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tiff" ContentType="image/tiff"/>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notesMasterIdLst>
    <p:notesMasterId r:id="rId28"/>
  </p:notesMasterIdLst>
  <p:handoutMasterIdLst>
    <p:handoutMasterId r:id="rId29"/>
  </p:handoutMasterIdLst>
  <p:sldIdLst>
    <p:sldId id="1936" r:id="rId3"/>
    <p:sldId id="1932" r:id="rId4"/>
    <p:sldId id="294" r:id="rId5"/>
    <p:sldId id="1923" r:id="rId6"/>
    <p:sldId id="1924" r:id="rId7"/>
    <p:sldId id="1908" r:id="rId8"/>
    <p:sldId id="1928" r:id="rId9"/>
    <p:sldId id="1921" r:id="rId10"/>
    <p:sldId id="1930" r:id="rId11"/>
    <p:sldId id="1940" r:id="rId12"/>
    <p:sldId id="1894" r:id="rId13"/>
    <p:sldId id="1900" r:id="rId14"/>
    <p:sldId id="1877" r:id="rId15"/>
    <p:sldId id="1909" r:id="rId16"/>
    <p:sldId id="300" r:id="rId17"/>
    <p:sldId id="1942" r:id="rId18"/>
    <p:sldId id="1910" r:id="rId19"/>
    <p:sldId id="299" r:id="rId20"/>
    <p:sldId id="1935" r:id="rId21"/>
    <p:sldId id="1922" r:id="rId22"/>
    <p:sldId id="1943" r:id="rId23"/>
    <p:sldId id="1937" r:id="rId24"/>
    <p:sldId id="1911" r:id="rId25"/>
    <p:sldId id="1917" r:id="rId26"/>
    <p:sldId id="263" r:id="rId27"/>
  </p:sldIdLst>
  <p:sldSz cx="11518900" cy="6480175"/>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24">
          <p15:clr>
            <a:srgbClr val="A4A3A4"/>
          </p15:clr>
        </p15:guide>
        <p15:guide id="2" pos="362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ing li" initials="pl" lastIdx="1" clrIdx="0">
    <p:extLst>
      <p:ext uri="{19B8F6BF-5375-455C-9EA6-DF929625EA0E}">
        <p15:presenceInfo xmlns:p15="http://schemas.microsoft.com/office/powerpoint/2012/main" userId="ed293bac677ff4e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E60033"/>
    <a:srgbClr val="E600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42" autoAdjust="0"/>
    <p:restoredTop sz="78679" autoAdjust="0"/>
  </p:normalViewPr>
  <p:slideViewPr>
    <p:cSldViewPr>
      <p:cViewPr varScale="1">
        <p:scale>
          <a:sx n="71" d="100"/>
          <a:sy n="71" d="100"/>
        </p:scale>
        <p:origin x="1267" y="62"/>
      </p:cViewPr>
      <p:guideLst>
        <p:guide orient="horz" pos="2024"/>
        <p:guide pos="3628"/>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9.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image" Target="../media/image5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2FBC01C-0604-4629-ACC8-3F5670522AC3}" type="datetimeFigureOut">
              <a:rPr lang="zh-CN" altLang="en-US" smtClean="0"/>
              <a:t>2020/2/14</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4842B2D-961B-4F11-9D4F-F4B940EBF9F9}" type="slidenum">
              <a:rPr lang="zh-CN" altLang="en-US" smtClean="0"/>
              <a:t>‹#›</a:t>
            </a:fld>
            <a:endParaRPr lang="zh-CN" altLang="en-US"/>
          </a:p>
        </p:txBody>
      </p:sp>
    </p:spTree>
    <p:extLst>
      <p:ext uri="{BB962C8B-B14F-4D97-AF65-F5344CB8AC3E}">
        <p14:creationId xmlns:p14="http://schemas.microsoft.com/office/powerpoint/2010/main" val="401910973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05765E-E08B-4CCB-AE85-B4DEE85320BC}" type="datetimeFigureOut">
              <a:rPr lang="zh-CN" altLang="en-US" smtClean="0"/>
              <a:t>2020/2/14</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B44498C-04FC-4C57-9267-2C30343E44FC}" type="slidenum">
              <a:rPr lang="zh-CN" altLang="en-US" smtClean="0"/>
              <a:t>‹#›</a:t>
            </a:fld>
            <a:endParaRPr lang="zh-CN" altLang="en-US"/>
          </a:p>
        </p:txBody>
      </p:sp>
    </p:spTree>
    <p:extLst>
      <p:ext uri="{BB962C8B-B14F-4D97-AF65-F5344CB8AC3E}">
        <p14:creationId xmlns:p14="http://schemas.microsoft.com/office/powerpoint/2010/main" val="30553510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44498C-04FC-4C57-9267-2C30343E44FC}"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4235781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5B44498C-04FC-4C57-9267-2C30343E44FC}" type="slidenum">
              <a:rPr lang="zh-CN" altLang="en-US" smtClean="0"/>
              <a:t>4</a:t>
            </a:fld>
            <a:endParaRPr lang="zh-CN" altLang="en-US"/>
          </a:p>
        </p:txBody>
      </p:sp>
    </p:spTree>
    <p:extLst>
      <p:ext uri="{BB962C8B-B14F-4D97-AF65-F5344CB8AC3E}">
        <p14:creationId xmlns:p14="http://schemas.microsoft.com/office/powerpoint/2010/main" val="100250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10"/>
          </p:nvPr>
        </p:nvSpPr>
        <p:spPr/>
        <p:txBody>
          <a:bodyPr/>
          <a:lstStyle/>
          <a:p>
            <a:fld id="{5B44498C-04FC-4C57-9267-2C30343E44FC}" type="slidenum">
              <a:rPr lang="zh-CN" altLang="en-US" smtClean="0"/>
              <a:t>7</a:t>
            </a:fld>
            <a:endParaRPr lang="zh-CN" altLang="en-US"/>
          </a:p>
        </p:txBody>
      </p:sp>
    </p:spTree>
    <p:extLst>
      <p:ext uri="{BB962C8B-B14F-4D97-AF65-F5344CB8AC3E}">
        <p14:creationId xmlns:p14="http://schemas.microsoft.com/office/powerpoint/2010/main" val="741988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10"/>
          </p:nvPr>
        </p:nvSpPr>
        <p:spPr/>
        <p:txBody>
          <a:bodyPr/>
          <a:lstStyle/>
          <a:p>
            <a:fld id="{5B44498C-04FC-4C57-9267-2C30343E44FC}" type="slidenum">
              <a:rPr lang="zh-CN" altLang="en-US" smtClean="0"/>
              <a:t>8</a:t>
            </a:fld>
            <a:endParaRPr lang="zh-CN" altLang="en-US"/>
          </a:p>
        </p:txBody>
      </p:sp>
    </p:spTree>
    <p:extLst>
      <p:ext uri="{BB962C8B-B14F-4D97-AF65-F5344CB8AC3E}">
        <p14:creationId xmlns:p14="http://schemas.microsoft.com/office/powerpoint/2010/main" val="2921438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5B44498C-04FC-4C57-9267-2C30343E44FC}" type="slidenum">
              <a:rPr lang="zh-CN" altLang="en-US" smtClean="0"/>
              <a:t>10</a:t>
            </a:fld>
            <a:endParaRPr lang="zh-CN" altLang="en-US"/>
          </a:p>
        </p:txBody>
      </p:sp>
    </p:spTree>
    <p:extLst>
      <p:ext uri="{BB962C8B-B14F-4D97-AF65-F5344CB8AC3E}">
        <p14:creationId xmlns:p14="http://schemas.microsoft.com/office/powerpoint/2010/main" val="16936341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5B44498C-04FC-4C57-9267-2C30343E44FC}" type="slidenum">
              <a:rPr lang="zh-CN" altLang="en-US" smtClean="0"/>
              <a:t>12</a:t>
            </a:fld>
            <a:endParaRPr lang="zh-CN" altLang="en-US"/>
          </a:p>
        </p:txBody>
      </p:sp>
    </p:spTree>
    <p:extLst>
      <p:ext uri="{BB962C8B-B14F-4D97-AF65-F5344CB8AC3E}">
        <p14:creationId xmlns:p14="http://schemas.microsoft.com/office/powerpoint/2010/main" val="5651407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zh-CN" altLang="en-US" dirty="0"/>
          </a:p>
        </p:txBody>
      </p:sp>
      <p:sp>
        <p:nvSpPr>
          <p:cNvPr id="4" name="灯片编号占位符 3"/>
          <p:cNvSpPr>
            <a:spLocks noGrp="1"/>
          </p:cNvSpPr>
          <p:nvPr>
            <p:ph type="sldNum" sz="quarter" idx="5"/>
          </p:nvPr>
        </p:nvSpPr>
        <p:spPr/>
        <p:txBody>
          <a:bodyPr/>
          <a:lstStyle/>
          <a:p>
            <a:fld id="{5B44498C-04FC-4C57-9267-2C30343E44FC}" type="slidenum">
              <a:rPr lang="zh-CN" altLang="en-US" smtClean="0"/>
              <a:t>18</a:t>
            </a:fld>
            <a:endParaRPr lang="zh-CN" altLang="en-US"/>
          </a:p>
        </p:txBody>
      </p:sp>
    </p:spTree>
    <p:extLst>
      <p:ext uri="{BB962C8B-B14F-4D97-AF65-F5344CB8AC3E}">
        <p14:creationId xmlns:p14="http://schemas.microsoft.com/office/powerpoint/2010/main" val="15576239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5B44498C-04FC-4C57-9267-2C30343E44FC}" type="slidenum">
              <a:rPr lang="zh-CN" altLang="en-US" smtClean="0"/>
              <a:t>20</a:t>
            </a:fld>
            <a:endParaRPr lang="zh-CN" altLang="en-US"/>
          </a:p>
        </p:txBody>
      </p:sp>
    </p:spTree>
    <p:extLst>
      <p:ext uri="{BB962C8B-B14F-4D97-AF65-F5344CB8AC3E}">
        <p14:creationId xmlns:p14="http://schemas.microsoft.com/office/powerpoint/2010/main" val="727842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B44498C-04FC-4C57-9267-2C30343E44FC}" type="slidenum">
              <a:rPr lang="zh-CN" altLang="en-US" smtClean="0"/>
              <a:t>25</a:t>
            </a:fld>
            <a:endParaRPr lang="zh-CN" altLang="en-US"/>
          </a:p>
        </p:txBody>
      </p:sp>
    </p:spTree>
    <p:extLst>
      <p:ext uri="{BB962C8B-B14F-4D97-AF65-F5344CB8AC3E}">
        <p14:creationId xmlns:p14="http://schemas.microsoft.com/office/powerpoint/2010/main" val="5580204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864000" y="1739425"/>
            <a:ext cx="9792000" cy="954844"/>
          </a:xfrm>
        </p:spPr>
        <p:txBody>
          <a:bodyPr>
            <a:normAutofit/>
          </a:bodyPr>
          <a:lstStyle>
            <a:lvl1pPr algn="l">
              <a:defRPr sz="3400" b="1">
                <a:solidFill>
                  <a:schemeClr val="bg1"/>
                </a:solidFill>
                <a:latin typeface="微软雅黑" panose="020B0503020204020204" pitchFamily="34" charset="-122"/>
                <a:ea typeface="微软雅黑" panose="020B0503020204020204" pitchFamily="34" charset="-122"/>
              </a:defRPr>
            </a:lvl1pPr>
          </a:lstStyle>
          <a:p>
            <a:r>
              <a:rPr lang="zh-CN" altLang="en-US" dirty="0"/>
              <a:t>单击此处编辑母版标题样式</a:t>
            </a:r>
          </a:p>
        </p:txBody>
      </p:sp>
      <p:sp>
        <p:nvSpPr>
          <p:cNvPr id="3" name="副标题 2"/>
          <p:cNvSpPr>
            <a:spLocks noGrp="1"/>
          </p:cNvSpPr>
          <p:nvPr>
            <p:ph type="subTitle" idx="1"/>
          </p:nvPr>
        </p:nvSpPr>
        <p:spPr>
          <a:xfrm>
            <a:off x="861188" y="2763727"/>
            <a:ext cx="8064000" cy="520547"/>
          </a:xfrm>
        </p:spPr>
        <p:txBody>
          <a:bodyPr>
            <a:normAutofit/>
          </a:bodyPr>
          <a:lstStyle>
            <a:lvl1pPr marL="0" indent="0" algn="l">
              <a:buNone/>
              <a:defRPr sz="2270">
                <a:solidFill>
                  <a:schemeClr val="bg1"/>
                </a:solidFill>
                <a:latin typeface="微软雅黑" panose="020B0503020204020204" pitchFamily="34" charset="-122"/>
                <a:ea typeface="微软雅黑" panose="020B0503020204020204" pitchFamily="34" charset="-122"/>
              </a:defRPr>
            </a:lvl1pPr>
            <a:lvl2pPr marL="431800" indent="0" algn="ctr">
              <a:buNone/>
              <a:defRPr>
                <a:solidFill>
                  <a:schemeClr val="tx1">
                    <a:tint val="75000"/>
                  </a:schemeClr>
                </a:solidFill>
              </a:defRPr>
            </a:lvl2pPr>
            <a:lvl3pPr marL="864235" indent="0" algn="ctr">
              <a:buNone/>
              <a:defRPr>
                <a:solidFill>
                  <a:schemeClr val="tx1">
                    <a:tint val="75000"/>
                  </a:schemeClr>
                </a:solidFill>
              </a:defRPr>
            </a:lvl3pPr>
            <a:lvl4pPr marL="1296035" indent="0" algn="ctr">
              <a:buNone/>
              <a:defRPr>
                <a:solidFill>
                  <a:schemeClr val="tx1">
                    <a:tint val="75000"/>
                  </a:schemeClr>
                </a:solidFill>
              </a:defRPr>
            </a:lvl4pPr>
            <a:lvl5pPr marL="1727835" indent="0" algn="ctr">
              <a:buNone/>
              <a:defRPr>
                <a:solidFill>
                  <a:schemeClr val="tx1">
                    <a:tint val="75000"/>
                  </a:schemeClr>
                </a:solidFill>
              </a:defRPr>
            </a:lvl5pPr>
            <a:lvl6pPr marL="2160270" indent="0" algn="ctr">
              <a:buNone/>
              <a:defRPr>
                <a:solidFill>
                  <a:schemeClr val="tx1">
                    <a:tint val="75000"/>
                  </a:schemeClr>
                </a:solidFill>
              </a:defRPr>
            </a:lvl6pPr>
            <a:lvl7pPr marL="2592070" indent="0" algn="ctr">
              <a:buNone/>
              <a:defRPr>
                <a:solidFill>
                  <a:schemeClr val="tx1">
                    <a:tint val="75000"/>
                  </a:schemeClr>
                </a:solidFill>
              </a:defRPr>
            </a:lvl7pPr>
            <a:lvl8pPr marL="3023870" indent="0" algn="ctr">
              <a:buNone/>
              <a:defRPr>
                <a:solidFill>
                  <a:schemeClr val="tx1">
                    <a:tint val="75000"/>
                  </a:schemeClr>
                </a:solidFill>
              </a:defRPr>
            </a:lvl8pPr>
            <a:lvl9pPr marL="3456305" indent="0" algn="ctr">
              <a:buNone/>
              <a:defRPr>
                <a:solidFill>
                  <a:schemeClr val="tx1">
                    <a:tint val="75000"/>
                  </a:schemeClr>
                </a:solidFill>
              </a:defRPr>
            </a:lvl9pPr>
          </a:lstStyle>
          <a:p>
            <a:r>
              <a:rPr lang="zh-CN" altLang="en-US" dirty="0"/>
              <a:t>单击此处编辑母版副标题样式</a:t>
            </a:r>
          </a:p>
        </p:txBody>
      </p:sp>
      <p:sp>
        <p:nvSpPr>
          <p:cNvPr id="9" name="文本占位符 2"/>
          <p:cNvSpPr>
            <a:spLocks noGrp="1"/>
          </p:cNvSpPr>
          <p:nvPr>
            <p:ph type="body" idx="13" hasCustomPrompt="1"/>
          </p:nvPr>
        </p:nvSpPr>
        <p:spPr>
          <a:xfrm>
            <a:off x="1187624" y="4077072"/>
            <a:ext cx="3312368" cy="288032"/>
          </a:xfrm>
        </p:spPr>
        <p:txBody>
          <a:bodyPr anchor="t" anchorCtr="0">
            <a:normAutofit/>
          </a:bodyPr>
          <a:lstStyle>
            <a:lvl1pPr marL="0" indent="0">
              <a:buNone/>
              <a:defRPr sz="1200">
                <a:solidFill>
                  <a:schemeClr val="bg1"/>
                </a:solidFill>
                <a:latin typeface="微软雅黑" panose="020B0503020204020204" pitchFamily="34" charset="-122"/>
                <a:ea typeface="微软雅黑" panose="020B0503020204020204" pitchFamily="34" charset="-12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dirty="0"/>
              <a:t>代用名  </a:t>
            </a:r>
            <a:endParaRPr lang="en-US" altLang="zh-CN" dirty="0"/>
          </a:p>
        </p:txBody>
      </p:sp>
      <p:sp>
        <p:nvSpPr>
          <p:cNvPr id="10" name="文本占位符 2"/>
          <p:cNvSpPr>
            <a:spLocks noGrp="1"/>
          </p:cNvSpPr>
          <p:nvPr>
            <p:ph type="body" idx="14" hasCustomPrompt="1"/>
          </p:nvPr>
        </p:nvSpPr>
        <p:spPr>
          <a:xfrm>
            <a:off x="1187623" y="4437113"/>
            <a:ext cx="3312368" cy="288031"/>
          </a:xfrm>
        </p:spPr>
        <p:txBody>
          <a:bodyPr anchor="t" anchorCtr="0">
            <a:normAutofit/>
          </a:bodyPr>
          <a:lstStyle>
            <a:lvl1pPr marL="0" indent="0">
              <a:buNone/>
              <a:defRPr sz="1200">
                <a:solidFill>
                  <a:schemeClr val="bg1"/>
                </a:solidFill>
                <a:latin typeface="微软雅黑" panose="020B0503020204020204" pitchFamily="34" charset="-122"/>
                <a:ea typeface="微软雅黑" panose="020B0503020204020204" pitchFamily="34" charset="-12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CN" dirty="0"/>
              <a:t>xx/xx/xx</a:t>
            </a:r>
            <a:endParaRPr lang="zh-CN" altLang="en-US" dirty="0"/>
          </a:p>
        </p:txBody>
      </p:sp>
      <p:sp>
        <p:nvSpPr>
          <p:cNvPr id="11" name="文本占位符 2"/>
          <p:cNvSpPr>
            <a:spLocks noGrp="1"/>
          </p:cNvSpPr>
          <p:nvPr>
            <p:ph type="body" idx="15" hasCustomPrompt="1"/>
          </p:nvPr>
        </p:nvSpPr>
        <p:spPr>
          <a:xfrm>
            <a:off x="1475656" y="4797152"/>
            <a:ext cx="3024335" cy="288032"/>
          </a:xfrm>
        </p:spPr>
        <p:txBody>
          <a:bodyPr anchor="t" anchorCtr="0">
            <a:normAutofit/>
          </a:bodyPr>
          <a:lstStyle>
            <a:lvl1pPr marL="0" indent="0">
              <a:buNone/>
              <a:defRPr sz="1200">
                <a:solidFill>
                  <a:schemeClr val="bg1"/>
                </a:solidFill>
                <a:latin typeface="微软雅黑" panose="020B0503020204020204" pitchFamily="34" charset="-122"/>
                <a:ea typeface="微软雅黑" panose="020B0503020204020204" pitchFamily="34" charset="-12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dirty="0"/>
              <a:t>请输入密级 </a:t>
            </a:r>
            <a:endParaRPr lang="en-US" altLang="zh-CN"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258001" y="4536000"/>
            <a:ext cx="6912000" cy="535500"/>
          </a:xfrm>
        </p:spPr>
        <p:txBody>
          <a:bodyPr anchor="b"/>
          <a:lstStyle>
            <a:lvl1pPr algn="l">
              <a:defRPr sz="1890" b="1"/>
            </a:lvl1pPr>
          </a:lstStyle>
          <a:p>
            <a:r>
              <a:rPr lang="zh-CN" altLang="en-US"/>
              <a:t>单击此处编辑母版标题样式</a:t>
            </a:r>
          </a:p>
        </p:txBody>
      </p:sp>
      <p:sp>
        <p:nvSpPr>
          <p:cNvPr id="3" name="图片占位符 2"/>
          <p:cNvSpPr>
            <a:spLocks noGrp="1"/>
          </p:cNvSpPr>
          <p:nvPr>
            <p:ph type="pic" idx="1"/>
          </p:nvPr>
        </p:nvSpPr>
        <p:spPr>
          <a:xfrm>
            <a:off x="2258001" y="579000"/>
            <a:ext cx="6912000" cy="3888000"/>
          </a:xfrm>
        </p:spPr>
        <p:txBody>
          <a:bodyPr/>
          <a:lstStyle>
            <a:lvl1pPr marL="0" indent="0">
              <a:buNone/>
              <a:defRPr sz="3025"/>
            </a:lvl1pPr>
            <a:lvl2pPr marL="431800" indent="0">
              <a:buNone/>
              <a:defRPr sz="2645"/>
            </a:lvl2pPr>
            <a:lvl3pPr marL="864235" indent="0">
              <a:buNone/>
              <a:defRPr sz="2270"/>
            </a:lvl3pPr>
            <a:lvl4pPr marL="1296035" indent="0">
              <a:buNone/>
              <a:defRPr sz="1890"/>
            </a:lvl4pPr>
            <a:lvl5pPr marL="1727835" indent="0">
              <a:buNone/>
              <a:defRPr sz="1890"/>
            </a:lvl5pPr>
            <a:lvl6pPr marL="2160270" indent="0">
              <a:buNone/>
              <a:defRPr sz="1890"/>
            </a:lvl6pPr>
            <a:lvl7pPr marL="2592070" indent="0">
              <a:buNone/>
              <a:defRPr sz="1890"/>
            </a:lvl7pPr>
            <a:lvl8pPr marL="3023870" indent="0">
              <a:buNone/>
              <a:defRPr sz="1890"/>
            </a:lvl8pPr>
            <a:lvl9pPr marL="3456305" indent="0">
              <a:buNone/>
              <a:defRPr sz="1890"/>
            </a:lvl9pPr>
          </a:lstStyle>
          <a:p>
            <a:endParaRPr lang="zh-CN" altLang="en-US"/>
          </a:p>
        </p:txBody>
      </p:sp>
      <p:sp>
        <p:nvSpPr>
          <p:cNvPr id="4" name="文本占位符 3"/>
          <p:cNvSpPr>
            <a:spLocks noGrp="1"/>
          </p:cNvSpPr>
          <p:nvPr>
            <p:ph type="body" sz="half" idx="2"/>
          </p:nvPr>
        </p:nvSpPr>
        <p:spPr>
          <a:xfrm>
            <a:off x="2258001" y="5071501"/>
            <a:ext cx="6912000" cy="760500"/>
          </a:xfrm>
        </p:spPr>
        <p:txBody>
          <a:bodyPr/>
          <a:lstStyle>
            <a:lvl1pPr marL="0" indent="0">
              <a:buNone/>
              <a:defRPr sz="1325"/>
            </a:lvl1pPr>
            <a:lvl2pPr marL="431800" indent="0">
              <a:buNone/>
              <a:defRPr sz="1135"/>
            </a:lvl2pPr>
            <a:lvl3pPr marL="864235" indent="0">
              <a:buNone/>
              <a:defRPr sz="945"/>
            </a:lvl3pPr>
            <a:lvl4pPr marL="1296035" indent="0">
              <a:buNone/>
              <a:defRPr sz="850"/>
            </a:lvl4pPr>
            <a:lvl5pPr marL="1727835" indent="0">
              <a:buNone/>
              <a:defRPr sz="850"/>
            </a:lvl5pPr>
            <a:lvl6pPr marL="2160270" indent="0">
              <a:buNone/>
              <a:defRPr sz="850"/>
            </a:lvl6pPr>
            <a:lvl7pPr marL="2592070" indent="0">
              <a:buNone/>
              <a:defRPr sz="850"/>
            </a:lvl7pPr>
            <a:lvl8pPr marL="3023870" indent="0">
              <a:buNone/>
              <a:defRPr sz="850"/>
            </a:lvl8pPr>
            <a:lvl9pPr marL="3456305" indent="0">
              <a:buNone/>
              <a:defRPr sz="8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1C1B161-4EA0-4354-A154-2430C001F00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1C1B161-4EA0-4354-A154-2430C001F00B}"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352000" y="259500"/>
            <a:ext cx="2592000" cy="5529000"/>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576000" y="259500"/>
            <a:ext cx="7584000" cy="5529000"/>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1C1B161-4EA0-4354-A154-2430C001F00B}" type="slidenum">
              <a:rPr lang="zh-CN" altLang="en-US" smtClean="0"/>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标题幻灯片">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864000" y="1739425"/>
            <a:ext cx="9792000" cy="954844"/>
          </a:xfrm>
        </p:spPr>
        <p:txBody>
          <a:bodyPr>
            <a:normAutofit/>
          </a:bodyPr>
          <a:lstStyle>
            <a:lvl1pPr algn="l">
              <a:defRPr sz="3399" b="1">
                <a:solidFill>
                  <a:schemeClr val="bg1"/>
                </a:solidFill>
                <a:latin typeface="微软雅黑" panose="020B0503020204020204" pitchFamily="34" charset="-122"/>
                <a:ea typeface="微软雅黑" panose="020B0503020204020204" pitchFamily="34" charset="-122"/>
              </a:defRPr>
            </a:lvl1pPr>
          </a:lstStyle>
          <a:p>
            <a:r>
              <a:rPr lang="zh-CN" altLang="en-US" dirty="0"/>
              <a:t>单击此处编辑母版标题样式</a:t>
            </a:r>
          </a:p>
        </p:txBody>
      </p:sp>
      <p:sp>
        <p:nvSpPr>
          <p:cNvPr id="3" name="副标题 2"/>
          <p:cNvSpPr>
            <a:spLocks noGrp="1"/>
          </p:cNvSpPr>
          <p:nvPr>
            <p:ph type="subTitle" idx="1"/>
          </p:nvPr>
        </p:nvSpPr>
        <p:spPr>
          <a:xfrm>
            <a:off x="861188" y="2763728"/>
            <a:ext cx="8064000" cy="520547"/>
          </a:xfrm>
        </p:spPr>
        <p:txBody>
          <a:bodyPr>
            <a:normAutofit/>
          </a:bodyPr>
          <a:lstStyle>
            <a:lvl1pPr marL="0" indent="0" algn="l">
              <a:buNone/>
              <a:defRPr sz="2269">
                <a:solidFill>
                  <a:schemeClr val="bg1"/>
                </a:solidFill>
                <a:latin typeface="微软雅黑" panose="020B0503020204020204" pitchFamily="34" charset="-122"/>
                <a:ea typeface="微软雅黑" panose="020B0503020204020204" pitchFamily="34" charset="-122"/>
              </a:defRPr>
            </a:lvl1pPr>
            <a:lvl2pPr marL="431749" indent="0" algn="ctr">
              <a:buNone/>
              <a:defRPr>
                <a:solidFill>
                  <a:schemeClr val="tx1">
                    <a:tint val="75000"/>
                  </a:schemeClr>
                </a:solidFill>
              </a:defRPr>
            </a:lvl2pPr>
            <a:lvl3pPr marL="864133" indent="0" algn="ctr">
              <a:buNone/>
              <a:defRPr>
                <a:solidFill>
                  <a:schemeClr val="tx1">
                    <a:tint val="75000"/>
                  </a:schemeClr>
                </a:solidFill>
              </a:defRPr>
            </a:lvl3pPr>
            <a:lvl4pPr marL="1295882" indent="0" algn="ctr">
              <a:buNone/>
              <a:defRPr>
                <a:solidFill>
                  <a:schemeClr val="tx1">
                    <a:tint val="75000"/>
                  </a:schemeClr>
                </a:solidFill>
              </a:defRPr>
            </a:lvl4pPr>
            <a:lvl5pPr marL="1727631" indent="0" algn="ctr">
              <a:buNone/>
              <a:defRPr>
                <a:solidFill>
                  <a:schemeClr val="tx1">
                    <a:tint val="75000"/>
                  </a:schemeClr>
                </a:solidFill>
              </a:defRPr>
            </a:lvl5pPr>
            <a:lvl6pPr marL="2160015" indent="0" algn="ctr">
              <a:buNone/>
              <a:defRPr>
                <a:solidFill>
                  <a:schemeClr val="tx1">
                    <a:tint val="75000"/>
                  </a:schemeClr>
                </a:solidFill>
              </a:defRPr>
            </a:lvl6pPr>
            <a:lvl7pPr marL="2591764" indent="0" algn="ctr">
              <a:buNone/>
              <a:defRPr>
                <a:solidFill>
                  <a:schemeClr val="tx1">
                    <a:tint val="75000"/>
                  </a:schemeClr>
                </a:solidFill>
              </a:defRPr>
            </a:lvl7pPr>
            <a:lvl8pPr marL="3023513" indent="0" algn="ctr">
              <a:buNone/>
              <a:defRPr>
                <a:solidFill>
                  <a:schemeClr val="tx1">
                    <a:tint val="75000"/>
                  </a:schemeClr>
                </a:solidFill>
              </a:defRPr>
            </a:lvl8pPr>
            <a:lvl9pPr marL="3455897" indent="0" algn="ctr">
              <a:buNone/>
              <a:defRPr>
                <a:solidFill>
                  <a:schemeClr val="tx1">
                    <a:tint val="75000"/>
                  </a:schemeClr>
                </a:solidFill>
              </a:defRPr>
            </a:lvl9pPr>
          </a:lstStyle>
          <a:p>
            <a:r>
              <a:rPr lang="zh-CN" altLang="en-US" dirty="0"/>
              <a:t>单击此处编辑母版副标题样式</a:t>
            </a:r>
          </a:p>
        </p:txBody>
      </p:sp>
      <p:sp>
        <p:nvSpPr>
          <p:cNvPr id="9" name="文本占位符 2"/>
          <p:cNvSpPr>
            <a:spLocks noGrp="1"/>
          </p:cNvSpPr>
          <p:nvPr>
            <p:ph type="body" idx="13" hasCustomPrompt="1"/>
          </p:nvPr>
        </p:nvSpPr>
        <p:spPr>
          <a:xfrm>
            <a:off x="1187624" y="4077072"/>
            <a:ext cx="3312368" cy="288032"/>
          </a:xfrm>
        </p:spPr>
        <p:txBody>
          <a:bodyPr anchor="t" anchorCtr="0">
            <a:normAutofit/>
          </a:bodyPr>
          <a:lstStyle>
            <a:lvl1pPr marL="0" indent="0">
              <a:buNone/>
              <a:defRPr sz="1200">
                <a:solidFill>
                  <a:schemeClr val="bg1"/>
                </a:solidFill>
                <a:latin typeface="微软雅黑" panose="020B0503020204020204" pitchFamily="34" charset="-122"/>
                <a:ea typeface="微软雅黑" panose="020B0503020204020204" pitchFamily="34" charset="-122"/>
              </a:defRPr>
            </a:lvl1pPr>
            <a:lvl2pPr marL="457146" indent="0">
              <a:buNone/>
              <a:defRPr sz="1800">
                <a:solidFill>
                  <a:schemeClr val="tx1">
                    <a:tint val="75000"/>
                  </a:schemeClr>
                </a:solidFill>
              </a:defRPr>
            </a:lvl2pPr>
            <a:lvl3pPr marL="914292" indent="0">
              <a:buNone/>
              <a:defRPr sz="1600">
                <a:solidFill>
                  <a:schemeClr val="tx1">
                    <a:tint val="75000"/>
                  </a:schemeClr>
                </a:solidFill>
              </a:defRPr>
            </a:lvl3pPr>
            <a:lvl4pPr marL="1371438" indent="0">
              <a:buNone/>
              <a:defRPr sz="1400">
                <a:solidFill>
                  <a:schemeClr val="tx1">
                    <a:tint val="75000"/>
                  </a:schemeClr>
                </a:solidFill>
              </a:defRPr>
            </a:lvl4pPr>
            <a:lvl5pPr marL="1828584" indent="0">
              <a:buNone/>
              <a:defRPr sz="1400">
                <a:solidFill>
                  <a:schemeClr val="tx1">
                    <a:tint val="75000"/>
                  </a:schemeClr>
                </a:solidFill>
              </a:defRPr>
            </a:lvl5pPr>
            <a:lvl6pPr marL="2285730" indent="0">
              <a:buNone/>
              <a:defRPr sz="1400">
                <a:solidFill>
                  <a:schemeClr val="tx1">
                    <a:tint val="75000"/>
                  </a:schemeClr>
                </a:solidFill>
              </a:defRPr>
            </a:lvl6pPr>
            <a:lvl7pPr marL="2742876" indent="0">
              <a:buNone/>
              <a:defRPr sz="1400">
                <a:solidFill>
                  <a:schemeClr val="tx1">
                    <a:tint val="75000"/>
                  </a:schemeClr>
                </a:solidFill>
              </a:defRPr>
            </a:lvl7pPr>
            <a:lvl8pPr marL="3200022" indent="0">
              <a:buNone/>
              <a:defRPr sz="1400">
                <a:solidFill>
                  <a:schemeClr val="tx1">
                    <a:tint val="75000"/>
                  </a:schemeClr>
                </a:solidFill>
              </a:defRPr>
            </a:lvl8pPr>
            <a:lvl9pPr marL="3657168" indent="0">
              <a:buNone/>
              <a:defRPr sz="1400">
                <a:solidFill>
                  <a:schemeClr val="tx1">
                    <a:tint val="75000"/>
                  </a:schemeClr>
                </a:solidFill>
              </a:defRPr>
            </a:lvl9pPr>
          </a:lstStyle>
          <a:p>
            <a:pPr lvl="0"/>
            <a:r>
              <a:rPr lang="zh-CN" altLang="en-US" dirty="0"/>
              <a:t>代用名  </a:t>
            </a:r>
            <a:endParaRPr lang="en-US" altLang="zh-CN" dirty="0"/>
          </a:p>
        </p:txBody>
      </p:sp>
      <p:sp>
        <p:nvSpPr>
          <p:cNvPr id="10" name="文本占位符 2"/>
          <p:cNvSpPr>
            <a:spLocks noGrp="1"/>
          </p:cNvSpPr>
          <p:nvPr>
            <p:ph type="body" idx="14" hasCustomPrompt="1"/>
          </p:nvPr>
        </p:nvSpPr>
        <p:spPr>
          <a:xfrm>
            <a:off x="1187623" y="4437114"/>
            <a:ext cx="3312368" cy="288031"/>
          </a:xfrm>
        </p:spPr>
        <p:txBody>
          <a:bodyPr anchor="t" anchorCtr="0">
            <a:normAutofit/>
          </a:bodyPr>
          <a:lstStyle>
            <a:lvl1pPr marL="0" indent="0">
              <a:buNone/>
              <a:defRPr sz="1200">
                <a:solidFill>
                  <a:schemeClr val="bg1"/>
                </a:solidFill>
                <a:latin typeface="微软雅黑" panose="020B0503020204020204" pitchFamily="34" charset="-122"/>
                <a:ea typeface="微软雅黑" panose="020B0503020204020204" pitchFamily="34" charset="-122"/>
              </a:defRPr>
            </a:lvl1pPr>
            <a:lvl2pPr marL="457146" indent="0">
              <a:buNone/>
              <a:defRPr sz="1800">
                <a:solidFill>
                  <a:schemeClr val="tx1">
                    <a:tint val="75000"/>
                  </a:schemeClr>
                </a:solidFill>
              </a:defRPr>
            </a:lvl2pPr>
            <a:lvl3pPr marL="914292" indent="0">
              <a:buNone/>
              <a:defRPr sz="1600">
                <a:solidFill>
                  <a:schemeClr val="tx1">
                    <a:tint val="75000"/>
                  </a:schemeClr>
                </a:solidFill>
              </a:defRPr>
            </a:lvl3pPr>
            <a:lvl4pPr marL="1371438" indent="0">
              <a:buNone/>
              <a:defRPr sz="1400">
                <a:solidFill>
                  <a:schemeClr val="tx1">
                    <a:tint val="75000"/>
                  </a:schemeClr>
                </a:solidFill>
              </a:defRPr>
            </a:lvl4pPr>
            <a:lvl5pPr marL="1828584" indent="0">
              <a:buNone/>
              <a:defRPr sz="1400">
                <a:solidFill>
                  <a:schemeClr val="tx1">
                    <a:tint val="75000"/>
                  </a:schemeClr>
                </a:solidFill>
              </a:defRPr>
            </a:lvl5pPr>
            <a:lvl6pPr marL="2285730" indent="0">
              <a:buNone/>
              <a:defRPr sz="1400">
                <a:solidFill>
                  <a:schemeClr val="tx1">
                    <a:tint val="75000"/>
                  </a:schemeClr>
                </a:solidFill>
              </a:defRPr>
            </a:lvl6pPr>
            <a:lvl7pPr marL="2742876" indent="0">
              <a:buNone/>
              <a:defRPr sz="1400">
                <a:solidFill>
                  <a:schemeClr val="tx1">
                    <a:tint val="75000"/>
                  </a:schemeClr>
                </a:solidFill>
              </a:defRPr>
            </a:lvl7pPr>
            <a:lvl8pPr marL="3200022" indent="0">
              <a:buNone/>
              <a:defRPr sz="1400">
                <a:solidFill>
                  <a:schemeClr val="tx1">
                    <a:tint val="75000"/>
                  </a:schemeClr>
                </a:solidFill>
              </a:defRPr>
            </a:lvl8pPr>
            <a:lvl9pPr marL="3657168" indent="0">
              <a:buNone/>
              <a:defRPr sz="1400">
                <a:solidFill>
                  <a:schemeClr val="tx1">
                    <a:tint val="75000"/>
                  </a:schemeClr>
                </a:solidFill>
              </a:defRPr>
            </a:lvl9pPr>
          </a:lstStyle>
          <a:p>
            <a:pPr lvl="0"/>
            <a:r>
              <a:rPr lang="en-US" altLang="zh-CN" dirty="0"/>
              <a:t>xx/xx/xx</a:t>
            </a:r>
            <a:endParaRPr lang="zh-CN" altLang="en-US" dirty="0"/>
          </a:p>
        </p:txBody>
      </p:sp>
      <p:sp>
        <p:nvSpPr>
          <p:cNvPr id="11" name="文本占位符 2"/>
          <p:cNvSpPr>
            <a:spLocks noGrp="1"/>
          </p:cNvSpPr>
          <p:nvPr>
            <p:ph type="body" idx="15" hasCustomPrompt="1"/>
          </p:nvPr>
        </p:nvSpPr>
        <p:spPr>
          <a:xfrm>
            <a:off x="1475657" y="4797152"/>
            <a:ext cx="3024335" cy="288032"/>
          </a:xfrm>
        </p:spPr>
        <p:txBody>
          <a:bodyPr anchor="t" anchorCtr="0">
            <a:normAutofit/>
          </a:bodyPr>
          <a:lstStyle>
            <a:lvl1pPr marL="0" indent="0">
              <a:buNone/>
              <a:defRPr sz="1200">
                <a:solidFill>
                  <a:schemeClr val="bg1"/>
                </a:solidFill>
                <a:latin typeface="微软雅黑" panose="020B0503020204020204" pitchFamily="34" charset="-122"/>
                <a:ea typeface="微软雅黑" panose="020B0503020204020204" pitchFamily="34" charset="-122"/>
              </a:defRPr>
            </a:lvl1pPr>
            <a:lvl2pPr marL="457146" indent="0">
              <a:buNone/>
              <a:defRPr sz="1800">
                <a:solidFill>
                  <a:schemeClr val="tx1">
                    <a:tint val="75000"/>
                  </a:schemeClr>
                </a:solidFill>
              </a:defRPr>
            </a:lvl2pPr>
            <a:lvl3pPr marL="914292" indent="0">
              <a:buNone/>
              <a:defRPr sz="1600">
                <a:solidFill>
                  <a:schemeClr val="tx1">
                    <a:tint val="75000"/>
                  </a:schemeClr>
                </a:solidFill>
              </a:defRPr>
            </a:lvl3pPr>
            <a:lvl4pPr marL="1371438" indent="0">
              <a:buNone/>
              <a:defRPr sz="1400">
                <a:solidFill>
                  <a:schemeClr val="tx1">
                    <a:tint val="75000"/>
                  </a:schemeClr>
                </a:solidFill>
              </a:defRPr>
            </a:lvl4pPr>
            <a:lvl5pPr marL="1828584" indent="0">
              <a:buNone/>
              <a:defRPr sz="1400">
                <a:solidFill>
                  <a:schemeClr val="tx1">
                    <a:tint val="75000"/>
                  </a:schemeClr>
                </a:solidFill>
              </a:defRPr>
            </a:lvl5pPr>
            <a:lvl6pPr marL="2285730" indent="0">
              <a:buNone/>
              <a:defRPr sz="1400">
                <a:solidFill>
                  <a:schemeClr val="tx1">
                    <a:tint val="75000"/>
                  </a:schemeClr>
                </a:solidFill>
              </a:defRPr>
            </a:lvl6pPr>
            <a:lvl7pPr marL="2742876" indent="0">
              <a:buNone/>
              <a:defRPr sz="1400">
                <a:solidFill>
                  <a:schemeClr val="tx1">
                    <a:tint val="75000"/>
                  </a:schemeClr>
                </a:solidFill>
              </a:defRPr>
            </a:lvl7pPr>
            <a:lvl8pPr marL="3200022" indent="0">
              <a:buNone/>
              <a:defRPr sz="1400">
                <a:solidFill>
                  <a:schemeClr val="tx1">
                    <a:tint val="75000"/>
                  </a:schemeClr>
                </a:solidFill>
              </a:defRPr>
            </a:lvl8pPr>
            <a:lvl9pPr marL="3657168" indent="0">
              <a:buNone/>
              <a:defRPr sz="1400">
                <a:solidFill>
                  <a:schemeClr val="tx1">
                    <a:tint val="75000"/>
                  </a:schemeClr>
                </a:solidFill>
              </a:defRPr>
            </a:lvl9pPr>
          </a:lstStyle>
          <a:p>
            <a:pPr lvl="0"/>
            <a:r>
              <a:rPr lang="zh-CN" altLang="en-US" dirty="0"/>
              <a:t>请输入密级 </a:t>
            </a:r>
            <a:endParaRPr lang="en-US" altLang="zh-CN" dirty="0"/>
          </a:p>
        </p:txBody>
      </p:sp>
    </p:spTree>
    <p:extLst>
      <p:ext uri="{BB962C8B-B14F-4D97-AF65-F5344CB8AC3E}">
        <p14:creationId xmlns:p14="http://schemas.microsoft.com/office/powerpoint/2010/main" val="31899852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576000" y="259501"/>
            <a:ext cx="10368000" cy="599133"/>
          </a:xfrm>
        </p:spPr>
        <p:txBody>
          <a:bodyPr>
            <a:normAutofit/>
          </a:bodyPr>
          <a:lstStyle>
            <a:lvl1pPr algn="l">
              <a:defRPr sz="3024" b="1">
                <a:solidFill>
                  <a:schemeClr val="bg1"/>
                </a:solidFill>
                <a:latin typeface="微软雅黑" panose="020B0503020204020204" pitchFamily="34" charset="-122"/>
                <a:ea typeface="微软雅黑" panose="020B0503020204020204" pitchFamily="34" charset="-122"/>
              </a:defRPr>
            </a:lvl1pPr>
          </a:lstStyle>
          <a:p>
            <a:r>
              <a:rPr lang="zh-CN" altLang="en-US" dirty="0"/>
              <a:t>单击此处编辑母版标题样式</a:t>
            </a:r>
          </a:p>
        </p:txBody>
      </p:sp>
      <p:sp>
        <p:nvSpPr>
          <p:cNvPr id="3" name="内容占位符 2"/>
          <p:cNvSpPr>
            <a:spLocks noGrp="1"/>
          </p:cNvSpPr>
          <p:nvPr>
            <p:ph idx="1"/>
          </p:nvPr>
        </p:nvSpPr>
        <p:spPr>
          <a:xfrm>
            <a:off x="576000" y="1198828"/>
            <a:ext cx="10368000" cy="4589672"/>
          </a:xfrm>
        </p:spPr>
        <p:txBody>
          <a:bodyPr/>
          <a:lstStyle>
            <a:lvl1pPr>
              <a:defRPr sz="2644">
                <a:solidFill>
                  <a:schemeClr val="bg1"/>
                </a:solidFill>
                <a:latin typeface="微软雅黑" panose="020B0503020204020204" pitchFamily="34" charset="-122"/>
                <a:ea typeface="微软雅黑" panose="020B0503020204020204" pitchFamily="34" charset="-122"/>
              </a:defRPr>
            </a:lvl1pPr>
            <a:lvl2pPr>
              <a:defRPr sz="2269">
                <a:solidFill>
                  <a:schemeClr val="bg1"/>
                </a:solidFill>
                <a:latin typeface="微软雅黑" panose="020B0503020204020204" pitchFamily="34" charset="-122"/>
                <a:ea typeface="微软雅黑" panose="020B0503020204020204" pitchFamily="34" charset="-122"/>
              </a:defRPr>
            </a:lvl2pPr>
            <a:lvl3pPr>
              <a:defRPr sz="1890">
                <a:solidFill>
                  <a:schemeClr val="bg1"/>
                </a:solidFill>
                <a:latin typeface="微软雅黑" panose="020B0503020204020204" pitchFamily="34" charset="-122"/>
                <a:ea typeface="微软雅黑" panose="020B0503020204020204" pitchFamily="34" charset="-122"/>
              </a:defRPr>
            </a:lvl3pPr>
            <a:lvl4pPr>
              <a:defRPr sz="1510">
                <a:solidFill>
                  <a:schemeClr val="bg1"/>
                </a:solidFill>
                <a:latin typeface="微软雅黑" panose="020B0503020204020204" pitchFamily="34" charset="-122"/>
                <a:ea typeface="微软雅黑" panose="020B0503020204020204" pitchFamily="34" charset="-122"/>
              </a:defRPr>
            </a:lvl4pPr>
            <a:lvl5pPr>
              <a:defRPr sz="1325">
                <a:solidFill>
                  <a:schemeClr val="bg1"/>
                </a:solidFill>
                <a:latin typeface="微软雅黑" panose="020B0503020204020204" pitchFamily="34" charset="-122"/>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页脚占位符 3"/>
          <p:cNvSpPr>
            <a:spLocks noChangeArrowheads="1"/>
          </p:cNvSpPr>
          <p:nvPr userDrawn="1"/>
        </p:nvSpPr>
        <p:spPr bwMode="auto">
          <a:xfrm>
            <a:off x="841275" y="5889808"/>
            <a:ext cx="2086531" cy="272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a:lstStyle>
            <a:lvl1pPr eaLnBrk="0" hangingPunct="0">
              <a:defRPr>
                <a:solidFill>
                  <a:srgbClr val="000000"/>
                </a:solidFill>
                <a:latin typeface="Arial" panose="020B0604020202020204" pitchFamily="34" charset="0"/>
                <a:ea typeface="宋体" panose="02010600030101010101" pitchFamily="2" charset="-122"/>
              </a:defRPr>
            </a:lvl1pPr>
            <a:lvl2pPr marL="742950" indent="-285750" eaLnBrk="0" hangingPunct="0">
              <a:defRPr>
                <a:solidFill>
                  <a:srgbClr val="000000"/>
                </a:solidFill>
                <a:latin typeface="Arial" panose="020B0604020202020204" pitchFamily="34" charset="0"/>
                <a:ea typeface="宋体" panose="02010600030101010101" pitchFamily="2" charset="-122"/>
              </a:defRPr>
            </a:lvl2pPr>
            <a:lvl3pPr marL="1143000" indent="-228600" eaLnBrk="0" hangingPunct="0">
              <a:defRPr>
                <a:solidFill>
                  <a:srgbClr val="000000"/>
                </a:solidFill>
                <a:latin typeface="Arial" panose="020B0604020202020204" pitchFamily="34" charset="0"/>
                <a:ea typeface="宋体" panose="02010600030101010101" pitchFamily="2" charset="-122"/>
              </a:defRPr>
            </a:lvl3pPr>
            <a:lvl4pPr marL="1600200" indent="-228600" eaLnBrk="0" hangingPunct="0">
              <a:defRPr>
                <a:solidFill>
                  <a:srgbClr val="000000"/>
                </a:solidFill>
                <a:latin typeface="Arial" panose="020B0604020202020204" pitchFamily="34" charset="0"/>
                <a:ea typeface="宋体" panose="02010600030101010101" pitchFamily="2" charset="-122"/>
              </a:defRPr>
            </a:lvl4pPr>
            <a:lvl5pPr marL="2057400" indent="-228600" eaLnBrk="0" hangingPunct="0">
              <a:defRPr>
                <a:solidFill>
                  <a:srgbClr val="0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en-US" altLang="zh-CN" sz="1135" b="1" i="1" dirty="0">
                <a:solidFill>
                  <a:schemeClr val="bg1"/>
                </a:solidFill>
                <a:ea typeface="微软雅黑" panose="020B0503020204020204" pitchFamily="34" charset="-122"/>
                <a:sym typeface="宋体" panose="02010600030101010101" pitchFamily="2" charset="-122"/>
              </a:rPr>
              <a:t>|  </a:t>
            </a:r>
            <a:r>
              <a:rPr lang="en-US" altLang="zh-CN" sz="1135" b="0" i="1" dirty="0" err="1">
                <a:solidFill>
                  <a:schemeClr val="bg1"/>
                </a:solidFill>
                <a:ea typeface="微软雅黑" panose="020B0503020204020204" pitchFamily="34" charset="-122"/>
                <a:sym typeface="宋体" panose="02010600030101010101" pitchFamily="2" charset="-122"/>
              </a:rPr>
              <a:t>www.ruijie.com.cn</a:t>
            </a:r>
          </a:p>
        </p:txBody>
      </p:sp>
      <p:sp>
        <p:nvSpPr>
          <p:cNvPr id="13" name="灯片编号占位符 12"/>
          <p:cNvSpPr>
            <a:spLocks noGrp="1"/>
          </p:cNvSpPr>
          <p:nvPr>
            <p:ph type="sldNum" sz="quarter" idx="11"/>
          </p:nvPr>
        </p:nvSpPr>
        <p:spPr>
          <a:xfrm>
            <a:off x="398146" y="5934076"/>
            <a:ext cx="499745" cy="227965"/>
          </a:xfrm>
        </p:spPr>
        <p:txBody>
          <a:bodyPr/>
          <a:lstStyle>
            <a:lvl1pPr>
              <a:defRPr sz="1325" b="0">
                <a:solidFill>
                  <a:schemeClr val="bg1"/>
                </a:solidFill>
                <a:latin typeface="Arial" panose="020B0604020202020204" pitchFamily="34" charset="0"/>
                <a:cs typeface="Arial" panose="020B0604020202020204" pitchFamily="34" charset="0"/>
              </a:defRPr>
            </a:lvl1pPr>
          </a:lstStyle>
          <a:p>
            <a:fld id="{E1C1B161-4EA0-4354-A154-2430C001F00B}" type="slidenum">
              <a:rPr lang="zh-CN" altLang="en-US" smtClean="0"/>
              <a:t>‹#›</a:t>
            </a:fld>
            <a:endParaRPr lang="zh-CN" altLang="en-US" dirty="0"/>
          </a:p>
        </p:txBody>
      </p:sp>
      <p:pic>
        <p:nvPicPr>
          <p:cNvPr id="11" name="Picture 2" descr="C:\Users\Administrator\Desktop\矢量智能对象.png"/>
          <p:cNvPicPr>
            <a:picLocks noChangeAspect="1" noChangeArrowheads="1"/>
          </p:cNvPicPr>
          <p:nvPr userDrawn="1"/>
        </p:nvPicPr>
        <p:blipFill>
          <a:blip r:embed="rId3" cstate="print"/>
          <a:srcRect/>
          <a:stretch>
            <a:fillRect/>
          </a:stretch>
        </p:blipFill>
        <p:spPr bwMode="auto">
          <a:xfrm>
            <a:off x="9215817" y="5866875"/>
            <a:ext cx="1728656" cy="295312"/>
          </a:xfrm>
          <a:prstGeom prst="rect">
            <a:avLst/>
          </a:prstGeom>
          <a:noFill/>
        </p:spPr>
      </p:pic>
    </p:spTree>
    <p:extLst>
      <p:ext uri="{BB962C8B-B14F-4D97-AF65-F5344CB8AC3E}">
        <p14:creationId xmlns:p14="http://schemas.microsoft.com/office/powerpoint/2010/main" val="24288208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标题和内容">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6" name="内容占位符 2"/>
          <p:cNvSpPr>
            <a:spLocks noGrp="1"/>
          </p:cNvSpPr>
          <p:nvPr>
            <p:ph idx="1"/>
          </p:nvPr>
        </p:nvSpPr>
        <p:spPr>
          <a:xfrm>
            <a:off x="576000" y="1198828"/>
            <a:ext cx="10368000" cy="4589672"/>
          </a:xfrm>
        </p:spPr>
        <p:txBody>
          <a:bodyPr/>
          <a:lstStyle>
            <a:lvl1pPr>
              <a:defRPr sz="2644">
                <a:solidFill>
                  <a:schemeClr val="bg1"/>
                </a:solidFill>
                <a:latin typeface="微软雅黑" panose="020B0503020204020204" pitchFamily="34" charset="-122"/>
                <a:ea typeface="微软雅黑" panose="020B0503020204020204" pitchFamily="34" charset="-122"/>
              </a:defRPr>
            </a:lvl1pPr>
            <a:lvl2pPr>
              <a:defRPr sz="2269">
                <a:solidFill>
                  <a:schemeClr val="bg1"/>
                </a:solidFill>
                <a:latin typeface="微软雅黑" panose="020B0503020204020204" pitchFamily="34" charset="-122"/>
                <a:ea typeface="微软雅黑" panose="020B0503020204020204" pitchFamily="34" charset="-122"/>
              </a:defRPr>
            </a:lvl2pPr>
            <a:lvl3pPr>
              <a:defRPr sz="1890">
                <a:solidFill>
                  <a:schemeClr val="bg1"/>
                </a:solidFill>
                <a:latin typeface="微软雅黑" panose="020B0503020204020204" pitchFamily="34" charset="-122"/>
                <a:ea typeface="微软雅黑" panose="020B0503020204020204" pitchFamily="34" charset="-122"/>
              </a:defRPr>
            </a:lvl3pPr>
            <a:lvl4pPr>
              <a:defRPr sz="1510">
                <a:solidFill>
                  <a:schemeClr val="bg1"/>
                </a:solidFill>
                <a:latin typeface="微软雅黑" panose="020B0503020204020204" pitchFamily="34" charset="-122"/>
                <a:ea typeface="微软雅黑" panose="020B0503020204020204" pitchFamily="34" charset="-122"/>
              </a:defRPr>
            </a:lvl4pPr>
            <a:lvl5pPr>
              <a:defRPr sz="1325">
                <a:solidFill>
                  <a:schemeClr val="bg1"/>
                </a:solidFill>
                <a:latin typeface="微软雅黑" panose="020B0503020204020204" pitchFamily="34" charset="-122"/>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页脚占位符 3"/>
          <p:cNvSpPr>
            <a:spLocks noChangeArrowheads="1"/>
          </p:cNvSpPr>
          <p:nvPr userDrawn="1"/>
        </p:nvSpPr>
        <p:spPr bwMode="auto">
          <a:xfrm>
            <a:off x="841275" y="5889808"/>
            <a:ext cx="2086531" cy="272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a:lstStyle>
            <a:lvl1pPr eaLnBrk="0" hangingPunct="0">
              <a:defRPr>
                <a:solidFill>
                  <a:srgbClr val="000000"/>
                </a:solidFill>
                <a:latin typeface="Arial" panose="020B0604020202020204" pitchFamily="34" charset="0"/>
                <a:ea typeface="宋体" panose="02010600030101010101" pitchFamily="2" charset="-122"/>
              </a:defRPr>
            </a:lvl1pPr>
            <a:lvl2pPr marL="742950" indent="-285750" eaLnBrk="0" hangingPunct="0">
              <a:defRPr>
                <a:solidFill>
                  <a:srgbClr val="000000"/>
                </a:solidFill>
                <a:latin typeface="Arial" panose="020B0604020202020204" pitchFamily="34" charset="0"/>
                <a:ea typeface="宋体" panose="02010600030101010101" pitchFamily="2" charset="-122"/>
              </a:defRPr>
            </a:lvl2pPr>
            <a:lvl3pPr marL="1143000" indent="-228600" eaLnBrk="0" hangingPunct="0">
              <a:defRPr>
                <a:solidFill>
                  <a:srgbClr val="000000"/>
                </a:solidFill>
                <a:latin typeface="Arial" panose="020B0604020202020204" pitchFamily="34" charset="0"/>
                <a:ea typeface="宋体" panose="02010600030101010101" pitchFamily="2" charset="-122"/>
              </a:defRPr>
            </a:lvl3pPr>
            <a:lvl4pPr marL="1600200" indent="-228600" eaLnBrk="0" hangingPunct="0">
              <a:defRPr>
                <a:solidFill>
                  <a:srgbClr val="000000"/>
                </a:solidFill>
                <a:latin typeface="Arial" panose="020B0604020202020204" pitchFamily="34" charset="0"/>
                <a:ea typeface="宋体" panose="02010600030101010101" pitchFamily="2" charset="-122"/>
              </a:defRPr>
            </a:lvl4pPr>
            <a:lvl5pPr marL="2057400" indent="-228600" eaLnBrk="0" hangingPunct="0">
              <a:defRPr>
                <a:solidFill>
                  <a:srgbClr val="0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en-US" altLang="zh-CN" sz="1135" b="1" i="1" dirty="0">
                <a:solidFill>
                  <a:schemeClr val="bg1"/>
                </a:solidFill>
                <a:ea typeface="微软雅黑" panose="020B0503020204020204" pitchFamily="34" charset="-122"/>
                <a:sym typeface="宋体" panose="02010600030101010101" pitchFamily="2" charset="-122"/>
              </a:rPr>
              <a:t>|  </a:t>
            </a:r>
            <a:r>
              <a:rPr lang="en-US" altLang="zh-CN" sz="1135" b="0" i="1" dirty="0" err="1">
                <a:solidFill>
                  <a:schemeClr val="bg1"/>
                </a:solidFill>
                <a:ea typeface="微软雅黑" panose="020B0503020204020204" pitchFamily="34" charset="-122"/>
                <a:sym typeface="宋体" panose="02010600030101010101" pitchFamily="2" charset="-122"/>
              </a:rPr>
              <a:t>www.ruijie.com.cn</a:t>
            </a:r>
          </a:p>
        </p:txBody>
      </p:sp>
      <p:sp>
        <p:nvSpPr>
          <p:cNvPr id="3" name="灯片编号占位符 2"/>
          <p:cNvSpPr>
            <a:spLocks noGrp="1"/>
          </p:cNvSpPr>
          <p:nvPr>
            <p:ph type="sldNum" sz="quarter" idx="11"/>
          </p:nvPr>
        </p:nvSpPr>
        <p:spPr>
          <a:xfrm>
            <a:off x="398146" y="5934076"/>
            <a:ext cx="499745" cy="227965"/>
          </a:xfrm>
        </p:spPr>
        <p:txBody>
          <a:bodyPr/>
          <a:lstStyle>
            <a:lvl1pPr>
              <a:defRPr sz="1325" b="0">
                <a:solidFill>
                  <a:schemeClr val="bg1"/>
                </a:solidFill>
                <a:latin typeface="Arial" panose="020B0604020202020204" pitchFamily="34" charset="0"/>
                <a:cs typeface="Arial" panose="020B0604020202020204" pitchFamily="34" charset="0"/>
              </a:defRPr>
            </a:lvl1pPr>
          </a:lstStyle>
          <a:p>
            <a:fld id="{E1C1B161-4EA0-4354-A154-2430C001F00B}" type="slidenum">
              <a:rPr lang="zh-CN" altLang="en-US" smtClean="0"/>
              <a:t>‹#›</a:t>
            </a:fld>
            <a:endParaRPr lang="zh-CN" altLang="en-US" dirty="0"/>
          </a:p>
        </p:txBody>
      </p:sp>
      <p:pic>
        <p:nvPicPr>
          <p:cNvPr id="5" name="Picture 2" descr="C:\Users\Administrator\Desktop\矢量智能对象.png"/>
          <p:cNvPicPr>
            <a:picLocks noChangeAspect="1" noChangeArrowheads="1"/>
          </p:cNvPicPr>
          <p:nvPr userDrawn="1"/>
        </p:nvPicPr>
        <p:blipFill>
          <a:blip r:embed="rId3" cstate="print"/>
          <a:srcRect/>
          <a:stretch>
            <a:fillRect/>
          </a:stretch>
        </p:blipFill>
        <p:spPr bwMode="auto">
          <a:xfrm>
            <a:off x="9215817" y="5866875"/>
            <a:ext cx="1728656" cy="295312"/>
          </a:xfrm>
          <a:prstGeom prst="rect">
            <a:avLst/>
          </a:prstGeom>
          <a:noFill/>
        </p:spPr>
      </p:pic>
    </p:spTree>
    <p:extLst>
      <p:ext uri="{BB962C8B-B14F-4D97-AF65-F5344CB8AC3E}">
        <p14:creationId xmlns:p14="http://schemas.microsoft.com/office/powerpoint/2010/main" val="13400426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节标题">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910001" y="4164000"/>
            <a:ext cx="9792000" cy="1287000"/>
          </a:xfrm>
        </p:spPr>
        <p:txBody>
          <a:bodyPr anchor="t"/>
          <a:lstStyle>
            <a:lvl1pPr algn="l">
              <a:defRPr sz="3779" b="1" cap="all">
                <a:latin typeface="微软雅黑" panose="020B0503020204020204" pitchFamily="34" charset="-122"/>
                <a:ea typeface="微软雅黑" panose="020B0503020204020204" pitchFamily="34" charset="-122"/>
              </a:defRPr>
            </a:lvl1pPr>
          </a:lstStyle>
          <a:p>
            <a:r>
              <a:rPr lang="zh-CN" altLang="en-US" dirty="0"/>
              <a:t>单击此处编辑母版标题样式</a:t>
            </a:r>
          </a:p>
        </p:txBody>
      </p:sp>
      <p:sp>
        <p:nvSpPr>
          <p:cNvPr id="3" name="文本占位符 2"/>
          <p:cNvSpPr>
            <a:spLocks noGrp="1"/>
          </p:cNvSpPr>
          <p:nvPr>
            <p:ph type="body" idx="1"/>
          </p:nvPr>
        </p:nvSpPr>
        <p:spPr>
          <a:xfrm>
            <a:off x="910001" y="2746501"/>
            <a:ext cx="9792000" cy="1417500"/>
          </a:xfrm>
        </p:spPr>
        <p:txBody>
          <a:bodyPr anchor="b"/>
          <a:lstStyle>
            <a:lvl1pPr marL="0" indent="0">
              <a:buNone/>
              <a:defRPr sz="1890">
                <a:solidFill>
                  <a:schemeClr val="tx1">
                    <a:tint val="75000"/>
                  </a:schemeClr>
                </a:solidFill>
                <a:latin typeface="微软雅黑" panose="020B0503020204020204" pitchFamily="34" charset="-122"/>
                <a:ea typeface="微软雅黑" panose="020B0503020204020204" pitchFamily="34" charset="-122"/>
              </a:defRPr>
            </a:lvl1pPr>
            <a:lvl2pPr marL="431749" indent="0">
              <a:buNone/>
              <a:defRPr sz="1700">
                <a:solidFill>
                  <a:schemeClr val="tx1">
                    <a:tint val="75000"/>
                  </a:schemeClr>
                </a:solidFill>
              </a:defRPr>
            </a:lvl2pPr>
            <a:lvl3pPr marL="864133" indent="0">
              <a:buNone/>
              <a:defRPr sz="1510">
                <a:solidFill>
                  <a:schemeClr val="tx1">
                    <a:tint val="75000"/>
                  </a:schemeClr>
                </a:solidFill>
              </a:defRPr>
            </a:lvl3pPr>
            <a:lvl4pPr marL="1295882" indent="0">
              <a:buNone/>
              <a:defRPr sz="1325">
                <a:solidFill>
                  <a:schemeClr val="tx1">
                    <a:tint val="75000"/>
                  </a:schemeClr>
                </a:solidFill>
              </a:defRPr>
            </a:lvl4pPr>
            <a:lvl5pPr marL="1727631" indent="0">
              <a:buNone/>
              <a:defRPr sz="1325">
                <a:solidFill>
                  <a:schemeClr val="tx1">
                    <a:tint val="75000"/>
                  </a:schemeClr>
                </a:solidFill>
              </a:defRPr>
            </a:lvl5pPr>
            <a:lvl6pPr marL="2160015" indent="0">
              <a:buNone/>
              <a:defRPr sz="1325">
                <a:solidFill>
                  <a:schemeClr val="tx1">
                    <a:tint val="75000"/>
                  </a:schemeClr>
                </a:solidFill>
              </a:defRPr>
            </a:lvl6pPr>
            <a:lvl7pPr marL="2591764" indent="0">
              <a:buNone/>
              <a:defRPr sz="1325">
                <a:solidFill>
                  <a:schemeClr val="tx1">
                    <a:tint val="75000"/>
                  </a:schemeClr>
                </a:solidFill>
              </a:defRPr>
            </a:lvl7pPr>
            <a:lvl8pPr marL="3023513" indent="0">
              <a:buNone/>
              <a:defRPr sz="1325">
                <a:solidFill>
                  <a:schemeClr val="tx1">
                    <a:tint val="75000"/>
                  </a:schemeClr>
                </a:solidFill>
              </a:defRPr>
            </a:lvl8pPr>
            <a:lvl9pPr marL="3455897" indent="0">
              <a:buNone/>
              <a:defRPr sz="1325">
                <a:solidFill>
                  <a:schemeClr val="tx1">
                    <a:tint val="75000"/>
                  </a:schemeClr>
                </a:solidFill>
              </a:defRPr>
            </a:lvl9pPr>
          </a:lstStyle>
          <a:p>
            <a:pPr lvl="0"/>
            <a:r>
              <a:rPr lang="zh-CN" altLang="en-US" dirty="0"/>
              <a:t>单击此处编辑母版文本样式</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r>
              <a:rPr lang="en-US" altLang="zh-CN" dirty="0"/>
              <a:t>01</a:t>
            </a:r>
          </a:p>
        </p:txBody>
      </p:sp>
    </p:spTree>
    <p:extLst>
      <p:ext uri="{BB962C8B-B14F-4D97-AF65-F5344CB8AC3E}">
        <p14:creationId xmlns:p14="http://schemas.microsoft.com/office/powerpoint/2010/main" val="21352171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两栏内容">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576000" y="1512001"/>
            <a:ext cx="5088000" cy="4276501"/>
          </a:xfrm>
        </p:spPr>
        <p:txBody>
          <a:bodyPr/>
          <a:lstStyle>
            <a:lvl1pPr>
              <a:defRPr sz="2644"/>
            </a:lvl1pPr>
            <a:lvl2pPr>
              <a:defRPr sz="2269"/>
            </a:lvl2pPr>
            <a:lvl3pPr>
              <a:defRPr sz="1890"/>
            </a:lvl3pPr>
            <a:lvl4pPr>
              <a:defRPr sz="1700"/>
            </a:lvl4pPr>
            <a:lvl5pPr>
              <a:defRPr sz="1700"/>
            </a:lvl5pPr>
            <a:lvl6pPr>
              <a:defRPr sz="1700"/>
            </a:lvl6pPr>
            <a:lvl7pPr>
              <a:defRPr sz="1700"/>
            </a:lvl7pPr>
            <a:lvl8pPr>
              <a:defRPr sz="1700"/>
            </a:lvl8pPr>
            <a:lvl9pPr>
              <a:defRPr sz="17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5856000" y="1512001"/>
            <a:ext cx="5088000" cy="4276501"/>
          </a:xfrm>
        </p:spPr>
        <p:txBody>
          <a:bodyPr/>
          <a:lstStyle>
            <a:lvl1pPr>
              <a:defRPr sz="2644"/>
            </a:lvl1pPr>
            <a:lvl2pPr>
              <a:defRPr sz="2269"/>
            </a:lvl2pPr>
            <a:lvl3pPr>
              <a:defRPr sz="1890"/>
            </a:lvl3pPr>
            <a:lvl4pPr>
              <a:defRPr sz="1700"/>
            </a:lvl4pPr>
            <a:lvl5pPr>
              <a:defRPr sz="1700"/>
            </a:lvl5pPr>
            <a:lvl6pPr>
              <a:defRPr sz="1700"/>
            </a:lvl6pPr>
            <a:lvl7pPr>
              <a:defRPr sz="1700"/>
            </a:lvl7pPr>
            <a:lvl8pPr>
              <a:defRPr sz="1700"/>
            </a:lvl8pPr>
            <a:lvl9pPr>
              <a:defRPr sz="17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1C1B161-4EA0-4354-A154-2430C001F00B}" type="slidenum">
              <a:rPr lang="zh-CN" altLang="en-US" smtClean="0"/>
              <a:t>‹#›</a:t>
            </a:fld>
            <a:endParaRPr lang="zh-CN" altLang="en-US"/>
          </a:p>
        </p:txBody>
      </p:sp>
    </p:spTree>
    <p:extLst>
      <p:ext uri="{BB962C8B-B14F-4D97-AF65-F5344CB8AC3E}">
        <p14:creationId xmlns:p14="http://schemas.microsoft.com/office/powerpoint/2010/main" val="11870083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576001" y="1450501"/>
            <a:ext cx="5090001" cy="604500"/>
          </a:xfrm>
        </p:spPr>
        <p:txBody>
          <a:bodyPr anchor="b"/>
          <a:lstStyle>
            <a:lvl1pPr marL="0" indent="0">
              <a:buNone/>
              <a:defRPr sz="2269" b="1"/>
            </a:lvl1pPr>
            <a:lvl2pPr marL="431749" indent="0">
              <a:buNone/>
              <a:defRPr sz="1890" b="1"/>
            </a:lvl2pPr>
            <a:lvl3pPr marL="864133" indent="0">
              <a:buNone/>
              <a:defRPr sz="1700" b="1"/>
            </a:lvl3pPr>
            <a:lvl4pPr marL="1295882" indent="0">
              <a:buNone/>
              <a:defRPr sz="1510" b="1"/>
            </a:lvl4pPr>
            <a:lvl5pPr marL="1727631" indent="0">
              <a:buNone/>
              <a:defRPr sz="1510" b="1"/>
            </a:lvl5pPr>
            <a:lvl6pPr marL="2160015" indent="0">
              <a:buNone/>
              <a:defRPr sz="1510" b="1"/>
            </a:lvl6pPr>
            <a:lvl7pPr marL="2591764" indent="0">
              <a:buNone/>
              <a:defRPr sz="1510" b="1"/>
            </a:lvl7pPr>
            <a:lvl8pPr marL="3023513" indent="0">
              <a:buNone/>
              <a:defRPr sz="1510" b="1"/>
            </a:lvl8pPr>
            <a:lvl9pPr marL="3455897" indent="0">
              <a:buNone/>
              <a:defRPr sz="1510" b="1"/>
            </a:lvl9pPr>
          </a:lstStyle>
          <a:p>
            <a:pPr lvl="0"/>
            <a:r>
              <a:rPr lang="zh-CN" altLang="en-US"/>
              <a:t>单击此处编辑母版文本样式</a:t>
            </a:r>
          </a:p>
        </p:txBody>
      </p:sp>
      <p:sp>
        <p:nvSpPr>
          <p:cNvPr id="4" name="内容占位符 3"/>
          <p:cNvSpPr>
            <a:spLocks noGrp="1"/>
          </p:cNvSpPr>
          <p:nvPr>
            <p:ph sz="half" idx="2"/>
          </p:nvPr>
        </p:nvSpPr>
        <p:spPr>
          <a:xfrm>
            <a:off x="576001" y="2055001"/>
            <a:ext cx="5090001" cy="3733501"/>
          </a:xfrm>
        </p:spPr>
        <p:txBody>
          <a:bodyPr/>
          <a:lstStyle>
            <a:lvl1pPr>
              <a:defRPr sz="2269"/>
            </a:lvl1pPr>
            <a:lvl2pPr>
              <a:defRPr sz="1890"/>
            </a:lvl2pPr>
            <a:lvl3pPr>
              <a:defRPr sz="1700"/>
            </a:lvl3pPr>
            <a:lvl4pPr>
              <a:defRPr sz="1510"/>
            </a:lvl4pPr>
            <a:lvl5pPr>
              <a:defRPr sz="1510"/>
            </a:lvl5pPr>
            <a:lvl6pPr>
              <a:defRPr sz="1510"/>
            </a:lvl6pPr>
            <a:lvl7pPr>
              <a:defRPr sz="1510"/>
            </a:lvl7pPr>
            <a:lvl8pPr>
              <a:defRPr sz="1510"/>
            </a:lvl8pPr>
            <a:lvl9pPr>
              <a:defRPr sz="151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5852000" y="1450501"/>
            <a:ext cx="5092000" cy="604500"/>
          </a:xfrm>
        </p:spPr>
        <p:txBody>
          <a:bodyPr anchor="b"/>
          <a:lstStyle>
            <a:lvl1pPr marL="0" indent="0">
              <a:buNone/>
              <a:defRPr sz="2269" b="1"/>
            </a:lvl1pPr>
            <a:lvl2pPr marL="431749" indent="0">
              <a:buNone/>
              <a:defRPr sz="1890" b="1"/>
            </a:lvl2pPr>
            <a:lvl3pPr marL="864133" indent="0">
              <a:buNone/>
              <a:defRPr sz="1700" b="1"/>
            </a:lvl3pPr>
            <a:lvl4pPr marL="1295882" indent="0">
              <a:buNone/>
              <a:defRPr sz="1510" b="1"/>
            </a:lvl4pPr>
            <a:lvl5pPr marL="1727631" indent="0">
              <a:buNone/>
              <a:defRPr sz="1510" b="1"/>
            </a:lvl5pPr>
            <a:lvl6pPr marL="2160015" indent="0">
              <a:buNone/>
              <a:defRPr sz="1510" b="1"/>
            </a:lvl6pPr>
            <a:lvl7pPr marL="2591764" indent="0">
              <a:buNone/>
              <a:defRPr sz="1510" b="1"/>
            </a:lvl7pPr>
            <a:lvl8pPr marL="3023513" indent="0">
              <a:buNone/>
              <a:defRPr sz="1510" b="1"/>
            </a:lvl8pPr>
            <a:lvl9pPr marL="3455897" indent="0">
              <a:buNone/>
              <a:defRPr sz="1510" b="1"/>
            </a:lvl9pPr>
          </a:lstStyle>
          <a:p>
            <a:pPr lvl="0"/>
            <a:r>
              <a:rPr lang="zh-CN" altLang="en-US"/>
              <a:t>单击此处编辑母版文本样式</a:t>
            </a:r>
          </a:p>
        </p:txBody>
      </p:sp>
      <p:sp>
        <p:nvSpPr>
          <p:cNvPr id="6" name="内容占位符 5"/>
          <p:cNvSpPr>
            <a:spLocks noGrp="1"/>
          </p:cNvSpPr>
          <p:nvPr>
            <p:ph sz="quarter" idx="4"/>
          </p:nvPr>
        </p:nvSpPr>
        <p:spPr>
          <a:xfrm>
            <a:off x="5852000" y="2055001"/>
            <a:ext cx="5092000" cy="3733501"/>
          </a:xfrm>
        </p:spPr>
        <p:txBody>
          <a:bodyPr/>
          <a:lstStyle>
            <a:lvl1pPr>
              <a:defRPr sz="2269"/>
            </a:lvl1pPr>
            <a:lvl2pPr>
              <a:defRPr sz="1890"/>
            </a:lvl2pPr>
            <a:lvl3pPr>
              <a:defRPr sz="1700"/>
            </a:lvl3pPr>
            <a:lvl4pPr>
              <a:defRPr sz="1510"/>
            </a:lvl4pPr>
            <a:lvl5pPr>
              <a:defRPr sz="1510"/>
            </a:lvl5pPr>
            <a:lvl6pPr>
              <a:defRPr sz="1510"/>
            </a:lvl6pPr>
            <a:lvl7pPr>
              <a:defRPr sz="1510"/>
            </a:lvl7pPr>
            <a:lvl8pPr>
              <a:defRPr sz="1510"/>
            </a:lvl8pPr>
            <a:lvl9pPr>
              <a:defRPr sz="151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E1C1B161-4EA0-4354-A154-2430C001F00B}" type="slidenum">
              <a:rPr lang="zh-CN" altLang="en-US" smtClean="0"/>
              <a:t>‹#›</a:t>
            </a:fld>
            <a:endParaRPr lang="zh-CN" altLang="en-US"/>
          </a:p>
        </p:txBody>
      </p:sp>
    </p:spTree>
    <p:extLst>
      <p:ext uri="{BB962C8B-B14F-4D97-AF65-F5344CB8AC3E}">
        <p14:creationId xmlns:p14="http://schemas.microsoft.com/office/powerpoint/2010/main" val="6107043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1C1B161-4EA0-4354-A154-2430C001F00B}" type="slidenum">
              <a:rPr lang="zh-CN" altLang="en-US" smtClean="0"/>
              <a:t>‹#›</a:t>
            </a:fld>
            <a:endParaRPr lang="zh-CN" altLang="en-US"/>
          </a:p>
        </p:txBody>
      </p:sp>
    </p:spTree>
    <p:extLst>
      <p:ext uri="{BB962C8B-B14F-4D97-AF65-F5344CB8AC3E}">
        <p14:creationId xmlns:p14="http://schemas.microsoft.com/office/powerpoint/2010/main" val="1113991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576000" y="259500"/>
            <a:ext cx="10368000" cy="599133"/>
          </a:xfrm>
        </p:spPr>
        <p:txBody>
          <a:bodyPr>
            <a:normAutofit/>
          </a:bodyPr>
          <a:lstStyle>
            <a:lvl1pPr algn="l">
              <a:defRPr sz="3025" b="1">
                <a:solidFill>
                  <a:schemeClr val="bg1"/>
                </a:solidFill>
                <a:latin typeface="微软雅黑" panose="020B0503020204020204" pitchFamily="34" charset="-122"/>
                <a:ea typeface="微软雅黑" panose="020B0503020204020204" pitchFamily="34" charset="-122"/>
              </a:defRPr>
            </a:lvl1pPr>
          </a:lstStyle>
          <a:p>
            <a:r>
              <a:rPr lang="zh-CN" altLang="en-US" dirty="0"/>
              <a:t>单击此处编辑母版标题样式</a:t>
            </a:r>
          </a:p>
        </p:txBody>
      </p:sp>
      <p:sp>
        <p:nvSpPr>
          <p:cNvPr id="3" name="内容占位符 2"/>
          <p:cNvSpPr>
            <a:spLocks noGrp="1"/>
          </p:cNvSpPr>
          <p:nvPr>
            <p:ph idx="1"/>
          </p:nvPr>
        </p:nvSpPr>
        <p:spPr>
          <a:xfrm>
            <a:off x="576000" y="1198828"/>
            <a:ext cx="10368000" cy="4589672"/>
          </a:xfrm>
        </p:spPr>
        <p:txBody>
          <a:bodyPr/>
          <a:lstStyle>
            <a:lvl1pPr>
              <a:defRPr sz="2645">
                <a:solidFill>
                  <a:schemeClr val="bg1"/>
                </a:solidFill>
                <a:latin typeface="微软雅黑" panose="020B0503020204020204" pitchFamily="34" charset="-122"/>
                <a:ea typeface="微软雅黑" panose="020B0503020204020204" pitchFamily="34" charset="-122"/>
              </a:defRPr>
            </a:lvl1pPr>
            <a:lvl2pPr>
              <a:defRPr sz="2270">
                <a:solidFill>
                  <a:schemeClr val="bg1"/>
                </a:solidFill>
                <a:latin typeface="微软雅黑" panose="020B0503020204020204" pitchFamily="34" charset="-122"/>
                <a:ea typeface="微软雅黑" panose="020B0503020204020204" pitchFamily="34" charset="-122"/>
              </a:defRPr>
            </a:lvl2pPr>
            <a:lvl3pPr>
              <a:defRPr sz="1890">
                <a:solidFill>
                  <a:schemeClr val="bg1"/>
                </a:solidFill>
                <a:latin typeface="微软雅黑" panose="020B0503020204020204" pitchFamily="34" charset="-122"/>
                <a:ea typeface="微软雅黑" panose="020B0503020204020204" pitchFamily="34" charset="-122"/>
              </a:defRPr>
            </a:lvl3pPr>
            <a:lvl4pPr>
              <a:defRPr sz="1510">
                <a:solidFill>
                  <a:schemeClr val="bg1"/>
                </a:solidFill>
                <a:latin typeface="微软雅黑" panose="020B0503020204020204" pitchFamily="34" charset="-122"/>
                <a:ea typeface="微软雅黑" panose="020B0503020204020204" pitchFamily="34" charset="-122"/>
              </a:defRPr>
            </a:lvl4pPr>
            <a:lvl5pPr>
              <a:defRPr sz="1325">
                <a:solidFill>
                  <a:schemeClr val="bg1"/>
                </a:solidFill>
                <a:latin typeface="微软雅黑" panose="020B0503020204020204" pitchFamily="34" charset="-122"/>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页脚占位符 3"/>
          <p:cNvSpPr>
            <a:spLocks noChangeArrowheads="1"/>
          </p:cNvSpPr>
          <p:nvPr userDrawn="1"/>
        </p:nvSpPr>
        <p:spPr bwMode="auto">
          <a:xfrm>
            <a:off x="841275" y="5889808"/>
            <a:ext cx="2086531" cy="272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a:lstStyle>
            <a:lvl1pPr eaLnBrk="0" hangingPunct="0">
              <a:defRPr>
                <a:solidFill>
                  <a:srgbClr val="000000"/>
                </a:solidFill>
                <a:latin typeface="Arial" panose="020B0604020202020204" pitchFamily="34" charset="0"/>
                <a:ea typeface="宋体" panose="02010600030101010101" pitchFamily="2" charset="-122"/>
              </a:defRPr>
            </a:lvl1pPr>
            <a:lvl2pPr marL="742950" indent="-285750" eaLnBrk="0" hangingPunct="0">
              <a:defRPr>
                <a:solidFill>
                  <a:srgbClr val="000000"/>
                </a:solidFill>
                <a:latin typeface="Arial" panose="020B0604020202020204" pitchFamily="34" charset="0"/>
                <a:ea typeface="宋体" panose="02010600030101010101" pitchFamily="2" charset="-122"/>
              </a:defRPr>
            </a:lvl2pPr>
            <a:lvl3pPr marL="1143000" indent="-228600" eaLnBrk="0" hangingPunct="0">
              <a:defRPr>
                <a:solidFill>
                  <a:srgbClr val="000000"/>
                </a:solidFill>
                <a:latin typeface="Arial" panose="020B0604020202020204" pitchFamily="34" charset="0"/>
                <a:ea typeface="宋体" panose="02010600030101010101" pitchFamily="2" charset="-122"/>
              </a:defRPr>
            </a:lvl3pPr>
            <a:lvl4pPr marL="1600200" indent="-228600" eaLnBrk="0" hangingPunct="0">
              <a:defRPr>
                <a:solidFill>
                  <a:srgbClr val="000000"/>
                </a:solidFill>
                <a:latin typeface="Arial" panose="020B0604020202020204" pitchFamily="34" charset="0"/>
                <a:ea typeface="宋体" panose="02010600030101010101" pitchFamily="2" charset="-122"/>
              </a:defRPr>
            </a:lvl4pPr>
            <a:lvl5pPr marL="2057400" indent="-228600" eaLnBrk="0" hangingPunct="0">
              <a:defRPr>
                <a:solidFill>
                  <a:srgbClr val="0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en-US" altLang="zh-CN" sz="1135" b="1" i="1" dirty="0">
                <a:solidFill>
                  <a:schemeClr val="bg1"/>
                </a:solidFill>
                <a:ea typeface="微软雅黑" panose="020B0503020204020204" pitchFamily="34" charset="-122"/>
                <a:sym typeface="宋体" panose="02010600030101010101" pitchFamily="2" charset="-122"/>
              </a:rPr>
              <a:t>|  </a:t>
            </a:r>
            <a:r>
              <a:rPr lang="en-US" altLang="zh-CN" sz="1135" b="0" i="1" dirty="0" err="1">
                <a:solidFill>
                  <a:schemeClr val="bg1"/>
                </a:solidFill>
                <a:ea typeface="微软雅黑" panose="020B0503020204020204" pitchFamily="34" charset="-122"/>
                <a:sym typeface="宋体" panose="02010600030101010101" pitchFamily="2" charset="-122"/>
              </a:rPr>
              <a:t>www.ruijie.com.cn</a:t>
            </a:r>
          </a:p>
        </p:txBody>
      </p:sp>
      <p:sp>
        <p:nvSpPr>
          <p:cNvPr id="13" name="灯片编号占位符 12"/>
          <p:cNvSpPr>
            <a:spLocks noGrp="1"/>
          </p:cNvSpPr>
          <p:nvPr>
            <p:ph type="sldNum" sz="quarter" idx="11"/>
          </p:nvPr>
        </p:nvSpPr>
        <p:spPr>
          <a:xfrm>
            <a:off x="398145" y="5934075"/>
            <a:ext cx="499745" cy="227965"/>
          </a:xfrm>
        </p:spPr>
        <p:txBody>
          <a:bodyPr/>
          <a:lstStyle>
            <a:lvl1pPr>
              <a:defRPr sz="1325" b="0">
                <a:solidFill>
                  <a:schemeClr val="bg1"/>
                </a:solidFill>
                <a:latin typeface="Arial" panose="020B0604020202020204" pitchFamily="34" charset="0"/>
                <a:cs typeface="Arial" panose="020B0604020202020204" pitchFamily="34" charset="0"/>
              </a:defRPr>
            </a:lvl1pPr>
          </a:lstStyle>
          <a:p>
            <a:fld id="{E1C1B161-4EA0-4354-A154-2430C001F00B}" type="slidenum">
              <a:rPr lang="zh-CN" altLang="en-US" smtClean="0"/>
              <a:t>‹#›</a:t>
            </a:fld>
            <a:endParaRPr lang="zh-CN" altLang="en-US" dirty="0"/>
          </a:p>
        </p:txBody>
      </p:sp>
      <p:pic>
        <p:nvPicPr>
          <p:cNvPr id="11" name="Picture 2" descr="C:\Users\Administrator\Desktop\矢量智能对象.png"/>
          <p:cNvPicPr>
            <a:picLocks noChangeAspect="1" noChangeArrowheads="1"/>
          </p:cNvPicPr>
          <p:nvPr userDrawn="1"/>
        </p:nvPicPr>
        <p:blipFill>
          <a:blip r:embed="rId3" cstate="print"/>
          <a:srcRect/>
          <a:stretch>
            <a:fillRect/>
          </a:stretch>
        </p:blipFill>
        <p:spPr bwMode="auto">
          <a:xfrm>
            <a:off x="9215816" y="5866875"/>
            <a:ext cx="1728656" cy="295312"/>
          </a:xfrm>
          <a:prstGeom prst="rect">
            <a:avLst/>
          </a:prstGeom>
          <a:noFill/>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1C1B161-4EA0-4354-A154-2430C001F00B}" type="slidenum">
              <a:rPr lang="zh-CN" altLang="en-US" smtClean="0"/>
              <a:t>‹#›</a:t>
            </a:fld>
            <a:endParaRPr lang="zh-CN" altLang="en-US"/>
          </a:p>
        </p:txBody>
      </p:sp>
    </p:spTree>
    <p:extLst>
      <p:ext uri="{BB962C8B-B14F-4D97-AF65-F5344CB8AC3E}">
        <p14:creationId xmlns:p14="http://schemas.microsoft.com/office/powerpoint/2010/main" val="20561636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576001" y="258000"/>
            <a:ext cx="3790001" cy="1098000"/>
          </a:xfrm>
        </p:spPr>
        <p:txBody>
          <a:bodyPr anchor="b"/>
          <a:lstStyle>
            <a:lvl1pPr algn="l">
              <a:defRPr sz="1890" b="1"/>
            </a:lvl1pPr>
          </a:lstStyle>
          <a:p>
            <a:r>
              <a:rPr lang="zh-CN" altLang="en-US"/>
              <a:t>单击此处编辑母版标题样式</a:t>
            </a:r>
          </a:p>
        </p:txBody>
      </p:sp>
      <p:sp>
        <p:nvSpPr>
          <p:cNvPr id="3" name="内容占位符 2"/>
          <p:cNvSpPr>
            <a:spLocks noGrp="1"/>
          </p:cNvSpPr>
          <p:nvPr>
            <p:ph idx="1"/>
          </p:nvPr>
        </p:nvSpPr>
        <p:spPr>
          <a:xfrm>
            <a:off x="4504000" y="258001"/>
            <a:ext cx="6440000" cy="5530501"/>
          </a:xfrm>
        </p:spPr>
        <p:txBody>
          <a:bodyPr/>
          <a:lstStyle>
            <a:lvl1pPr>
              <a:defRPr sz="3024"/>
            </a:lvl1pPr>
            <a:lvl2pPr>
              <a:defRPr sz="2644"/>
            </a:lvl2pPr>
            <a:lvl3pPr>
              <a:defRPr sz="2269"/>
            </a:lvl3pPr>
            <a:lvl4pPr>
              <a:defRPr sz="1890"/>
            </a:lvl4pPr>
            <a:lvl5pPr>
              <a:defRPr sz="1890"/>
            </a:lvl5pPr>
            <a:lvl6pPr>
              <a:defRPr sz="1890"/>
            </a:lvl6pPr>
            <a:lvl7pPr>
              <a:defRPr sz="1890"/>
            </a:lvl7pPr>
            <a:lvl8pPr>
              <a:defRPr sz="1890"/>
            </a:lvl8pPr>
            <a:lvl9pPr>
              <a:defRPr sz="189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576001" y="1356001"/>
            <a:ext cx="3790001" cy="4432501"/>
          </a:xfrm>
        </p:spPr>
        <p:txBody>
          <a:bodyPr/>
          <a:lstStyle>
            <a:lvl1pPr marL="0" indent="0">
              <a:buNone/>
              <a:defRPr sz="1325"/>
            </a:lvl1pPr>
            <a:lvl2pPr marL="431749" indent="0">
              <a:buNone/>
              <a:defRPr sz="1135"/>
            </a:lvl2pPr>
            <a:lvl3pPr marL="864133" indent="0">
              <a:buNone/>
              <a:defRPr sz="945"/>
            </a:lvl3pPr>
            <a:lvl4pPr marL="1295882" indent="0">
              <a:buNone/>
              <a:defRPr sz="850"/>
            </a:lvl4pPr>
            <a:lvl5pPr marL="1727631" indent="0">
              <a:buNone/>
              <a:defRPr sz="850"/>
            </a:lvl5pPr>
            <a:lvl6pPr marL="2160015" indent="0">
              <a:buNone/>
              <a:defRPr sz="850"/>
            </a:lvl6pPr>
            <a:lvl7pPr marL="2591764" indent="0">
              <a:buNone/>
              <a:defRPr sz="850"/>
            </a:lvl7pPr>
            <a:lvl8pPr marL="3023513" indent="0">
              <a:buNone/>
              <a:defRPr sz="850"/>
            </a:lvl8pPr>
            <a:lvl9pPr marL="3455897" indent="0">
              <a:buNone/>
              <a:defRPr sz="8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1C1B161-4EA0-4354-A154-2430C001F00B}" type="slidenum">
              <a:rPr lang="zh-CN" altLang="en-US" smtClean="0"/>
              <a:t>‹#›</a:t>
            </a:fld>
            <a:endParaRPr lang="zh-CN" altLang="en-US"/>
          </a:p>
        </p:txBody>
      </p:sp>
    </p:spTree>
    <p:extLst>
      <p:ext uri="{BB962C8B-B14F-4D97-AF65-F5344CB8AC3E}">
        <p14:creationId xmlns:p14="http://schemas.microsoft.com/office/powerpoint/2010/main" val="29406901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258002" y="4536000"/>
            <a:ext cx="6912000" cy="535500"/>
          </a:xfrm>
        </p:spPr>
        <p:txBody>
          <a:bodyPr anchor="b"/>
          <a:lstStyle>
            <a:lvl1pPr algn="l">
              <a:defRPr sz="1890" b="1"/>
            </a:lvl1pPr>
          </a:lstStyle>
          <a:p>
            <a:r>
              <a:rPr lang="zh-CN" altLang="en-US"/>
              <a:t>单击此处编辑母版标题样式</a:t>
            </a:r>
          </a:p>
        </p:txBody>
      </p:sp>
      <p:sp>
        <p:nvSpPr>
          <p:cNvPr id="3" name="图片占位符 2"/>
          <p:cNvSpPr>
            <a:spLocks noGrp="1"/>
          </p:cNvSpPr>
          <p:nvPr>
            <p:ph type="pic" idx="1"/>
          </p:nvPr>
        </p:nvSpPr>
        <p:spPr>
          <a:xfrm>
            <a:off x="2258002" y="579000"/>
            <a:ext cx="6912000" cy="3888000"/>
          </a:xfrm>
        </p:spPr>
        <p:txBody>
          <a:bodyPr/>
          <a:lstStyle>
            <a:lvl1pPr marL="0" indent="0">
              <a:buNone/>
              <a:defRPr sz="3024"/>
            </a:lvl1pPr>
            <a:lvl2pPr marL="431749" indent="0">
              <a:buNone/>
              <a:defRPr sz="2644"/>
            </a:lvl2pPr>
            <a:lvl3pPr marL="864133" indent="0">
              <a:buNone/>
              <a:defRPr sz="2269"/>
            </a:lvl3pPr>
            <a:lvl4pPr marL="1295882" indent="0">
              <a:buNone/>
              <a:defRPr sz="1890"/>
            </a:lvl4pPr>
            <a:lvl5pPr marL="1727631" indent="0">
              <a:buNone/>
              <a:defRPr sz="1890"/>
            </a:lvl5pPr>
            <a:lvl6pPr marL="2160015" indent="0">
              <a:buNone/>
              <a:defRPr sz="1890"/>
            </a:lvl6pPr>
            <a:lvl7pPr marL="2591764" indent="0">
              <a:buNone/>
              <a:defRPr sz="1890"/>
            </a:lvl7pPr>
            <a:lvl8pPr marL="3023513" indent="0">
              <a:buNone/>
              <a:defRPr sz="1890"/>
            </a:lvl8pPr>
            <a:lvl9pPr marL="3455897" indent="0">
              <a:buNone/>
              <a:defRPr sz="1890"/>
            </a:lvl9pPr>
          </a:lstStyle>
          <a:p>
            <a:endParaRPr lang="zh-CN" altLang="en-US"/>
          </a:p>
        </p:txBody>
      </p:sp>
      <p:sp>
        <p:nvSpPr>
          <p:cNvPr id="4" name="文本占位符 3"/>
          <p:cNvSpPr>
            <a:spLocks noGrp="1"/>
          </p:cNvSpPr>
          <p:nvPr>
            <p:ph type="body" sz="half" idx="2"/>
          </p:nvPr>
        </p:nvSpPr>
        <p:spPr>
          <a:xfrm>
            <a:off x="2258002" y="5071501"/>
            <a:ext cx="6912000" cy="760500"/>
          </a:xfrm>
        </p:spPr>
        <p:txBody>
          <a:bodyPr/>
          <a:lstStyle>
            <a:lvl1pPr marL="0" indent="0">
              <a:buNone/>
              <a:defRPr sz="1325"/>
            </a:lvl1pPr>
            <a:lvl2pPr marL="431749" indent="0">
              <a:buNone/>
              <a:defRPr sz="1135"/>
            </a:lvl2pPr>
            <a:lvl3pPr marL="864133" indent="0">
              <a:buNone/>
              <a:defRPr sz="945"/>
            </a:lvl3pPr>
            <a:lvl4pPr marL="1295882" indent="0">
              <a:buNone/>
              <a:defRPr sz="850"/>
            </a:lvl4pPr>
            <a:lvl5pPr marL="1727631" indent="0">
              <a:buNone/>
              <a:defRPr sz="850"/>
            </a:lvl5pPr>
            <a:lvl6pPr marL="2160015" indent="0">
              <a:buNone/>
              <a:defRPr sz="850"/>
            </a:lvl6pPr>
            <a:lvl7pPr marL="2591764" indent="0">
              <a:buNone/>
              <a:defRPr sz="850"/>
            </a:lvl7pPr>
            <a:lvl8pPr marL="3023513" indent="0">
              <a:buNone/>
              <a:defRPr sz="850"/>
            </a:lvl8pPr>
            <a:lvl9pPr marL="3455897" indent="0">
              <a:buNone/>
              <a:defRPr sz="8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1C1B161-4EA0-4354-A154-2430C001F00B}" type="slidenum">
              <a:rPr lang="zh-CN" altLang="en-US" smtClean="0"/>
              <a:t>‹#›</a:t>
            </a:fld>
            <a:endParaRPr lang="zh-CN" altLang="en-US"/>
          </a:p>
        </p:txBody>
      </p:sp>
    </p:spTree>
    <p:extLst>
      <p:ext uri="{BB962C8B-B14F-4D97-AF65-F5344CB8AC3E}">
        <p14:creationId xmlns:p14="http://schemas.microsoft.com/office/powerpoint/2010/main" val="12437212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1C1B161-4EA0-4354-A154-2430C001F00B}" type="slidenum">
              <a:rPr lang="zh-CN" altLang="en-US" smtClean="0"/>
              <a:t>‹#›</a:t>
            </a:fld>
            <a:endParaRPr lang="zh-CN" altLang="en-US"/>
          </a:p>
        </p:txBody>
      </p:sp>
    </p:spTree>
    <p:extLst>
      <p:ext uri="{BB962C8B-B14F-4D97-AF65-F5344CB8AC3E}">
        <p14:creationId xmlns:p14="http://schemas.microsoft.com/office/powerpoint/2010/main" val="28258902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352000" y="259500"/>
            <a:ext cx="2592000" cy="5529000"/>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576000" y="259500"/>
            <a:ext cx="7584000" cy="5529000"/>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1C1B161-4EA0-4354-A154-2430C001F00B}" type="slidenum">
              <a:rPr lang="zh-CN" altLang="en-US" smtClean="0"/>
              <a:t>‹#›</a:t>
            </a:fld>
            <a:endParaRPr lang="zh-CN" altLang="en-US"/>
          </a:p>
        </p:txBody>
      </p:sp>
    </p:spTree>
    <p:extLst>
      <p:ext uri="{BB962C8B-B14F-4D97-AF65-F5344CB8AC3E}">
        <p14:creationId xmlns:p14="http://schemas.microsoft.com/office/powerpoint/2010/main" val="40325144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标题和内容">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6" name="内容占位符 2"/>
          <p:cNvSpPr>
            <a:spLocks noGrp="1"/>
          </p:cNvSpPr>
          <p:nvPr>
            <p:ph idx="1"/>
          </p:nvPr>
        </p:nvSpPr>
        <p:spPr>
          <a:xfrm>
            <a:off x="576000" y="1198828"/>
            <a:ext cx="10368000" cy="4589672"/>
          </a:xfrm>
        </p:spPr>
        <p:txBody>
          <a:bodyPr/>
          <a:lstStyle>
            <a:lvl1pPr>
              <a:defRPr sz="2645">
                <a:solidFill>
                  <a:schemeClr val="bg1"/>
                </a:solidFill>
                <a:latin typeface="微软雅黑" panose="020B0503020204020204" pitchFamily="34" charset="-122"/>
                <a:ea typeface="微软雅黑" panose="020B0503020204020204" pitchFamily="34" charset="-122"/>
              </a:defRPr>
            </a:lvl1pPr>
            <a:lvl2pPr>
              <a:defRPr sz="2270">
                <a:solidFill>
                  <a:schemeClr val="bg1"/>
                </a:solidFill>
                <a:latin typeface="微软雅黑" panose="020B0503020204020204" pitchFamily="34" charset="-122"/>
                <a:ea typeface="微软雅黑" panose="020B0503020204020204" pitchFamily="34" charset="-122"/>
              </a:defRPr>
            </a:lvl2pPr>
            <a:lvl3pPr>
              <a:defRPr sz="1890">
                <a:solidFill>
                  <a:schemeClr val="bg1"/>
                </a:solidFill>
                <a:latin typeface="微软雅黑" panose="020B0503020204020204" pitchFamily="34" charset="-122"/>
                <a:ea typeface="微软雅黑" panose="020B0503020204020204" pitchFamily="34" charset="-122"/>
              </a:defRPr>
            </a:lvl3pPr>
            <a:lvl4pPr>
              <a:defRPr sz="1510">
                <a:solidFill>
                  <a:schemeClr val="bg1"/>
                </a:solidFill>
                <a:latin typeface="微软雅黑" panose="020B0503020204020204" pitchFamily="34" charset="-122"/>
                <a:ea typeface="微软雅黑" panose="020B0503020204020204" pitchFamily="34" charset="-122"/>
              </a:defRPr>
            </a:lvl4pPr>
            <a:lvl5pPr>
              <a:defRPr sz="1325">
                <a:solidFill>
                  <a:schemeClr val="bg1"/>
                </a:solidFill>
                <a:latin typeface="微软雅黑" panose="020B0503020204020204" pitchFamily="34" charset="-122"/>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页脚占位符 3"/>
          <p:cNvSpPr>
            <a:spLocks noChangeArrowheads="1"/>
          </p:cNvSpPr>
          <p:nvPr userDrawn="1"/>
        </p:nvSpPr>
        <p:spPr bwMode="auto">
          <a:xfrm>
            <a:off x="841275" y="5889808"/>
            <a:ext cx="2086531" cy="272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a:lstStyle>
            <a:lvl1pPr eaLnBrk="0" hangingPunct="0">
              <a:defRPr>
                <a:solidFill>
                  <a:srgbClr val="000000"/>
                </a:solidFill>
                <a:latin typeface="Arial" panose="020B0604020202020204" pitchFamily="34" charset="0"/>
                <a:ea typeface="宋体" panose="02010600030101010101" pitchFamily="2" charset="-122"/>
              </a:defRPr>
            </a:lvl1pPr>
            <a:lvl2pPr marL="742950" indent="-285750" eaLnBrk="0" hangingPunct="0">
              <a:defRPr>
                <a:solidFill>
                  <a:srgbClr val="000000"/>
                </a:solidFill>
                <a:latin typeface="Arial" panose="020B0604020202020204" pitchFamily="34" charset="0"/>
                <a:ea typeface="宋体" panose="02010600030101010101" pitchFamily="2" charset="-122"/>
              </a:defRPr>
            </a:lvl2pPr>
            <a:lvl3pPr marL="1143000" indent="-228600" eaLnBrk="0" hangingPunct="0">
              <a:defRPr>
                <a:solidFill>
                  <a:srgbClr val="000000"/>
                </a:solidFill>
                <a:latin typeface="Arial" panose="020B0604020202020204" pitchFamily="34" charset="0"/>
                <a:ea typeface="宋体" panose="02010600030101010101" pitchFamily="2" charset="-122"/>
              </a:defRPr>
            </a:lvl3pPr>
            <a:lvl4pPr marL="1600200" indent="-228600" eaLnBrk="0" hangingPunct="0">
              <a:defRPr>
                <a:solidFill>
                  <a:srgbClr val="000000"/>
                </a:solidFill>
                <a:latin typeface="Arial" panose="020B0604020202020204" pitchFamily="34" charset="0"/>
                <a:ea typeface="宋体" panose="02010600030101010101" pitchFamily="2" charset="-122"/>
              </a:defRPr>
            </a:lvl4pPr>
            <a:lvl5pPr marL="2057400" indent="-228600" eaLnBrk="0" hangingPunct="0">
              <a:defRPr>
                <a:solidFill>
                  <a:srgbClr val="0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en-US" altLang="zh-CN" sz="1135" b="1" i="1" dirty="0">
                <a:solidFill>
                  <a:schemeClr val="bg1"/>
                </a:solidFill>
                <a:ea typeface="微软雅黑" panose="020B0503020204020204" pitchFamily="34" charset="-122"/>
                <a:sym typeface="宋体" panose="02010600030101010101" pitchFamily="2" charset="-122"/>
              </a:rPr>
              <a:t>|  </a:t>
            </a:r>
            <a:r>
              <a:rPr lang="en-US" altLang="zh-CN" sz="1135" b="0" i="1" dirty="0" err="1">
                <a:solidFill>
                  <a:schemeClr val="bg1"/>
                </a:solidFill>
                <a:ea typeface="微软雅黑" panose="020B0503020204020204" pitchFamily="34" charset="-122"/>
                <a:sym typeface="宋体" panose="02010600030101010101" pitchFamily="2" charset="-122"/>
              </a:rPr>
              <a:t>www.ruijie.com.cn</a:t>
            </a:r>
          </a:p>
        </p:txBody>
      </p:sp>
      <p:sp>
        <p:nvSpPr>
          <p:cNvPr id="3" name="灯片编号占位符 2"/>
          <p:cNvSpPr>
            <a:spLocks noGrp="1"/>
          </p:cNvSpPr>
          <p:nvPr>
            <p:ph type="sldNum" sz="quarter" idx="11"/>
          </p:nvPr>
        </p:nvSpPr>
        <p:spPr>
          <a:xfrm>
            <a:off x="398145" y="5934075"/>
            <a:ext cx="499745" cy="227965"/>
          </a:xfrm>
        </p:spPr>
        <p:txBody>
          <a:bodyPr/>
          <a:lstStyle>
            <a:lvl1pPr>
              <a:defRPr sz="1325" b="0">
                <a:solidFill>
                  <a:schemeClr val="bg1"/>
                </a:solidFill>
                <a:latin typeface="Arial" panose="020B0604020202020204" pitchFamily="34" charset="0"/>
                <a:cs typeface="Arial" panose="020B0604020202020204" pitchFamily="34" charset="0"/>
              </a:defRPr>
            </a:lvl1pPr>
          </a:lstStyle>
          <a:p>
            <a:fld id="{E1C1B161-4EA0-4354-A154-2430C001F00B}" type="slidenum">
              <a:rPr lang="zh-CN" altLang="en-US" smtClean="0"/>
              <a:t>‹#›</a:t>
            </a:fld>
            <a:endParaRPr lang="zh-CN" altLang="en-US" dirty="0"/>
          </a:p>
        </p:txBody>
      </p:sp>
      <p:pic>
        <p:nvPicPr>
          <p:cNvPr id="5" name="Picture 2" descr="C:\Users\Administrator\Desktop\矢量智能对象.png"/>
          <p:cNvPicPr>
            <a:picLocks noChangeAspect="1" noChangeArrowheads="1"/>
          </p:cNvPicPr>
          <p:nvPr userDrawn="1"/>
        </p:nvPicPr>
        <p:blipFill>
          <a:blip r:embed="rId3" cstate="print"/>
          <a:srcRect/>
          <a:stretch>
            <a:fillRect/>
          </a:stretch>
        </p:blipFill>
        <p:spPr bwMode="auto">
          <a:xfrm>
            <a:off x="9215816" y="5866875"/>
            <a:ext cx="1728656" cy="295312"/>
          </a:xfrm>
          <a:prstGeom prst="rect">
            <a:avLst/>
          </a:prstGeom>
          <a:noFill/>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910001" y="4164000"/>
            <a:ext cx="9792000" cy="1287000"/>
          </a:xfrm>
        </p:spPr>
        <p:txBody>
          <a:bodyPr anchor="t"/>
          <a:lstStyle>
            <a:lvl1pPr algn="l">
              <a:defRPr sz="3780" b="1" cap="all">
                <a:latin typeface="微软雅黑" panose="020B0503020204020204" pitchFamily="34" charset="-122"/>
                <a:ea typeface="微软雅黑" panose="020B0503020204020204" pitchFamily="34" charset="-122"/>
              </a:defRPr>
            </a:lvl1pPr>
          </a:lstStyle>
          <a:p>
            <a:r>
              <a:rPr lang="zh-CN" altLang="en-US" dirty="0"/>
              <a:t>单击此处编辑母版标题样式</a:t>
            </a:r>
          </a:p>
        </p:txBody>
      </p:sp>
      <p:sp>
        <p:nvSpPr>
          <p:cNvPr id="3" name="文本占位符 2"/>
          <p:cNvSpPr>
            <a:spLocks noGrp="1"/>
          </p:cNvSpPr>
          <p:nvPr>
            <p:ph type="body" idx="1"/>
          </p:nvPr>
        </p:nvSpPr>
        <p:spPr>
          <a:xfrm>
            <a:off x="910001" y="2746501"/>
            <a:ext cx="9792000" cy="1417500"/>
          </a:xfrm>
        </p:spPr>
        <p:txBody>
          <a:bodyPr anchor="b"/>
          <a:lstStyle>
            <a:lvl1pPr marL="0" indent="0">
              <a:buNone/>
              <a:defRPr sz="1890">
                <a:solidFill>
                  <a:schemeClr val="tx1">
                    <a:tint val="75000"/>
                  </a:schemeClr>
                </a:solidFill>
                <a:latin typeface="微软雅黑" panose="020B0503020204020204" pitchFamily="34" charset="-122"/>
                <a:ea typeface="微软雅黑" panose="020B0503020204020204" pitchFamily="34" charset="-122"/>
              </a:defRPr>
            </a:lvl1pPr>
            <a:lvl2pPr marL="431800" indent="0">
              <a:buNone/>
              <a:defRPr sz="1700">
                <a:solidFill>
                  <a:schemeClr val="tx1">
                    <a:tint val="75000"/>
                  </a:schemeClr>
                </a:solidFill>
              </a:defRPr>
            </a:lvl2pPr>
            <a:lvl3pPr marL="864235" indent="0">
              <a:buNone/>
              <a:defRPr sz="1510">
                <a:solidFill>
                  <a:schemeClr val="tx1">
                    <a:tint val="75000"/>
                  </a:schemeClr>
                </a:solidFill>
              </a:defRPr>
            </a:lvl3pPr>
            <a:lvl4pPr marL="1296035" indent="0">
              <a:buNone/>
              <a:defRPr sz="1325">
                <a:solidFill>
                  <a:schemeClr val="tx1">
                    <a:tint val="75000"/>
                  </a:schemeClr>
                </a:solidFill>
              </a:defRPr>
            </a:lvl4pPr>
            <a:lvl5pPr marL="1727835" indent="0">
              <a:buNone/>
              <a:defRPr sz="1325">
                <a:solidFill>
                  <a:schemeClr val="tx1">
                    <a:tint val="75000"/>
                  </a:schemeClr>
                </a:solidFill>
              </a:defRPr>
            </a:lvl5pPr>
            <a:lvl6pPr marL="2160270" indent="0">
              <a:buNone/>
              <a:defRPr sz="1325">
                <a:solidFill>
                  <a:schemeClr val="tx1">
                    <a:tint val="75000"/>
                  </a:schemeClr>
                </a:solidFill>
              </a:defRPr>
            </a:lvl6pPr>
            <a:lvl7pPr marL="2592070" indent="0">
              <a:buNone/>
              <a:defRPr sz="1325">
                <a:solidFill>
                  <a:schemeClr val="tx1">
                    <a:tint val="75000"/>
                  </a:schemeClr>
                </a:solidFill>
              </a:defRPr>
            </a:lvl7pPr>
            <a:lvl8pPr marL="3023870" indent="0">
              <a:buNone/>
              <a:defRPr sz="1325">
                <a:solidFill>
                  <a:schemeClr val="tx1">
                    <a:tint val="75000"/>
                  </a:schemeClr>
                </a:solidFill>
              </a:defRPr>
            </a:lvl8pPr>
            <a:lvl9pPr marL="3456305" indent="0">
              <a:buNone/>
              <a:defRPr sz="1325">
                <a:solidFill>
                  <a:schemeClr val="tx1">
                    <a:tint val="75000"/>
                  </a:schemeClr>
                </a:solidFill>
              </a:defRPr>
            </a:lvl9pPr>
          </a:lstStyle>
          <a:p>
            <a:pPr lvl="0"/>
            <a:r>
              <a:rPr lang="zh-CN" altLang="en-US" dirty="0"/>
              <a:t>单击此处编辑母版文本样式</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r>
              <a:rPr lang="en-US" altLang="zh-CN" dirty="0"/>
              <a:t>01</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576000" y="1512000"/>
            <a:ext cx="5088000" cy="4276501"/>
          </a:xfrm>
        </p:spPr>
        <p:txBody>
          <a:bodyPr/>
          <a:lstStyle>
            <a:lvl1pPr>
              <a:defRPr sz="2645"/>
            </a:lvl1pPr>
            <a:lvl2pPr>
              <a:defRPr sz="2270"/>
            </a:lvl2pPr>
            <a:lvl3pPr>
              <a:defRPr sz="1890"/>
            </a:lvl3pPr>
            <a:lvl4pPr>
              <a:defRPr sz="1700"/>
            </a:lvl4pPr>
            <a:lvl5pPr>
              <a:defRPr sz="1700"/>
            </a:lvl5pPr>
            <a:lvl6pPr>
              <a:defRPr sz="1700"/>
            </a:lvl6pPr>
            <a:lvl7pPr>
              <a:defRPr sz="1700"/>
            </a:lvl7pPr>
            <a:lvl8pPr>
              <a:defRPr sz="1700"/>
            </a:lvl8pPr>
            <a:lvl9pPr>
              <a:defRPr sz="17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5856000" y="1512000"/>
            <a:ext cx="5088000" cy="4276501"/>
          </a:xfrm>
        </p:spPr>
        <p:txBody>
          <a:bodyPr/>
          <a:lstStyle>
            <a:lvl1pPr>
              <a:defRPr sz="2645"/>
            </a:lvl1pPr>
            <a:lvl2pPr>
              <a:defRPr sz="2270"/>
            </a:lvl2pPr>
            <a:lvl3pPr>
              <a:defRPr sz="1890"/>
            </a:lvl3pPr>
            <a:lvl4pPr>
              <a:defRPr sz="1700"/>
            </a:lvl4pPr>
            <a:lvl5pPr>
              <a:defRPr sz="1700"/>
            </a:lvl5pPr>
            <a:lvl6pPr>
              <a:defRPr sz="1700"/>
            </a:lvl6pPr>
            <a:lvl7pPr>
              <a:defRPr sz="1700"/>
            </a:lvl7pPr>
            <a:lvl8pPr>
              <a:defRPr sz="1700"/>
            </a:lvl8pPr>
            <a:lvl9pPr>
              <a:defRPr sz="17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1C1B161-4EA0-4354-A154-2430C001F00B}"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576000" y="1450501"/>
            <a:ext cx="5090001" cy="604500"/>
          </a:xfrm>
        </p:spPr>
        <p:txBody>
          <a:bodyPr anchor="b"/>
          <a:lstStyle>
            <a:lvl1pPr marL="0" indent="0">
              <a:buNone/>
              <a:defRPr sz="2270" b="1"/>
            </a:lvl1pPr>
            <a:lvl2pPr marL="431800" indent="0">
              <a:buNone/>
              <a:defRPr sz="1890" b="1"/>
            </a:lvl2pPr>
            <a:lvl3pPr marL="864235" indent="0">
              <a:buNone/>
              <a:defRPr sz="1700" b="1"/>
            </a:lvl3pPr>
            <a:lvl4pPr marL="1296035" indent="0">
              <a:buNone/>
              <a:defRPr sz="1510" b="1"/>
            </a:lvl4pPr>
            <a:lvl5pPr marL="1727835" indent="0">
              <a:buNone/>
              <a:defRPr sz="1510" b="1"/>
            </a:lvl5pPr>
            <a:lvl6pPr marL="2160270" indent="0">
              <a:buNone/>
              <a:defRPr sz="1510" b="1"/>
            </a:lvl6pPr>
            <a:lvl7pPr marL="2592070" indent="0">
              <a:buNone/>
              <a:defRPr sz="1510" b="1"/>
            </a:lvl7pPr>
            <a:lvl8pPr marL="3023870" indent="0">
              <a:buNone/>
              <a:defRPr sz="1510" b="1"/>
            </a:lvl8pPr>
            <a:lvl9pPr marL="3456305" indent="0">
              <a:buNone/>
              <a:defRPr sz="1510" b="1"/>
            </a:lvl9pPr>
          </a:lstStyle>
          <a:p>
            <a:pPr lvl="0"/>
            <a:r>
              <a:rPr lang="zh-CN" altLang="en-US"/>
              <a:t>单击此处编辑母版文本样式</a:t>
            </a:r>
          </a:p>
        </p:txBody>
      </p:sp>
      <p:sp>
        <p:nvSpPr>
          <p:cNvPr id="4" name="内容占位符 3"/>
          <p:cNvSpPr>
            <a:spLocks noGrp="1"/>
          </p:cNvSpPr>
          <p:nvPr>
            <p:ph sz="half" idx="2"/>
          </p:nvPr>
        </p:nvSpPr>
        <p:spPr>
          <a:xfrm>
            <a:off x="576000" y="2055000"/>
            <a:ext cx="5090001" cy="3733501"/>
          </a:xfrm>
        </p:spPr>
        <p:txBody>
          <a:bodyPr/>
          <a:lstStyle>
            <a:lvl1pPr>
              <a:defRPr sz="2270"/>
            </a:lvl1pPr>
            <a:lvl2pPr>
              <a:defRPr sz="1890"/>
            </a:lvl2pPr>
            <a:lvl3pPr>
              <a:defRPr sz="1700"/>
            </a:lvl3pPr>
            <a:lvl4pPr>
              <a:defRPr sz="1510"/>
            </a:lvl4pPr>
            <a:lvl5pPr>
              <a:defRPr sz="1510"/>
            </a:lvl5pPr>
            <a:lvl6pPr>
              <a:defRPr sz="1510"/>
            </a:lvl6pPr>
            <a:lvl7pPr>
              <a:defRPr sz="1510"/>
            </a:lvl7pPr>
            <a:lvl8pPr>
              <a:defRPr sz="1510"/>
            </a:lvl8pPr>
            <a:lvl9pPr>
              <a:defRPr sz="151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5852000" y="1450501"/>
            <a:ext cx="5092000" cy="604500"/>
          </a:xfrm>
        </p:spPr>
        <p:txBody>
          <a:bodyPr anchor="b"/>
          <a:lstStyle>
            <a:lvl1pPr marL="0" indent="0">
              <a:buNone/>
              <a:defRPr sz="2270" b="1"/>
            </a:lvl1pPr>
            <a:lvl2pPr marL="431800" indent="0">
              <a:buNone/>
              <a:defRPr sz="1890" b="1"/>
            </a:lvl2pPr>
            <a:lvl3pPr marL="864235" indent="0">
              <a:buNone/>
              <a:defRPr sz="1700" b="1"/>
            </a:lvl3pPr>
            <a:lvl4pPr marL="1296035" indent="0">
              <a:buNone/>
              <a:defRPr sz="1510" b="1"/>
            </a:lvl4pPr>
            <a:lvl5pPr marL="1727835" indent="0">
              <a:buNone/>
              <a:defRPr sz="1510" b="1"/>
            </a:lvl5pPr>
            <a:lvl6pPr marL="2160270" indent="0">
              <a:buNone/>
              <a:defRPr sz="1510" b="1"/>
            </a:lvl6pPr>
            <a:lvl7pPr marL="2592070" indent="0">
              <a:buNone/>
              <a:defRPr sz="1510" b="1"/>
            </a:lvl7pPr>
            <a:lvl8pPr marL="3023870" indent="0">
              <a:buNone/>
              <a:defRPr sz="1510" b="1"/>
            </a:lvl8pPr>
            <a:lvl9pPr marL="3456305" indent="0">
              <a:buNone/>
              <a:defRPr sz="1510" b="1"/>
            </a:lvl9pPr>
          </a:lstStyle>
          <a:p>
            <a:pPr lvl="0"/>
            <a:r>
              <a:rPr lang="zh-CN" altLang="en-US"/>
              <a:t>单击此处编辑母版文本样式</a:t>
            </a:r>
          </a:p>
        </p:txBody>
      </p:sp>
      <p:sp>
        <p:nvSpPr>
          <p:cNvPr id="6" name="内容占位符 5"/>
          <p:cNvSpPr>
            <a:spLocks noGrp="1"/>
          </p:cNvSpPr>
          <p:nvPr>
            <p:ph sz="quarter" idx="4"/>
          </p:nvPr>
        </p:nvSpPr>
        <p:spPr>
          <a:xfrm>
            <a:off x="5852000" y="2055000"/>
            <a:ext cx="5092000" cy="3733501"/>
          </a:xfrm>
        </p:spPr>
        <p:txBody>
          <a:bodyPr/>
          <a:lstStyle>
            <a:lvl1pPr>
              <a:defRPr sz="2270"/>
            </a:lvl1pPr>
            <a:lvl2pPr>
              <a:defRPr sz="1890"/>
            </a:lvl2pPr>
            <a:lvl3pPr>
              <a:defRPr sz="1700"/>
            </a:lvl3pPr>
            <a:lvl4pPr>
              <a:defRPr sz="1510"/>
            </a:lvl4pPr>
            <a:lvl5pPr>
              <a:defRPr sz="1510"/>
            </a:lvl5pPr>
            <a:lvl6pPr>
              <a:defRPr sz="1510"/>
            </a:lvl6pPr>
            <a:lvl7pPr>
              <a:defRPr sz="1510"/>
            </a:lvl7pPr>
            <a:lvl8pPr>
              <a:defRPr sz="1510"/>
            </a:lvl8pPr>
            <a:lvl9pPr>
              <a:defRPr sz="151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E1C1B161-4EA0-4354-A154-2430C001F00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1C1B161-4EA0-4354-A154-2430C001F00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1C1B161-4EA0-4354-A154-2430C001F00B}"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576000" y="258000"/>
            <a:ext cx="3790001" cy="1098000"/>
          </a:xfrm>
        </p:spPr>
        <p:txBody>
          <a:bodyPr anchor="b"/>
          <a:lstStyle>
            <a:lvl1pPr algn="l">
              <a:defRPr sz="1890" b="1"/>
            </a:lvl1pPr>
          </a:lstStyle>
          <a:p>
            <a:r>
              <a:rPr lang="zh-CN" altLang="en-US"/>
              <a:t>单击此处编辑母版标题样式</a:t>
            </a:r>
          </a:p>
        </p:txBody>
      </p:sp>
      <p:sp>
        <p:nvSpPr>
          <p:cNvPr id="3" name="内容占位符 2"/>
          <p:cNvSpPr>
            <a:spLocks noGrp="1"/>
          </p:cNvSpPr>
          <p:nvPr>
            <p:ph idx="1"/>
          </p:nvPr>
        </p:nvSpPr>
        <p:spPr>
          <a:xfrm>
            <a:off x="4504000" y="258000"/>
            <a:ext cx="6440000" cy="5530501"/>
          </a:xfrm>
        </p:spPr>
        <p:txBody>
          <a:bodyPr/>
          <a:lstStyle>
            <a:lvl1pPr>
              <a:defRPr sz="3025"/>
            </a:lvl1pPr>
            <a:lvl2pPr>
              <a:defRPr sz="2645"/>
            </a:lvl2pPr>
            <a:lvl3pPr>
              <a:defRPr sz="2270"/>
            </a:lvl3pPr>
            <a:lvl4pPr>
              <a:defRPr sz="1890"/>
            </a:lvl4pPr>
            <a:lvl5pPr>
              <a:defRPr sz="1890"/>
            </a:lvl5pPr>
            <a:lvl6pPr>
              <a:defRPr sz="1890"/>
            </a:lvl6pPr>
            <a:lvl7pPr>
              <a:defRPr sz="1890"/>
            </a:lvl7pPr>
            <a:lvl8pPr>
              <a:defRPr sz="1890"/>
            </a:lvl8pPr>
            <a:lvl9pPr>
              <a:defRPr sz="189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576000" y="1356000"/>
            <a:ext cx="3790001" cy="4432501"/>
          </a:xfrm>
        </p:spPr>
        <p:txBody>
          <a:bodyPr/>
          <a:lstStyle>
            <a:lvl1pPr marL="0" indent="0">
              <a:buNone/>
              <a:defRPr sz="1325"/>
            </a:lvl1pPr>
            <a:lvl2pPr marL="431800" indent="0">
              <a:buNone/>
              <a:defRPr sz="1135"/>
            </a:lvl2pPr>
            <a:lvl3pPr marL="864235" indent="0">
              <a:buNone/>
              <a:defRPr sz="945"/>
            </a:lvl3pPr>
            <a:lvl4pPr marL="1296035" indent="0">
              <a:buNone/>
              <a:defRPr sz="850"/>
            </a:lvl4pPr>
            <a:lvl5pPr marL="1727835" indent="0">
              <a:buNone/>
              <a:defRPr sz="850"/>
            </a:lvl5pPr>
            <a:lvl6pPr marL="2160270" indent="0">
              <a:buNone/>
              <a:defRPr sz="850"/>
            </a:lvl6pPr>
            <a:lvl7pPr marL="2592070" indent="0">
              <a:buNone/>
              <a:defRPr sz="850"/>
            </a:lvl7pPr>
            <a:lvl8pPr marL="3023870" indent="0">
              <a:buNone/>
              <a:defRPr sz="850"/>
            </a:lvl8pPr>
            <a:lvl9pPr marL="3456305" indent="0">
              <a:buNone/>
              <a:defRPr sz="8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1C1B161-4EA0-4354-A154-2430C001F00B}"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576000" y="259500"/>
            <a:ext cx="10368000" cy="1080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576000" y="1512000"/>
            <a:ext cx="10368000" cy="4276501"/>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576000" y="6006000"/>
            <a:ext cx="2688000" cy="345000"/>
          </a:xfrm>
          <a:prstGeom prst="rect">
            <a:avLst/>
          </a:prstGeom>
        </p:spPr>
        <p:txBody>
          <a:bodyPr vert="horz" lIns="91440" tIns="45720" rIns="91440" bIns="45720" rtlCol="0" anchor="ctr"/>
          <a:lstStyle>
            <a:lvl1pPr algn="l">
              <a:defRPr sz="1135">
                <a:solidFill>
                  <a:schemeClr val="tx1">
                    <a:tint val="75000"/>
                  </a:schemeClr>
                </a:solidFill>
              </a:defRPr>
            </a:lvl1pPr>
          </a:lstStyle>
          <a:p>
            <a:endParaRPr lang="zh-CN" altLang="en-US"/>
          </a:p>
        </p:txBody>
      </p:sp>
      <p:sp>
        <p:nvSpPr>
          <p:cNvPr id="5" name="页脚占位符 4"/>
          <p:cNvSpPr>
            <a:spLocks noGrp="1"/>
          </p:cNvSpPr>
          <p:nvPr>
            <p:ph type="ftr" sz="quarter" idx="3"/>
          </p:nvPr>
        </p:nvSpPr>
        <p:spPr>
          <a:xfrm>
            <a:off x="3936000" y="6006000"/>
            <a:ext cx="3648000" cy="345000"/>
          </a:xfrm>
          <a:prstGeom prst="rect">
            <a:avLst/>
          </a:prstGeom>
        </p:spPr>
        <p:txBody>
          <a:bodyPr vert="horz" lIns="91440" tIns="45720" rIns="91440" bIns="45720" rtlCol="0" anchor="ctr"/>
          <a:lstStyle>
            <a:lvl1pPr algn="ctr">
              <a:defRPr sz="1135">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256000" y="6006000"/>
            <a:ext cx="2688000" cy="345000"/>
          </a:xfrm>
          <a:prstGeom prst="rect">
            <a:avLst/>
          </a:prstGeom>
        </p:spPr>
        <p:txBody>
          <a:bodyPr vert="horz" lIns="91440" tIns="45720" rIns="91440" bIns="45720" rtlCol="0" anchor="ctr"/>
          <a:lstStyle>
            <a:lvl1pPr algn="r">
              <a:defRPr sz="1135">
                <a:solidFill>
                  <a:schemeClr val="tx1">
                    <a:tint val="75000"/>
                  </a:schemeClr>
                </a:solidFill>
              </a:defRPr>
            </a:lvl1pPr>
          </a:lstStyle>
          <a:p>
            <a:fld id="{E1C1B161-4EA0-4354-A154-2430C001F00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defTabSz="864235" rtl="0" eaLnBrk="1" latinLnBrk="0" hangingPunct="1">
        <a:spcBef>
          <a:spcPct val="0"/>
        </a:spcBef>
        <a:buNone/>
        <a:defRPr sz="4155" kern="1200">
          <a:solidFill>
            <a:schemeClr val="tx1"/>
          </a:solidFill>
          <a:latin typeface="+mj-lt"/>
          <a:ea typeface="+mj-ea"/>
          <a:cs typeface="+mj-cs"/>
        </a:defRPr>
      </a:lvl1pPr>
    </p:titleStyle>
    <p:bodyStyle>
      <a:lvl1pPr marL="323850" indent="-323850" algn="l" defTabSz="864235" rtl="0" eaLnBrk="1" latinLnBrk="0" hangingPunct="1">
        <a:spcBef>
          <a:spcPct val="19000"/>
        </a:spcBef>
        <a:buFont typeface="Arial" panose="020B0604020202020204" pitchFamily="34" charset="0"/>
        <a:buChar char="•"/>
        <a:defRPr sz="3025" kern="1200">
          <a:solidFill>
            <a:schemeClr val="tx1"/>
          </a:solidFill>
          <a:latin typeface="+mn-lt"/>
          <a:ea typeface="+mn-ea"/>
          <a:cs typeface="+mn-cs"/>
        </a:defRPr>
      </a:lvl1pPr>
      <a:lvl2pPr marL="702310" indent="-269875" algn="l" defTabSz="864235" rtl="0" eaLnBrk="1" latinLnBrk="0" hangingPunct="1">
        <a:spcBef>
          <a:spcPct val="19000"/>
        </a:spcBef>
        <a:buFont typeface="Arial" panose="020B0604020202020204" pitchFamily="34" charset="0"/>
        <a:buChar char="–"/>
        <a:defRPr sz="2645" kern="1200">
          <a:solidFill>
            <a:schemeClr val="tx1"/>
          </a:solidFill>
          <a:latin typeface="+mn-lt"/>
          <a:ea typeface="+mn-ea"/>
          <a:cs typeface="+mn-cs"/>
        </a:defRPr>
      </a:lvl2pPr>
      <a:lvl3pPr marL="1080135" indent="-215900" algn="l" defTabSz="864235" rtl="0" eaLnBrk="1" latinLnBrk="0" hangingPunct="1">
        <a:spcBef>
          <a:spcPct val="19000"/>
        </a:spcBef>
        <a:buFont typeface="Arial" panose="020B0604020202020204" pitchFamily="34" charset="0"/>
        <a:buChar char="•"/>
        <a:defRPr sz="2270" kern="1200">
          <a:solidFill>
            <a:schemeClr val="tx1"/>
          </a:solidFill>
          <a:latin typeface="+mn-lt"/>
          <a:ea typeface="+mn-ea"/>
          <a:cs typeface="+mn-cs"/>
        </a:defRPr>
      </a:lvl3pPr>
      <a:lvl4pPr marL="1511935"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4pPr>
      <a:lvl5pPr marL="1943735"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5pPr>
      <a:lvl6pPr marL="2376170"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6pPr>
      <a:lvl7pPr marL="2807970"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7pPr>
      <a:lvl8pPr marL="3239770"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8pPr>
      <a:lvl9pPr marL="3672205"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9pPr>
    </p:bodyStyle>
    <p:otherStyle>
      <a:defPPr>
        <a:defRPr lang="zh-CN"/>
      </a:defPPr>
      <a:lvl1pPr marL="0" algn="l" defTabSz="864235" rtl="0" eaLnBrk="1" latinLnBrk="0" hangingPunct="1">
        <a:defRPr sz="1700" kern="1200">
          <a:solidFill>
            <a:schemeClr val="tx1"/>
          </a:solidFill>
          <a:latin typeface="+mn-lt"/>
          <a:ea typeface="+mn-ea"/>
          <a:cs typeface="+mn-cs"/>
        </a:defRPr>
      </a:lvl1pPr>
      <a:lvl2pPr marL="431800" algn="l" defTabSz="864235" rtl="0" eaLnBrk="1" latinLnBrk="0" hangingPunct="1">
        <a:defRPr sz="1700" kern="1200">
          <a:solidFill>
            <a:schemeClr val="tx1"/>
          </a:solidFill>
          <a:latin typeface="+mn-lt"/>
          <a:ea typeface="+mn-ea"/>
          <a:cs typeface="+mn-cs"/>
        </a:defRPr>
      </a:lvl2pPr>
      <a:lvl3pPr marL="864235" algn="l" defTabSz="864235" rtl="0" eaLnBrk="1" latinLnBrk="0" hangingPunct="1">
        <a:defRPr sz="1700" kern="1200">
          <a:solidFill>
            <a:schemeClr val="tx1"/>
          </a:solidFill>
          <a:latin typeface="+mn-lt"/>
          <a:ea typeface="+mn-ea"/>
          <a:cs typeface="+mn-cs"/>
        </a:defRPr>
      </a:lvl3pPr>
      <a:lvl4pPr marL="1296035" algn="l" defTabSz="864235" rtl="0" eaLnBrk="1" latinLnBrk="0" hangingPunct="1">
        <a:defRPr sz="1700" kern="1200">
          <a:solidFill>
            <a:schemeClr val="tx1"/>
          </a:solidFill>
          <a:latin typeface="+mn-lt"/>
          <a:ea typeface="+mn-ea"/>
          <a:cs typeface="+mn-cs"/>
        </a:defRPr>
      </a:lvl4pPr>
      <a:lvl5pPr marL="1727835" algn="l" defTabSz="864235" rtl="0" eaLnBrk="1" latinLnBrk="0" hangingPunct="1">
        <a:defRPr sz="1700" kern="1200">
          <a:solidFill>
            <a:schemeClr val="tx1"/>
          </a:solidFill>
          <a:latin typeface="+mn-lt"/>
          <a:ea typeface="+mn-ea"/>
          <a:cs typeface="+mn-cs"/>
        </a:defRPr>
      </a:lvl5pPr>
      <a:lvl6pPr marL="2160270" algn="l" defTabSz="864235" rtl="0" eaLnBrk="1" latinLnBrk="0" hangingPunct="1">
        <a:defRPr sz="1700" kern="1200">
          <a:solidFill>
            <a:schemeClr val="tx1"/>
          </a:solidFill>
          <a:latin typeface="+mn-lt"/>
          <a:ea typeface="+mn-ea"/>
          <a:cs typeface="+mn-cs"/>
        </a:defRPr>
      </a:lvl6pPr>
      <a:lvl7pPr marL="2592070" algn="l" defTabSz="864235" rtl="0" eaLnBrk="1" latinLnBrk="0" hangingPunct="1">
        <a:defRPr sz="1700" kern="1200">
          <a:solidFill>
            <a:schemeClr val="tx1"/>
          </a:solidFill>
          <a:latin typeface="+mn-lt"/>
          <a:ea typeface="+mn-ea"/>
          <a:cs typeface="+mn-cs"/>
        </a:defRPr>
      </a:lvl7pPr>
      <a:lvl8pPr marL="3023870" algn="l" defTabSz="864235" rtl="0" eaLnBrk="1" latinLnBrk="0" hangingPunct="1">
        <a:defRPr sz="1700" kern="1200">
          <a:solidFill>
            <a:schemeClr val="tx1"/>
          </a:solidFill>
          <a:latin typeface="+mn-lt"/>
          <a:ea typeface="+mn-ea"/>
          <a:cs typeface="+mn-cs"/>
        </a:defRPr>
      </a:lvl8pPr>
      <a:lvl9pPr marL="3456305" algn="l" defTabSz="864235"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576000" y="259500"/>
            <a:ext cx="10368000" cy="1080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576000" y="1512001"/>
            <a:ext cx="10368000" cy="4276501"/>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576000" y="6006000"/>
            <a:ext cx="2688000" cy="345000"/>
          </a:xfrm>
          <a:prstGeom prst="rect">
            <a:avLst/>
          </a:prstGeom>
        </p:spPr>
        <p:txBody>
          <a:bodyPr vert="horz" lIns="91440" tIns="45720" rIns="91440" bIns="45720" rtlCol="0" anchor="ctr"/>
          <a:lstStyle>
            <a:lvl1pPr algn="l">
              <a:defRPr sz="1135">
                <a:solidFill>
                  <a:schemeClr val="tx1">
                    <a:tint val="75000"/>
                  </a:schemeClr>
                </a:solidFill>
              </a:defRPr>
            </a:lvl1pPr>
          </a:lstStyle>
          <a:p>
            <a:endParaRPr lang="zh-CN" altLang="en-US"/>
          </a:p>
        </p:txBody>
      </p:sp>
      <p:sp>
        <p:nvSpPr>
          <p:cNvPr id="5" name="页脚占位符 4"/>
          <p:cNvSpPr>
            <a:spLocks noGrp="1"/>
          </p:cNvSpPr>
          <p:nvPr>
            <p:ph type="ftr" sz="quarter" idx="3"/>
          </p:nvPr>
        </p:nvSpPr>
        <p:spPr>
          <a:xfrm>
            <a:off x="3936001" y="6006000"/>
            <a:ext cx="3648000" cy="345000"/>
          </a:xfrm>
          <a:prstGeom prst="rect">
            <a:avLst/>
          </a:prstGeom>
        </p:spPr>
        <p:txBody>
          <a:bodyPr vert="horz" lIns="91440" tIns="45720" rIns="91440" bIns="45720" rtlCol="0" anchor="ctr"/>
          <a:lstStyle>
            <a:lvl1pPr algn="ctr">
              <a:defRPr sz="1135">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256000" y="6006000"/>
            <a:ext cx="2688000" cy="345000"/>
          </a:xfrm>
          <a:prstGeom prst="rect">
            <a:avLst/>
          </a:prstGeom>
        </p:spPr>
        <p:txBody>
          <a:bodyPr vert="horz" lIns="91440" tIns="45720" rIns="91440" bIns="45720" rtlCol="0" anchor="ctr"/>
          <a:lstStyle>
            <a:lvl1pPr algn="r">
              <a:defRPr sz="1135">
                <a:solidFill>
                  <a:schemeClr val="tx1">
                    <a:tint val="75000"/>
                  </a:schemeClr>
                </a:solidFill>
              </a:defRPr>
            </a:lvl1pPr>
          </a:lstStyle>
          <a:p>
            <a:fld id="{E1C1B161-4EA0-4354-A154-2430C001F00B}" type="slidenum">
              <a:rPr lang="zh-CN" altLang="en-US" smtClean="0"/>
              <a:t>‹#›</a:t>
            </a:fld>
            <a:endParaRPr lang="zh-CN" altLang="en-US"/>
          </a:p>
        </p:txBody>
      </p:sp>
    </p:spTree>
    <p:extLst>
      <p:ext uri="{BB962C8B-B14F-4D97-AF65-F5344CB8AC3E}">
        <p14:creationId xmlns:p14="http://schemas.microsoft.com/office/powerpoint/2010/main" val="420063005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hdr="0" ftr="0" dt="0"/>
  <p:txStyles>
    <p:titleStyle>
      <a:lvl1pPr algn="ctr" defTabSz="864133" rtl="0" eaLnBrk="1" latinLnBrk="0" hangingPunct="1">
        <a:spcBef>
          <a:spcPct val="0"/>
        </a:spcBef>
        <a:buNone/>
        <a:defRPr sz="4154" kern="1200">
          <a:solidFill>
            <a:schemeClr val="tx1"/>
          </a:solidFill>
          <a:latin typeface="+mj-lt"/>
          <a:ea typeface="+mj-ea"/>
          <a:cs typeface="+mj-cs"/>
        </a:defRPr>
      </a:lvl1pPr>
    </p:titleStyle>
    <p:bodyStyle>
      <a:lvl1pPr marL="323811" indent="-323811" algn="l" defTabSz="864133" rtl="0" eaLnBrk="1" latinLnBrk="0" hangingPunct="1">
        <a:spcBef>
          <a:spcPct val="19000"/>
        </a:spcBef>
        <a:buFont typeface="Arial" panose="020B0604020202020204" pitchFamily="34" charset="0"/>
        <a:buChar char="•"/>
        <a:defRPr sz="3024" kern="1200">
          <a:solidFill>
            <a:schemeClr val="tx1"/>
          </a:solidFill>
          <a:latin typeface="+mn-lt"/>
          <a:ea typeface="+mn-ea"/>
          <a:cs typeface="+mn-cs"/>
        </a:defRPr>
      </a:lvl1pPr>
      <a:lvl2pPr marL="702227" indent="-269843" algn="l" defTabSz="864133" rtl="0" eaLnBrk="1" latinLnBrk="0" hangingPunct="1">
        <a:spcBef>
          <a:spcPct val="19000"/>
        </a:spcBef>
        <a:buFont typeface="Arial" panose="020B0604020202020204" pitchFamily="34" charset="0"/>
        <a:buChar char="–"/>
        <a:defRPr sz="2644" kern="1200">
          <a:solidFill>
            <a:schemeClr val="tx1"/>
          </a:solidFill>
          <a:latin typeface="+mn-lt"/>
          <a:ea typeface="+mn-ea"/>
          <a:cs typeface="+mn-cs"/>
        </a:defRPr>
      </a:lvl2pPr>
      <a:lvl3pPr marL="1080007" indent="-215875" algn="l" defTabSz="864133" rtl="0" eaLnBrk="1" latinLnBrk="0" hangingPunct="1">
        <a:spcBef>
          <a:spcPct val="19000"/>
        </a:spcBef>
        <a:buFont typeface="Arial" panose="020B0604020202020204" pitchFamily="34" charset="0"/>
        <a:buChar char="•"/>
        <a:defRPr sz="2269" kern="1200">
          <a:solidFill>
            <a:schemeClr val="tx1"/>
          </a:solidFill>
          <a:latin typeface="+mn-lt"/>
          <a:ea typeface="+mn-ea"/>
          <a:cs typeface="+mn-cs"/>
        </a:defRPr>
      </a:lvl3pPr>
      <a:lvl4pPr marL="1511757" indent="-215875" algn="l" defTabSz="864133"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4pPr>
      <a:lvl5pPr marL="1943506" indent="-215875" algn="l" defTabSz="864133"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5pPr>
      <a:lvl6pPr marL="2375890" indent="-215875" algn="l" defTabSz="864133"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6pPr>
      <a:lvl7pPr marL="2807639" indent="-215875" algn="l" defTabSz="864133"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7pPr>
      <a:lvl8pPr marL="3239388" indent="-215875" algn="l" defTabSz="864133"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8pPr>
      <a:lvl9pPr marL="3671772" indent="-215875" algn="l" defTabSz="864133"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9pPr>
    </p:bodyStyle>
    <p:otherStyle>
      <a:defPPr>
        <a:defRPr lang="zh-CN"/>
      </a:defPPr>
      <a:lvl1pPr marL="0" algn="l" defTabSz="864133" rtl="0" eaLnBrk="1" latinLnBrk="0" hangingPunct="1">
        <a:defRPr sz="1700" kern="1200">
          <a:solidFill>
            <a:schemeClr val="tx1"/>
          </a:solidFill>
          <a:latin typeface="+mn-lt"/>
          <a:ea typeface="+mn-ea"/>
          <a:cs typeface="+mn-cs"/>
        </a:defRPr>
      </a:lvl1pPr>
      <a:lvl2pPr marL="431749" algn="l" defTabSz="864133" rtl="0" eaLnBrk="1" latinLnBrk="0" hangingPunct="1">
        <a:defRPr sz="1700" kern="1200">
          <a:solidFill>
            <a:schemeClr val="tx1"/>
          </a:solidFill>
          <a:latin typeface="+mn-lt"/>
          <a:ea typeface="+mn-ea"/>
          <a:cs typeface="+mn-cs"/>
        </a:defRPr>
      </a:lvl2pPr>
      <a:lvl3pPr marL="864133" algn="l" defTabSz="864133" rtl="0" eaLnBrk="1" latinLnBrk="0" hangingPunct="1">
        <a:defRPr sz="1700" kern="1200">
          <a:solidFill>
            <a:schemeClr val="tx1"/>
          </a:solidFill>
          <a:latin typeface="+mn-lt"/>
          <a:ea typeface="+mn-ea"/>
          <a:cs typeface="+mn-cs"/>
        </a:defRPr>
      </a:lvl3pPr>
      <a:lvl4pPr marL="1295882" algn="l" defTabSz="864133" rtl="0" eaLnBrk="1" latinLnBrk="0" hangingPunct="1">
        <a:defRPr sz="1700" kern="1200">
          <a:solidFill>
            <a:schemeClr val="tx1"/>
          </a:solidFill>
          <a:latin typeface="+mn-lt"/>
          <a:ea typeface="+mn-ea"/>
          <a:cs typeface="+mn-cs"/>
        </a:defRPr>
      </a:lvl4pPr>
      <a:lvl5pPr marL="1727631" algn="l" defTabSz="864133" rtl="0" eaLnBrk="1" latinLnBrk="0" hangingPunct="1">
        <a:defRPr sz="1700" kern="1200">
          <a:solidFill>
            <a:schemeClr val="tx1"/>
          </a:solidFill>
          <a:latin typeface="+mn-lt"/>
          <a:ea typeface="+mn-ea"/>
          <a:cs typeface="+mn-cs"/>
        </a:defRPr>
      </a:lvl5pPr>
      <a:lvl6pPr marL="2160015" algn="l" defTabSz="864133" rtl="0" eaLnBrk="1" latinLnBrk="0" hangingPunct="1">
        <a:defRPr sz="1700" kern="1200">
          <a:solidFill>
            <a:schemeClr val="tx1"/>
          </a:solidFill>
          <a:latin typeface="+mn-lt"/>
          <a:ea typeface="+mn-ea"/>
          <a:cs typeface="+mn-cs"/>
        </a:defRPr>
      </a:lvl6pPr>
      <a:lvl7pPr marL="2591764" algn="l" defTabSz="864133" rtl="0" eaLnBrk="1" latinLnBrk="0" hangingPunct="1">
        <a:defRPr sz="1700" kern="1200">
          <a:solidFill>
            <a:schemeClr val="tx1"/>
          </a:solidFill>
          <a:latin typeface="+mn-lt"/>
          <a:ea typeface="+mn-ea"/>
          <a:cs typeface="+mn-cs"/>
        </a:defRPr>
      </a:lvl7pPr>
      <a:lvl8pPr marL="3023513" algn="l" defTabSz="864133" rtl="0" eaLnBrk="1" latinLnBrk="0" hangingPunct="1">
        <a:defRPr sz="1700" kern="1200">
          <a:solidFill>
            <a:schemeClr val="tx1"/>
          </a:solidFill>
          <a:latin typeface="+mn-lt"/>
          <a:ea typeface="+mn-ea"/>
          <a:cs typeface="+mn-cs"/>
        </a:defRPr>
      </a:lvl8pPr>
      <a:lvl9pPr marL="3455897" algn="l" defTabSz="864133"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3.jpeg"/><Relationship Id="rId13" Type="http://schemas.openxmlformats.org/officeDocument/2006/relationships/image" Target="../media/image28.png"/><Relationship Id="rId3" Type="http://schemas.openxmlformats.org/officeDocument/2006/relationships/image" Target="../media/image18.tiff"/><Relationship Id="rId7" Type="http://schemas.openxmlformats.org/officeDocument/2006/relationships/image" Target="../media/image22.tiff"/><Relationship Id="rId12"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jpeg"/><Relationship Id="rId15" Type="http://schemas.openxmlformats.org/officeDocument/2006/relationships/image" Target="../media/image30.png"/><Relationship Id="rId10" Type="http://schemas.openxmlformats.org/officeDocument/2006/relationships/image" Target="../media/image25.jpeg"/><Relationship Id="rId4" Type="http://schemas.openxmlformats.org/officeDocument/2006/relationships/image" Target="../media/image19.GIF"/><Relationship Id="rId9" Type="http://schemas.openxmlformats.org/officeDocument/2006/relationships/image" Target="../media/image24.jpeg"/><Relationship Id="rId14" Type="http://schemas.openxmlformats.org/officeDocument/2006/relationships/image" Target="../media/image2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svg"/><Relationship Id="rId7" Type="http://schemas.openxmlformats.org/officeDocument/2006/relationships/image" Target="../media/image36.svg"/><Relationship Id="rId12" Type="http://schemas.openxmlformats.org/officeDocument/2006/relationships/image" Target="../media/image41.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sv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3.tiff"/><Relationship Id="rId2" Type="http://schemas.openxmlformats.org/officeDocument/2006/relationships/image" Target="../media/image42.jpeg"/><Relationship Id="rId1" Type="http://schemas.openxmlformats.org/officeDocument/2006/relationships/slideLayout" Target="../slideLayouts/slideLayout3.xm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4.tiff"/><Relationship Id="rId7" Type="http://schemas.openxmlformats.org/officeDocument/2006/relationships/image" Target="../media/image48.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tiff"/></Relationships>
</file>

<file path=ppt/slides/_rels/slide19.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9.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8" Type="http://schemas.openxmlformats.org/officeDocument/2006/relationships/image" Target="../media/image55.tiff"/><Relationship Id="rId3" Type="http://schemas.openxmlformats.org/officeDocument/2006/relationships/image" Target="../media/image50.png"/><Relationship Id="rId7" Type="http://schemas.openxmlformats.org/officeDocument/2006/relationships/image" Target="../media/image54.tiff"/><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53.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51.png"/><Relationship Id="rId9" Type="http://schemas.openxmlformats.org/officeDocument/2006/relationships/image" Target="../media/image56.tif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package" Target="../embeddings/Microsoft_Excel_Worksheet1.xlsx"/><Relationship Id="rId7" Type="http://schemas.openxmlformats.org/officeDocument/2006/relationships/image" Target="../media/image60.pn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59.emf"/><Relationship Id="rId5" Type="http://schemas.openxmlformats.org/officeDocument/2006/relationships/package" Target="../embeddings/Microsoft_Excel_Worksheet2.xlsx"/><Relationship Id="rId4" Type="http://schemas.openxmlformats.org/officeDocument/2006/relationships/image" Target="../media/image58.emf"/></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jpe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jpeg"/><Relationship Id="rId2" Type="http://schemas.openxmlformats.org/officeDocument/2006/relationships/image" Target="../media/image4.png"/><Relationship Id="rId1" Type="http://schemas.openxmlformats.org/officeDocument/2006/relationships/slideLayout" Target="../slideLayouts/slideLayout15.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C:\Users\Troub\Desktop\新建文件夹 (5)\222.jpg222"/>
          <p:cNvPicPr>
            <a:picLocks noChangeAspect="1"/>
          </p:cNvPicPr>
          <p:nvPr/>
        </p:nvPicPr>
        <p:blipFill>
          <a:blip r:embed="rId3"/>
          <a:srcRect/>
          <a:stretch>
            <a:fillRect/>
          </a:stretch>
        </p:blipFill>
        <p:spPr>
          <a:xfrm>
            <a:off x="0" y="-273"/>
            <a:ext cx="11552410" cy="6497794"/>
          </a:xfrm>
          <a:prstGeom prst="rect">
            <a:avLst/>
          </a:prstGeom>
        </p:spPr>
      </p:pic>
      <p:pic>
        <p:nvPicPr>
          <p:cNvPr id="11" name="Picture 2" descr="C:\Users\Administrator\Desktop\矢量智能对象.png"/>
          <p:cNvPicPr>
            <a:picLocks noChangeAspect="1" noChangeArrowheads="1"/>
          </p:cNvPicPr>
          <p:nvPr userDrawn="1"/>
        </p:nvPicPr>
        <p:blipFill>
          <a:blip r:embed="rId4" cstate="print"/>
          <a:srcRect/>
          <a:stretch>
            <a:fillRect/>
          </a:stretch>
        </p:blipFill>
        <p:spPr bwMode="auto">
          <a:xfrm>
            <a:off x="9259203" y="441777"/>
            <a:ext cx="1728444" cy="295276"/>
          </a:xfrm>
          <a:prstGeom prst="rect">
            <a:avLst/>
          </a:prstGeom>
          <a:noFill/>
        </p:spPr>
      </p:pic>
      <p:sp>
        <p:nvSpPr>
          <p:cNvPr id="4" name="标题 3"/>
          <p:cNvSpPr>
            <a:spLocks noGrp="1"/>
          </p:cNvSpPr>
          <p:nvPr>
            <p:ph type="ctrTitle"/>
          </p:nvPr>
        </p:nvSpPr>
        <p:spPr>
          <a:xfrm>
            <a:off x="323513" y="1439887"/>
            <a:ext cx="10871876" cy="1654364"/>
          </a:xfrm>
        </p:spPr>
        <p:txBody>
          <a:bodyPr>
            <a:normAutofit/>
          </a:bodyPr>
          <a:lstStyle/>
          <a:p>
            <a:pPr algn="ctr"/>
            <a:r>
              <a:rPr lang="zh-CN" altLang="en-US" dirty="0"/>
              <a:t>教育局疫情大数据决策系统方案</a:t>
            </a:r>
          </a:p>
        </p:txBody>
      </p:sp>
      <p:sp>
        <p:nvSpPr>
          <p:cNvPr id="10" name="任意多边形 9"/>
          <p:cNvSpPr/>
          <p:nvPr/>
        </p:nvSpPr>
        <p:spPr>
          <a:xfrm>
            <a:off x="861660" y="-35793"/>
            <a:ext cx="1511750" cy="1340321"/>
          </a:xfrm>
          <a:custGeom>
            <a:avLst/>
            <a:gdLst>
              <a:gd name="connsiteX0" fmla="*/ 0 w 2381"/>
              <a:gd name="connsiteY0" fmla="*/ 0 h 2111"/>
              <a:gd name="connsiteX1" fmla="*/ 2381 w 2381"/>
              <a:gd name="connsiteY1" fmla="*/ 0 h 2111"/>
              <a:gd name="connsiteX2" fmla="*/ 2378 w 2381"/>
              <a:gd name="connsiteY2" fmla="*/ 1687 h 2111"/>
              <a:gd name="connsiteX3" fmla="*/ 0 w 2381"/>
              <a:gd name="connsiteY3" fmla="*/ 2111 h 2111"/>
              <a:gd name="connsiteX4" fmla="*/ 0 w 2381"/>
              <a:gd name="connsiteY4" fmla="*/ 0 h 21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1" h="2111">
                <a:moveTo>
                  <a:pt x="0" y="0"/>
                </a:moveTo>
                <a:lnTo>
                  <a:pt x="2381" y="0"/>
                </a:lnTo>
                <a:lnTo>
                  <a:pt x="2378" y="1687"/>
                </a:lnTo>
                <a:lnTo>
                  <a:pt x="0" y="2111"/>
                </a:lnTo>
                <a:lnTo>
                  <a:pt x="0" y="0"/>
                </a:lnTo>
                <a:close/>
              </a:path>
            </a:pathLst>
          </a:custGeom>
          <a:gradFill>
            <a:gsLst>
              <a:gs pos="0">
                <a:srgbClr val="E5004F"/>
              </a:gs>
              <a:gs pos="100000">
                <a:srgbClr val="E60012"/>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92"/>
            <a:endParaRPr lang="zh-CN" altLang="en-US">
              <a:solidFill>
                <a:prstClr val="white"/>
              </a:solidFill>
              <a:latin typeface="Calibri"/>
              <a:ea typeface="宋体" panose="02010600030101010101" pitchFamily="2" charset="-122"/>
            </a:endParaRPr>
          </a:p>
        </p:txBody>
      </p:sp>
      <p:sp>
        <p:nvSpPr>
          <p:cNvPr id="12" name="标题 1"/>
          <p:cNvSpPr txBox="1">
            <a:spLocks/>
          </p:cNvSpPr>
          <p:nvPr/>
        </p:nvSpPr>
        <p:spPr>
          <a:xfrm>
            <a:off x="861660" y="305888"/>
            <a:ext cx="1515251" cy="675372"/>
          </a:xfrm>
          <a:prstGeom prst="rect">
            <a:avLst/>
          </a:prstGeom>
        </p:spPr>
        <p:txBody>
          <a:bodyPr vert="horz" lIns="91428" tIns="45715" rIns="91428" bIns="45715" rtlCol="0" anchor="ctr">
            <a:noAutofit/>
          </a:bodyPr>
          <a:lstStyle>
            <a:lvl1pPr algn="l" defTabSz="914400" rtl="0" eaLnBrk="1" latinLnBrk="0" hangingPunct="1">
              <a:spcBef>
                <a:spcPct val="0"/>
              </a:spcBef>
              <a:buNone/>
              <a:defRPr sz="3600" b="1" kern="1200">
                <a:solidFill>
                  <a:srgbClr val="E60039"/>
                </a:solidFill>
                <a:latin typeface="微软雅黑" panose="020B0503020204020204" pitchFamily="34" charset="-122"/>
                <a:ea typeface="微软雅黑" panose="020B0503020204020204" pitchFamily="34" charset="-122"/>
                <a:cs typeface="+mj-cs"/>
              </a:defRPr>
            </a:lvl1pPr>
          </a:lstStyle>
          <a:p>
            <a:pPr algn="ctr" defTabSz="914292">
              <a:lnSpc>
                <a:spcPts val="2000"/>
              </a:lnSpc>
            </a:pPr>
            <a:r>
              <a:rPr lang="zh-CN" altLang="en-US" sz="1400" dirty="0">
                <a:solidFill>
                  <a:prstClr val="white"/>
                </a:solidFill>
              </a:rPr>
              <a:t>与场景亲密接触</a:t>
            </a:r>
            <a:endParaRPr lang="en-US" altLang="zh-CN" sz="1400" dirty="0">
              <a:solidFill>
                <a:prstClr val="white"/>
              </a:solidFill>
            </a:endParaRPr>
          </a:p>
          <a:p>
            <a:pPr algn="ctr" defTabSz="914292">
              <a:lnSpc>
                <a:spcPts val="2000"/>
              </a:lnSpc>
            </a:pPr>
            <a:r>
              <a:rPr lang="zh-CN" altLang="en-US" sz="1400" dirty="0">
                <a:solidFill>
                  <a:prstClr val="white"/>
                </a:solidFill>
              </a:rPr>
              <a:t>做方案创新专家</a:t>
            </a:r>
          </a:p>
        </p:txBody>
      </p:sp>
      <p:sp>
        <p:nvSpPr>
          <p:cNvPr id="7" name="标题 3">
            <a:extLst>
              <a:ext uri="{FF2B5EF4-FFF2-40B4-BE49-F238E27FC236}">
                <a16:creationId xmlns:a16="http://schemas.microsoft.com/office/drawing/2014/main" id="{26084FA4-8B3F-934C-87A3-3F49F7E14E52}"/>
              </a:ext>
            </a:extLst>
          </p:cNvPr>
          <p:cNvSpPr txBox="1">
            <a:spLocks/>
          </p:cNvSpPr>
          <p:nvPr/>
        </p:nvSpPr>
        <p:spPr>
          <a:xfrm>
            <a:off x="3740351" y="2526776"/>
            <a:ext cx="5907531" cy="990914"/>
          </a:xfrm>
          <a:prstGeom prst="rect">
            <a:avLst/>
          </a:prstGeom>
        </p:spPr>
        <p:txBody>
          <a:bodyPr vert="horz" lIns="91440" tIns="45720" rIns="91440" bIns="45720" rtlCol="0" anchor="ctr">
            <a:normAutofit/>
          </a:bodyPr>
          <a:lstStyle>
            <a:lvl1pPr algn="l" defTabSz="864133" rtl="0" eaLnBrk="1" latinLnBrk="0" hangingPunct="1">
              <a:spcBef>
                <a:spcPct val="0"/>
              </a:spcBef>
              <a:buNone/>
              <a:defRPr sz="3399" b="1" kern="1200">
                <a:solidFill>
                  <a:schemeClr val="bg1"/>
                </a:solidFill>
                <a:latin typeface="微软雅黑" panose="020B0503020204020204" pitchFamily="34" charset="-122"/>
                <a:ea typeface="微软雅黑" panose="020B0503020204020204" pitchFamily="34" charset="-122"/>
                <a:cs typeface="+mj-cs"/>
              </a:defRPr>
            </a:lvl1pPr>
          </a:lstStyle>
          <a:p>
            <a:pPr algn="ctr"/>
            <a:r>
              <a:rPr lang="en-US" altLang="zh-CN" sz="2000" b="0" dirty="0"/>
              <a:t>——</a:t>
            </a:r>
            <a:r>
              <a:rPr lang="zh-CN" altLang="en-US" sz="2000" b="0" dirty="0"/>
              <a:t>让教育局疫情防控</a:t>
            </a:r>
            <a:r>
              <a:rPr lang="zh-CN" altLang="en-US" sz="2000" dirty="0">
                <a:solidFill>
                  <a:srgbClr val="FFFF00"/>
                </a:solidFill>
              </a:rPr>
              <a:t>更精准</a:t>
            </a:r>
            <a:r>
              <a:rPr lang="zh-CN" altLang="en-US" sz="2000" b="0" dirty="0"/>
              <a:t>、</a:t>
            </a:r>
            <a:r>
              <a:rPr lang="zh-CN" altLang="en-US" sz="2000" dirty="0">
                <a:solidFill>
                  <a:srgbClr val="FFFF00"/>
                </a:solidFill>
              </a:rPr>
              <a:t>更高效</a:t>
            </a:r>
          </a:p>
        </p:txBody>
      </p:sp>
      <p:sp>
        <p:nvSpPr>
          <p:cNvPr id="9" name="标题 3">
            <a:extLst>
              <a:ext uri="{FF2B5EF4-FFF2-40B4-BE49-F238E27FC236}">
                <a16:creationId xmlns:a16="http://schemas.microsoft.com/office/drawing/2014/main" id="{CA6D4871-6A9B-EE41-BFCE-5CB77D98A0D0}"/>
              </a:ext>
            </a:extLst>
          </p:cNvPr>
          <p:cNvSpPr txBox="1">
            <a:spLocks/>
          </p:cNvSpPr>
          <p:nvPr/>
        </p:nvSpPr>
        <p:spPr>
          <a:xfrm>
            <a:off x="2593974" y="3604949"/>
            <a:ext cx="3165477" cy="990914"/>
          </a:xfrm>
          <a:prstGeom prst="rect">
            <a:avLst/>
          </a:prstGeom>
        </p:spPr>
        <p:txBody>
          <a:bodyPr vert="horz" lIns="91440" tIns="45720" rIns="91440" bIns="45720" rtlCol="0" anchor="ctr">
            <a:normAutofit/>
          </a:bodyPr>
          <a:lstStyle>
            <a:lvl1pPr algn="l" defTabSz="864133" rtl="0" eaLnBrk="1" latinLnBrk="0" hangingPunct="1">
              <a:spcBef>
                <a:spcPct val="0"/>
              </a:spcBef>
              <a:buNone/>
              <a:defRPr sz="3399" b="1" kern="1200">
                <a:solidFill>
                  <a:schemeClr val="bg1"/>
                </a:solidFill>
                <a:latin typeface="微软雅黑" panose="020B0503020204020204" pitchFamily="34" charset="-122"/>
                <a:ea typeface="微软雅黑" panose="020B0503020204020204" pitchFamily="34" charset="-122"/>
                <a:cs typeface="+mj-cs"/>
              </a:defRPr>
            </a:lvl1pPr>
          </a:lstStyle>
          <a:p>
            <a:pPr>
              <a:spcBef>
                <a:spcPts val="600"/>
              </a:spcBef>
            </a:pPr>
            <a:r>
              <a:rPr lang="zh-CN" altLang="en-US" sz="1600" b="0" dirty="0"/>
              <a:t>作者：林希</a:t>
            </a:r>
            <a:endParaRPr lang="en-US" altLang="zh-CN" sz="1600" b="0" dirty="0"/>
          </a:p>
          <a:p>
            <a:pPr>
              <a:spcBef>
                <a:spcPts val="600"/>
              </a:spcBef>
            </a:pPr>
            <a:r>
              <a:rPr lang="zh-CN" altLang="en-US" sz="1600" b="0" dirty="0"/>
              <a:t>密级：</a:t>
            </a:r>
            <a:r>
              <a:rPr lang="en-US" altLang="zh-CN" sz="1600" b="0" dirty="0"/>
              <a:t>C</a:t>
            </a:r>
          </a:p>
          <a:p>
            <a:pPr>
              <a:spcBef>
                <a:spcPts val="600"/>
              </a:spcBef>
            </a:pPr>
            <a:r>
              <a:rPr lang="zh-CN" altLang="en-US" sz="1600" b="0" dirty="0"/>
              <a:t>日期：</a:t>
            </a:r>
            <a:r>
              <a:rPr lang="en-US" altLang="zh-CN" sz="1600" b="0" dirty="0"/>
              <a:t>2020.02.12</a:t>
            </a:r>
            <a:endParaRPr lang="zh-CN" altLang="en-US" sz="1600" b="0" dirty="0"/>
          </a:p>
        </p:txBody>
      </p:sp>
    </p:spTree>
    <p:extLst>
      <p:ext uri="{BB962C8B-B14F-4D97-AF65-F5344CB8AC3E}">
        <p14:creationId xmlns:p14="http://schemas.microsoft.com/office/powerpoint/2010/main" val="23407127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矩形 88">
            <a:extLst>
              <a:ext uri="{FF2B5EF4-FFF2-40B4-BE49-F238E27FC236}">
                <a16:creationId xmlns:a16="http://schemas.microsoft.com/office/drawing/2014/main" id="{BEC2F2E6-3C47-1742-AE03-A75B34F89189}"/>
              </a:ext>
            </a:extLst>
          </p:cNvPr>
          <p:cNvSpPr/>
          <p:nvPr/>
        </p:nvSpPr>
        <p:spPr>
          <a:xfrm>
            <a:off x="2159050" y="3090736"/>
            <a:ext cx="9073008" cy="1506301"/>
          </a:xfrm>
          <a:prstGeom prst="rect">
            <a:avLst/>
          </a:prstGeom>
          <a:solidFill>
            <a:schemeClr val="tx1">
              <a:lumMod val="75000"/>
              <a:lumOff val="2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9" name="矩形 58">
            <a:extLst>
              <a:ext uri="{FF2B5EF4-FFF2-40B4-BE49-F238E27FC236}">
                <a16:creationId xmlns:a16="http://schemas.microsoft.com/office/drawing/2014/main" id="{CD771E2A-CC31-A347-A4A6-DE1E83A20A60}"/>
              </a:ext>
            </a:extLst>
          </p:cNvPr>
          <p:cNvSpPr/>
          <p:nvPr/>
        </p:nvSpPr>
        <p:spPr>
          <a:xfrm>
            <a:off x="2159050" y="71735"/>
            <a:ext cx="9073008" cy="1565050"/>
          </a:xfrm>
          <a:prstGeom prst="rect">
            <a:avLst/>
          </a:prstGeom>
          <a:solidFill>
            <a:schemeClr val="tx1">
              <a:lumMod val="75000"/>
              <a:lumOff val="2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5" name="矩形 94">
            <a:extLst>
              <a:ext uri="{FF2B5EF4-FFF2-40B4-BE49-F238E27FC236}">
                <a16:creationId xmlns:a16="http://schemas.microsoft.com/office/drawing/2014/main" id="{D0FB5F65-1D46-A24D-B72C-E85E20EFF52B}"/>
              </a:ext>
            </a:extLst>
          </p:cNvPr>
          <p:cNvSpPr/>
          <p:nvPr/>
        </p:nvSpPr>
        <p:spPr>
          <a:xfrm>
            <a:off x="2159050" y="4902138"/>
            <a:ext cx="9073008" cy="1461059"/>
          </a:xfrm>
          <a:prstGeom prst="rect">
            <a:avLst/>
          </a:prstGeom>
          <a:solidFill>
            <a:schemeClr val="tx1">
              <a:lumMod val="85000"/>
              <a:lumOff val="1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 name="圆角矩形 3">
            <a:extLst>
              <a:ext uri="{FF2B5EF4-FFF2-40B4-BE49-F238E27FC236}">
                <a16:creationId xmlns:a16="http://schemas.microsoft.com/office/drawing/2014/main" id="{B742714F-E6B1-3C43-9255-8F26CEDD7C1A}"/>
              </a:ext>
            </a:extLst>
          </p:cNvPr>
          <p:cNvSpPr/>
          <p:nvPr/>
        </p:nvSpPr>
        <p:spPr>
          <a:xfrm>
            <a:off x="157267" y="1798918"/>
            <a:ext cx="1930659" cy="576064"/>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solidFill>
                  <a:schemeClr val="bg1"/>
                </a:solidFill>
                <a:latin typeface="Microsoft YaHei" panose="020B0503020204020204" pitchFamily="34" charset="-122"/>
                <a:ea typeface="Microsoft YaHei" panose="020B0503020204020204" pitchFamily="34" charset="-122"/>
              </a:rPr>
              <a:t>家长反馈</a:t>
            </a:r>
          </a:p>
        </p:txBody>
      </p:sp>
      <p:sp>
        <p:nvSpPr>
          <p:cNvPr id="6" name="圆角矩形 5">
            <a:extLst>
              <a:ext uri="{FF2B5EF4-FFF2-40B4-BE49-F238E27FC236}">
                <a16:creationId xmlns:a16="http://schemas.microsoft.com/office/drawing/2014/main" id="{6EEE471C-BFBD-8441-98B1-742B7B89483F}"/>
              </a:ext>
            </a:extLst>
          </p:cNvPr>
          <p:cNvSpPr/>
          <p:nvPr/>
        </p:nvSpPr>
        <p:spPr>
          <a:xfrm>
            <a:off x="135539" y="3278469"/>
            <a:ext cx="1930659" cy="576064"/>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solidFill>
                  <a:schemeClr val="bg1"/>
                </a:solidFill>
                <a:latin typeface="Microsoft YaHei" panose="020B0503020204020204" pitchFamily="34" charset="-122"/>
                <a:ea typeface="Microsoft YaHei" panose="020B0503020204020204" pitchFamily="34" charset="-122"/>
              </a:rPr>
              <a:t>班主任</a:t>
            </a:r>
            <a:endParaRPr kumimoji="1" lang="en-US" altLang="zh-CN" dirty="0">
              <a:solidFill>
                <a:schemeClr val="bg1"/>
              </a:solidFill>
              <a:latin typeface="Microsoft YaHei" panose="020B0503020204020204" pitchFamily="34" charset="-122"/>
              <a:ea typeface="Microsoft YaHei" panose="020B0503020204020204" pitchFamily="34" charset="-122"/>
            </a:endParaRPr>
          </a:p>
          <a:p>
            <a:pPr algn="ctr"/>
            <a:r>
              <a:rPr kumimoji="1" lang="zh-CN" altLang="en-US" dirty="0">
                <a:solidFill>
                  <a:schemeClr val="bg1"/>
                </a:solidFill>
                <a:latin typeface="Microsoft YaHei" panose="020B0503020204020204" pitchFamily="34" charset="-122"/>
                <a:ea typeface="Microsoft YaHei" panose="020B0503020204020204" pitchFamily="34" charset="-122"/>
              </a:rPr>
              <a:t>（班主任汇总）</a:t>
            </a:r>
          </a:p>
        </p:txBody>
      </p:sp>
      <p:sp>
        <p:nvSpPr>
          <p:cNvPr id="7" name="圆角矩形 6">
            <a:extLst>
              <a:ext uri="{FF2B5EF4-FFF2-40B4-BE49-F238E27FC236}">
                <a16:creationId xmlns:a16="http://schemas.microsoft.com/office/drawing/2014/main" id="{444A0C8A-E8A8-B840-B04E-79F84E51496F}"/>
              </a:ext>
            </a:extLst>
          </p:cNvPr>
          <p:cNvSpPr/>
          <p:nvPr/>
        </p:nvSpPr>
        <p:spPr>
          <a:xfrm>
            <a:off x="197863" y="5540610"/>
            <a:ext cx="1937876" cy="576064"/>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solidFill>
                  <a:schemeClr val="bg1"/>
                </a:solidFill>
                <a:latin typeface="Microsoft YaHei" panose="020B0503020204020204" pitchFamily="34" charset="-122"/>
                <a:ea typeface="Microsoft YaHei" panose="020B0503020204020204" pitchFamily="34" charset="-122"/>
              </a:rPr>
              <a:t>局长</a:t>
            </a:r>
            <a:r>
              <a:rPr kumimoji="1" lang="en-US" altLang="zh-CN" dirty="0">
                <a:solidFill>
                  <a:schemeClr val="bg1"/>
                </a:solidFill>
                <a:latin typeface="Microsoft YaHei" panose="020B0503020204020204" pitchFamily="34" charset="-122"/>
                <a:ea typeface="Microsoft YaHei" panose="020B0503020204020204" pitchFamily="34" charset="-122"/>
              </a:rPr>
              <a:t>/</a:t>
            </a:r>
            <a:r>
              <a:rPr kumimoji="1" lang="zh-CN" altLang="en-US" dirty="0">
                <a:solidFill>
                  <a:schemeClr val="bg1"/>
                </a:solidFill>
                <a:latin typeface="Microsoft YaHei" panose="020B0503020204020204" pitchFamily="34" charset="-122"/>
                <a:ea typeface="Microsoft YaHei" panose="020B0503020204020204" pitchFamily="34" charset="-122"/>
              </a:rPr>
              <a:t>副局</a:t>
            </a:r>
            <a:endParaRPr kumimoji="1" lang="en-US" altLang="zh-CN" dirty="0">
              <a:solidFill>
                <a:schemeClr val="bg1"/>
              </a:solidFill>
              <a:latin typeface="Microsoft YaHei" panose="020B0503020204020204" pitchFamily="34" charset="-122"/>
              <a:ea typeface="Microsoft YaHei" panose="020B0503020204020204" pitchFamily="34" charset="-122"/>
            </a:endParaRPr>
          </a:p>
          <a:p>
            <a:pPr algn="ctr"/>
            <a:r>
              <a:rPr kumimoji="1" lang="en-US" altLang="zh-CN" dirty="0">
                <a:solidFill>
                  <a:schemeClr val="bg1"/>
                </a:solidFill>
                <a:latin typeface="Microsoft YaHei" panose="020B0503020204020204" pitchFamily="34" charset="-122"/>
                <a:ea typeface="Microsoft YaHei" panose="020B0503020204020204" pitchFamily="34" charset="-122"/>
              </a:rPr>
              <a:t>(</a:t>
            </a:r>
            <a:r>
              <a:rPr kumimoji="1" lang="zh-CN" altLang="en-US" dirty="0">
                <a:solidFill>
                  <a:schemeClr val="bg1"/>
                </a:solidFill>
                <a:latin typeface="Microsoft YaHei" panose="020B0503020204020204" pitchFamily="34" charset="-122"/>
                <a:ea typeface="Microsoft YaHei" panose="020B0503020204020204" pitchFamily="34" charset="-122"/>
              </a:rPr>
              <a:t>各科室分管负责</a:t>
            </a:r>
            <a:r>
              <a:rPr kumimoji="1" lang="en-US" altLang="zh-CN" dirty="0">
                <a:solidFill>
                  <a:schemeClr val="bg1"/>
                </a:solidFill>
                <a:latin typeface="Microsoft YaHei" panose="020B0503020204020204" pitchFamily="34" charset="-122"/>
                <a:ea typeface="Microsoft YaHei" panose="020B0503020204020204" pitchFamily="34" charset="-122"/>
              </a:rPr>
              <a:t>)</a:t>
            </a:r>
            <a:endParaRPr kumimoji="1" lang="zh-CN" altLang="en-US" dirty="0">
              <a:solidFill>
                <a:schemeClr val="bg1"/>
              </a:solidFill>
              <a:latin typeface="Microsoft YaHei" panose="020B0503020204020204" pitchFamily="34" charset="-122"/>
              <a:ea typeface="Microsoft YaHei" panose="020B0503020204020204" pitchFamily="34" charset="-122"/>
            </a:endParaRPr>
          </a:p>
        </p:txBody>
      </p:sp>
      <p:sp>
        <p:nvSpPr>
          <p:cNvPr id="72" name="圆角矩形 71">
            <a:extLst>
              <a:ext uri="{FF2B5EF4-FFF2-40B4-BE49-F238E27FC236}">
                <a16:creationId xmlns:a16="http://schemas.microsoft.com/office/drawing/2014/main" id="{62F83566-5953-614F-BF76-0E714B135BB5}"/>
              </a:ext>
            </a:extLst>
          </p:cNvPr>
          <p:cNvSpPr/>
          <p:nvPr/>
        </p:nvSpPr>
        <p:spPr>
          <a:xfrm>
            <a:off x="146675" y="389073"/>
            <a:ext cx="1951844" cy="576064"/>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solidFill>
                  <a:schemeClr val="bg1"/>
                </a:solidFill>
                <a:latin typeface="Microsoft YaHei" panose="020B0503020204020204" pitchFamily="34" charset="-122"/>
                <a:ea typeface="Microsoft YaHei" panose="020B0503020204020204" pitchFamily="34" charset="-122"/>
              </a:rPr>
              <a:t>教育局统一</a:t>
            </a:r>
            <a:endParaRPr kumimoji="1" lang="en-US" altLang="zh-CN" dirty="0">
              <a:solidFill>
                <a:schemeClr val="bg1"/>
              </a:solidFill>
              <a:latin typeface="Microsoft YaHei" panose="020B0503020204020204" pitchFamily="34" charset="-122"/>
              <a:ea typeface="Microsoft YaHei" panose="020B0503020204020204" pitchFamily="34" charset="-122"/>
            </a:endParaRPr>
          </a:p>
          <a:p>
            <a:pPr algn="ctr"/>
            <a:r>
              <a:rPr kumimoji="1" lang="zh-CN" altLang="en-US" dirty="0">
                <a:solidFill>
                  <a:schemeClr val="bg1"/>
                </a:solidFill>
                <a:latin typeface="Microsoft YaHei" panose="020B0503020204020204" pitchFamily="34" charset="-122"/>
                <a:ea typeface="Microsoft YaHei" panose="020B0503020204020204" pitchFamily="34" charset="-122"/>
              </a:rPr>
              <a:t>任务下发</a:t>
            </a:r>
          </a:p>
        </p:txBody>
      </p:sp>
      <p:pic>
        <p:nvPicPr>
          <p:cNvPr id="39" name="图片 38">
            <a:extLst>
              <a:ext uri="{FF2B5EF4-FFF2-40B4-BE49-F238E27FC236}">
                <a16:creationId xmlns:a16="http://schemas.microsoft.com/office/drawing/2014/main" id="{0348BBB8-4086-7941-8938-C36940DC81D0}"/>
              </a:ext>
            </a:extLst>
          </p:cNvPr>
          <p:cNvPicPr>
            <a:picLocks noChangeAspect="1"/>
          </p:cNvPicPr>
          <p:nvPr/>
        </p:nvPicPr>
        <p:blipFill>
          <a:blip r:embed="rId3"/>
          <a:stretch>
            <a:fillRect/>
          </a:stretch>
        </p:blipFill>
        <p:spPr>
          <a:xfrm>
            <a:off x="2230804" y="178728"/>
            <a:ext cx="1689882" cy="1324366"/>
          </a:xfrm>
          <a:prstGeom prst="rect">
            <a:avLst/>
          </a:prstGeom>
        </p:spPr>
      </p:pic>
      <p:sp>
        <p:nvSpPr>
          <p:cNvPr id="40" name="文本框 39">
            <a:extLst>
              <a:ext uri="{FF2B5EF4-FFF2-40B4-BE49-F238E27FC236}">
                <a16:creationId xmlns:a16="http://schemas.microsoft.com/office/drawing/2014/main" id="{37C742D6-69BF-E345-B24C-F4C0F583058E}"/>
              </a:ext>
            </a:extLst>
          </p:cNvPr>
          <p:cNvSpPr txBox="1"/>
          <p:nvPr/>
        </p:nvSpPr>
        <p:spPr>
          <a:xfrm>
            <a:off x="3918077" y="173359"/>
            <a:ext cx="2092257" cy="338554"/>
          </a:xfrm>
          <a:prstGeom prst="rect">
            <a:avLst/>
          </a:prstGeom>
          <a:noFill/>
        </p:spPr>
        <p:txBody>
          <a:bodyPr wrap="square" rtlCol="0">
            <a:spAutoFit/>
          </a:bodyPr>
          <a:lstStyle/>
          <a:p>
            <a:r>
              <a:rPr kumimoji="1" lang="zh-CN" altLang="en-US" sz="1600" b="1" dirty="0">
                <a:solidFill>
                  <a:srgbClr val="FFC000"/>
                </a:solidFill>
                <a:latin typeface="Microsoft YaHei" panose="020B0503020204020204" pitchFamily="34" charset="-122"/>
                <a:ea typeface="Microsoft YaHei" panose="020B0503020204020204" pitchFamily="34" charset="-122"/>
              </a:rPr>
              <a:t>教育局设计问卷</a:t>
            </a:r>
          </a:p>
        </p:txBody>
      </p:sp>
      <p:sp>
        <p:nvSpPr>
          <p:cNvPr id="54" name="文本框 53">
            <a:extLst>
              <a:ext uri="{FF2B5EF4-FFF2-40B4-BE49-F238E27FC236}">
                <a16:creationId xmlns:a16="http://schemas.microsoft.com/office/drawing/2014/main" id="{01762C3B-023B-D84B-95F9-854201DF67B7}"/>
              </a:ext>
            </a:extLst>
          </p:cNvPr>
          <p:cNvSpPr txBox="1"/>
          <p:nvPr/>
        </p:nvSpPr>
        <p:spPr>
          <a:xfrm>
            <a:off x="9325356" y="1679217"/>
            <a:ext cx="1411824" cy="400110"/>
          </a:xfrm>
          <a:prstGeom prst="rect">
            <a:avLst/>
          </a:prstGeom>
          <a:noFill/>
        </p:spPr>
        <p:txBody>
          <a:bodyPr wrap="square" rtlCol="0">
            <a:spAutoFit/>
          </a:bodyPr>
          <a:lstStyle/>
          <a:p>
            <a:r>
              <a:rPr kumimoji="1" lang="zh-CN" altLang="en-US" sz="2000" b="1" dirty="0">
                <a:solidFill>
                  <a:srgbClr val="FFC000"/>
                </a:solidFill>
                <a:latin typeface="Microsoft YaHei" panose="020B0503020204020204" pitchFamily="34" charset="-122"/>
                <a:ea typeface="Microsoft YaHei" panose="020B0503020204020204" pitchFamily="34" charset="-122"/>
              </a:rPr>
              <a:t>填写提交</a:t>
            </a:r>
          </a:p>
        </p:txBody>
      </p:sp>
      <p:sp>
        <p:nvSpPr>
          <p:cNvPr id="60" name="文本框 59">
            <a:extLst>
              <a:ext uri="{FF2B5EF4-FFF2-40B4-BE49-F238E27FC236}">
                <a16:creationId xmlns:a16="http://schemas.microsoft.com/office/drawing/2014/main" id="{F20411DB-40E7-FB4D-B0B1-542F80E58AED}"/>
              </a:ext>
            </a:extLst>
          </p:cNvPr>
          <p:cNvSpPr txBox="1"/>
          <p:nvPr/>
        </p:nvSpPr>
        <p:spPr>
          <a:xfrm>
            <a:off x="7322130" y="198318"/>
            <a:ext cx="1411824" cy="338554"/>
          </a:xfrm>
          <a:prstGeom prst="rect">
            <a:avLst/>
          </a:prstGeom>
          <a:noFill/>
        </p:spPr>
        <p:txBody>
          <a:bodyPr wrap="square" rtlCol="0">
            <a:spAutoFit/>
          </a:bodyPr>
          <a:lstStyle/>
          <a:p>
            <a:r>
              <a:rPr kumimoji="1" lang="zh-CN" altLang="en-US" sz="1600" b="1" dirty="0">
                <a:solidFill>
                  <a:srgbClr val="FFC000"/>
                </a:solidFill>
                <a:latin typeface="Microsoft YaHei" panose="020B0503020204020204" pitchFamily="34" charset="-122"/>
                <a:ea typeface="Microsoft YaHei" panose="020B0503020204020204" pitchFamily="34" charset="-122"/>
              </a:rPr>
              <a:t>预览发布</a:t>
            </a:r>
          </a:p>
        </p:txBody>
      </p:sp>
      <p:sp>
        <p:nvSpPr>
          <p:cNvPr id="61" name="矩形 60">
            <a:extLst>
              <a:ext uri="{FF2B5EF4-FFF2-40B4-BE49-F238E27FC236}">
                <a16:creationId xmlns:a16="http://schemas.microsoft.com/office/drawing/2014/main" id="{F31BDCC7-8120-E048-9F9B-582752104E60}"/>
              </a:ext>
            </a:extLst>
          </p:cNvPr>
          <p:cNvSpPr/>
          <p:nvPr/>
        </p:nvSpPr>
        <p:spPr>
          <a:xfrm>
            <a:off x="2159050" y="1589328"/>
            <a:ext cx="9073008" cy="1390407"/>
          </a:xfrm>
          <a:prstGeom prst="rect">
            <a:avLst/>
          </a:prstGeom>
          <a:solidFill>
            <a:schemeClr val="tx1">
              <a:lumMod val="85000"/>
              <a:lumOff val="1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6" name="文本框 85">
            <a:extLst>
              <a:ext uri="{FF2B5EF4-FFF2-40B4-BE49-F238E27FC236}">
                <a16:creationId xmlns:a16="http://schemas.microsoft.com/office/drawing/2014/main" id="{B5CB6DCF-C85B-3C4B-991D-7534DBEB514F}"/>
              </a:ext>
            </a:extLst>
          </p:cNvPr>
          <p:cNvSpPr txBox="1"/>
          <p:nvPr/>
        </p:nvSpPr>
        <p:spPr>
          <a:xfrm>
            <a:off x="2204863" y="2012696"/>
            <a:ext cx="3068148" cy="584775"/>
          </a:xfrm>
          <a:prstGeom prst="rect">
            <a:avLst/>
          </a:prstGeom>
          <a:noFill/>
        </p:spPr>
        <p:txBody>
          <a:bodyPr wrap="square" rtlCol="0">
            <a:spAutoFit/>
          </a:bodyPr>
          <a:lstStyle/>
          <a:p>
            <a:r>
              <a:rPr kumimoji="1" lang="zh-CN" altLang="en-US" sz="1600" b="1" dirty="0">
                <a:solidFill>
                  <a:srgbClr val="FFC000"/>
                </a:solidFill>
                <a:latin typeface="Microsoft YaHei" panose="020B0503020204020204" pitchFamily="34" charset="-122"/>
                <a:ea typeface="Microsoft YaHei" panose="020B0503020204020204" pitchFamily="34" charset="-122"/>
              </a:rPr>
              <a:t>收到班主任下发问卷</a:t>
            </a:r>
            <a:endParaRPr kumimoji="1" lang="en-US" altLang="zh-CN" sz="1600" b="1" dirty="0">
              <a:solidFill>
                <a:srgbClr val="FFC000"/>
              </a:solidFill>
              <a:latin typeface="Microsoft YaHei" panose="020B0503020204020204" pitchFamily="34" charset="-122"/>
              <a:ea typeface="Microsoft YaHei" panose="020B0503020204020204" pitchFamily="34" charset="-122"/>
            </a:endParaRPr>
          </a:p>
          <a:p>
            <a:r>
              <a:rPr kumimoji="1" lang="zh-CN" altLang="en-US" sz="1600" b="1" dirty="0">
                <a:solidFill>
                  <a:srgbClr val="FFC000"/>
                </a:solidFill>
                <a:latin typeface="Microsoft YaHei" panose="020B0503020204020204" pitchFamily="34" charset="-122"/>
                <a:ea typeface="Microsoft YaHei" panose="020B0503020204020204" pitchFamily="34" charset="-122"/>
              </a:rPr>
              <a:t>二维码</a:t>
            </a:r>
            <a:r>
              <a:rPr kumimoji="1" lang="en-US" altLang="zh-CN" sz="1600" b="1" dirty="0">
                <a:solidFill>
                  <a:srgbClr val="FFC000"/>
                </a:solidFill>
                <a:latin typeface="Microsoft YaHei" panose="020B0503020204020204" pitchFamily="34" charset="-122"/>
                <a:ea typeface="Microsoft YaHei" panose="020B0503020204020204" pitchFamily="34" charset="-122"/>
              </a:rPr>
              <a:t>/</a:t>
            </a:r>
            <a:r>
              <a:rPr kumimoji="1" lang="zh-CN" altLang="en-US" sz="1600" b="1" dirty="0">
                <a:solidFill>
                  <a:srgbClr val="FFC000"/>
                </a:solidFill>
                <a:latin typeface="Microsoft YaHei" panose="020B0503020204020204" pitchFamily="34" charset="-122"/>
                <a:ea typeface="Microsoft YaHei" panose="020B0503020204020204" pitchFamily="34" charset="-122"/>
              </a:rPr>
              <a:t>链接</a:t>
            </a:r>
            <a:r>
              <a:rPr kumimoji="1" lang="en-US" altLang="zh-CN" sz="1600" b="1" dirty="0">
                <a:solidFill>
                  <a:srgbClr val="FFC000"/>
                </a:solidFill>
                <a:latin typeface="Microsoft YaHei" panose="020B0503020204020204" pitchFamily="34" charset="-122"/>
                <a:ea typeface="Microsoft YaHei" panose="020B0503020204020204" pitchFamily="34" charset="-122"/>
              </a:rPr>
              <a:t>/</a:t>
            </a:r>
            <a:r>
              <a:rPr kumimoji="1" lang="zh-CN" altLang="en-US" sz="1600" b="1" dirty="0">
                <a:solidFill>
                  <a:srgbClr val="FFC000"/>
                </a:solidFill>
                <a:latin typeface="Microsoft YaHei" panose="020B0503020204020204" pitchFamily="34" charset="-122"/>
                <a:ea typeface="Microsoft YaHei" panose="020B0503020204020204" pitchFamily="34" charset="-122"/>
              </a:rPr>
              <a:t>公众号菜单</a:t>
            </a:r>
          </a:p>
        </p:txBody>
      </p:sp>
      <p:sp>
        <p:nvSpPr>
          <p:cNvPr id="90" name="文本框 89">
            <a:extLst>
              <a:ext uri="{FF2B5EF4-FFF2-40B4-BE49-F238E27FC236}">
                <a16:creationId xmlns:a16="http://schemas.microsoft.com/office/drawing/2014/main" id="{02F3C3EA-83AD-4A48-B702-708DBDDBBB92}"/>
              </a:ext>
            </a:extLst>
          </p:cNvPr>
          <p:cNvSpPr txBox="1"/>
          <p:nvPr/>
        </p:nvSpPr>
        <p:spPr>
          <a:xfrm>
            <a:off x="6650743" y="3409789"/>
            <a:ext cx="2429609" cy="338554"/>
          </a:xfrm>
          <a:prstGeom prst="rect">
            <a:avLst/>
          </a:prstGeom>
          <a:noFill/>
        </p:spPr>
        <p:txBody>
          <a:bodyPr wrap="square" rtlCol="0">
            <a:spAutoFit/>
          </a:bodyPr>
          <a:lstStyle/>
          <a:p>
            <a:r>
              <a:rPr kumimoji="1" lang="zh-CN" altLang="en-US" sz="1600" b="1" dirty="0">
                <a:solidFill>
                  <a:srgbClr val="FFC000"/>
                </a:solidFill>
                <a:latin typeface="Microsoft YaHei" panose="020B0503020204020204" pitchFamily="34" charset="-122"/>
                <a:ea typeface="Microsoft YaHei" panose="020B0503020204020204" pitchFamily="34" charset="-122"/>
              </a:rPr>
              <a:t>查看校级统计分析</a:t>
            </a:r>
          </a:p>
        </p:txBody>
      </p:sp>
      <p:pic>
        <p:nvPicPr>
          <p:cNvPr id="92" name="图片 91">
            <a:extLst>
              <a:ext uri="{FF2B5EF4-FFF2-40B4-BE49-F238E27FC236}">
                <a16:creationId xmlns:a16="http://schemas.microsoft.com/office/drawing/2014/main" id="{E9C1EA4A-7185-CA45-B3A2-28FC9139F0A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61907" y="5039855"/>
            <a:ext cx="1720680" cy="1168642"/>
          </a:xfrm>
          <a:prstGeom prst="rect">
            <a:avLst/>
          </a:prstGeom>
        </p:spPr>
      </p:pic>
      <p:sp>
        <p:nvSpPr>
          <p:cNvPr id="93" name="文本框 92">
            <a:extLst>
              <a:ext uri="{FF2B5EF4-FFF2-40B4-BE49-F238E27FC236}">
                <a16:creationId xmlns:a16="http://schemas.microsoft.com/office/drawing/2014/main" id="{D6CFBE95-00B7-6545-BEEF-0B62E57437DE}"/>
              </a:ext>
            </a:extLst>
          </p:cNvPr>
          <p:cNvSpPr txBox="1"/>
          <p:nvPr/>
        </p:nvSpPr>
        <p:spPr>
          <a:xfrm>
            <a:off x="2236053" y="5222595"/>
            <a:ext cx="2731809" cy="338554"/>
          </a:xfrm>
          <a:prstGeom prst="rect">
            <a:avLst/>
          </a:prstGeom>
          <a:noFill/>
        </p:spPr>
        <p:txBody>
          <a:bodyPr wrap="square" rtlCol="0">
            <a:spAutoFit/>
          </a:bodyPr>
          <a:lstStyle/>
          <a:p>
            <a:r>
              <a:rPr kumimoji="1" lang="zh-CN" altLang="en-US" sz="1600" b="1" dirty="0">
                <a:solidFill>
                  <a:srgbClr val="FFC000"/>
                </a:solidFill>
                <a:latin typeface="Microsoft YaHei" panose="020B0503020204020204" pitchFamily="34" charset="-122"/>
                <a:ea typeface="Microsoft YaHei" panose="020B0503020204020204" pitchFamily="34" charset="-122"/>
              </a:rPr>
              <a:t>分级分权数据统计分析</a:t>
            </a:r>
          </a:p>
        </p:txBody>
      </p:sp>
      <p:sp>
        <p:nvSpPr>
          <p:cNvPr id="94" name="文本框 93">
            <a:extLst>
              <a:ext uri="{FF2B5EF4-FFF2-40B4-BE49-F238E27FC236}">
                <a16:creationId xmlns:a16="http://schemas.microsoft.com/office/drawing/2014/main" id="{C4F14EE0-991E-7849-8DB3-EFA7820A2615}"/>
              </a:ext>
            </a:extLst>
          </p:cNvPr>
          <p:cNvSpPr txBox="1"/>
          <p:nvPr/>
        </p:nvSpPr>
        <p:spPr>
          <a:xfrm>
            <a:off x="6590861" y="5161852"/>
            <a:ext cx="2731809" cy="338554"/>
          </a:xfrm>
          <a:prstGeom prst="rect">
            <a:avLst/>
          </a:prstGeom>
          <a:noFill/>
        </p:spPr>
        <p:txBody>
          <a:bodyPr wrap="square" rtlCol="0">
            <a:spAutoFit/>
          </a:bodyPr>
          <a:lstStyle/>
          <a:p>
            <a:r>
              <a:rPr kumimoji="1" lang="zh-CN" altLang="en-US" sz="1600" b="1" dirty="0">
                <a:solidFill>
                  <a:srgbClr val="FFC000"/>
                </a:solidFill>
                <a:latin typeface="Microsoft YaHei" panose="020B0503020204020204" pitchFamily="34" charset="-122"/>
                <a:ea typeface="Microsoft YaHei" panose="020B0503020204020204" pitchFamily="34" charset="-122"/>
              </a:rPr>
              <a:t>疫情决策大数据平台</a:t>
            </a:r>
          </a:p>
        </p:txBody>
      </p:sp>
      <p:sp>
        <p:nvSpPr>
          <p:cNvPr id="97" name="右箭头 96">
            <a:extLst>
              <a:ext uri="{FF2B5EF4-FFF2-40B4-BE49-F238E27FC236}">
                <a16:creationId xmlns:a16="http://schemas.microsoft.com/office/drawing/2014/main" id="{B79654FC-B553-AA4B-AF1A-DD54DCFBEA7C}"/>
              </a:ext>
            </a:extLst>
          </p:cNvPr>
          <p:cNvSpPr/>
          <p:nvPr/>
        </p:nvSpPr>
        <p:spPr>
          <a:xfrm rot="5400000">
            <a:off x="243027" y="1200258"/>
            <a:ext cx="330165" cy="378842"/>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zh-CN" altLang="en-US" dirty="0">
              <a:solidFill>
                <a:schemeClr val="bg1"/>
              </a:solidFill>
              <a:latin typeface="Microsoft YaHei" panose="020B0503020204020204" pitchFamily="34" charset="-122"/>
              <a:ea typeface="Microsoft YaHei" panose="020B0503020204020204" pitchFamily="34" charset="-122"/>
            </a:endParaRPr>
          </a:p>
        </p:txBody>
      </p:sp>
      <p:sp>
        <p:nvSpPr>
          <p:cNvPr id="98" name="文本框 97">
            <a:extLst>
              <a:ext uri="{FF2B5EF4-FFF2-40B4-BE49-F238E27FC236}">
                <a16:creationId xmlns:a16="http://schemas.microsoft.com/office/drawing/2014/main" id="{0B91A6A3-134D-BD4B-B60F-21F4059697BF}"/>
              </a:ext>
            </a:extLst>
          </p:cNvPr>
          <p:cNvSpPr txBox="1"/>
          <p:nvPr/>
        </p:nvSpPr>
        <p:spPr>
          <a:xfrm>
            <a:off x="653507" y="1215174"/>
            <a:ext cx="1411824" cy="307777"/>
          </a:xfrm>
          <a:prstGeom prst="rect">
            <a:avLst/>
          </a:prstGeom>
          <a:noFill/>
        </p:spPr>
        <p:txBody>
          <a:bodyPr wrap="square" rtlCol="0">
            <a:spAutoFit/>
          </a:bodyPr>
          <a:lstStyle/>
          <a:p>
            <a:r>
              <a:rPr kumimoji="1" lang="zh-CN" altLang="en-US" sz="1400" dirty="0">
                <a:solidFill>
                  <a:schemeClr val="bg1"/>
                </a:solidFill>
                <a:latin typeface="Microsoft YaHei" panose="020B0503020204020204" pitchFamily="34" charset="-122"/>
                <a:ea typeface="Microsoft YaHei" panose="020B0503020204020204" pitchFamily="34" charset="-122"/>
              </a:rPr>
              <a:t>链接转发</a:t>
            </a:r>
          </a:p>
        </p:txBody>
      </p:sp>
      <p:sp>
        <p:nvSpPr>
          <p:cNvPr id="102" name="文本框 101">
            <a:extLst>
              <a:ext uri="{FF2B5EF4-FFF2-40B4-BE49-F238E27FC236}">
                <a16:creationId xmlns:a16="http://schemas.microsoft.com/office/drawing/2014/main" id="{E70F15E3-4B1C-2A42-9DC1-0D85A24416EB}"/>
              </a:ext>
            </a:extLst>
          </p:cNvPr>
          <p:cNvSpPr txBox="1"/>
          <p:nvPr/>
        </p:nvSpPr>
        <p:spPr>
          <a:xfrm>
            <a:off x="547107" y="2632104"/>
            <a:ext cx="1518718" cy="307777"/>
          </a:xfrm>
          <a:prstGeom prst="rect">
            <a:avLst/>
          </a:prstGeom>
          <a:noFill/>
        </p:spPr>
        <p:txBody>
          <a:bodyPr wrap="square" rtlCol="0">
            <a:spAutoFit/>
          </a:bodyPr>
          <a:lstStyle/>
          <a:p>
            <a:r>
              <a:rPr kumimoji="1" lang="zh-CN" altLang="en-US" sz="1400" dirty="0">
                <a:solidFill>
                  <a:schemeClr val="bg1"/>
                </a:solidFill>
                <a:latin typeface="Microsoft YaHei" panose="020B0503020204020204" pitchFamily="34" charset="-122"/>
                <a:ea typeface="Microsoft YaHei" panose="020B0503020204020204" pitchFamily="34" charset="-122"/>
              </a:rPr>
              <a:t>免汇总、免核验</a:t>
            </a:r>
          </a:p>
        </p:txBody>
      </p:sp>
      <p:sp>
        <p:nvSpPr>
          <p:cNvPr id="103" name="文本框 102">
            <a:extLst>
              <a:ext uri="{FF2B5EF4-FFF2-40B4-BE49-F238E27FC236}">
                <a16:creationId xmlns:a16="http://schemas.microsoft.com/office/drawing/2014/main" id="{EFFE4662-40B9-5540-9CF7-AAFD8925AC56}"/>
              </a:ext>
            </a:extLst>
          </p:cNvPr>
          <p:cNvSpPr txBox="1"/>
          <p:nvPr/>
        </p:nvSpPr>
        <p:spPr>
          <a:xfrm>
            <a:off x="579801" y="4914927"/>
            <a:ext cx="1518718" cy="307777"/>
          </a:xfrm>
          <a:prstGeom prst="rect">
            <a:avLst/>
          </a:prstGeom>
          <a:noFill/>
        </p:spPr>
        <p:txBody>
          <a:bodyPr wrap="square" rtlCol="0">
            <a:spAutoFit/>
          </a:bodyPr>
          <a:lstStyle/>
          <a:p>
            <a:r>
              <a:rPr kumimoji="1" lang="zh-CN" altLang="en-US" sz="1400" dirty="0">
                <a:solidFill>
                  <a:schemeClr val="bg1"/>
                </a:solidFill>
                <a:latin typeface="Microsoft YaHei" panose="020B0503020204020204" pitchFamily="34" charset="-122"/>
                <a:ea typeface="Microsoft YaHei" panose="020B0503020204020204" pitchFamily="34" charset="-122"/>
              </a:rPr>
              <a:t>免汇总、免核验</a:t>
            </a:r>
          </a:p>
        </p:txBody>
      </p:sp>
      <p:sp>
        <p:nvSpPr>
          <p:cNvPr id="106" name="文本框 105">
            <a:extLst>
              <a:ext uri="{FF2B5EF4-FFF2-40B4-BE49-F238E27FC236}">
                <a16:creationId xmlns:a16="http://schemas.microsoft.com/office/drawing/2014/main" id="{CEE5620A-8916-204E-BDBC-7B3128514334}"/>
              </a:ext>
            </a:extLst>
          </p:cNvPr>
          <p:cNvSpPr txBox="1"/>
          <p:nvPr/>
        </p:nvSpPr>
        <p:spPr>
          <a:xfrm>
            <a:off x="3936226" y="764087"/>
            <a:ext cx="1845843" cy="677108"/>
          </a:xfrm>
          <a:prstGeom prst="rect">
            <a:avLst/>
          </a:prstGeom>
          <a:noFill/>
        </p:spPr>
        <p:txBody>
          <a:bodyPr wrap="square" rtlCol="0">
            <a:spAutoFit/>
          </a:bodyPr>
          <a:lstStyle/>
          <a:p>
            <a:pPr marL="285750" indent="-285750">
              <a:spcBef>
                <a:spcPts val="600"/>
              </a:spcBef>
              <a:buFont typeface="Arial" panose="020B0604020202020204" pitchFamily="34" charset="0"/>
              <a:buChar char="•"/>
            </a:pPr>
            <a:r>
              <a:rPr kumimoji="1" lang="zh-CN" altLang="en-US" sz="1100" dirty="0">
                <a:solidFill>
                  <a:schemeClr val="bg1"/>
                </a:solidFill>
                <a:latin typeface="Microsoft YaHei" panose="020B0503020204020204" pitchFamily="34" charset="-122"/>
                <a:ea typeface="Microsoft YaHei" panose="020B0503020204020204" pitchFamily="34" charset="-122"/>
              </a:rPr>
              <a:t>丰富的各类</a:t>
            </a:r>
            <a:r>
              <a:rPr kumimoji="1" lang="zh-CN" altLang="en-US" sz="1100" dirty="0">
                <a:solidFill>
                  <a:srgbClr val="FFFF00"/>
                </a:solidFill>
                <a:latin typeface="Microsoft YaHei" panose="020B0503020204020204" pitchFamily="34" charset="-122"/>
                <a:ea typeface="Microsoft YaHei" panose="020B0503020204020204" pitchFamily="34" charset="-122"/>
              </a:rPr>
              <a:t>控件</a:t>
            </a:r>
            <a:r>
              <a:rPr kumimoji="1" lang="zh-CN" altLang="en-US" sz="1100" dirty="0">
                <a:solidFill>
                  <a:schemeClr val="bg1"/>
                </a:solidFill>
                <a:latin typeface="Microsoft YaHei" panose="020B0503020204020204" pitchFamily="34" charset="-122"/>
                <a:ea typeface="Microsoft YaHei" panose="020B0503020204020204" pitchFamily="34" charset="-122"/>
              </a:rPr>
              <a:t>支持</a:t>
            </a:r>
            <a:r>
              <a:rPr kumimoji="1" lang="en-US" altLang="zh-CN" sz="1100" dirty="0">
                <a:solidFill>
                  <a:schemeClr val="bg1"/>
                </a:solidFill>
                <a:latin typeface="Microsoft YaHei" panose="020B0503020204020204" pitchFamily="34" charset="-122"/>
                <a:ea typeface="Microsoft YaHei" panose="020B0503020204020204" pitchFamily="34" charset="-122"/>
              </a:rPr>
              <a:t>(</a:t>
            </a:r>
            <a:r>
              <a:rPr kumimoji="1" lang="zh-CN" altLang="en-US" sz="1100" dirty="0">
                <a:solidFill>
                  <a:schemeClr val="bg1"/>
                </a:solidFill>
                <a:latin typeface="Microsoft YaHei" panose="020B0503020204020204" pitchFamily="34" charset="-122"/>
                <a:ea typeface="Microsoft YaHei" panose="020B0503020204020204" pitchFamily="34" charset="-122"/>
              </a:rPr>
              <a:t>下拉</a:t>
            </a:r>
            <a:r>
              <a:rPr kumimoji="1" lang="en-US" altLang="zh-CN" sz="1100" dirty="0">
                <a:solidFill>
                  <a:schemeClr val="bg1"/>
                </a:solidFill>
                <a:latin typeface="Microsoft YaHei" panose="020B0503020204020204" pitchFamily="34" charset="-122"/>
                <a:ea typeface="Microsoft YaHei" panose="020B0503020204020204" pitchFamily="34" charset="-122"/>
              </a:rPr>
              <a:t>/</a:t>
            </a:r>
            <a:r>
              <a:rPr kumimoji="1" lang="zh-CN" altLang="en-US" sz="1100" dirty="0">
                <a:solidFill>
                  <a:schemeClr val="bg1"/>
                </a:solidFill>
                <a:latin typeface="Microsoft YaHei" panose="020B0503020204020204" pitchFamily="34" charset="-122"/>
                <a:ea typeface="Microsoft YaHei" panose="020B0503020204020204" pitchFamily="34" charset="-122"/>
              </a:rPr>
              <a:t>单选</a:t>
            </a:r>
            <a:r>
              <a:rPr kumimoji="1" lang="en-US" altLang="zh-CN" sz="1100" dirty="0">
                <a:solidFill>
                  <a:schemeClr val="bg1"/>
                </a:solidFill>
                <a:latin typeface="Microsoft YaHei" panose="020B0503020204020204" pitchFamily="34" charset="-122"/>
                <a:ea typeface="Microsoft YaHei" panose="020B0503020204020204" pitchFamily="34" charset="-122"/>
              </a:rPr>
              <a:t>/</a:t>
            </a:r>
            <a:r>
              <a:rPr kumimoji="1" lang="zh-CN" altLang="en-US" sz="1100" dirty="0">
                <a:solidFill>
                  <a:schemeClr val="bg1"/>
                </a:solidFill>
                <a:latin typeface="Microsoft YaHei" panose="020B0503020204020204" pitchFamily="34" charset="-122"/>
                <a:ea typeface="Microsoft YaHei" panose="020B0503020204020204" pitchFamily="34" charset="-122"/>
              </a:rPr>
              <a:t>多选</a:t>
            </a:r>
            <a:r>
              <a:rPr kumimoji="1" lang="en-US" altLang="zh-CN" sz="1100" dirty="0">
                <a:solidFill>
                  <a:schemeClr val="bg1"/>
                </a:solidFill>
                <a:latin typeface="Microsoft YaHei" panose="020B0503020204020204" pitchFamily="34" charset="-122"/>
                <a:ea typeface="Microsoft YaHei" panose="020B0503020204020204" pitchFamily="34" charset="-122"/>
              </a:rPr>
              <a:t>/</a:t>
            </a:r>
            <a:r>
              <a:rPr kumimoji="1" lang="zh-CN" altLang="en-US" sz="1100" dirty="0">
                <a:solidFill>
                  <a:schemeClr val="bg1"/>
                </a:solidFill>
                <a:latin typeface="Microsoft YaHei" panose="020B0503020204020204" pitchFamily="34" charset="-122"/>
                <a:ea typeface="Microsoft YaHei" panose="020B0503020204020204" pitchFamily="34" charset="-122"/>
              </a:rPr>
              <a:t>填空</a:t>
            </a:r>
            <a:r>
              <a:rPr kumimoji="1" lang="en-US" altLang="zh-CN" sz="1100" dirty="0">
                <a:solidFill>
                  <a:schemeClr val="bg1"/>
                </a:solidFill>
                <a:latin typeface="Microsoft YaHei" panose="020B0503020204020204" pitchFamily="34" charset="-122"/>
                <a:ea typeface="Microsoft YaHei" panose="020B0503020204020204" pitchFamily="34" charset="-122"/>
              </a:rPr>
              <a:t>)</a:t>
            </a:r>
          </a:p>
          <a:p>
            <a:pPr marL="285750" indent="-285750">
              <a:spcBef>
                <a:spcPts val="600"/>
              </a:spcBef>
              <a:buFont typeface="Arial" panose="020B0604020202020204" pitchFamily="34" charset="0"/>
              <a:buChar char="•"/>
            </a:pPr>
            <a:r>
              <a:rPr kumimoji="1" lang="zh-CN" altLang="en-US" sz="1100" dirty="0">
                <a:solidFill>
                  <a:srgbClr val="FFFF00"/>
                </a:solidFill>
                <a:latin typeface="Microsoft YaHei" panose="020B0503020204020204" pitchFamily="34" charset="-122"/>
                <a:ea typeface="Microsoft YaHei" panose="020B0503020204020204" pitchFamily="34" charset="-122"/>
              </a:rPr>
              <a:t>可视化</a:t>
            </a:r>
            <a:r>
              <a:rPr kumimoji="1" lang="zh-CN" altLang="en-US" sz="1100" dirty="0">
                <a:solidFill>
                  <a:schemeClr val="bg1"/>
                </a:solidFill>
                <a:latin typeface="Microsoft YaHei" panose="020B0503020204020204" pitchFamily="34" charset="-122"/>
                <a:ea typeface="Microsoft YaHei" panose="020B0503020204020204" pitchFamily="34" charset="-122"/>
              </a:rPr>
              <a:t>拖拽操作</a:t>
            </a:r>
            <a:endParaRPr kumimoji="1" lang="en-US" altLang="zh-CN" sz="1100" dirty="0">
              <a:solidFill>
                <a:schemeClr val="bg1"/>
              </a:solidFill>
              <a:latin typeface="Microsoft YaHei" panose="020B0503020204020204" pitchFamily="34" charset="-122"/>
              <a:ea typeface="Microsoft YaHei" panose="020B0503020204020204" pitchFamily="34" charset="-122"/>
            </a:endParaRPr>
          </a:p>
        </p:txBody>
      </p:sp>
      <p:sp>
        <p:nvSpPr>
          <p:cNvPr id="107" name="文本框 106">
            <a:extLst>
              <a:ext uri="{FF2B5EF4-FFF2-40B4-BE49-F238E27FC236}">
                <a16:creationId xmlns:a16="http://schemas.microsoft.com/office/drawing/2014/main" id="{531A9D5A-26B4-304A-A72A-D5793259F083}"/>
              </a:ext>
            </a:extLst>
          </p:cNvPr>
          <p:cNvSpPr txBox="1"/>
          <p:nvPr/>
        </p:nvSpPr>
        <p:spPr>
          <a:xfrm>
            <a:off x="7234459" y="786118"/>
            <a:ext cx="1523154" cy="677108"/>
          </a:xfrm>
          <a:prstGeom prst="rect">
            <a:avLst/>
          </a:prstGeom>
          <a:noFill/>
        </p:spPr>
        <p:txBody>
          <a:bodyPr wrap="square" rtlCol="0">
            <a:spAutoFit/>
          </a:bodyPr>
          <a:lstStyle/>
          <a:p>
            <a:pPr marL="285750" indent="-285750">
              <a:spcBef>
                <a:spcPts val="600"/>
              </a:spcBef>
              <a:buFont typeface="Arial" panose="020B0604020202020204" pitchFamily="34" charset="0"/>
              <a:buChar char="•"/>
            </a:pPr>
            <a:r>
              <a:rPr kumimoji="1" lang="zh-CN" altLang="en-US" sz="1100" dirty="0">
                <a:solidFill>
                  <a:schemeClr val="bg1"/>
                </a:solidFill>
                <a:latin typeface="Microsoft YaHei" panose="020B0503020204020204" pitchFamily="34" charset="-122"/>
                <a:ea typeface="Microsoft YaHei" panose="020B0503020204020204" pitchFamily="34" charset="-122"/>
              </a:rPr>
              <a:t>支持</a:t>
            </a:r>
            <a:r>
              <a:rPr kumimoji="1" lang="zh-CN" altLang="en-US" sz="1100" dirty="0">
                <a:solidFill>
                  <a:srgbClr val="FFFF00"/>
                </a:solidFill>
                <a:latin typeface="Microsoft YaHei" panose="020B0503020204020204" pitchFamily="34" charset="-122"/>
                <a:ea typeface="Microsoft YaHei" panose="020B0503020204020204" pitchFamily="34" charset="-122"/>
              </a:rPr>
              <a:t>手机预览</a:t>
            </a:r>
            <a:r>
              <a:rPr kumimoji="1" lang="zh-CN" altLang="en-US" sz="1100" dirty="0">
                <a:solidFill>
                  <a:schemeClr val="bg1"/>
                </a:solidFill>
                <a:latin typeface="Microsoft YaHei" panose="020B0503020204020204" pitchFamily="34" charset="-122"/>
                <a:ea typeface="Microsoft YaHei" panose="020B0503020204020204" pitchFamily="34" charset="-122"/>
              </a:rPr>
              <a:t>，检查发布效果</a:t>
            </a:r>
            <a:endParaRPr kumimoji="1" lang="en-US" altLang="zh-CN" sz="1100" dirty="0">
              <a:solidFill>
                <a:schemeClr val="bg1"/>
              </a:solidFill>
              <a:latin typeface="Microsoft YaHei" panose="020B0503020204020204" pitchFamily="34" charset="-122"/>
              <a:ea typeface="Microsoft YaHei" panose="020B0503020204020204" pitchFamily="34" charset="-122"/>
            </a:endParaRPr>
          </a:p>
          <a:p>
            <a:pPr marL="285750" indent="-285750">
              <a:spcBef>
                <a:spcPts val="600"/>
              </a:spcBef>
              <a:buFont typeface="Arial" panose="020B0604020202020204" pitchFamily="34" charset="0"/>
              <a:buChar char="•"/>
            </a:pPr>
            <a:r>
              <a:rPr kumimoji="1" lang="zh-CN" altLang="en-US" sz="1100" dirty="0">
                <a:solidFill>
                  <a:schemeClr val="bg1"/>
                </a:solidFill>
                <a:latin typeface="Microsoft YaHei" panose="020B0503020204020204" pitchFamily="34" charset="-122"/>
                <a:ea typeface="Microsoft YaHei" panose="020B0503020204020204" pitchFamily="34" charset="-122"/>
              </a:rPr>
              <a:t>一键发布</a:t>
            </a:r>
            <a:endParaRPr kumimoji="1" lang="en-US" altLang="zh-CN" sz="1100" dirty="0">
              <a:solidFill>
                <a:schemeClr val="bg1"/>
              </a:solidFill>
              <a:latin typeface="Microsoft YaHei" panose="020B0503020204020204" pitchFamily="34" charset="-122"/>
              <a:ea typeface="Microsoft YaHei" panose="020B0503020204020204" pitchFamily="34" charset="-122"/>
            </a:endParaRPr>
          </a:p>
        </p:txBody>
      </p:sp>
      <p:sp>
        <p:nvSpPr>
          <p:cNvPr id="108" name="文本框 107">
            <a:extLst>
              <a:ext uri="{FF2B5EF4-FFF2-40B4-BE49-F238E27FC236}">
                <a16:creationId xmlns:a16="http://schemas.microsoft.com/office/drawing/2014/main" id="{838BE57E-0B6B-1540-88F6-804CD9210FB4}"/>
              </a:ext>
            </a:extLst>
          </p:cNvPr>
          <p:cNvSpPr txBox="1"/>
          <p:nvPr/>
        </p:nvSpPr>
        <p:spPr>
          <a:xfrm>
            <a:off x="8377974" y="1996969"/>
            <a:ext cx="1411824" cy="338554"/>
          </a:xfrm>
          <a:prstGeom prst="rect">
            <a:avLst/>
          </a:prstGeom>
          <a:noFill/>
        </p:spPr>
        <p:txBody>
          <a:bodyPr wrap="square" rtlCol="0">
            <a:spAutoFit/>
          </a:bodyPr>
          <a:lstStyle/>
          <a:p>
            <a:r>
              <a:rPr kumimoji="1" lang="zh-CN" altLang="en-US" sz="1600" b="1" dirty="0">
                <a:solidFill>
                  <a:srgbClr val="FFC000"/>
                </a:solidFill>
                <a:latin typeface="Microsoft YaHei" panose="020B0503020204020204" pitchFamily="34" charset="-122"/>
                <a:ea typeface="Microsoft YaHei" panose="020B0503020204020204" pitchFamily="34" charset="-122"/>
              </a:rPr>
              <a:t>填写提交</a:t>
            </a:r>
          </a:p>
        </p:txBody>
      </p:sp>
      <p:sp>
        <p:nvSpPr>
          <p:cNvPr id="110" name="文本框 109">
            <a:extLst>
              <a:ext uri="{FF2B5EF4-FFF2-40B4-BE49-F238E27FC236}">
                <a16:creationId xmlns:a16="http://schemas.microsoft.com/office/drawing/2014/main" id="{0B441736-DE58-FF43-B1F5-4D9CA074E722}"/>
              </a:ext>
            </a:extLst>
          </p:cNvPr>
          <p:cNvSpPr txBox="1"/>
          <p:nvPr/>
        </p:nvSpPr>
        <p:spPr>
          <a:xfrm>
            <a:off x="7640224" y="2326176"/>
            <a:ext cx="3096956" cy="307777"/>
          </a:xfrm>
          <a:prstGeom prst="rect">
            <a:avLst/>
          </a:prstGeom>
          <a:noFill/>
        </p:spPr>
        <p:txBody>
          <a:bodyPr wrap="square" rtlCol="0">
            <a:spAutoFit/>
          </a:bodyPr>
          <a:lstStyle>
            <a:defPPr>
              <a:defRPr lang="zh-CN"/>
            </a:defPPr>
            <a:lvl1pPr marL="285750" indent="-285750">
              <a:spcBef>
                <a:spcPts val="600"/>
              </a:spcBef>
              <a:buFont typeface="Arial" panose="020B0604020202020204" pitchFamily="34" charset="0"/>
              <a:buChar char="•"/>
              <a:defRPr kumimoji="1" sz="1400">
                <a:solidFill>
                  <a:schemeClr val="bg1"/>
                </a:solidFill>
                <a:latin typeface="Microsoft YaHei" panose="020B0503020204020204" pitchFamily="34" charset="-122"/>
                <a:ea typeface="Microsoft YaHei" panose="020B0503020204020204" pitchFamily="34" charset="-122"/>
              </a:defRPr>
            </a:lvl1pPr>
          </a:lstStyle>
          <a:p>
            <a:r>
              <a:rPr lang="zh-CN" altLang="en-US" dirty="0"/>
              <a:t>问卷方式，老师，家长</a:t>
            </a:r>
            <a:r>
              <a:rPr lang="zh-CN" altLang="en-US" dirty="0">
                <a:solidFill>
                  <a:srgbClr val="FFFF00"/>
                </a:solidFill>
              </a:rPr>
              <a:t>操作简单</a:t>
            </a:r>
            <a:endParaRPr lang="en-US" altLang="zh-CN" dirty="0">
              <a:solidFill>
                <a:srgbClr val="FFFF00"/>
              </a:solidFill>
            </a:endParaRPr>
          </a:p>
        </p:txBody>
      </p:sp>
      <p:sp>
        <p:nvSpPr>
          <p:cNvPr id="111" name="文本框 110">
            <a:extLst>
              <a:ext uri="{FF2B5EF4-FFF2-40B4-BE49-F238E27FC236}">
                <a16:creationId xmlns:a16="http://schemas.microsoft.com/office/drawing/2014/main" id="{B9E2E54F-EA1E-2542-934E-2BA4F75A467F}"/>
              </a:ext>
            </a:extLst>
          </p:cNvPr>
          <p:cNvSpPr txBox="1"/>
          <p:nvPr/>
        </p:nvSpPr>
        <p:spPr>
          <a:xfrm>
            <a:off x="6599480" y="3743235"/>
            <a:ext cx="1866875" cy="507831"/>
          </a:xfrm>
          <a:prstGeom prst="rect">
            <a:avLst/>
          </a:prstGeom>
          <a:noFill/>
        </p:spPr>
        <p:txBody>
          <a:bodyPr wrap="square" rtlCol="0">
            <a:spAutoFit/>
          </a:bodyPr>
          <a:lstStyle>
            <a:defPPr>
              <a:defRPr lang="zh-CN"/>
            </a:defPPr>
            <a:lvl1pPr marL="285750" indent="-285750">
              <a:spcBef>
                <a:spcPts val="600"/>
              </a:spcBef>
              <a:buFont typeface="Arial" panose="020B0604020202020204" pitchFamily="34" charset="0"/>
              <a:buChar char="•"/>
              <a:defRPr kumimoji="1" sz="1400">
                <a:solidFill>
                  <a:schemeClr val="bg1"/>
                </a:solidFill>
                <a:latin typeface="Microsoft YaHei" panose="020B0503020204020204" pitchFamily="34" charset="-122"/>
                <a:ea typeface="Microsoft YaHei" panose="020B0503020204020204" pitchFamily="34" charset="-122"/>
              </a:defRPr>
            </a:lvl1pPr>
          </a:lstStyle>
          <a:p>
            <a:r>
              <a:rPr lang="zh-CN" altLang="en-US" sz="1100" dirty="0"/>
              <a:t>支持按班、按日期</a:t>
            </a:r>
            <a:endParaRPr lang="en-US" altLang="zh-CN" sz="1100" dirty="0"/>
          </a:p>
          <a:p>
            <a:r>
              <a:rPr lang="zh-CN" altLang="en-US" sz="1100" dirty="0"/>
              <a:t>多维度查看统计和趋势</a:t>
            </a:r>
            <a:endParaRPr lang="en-US" altLang="zh-CN" sz="1100" dirty="0"/>
          </a:p>
        </p:txBody>
      </p:sp>
      <p:sp>
        <p:nvSpPr>
          <p:cNvPr id="22" name="矩形 21">
            <a:extLst>
              <a:ext uri="{FF2B5EF4-FFF2-40B4-BE49-F238E27FC236}">
                <a16:creationId xmlns:a16="http://schemas.microsoft.com/office/drawing/2014/main" id="{8D317B93-2644-744C-9A5F-D75ECDF49E18}"/>
              </a:ext>
            </a:extLst>
          </p:cNvPr>
          <p:cNvSpPr/>
          <p:nvPr/>
        </p:nvSpPr>
        <p:spPr>
          <a:xfrm>
            <a:off x="6599480" y="5518327"/>
            <a:ext cx="3166251" cy="600164"/>
          </a:xfrm>
          <a:prstGeom prst="rect">
            <a:avLst/>
          </a:prstGeom>
          <a:noFill/>
        </p:spPr>
        <p:txBody>
          <a:bodyPr wrap="square" rtlCol="0">
            <a:spAutoFit/>
          </a:bodyPr>
          <a:lstStyle/>
          <a:p>
            <a:pPr>
              <a:spcBef>
                <a:spcPts val="600"/>
              </a:spcBef>
            </a:pPr>
            <a:r>
              <a:rPr kumimoji="1" lang="zh-CN" altLang="en-US" sz="1400" dirty="0">
                <a:solidFill>
                  <a:schemeClr val="bg1"/>
                </a:solidFill>
                <a:latin typeface="Microsoft YaHei" panose="020B0503020204020204" pitchFamily="34" charset="-122"/>
                <a:ea typeface="Microsoft YaHei" panose="020B0503020204020204" pitchFamily="34" charset="-122"/>
              </a:rPr>
              <a:t>深入疫情风险分析</a:t>
            </a:r>
            <a:endParaRPr kumimoji="1" lang="en-US" altLang="zh-CN" sz="1400" dirty="0">
              <a:solidFill>
                <a:schemeClr val="bg1"/>
              </a:solidFill>
              <a:latin typeface="Microsoft YaHei" panose="020B0503020204020204" pitchFamily="34" charset="-122"/>
              <a:ea typeface="Microsoft YaHei" panose="020B0503020204020204" pitchFamily="34" charset="-122"/>
            </a:endParaRPr>
          </a:p>
          <a:p>
            <a:pPr>
              <a:spcBef>
                <a:spcPts val="600"/>
              </a:spcBef>
            </a:pPr>
            <a:r>
              <a:rPr kumimoji="1" lang="zh-CN" altLang="en-US" sz="1400" dirty="0">
                <a:solidFill>
                  <a:schemeClr val="bg1"/>
                </a:solidFill>
                <a:latin typeface="Microsoft YaHei" panose="020B0503020204020204" pitchFamily="34" charset="-122"/>
                <a:ea typeface="Microsoft YaHei" panose="020B0503020204020204" pitchFamily="34" charset="-122"/>
              </a:rPr>
              <a:t>辅助开学决策</a:t>
            </a:r>
            <a:endParaRPr kumimoji="1" lang="en-US" altLang="zh-CN" sz="1400" dirty="0">
              <a:solidFill>
                <a:schemeClr val="bg1"/>
              </a:solidFill>
              <a:latin typeface="Microsoft YaHei" panose="020B0503020204020204" pitchFamily="34" charset="-122"/>
              <a:ea typeface="Microsoft YaHei" panose="020B0503020204020204" pitchFamily="34" charset="-122"/>
            </a:endParaRPr>
          </a:p>
        </p:txBody>
      </p:sp>
      <p:sp>
        <p:nvSpPr>
          <p:cNvPr id="23" name="矩形 22">
            <a:extLst>
              <a:ext uri="{FF2B5EF4-FFF2-40B4-BE49-F238E27FC236}">
                <a16:creationId xmlns:a16="http://schemas.microsoft.com/office/drawing/2014/main" id="{23503242-7667-E14A-9FCE-8583FE910ED9}"/>
              </a:ext>
            </a:extLst>
          </p:cNvPr>
          <p:cNvSpPr/>
          <p:nvPr/>
        </p:nvSpPr>
        <p:spPr>
          <a:xfrm>
            <a:off x="2231058" y="5582636"/>
            <a:ext cx="2972289" cy="307777"/>
          </a:xfrm>
          <a:prstGeom prst="rect">
            <a:avLst/>
          </a:prstGeom>
          <a:noFill/>
        </p:spPr>
        <p:txBody>
          <a:bodyPr wrap="square" rtlCol="0">
            <a:spAutoFit/>
          </a:bodyPr>
          <a:lstStyle/>
          <a:p>
            <a:pPr>
              <a:spcBef>
                <a:spcPts val="600"/>
              </a:spcBef>
            </a:pPr>
            <a:r>
              <a:rPr kumimoji="1" lang="zh-CN" altLang="en-US" sz="1400" dirty="0">
                <a:solidFill>
                  <a:schemeClr val="bg1"/>
                </a:solidFill>
                <a:latin typeface="Microsoft YaHei" panose="020B0503020204020204" pitchFamily="34" charset="-122"/>
                <a:ea typeface="Microsoft YaHei" panose="020B0503020204020204" pitchFamily="34" charset="-122"/>
              </a:rPr>
              <a:t>支持</a:t>
            </a:r>
            <a:r>
              <a:rPr kumimoji="1" lang="zh-CN" altLang="en-US" sz="1400" dirty="0">
                <a:solidFill>
                  <a:srgbClr val="FFFF00"/>
                </a:solidFill>
                <a:latin typeface="Microsoft YaHei" panose="020B0503020204020204" pitchFamily="34" charset="-122"/>
                <a:ea typeface="Microsoft YaHei" panose="020B0503020204020204" pitchFamily="34" charset="-122"/>
              </a:rPr>
              <a:t>可视化</a:t>
            </a:r>
            <a:r>
              <a:rPr kumimoji="1" lang="zh-CN" altLang="en-US" sz="1400" dirty="0">
                <a:solidFill>
                  <a:schemeClr val="bg1"/>
                </a:solidFill>
                <a:latin typeface="Microsoft YaHei" panose="020B0503020204020204" pitchFamily="34" charset="-122"/>
                <a:ea typeface="Microsoft YaHei" panose="020B0503020204020204" pitchFamily="34" charset="-122"/>
              </a:rPr>
              <a:t>操作实现</a:t>
            </a:r>
            <a:r>
              <a:rPr kumimoji="1" lang="en-US" altLang="zh-CN" sz="1400" dirty="0">
                <a:solidFill>
                  <a:schemeClr val="bg1"/>
                </a:solidFill>
                <a:latin typeface="Microsoft YaHei" panose="020B0503020204020204" pitchFamily="34" charset="-122"/>
                <a:ea typeface="Microsoft YaHei" panose="020B0503020204020204" pitchFamily="34" charset="-122"/>
              </a:rPr>
              <a:t>BI</a:t>
            </a:r>
            <a:r>
              <a:rPr kumimoji="1" lang="zh-CN" altLang="en-US" sz="1400" dirty="0">
                <a:solidFill>
                  <a:schemeClr val="bg1"/>
                </a:solidFill>
                <a:latin typeface="Microsoft YaHei" panose="020B0503020204020204" pitchFamily="34" charset="-122"/>
                <a:ea typeface="Microsoft YaHei" panose="020B0503020204020204" pitchFamily="34" charset="-122"/>
              </a:rPr>
              <a:t>报表制作</a:t>
            </a:r>
            <a:endParaRPr kumimoji="1" lang="en-US" altLang="zh-CN" sz="1400" dirty="0">
              <a:solidFill>
                <a:schemeClr val="bg1"/>
              </a:solidFill>
              <a:latin typeface="Microsoft YaHei" panose="020B0503020204020204" pitchFamily="34" charset="-122"/>
              <a:ea typeface="Microsoft YaHei" panose="020B0503020204020204" pitchFamily="34" charset="-122"/>
            </a:endParaRPr>
          </a:p>
        </p:txBody>
      </p:sp>
      <p:pic>
        <p:nvPicPr>
          <p:cNvPr id="51" name="图片 50">
            <a:extLst>
              <a:ext uri="{FF2B5EF4-FFF2-40B4-BE49-F238E27FC236}">
                <a16:creationId xmlns:a16="http://schemas.microsoft.com/office/drawing/2014/main" id="{9239F164-C211-ED4A-BC44-0901688A8249}"/>
              </a:ext>
            </a:extLst>
          </p:cNvPr>
          <p:cNvPicPr>
            <a:picLocks noChangeAspect="1"/>
          </p:cNvPicPr>
          <p:nvPr/>
        </p:nvPicPr>
        <p:blipFill>
          <a:blip r:embed="rId5"/>
          <a:stretch>
            <a:fillRect/>
          </a:stretch>
        </p:blipFill>
        <p:spPr>
          <a:xfrm>
            <a:off x="8620081" y="248586"/>
            <a:ext cx="1281866" cy="502165"/>
          </a:xfrm>
          <a:prstGeom prst="rect">
            <a:avLst/>
          </a:prstGeom>
        </p:spPr>
      </p:pic>
      <p:pic>
        <p:nvPicPr>
          <p:cNvPr id="52" name="图片 51">
            <a:extLst>
              <a:ext uri="{FF2B5EF4-FFF2-40B4-BE49-F238E27FC236}">
                <a16:creationId xmlns:a16="http://schemas.microsoft.com/office/drawing/2014/main" id="{78A117B9-40CB-B74F-8478-28D19BECF896}"/>
              </a:ext>
            </a:extLst>
          </p:cNvPr>
          <p:cNvPicPr>
            <a:picLocks noChangeAspect="1"/>
          </p:cNvPicPr>
          <p:nvPr/>
        </p:nvPicPr>
        <p:blipFill>
          <a:blip r:embed="rId6"/>
          <a:stretch>
            <a:fillRect/>
          </a:stretch>
        </p:blipFill>
        <p:spPr>
          <a:xfrm>
            <a:off x="8610053" y="859144"/>
            <a:ext cx="715304" cy="592411"/>
          </a:xfrm>
          <a:prstGeom prst="rect">
            <a:avLst/>
          </a:prstGeom>
        </p:spPr>
      </p:pic>
      <p:pic>
        <p:nvPicPr>
          <p:cNvPr id="3" name="图片 2">
            <a:extLst>
              <a:ext uri="{FF2B5EF4-FFF2-40B4-BE49-F238E27FC236}">
                <a16:creationId xmlns:a16="http://schemas.microsoft.com/office/drawing/2014/main" id="{1399E8B1-F33A-674C-851A-9E0A2766A353}"/>
              </a:ext>
            </a:extLst>
          </p:cNvPr>
          <p:cNvPicPr>
            <a:picLocks noChangeAspect="1"/>
          </p:cNvPicPr>
          <p:nvPr/>
        </p:nvPicPr>
        <p:blipFill>
          <a:blip r:embed="rId7"/>
          <a:stretch>
            <a:fillRect/>
          </a:stretch>
        </p:blipFill>
        <p:spPr>
          <a:xfrm>
            <a:off x="9376124" y="825887"/>
            <a:ext cx="519839" cy="620365"/>
          </a:xfrm>
          <a:prstGeom prst="rect">
            <a:avLst/>
          </a:prstGeom>
        </p:spPr>
      </p:pic>
      <p:sp>
        <p:nvSpPr>
          <p:cNvPr id="55" name="文本框 54">
            <a:extLst>
              <a:ext uri="{FF2B5EF4-FFF2-40B4-BE49-F238E27FC236}">
                <a16:creationId xmlns:a16="http://schemas.microsoft.com/office/drawing/2014/main" id="{6A4AFE07-22E0-7740-A3C0-88C4262AAE60}"/>
              </a:ext>
            </a:extLst>
          </p:cNvPr>
          <p:cNvSpPr txBox="1"/>
          <p:nvPr/>
        </p:nvSpPr>
        <p:spPr>
          <a:xfrm>
            <a:off x="9891988" y="221723"/>
            <a:ext cx="1411824" cy="338554"/>
          </a:xfrm>
          <a:prstGeom prst="rect">
            <a:avLst/>
          </a:prstGeom>
          <a:noFill/>
        </p:spPr>
        <p:txBody>
          <a:bodyPr wrap="square" rtlCol="0">
            <a:spAutoFit/>
          </a:bodyPr>
          <a:lstStyle/>
          <a:p>
            <a:r>
              <a:rPr kumimoji="1" lang="zh-CN" altLang="en-US" sz="1600" b="1" dirty="0">
                <a:solidFill>
                  <a:srgbClr val="FFC000"/>
                </a:solidFill>
                <a:latin typeface="Microsoft YaHei" panose="020B0503020204020204" pitchFamily="34" charset="-122"/>
                <a:ea typeface="Microsoft YaHei" panose="020B0503020204020204" pitchFamily="34" charset="-122"/>
              </a:rPr>
              <a:t>生成下发链接 </a:t>
            </a:r>
          </a:p>
        </p:txBody>
      </p:sp>
      <p:sp>
        <p:nvSpPr>
          <p:cNvPr id="5" name="文本框 4">
            <a:extLst>
              <a:ext uri="{FF2B5EF4-FFF2-40B4-BE49-F238E27FC236}">
                <a16:creationId xmlns:a16="http://schemas.microsoft.com/office/drawing/2014/main" id="{A7576592-C047-AD48-88F8-8AD2A429B24E}"/>
              </a:ext>
            </a:extLst>
          </p:cNvPr>
          <p:cNvSpPr txBox="1"/>
          <p:nvPr/>
        </p:nvSpPr>
        <p:spPr>
          <a:xfrm>
            <a:off x="9852833" y="785319"/>
            <a:ext cx="1324423" cy="769441"/>
          </a:xfrm>
          <a:prstGeom prst="rect">
            <a:avLst/>
          </a:prstGeom>
          <a:noFill/>
        </p:spPr>
        <p:txBody>
          <a:bodyPr wrap="square" rtlCol="0">
            <a:spAutoFit/>
          </a:bodyPr>
          <a:lstStyle/>
          <a:p>
            <a:r>
              <a:rPr lang="zh-CN" altLang="en-US" sz="1100" dirty="0">
                <a:solidFill>
                  <a:srgbClr val="FFFF00"/>
                </a:solidFill>
                <a:latin typeface="Microsoft YaHei" panose="020B0503020204020204" pitchFamily="34" charset="-122"/>
                <a:ea typeface="Microsoft YaHei" panose="020B0503020204020204" pitchFamily="34" charset="-122"/>
              </a:rPr>
              <a:t>支持多种</a:t>
            </a:r>
            <a:r>
              <a:rPr lang="zh-CN" altLang="en-US" sz="1100" dirty="0">
                <a:solidFill>
                  <a:schemeClr val="bg1"/>
                </a:solidFill>
                <a:latin typeface="Microsoft YaHei" panose="020B0503020204020204" pitchFamily="34" charset="-122"/>
                <a:ea typeface="Microsoft YaHei" panose="020B0503020204020204" pitchFamily="34" charset="-122"/>
              </a:rPr>
              <a:t>链接</a:t>
            </a:r>
            <a:r>
              <a:rPr lang="zh-CN" altLang="en-US" sz="1100" dirty="0">
                <a:solidFill>
                  <a:srgbClr val="FFFF00"/>
                </a:solidFill>
                <a:latin typeface="Microsoft YaHei" panose="020B0503020204020204" pitchFamily="34" charset="-122"/>
                <a:ea typeface="Microsoft YaHei" panose="020B0503020204020204" pitchFamily="34" charset="-122"/>
              </a:rPr>
              <a:t>方式</a:t>
            </a:r>
            <a:endParaRPr kumimoji="1" lang="en-US" altLang="zh-CN" sz="1100" dirty="0">
              <a:solidFill>
                <a:schemeClr val="bg1"/>
              </a:solidFill>
              <a:latin typeface="Microsoft YaHei" panose="020B0503020204020204" pitchFamily="34" charset="-122"/>
              <a:ea typeface="Microsoft YaHei" panose="020B0503020204020204" pitchFamily="34" charset="-122"/>
            </a:endParaRPr>
          </a:p>
          <a:p>
            <a:r>
              <a:rPr kumimoji="1" lang="zh-CN" altLang="en-US" sz="1100" dirty="0">
                <a:solidFill>
                  <a:schemeClr val="bg1"/>
                </a:solidFill>
                <a:latin typeface="Microsoft YaHei" panose="020B0503020204020204" pitchFamily="34" charset="-122"/>
                <a:ea typeface="Microsoft YaHei" panose="020B0503020204020204" pitchFamily="34" charset="-122"/>
              </a:rPr>
              <a:t>二维码</a:t>
            </a:r>
            <a:endParaRPr kumimoji="1" lang="en-US" altLang="zh-CN" sz="1100" dirty="0">
              <a:solidFill>
                <a:schemeClr val="bg1"/>
              </a:solidFill>
              <a:latin typeface="Microsoft YaHei" panose="020B0503020204020204" pitchFamily="34" charset="-122"/>
              <a:ea typeface="Microsoft YaHei" panose="020B0503020204020204" pitchFamily="34" charset="-122"/>
            </a:endParaRPr>
          </a:p>
          <a:p>
            <a:r>
              <a:rPr kumimoji="1" lang="zh-CN" altLang="en-US" sz="1100" dirty="0">
                <a:solidFill>
                  <a:schemeClr val="bg1"/>
                </a:solidFill>
                <a:latin typeface="Microsoft YaHei" panose="020B0503020204020204" pitchFamily="34" charset="-122"/>
                <a:ea typeface="Microsoft YaHei" panose="020B0503020204020204" pitchFamily="34" charset="-122"/>
              </a:rPr>
              <a:t>链接</a:t>
            </a:r>
            <a:endParaRPr kumimoji="1" lang="en-US" altLang="zh-CN" sz="1100" dirty="0">
              <a:solidFill>
                <a:schemeClr val="bg1"/>
              </a:solidFill>
              <a:latin typeface="Microsoft YaHei" panose="020B0503020204020204" pitchFamily="34" charset="-122"/>
              <a:ea typeface="Microsoft YaHei" panose="020B0503020204020204" pitchFamily="34" charset="-122"/>
            </a:endParaRPr>
          </a:p>
          <a:p>
            <a:r>
              <a:rPr kumimoji="1" lang="zh-CN" altLang="en-US" sz="1100" dirty="0">
                <a:solidFill>
                  <a:schemeClr val="bg1"/>
                </a:solidFill>
                <a:latin typeface="Microsoft YaHei" panose="020B0503020204020204" pitchFamily="34" charset="-122"/>
                <a:ea typeface="Microsoft YaHei" panose="020B0503020204020204" pitchFamily="34" charset="-122"/>
              </a:rPr>
              <a:t>微信公众号菜单</a:t>
            </a:r>
          </a:p>
        </p:txBody>
      </p:sp>
      <p:pic>
        <p:nvPicPr>
          <p:cNvPr id="8" name="图片 7">
            <a:extLst>
              <a:ext uri="{FF2B5EF4-FFF2-40B4-BE49-F238E27FC236}">
                <a16:creationId xmlns:a16="http://schemas.microsoft.com/office/drawing/2014/main" id="{BDEEDBE3-E9F3-EE4F-9B04-5DAA03202AF4}"/>
              </a:ext>
            </a:extLst>
          </p:cNvPr>
          <p:cNvPicPr>
            <a:picLocks noChangeAspect="1"/>
          </p:cNvPicPr>
          <p:nvPr/>
        </p:nvPicPr>
        <p:blipFill>
          <a:blip r:embed="rId8"/>
          <a:stretch>
            <a:fillRect/>
          </a:stretch>
        </p:blipFill>
        <p:spPr>
          <a:xfrm>
            <a:off x="4742992" y="1651887"/>
            <a:ext cx="829947" cy="1278400"/>
          </a:xfrm>
          <a:prstGeom prst="rect">
            <a:avLst/>
          </a:prstGeom>
        </p:spPr>
      </p:pic>
      <p:pic>
        <p:nvPicPr>
          <p:cNvPr id="9" name="图片 8">
            <a:extLst>
              <a:ext uri="{FF2B5EF4-FFF2-40B4-BE49-F238E27FC236}">
                <a16:creationId xmlns:a16="http://schemas.microsoft.com/office/drawing/2014/main" id="{7179BB5B-32BF-5B42-9D77-526048789974}"/>
              </a:ext>
            </a:extLst>
          </p:cNvPr>
          <p:cNvPicPr>
            <a:picLocks noChangeAspect="1"/>
          </p:cNvPicPr>
          <p:nvPr/>
        </p:nvPicPr>
        <p:blipFill>
          <a:blip r:embed="rId9"/>
          <a:stretch>
            <a:fillRect/>
          </a:stretch>
        </p:blipFill>
        <p:spPr>
          <a:xfrm>
            <a:off x="5669993" y="1661190"/>
            <a:ext cx="912594" cy="1269097"/>
          </a:xfrm>
          <a:prstGeom prst="rect">
            <a:avLst/>
          </a:prstGeom>
        </p:spPr>
      </p:pic>
      <p:pic>
        <p:nvPicPr>
          <p:cNvPr id="10" name="图片 9">
            <a:extLst>
              <a:ext uri="{FF2B5EF4-FFF2-40B4-BE49-F238E27FC236}">
                <a16:creationId xmlns:a16="http://schemas.microsoft.com/office/drawing/2014/main" id="{1466D5F1-E453-3948-838E-872FEC967DD6}"/>
              </a:ext>
            </a:extLst>
          </p:cNvPr>
          <p:cNvPicPr>
            <a:picLocks noChangeAspect="1"/>
          </p:cNvPicPr>
          <p:nvPr/>
        </p:nvPicPr>
        <p:blipFill>
          <a:blip r:embed="rId10"/>
          <a:stretch>
            <a:fillRect/>
          </a:stretch>
        </p:blipFill>
        <p:spPr>
          <a:xfrm>
            <a:off x="6676011" y="1661190"/>
            <a:ext cx="996950" cy="1287435"/>
          </a:xfrm>
          <a:prstGeom prst="rect">
            <a:avLst/>
          </a:prstGeom>
        </p:spPr>
      </p:pic>
      <p:sp>
        <p:nvSpPr>
          <p:cNvPr id="46" name="圆角矩形 45">
            <a:extLst>
              <a:ext uri="{FF2B5EF4-FFF2-40B4-BE49-F238E27FC236}">
                <a16:creationId xmlns:a16="http://schemas.microsoft.com/office/drawing/2014/main" id="{55D0B847-1E78-4D4E-AA36-86A9C62AA7D2}"/>
              </a:ext>
            </a:extLst>
          </p:cNvPr>
          <p:cNvSpPr/>
          <p:nvPr/>
        </p:nvSpPr>
        <p:spPr>
          <a:xfrm>
            <a:off x="123998" y="3932272"/>
            <a:ext cx="1930659" cy="576064"/>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solidFill>
                  <a:schemeClr val="bg1"/>
                </a:solidFill>
                <a:latin typeface="Microsoft YaHei" panose="020B0503020204020204" pitchFamily="34" charset="-122"/>
                <a:ea typeface="Microsoft YaHei" panose="020B0503020204020204" pitchFamily="34" charset="-122"/>
              </a:rPr>
              <a:t>校长</a:t>
            </a:r>
            <a:endParaRPr kumimoji="1" lang="en-US" altLang="zh-CN" dirty="0">
              <a:solidFill>
                <a:schemeClr val="bg1"/>
              </a:solidFill>
              <a:latin typeface="Microsoft YaHei" panose="020B0503020204020204" pitchFamily="34" charset="-122"/>
              <a:ea typeface="Microsoft YaHei" panose="020B0503020204020204" pitchFamily="34" charset="-122"/>
            </a:endParaRPr>
          </a:p>
          <a:p>
            <a:pPr algn="ctr"/>
            <a:r>
              <a:rPr kumimoji="1" lang="zh-CN" altLang="en-US" dirty="0">
                <a:solidFill>
                  <a:schemeClr val="bg1"/>
                </a:solidFill>
                <a:latin typeface="Microsoft YaHei" panose="020B0503020204020204" pitchFamily="34" charset="-122"/>
                <a:ea typeface="Microsoft YaHei" panose="020B0503020204020204" pitchFamily="34" charset="-122"/>
              </a:rPr>
              <a:t>（安排专人）</a:t>
            </a:r>
          </a:p>
        </p:txBody>
      </p:sp>
      <p:pic>
        <p:nvPicPr>
          <p:cNvPr id="12" name="图片 11">
            <a:extLst>
              <a:ext uri="{FF2B5EF4-FFF2-40B4-BE49-F238E27FC236}">
                <a16:creationId xmlns:a16="http://schemas.microsoft.com/office/drawing/2014/main" id="{5D492CB7-7380-CB4E-BAE1-979E006F732C}"/>
              </a:ext>
            </a:extLst>
          </p:cNvPr>
          <p:cNvPicPr>
            <a:picLocks noChangeAspect="1"/>
          </p:cNvPicPr>
          <p:nvPr/>
        </p:nvPicPr>
        <p:blipFill>
          <a:blip r:embed="rId11"/>
          <a:stretch>
            <a:fillRect/>
          </a:stretch>
        </p:blipFill>
        <p:spPr>
          <a:xfrm>
            <a:off x="3753908" y="3163381"/>
            <a:ext cx="1177195" cy="1333948"/>
          </a:xfrm>
          <a:prstGeom prst="rect">
            <a:avLst/>
          </a:prstGeom>
        </p:spPr>
      </p:pic>
      <p:sp>
        <p:nvSpPr>
          <p:cNvPr id="53" name="文本框 52">
            <a:extLst>
              <a:ext uri="{FF2B5EF4-FFF2-40B4-BE49-F238E27FC236}">
                <a16:creationId xmlns:a16="http://schemas.microsoft.com/office/drawing/2014/main" id="{F5CDE689-F35A-6147-90F5-E89CC0BB1AE4}"/>
              </a:ext>
            </a:extLst>
          </p:cNvPr>
          <p:cNvSpPr txBox="1"/>
          <p:nvPr/>
        </p:nvSpPr>
        <p:spPr>
          <a:xfrm>
            <a:off x="2211284" y="3492859"/>
            <a:ext cx="1607604" cy="584775"/>
          </a:xfrm>
          <a:prstGeom prst="rect">
            <a:avLst/>
          </a:prstGeom>
          <a:noFill/>
        </p:spPr>
        <p:txBody>
          <a:bodyPr wrap="square" rtlCol="0">
            <a:spAutoFit/>
          </a:bodyPr>
          <a:lstStyle/>
          <a:p>
            <a:pPr algn="ctr"/>
            <a:r>
              <a:rPr kumimoji="1" lang="zh-CN" altLang="en-US" sz="1600" b="1" dirty="0">
                <a:solidFill>
                  <a:srgbClr val="FFC000"/>
                </a:solidFill>
                <a:latin typeface="Microsoft YaHei" panose="020B0503020204020204" pitchFamily="34" charset="-122"/>
                <a:ea typeface="Microsoft YaHei" panose="020B0503020204020204" pitchFamily="34" charset="-122"/>
              </a:rPr>
              <a:t>学校统一点链接查看上报进展</a:t>
            </a:r>
          </a:p>
        </p:txBody>
      </p:sp>
      <p:sp>
        <p:nvSpPr>
          <p:cNvPr id="56" name="文本框 55">
            <a:extLst>
              <a:ext uri="{FF2B5EF4-FFF2-40B4-BE49-F238E27FC236}">
                <a16:creationId xmlns:a16="http://schemas.microsoft.com/office/drawing/2014/main" id="{96D9894B-2B21-E74F-8C86-9823022698BA}"/>
              </a:ext>
            </a:extLst>
          </p:cNvPr>
          <p:cNvSpPr txBox="1"/>
          <p:nvPr/>
        </p:nvSpPr>
        <p:spPr>
          <a:xfrm>
            <a:off x="9399924" y="3511443"/>
            <a:ext cx="1884368" cy="738664"/>
          </a:xfrm>
          <a:prstGeom prst="rect">
            <a:avLst/>
          </a:prstGeom>
          <a:noFill/>
        </p:spPr>
        <p:txBody>
          <a:bodyPr wrap="square" rtlCol="0">
            <a:spAutoFit/>
          </a:bodyPr>
          <a:lstStyle/>
          <a:p>
            <a:pPr algn="ctr"/>
            <a:r>
              <a:rPr kumimoji="1" lang="zh-CN" altLang="en-US" sz="1400" b="1" dirty="0">
                <a:solidFill>
                  <a:srgbClr val="FFC000"/>
                </a:solidFill>
                <a:latin typeface="Microsoft YaHei" panose="020B0503020204020204" pitchFamily="34" charset="-122"/>
                <a:ea typeface="Microsoft YaHei" panose="020B0503020204020204" pitchFamily="34" charset="-122"/>
              </a:rPr>
              <a:t>基于身份数据核验</a:t>
            </a:r>
            <a:endParaRPr kumimoji="1" lang="en-US" altLang="zh-CN" sz="1400" b="1" dirty="0">
              <a:solidFill>
                <a:srgbClr val="FFC000"/>
              </a:solidFill>
              <a:latin typeface="Microsoft YaHei" panose="020B0503020204020204" pitchFamily="34" charset="-122"/>
              <a:ea typeface="Microsoft YaHei" panose="020B0503020204020204" pitchFamily="34" charset="-122"/>
            </a:endParaRPr>
          </a:p>
          <a:p>
            <a:pPr algn="ctr"/>
            <a:r>
              <a:rPr kumimoji="1" lang="zh-CN" altLang="en-US" sz="1400" b="1" dirty="0">
                <a:solidFill>
                  <a:srgbClr val="FFC000"/>
                </a:solidFill>
                <a:latin typeface="Microsoft YaHei" panose="020B0503020204020204" pitchFamily="34" charset="-122"/>
                <a:ea typeface="Microsoft YaHei" panose="020B0503020204020204" pitchFamily="34" charset="-122"/>
              </a:rPr>
              <a:t>漏填信息快速识别</a:t>
            </a:r>
            <a:endParaRPr kumimoji="1" lang="en-US" altLang="zh-CN" sz="1400" b="1" dirty="0">
              <a:solidFill>
                <a:srgbClr val="FFC000"/>
              </a:solidFill>
              <a:latin typeface="Microsoft YaHei" panose="020B0503020204020204" pitchFamily="34" charset="-122"/>
              <a:ea typeface="Microsoft YaHei" panose="020B0503020204020204" pitchFamily="34" charset="-122"/>
            </a:endParaRPr>
          </a:p>
          <a:p>
            <a:pPr algn="ctr"/>
            <a:endParaRPr kumimoji="1" lang="zh-CN" altLang="en-US" sz="1400" b="1" dirty="0">
              <a:solidFill>
                <a:srgbClr val="FFC000"/>
              </a:solidFill>
              <a:latin typeface="Microsoft YaHei" panose="020B0503020204020204" pitchFamily="34" charset="-122"/>
              <a:ea typeface="Microsoft YaHei" panose="020B0503020204020204" pitchFamily="34" charset="-122"/>
            </a:endParaRPr>
          </a:p>
        </p:txBody>
      </p:sp>
      <p:sp>
        <p:nvSpPr>
          <p:cNvPr id="13" name="文本框 12">
            <a:extLst>
              <a:ext uri="{FF2B5EF4-FFF2-40B4-BE49-F238E27FC236}">
                <a16:creationId xmlns:a16="http://schemas.microsoft.com/office/drawing/2014/main" id="{D5B0E48A-E67B-8349-B84B-23C65591A79C}"/>
              </a:ext>
            </a:extLst>
          </p:cNvPr>
          <p:cNvSpPr txBox="1"/>
          <p:nvPr/>
        </p:nvSpPr>
        <p:spPr>
          <a:xfrm>
            <a:off x="5213034" y="4608239"/>
            <a:ext cx="4146816" cy="338554"/>
          </a:xfrm>
          <a:prstGeom prst="rect">
            <a:avLst/>
          </a:prstGeom>
          <a:noFill/>
        </p:spPr>
        <p:txBody>
          <a:bodyPr wrap="square" rtlCol="0">
            <a:spAutoFit/>
          </a:bodyPr>
          <a:lstStyle/>
          <a:p>
            <a:r>
              <a:rPr kumimoji="1" lang="zh-CN" altLang="en-US" sz="1600" dirty="0">
                <a:solidFill>
                  <a:srgbClr val="FFFF00"/>
                </a:solidFill>
                <a:latin typeface="Microsoft YaHei" panose="020B0503020204020204" pitchFamily="34" charset="-122"/>
                <a:ea typeface="Microsoft YaHei" panose="020B0503020204020204" pitchFamily="34" charset="-122"/>
              </a:rPr>
              <a:t>学校无需导出</a:t>
            </a:r>
            <a:r>
              <a:rPr kumimoji="1" lang="en-US" altLang="zh-CN" sz="1600" dirty="0">
                <a:solidFill>
                  <a:srgbClr val="FFFF00"/>
                </a:solidFill>
                <a:latin typeface="Microsoft YaHei" panose="020B0503020204020204" pitchFamily="34" charset="-122"/>
                <a:ea typeface="Microsoft YaHei" panose="020B0503020204020204" pitchFamily="34" charset="-122"/>
              </a:rPr>
              <a:t>excel</a:t>
            </a:r>
            <a:r>
              <a:rPr kumimoji="1" lang="zh-CN" altLang="en-US" sz="1600" dirty="0">
                <a:solidFill>
                  <a:srgbClr val="FFFF00"/>
                </a:solidFill>
                <a:latin typeface="Microsoft YaHei" panose="020B0503020204020204" pitchFamily="34" charset="-122"/>
                <a:ea typeface="Microsoft YaHei" panose="020B0503020204020204" pitchFamily="34" charset="-122"/>
              </a:rPr>
              <a:t>提交教育局</a:t>
            </a:r>
          </a:p>
        </p:txBody>
      </p:sp>
      <p:sp>
        <p:nvSpPr>
          <p:cNvPr id="58" name="右箭头 57">
            <a:extLst>
              <a:ext uri="{FF2B5EF4-FFF2-40B4-BE49-F238E27FC236}">
                <a16:creationId xmlns:a16="http://schemas.microsoft.com/office/drawing/2014/main" id="{D0ADF95B-35DE-9D4D-95EC-F3C1CD0EEF8B}"/>
              </a:ext>
            </a:extLst>
          </p:cNvPr>
          <p:cNvSpPr/>
          <p:nvPr/>
        </p:nvSpPr>
        <p:spPr>
          <a:xfrm rot="5400000">
            <a:off x="91441" y="2690405"/>
            <a:ext cx="585582" cy="378842"/>
          </a:xfrm>
          <a:prstGeom prst="rightArrow">
            <a:avLst/>
          </a:prstGeom>
          <a:noFill/>
          <a:ln>
            <a:solidFill>
              <a:srgbClr val="FFFF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zh-CN" altLang="en-US" dirty="0">
              <a:solidFill>
                <a:schemeClr val="bg1"/>
              </a:solidFill>
              <a:latin typeface="Microsoft YaHei" panose="020B0503020204020204" pitchFamily="34" charset="-122"/>
              <a:ea typeface="Microsoft YaHei" panose="020B0503020204020204" pitchFamily="34" charset="-122"/>
            </a:endParaRPr>
          </a:p>
        </p:txBody>
      </p:sp>
      <p:sp>
        <p:nvSpPr>
          <p:cNvPr id="62" name="右箭头 61">
            <a:extLst>
              <a:ext uri="{FF2B5EF4-FFF2-40B4-BE49-F238E27FC236}">
                <a16:creationId xmlns:a16="http://schemas.microsoft.com/office/drawing/2014/main" id="{E31250BB-B8C6-4B4E-9609-F276948E78EC}"/>
              </a:ext>
            </a:extLst>
          </p:cNvPr>
          <p:cNvSpPr/>
          <p:nvPr/>
        </p:nvSpPr>
        <p:spPr>
          <a:xfrm rot="5400000">
            <a:off x="137089" y="4822599"/>
            <a:ext cx="506581" cy="378842"/>
          </a:xfrm>
          <a:prstGeom prst="rightArrow">
            <a:avLst/>
          </a:prstGeom>
          <a:noFill/>
          <a:ln>
            <a:solidFill>
              <a:srgbClr val="FFFF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zh-CN" altLang="en-US" dirty="0">
              <a:solidFill>
                <a:schemeClr val="bg1"/>
              </a:solidFill>
              <a:latin typeface="Microsoft YaHei" panose="020B0503020204020204" pitchFamily="34" charset="-122"/>
              <a:ea typeface="Microsoft YaHei" panose="020B0503020204020204" pitchFamily="34" charset="-122"/>
            </a:endParaRPr>
          </a:p>
        </p:txBody>
      </p:sp>
      <p:pic>
        <p:nvPicPr>
          <p:cNvPr id="49" name="图片 48">
            <a:extLst>
              <a:ext uri="{FF2B5EF4-FFF2-40B4-BE49-F238E27FC236}">
                <a16:creationId xmlns:a16="http://schemas.microsoft.com/office/drawing/2014/main" id="{AAC3FD54-5B20-AB49-BB2F-905B2EBDEFEC}"/>
              </a:ext>
            </a:extLst>
          </p:cNvPr>
          <p:cNvPicPr>
            <a:picLocks noChangeAspect="1"/>
          </p:cNvPicPr>
          <p:nvPr/>
        </p:nvPicPr>
        <p:blipFill>
          <a:blip r:embed="rId12"/>
          <a:stretch>
            <a:fillRect/>
          </a:stretch>
        </p:blipFill>
        <p:spPr>
          <a:xfrm>
            <a:off x="8733955" y="5030494"/>
            <a:ext cx="2003226" cy="1178004"/>
          </a:xfrm>
          <a:prstGeom prst="rect">
            <a:avLst/>
          </a:prstGeom>
        </p:spPr>
      </p:pic>
      <p:pic>
        <p:nvPicPr>
          <p:cNvPr id="11" name="图片 10">
            <a:extLst>
              <a:ext uri="{FF2B5EF4-FFF2-40B4-BE49-F238E27FC236}">
                <a16:creationId xmlns:a16="http://schemas.microsoft.com/office/drawing/2014/main" id="{13CFD585-8D4E-184E-BAB1-3709E93F0B84}"/>
              </a:ext>
            </a:extLst>
          </p:cNvPr>
          <p:cNvPicPr>
            <a:picLocks noChangeAspect="1"/>
          </p:cNvPicPr>
          <p:nvPr/>
        </p:nvPicPr>
        <p:blipFill>
          <a:blip r:embed="rId13"/>
          <a:stretch>
            <a:fillRect/>
          </a:stretch>
        </p:blipFill>
        <p:spPr>
          <a:xfrm>
            <a:off x="8466355" y="3224186"/>
            <a:ext cx="1109519" cy="1205168"/>
          </a:xfrm>
          <a:prstGeom prst="rect">
            <a:avLst/>
          </a:prstGeom>
        </p:spPr>
      </p:pic>
      <p:pic>
        <p:nvPicPr>
          <p:cNvPr id="14" name="图片 13">
            <a:extLst>
              <a:ext uri="{FF2B5EF4-FFF2-40B4-BE49-F238E27FC236}">
                <a16:creationId xmlns:a16="http://schemas.microsoft.com/office/drawing/2014/main" id="{F284EAA5-6B8B-6D49-9CC4-DD5A00D6F87C}"/>
              </a:ext>
            </a:extLst>
          </p:cNvPr>
          <p:cNvPicPr>
            <a:picLocks noChangeAspect="1"/>
          </p:cNvPicPr>
          <p:nvPr/>
        </p:nvPicPr>
        <p:blipFill>
          <a:blip r:embed="rId14"/>
          <a:stretch>
            <a:fillRect/>
          </a:stretch>
        </p:blipFill>
        <p:spPr>
          <a:xfrm>
            <a:off x="5010357" y="3224186"/>
            <a:ext cx="1572230" cy="1205168"/>
          </a:xfrm>
          <a:prstGeom prst="rect">
            <a:avLst/>
          </a:prstGeom>
        </p:spPr>
      </p:pic>
      <p:pic>
        <p:nvPicPr>
          <p:cNvPr id="15" name="图片 14">
            <a:extLst>
              <a:ext uri="{FF2B5EF4-FFF2-40B4-BE49-F238E27FC236}">
                <a16:creationId xmlns:a16="http://schemas.microsoft.com/office/drawing/2014/main" id="{0525D543-12DB-B342-A340-2D632643ABD4}"/>
              </a:ext>
            </a:extLst>
          </p:cNvPr>
          <p:cNvPicPr>
            <a:picLocks noChangeAspect="1"/>
          </p:cNvPicPr>
          <p:nvPr/>
        </p:nvPicPr>
        <p:blipFill>
          <a:blip r:embed="rId15"/>
          <a:stretch>
            <a:fillRect/>
          </a:stretch>
        </p:blipFill>
        <p:spPr>
          <a:xfrm>
            <a:off x="5790113" y="240532"/>
            <a:ext cx="1347887" cy="1133737"/>
          </a:xfrm>
          <a:prstGeom prst="rect">
            <a:avLst/>
          </a:prstGeom>
        </p:spPr>
      </p:pic>
    </p:spTree>
    <p:extLst>
      <p:ext uri="{BB962C8B-B14F-4D97-AF65-F5344CB8AC3E}">
        <p14:creationId xmlns:p14="http://schemas.microsoft.com/office/powerpoint/2010/main" val="188009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animBg="1"/>
      <p:bldP spid="59" grpId="0" animBg="1"/>
      <p:bldP spid="95" grpId="0" animBg="1"/>
      <p:bldP spid="6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A2BC23F-1AED-094A-BC7B-D425FD9E8F1D}"/>
              </a:ext>
            </a:extLst>
          </p:cNvPr>
          <p:cNvSpPr>
            <a:spLocks noGrp="1"/>
          </p:cNvSpPr>
          <p:nvPr>
            <p:ph type="title"/>
          </p:nvPr>
        </p:nvSpPr>
        <p:spPr/>
        <p:txBody>
          <a:bodyPr vert="horz" lIns="91440" tIns="45720" rIns="91440" bIns="45720" rtlCol="0" anchor="ctr">
            <a:normAutofit/>
          </a:bodyPr>
          <a:lstStyle/>
          <a:p>
            <a:r>
              <a:rPr lang="zh-CN" altLang="en-US" sz="2800" dirty="0"/>
              <a:t>锐捷教育局安全防疫大数据采集分析决策系统</a:t>
            </a:r>
          </a:p>
        </p:txBody>
      </p:sp>
      <p:sp>
        <p:nvSpPr>
          <p:cNvPr id="4" name="灯片编号占位符 3">
            <a:extLst>
              <a:ext uri="{FF2B5EF4-FFF2-40B4-BE49-F238E27FC236}">
                <a16:creationId xmlns:a16="http://schemas.microsoft.com/office/drawing/2014/main" id="{3752754A-7DC1-B34E-8904-9C097AD9F2A4}"/>
              </a:ext>
            </a:extLst>
          </p:cNvPr>
          <p:cNvSpPr>
            <a:spLocks noGrp="1"/>
          </p:cNvSpPr>
          <p:nvPr>
            <p:ph type="sldNum" sz="quarter" idx="11"/>
          </p:nvPr>
        </p:nvSpPr>
        <p:spPr/>
        <p:txBody>
          <a:bodyPr/>
          <a:lstStyle/>
          <a:p>
            <a:fld id="{E1C1B161-4EA0-4354-A154-2430C001F00B}" type="slidenum">
              <a:rPr lang="zh-CN" altLang="en-US" smtClean="0"/>
              <a:t>11</a:t>
            </a:fld>
            <a:endParaRPr lang="zh-CN" altLang="en-US" dirty="0"/>
          </a:p>
        </p:txBody>
      </p:sp>
      <p:sp>
        <p:nvSpPr>
          <p:cNvPr id="5" name="圆角矩形 4">
            <a:extLst>
              <a:ext uri="{FF2B5EF4-FFF2-40B4-BE49-F238E27FC236}">
                <a16:creationId xmlns:a16="http://schemas.microsoft.com/office/drawing/2014/main" id="{444DAEC5-42D2-B740-AC64-6D3E34AA6DEB}"/>
              </a:ext>
            </a:extLst>
          </p:cNvPr>
          <p:cNvSpPr/>
          <p:nvPr/>
        </p:nvSpPr>
        <p:spPr>
          <a:xfrm>
            <a:off x="2951138" y="4248199"/>
            <a:ext cx="1829850" cy="9721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latin typeface="Microsoft YaHei" panose="020B0503020204020204" pitchFamily="34" charset="-122"/>
                <a:ea typeface="Microsoft YaHei" panose="020B0503020204020204" pitchFamily="34" charset="-122"/>
              </a:rPr>
              <a:t>身份平台</a:t>
            </a:r>
          </a:p>
        </p:txBody>
      </p:sp>
      <p:sp>
        <p:nvSpPr>
          <p:cNvPr id="6" name="圆角矩形 5">
            <a:extLst>
              <a:ext uri="{FF2B5EF4-FFF2-40B4-BE49-F238E27FC236}">
                <a16:creationId xmlns:a16="http://schemas.microsoft.com/office/drawing/2014/main" id="{BB04B59A-021C-DF49-903A-1332B1E1ACD4}"/>
              </a:ext>
            </a:extLst>
          </p:cNvPr>
          <p:cNvSpPr/>
          <p:nvPr/>
        </p:nvSpPr>
        <p:spPr>
          <a:xfrm>
            <a:off x="6623546" y="4248199"/>
            <a:ext cx="1728192" cy="9721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latin typeface="Microsoft YaHei" panose="020B0503020204020204" pitchFamily="34" charset="-122"/>
                <a:ea typeface="Microsoft YaHei" panose="020B0503020204020204" pitchFamily="34" charset="-122"/>
              </a:rPr>
              <a:t>数据中心</a:t>
            </a:r>
          </a:p>
        </p:txBody>
      </p:sp>
      <p:sp>
        <p:nvSpPr>
          <p:cNvPr id="7" name="圆角矩形 6">
            <a:extLst>
              <a:ext uri="{FF2B5EF4-FFF2-40B4-BE49-F238E27FC236}">
                <a16:creationId xmlns:a16="http://schemas.microsoft.com/office/drawing/2014/main" id="{A9783034-4113-6C42-BE85-4C58CD7D5B3C}"/>
              </a:ext>
            </a:extLst>
          </p:cNvPr>
          <p:cNvSpPr/>
          <p:nvPr/>
        </p:nvSpPr>
        <p:spPr>
          <a:xfrm>
            <a:off x="2936280" y="2231975"/>
            <a:ext cx="1800200" cy="936104"/>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zh-CN" altLang="en-US" b="1" dirty="0">
                <a:solidFill>
                  <a:schemeClr val="tx1"/>
                </a:solidFill>
                <a:latin typeface="Microsoft YaHei" panose="020B0503020204020204" pitchFamily="34" charset="-122"/>
                <a:ea typeface="Microsoft YaHei" panose="020B0503020204020204" pitchFamily="34" charset="-122"/>
              </a:rPr>
              <a:t>信息采集</a:t>
            </a:r>
          </a:p>
        </p:txBody>
      </p:sp>
      <p:sp>
        <p:nvSpPr>
          <p:cNvPr id="8" name="圆角矩形 7">
            <a:extLst>
              <a:ext uri="{FF2B5EF4-FFF2-40B4-BE49-F238E27FC236}">
                <a16:creationId xmlns:a16="http://schemas.microsoft.com/office/drawing/2014/main" id="{2312C4C1-25C3-4747-9A93-2B844EC3A1A7}"/>
              </a:ext>
            </a:extLst>
          </p:cNvPr>
          <p:cNvSpPr/>
          <p:nvPr/>
        </p:nvSpPr>
        <p:spPr>
          <a:xfrm>
            <a:off x="6587542" y="2231975"/>
            <a:ext cx="1800200" cy="936104"/>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zh-CN" b="1" dirty="0">
                <a:solidFill>
                  <a:schemeClr val="tx1"/>
                </a:solidFill>
                <a:latin typeface="Microsoft YaHei" panose="020B0503020204020204" pitchFamily="34" charset="-122"/>
                <a:ea typeface="Microsoft YaHei" panose="020B0503020204020204" pitchFamily="34" charset="-122"/>
              </a:rPr>
              <a:t>BI</a:t>
            </a:r>
            <a:r>
              <a:rPr kumimoji="1" lang="zh-CN" altLang="en-US" b="1" dirty="0">
                <a:solidFill>
                  <a:schemeClr val="tx1"/>
                </a:solidFill>
                <a:latin typeface="Microsoft YaHei" panose="020B0503020204020204" pitchFamily="34" charset="-122"/>
                <a:ea typeface="Microsoft YaHei" panose="020B0503020204020204" pitchFamily="34" charset="-122"/>
              </a:rPr>
              <a:t>分析系统</a:t>
            </a:r>
          </a:p>
        </p:txBody>
      </p:sp>
      <p:cxnSp>
        <p:nvCxnSpPr>
          <p:cNvPr id="9" name="直线箭头连接符 8">
            <a:extLst>
              <a:ext uri="{FF2B5EF4-FFF2-40B4-BE49-F238E27FC236}">
                <a16:creationId xmlns:a16="http://schemas.microsoft.com/office/drawing/2014/main" id="{09543212-1836-204D-AAC9-9BEF60D56F74}"/>
              </a:ext>
            </a:extLst>
          </p:cNvPr>
          <p:cNvCxnSpPr>
            <a:cxnSpLocks/>
          </p:cNvCxnSpPr>
          <p:nvPr/>
        </p:nvCxnSpPr>
        <p:spPr>
          <a:xfrm>
            <a:off x="4103266" y="3312095"/>
            <a:ext cx="3240360" cy="792088"/>
          </a:xfrm>
          <a:prstGeom prst="straightConnector1">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 name="直线箭头连接符 9">
            <a:extLst>
              <a:ext uri="{FF2B5EF4-FFF2-40B4-BE49-F238E27FC236}">
                <a16:creationId xmlns:a16="http://schemas.microsoft.com/office/drawing/2014/main" id="{3B19064C-ED90-EA48-BFB6-FFB8C620C1B6}"/>
              </a:ext>
            </a:extLst>
          </p:cNvPr>
          <p:cNvCxnSpPr/>
          <p:nvPr/>
        </p:nvCxnSpPr>
        <p:spPr>
          <a:xfrm>
            <a:off x="7487642" y="3312095"/>
            <a:ext cx="0" cy="792088"/>
          </a:xfrm>
          <a:prstGeom prst="straightConnector1">
            <a:avLst/>
          </a:prstGeom>
          <a:ln w="38100">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1" name="矩形 10">
            <a:extLst>
              <a:ext uri="{FF2B5EF4-FFF2-40B4-BE49-F238E27FC236}">
                <a16:creationId xmlns:a16="http://schemas.microsoft.com/office/drawing/2014/main" id="{F94E1FC4-20BA-E745-BD03-E728BCD6CECC}"/>
              </a:ext>
            </a:extLst>
          </p:cNvPr>
          <p:cNvSpPr/>
          <p:nvPr/>
        </p:nvSpPr>
        <p:spPr>
          <a:xfrm>
            <a:off x="4734064" y="4821642"/>
            <a:ext cx="1960166" cy="584775"/>
          </a:xfrm>
          <a:prstGeom prst="rect">
            <a:avLst/>
          </a:prstGeom>
        </p:spPr>
        <p:txBody>
          <a:bodyPr wrap="square">
            <a:spAutoFit/>
          </a:bodyPr>
          <a:lstStyle/>
          <a:p>
            <a:r>
              <a:rPr lang="en-US" altLang="zh-CN" sz="1600" dirty="0">
                <a:solidFill>
                  <a:srgbClr val="FFFF00"/>
                </a:solidFill>
                <a:latin typeface="微软雅黑" panose="020B0503020204020204" pitchFamily="34" charset="-122"/>
                <a:ea typeface="微软雅黑" panose="020B0503020204020204" pitchFamily="34" charset="-122"/>
              </a:rPr>
              <a:t>2</a:t>
            </a:r>
            <a:r>
              <a:rPr lang="zh-CN" altLang="en-US" sz="1600" dirty="0">
                <a:solidFill>
                  <a:srgbClr val="FFFF00"/>
                </a:solidFill>
                <a:latin typeface="微软雅黑" panose="020B0503020204020204" pitchFamily="34" charset="-122"/>
                <a:ea typeface="微软雅黑" panose="020B0503020204020204" pitchFamily="34" charset="-122"/>
              </a:rPr>
              <a:t>、完成身份验证，验证完成后存储</a:t>
            </a:r>
            <a:endParaRPr lang="zh-CN" altLang="en-US" sz="1600" dirty="0">
              <a:solidFill>
                <a:srgbClr val="FFFF00"/>
              </a:solidFill>
            </a:endParaRPr>
          </a:p>
        </p:txBody>
      </p:sp>
      <p:cxnSp>
        <p:nvCxnSpPr>
          <p:cNvPr id="12" name="直线箭头连接符 11">
            <a:extLst>
              <a:ext uri="{FF2B5EF4-FFF2-40B4-BE49-F238E27FC236}">
                <a16:creationId xmlns:a16="http://schemas.microsoft.com/office/drawing/2014/main" id="{41D6F4BD-26B6-F545-8E70-51BB072E35CD}"/>
              </a:ext>
            </a:extLst>
          </p:cNvPr>
          <p:cNvCxnSpPr>
            <a:cxnSpLocks/>
          </p:cNvCxnSpPr>
          <p:nvPr/>
        </p:nvCxnSpPr>
        <p:spPr>
          <a:xfrm flipH="1">
            <a:off x="4895354" y="4734253"/>
            <a:ext cx="1692188" cy="0"/>
          </a:xfrm>
          <a:prstGeom prst="straightConnector1">
            <a:avLst/>
          </a:prstGeom>
          <a:ln w="381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3" name="矩形 12">
            <a:extLst>
              <a:ext uri="{FF2B5EF4-FFF2-40B4-BE49-F238E27FC236}">
                <a16:creationId xmlns:a16="http://schemas.microsoft.com/office/drawing/2014/main" id="{A10273FC-9434-9449-9BC1-A423F83A0919}"/>
              </a:ext>
            </a:extLst>
          </p:cNvPr>
          <p:cNvSpPr/>
          <p:nvPr/>
        </p:nvSpPr>
        <p:spPr>
          <a:xfrm>
            <a:off x="4263470" y="3156747"/>
            <a:ext cx="2360076" cy="338554"/>
          </a:xfrm>
          <a:prstGeom prst="rect">
            <a:avLst/>
          </a:prstGeom>
        </p:spPr>
        <p:txBody>
          <a:bodyPr wrap="square">
            <a:spAutoFit/>
          </a:bodyPr>
          <a:lstStyle/>
          <a:p>
            <a:r>
              <a:rPr lang="en-US" altLang="zh-CN" sz="1600" dirty="0">
                <a:solidFill>
                  <a:srgbClr val="FFFF00"/>
                </a:solidFill>
                <a:latin typeface="微软雅黑" panose="020B0503020204020204" pitchFamily="34" charset="-122"/>
                <a:ea typeface="微软雅黑" panose="020B0503020204020204" pitchFamily="34" charset="-122"/>
              </a:rPr>
              <a:t>1</a:t>
            </a:r>
            <a:r>
              <a:rPr lang="zh-CN" altLang="en-US" sz="1600" dirty="0">
                <a:solidFill>
                  <a:srgbClr val="FFFF00"/>
                </a:solidFill>
                <a:latin typeface="微软雅黑" panose="020B0503020204020204" pitchFamily="34" charset="-122"/>
                <a:ea typeface="微软雅黑" panose="020B0503020204020204" pitchFamily="34" charset="-122"/>
              </a:rPr>
              <a:t>、数据标准化存储</a:t>
            </a:r>
            <a:endParaRPr lang="zh-CN" altLang="en-US" sz="1600" dirty="0">
              <a:solidFill>
                <a:srgbClr val="FFFF00"/>
              </a:solidFill>
            </a:endParaRPr>
          </a:p>
        </p:txBody>
      </p:sp>
      <p:sp>
        <p:nvSpPr>
          <p:cNvPr id="14" name="矩形 13">
            <a:extLst>
              <a:ext uri="{FF2B5EF4-FFF2-40B4-BE49-F238E27FC236}">
                <a16:creationId xmlns:a16="http://schemas.microsoft.com/office/drawing/2014/main" id="{2BC8DEC6-9FFF-2B40-A9B8-BBA02F5E68C2}"/>
              </a:ext>
            </a:extLst>
          </p:cNvPr>
          <p:cNvSpPr/>
          <p:nvPr/>
        </p:nvSpPr>
        <p:spPr>
          <a:xfrm>
            <a:off x="7728209" y="3281064"/>
            <a:ext cx="2423729" cy="338554"/>
          </a:xfrm>
          <a:prstGeom prst="rect">
            <a:avLst/>
          </a:prstGeom>
        </p:spPr>
        <p:txBody>
          <a:bodyPr wrap="square">
            <a:spAutoFit/>
          </a:bodyPr>
          <a:lstStyle/>
          <a:p>
            <a:r>
              <a:rPr lang="en-US" altLang="zh-CN" sz="1600" dirty="0">
                <a:solidFill>
                  <a:srgbClr val="FFFF00"/>
                </a:solidFill>
                <a:latin typeface="微软雅黑" panose="020B0503020204020204" pitchFamily="34" charset="-122"/>
                <a:ea typeface="微软雅黑" panose="020B0503020204020204" pitchFamily="34" charset="-122"/>
              </a:rPr>
              <a:t>3</a:t>
            </a:r>
            <a:r>
              <a:rPr lang="zh-CN" altLang="en-US" sz="1600" dirty="0">
                <a:solidFill>
                  <a:srgbClr val="FFFF00"/>
                </a:solidFill>
                <a:latin typeface="微软雅黑" panose="020B0503020204020204" pitchFamily="34" charset="-122"/>
                <a:ea typeface="微软雅黑" panose="020B0503020204020204" pitchFamily="34" charset="-122"/>
              </a:rPr>
              <a:t>、获取数据，提供服务</a:t>
            </a:r>
            <a:endParaRPr lang="zh-CN" altLang="en-US" sz="1600" dirty="0">
              <a:solidFill>
                <a:srgbClr val="FFFF00"/>
              </a:solidFill>
            </a:endParaRPr>
          </a:p>
        </p:txBody>
      </p:sp>
      <p:sp>
        <p:nvSpPr>
          <p:cNvPr id="15" name="矩形 14">
            <a:extLst>
              <a:ext uri="{FF2B5EF4-FFF2-40B4-BE49-F238E27FC236}">
                <a16:creationId xmlns:a16="http://schemas.microsoft.com/office/drawing/2014/main" id="{78A8152B-9B74-D24B-BC61-03B6233CB0BE}"/>
              </a:ext>
            </a:extLst>
          </p:cNvPr>
          <p:cNvSpPr/>
          <p:nvPr/>
        </p:nvSpPr>
        <p:spPr>
          <a:xfrm>
            <a:off x="2674964" y="5349300"/>
            <a:ext cx="2322832" cy="584775"/>
          </a:xfrm>
          <a:prstGeom prst="rect">
            <a:avLst/>
          </a:prstGeom>
        </p:spPr>
        <p:txBody>
          <a:bodyPr wrap="square">
            <a:spAutoFit/>
          </a:bodyPr>
          <a:lstStyle/>
          <a:p>
            <a:r>
              <a:rPr lang="zh-CN" altLang="en-US" sz="1600" dirty="0">
                <a:solidFill>
                  <a:schemeClr val="bg1"/>
                </a:solidFill>
                <a:latin typeface="微软雅黑" panose="020B0503020204020204" pitchFamily="34" charset="-122"/>
                <a:ea typeface="微软雅黑" panose="020B0503020204020204" pitchFamily="34" charset="-122"/>
              </a:rPr>
              <a:t>统一身份系统，包含师生家长等身份信息</a:t>
            </a:r>
            <a:endParaRPr lang="zh-CN" altLang="en-US" sz="1600" dirty="0"/>
          </a:p>
        </p:txBody>
      </p:sp>
      <p:sp>
        <p:nvSpPr>
          <p:cNvPr id="16" name="矩形 15">
            <a:extLst>
              <a:ext uri="{FF2B5EF4-FFF2-40B4-BE49-F238E27FC236}">
                <a16:creationId xmlns:a16="http://schemas.microsoft.com/office/drawing/2014/main" id="{4B211D58-3EAA-0347-AFAE-28445616161A}"/>
              </a:ext>
            </a:extLst>
          </p:cNvPr>
          <p:cNvSpPr/>
          <p:nvPr/>
        </p:nvSpPr>
        <p:spPr>
          <a:xfrm>
            <a:off x="6326226" y="5338863"/>
            <a:ext cx="2529568" cy="584775"/>
          </a:xfrm>
          <a:prstGeom prst="rect">
            <a:avLst/>
          </a:prstGeom>
        </p:spPr>
        <p:txBody>
          <a:bodyPr wrap="square">
            <a:spAutoFit/>
          </a:bodyPr>
          <a:lstStyle/>
          <a:p>
            <a:r>
              <a:rPr lang="zh-CN" altLang="en-US" sz="1600" dirty="0">
                <a:solidFill>
                  <a:schemeClr val="bg1"/>
                </a:solidFill>
                <a:latin typeface="微软雅黑" panose="020B0503020204020204" pitchFamily="34" charset="-122"/>
                <a:ea typeface="微软雅黑" panose="020B0503020204020204" pitchFamily="34" charset="-122"/>
              </a:rPr>
              <a:t>标准化数据仓库，存在一人一档，一日一报数据</a:t>
            </a:r>
            <a:endParaRPr lang="zh-CN" altLang="en-US" sz="1600" dirty="0"/>
          </a:p>
        </p:txBody>
      </p:sp>
      <p:sp>
        <p:nvSpPr>
          <p:cNvPr id="17" name="矩形 16">
            <a:extLst>
              <a:ext uri="{FF2B5EF4-FFF2-40B4-BE49-F238E27FC236}">
                <a16:creationId xmlns:a16="http://schemas.microsoft.com/office/drawing/2014/main" id="{A7BFD619-2A96-9D46-AF26-3242A9D67F75}"/>
              </a:ext>
            </a:extLst>
          </p:cNvPr>
          <p:cNvSpPr/>
          <p:nvPr/>
        </p:nvSpPr>
        <p:spPr>
          <a:xfrm>
            <a:off x="625401" y="1440348"/>
            <a:ext cx="10269198" cy="791627"/>
          </a:xfrm>
          <a:prstGeom prst="rect">
            <a:avLst/>
          </a:prstGeom>
        </p:spPr>
        <p:txBody>
          <a:bodyPr vert="horz" lIns="91440" tIns="45720" rIns="91440" bIns="45720" rtlCol="0">
            <a:normAutofit/>
          </a:bodyPr>
          <a:lstStyle/>
          <a:p>
            <a:pPr defTabSz="864235">
              <a:lnSpc>
                <a:spcPct val="150000"/>
              </a:lnSpc>
              <a:spcBef>
                <a:spcPct val="19000"/>
              </a:spcBef>
            </a:pPr>
            <a:r>
              <a:rPr lang="zh-CN" altLang="en-US" dirty="0">
                <a:solidFill>
                  <a:schemeClr val="bg1"/>
                </a:solidFill>
                <a:latin typeface="微软雅黑" panose="020B0503020204020204" pitchFamily="34" charset="-122"/>
                <a:ea typeface="微软雅黑" panose="020B0503020204020204" pitchFamily="34" charset="-122"/>
              </a:rPr>
              <a:t>系统方案框架如下：</a:t>
            </a:r>
            <a:endParaRPr lang="en-US" altLang="zh-CN"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52653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87939C80-AE68-594C-BB71-23F87687A382}"/>
              </a:ext>
            </a:extLst>
          </p:cNvPr>
          <p:cNvSpPr>
            <a:spLocks noGrp="1"/>
          </p:cNvSpPr>
          <p:nvPr>
            <p:ph type="sldNum" sz="quarter" idx="11"/>
          </p:nvPr>
        </p:nvSpPr>
        <p:spPr>
          <a:xfrm>
            <a:off x="579727" y="5787050"/>
            <a:ext cx="499745" cy="227965"/>
          </a:xfrm>
        </p:spPr>
        <p:txBody>
          <a:bodyPr/>
          <a:lstStyle/>
          <a:p>
            <a:fld id="{E1C1B161-4EA0-4354-A154-2430C001F00B}" type="slidenum">
              <a:rPr lang="zh-CN" altLang="en-US" smtClean="0"/>
              <a:t>12</a:t>
            </a:fld>
            <a:endParaRPr lang="zh-CN" altLang="en-US" dirty="0"/>
          </a:p>
        </p:txBody>
      </p:sp>
      <p:sp>
        <p:nvSpPr>
          <p:cNvPr id="4" name="圆角矩形 3">
            <a:extLst>
              <a:ext uri="{FF2B5EF4-FFF2-40B4-BE49-F238E27FC236}">
                <a16:creationId xmlns:a16="http://schemas.microsoft.com/office/drawing/2014/main" id="{B742714F-E6B1-3C43-9255-8F26CEDD7C1A}"/>
              </a:ext>
            </a:extLst>
          </p:cNvPr>
          <p:cNvSpPr/>
          <p:nvPr/>
        </p:nvSpPr>
        <p:spPr>
          <a:xfrm>
            <a:off x="2491610" y="1290151"/>
            <a:ext cx="1710941" cy="576064"/>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solidFill>
                  <a:schemeClr val="bg1"/>
                </a:solidFill>
                <a:latin typeface="Microsoft YaHei" panose="020B0503020204020204" pitchFamily="34" charset="-122"/>
                <a:ea typeface="Microsoft YaHei" panose="020B0503020204020204" pitchFamily="34" charset="-122"/>
              </a:rPr>
              <a:t>家长反馈</a:t>
            </a:r>
          </a:p>
        </p:txBody>
      </p:sp>
      <p:sp>
        <p:nvSpPr>
          <p:cNvPr id="5" name="圆角矩形 4">
            <a:extLst>
              <a:ext uri="{FF2B5EF4-FFF2-40B4-BE49-F238E27FC236}">
                <a16:creationId xmlns:a16="http://schemas.microsoft.com/office/drawing/2014/main" id="{CAEEFDF0-FF6F-FD44-AB8D-0EBE3CD05CCA}"/>
              </a:ext>
            </a:extLst>
          </p:cNvPr>
          <p:cNvSpPr/>
          <p:nvPr/>
        </p:nvSpPr>
        <p:spPr>
          <a:xfrm>
            <a:off x="4710377" y="1306138"/>
            <a:ext cx="1710941" cy="576064"/>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solidFill>
                  <a:schemeClr val="bg1"/>
                </a:solidFill>
                <a:latin typeface="Microsoft YaHei" panose="020B0503020204020204" pitchFamily="34" charset="-122"/>
                <a:ea typeface="Microsoft YaHei" panose="020B0503020204020204" pitchFamily="34" charset="-122"/>
              </a:rPr>
              <a:t>班主任汇总</a:t>
            </a:r>
          </a:p>
        </p:txBody>
      </p:sp>
      <p:sp>
        <p:nvSpPr>
          <p:cNvPr id="6" name="圆角矩形 5">
            <a:extLst>
              <a:ext uri="{FF2B5EF4-FFF2-40B4-BE49-F238E27FC236}">
                <a16:creationId xmlns:a16="http://schemas.microsoft.com/office/drawing/2014/main" id="{6EEE471C-BFBD-8441-98B1-742B7B89483F}"/>
              </a:ext>
            </a:extLst>
          </p:cNvPr>
          <p:cNvSpPr/>
          <p:nvPr/>
        </p:nvSpPr>
        <p:spPr>
          <a:xfrm>
            <a:off x="6929144" y="1306138"/>
            <a:ext cx="1810238" cy="576064"/>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solidFill>
                  <a:schemeClr val="bg1"/>
                </a:solidFill>
                <a:latin typeface="Microsoft YaHei" panose="020B0503020204020204" pitchFamily="34" charset="-122"/>
                <a:ea typeface="Microsoft YaHei" panose="020B0503020204020204" pitchFamily="34" charset="-122"/>
              </a:rPr>
              <a:t>校长</a:t>
            </a:r>
            <a:endParaRPr kumimoji="1" lang="en-US" altLang="zh-CN" dirty="0">
              <a:solidFill>
                <a:schemeClr val="bg1"/>
              </a:solidFill>
              <a:latin typeface="Microsoft YaHei" panose="020B0503020204020204" pitchFamily="34" charset="-122"/>
              <a:ea typeface="Microsoft YaHei" panose="020B0503020204020204" pitchFamily="34" charset="-122"/>
            </a:endParaRPr>
          </a:p>
          <a:p>
            <a:pPr algn="ctr"/>
            <a:r>
              <a:rPr kumimoji="1" lang="zh-CN" altLang="en-US" dirty="0">
                <a:solidFill>
                  <a:schemeClr val="bg1"/>
                </a:solidFill>
                <a:latin typeface="Microsoft YaHei" panose="020B0503020204020204" pitchFamily="34" charset="-122"/>
                <a:ea typeface="Microsoft YaHei" panose="020B0503020204020204" pitchFamily="34" charset="-122"/>
              </a:rPr>
              <a:t>（安排专人）</a:t>
            </a:r>
          </a:p>
        </p:txBody>
      </p:sp>
      <p:sp>
        <p:nvSpPr>
          <p:cNvPr id="7" name="圆角矩形 6">
            <a:extLst>
              <a:ext uri="{FF2B5EF4-FFF2-40B4-BE49-F238E27FC236}">
                <a16:creationId xmlns:a16="http://schemas.microsoft.com/office/drawing/2014/main" id="{444A0C8A-E8A8-B840-B04E-79F84E51496F}"/>
              </a:ext>
            </a:extLst>
          </p:cNvPr>
          <p:cNvSpPr/>
          <p:nvPr/>
        </p:nvSpPr>
        <p:spPr>
          <a:xfrm>
            <a:off x="9377101" y="1306138"/>
            <a:ext cx="1710941" cy="576064"/>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solidFill>
                  <a:schemeClr val="bg1"/>
                </a:solidFill>
                <a:latin typeface="Microsoft YaHei" panose="020B0503020204020204" pitchFamily="34" charset="-122"/>
                <a:ea typeface="Microsoft YaHei" panose="020B0503020204020204" pitchFamily="34" charset="-122"/>
              </a:rPr>
              <a:t>局长</a:t>
            </a:r>
            <a:endParaRPr kumimoji="1" lang="en-US" altLang="zh-CN" dirty="0">
              <a:solidFill>
                <a:schemeClr val="bg1"/>
              </a:solidFill>
              <a:latin typeface="Microsoft YaHei" panose="020B0503020204020204" pitchFamily="34" charset="-122"/>
              <a:ea typeface="Microsoft YaHei" panose="020B0503020204020204" pitchFamily="34" charset="-122"/>
            </a:endParaRPr>
          </a:p>
          <a:p>
            <a:pPr algn="ctr"/>
            <a:r>
              <a:rPr kumimoji="1" lang="zh-CN" altLang="en-US" dirty="0">
                <a:solidFill>
                  <a:schemeClr val="bg1"/>
                </a:solidFill>
                <a:latin typeface="Microsoft YaHei" panose="020B0503020204020204" pitchFamily="34" charset="-122"/>
                <a:ea typeface="Microsoft YaHei" panose="020B0503020204020204" pitchFamily="34" charset="-122"/>
              </a:rPr>
              <a:t>（副局长负责）</a:t>
            </a:r>
          </a:p>
        </p:txBody>
      </p:sp>
      <p:sp>
        <p:nvSpPr>
          <p:cNvPr id="9" name="文本框 8">
            <a:extLst>
              <a:ext uri="{FF2B5EF4-FFF2-40B4-BE49-F238E27FC236}">
                <a16:creationId xmlns:a16="http://schemas.microsoft.com/office/drawing/2014/main" id="{672254BD-F90C-6E4D-9B90-085544B29AE3}"/>
              </a:ext>
            </a:extLst>
          </p:cNvPr>
          <p:cNvSpPr txBox="1"/>
          <p:nvPr/>
        </p:nvSpPr>
        <p:spPr>
          <a:xfrm>
            <a:off x="2635063" y="2764442"/>
            <a:ext cx="1593575" cy="954107"/>
          </a:xfrm>
          <a:prstGeom prst="rect">
            <a:avLst/>
          </a:prstGeom>
          <a:noFill/>
        </p:spPr>
        <p:txBody>
          <a:bodyPr wrap="square" rtlCol="0">
            <a:spAutoFit/>
          </a:bodyPr>
          <a:lstStyle/>
          <a:p>
            <a:r>
              <a:rPr kumimoji="1" lang="en-US" altLang="zh-CN" sz="1400" dirty="0">
                <a:solidFill>
                  <a:schemeClr val="bg1"/>
                </a:solidFill>
                <a:latin typeface="Microsoft YaHei" panose="020B0503020204020204" pitchFamily="34" charset="-122"/>
                <a:ea typeface="Microsoft YaHei" panose="020B0503020204020204" pitchFamily="34" charset="-122"/>
              </a:rPr>
              <a:t>2</a:t>
            </a:r>
            <a:r>
              <a:rPr kumimoji="1" lang="zh-CN" altLang="en-US" sz="1400" dirty="0">
                <a:solidFill>
                  <a:schemeClr val="bg1"/>
                </a:solidFill>
                <a:latin typeface="Microsoft YaHei" panose="020B0503020204020204" pitchFamily="34" charset="-122"/>
                <a:ea typeface="Microsoft YaHei" panose="020B0503020204020204" pitchFamily="34" charset="-122"/>
              </a:rPr>
              <a:t>、家长通过点击老师转发的链接或者公众号链接进入填写</a:t>
            </a:r>
          </a:p>
        </p:txBody>
      </p:sp>
      <p:sp>
        <p:nvSpPr>
          <p:cNvPr id="21" name="矩形 20">
            <a:extLst>
              <a:ext uri="{FF2B5EF4-FFF2-40B4-BE49-F238E27FC236}">
                <a16:creationId xmlns:a16="http://schemas.microsoft.com/office/drawing/2014/main" id="{B74BE8A3-47B4-5046-8160-42A6E29FF492}"/>
              </a:ext>
            </a:extLst>
          </p:cNvPr>
          <p:cNvSpPr/>
          <p:nvPr/>
        </p:nvSpPr>
        <p:spPr>
          <a:xfrm>
            <a:off x="2528720" y="2289934"/>
            <a:ext cx="1806263" cy="1903125"/>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zh-CN" altLang="en-US" dirty="0">
              <a:solidFill>
                <a:schemeClr val="bg1"/>
              </a:solidFill>
              <a:latin typeface="Microsoft YaHei" panose="020B0503020204020204" pitchFamily="34" charset="-122"/>
              <a:ea typeface="Microsoft YaHei" panose="020B0503020204020204" pitchFamily="34" charset="-122"/>
            </a:endParaRPr>
          </a:p>
        </p:txBody>
      </p:sp>
      <p:sp>
        <p:nvSpPr>
          <p:cNvPr id="25" name="文本框 24">
            <a:extLst>
              <a:ext uri="{FF2B5EF4-FFF2-40B4-BE49-F238E27FC236}">
                <a16:creationId xmlns:a16="http://schemas.microsoft.com/office/drawing/2014/main" id="{AE51A55F-E21F-E447-92D1-D03397059A25}"/>
              </a:ext>
            </a:extLst>
          </p:cNvPr>
          <p:cNvSpPr txBox="1"/>
          <p:nvPr/>
        </p:nvSpPr>
        <p:spPr>
          <a:xfrm>
            <a:off x="305560" y="2548997"/>
            <a:ext cx="1664818" cy="1384995"/>
          </a:xfrm>
          <a:prstGeom prst="rect">
            <a:avLst/>
          </a:prstGeom>
          <a:noFill/>
        </p:spPr>
        <p:txBody>
          <a:bodyPr wrap="square" rtlCol="0">
            <a:spAutoFit/>
          </a:bodyPr>
          <a:lstStyle/>
          <a:p>
            <a:r>
              <a:rPr kumimoji="1" lang="en-US" altLang="zh-CN" sz="1400" dirty="0">
                <a:solidFill>
                  <a:schemeClr val="bg1"/>
                </a:solidFill>
                <a:latin typeface="Microsoft YaHei" panose="020B0503020204020204" pitchFamily="34" charset="-122"/>
                <a:ea typeface="Microsoft YaHei" panose="020B0503020204020204" pitchFamily="34" charset="-122"/>
              </a:rPr>
              <a:t>1</a:t>
            </a:r>
            <a:r>
              <a:rPr kumimoji="1" lang="zh-CN" altLang="en-US" sz="1400" dirty="0">
                <a:solidFill>
                  <a:schemeClr val="bg1"/>
                </a:solidFill>
                <a:latin typeface="Microsoft YaHei" panose="020B0503020204020204" pitchFamily="34" charset="-122"/>
                <a:ea typeface="Microsoft YaHei" panose="020B0503020204020204" pitchFamily="34" charset="-122"/>
              </a:rPr>
              <a:t>、根据本地疫情办要求，生成需要的信息收集链接，如果有公众号、</a:t>
            </a:r>
            <a:r>
              <a:rPr kumimoji="1" lang="en-US" altLang="zh-CN" sz="1400" dirty="0">
                <a:solidFill>
                  <a:schemeClr val="bg1"/>
                </a:solidFill>
                <a:latin typeface="Microsoft YaHei" panose="020B0503020204020204" pitchFamily="34" charset="-122"/>
                <a:ea typeface="Microsoft YaHei" panose="020B0503020204020204" pitchFamily="34" charset="-122"/>
              </a:rPr>
              <a:t>APP</a:t>
            </a:r>
            <a:r>
              <a:rPr kumimoji="1" lang="zh-CN" altLang="en-US" sz="1400" dirty="0">
                <a:solidFill>
                  <a:schemeClr val="bg1"/>
                </a:solidFill>
                <a:latin typeface="Microsoft YaHei" panose="020B0503020204020204" pitchFamily="34" charset="-122"/>
                <a:ea typeface="Microsoft YaHei" panose="020B0503020204020204" pitchFamily="34" charset="-122"/>
              </a:rPr>
              <a:t>等可以将收集链接直接内嵌进去。</a:t>
            </a:r>
            <a:endParaRPr kumimoji="1" lang="en-US" altLang="zh-CN" sz="1400" dirty="0">
              <a:solidFill>
                <a:schemeClr val="bg1"/>
              </a:solidFill>
              <a:latin typeface="Microsoft YaHei" panose="020B0503020204020204" pitchFamily="34" charset="-122"/>
              <a:ea typeface="Microsoft YaHei" panose="020B0503020204020204" pitchFamily="34" charset="-122"/>
            </a:endParaRPr>
          </a:p>
        </p:txBody>
      </p:sp>
      <p:sp>
        <p:nvSpPr>
          <p:cNvPr id="30" name="矩形 29">
            <a:extLst>
              <a:ext uri="{FF2B5EF4-FFF2-40B4-BE49-F238E27FC236}">
                <a16:creationId xmlns:a16="http://schemas.microsoft.com/office/drawing/2014/main" id="{121B7174-0DC6-B644-ADAF-03C7C9FA5F6E}"/>
              </a:ext>
            </a:extLst>
          </p:cNvPr>
          <p:cNvSpPr/>
          <p:nvPr/>
        </p:nvSpPr>
        <p:spPr>
          <a:xfrm>
            <a:off x="259437" y="2289934"/>
            <a:ext cx="1695184" cy="1903125"/>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zh-CN" altLang="en-US" dirty="0">
              <a:solidFill>
                <a:schemeClr val="bg1"/>
              </a:solidFill>
              <a:latin typeface="Microsoft YaHei" panose="020B0503020204020204" pitchFamily="34" charset="-122"/>
              <a:ea typeface="Microsoft YaHei" panose="020B0503020204020204" pitchFamily="34" charset="-122"/>
            </a:endParaRPr>
          </a:p>
        </p:txBody>
      </p:sp>
      <p:sp>
        <p:nvSpPr>
          <p:cNvPr id="31" name="右箭头 30">
            <a:extLst>
              <a:ext uri="{FF2B5EF4-FFF2-40B4-BE49-F238E27FC236}">
                <a16:creationId xmlns:a16="http://schemas.microsoft.com/office/drawing/2014/main" id="{EA22327E-B154-2E44-B23B-E91A0945EB1C}"/>
              </a:ext>
            </a:extLst>
          </p:cNvPr>
          <p:cNvSpPr/>
          <p:nvPr/>
        </p:nvSpPr>
        <p:spPr>
          <a:xfrm>
            <a:off x="2077679" y="1444815"/>
            <a:ext cx="330165" cy="288032"/>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zh-CN" altLang="en-US" dirty="0">
              <a:solidFill>
                <a:schemeClr val="bg1"/>
              </a:solidFill>
              <a:latin typeface="Microsoft YaHei" panose="020B0503020204020204" pitchFamily="34" charset="-122"/>
              <a:ea typeface="Microsoft YaHei" panose="020B0503020204020204" pitchFamily="34" charset="-122"/>
            </a:endParaRPr>
          </a:p>
        </p:txBody>
      </p:sp>
      <p:sp>
        <p:nvSpPr>
          <p:cNvPr id="32" name="右箭头 31">
            <a:extLst>
              <a:ext uri="{FF2B5EF4-FFF2-40B4-BE49-F238E27FC236}">
                <a16:creationId xmlns:a16="http://schemas.microsoft.com/office/drawing/2014/main" id="{89295890-6868-684F-BEB0-6207B9B659F1}"/>
              </a:ext>
            </a:extLst>
          </p:cNvPr>
          <p:cNvSpPr/>
          <p:nvPr/>
        </p:nvSpPr>
        <p:spPr>
          <a:xfrm>
            <a:off x="4323489" y="1411709"/>
            <a:ext cx="330165" cy="288032"/>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zh-CN" altLang="en-US" dirty="0">
              <a:solidFill>
                <a:schemeClr val="bg1"/>
              </a:solidFill>
              <a:latin typeface="Microsoft YaHei" panose="020B0503020204020204" pitchFamily="34" charset="-122"/>
              <a:ea typeface="Microsoft YaHei" panose="020B0503020204020204" pitchFamily="34" charset="-122"/>
            </a:endParaRPr>
          </a:p>
        </p:txBody>
      </p:sp>
      <p:sp>
        <p:nvSpPr>
          <p:cNvPr id="33" name="右箭头 32">
            <a:extLst>
              <a:ext uri="{FF2B5EF4-FFF2-40B4-BE49-F238E27FC236}">
                <a16:creationId xmlns:a16="http://schemas.microsoft.com/office/drawing/2014/main" id="{4119CEC5-3F7B-4C47-AAD1-077D6BA84F45}"/>
              </a:ext>
            </a:extLst>
          </p:cNvPr>
          <p:cNvSpPr/>
          <p:nvPr/>
        </p:nvSpPr>
        <p:spPr>
          <a:xfrm>
            <a:off x="8916474" y="1439887"/>
            <a:ext cx="330165" cy="288032"/>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zh-CN" altLang="en-US" dirty="0">
              <a:solidFill>
                <a:schemeClr val="bg1"/>
              </a:solidFill>
              <a:latin typeface="Microsoft YaHei" panose="020B0503020204020204" pitchFamily="34" charset="-122"/>
              <a:ea typeface="Microsoft YaHei" panose="020B0503020204020204" pitchFamily="34" charset="-122"/>
            </a:endParaRPr>
          </a:p>
        </p:txBody>
      </p:sp>
      <p:cxnSp>
        <p:nvCxnSpPr>
          <p:cNvPr id="14" name="直线箭头连接符 13">
            <a:extLst>
              <a:ext uri="{FF2B5EF4-FFF2-40B4-BE49-F238E27FC236}">
                <a16:creationId xmlns:a16="http://schemas.microsoft.com/office/drawing/2014/main" id="{C99F7737-C73E-C94C-91AD-7B30B51ED203}"/>
              </a:ext>
            </a:extLst>
          </p:cNvPr>
          <p:cNvCxnSpPr>
            <a:cxnSpLocks/>
            <a:stCxn id="30" idx="3"/>
            <a:endCxn id="21" idx="1"/>
          </p:cNvCxnSpPr>
          <p:nvPr/>
        </p:nvCxnSpPr>
        <p:spPr>
          <a:xfrm>
            <a:off x="1954621" y="3241497"/>
            <a:ext cx="574099" cy="0"/>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41" name="文本框 40">
            <a:extLst>
              <a:ext uri="{FF2B5EF4-FFF2-40B4-BE49-F238E27FC236}">
                <a16:creationId xmlns:a16="http://schemas.microsoft.com/office/drawing/2014/main" id="{2C5658E9-4BD6-244B-91F1-A6F95AFF669F}"/>
              </a:ext>
            </a:extLst>
          </p:cNvPr>
          <p:cNvSpPr txBox="1"/>
          <p:nvPr/>
        </p:nvSpPr>
        <p:spPr>
          <a:xfrm>
            <a:off x="1943026" y="2596939"/>
            <a:ext cx="641885" cy="523220"/>
          </a:xfrm>
          <a:prstGeom prst="rect">
            <a:avLst/>
          </a:prstGeom>
          <a:noFill/>
        </p:spPr>
        <p:txBody>
          <a:bodyPr wrap="square" rtlCol="0">
            <a:spAutoFit/>
          </a:bodyPr>
          <a:lstStyle/>
          <a:p>
            <a:r>
              <a:rPr kumimoji="1" lang="zh-CN" altLang="en-US" sz="1400" dirty="0">
                <a:solidFill>
                  <a:srgbClr val="FFFF00"/>
                </a:solidFill>
                <a:latin typeface="Microsoft YaHei" panose="020B0503020204020204" pitchFamily="34" charset="-122"/>
                <a:ea typeface="Microsoft YaHei" panose="020B0503020204020204" pitchFamily="34" charset="-122"/>
              </a:rPr>
              <a:t>链接转发</a:t>
            </a:r>
          </a:p>
        </p:txBody>
      </p:sp>
      <p:cxnSp>
        <p:nvCxnSpPr>
          <p:cNvPr id="18" name="直线箭头连接符 17">
            <a:extLst>
              <a:ext uri="{FF2B5EF4-FFF2-40B4-BE49-F238E27FC236}">
                <a16:creationId xmlns:a16="http://schemas.microsoft.com/office/drawing/2014/main" id="{318DB235-33ED-6F46-9A00-75556FCA3A8A}"/>
              </a:ext>
            </a:extLst>
          </p:cNvPr>
          <p:cNvCxnSpPr>
            <a:cxnSpLocks/>
            <a:stCxn id="21" idx="3"/>
          </p:cNvCxnSpPr>
          <p:nvPr/>
        </p:nvCxnSpPr>
        <p:spPr>
          <a:xfrm flipV="1">
            <a:off x="4334983" y="3241301"/>
            <a:ext cx="5072455" cy="196"/>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47" name="文本框 46">
            <a:extLst>
              <a:ext uri="{FF2B5EF4-FFF2-40B4-BE49-F238E27FC236}">
                <a16:creationId xmlns:a16="http://schemas.microsoft.com/office/drawing/2014/main" id="{B85291CF-8F95-0642-9979-20D4B6783DC0}"/>
              </a:ext>
            </a:extLst>
          </p:cNvPr>
          <p:cNvSpPr txBox="1"/>
          <p:nvPr/>
        </p:nvSpPr>
        <p:spPr>
          <a:xfrm>
            <a:off x="5175032" y="2826331"/>
            <a:ext cx="3096344" cy="307777"/>
          </a:xfrm>
          <a:prstGeom prst="rect">
            <a:avLst/>
          </a:prstGeom>
          <a:noFill/>
        </p:spPr>
        <p:txBody>
          <a:bodyPr wrap="square" rtlCol="0">
            <a:spAutoFit/>
          </a:bodyPr>
          <a:lstStyle/>
          <a:p>
            <a:r>
              <a:rPr kumimoji="1" lang="zh-CN" altLang="en-US" sz="1400" dirty="0">
                <a:solidFill>
                  <a:srgbClr val="FFFF00"/>
                </a:solidFill>
                <a:latin typeface="Microsoft YaHei" panose="020B0503020204020204" pitchFamily="34" charset="-122"/>
                <a:ea typeface="Microsoft YaHei" panose="020B0503020204020204" pitchFamily="34" charset="-122"/>
              </a:rPr>
              <a:t>家长填写信息直接进入教育局数据库</a:t>
            </a:r>
          </a:p>
        </p:txBody>
      </p:sp>
      <p:sp>
        <p:nvSpPr>
          <p:cNvPr id="55" name="矩形 54">
            <a:extLst>
              <a:ext uri="{FF2B5EF4-FFF2-40B4-BE49-F238E27FC236}">
                <a16:creationId xmlns:a16="http://schemas.microsoft.com/office/drawing/2014/main" id="{1A2A863C-A423-B144-AB56-2A3798B0BA1E}"/>
              </a:ext>
            </a:extLst>
          </p:cNvPr>
          <p:cNvSpPr/>
          <p:nvPr/>
        </p:nvSpPr>
        <p:spPr>
          <a:xfrm>
            <a:off x="9387955" y="2289933"/>
            <a:ext cx="1717411" cy="1903125"/>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zh-CN" altLang="en-US" dirty="0">
              <a:solidFill>
                <a:schemeClr val="bg1"/>
              </a:solidFill>
              <a:latin typeface="Microsoft YaHei" panose="020B0503020204020204" pitchFamily="34" charset="-122"/>
              <a:ea typeface="Microsoft YaHei" panose="020B0503020204020204" pitchFamily="34" charset="-122"/>
            </a:endParaRPr>
          </a:p>
        </p:txBody>
      </p:sp>
      <p:sp>
        <p:nvSpPr>
          <p:cNvPr id="56" name="文本框 55">
            <a:extLst>
              <a:ext uri="{FF2B5EF4-FFF2-40B4-BE49-F238E27FC236}">
                <a16:creationId xmlns:a16="http://schemas.microsoft.com/office/drawing/2014/main" id="{0CA067BF-92D4-E040-B53C-2EB45F8E7EEE}"/>
              </a:ext>
            </a:extLst>
          </p:cNvPr>
          <p:cNvSpPr txBox="1"/>
          <p:nvPr/>
        </p:nvSpPr>
        <p:spPr>
          <a:xfrm>
            <a:off x="9436681" y="2697322"/>
            <a:ext cx="1639441" cy="954107"/>
          </a:xfrm>
          <a:prstGeom prst="rect">
            <a:avLst/>
          </a:prstGeom>
          <a:noFill/>
        </p:spPr>
        <p:txBody>
          <a:bodyPr wrap="square" rtlCol="0">
            <a:spAutoFit/>
          </a:bodyPr>
          <a:lstStyle/>
          <a:p>
            <a:r>
              <a:rPr kumimoji="1" lang="en-US" altLang="zh-CN" sz="1400" dirty="0">
                <a:solidFill>
                  <a:schemeClr val="bg1"/>
                </a:solidFill>
                <a:latin typeface="Microsoft YaHei" panose="020B0503020204020204" pitchFamily="34" charset="-122"/>
                <a:ea typeface="Microsoft YaHei" panose="020B0503020204020204" pitchFamily="34" charset="-122"/>
              </a:rPr>
              <a:t>3</a:t>
            </a:r>
            <a:r>
              <a:rPr kumimoji="1" lang="zh-CN" altLang="en-US" sz="1400" dirty="0">
                <a:solidFill>
                  <a:schemeClr val="bg1"/>
                </a:solidFill>
                <a:latin typeface="Microsoft YaHei" panose="020B0503020204020204" pitchFamily="34" charset="-122"/>
                <a:ea typeface="Microsoft YaHei" panose="020B0503020204020204" pitchFamily="34" charset="-122"/>
              </a:rPr>
              <a:t>、数据自动核对校验存储，各级</a:t>
            </a:r>
            <a:r>
              <a:rPr kumimoji="1" lang="zh-CN" altLang="en-US" sz="1400" b="1" dirty="0">
                <a:solidFill>
                  <a:srgbClr val="FFC000"/>
                </a:solidFill>
                <a:latin typeface="Microsoft YaHei" panose="020B0503020204020204" pitchFamily="34" charset="-122"/>
                <a:ea typeface="Microsoft YaHei" panose="020B0503020204020204" pitchFamily="34" charset="-122"/>
              </a:rPr>
              <a:t>免汇总</a:t>
            </a:r>
            <a:r>
              <a:rPr kumimoji="1" lang="zh-CN" altLang="en-US" sz="1400" dirty="0">
                <a:solidFill>
                  <a:schemeClr val="bg1"/>
                </a:solidFill>
                <a:latin typeface="Microsoft YaHei" panose="020B0503020204020204" pitchFamily="34" charset="-122"/>
                <a:ea typeface="Microsoft YaHei" panose="020B0503020204020204" pitchFamily="34" charset="-122"/>
              </a:rPr>
              <a:t>。</a:t>
            </a:r>
            <a:endParaRPr kumimoji="1" lang="en-US" altLang="zh-CN" sz="1400" dirty="0">
              <a:solidFill>
                <a:schemeClr val="bg1"/>
              </a:solidFill>
              <a:latin typeface="Microsoft YaHei" panose="020B0503020204020204" pitchFamily="34" charset="-122"/>
              <a:ea typeface="Microsoft YaHei" panose="020B0503020204020204" pitchFamily="34" charset="-122"/>
            </a:endParaRPr>
          </a:p>
          <a:p>
            <a:endParaRPr kumimoji="1" lang="en-US" altLang="zh-CN" sz="1400" dirty="0">
              <a:solidFill>
                <a:schemeClr val="bg1"/>
              </a:solidFill>
              <a:latin typeface="Microsoft YaHei" panose="020B0503020204020204" pitchFamily="34" charset="-122"/>
              <a:ea typeface="Microsoft YaHei" panose="020B0503020204020204" pitchFamily="34" charset="-122"/>
            </a:endParaRPr>
          </a:p>
        </p:txBody>
      </p:sp>
      <p:cxnSp>
        <p:nvCxnSpPr>
          <p:cNvPr id="57" name="直线箭头连接符 56">
            <a:extLst>
              <a:ext uri="{FF2B5EF4-FFF2-40B4-BE49-F238E27FC236}">
                <a16:creationId xmlns:a16="http://schemas.microsoft.com/office/drawing/2014/main" id="{B453E41F-5BBB-5444-9D72-3DEA4DB7E9FC}"/>
              </a:ext>
            </a:extLst>
          </p:cNvPr>
          <p:cNvCxnSpPr>
            <a:cxnSpLocks/>
          </p:cNvCxnSpPr>
          <p:nvPr/>
        </p:nvCxnSpPr>
        <p:spPr>
          <a:xfrm>
            <a:off x="10278132" y="4176191"/>
            <a:ext cx="0" cy="443569"/>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58" name="文本框 57">
            <a:extLst>
              <a:ext uri="{FF2B5EF4-FFF2-40B4-BE49-F238E27FC236}">
                <a16:creationId xmlns:a16="http://schemas.microsoft.com/office/drawing/2014/main" id="{82A35752-1BA3-A847-A5D7-00CF3EDDF3F1}"/>
              </a:ext>
            </a:extLst>
          </p:cNvPr>
          <p:cNvSpPr txBox="1"/>
          <p:nvPr/>
        </p:nvSpPr>
        <p:spPr>
          <a:xfrm>
            <a:off x="7814433" y="4669740"/>
            <a:ext cx="3291061" cy="954107"/>
          </a:xfrm>
          <a:prstGeom prst="rect">
            <a:avLst/>
          </a:prstGeom>
          <a:noFill/>
        </p:spPr>
        <p:txBody>
          <a:bodyPr wrap="square" rtlCol="0">
            <a:spAutoFit/>
          </a:bodyPr>
          <a:lstStyle/>
          <a:p>
            <a:pPr marL="285750" indent="-285750">
              <a:buFont typeface="Arial" panose="020B0604020202020204" pitchFamily="34" charset="0"/>
              <a:buChar char="•"/>
            </a:pPr>
            <a:r>
              <a:rPr kumimoji="1" lang="zh-CN" altLang="en-US" sz="1400" dirty="0">
                <a:solidFill>
                  <a:schemeClr val="bg1"/>
                </a:solidFill>
                <a:latin typeface="Microsoft YaHei" panose="020B0503020204020204" pitchFamily="34" charset="-122"/>
                <a:ea typeface="Microsoft YaHei" panose="020B0503020204020204" pitchFamily="34" charset="-122"/>
              </a:rPr>
              <a:t>漏填信息汇总，分发学校老师跟催</a:t>
            </a:r>
            <a:endParaRPr kumimoji="1" lang="en-US" altLang="zh-CN" sz="1400" dirty="0">
              <a:solidFill>
                <a:schemeClr val="bg1"/>
              </a:solidFill>
              <a:latin typeface="Microsoft YaHei" panose="020B0503020204020204" pitchFamily="34" charset="-122"/>
              <a:ea typeface="Microsoft YaHei" panose="020B0503020204020204" pitchFamily="34" charset="-122"/>
            </a:endParaRPr>
          </a:p>
          <a:p>
            <a:pPr marL="285750" indent="-285750">
              <a:buFont typeface="Arial" panose="020B0604020202020204" pitchFamily="34" charset="0"/>
              <a:buChar char="•"/>
            </a:pPr>
            <a:r>
              <a:rPr kumimoji="1" lang="zh-CN" altLang="en-US" sz="1400" dirty="0">
                <a:solidFill>
                  <a:schemeClr val="bg1"/>
                </a:solidFill>
                <a:latin typeface="Microsoft YaHei" panose="020B0503020204020204" pitchFamily="34" charset="-122"/>
                <a:ea typeface="Microsoft YaHei" panose="020B0503020204020204" pitchFamily="34" charset="-122"/>
              </a:rPr>
              <a:t>按疫情办要求，导出数据提交。</a:t>
            </a:r>
            <a:endParaRPr kumimoji="1" lang="en-US" altLang="zh-CN" sz="1400" dirty="0">
              <a:solidFill>
                <a:schemeClr val="bg1"/>
              </a:solidFill>
              <a:latin typeface="Microsoft YaHei" panose="020B0503020204020204" pitchFamily="34" charset="-122"/>
              <a:ea typeface="Microsoft YaHei" panose="020B0503020204020204" pitchFamily="34" charset="-122"/>
            </a:endParaRPr>
          </a:p>
          <a:p>
            <a:pPr marL="285750" indent="-285750">
              <a:buFont typeface="Arial" panose="020B0604020202020204" pitchFamily="34" charset="0"/>
              <a:buChar char="•"/>
            </a:pPr>
            <a:r>
              <a:rPr kumimoji="1" lang="zh-CN" altLang="en-US" sz="1400" dirty="0">
                <a:solidFill>
                  <a:schemeClr val="bg1"/>
                </a:solidFill>
                <a:latin typeface="Microsoft YaHei" panose="020B0503020204020204" pitchFamily="34" charset="-122"/>
                <a:ea typeface="Microsoft YaHei" panose="020B0503020204020204" pitchFamily="34" charset="-122"/>
              </a:rPr>
              <a:t>数据分级分权多维度统计报告呈现。</a:t>
            </a:r>
            <a:endParaRPr kumimoji="1" lang="en-US" altLang="zh-CN" sz="1400" dirty="0">
              <a:solidFill>
                <a:schemeClr val="bg1"/>
              </a:solidFill>
              <a:latin typeface="Microsoft YaHei" panose="020B0503020204020204" pitchFamily="34" charset="-122"/>
              <a:ea typeface="Microsoft YaHei" panose="020B0503020204020204" pitchFamily="34" charset="-122"/>
            </a:endParaRPr>
          </a:p>
          <a:p>
            <a:pPr marL="285750" indent="-285750">
              <a:buFont typeface="Arial" panose="020B0604020202020204" pitchFamily="34" charset="0"/>
              <a:buChar char="•"/>
            </a:pPr>
            <a:r>
              <a:rPr kumimoji="1" lang="zh-CN" altLang="en-US" sz="1400" dirty="0">
                <a:solidFill>
                  <a:schemeClr val="bg1"/>
                </a:solidFill>
                <a:latin typeface="Microsoft YaHei" panose="020B0503020204020204" pitchFamily="34" charset="-122"/>
                <a:ea typeface="Microsoft YaHei" panose="020B0503020204020204" pitchFamily="34" charset="-122"/>
              </a:rPr>
              <a:t>深入疫情风险分析，辅助开学决策</a:t>
            </a:r>
            <a:endParaRPr kumimoji="1" lang="en-US" altLang="zh-CN" sz="1400" dirty="0">
              <a:solidFill>
                <a:schemeClr val="bg1"/>
              </a:solidFill>
              <a:latin typeface="Microsoft YaHei" panose="020B0503020204020204" pitchFamily="34" charset="-122"/>
              <a:ea typeface="Microsoft YaHei" panose="020B0503020204020204" pitchFamily="34" charset="-122"/>
            </a:endParaRPr>
          </a:p>
        </p:txBody>
      </p:sp>
      <p:sp>
        <p:nvSpPr>
          <p:cNvPr id="59" name="矩形 58">
            <a:extLst>
              <a:ext uri="{FF2B5EF4-FFF2-40B4-BE49-F238E27FC236}">
                <a16:creationId xmlns:a16="http://schemas.microsoft.com/office/drawing/2014/main" id="{135919DE-A93B-9B46-A8ED-0802322E4FEB}"/>
              </a:ext>
            </a:extLst>
          </p:cNvPr>
          <p:cNvSpPr/>
          <p:nvPr/>
        </p:nvSpPr>
        <p:spPr>
          <a:xfrm>
            <a:off x="7826482" y="4621381"/>
            <a:ext cx="3333568" cy="1030862"/>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zh-CN" altLang="en-US" dirty="0">
              <a:solidFill>
                <a:schemeClr val="bg1"/>
              </a:solidFill>
              <a:latin typeface="Microsoft YaHei" panose="020B0503020204020204" pitchFamily="34" charset="-122"/>
              <a:ea typeface="Microsoft YaHei" panose="020B0503020204020204" pitchFamily="34" charset="-122"/>
            </a:endParaRPr>
          </a:p>
        </p:txBody>
      </p:sp>
      <p:sp>
        <p:nvSpPr>
          <p:cNvPr id="70" name="文本框 69">
            <a:extLst>
              <a:ext uri="{FF2B5EF4-FFF2-40B4-BE49-F238E27FC236}">
                <a16:creationId xmlns:a16="http://schemas.microsoft.com/office/drawing/2014/main" id="{A5ED795B-D908-FC44-B582-8584BD03AA01}"/>
              </a:ext>
            </a:extLst>
          </p:cNvPr>
          <p:cNvSpPr txBox="1"/>
          <p:nvPr/>
        </p:nvSpPr>
        <p:spPr>
          <a:xfrm>
            <a:off x="9336694" y="4285208"/>
            <a:ext cx="955822" cy="307777"/>
          </a:xfrm>
          <a:prstGeom prst="rect">
            <a:avLst/>
          </a:prstGeom>
          <a:noFill/>
        </p:spPr>
        <p:txBody>
          <a:bodyPr wrap="square" rtlCol="0">
            <a:spAutoFit/>
          </a:bodyPr>
          <a:lstStyle/>
          <a:p>
            <a:r>
              <a:rPr kumimoji="1" lang="zh-CN" altLang="en-US" sz="1400" dirty="0">
                <a:solidFill>
                  <a:srgbClr val="FFFF00"/>
                </a:solidFill>
                <a:latin typeface="Microsoft YaHei" panose="020B0503020204020204" pitchFamily="34" charset="-122"/>
                <a:ea typeface="Microsoft YaHei" panose="020B0503020204020204" pitchFamily="34" charset="-122"/>
              </a:rPr>
              <a:t>数据应用</a:t>
            </a:r>
          </a:p>
        </p:txBody>
      </p:sp>
      <p:sp>
        <p:nvSpPr>
          <p:cNvPr id="71" name="文本框 70">
            <a:extLst>
              <a:ext uri="{FF2B5EF4-FFF2-40B4-BE49-F238E27FC236}">
                <a16:creationId xmlns:a16="http://schemas.microsoft.com/office/drawing/2014/main" id="{AE96F560-698E-5949-A727-A15729E8CD94}"/>
              </a:ext>
            </a:extLst>
          </p:cNvPr>
          <p:cNvSpPr txBox="1"/>
          <p:nvPr/>
        </p:nvSpPr>
        <p:spPr>
          <a:xfrm>
            <a:off x="1582986" y="373989"/>
            <a:ext cx="8935282" cy="492443"/>
          </a:xfrm>
          <a:prstGeom prst="rect">
            <a:avLst/>
          </a:prstGeom>
          <a:noFill/>
        </p:spPr>
        <p:txBody>
          <a:bodyPr wrap="square" rtlCol="0">
            <a:spAutoFit/>
          </a:bodyPr>
          <a:lstStyle/>
          <a:p>
            <a:r>
              <a:rPr kumimoji="1" lang="zh-CN" altLang="en-US" sz="2600" b="1" dirty="0">
                <a:solidFill>
                  <a:schemeClr val="bg1"/>
                </a:solidFill>
                <a:latin typeface="Microsoft YaHei" panose="020B0503020204020204" pitchFamily="34" charset="-122"/>
                <a:ea typeface="Microsoft YaHei" panose="020B0503020204020204" pitchFamily="34" charset="-122"/>
              </a:rPr>
              <a:t>全流程优化</a:t>
            </a:r>
            <a:r>
              <a:rPr kumimoji="1" lang="zh-CN" altLang="en-US" sz="2600" b="1" dirty="0">
                <a:solidFill>
                  <a:srgbClr val="FFC000"/>
                </a:solidFill>
                <a:latin typeface="Microsoft YaHei" panose="020B0503020204020204" pitchFamily="34" charset="-122"/>
                <a:ea typeface="Microsoft YaHei" panose="020B0503020204020204" pitchFamily="34" charset="-122"/>
              </a:rPr>
              <a:t>“免校验、免汇总”</a:t>
            </a:r>
            <a:r>
              <a:rPr kumimoji="1" lang="zh-CN" altLang="en-US" sz="2600" b="1" dirty="0">
                <a:solidFill>
                  <a:schemeClr val="bg1"/>
                </a:solidFill>
                <a:latin typeface="Microsoft YaHei" panose="020B0503020204020204" pitchFamily="34" charset="-122"/>
                <a:ea typeface="Microsoft YaHei" panose="020B0503020204020204" pitchFamily="34" charset="-122"/>
              </a:rPr>
              <a:t>，各级人员大幅减负增效</a:t>
            </a:r>
          </a:p>
        </p:txBody>
      </p:sp>
      <p:sp>
        <p:nvSpPr>
          <p:cNvPr id="72" name="圆角矩形 71">
            <a:extLst>
              <a:ext uri="{FF2B5EF4-FFF2-40B4-BE49-F238E27FC236}">
                <a16:creationId xmlns:a16="http://schemas.microsoft.com/office/drawing/2014/main" id="{62F83566-5953-614F-BF76-0E714B135BB5}"/>
              </a:ext>
            </a:extLst>
          </p:cNvPr>
          <p:cNvSpPr/>
          <p:nvPr/>
        </p:nvSpPr>
        <p:spPr>
          <a:xfrm>
            <a:off x="259437" y="1290151"/>
            <a:ext cx="1710941" cy="576064"/>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solidFill>
                  <a:schemeClr val="bg1"/>
                </a:solidFill>
                <a:latin typeface="Microsoft YaHei" panose="020B0503020204020204" pitchFamily="34" charset="-122"/>
                <a:ea typeface="Microsoft YaHei" panose="020B0503020204020204" pitchFamily="34" charset="-122"/>
              </a:rPr>
              <a:t>任务下发</a:t>
            </a:r>
          </a:p>
        </p:txBody>
      </p:sp>
      <p:sp>
        <p:nvSpPr>
          <p:cNvPr id="73" name="右箭头 72">
            <a:extLst>
              <a:ext uri="{FF2B5EF4-FFF2-40B4-BE49-F238E27FC236}">
                <a16:creationId xmlns:a16="http://schemas.microsoft.com/office/drawing/2014/main" id="{BB637528-CE6A-0242-B2B6-2AC774000582}"/>
              </a:ext>
            </a:extLst>
          </p:cNvPr>
          <p:cNvSpPr/>
          <p:nvPr/>
        </p:nvSpPr>
        <p:spPr>
          <a:xfrm>
            <a:off x="6558122" y="1434167"/>
            <a:ext cx="330165" cy="288032"/>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zh-CN" altLang="en-US" dirty="0">
              <a:solidFill>
                <a:schemeClr val="bg1"/>
              </a:solidFill>
              <a:latin typeface="Microsoft YaHei" panose="020B0503020204020204" pitchFamily="34" charset="-122"/>
              <a:ea typeface="Microsoft YaHei" panose="020B0503020204020204" pitchFamily="34" charset="-122"/>
            </a:endParaRPr>
          </a:p>
        </p:txBody>
      </p:sp>
      <p:sp>
        <p:nvSpPr>
          <p:cNvPr id="86" name="文本框 85">
            <a:extLst>
              <a:ext uri="{FF2B5EF4-FFF2-40B4-BE49-F238E27FC236}">
                <a16:creationId xmlns:a16="http://schemas.microsoft.com/office/drawing/2014/main" id="{7751D459-CFE9-E647-B154-7358EC95AF01}"/>
              </a:ext>
            </a:extLst>
          </p:cNvPr>
          <p:cNvSpPr txBox="1"/>
          <p:nvPr/>
        </p:nvSpPr>
        <p:spPr>
          <a:xfrm>
            <a:off x="4760114" y="5830349"/>
            <a:ext cx="2954655" cy="369332"/>
          </a:xfrm>
          <a:prstGeom prst="rect">
            <a:avLst/>
          </a:prstGeom>
          <a:noFill/>
        </p:spPr>
        <p:txBody>
          <a:bodyPr wrap="square" rtlCol="0">
            <a:spAutoFit/>
          </a:bodyPr>
          <a:lstStyle>
            <a:defPPr>
              <a:defRPr lang="zh-CN"/>
            </a:defPPr>
            <a:lvl1pPr>
              <a:defRPr kumimoji="1" sz="2400" b="1">
                <a:solidFill>
                  <a:schemeClr val="bg1"/>
                </a:solidFill>
                <a:latin typeface="Microsoft YaHei" panose="020B0503020204020204" pitchFamily="34" charset="-122"/>
                <a:ea typeface="Microsoft YaHei" panose="020B0503020204020204" pitchFamily="34" charset="-122"/>
              </a:defRPr>
            </a:lvl1pPr>
          </a:lstStyle>
          <a:p>
            <a:pPr algn="ctr"/>
            <a:r>
              <a:rPr lang="zh-CN" altLang="en-US" sz="1800" dirty="0">
                <a:solidFill>
                  <a:srgbClr val="FFC000"/>
                </a:solidFill>
              </a:rPr>
              <a:t>数据服务中小学防疫</a:t>
            </a:r>
          </a:p>
        </p:txBody>
      </p:sp>
      <p:pic>
        <p:nvPicPr>
          <p:cNvPr id="10" name="图片 9">
            <a:extLst>
              <a:ext uri="{FF2B5EF4-FFF2-40B4-BE49-F238E27FC236}">
                <a16:creationId xmlns:a16="http://schemas.microsoft.com/office/drawing/2014/main" id="{566A1258-E7DC-C240-8EEC-0EE3B4D1DC10}"/>
              </a:ext>
            </a:extLst>
          </p:cNvPr>
          <p:cNvPicPr>
            <a:picLocks noChangeAspect="1"/>
          </p:cNvPicPr>
          <p:nvPr/>
        </p:nvPicPr>
        <p:blipFill>
          <a:blip r:embed="rId3"/>
          <a:stretch>
            <a:fillRect/>
          </a:stretch>
        </p:blipFill>
        <p:spPr>
          <a:xfrm>
            <a:off x="4635636" y="4032175"/>
            <a:ext cx="3140038" cy="1757223"/>
          </a:xfrm>
          <a:prstGeom prst="rect">
            <a:avLst/>
          </a:prstGeom>
        </p:spPr>
      </p:pic>
    </p:spTree>
    <p:extLst>
      <p:ext uri="{BB962C8B-B14F-4D97-AF65-F5344CB8AC3E}">
        <p14:creationId xmlns:p14="http://schemas.microsoft.com/office/powerpoint/2010/main" val="2053565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44BCC2F-F46C-AE47-A2DA-0941505995D7}"/>
              </a:ext>
            </a:extLst>
          </p:cNvPr>
          <p:cNvSpPr>
            <a:spLocks noGrp="1"/>
          </p:cNvSpPr>
          <p:nvPr>
            <p:ph type="title"/>
          </p:nvPr>
        </p:nvSpPr>
        <p:spPr>
          <a:xfrm>
            <a:off x="351226" y="391955"/>
            <a:ext cx="10368000" cy="599133"/>
          </a:xfrm>
        </p:spPr>
        <p:txBody>
          <a:bodyPr vert="horz" lIns="91440" tIns="45720" rIns="91440" bIns="45720" rtlCol="0" anchor="ctr">
            <a:normAutofit/>
          </a:bodyPr>
          <a:lstStyle/>
          <a:p>
            <a:r>
              <a:rPr lang="zh-CN" altLang="en-US" sz="2800" dirty="0"/>
              <a:t>疫情信息的核对和存储</a:t>
            </a:r>
          </a:p>
        </p:txBody>
      </p:sp>
      <p:pic>
        <p:nvPicPr>
          <p:cNvPr id="6" name="内容占位符 5" descr="database">
            <a:extLst>
              <a:ext uri="{FF2B5EF4-FFF2-40B4-BE49-F238E27FC236}">
                <a16:creationId xmlns:a16="http://schemas.microsoft.com/office/drawing/2014/main" id="{BF107426-F209-094F-8C28-604030946BD5}"/>
              </a:ext>
            </a:extLst>
          </p:cNvPr>
          <p:cNvPicPr>
            <a:picLocks noGrp="1" noChangeAspect="1"/>
          </p:cNvPicPr>
          <p:nvPr>
            <p:ph idx="1"/>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27519" y="2577931"/>
            <a:ext cx="792088" cy="792088"/>
          </a:xfrm>
        </p:spPr>
      </p:pic>
      <p:sp>
        <p:nvSpPr>
          <p:cNvPr id="4" name="灯片编号占位符 3">
            <a:extLst>
              <a:ext uri="{FF2B5EF4-FFF2-40B4-BE49-F238E27FC236}">
                <a16:creationId xmlns:a16="http://schemas.microsoft.com/office/drawing/2014/main" id="{E1878D61-5DC7-FC49-9275-D179FB533ACD}"/>
              </a:ext>
            </a:extLst>
          </p:cNvPr>
          <p:cNvSpPr>
            <a:spLocks noGrp="1"/>
          </p:cNvSpPr>
          <p:nvPr>
            <p:ph type="sldNum" sz="quarter" idx="11"/>
          </p:nvPr>
        </p:nvSpPr>
        <p:spPr/>
        <p:txBody>
          <a:bodyPr/>
          <a:lstStyle/>
          <a:p>
            <a:fld id="{E1C1B161-4EA0-4354-A154-2430C001F00B}" type="slidenum">
              <a:rPr lang="zh-CN" altLang="en-US" smtClean="0"/>
              <a:t>13</a:t>
            </a:fld>
            <a:endParaRPr lang="zh-CN" altLang="en-US" dirty="0"/>
          </a:p>
        </p:txBody>
      </p:sp>
      <p:cxnSp>
        <p:nvCxnSpPr>
          <p:cNvPr id="10" name="直线箭头连接符 9">
            <a:extLst>
              <a:ext uri="{FF2B5EF4-FFF2-40B4-BE49-F238E27FC236}">
                <a16:creationId xmlns:a16="http://schemas.microsoft.com/office/drawing/2014/main" id="{A9AF54B6-F3BC-D246-B81B-A90F416C85D0}"/>
              </a:ext>
            </a:extLst>
          </p:cNvPr>
          <p:cNvCxnSpPr>
            <a:cxnSpLocks/>
          </p:cNvCxnSpPr>
          <p:nvPr/>
        </p:nvCxnSpPr>
        <p:spPr>
          <a:xfrm flipH="1" flipV="1">
            <a:off x="3239170" y="3596365"/>
            <a:ext cx="1004207" cy="591895"/>
          </a:xfrm>
          <a:prstGeom prst="straightConnector1">
            <a:avLst/>
          </a:prstGeom>
          <a:ln w="28575">
            <a:solidFill>
              <a:schemeClr val="bg1">
                <a:lumMod val="8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直线箭头连接符 11">
            <a:extLst>
              <a:ext uri="{FF2B5EF4-FFF2-40B4-BE49-F238E27FC236}">
                <a16:creationId xmlns:a16="http://schemas.microsoft.com/office/drawing/2014/main" id="{F9A3939A-A473-1042-A1A5-5D6420B00012}"/>
              </a:ext>
            </a:extLst>
          </p:cNvPr>
          <p:cNvCxnSpPr>
            <a:cxnSpLocks/>
          </p:cNvCxnSpPr>
          <p:nvPr/>
        </p:nvCxnSpPr>
        <p:spPr>
          <a:xfrm flipH="1">
            <a:off x="1222946" y="3563979"/>
            <a:ext cx="1072645" cy="678344"/>
          </a:xfrm>
          <a:prstGeom prst="straightConnector1">
            <a:avLst/>
          </a:prstGeom>
          <a:ln w="28575">
            <a:solidFill>
              <a:schemeClr val="bg1">
                <a:lumMod val="8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 name="标题 3">
            <a:extLst>
              <a:ext uri="{FF2B5EF4-FFF2-40B4-BE49-F238E27FC236}">
                <a16:creationId xmlns:a16="http://schemas.microsoft.com/office/drawing/2014/main" id="{611FEA2B-A85A-2F4B-857F-BC2DD8141C28}"/>
              </a:ext>
            </a:extLst>
          </p:cNvPr>
          <p:cNvSpPr txBox="1">
            <a:spLocks/>
          </p:cNvSpPr>
          <p:nvPr/>
        </p:nvSpPr>
        <p:spPr>
          <a:xfrm>
            <a:off x="1538746" y="1986938"/>
            <a:ext cx="2420504" cy="473323"/>
          </a:xfrm>
          <a:prstGeom prst="rect">
            <a:avLst/>
          </a:prstGeom>
        </p:spPr>
        <p:txBody>
          <a:bodyPr vert="horz" lIns="91440" tIns="45720" rIns="91440" bIns="45720" rtlCol="0" anchor="ctr">
            <a:normAutofit/>
          </a:bodyPr>
          <a:lstStyle>
            <a:lvl1pPr algn="l" defTabSz="864226" rtl="0" eaLnBrk="1" latinLnBrk="0" hangingPunct="1">
              <a:spcBef>
                <a:spcPct val="0"/>
              </a:spcBef>
              <a:buNone/>
              <a:defRPr sz="3025" b="1" kern="1200">
                <a:solidFill>
                  <a:schemeClr val="bg1"/>
                </a:solidFill>
                <a:latin typeface="微软雅黑" panose="020B0503020204020204" pitchFamily="34" charset="-122"/>
                <a:ea typeface="微软雅黑" panose="020B0503020204020204" pitchFamily="34" charset="-122"/>
                <a:cs typeface="+mj-cs"/>
              </a:defRPr>
            </a:lvl1pPr>
          </a:lstStyle>
          <a:p>
            <a:pPr algn="ctr"/>
            <a:r>
              <a:rPr lang="zh-CN" altLang="en-US" sz="1600" b="0" dirty="0"/>
              <a:t>双中台疫情管理系统</a:t>
            </a:r>
          </a:p>
        </p:txBody>
      </p:sp>
      <p:sp>
        <p:nvSpPr>
          <p:cNvPr id="14" name="标题 3">
            <a:extLst>
              <a:ext uri="{FF2B5EF4-FFF2-40B4-BE49-F238E27FC236}">
                <a16:creationId xmlns:a16="http://schemas.microsoft.com/office/drawing/2014/main" id="{FED52B3F-DA11-5E43-A00A-505EB6917C25}"/>
              </a:ext>
            </a:extLst>
          </p:cNvPr>
          <p:cNvSpPr txBox="1">
            <a:spLocks/>
          </p:cNvSpPr>
          <p:nvPr/>
        </p:nvSpPr>
        <p:spPr>
          <a:xfrm>
            <a:off x="142826" y="4786404"/>
            <a:ext cx="996932" cy="381110"/>
          </a:xfrm>
          <a:prstGeom prst="rect">
            <a:avLst/>
          </a:prstGeom>
        </p:spPr>
        <p:txBody>
          <a:bodyPr vert="horz" lIns="91440" tIns="45720" rIns="91440" bIns="45720" rtlCol="0" anchor="ctr">
            <a:normAutofit/>
          </a:bodyPr>
          <a:lstStyle>
            <a:lvl1pPr algn="l" defTabSz="864226" rtl="0" eaLnBrk="1" latinLnBrk="0" hangingPunct="1">
              <a:spcBef>
                <a:spcPct val="0"/>
              </a:spcBef>
              <a:buNone/>
              <a:defRPr sz="3025" b="1" kern="1200">
                <a:solidFill>
                  <a:schemeClr val="bg1"/>
                </a:solidFill>
                <a:latin typeface="微软雅黑" panose="020B0503020204020204" pitchFamily="34" charset="-122"/>
                <a:ea typeface="微软雅黑" panose="020B0503020204020204" pitchFamily="34" charset="-122"/>
                <a:cs typeface="+mj-cs"/>
              </a:defRPr>
            </a:lvl1pPr>
          </a:lstStyle>
          <a:p>
            <a:pPr algn="ctr"/>
            <a:r>
              <a:rPr lang="zh-CN" altLang="en-US" sz="1600" b="0" dirty="0"/>
              <a:t>老师</a:t>
            </a:r>
          </a:p>
        </p:txBody>
      </p:sp>
      <p:sp>
        <p:nvSpPr>
          <p:cNvPr id="15" name="标题 3">
            <a:extLst>
              <a:ext uri="{FF2B5EF4-FFF2-40B4-BE49-F238E27FC236}">
                <a16:creationId xmlns:a16="http://schemas.microsoft.com/office/drawing/2014/main" id="{B6285F14-D85A-D444-B53E-B9F67F8105D1}"/>
              </a:ext>
            </a:extLst>
          </p:cNvPr>
          <p:cNvSpPr txBox="1">
            <a:spLocks/>
          </p:cNvSpPr>
          <p:nvPr/>
        </p:nvSpPr>
        <p:spPr>
          <a:xfrm>
            <a:off x="4254138" y="4786404"/>
            <a:ext cx="996932" cy="381110"/>
          </a:xfrm>
          <a:prstGeom prst="rect">
            <a:avLst/>
          </a:prstGeom>
        </p:spPr>
        <p:txBody>
          <a:bodyPr vert="horz" lIns="91440" tIns="45720" rIns="91440" bIns="45720" rtlCol="0" anchor="ctr">
            <a:normAutofit/>
          </a:bodyPr>
          <a:lstStyle>
            <a:lvl1pPr algn="l" defTabSz="864226" rtl="0" eaLnBrk="1" latinLnBrk="0" hangingPunct="1">
              <a:spcBef>
                <a:spcPct val="0"/>
              </a:spcBef>
              <a:buNone/>
              <a:defRPr sz="3025" b="1" kern="1200">
                <a:solidFill>
                  <a:schemeClr val="bg1"/>
                </a:solidFill>
                <a:latin typeface="微软雅黑" panose="020B0503020204020204" pitchFamily="34" charset="-122"/>
                <a:ea typeface="微软雅黑" panose="020B0503020204020204" pitchFamily="34" charset="-122"/>
                <a:cs typeface="+mj-cs"/>
              </a:defRPr>
            </a:lvl1pPr>
          </a:lstStyle>
          <a:p>
            <a:pPr algn="ctr"/>
            <a:r>
              <a:rPr lang="zh-CN" altLang="en-US" sz="1600" b="0" dirty="0"/>
              <a:t>家长</a:t>
            </a:r>
          </a:p>
        </p:txBody>
      </p:sp>
      <p:pic>
        <p:nvPicPr>
          <p:cNvPr id="21" name="图形 20" descr="users">
            <a:extLst>
              <a:ext uri="{FF2B5EF4-FFF2-40B4-BE49-F238E27FC236}">
                <a16:creationId xmlns:a16="http://schemas.microsoft.com/office/drawing/2014/main" id="{F53623F8-ED85-EA47-AC57-927F32600F1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175274" y="3955859"/>
            <a:ext cx="914400" cy="914400"/>
          </a:xfrm>
          <a:prstGeom prst="rect">
            <a:avLst/>
          </a:prstGeom>
        </p:spPr>
      </p:pic>
      <p:pic>
        <p:nvPicPr>
          <p:cNvPr id="23" name="图形 22" descr="maleprofile">
            <a:extLst>
              <a:ext uri="{FF2B5EF4-FFF2-40B4-BE49-F238E27FC236}">
                <a16:creationId xmlns:a16="http://schemas.microsoft.com/office/drawing/2014/main" id="{E786CC08-59B7-0548-9397-1C0636F9E2A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42826" y="3909486"/>
            <a:ext cx="914400" cy="914400"/>
          </a:xfrm>
          <a:prstGeom prst="rect">
            <a:avLst/>
          </a:prstGeom>
        </p:spPr>
      </p:pic>
      <p:pic>
        <p:nvPicPr>
          <p:cNvPr id="24" name="内容占位符 5" descr="database">
            <a:extLst>
              <a:ext uri="{FF2B5EF4-FFF2-40B4-BE49-F238E27FC236}">
                <a16:creationId xmlns:a16="http://schemas.microsoft.com/office/drawing/2014/main" id="{AE2DC1A5-7C3A-3B42-B0C6-CE2322575BC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678390" y="2577931"/>
            <a:ext cx="792088" cy="792088"/>
          </a:xfrm>
          <a:prstGeom prst="rect">
            <a:avLst/>
          </a:prstGeom>
        </p:spPr>
      </p:pic>
      <p:sp>
        <p:nvSpPr>
          <p:cNvPr id="25" name="标题 3">
            <a:extLst>
              <a:ext uri="{FF2B5EF4-FFF2-40B4-BE49-F238E27FC236}">
                <a16:creationId xmlns:a16="http://schemas.microsoft.com/office/drawing/2014/main" id="{CEDE6EB4-BEA0-764C-A3B6-87F95C00ADAE}"/>
              </a:ext>
            </a:extLst>
          </p:cNvPr>
          <p:cNvSpPr txBox="1">
            <a:spLocks/>
          </p:cNvSpPr>
          <p:nvPr/>
        </p:nvSpPr>
        <p:spPr>
          <a:xfrm>
            <a:off x="1925097" y="3024726"/>
            <a:ext cx="996932" cy="381110"/>
          </a:xfrm>
          <a:prstGeom prst="rect">
            <a:avLst/>
          </a:prstGeom>
        </p:spPr>
        <p:txBody>
          <a:bodyPr vert="horz" lIns="91440" tIns="45720" rIns="91440" bIns="45720" rtlCol="0" anchor="ctr">
            <a:normAutofit/>
          </a:bodyPr>
          <a:lstStyle>
            <a:lvl1pPr algn="l" defTabSz="864226" rtl="0" eaLnBrk="1" latinLnBrk="0" hangingPunct="1">
              <a:spcBef>
                <a:spcPct val="0"/>
              </a:spcBef>
              <a:buNone/>
              <a:defRPr sz="3025" b="1" kern="1200">
                <a:solidFill>
                  <a:schemeClr val="bg1"/>
                </a:solidFill>
                <a:latin typeface="微软雅黑" panose="020B0503020204020204" pitchFamily="34" charset="-122"/>
                <a:ea typeface="微软雅黑" panose="020B0503020204020204" pitchFamily="34" charset="-122"/>
                <a:cs typeface="+mj-cs"/>
              </a:defRPr>
            </a:lvl1pPr>
          </a:lstStyle>
          <a:p>
            <a:pPr algn="ctr"/>
            <a:r>
              <a:rPr lang="en-US" altLang="zh-CN" sz="1200" dirty="0">
                <a:solidFill>
                  <a:schemeClr val="tx1"/>
                </a:solidFill>
              </a:rPr>
              <a:t>SID</a:t>
            </a:r>
            <a:endParaRPr lang="zh-CN" altLang="en-US" sz="1200" dirty="0">
              <a:solidFill>
                <a:schemeClr val="tx1"/>
              </a:solidFill>
            </a:endParaRPr>
          </a:p>
        </p:txBody>
      </p:sp>
      <p:sp>
        <p:nvSpPr>
          <p:cNvPr id="26" name="标题 3">
            <a:extLst>
              <a:ext uri="{FF2B5EF4-FFF2-40B4-BE49-F238E27FC236}">
                <a16:creationId xmlns:a16="http://schemas.microsoft.com/office/drawing/2014/main" id="{0DC9352D-B239-8740-9833-FFCA520CB503}"/>
              </a:ext>
            </a:extLst>
          </p:cNvPr>
          <p:cNvSpPr txBox="1">
            <a:spLocks/>
          </p:cNvSpPr>
          <p:nvPr/>
        </p:nvSpPr>
        <p:spPr>
          <a:xfrm>
            <a:off x="2571969" y="3026224"/>
            <a:ext cx="996932" cy="381110"/>
          </a:xfrm>
          <a:prstGeom prst="rect">
            <a:avLst/>
          </a:prstGeom>
        </p:spPr>
        <p:txBody>
          <a:bodyPr vert="horz" lIns="91440" tIns="45720" rIns="91440" bIns="45720" rtlCol="0" anchor="ctr">
            <a:normAutofit/>
          </a:bodyPr>
          <a:lstStyle>
            <a:lvl1pPr algn="l" defTabSz="864226" rtl="0" eaLnBrk="1" latinLnBrk="0" hangingPunct="1">
              <a:spcBef>
                <a:spcPct val="0"/>
              </a:spcBef>
              <a:buNone/>
              <a:defRPr sz="3025" b="1" kern="1200">
                <a:solidFill>
                  <a:schemeClr val="bg1"/>
                </a:solidFill>
                <a:latin typeface="微软雅黑" panose="020B0503020204020204" pitchFamily="34" charset="-122"/>
                <a:ea typeface="微软雅黑" panose="020B0503020204020204" pitchFamily="34" charset="-122"/>
                <a:cs typeface="+mj-cs"/>
              </a:defRPr>
            </a:lvl1pPr>
          </a:lstStyle>
          <a:p>
            <a:pPr algn="ctr"/>
            <a:r>
              <a:rPr lang="en-US" altLang="zh-CN" sz="1200" dirty="0">
                <a:solidFill>
                  <a:schemeClr val="tx1"/>
                </a:solidFill>
              </a:rPr>
              <a:t>SD</a:t>
            </a:r>
            <a:endParaRPr lang="zh-CN" altLang="en-US" sz="1200" dirty="0">
              <a:solidFill>
                <a:schemeClr val="tx1"/>
              </a:solidFill>
            </a:endParaRPr>
          </a:p>
        </p:txBody>
      </p:sp>
      <p:sp>
        <p:nvSpPr>
          <p:cNvPr id="27" name="矩形 26">
            <a:extLst>
              <a:ext uri="{FF2B5EF4-FFF2-40B4-BE49-F238E27FC236}">
                <a16:creationId xmlns:a16="http://schemas.microsoft.com/office/drawing/2014/main" id="{7DDE5241-55BC-294A-85EC-62081C3A1061}"/>
              </a:ext>
            </a:extLst>
          </p:cNvPr>
          <p:cNvSpPr/>
          <p:nvPr/>
        </p:nvSpPr>
        <p:spPr>
          <a:xfrm>
            <a:off x="2027519" y="2527411"/>
            <a:ext cx="1442959" cy="866089"/>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8" name="标题 3">
            <a:extLst>
              <a:ext uri="{FF2B5EF4-FFF2-40B4-BE49-F238E27FC236}">
                <a16:creationId xmlns:a16="http://schemas.microsoft.com/office/drawing/2014/main" id="{92658975-FD6B-E44B-A531-7AEA230D60C9}"/>
              </a:ext>
            </a:extLst>
          </p:cNvPr>
          <p:cNvSpPr txBox="1">
            <a:spLocks/>
          </p:cNvSpPr>
          <p:nvPr/>
        </p:nvSpPr>
        <p:spPr>
          <a:xfrm>
            <a:off x="3599210" y="3488232"/>
            <a:ext cx="1100024" cy="490666"/>
          </a:xfrm>
          <a:prstGeom prst="rect">
            <a:avLst/>
          </a:prstGeom>
        </p:spPr>
        <p:txBody>
          <a:bodyPr vert="horz" lIns="91440" tIns="45720" rIns="91440" bIns="45720" rtlCol="0" anchor="ctr">
            <a:noAutofit/>
          </a:bodyPr>
          <a:lstStyle>
            <a:lvl1pPr algn="l" defTabSz="864226" rtl="0" eaLnBrk="1" latinLnBrk="0" hangingPunct="1">
              <a:spcBef>
                <a:spcPct val="0"/>
              </a:spcBef>
              <a:buNone/>
              <a:defRPr sz="3025" b="1" kern="1200">
                <a:solidFill>
                  <a:schemeClr val="bg1"/>
                </a:solidFill>
                <a:latin typeface="微软雅黑" panose="020B0503020204020204" pitchFamily="34" charset="-122"/>
                <a:ea typeface="微软雅黑" panose="020B0503020204020204" pitchFamily="34" charset="-122"/>
                <a:cs typeface="+mj-cs"/>
              </a:defRPr>
            </a:lvl1pPr>
          </a:lstStyle>
          <a:p>
            <a:pPr algn="ctr"/>
            <a:r>
              <a:rPr lang="zh-CN" altLang="en-US" sz="1400" b="0" dirty="0"/>
              <a:t>填写信息</a:t>
            </a:r>
            <a:endParaRPr lang="en-US" altLang="zh-CN" sz="1400" b="0" dirty="0"/>
          </a:p>
        </p:txBody>
      </p:sp>
      <p:sp>
        <p:nvSpPr>
          <p:cNvPr id="29" name="标题 3">
            <a:extLst>
              <a:ext uri="{FF2B5EF4-FFF2-40B4-BE49-F238E27FC236}">
                <a16:creationId xmlns:a16="http://schemas.microsoft.com/office/drawing/2014/main" id="{A6838CBF-5A51-0E49-9837-68BB6223BE6B}"/>
              </a:ext>
            </a:extLst>
          </p:cNvPr>
          <p:cNvSpPr txBox="1">
            <a:spLocks/>
          </p:cNvSpPr>
          <p:nvPr/>
        </p:nvSpPr>
        <p:spPr>
          <a:xfrm>
            <a:off x="722672" y="3456111"/>
            <a:ext cx="1467992" cy="490666"/>
          </a:xfrm>
          <a:prstGeom prst="rect">
            <a:avLst/>
          </a:prstGeom>
        </p:spPr>
        <p:txBody>
          <a:bodyPr vert="horz" lIns="91440" tIns="45720" rIns="91440" bIns="45720" rtlCol="0" anchor="ctr">
            <a:noAutofit/>
          </a:bodyPr>
          <a:lstStyle>
            <a:lvl1pPr algn="l" defTabSz="864226" rtl="0" eaLnBrk="1" latinLnBrk="0" hangingPunct="1">
              <a:spcBef>
                <a:spcPct val="0"/>
              </a:spcBef>
              <a:buNone/>
              <a:defRPr sz="3025" b="1" kern="1200">
                <a:solidFill>
                  <a:schemeClr val="bg1"/>
                </a:solidFill>
                <a:latin typeface="微软雅黑" panose="020B0503020204020204" pitchFamily="34" charset="-122"/>
                <a:ea typeface="微软雅黑" panose="020B0503020204020204" pitchFamily="34" charset="-122"/>
                <a:cs typeface="+mj-cs"/>
              </a:defRPr>
            </a:lvl1pPr>
          </a:lstStyle>
          <a:p>
            <a:pPr algn="ctr"/>
            <a:r>
              <a:rPr lang="zh-CN" altLang="en-US" sz="1400" b="0" dirty="0"/>
              <a:t>遗漏填信息汇总分类提供</a:t>
            </a:r>
            <a:endParaRPr lang="en-US" altLang="zh-CN" sz="1400" b="0" dirty="0"/>
          </a:p>
        </p:txBody>
      </p:sp>
      <p:sp>
        <p:nvSpPr>
          <p:cNvPr id="30" name="矩形 29">
            <a:extLst>
              <a:ext uri="{FF2B5EF4-FFF2-40B4-BE49-F238E27FC236}">
                <a16:creationId xmlns:a16="http://schemas.microsoft.com/office/drawing/2014/main" id="{233CBC06-690B-E545-9C2E-7280ED0ACD7D}"/>
              </a:ext>
            </a:extLst>
          </p:cNvPr>
          <p:cNvSpPr/>
          <p:nvPr/>
        </p:nvSpPr>
        <p:spPr>
          <a:xfrm>
            <a:off x="5614244" y="2377876"/>
            <a:ext cx="5904656" cy="430887"/>
          </a:xfrm>
          <a:prstGeom prst="rect">
            <a:avLst/>
          </a:prstGeom>
        </p:spPr>
        <p:txBody>
          <a:bodyPr wrap="square">
            <a:spAutoFit/>
          </a:bodyPr>
          <a:lstStyle/>
          <a:p>
            <a:pPr algn="ctr"/>
            <a:r>
              <a:rPr lang="zh-CN" altLang="en-US" sz="2200" b="1" dirty="0">
                <a:solidFill>
                  <a:schemeClr val="bg1"/>
                </a:solidFill>
                <a:latin typeface="Microsoft YaHei" panose="020B0503020204020204" pitchFamily="34" charset="-122"/>
                <a:ea typeface="Microsoft YaHei" panose="020B0503020204020204" pitchFamily="34" charset="-122"/>
              </a:rPr>
              <a:t>基于双中台</a:t>
            </a:r>
            <a:r>
              <a:rPr lang="zh-CN" altLang="en-US" sz="2200" b="1" dirty="0">
                <a:solidFill>
                  <a:srgbClr val="FFC000"/>
                </a:solidFill>
                <a:latin typeface="Microsoft YaHei" panose="020B0503020204020204" pitchFamily="34" charset="-122"/>
                <a:ea typeface="Microsoft YaHei" panose="020B0503020204020204" pitchFamily="34" charset="-122"/>
              </a:rPr>
              <a:t>身份自动比对，快速识别遗漏信息</a:t>
            </a:r>
          </a:p>
        </p:txBody>
      </p:sp>
      <p:sp>
        <p:nvSpPr>
          <p:cNvPr id="36" name="线形标注 2 (带强调线) 35">
            <a:extLst>
              <a:ext uri="{FF2B5EF4-FFF2-40B4-BE49-F238E27FC236}">
                <a16:creationId xmlns:a16="http://schemas.microsoft.com/office/drawing/2014/main" id="{67ECC8AA-F914-D049-B403-6E91EC227D04}"/>
              </a:ext>
            </a:extLst>
          </p:cNvPr>
          <p:cNvSpPr/>
          <p:nvPr/>
        </p:nvSpPr>
        <p:spPr>
          <a:xfrm>
            <a:off x="5705790" y="2292624"/>
            <a:ext cx="3005988" cy="612648"/>
          </a:xfrm>
          <a:prstGeom prst="accentCallout2">
            <a:avLst>
              <a:gd name="adj1" fmla="val 18750"/>
              <a:gd name="adj2" fmla="val -8333"/>
              <a:gd name="adj3" fmla="val 18750"/>
              <a:gd name="adj4" fmla="val -16667"/>
              <a:gd name="adj5" fmla="val 134686"/>
              <a:gd name="adj6" fmla="val -69276"/>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1" name="标题 3">
            <a:extLst>
              <a:ext uri="{FF2B5EF4-FFF2-40B4-BE49-F238E27FC236}">
                <a16:creationId xmlns:a16="http://schemas.microsoft.com/office/drawing/2014/main" id="{46609DAB-D0FC-7943-8F06-16E66646ECD4}"/>
              </a:ext>
            </a:extLst>
          </p:cNvPr>
          <p:cNvSpPr txBox="1">
            <a:spLocks/>
          </p:cNvSpPr>
          <p:nvPr/>
        </p:nvSpPr>
        <p:spPr>
          <a:xfrm>
            <a:off x="7568637" y="3053088"/>
            <a:ext cx="4025373" cy="1787377"/>
          </a:xfrm>
          <a:prstGeom prst="rect">
            <a:avLst/>
          </a:prstGeom>
        </p:spPr>
        <p:txBody>
          <a:bodyPr vert="horz" lIns="91440" tIns="45720" rIns="91440" bIns="45720" rtlCol="0" anchor="ctr">
            <a:noAutofit/>
          </a:bodyPr>
          <a:lstStyle>
            <a:lvl1pPr algn="l" defTabSz="864226" rtl="0" eaLnBrk="1" latinLnBrk="0" hangingPunct="1">
              <a:spcBef>
                <a:spcPct val="0"/>
              </a:spcBef>
              <a:buNone/>
              <a:defRPr sz="3025" b="1" kern="1200">
                <a:solidFill>
                  <a:schemeClr val="bg1"/>
                </a:solidFill>
                <a:latin typeface="微软雅黑" panose="020B0503020204020204" pitchFamily="34" charset="-122"/>
                <a:ea typeface="微软雅黑" panose="020B0503020204020204" pitchFamily="34" charset="-122"/>
                <a:cs typeface="+mj-cs"/>
              </a:defRPr>
            </a:lvl1pPr>
          </a:lstStyle>
          <a:p>
            <a:pPr marL="285750" indent="-285750">
              <a:spcBef>
                <a:spcPts val="1200"/>
              </a:spcBef>
              <a:buFont typeface="Arial" panose="020B0604020202020204" pitchFamily="34" charset="0"/>
              <a:buChar char="•"/>
            </a:pPr>
            <a:r>
              <a:rPr lang="zh-CN" altLang="en-US" sz="1600" b="0" dirty="0"/>
              <a:t>家长提交的信息，会与身份中台的数据做</a:t>
            </a:r>
            <a:r>
              <a:rPr lang="zh-CN" altLang="en-US" sz="1600" b="0" dirty="0">
                <a:solidFill>
                  <a:srgbClr val="FFFF00"/>
                </a:solidFill>
              </a:rPr>
              <a:t>自动比对</a:t>
            </a:r>
            <a:r>
              <a:rPr lang="zh-CN" altLang="en-US" sz="1600" b="0" dirty="0"/>
              <a:t>，确保数据正确有效</a:t>
            </a:r>
            <a:endParaRPr lang="en-US" altLang="zh-CN" sz="1600" b="0" dirty="0"/>
          </a:p>
          <a:p>
            <a:pPr marL="285750" indent="-285750">
              <a:spcBef>
                <a:spcPts val="1200"/>
              </a:spcBef>
              <a:buFont typeface="Arial" panose="020B0604020202020204" pitchFamily="34" charset="0"/>
              <a:buChar char="•"/>
            </a:pPr>
            <a:r>
              <a:rPr lang="zh-CN" altLang="en-US" sz="1600" b="0" dirty="0"/>
              <a:t>有效数据在数据中台中颗粒化存储，</a:t>
            </a:r>
            <a:r>
              <a:rPr lang="zh-CN" altLang="en-US" sz="1600" b="0" dirty="0">
                <a:solidFill>
                  <a:srgbClr val="FFFF00"/>
                </a:solidFill>
              </a:rPr>
              <a:t>免汇总</a:t>
            </a:r>
            <a:r>
              <a:rPr lang="zh-CN" altLang="en-US" sz="1600" b="0" dirty="0"/>
              <a:t>，可按需读取导出</a:t>
            </a:r>
            <a:endParaRPr lang="en-US" altLang="zh-CN" sz="1600" b="0" dirty="0"/>
          </a:p>
          <a:p>
            <a:pPr marL="285750" indent="-285750">
              <a:spcBef>
                <a:spcPts val="1200"/>
              </a:spcBef>
              <a:buFont typeface="Arial" panose="020B0604020202020204" pitchFamily="34" charset="0"/>
              <a:buChar char="•"/>
            </a:pPr>
            <a:r>
              <a:rPr lang="zh-CN" altLang="en-US" sz="1600" b="0" dirty="0"/>
              <a:t>根据身份组织框架，可</a:t>
            </a:r>
            <a:r>
              <a:rPr lang="zh-CN" altLang="en-US" sz="1600" b="0" dirty="0">
                <a:solidFill>
                  <a:srgbClr val="FFFF00"/>
                </a:solidFill>
              </a:rPr>
              <a:t>分级、分类</a:t>
            </a:r>
            <a:r>
              <a:rPr lang="zh-CN" altLang="en-US" sz="1600" b="0" dirty="0"/>
              <a:t>快速识别遗漏信息</a:t>
            </a:r>
            <a:endParaRPr lang="en-US" altLang="zh-CN" sz="1600" b="0" dirty="0"/>
          </a:p>
        </p:txBody>
      </p:sp>
      <p:grpSp>
        <p:nvGrpSpPr>
          <p:cNvPr id="11" name="组合 10">
            <a:extLst>
              <a:ext uri="{FF2B5EF4-FFF2-40B4-BE49-F238E27FC236}">
                <a16:creationId xmlns:a16="http://schemas.microsoft.com/office/drawing/2014/main" id="{F72B97CB-4BD2-D34F-BB7F-343DC943D415}"/>
              </a:ext>
            </a:extLst>
          </p:cNvPr>
          <p:cNvGrpSpPr/>
          <p:nvPr/>
        </p:nvGrpSpPr>
        <p:grpSpPr>
          <a:xfrm>
            <a:off x="5226181" y="3128177"/>
            <a:ext cx="2363672" cy="1552069"/>
            <a:chOff x="5226181" y="3128177"/>
            <a:chExt cx="2363672" cy="1552069"/>
          </a:xfrm>
        </p:grpSpPr>
        <p:grpSp>
          <p:nvGrpSpPr>
            <p:cNvPr id="9" name="组合 8">
              <a:extLst>
                <a:ext uri="{FF2B5EF4-FFF2-40B4-BE49-F238E27FC236}">
                  <a16:creationId xmlns:a16="http://schemas.microsoft.com/office/drawing/2014/main" id="{D3A837E1-666C-6E41-AD76-FA36925E22DA}"/>
                </a:ext>
              </a:extLst>
            </p:cNvPr>
            <p:cNvGrpSpPr/>
            <p:nvPr/>
          </p:nvGrpSpPr>
          <p:grpSpPr>
            <a:xfrm>
              <a:off x="5226181" y="3128177"/>
              <a:ext cx="2363672" cy="1552069"/>
              <a:chOff x="5298570" y="155269"/>
              <a:chExt cx="6015369" cy="3663338"/>
            </a:xfrm>
          </p:grpSpPr>
          <p:pic>
            <p:nvPicPr>
              <p:cNvPr id="32" name="图片 31">
                <a:extLst>
                  <a:ext uri="{FF2B5EF4-FFF2-40B4-BE49-F238E27FC236}">
                    <a16:creationId xmlns:a16="http://schemas.microsoft.com/office/drawing/2014/main" id="{CFD35305-E4B6-164B-8A29-6BF9C1AE74B7}"/>
                  </a:ext>
                </a:extLst>
              </p:cNvPr>
              <p:cNvPicPr>
                <a:picLocks noChangeAspect="1"/>
              </p:cNvPicPr>
              <p:nvPr/>
            </p:nvPicPr>
            <p:blipFill>
              <a:blip r:embed="rId8"/>
              <a:stretch>
                <a:fillRect/>
              </a:stretch>
            </p:blipFill>
            <p:spPr>
              <a:xfrm>
                <a:off x="5298570" y="155269"/>
                <a:ext cx="6015369" cy="3663338"/>
              </a:xfrm>
              <a:prstGeom prst="rect">
                <a:avLst/>
              </a:prstGeom>
              <a:ln>
                <a:noFill/>
              </a:ln>
              <a:effectLst>
                <a:outerShdw blurRad="292100" dist="139700" dir="2700000" algn="tl" rotWithShape="0">
                  <a:srgbClr val="333333">
                    <a:alpha val="65000"/>
                  </a:srgbClr>
                </a:outerShdw>
              </a:effectLst>
            </p:spPr>
          </p:pic>
          <p:pic>
            <p:nvPicPr>
              <p:cNvPr id="3" name="图片 2">
                <a:extLst>
                  <a:ext uri="{FF2B5EF4-FFF2-40B4-BE49-F238E27FC236}">
                    <a16:creationId xmlns:a16="http://schemas.microsoft.com/office/drawing/2014/main" id="{C206C1FC-C91B-1E4D-B54A-6E295544DA68}"/>
                  </a:ext>
                </a:extLst>
              </p:cNvPr>
              <p:cNvPicPr>
                <a:picLocks noChangeAspect="1"/>
              </p:cNvPicPr>
              <p:nvPr/>
            </p:nvPicPr>
            <p:blipFill>
              <a:blip r:embed="rId9"/>
              <a:stretch>
                <a:fillRect/>
              </a:stretch>
            </p:blipFill>
            <p:spPr>
              <a:xfrm>
                <a:off x="8417822" y="2575662"/>
                <a:ext cx="1058862" cy="2439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3" name="图片 32">
                <a:extLst>
                  <a:ext uri="{FF2B5EF4-FFF2-40B4-BE49-F238E27FC236}">
                    <a16:creationId xmlns:a16="http://schemas.microsoft.com/office/drawing/2014/main" id="{096B2570-FB84-F641-A060-F13500078474}"/>
                  </a:ext>
                </a:extLst>
              </p:cNvPr>
              <p:cNvPicPr>
                <a:picLocks noChangeAspect="1"/>
              </p:cNvPicPr>
              <p:nvPr/>
            </p:nvPicPr>
            <p:blipFill>
              <a:blip r:embed="rId9"/>
              <a:stretch>
                <a:fillRect/>
              </a:stretch>
            </p:blipFill>
            <p:spPr>
              <a:xfrm>
                <a:off x="8451504" y="3361874"/>
                <a:ext cx="1058862" cy="2439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图片 4">
                <a:extLst>
                  <a:ext uri="{FF2B5EF4-FFF2-40B4-BE49-F238E27FC236}">
                    <a16:creationId xmlns:a16="http://schemas.microsoft.com/office/drawing/2014/main" id="{3308C17B-83F5-804A-A58B-D657E4474CC7}"/>
                  </a:ext>
                </a:extLst>
              </p:cNvPr>
              <p:cNvPicPr>
                <a:picLocks noChangeAspect="1"/>
              </p:cNvPicPr>
              <p:nvPr/>
            </p:nvPicPr>
            <p:blipFill>
              <a:blip r:embed="rId10"/>
              <a:stretch>
                <a:fillRect/>
              </a:stretch>
            </p:blipFill>
            <p:spPr>
              <a:xfrm>
                <a:off x="8451504" y="2092134"/>
                <a:ext cx="1102276" cy="2960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图片 6">
                <a:extLst>
                  <a:ext uri="{FF2B5EF4-FFF2-40B4-BE49-F238E27FC236}">
                    <a16:creationId xmlns:a16="http://schemas.microsoft.com/office/drawing/2014/main" id="{94B12B03-8A34-2242-B373-EB28B0622BCF}"/>
                  </a:ext>
                </a:extLst>
              </p:cNvPr>
              <p:cNvPicPr>
                <a:picLocks noChangeAspect="1"/>
              </p:cNvPicPr>
              <p:nvPr/>
            </p:nvPicPr>
            <p:blipFill>
              <a:blip r:embed="rId11"/>
              <a:stretch>
                <a:fillRect/>
              </a:stretch>
            </p:blipFill>
            <p:spPr>
              <a:xfrm>
                <a:off x="8368399" y="2950679"/>
                <a:ext cx="1185382" cy="2633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图片 7">
                <a:extLst>
                  <a:ext uri="{FF2B5EF4-FFF2-40B4-BE49-F238E27FC236}">
                    <a16:creationId xmlns:a16="http://schemas.microsoft.com/office/drawing/2014/main" id="{9F246C10-E93A-AA4B-A074-E8CE9DE75865}"/>
                  </a:ext>
                </a:extLst>
              </p:cNvPr>
              <p:cNvPicPr>
                <a:picLocks noChangeAspect="1"/>
              </p:cNvPicPr>
              <p:nvPr/>
            </p:nvPicPr>
            <p:blipFill>
              <a:blip r:embed="rId12"/>
              <a:stretch>
                <a:fillRect/>
              </a:stretch>
            </p:blipFill>
            <p:spPr>
              <a:xfrm>
                <a:off x="7282118" y="1477987"/>
                <a:ext cx="882544" cy="2633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5" name="图片 34">
                <a:extLst>
                  <a:ext uri="{FF2B5EF4-FFF2-40B4-BE49-F238E27FC236}">
                    <a16:creationId xmlns:a16="http://schemas.microsoft.com/office/drawing/2014/main" id="{BD628E59-C191-DC4C-BCCB-3BB89431E230}"/>
                  </a:ext>
                </a:extLst>
              </p:cNvPr>
              <p:cNvPicPr>
                <a:picLocks noChangeAspect="1"/>
              </p:cNvPicPr>
              <p:nvPr/>
            </p:nvPicPr>
            <p:blipFill>
              <a:blip r:embed="rId12"/>
              <a:stretch>
                <a:fillRect/>
              </a:stretch>
            </p:blipFill>
            <p:spPr>
              <a:xfrm>
                <a:off x="8671236" y="1477987"/>
                <a:ext cx="882544" cy="2633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7" name="图片 36">
                <a:extLst>
                  <a:ext uri="{FF2B5EF4-FFF2-40B4-BE49-F238E27FC236}">
                    <a16:creationId xmlns:a16="http://schemas.microsoft.com/office/drawing/2014/main" id="{E0F265B2-0AEE-BD4E-987E-B74AA01C13BD}"/>
                  </a:ext>
                </a:extLst>
              </p:cNvPr>
              <p:cNvPicPr>
                <a:picLocks noChangeAspect="1"/>
              </p:cNvPicPr>
              <p:nvPr/>
            </p:nvPicPr>
            <p:blipFill>
              <a:blip r:embed="rId10"/>
              <a:stretch>
                <a:fillRect/>
              </a:stretch>
            </p:blipFill>
            <p:spPr>
              <a:xfrm>
                <a:off x="5616208" y="2118232"/>
                <a:ext cx="1102276" cy="2960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39" name="标题 3">
              <a:extLst>
                <a:ext uri="{FF2B5EF4-FFF2-40B4-BE49-F238E27FC236}">
                  <a16:creationId xmlns:a16="http://schemas.microsoft.com/office/drawing/2014/main" id="{B72BBE3B-B5DF-8A4D-8990-12A91F501F90}"/>
                </a:ext>
              </a:extLst>
            </p:cNvPr>
            <p:cNvSpPr txBox="1">
              <a:spLocks/>
            </p:cNvSpPr>
            <p:nvPr/>
          </p:nvSpPr>
          <p:spPr>
            <a:xfrm>
              <a:off x="5298111" y="3954414"/>
              <a:ext cx="480465" cy="136956"/>
            </a:xfrm>
            <a:prstGeom prst="rect">
              <a:avLst/>
            </a:prstGeom>
          </p:spPr>
          <p:txBody>
            <a:bodyPr vert="horz" lIns="91440" tIns="45720" rIns="91440" bIns="45720" rtlCol="0" anchor="ctr">
              <a:noAutofit/>
            </a:bodyPr>
            <a:lstStyle>
              <a:lvl1pPr algn="l" defTabSz="864226" rtl="0" eaLnBrk="1" latinLnBrk="0" hangingPunct="1">
                <a:spcBef>
                  <a:spcPct val="0"/>
                </a:spcBef>
                <a:buNone/>
                <a:defRPr sz="3025" b="1" kern="1200">
                  <a:solidFill>
                    <a:schemeClr val="bg1"/>
                  </a:solidFill>
                  <a:latin typeface="微软雅黑" panose="020B0503020204020204" pitchFamily="34" charset="-122"/>
                  <a:ea typeface="微软雅黑" panose="020B0503020204020204" pitchFamily="34" charset="-122"/>
                  <a:cs typeface="+mj-cs"/>
                </a:defRPr>
              </a:lvl1pPr>
            </a:lstStyle>
            <a:p>
              <a:pPr algn="ctr"/>
              <a:r>
                <a:rPr lang="zh-CN" altLang="en-US" sz="700" b="0" dirty="0">
                  <a:solidFill>
                    <a:schemeClr val="tx1">
                      <a:lumMod val="85000"/>
                      <a:lumOff val="15000"/>
                    </a:schemeClr>
                  </a:solidFill>
                </a:rPr>
                <a:t>学籍号</a:t>
              </a:r>
            </a:p>
          </p:txBody>
        </p:sp>
        <p:sp>
          <p:nvSpPr>
            <p:cNvPr id="40" name="标题 3">
              <a:extLst>
                <a:ext uri="{FF2B5EF4-FFF2-40B4-BE49-F238E27FC236}">
                  <a16:creationId xmlns:a16="http://schemas.microsoft.com/office/drawing/2014/main" id="{D2C73898-9CE1-864D-B70C-B02322CB85D8}"/>
                </a:ext>
              </a:extLst>
            </p:cNvPr>
            <p:cNvSpPr txBox="1">
              <a:spLocks/>
            </p:cNvSpPr>
            <p:nvPr/>
          </p:nvSpPr>
          <p:spPr>
            <a:xfrm>
              <a:off x="6407522" y="3960167"/>
              <a:ext cx="480465" cy="136956"/>
            </a:xfrm>
            <a:prstGeom prst="rect">
              <a:avLst/>
            </a:prstGeom>
          </p:spPr>
          <p:txBody>
            <a:bodyPr vert="horz" lIns="91440" tIns="45720" rIns="91440" bIns="45720" rtlCol="0" anchor="ctr">
              <a:noAutofit/>
            </a:bodyPr>
            <a:lstStyle>
              <a:lvl1pPr algn="l" defTabSz="864226" rtl="0" eaLnBrk="1" latinLnBrk="0" hangingPunct="1">
                <a:spcBef>
                  <a:spcPct val="0"/>
                </a:spcBef>
                <a:buNone/>
                <a:defRPr sz="3025" b="1" kern="1200">
                  <a:solidFill>
                    <a:schemeClr val="bg1"/>
                  </a:solidFill>
                  <a:latin typeface="微软雅黑" panose="020B0503020204020204" pitchFamily="34" charset="-122"/>
                  <a:ea typeface="微软雅黑" panose="020B0503020204020204" pitchFamily="34" charset="-122"/>
                  <a:cs typeface="+mj-cs"/>
                </a:defRPr>
              </a:lvl1pPr>
            </a:lstStyle>
            <a:p>
              <a:pPr algn="ctr"/>
              <a:r>
                <a:rPr lang="zh-CN" altLang="en-US" sz="700" b="0" dirty="0">
                  <a:solidFill>
                    <a:schemeClr val="tx1">
                      <a:lumMod val="85000"/>
                      <a:lumOff val="15000"/>
                    </a:schemeClr>
                  </a:solidFill>
                </a:rPr>
                <a:t>班级</a:t>
              </a:r>
            </a:p>
          </p:txBody>
        </p:sp>
        <p:sp>
          <p:nvSpPr>
            <p:cNvPr id="41" name="标题 3">
              <a:extLst>
                <a:ext uri="{FF2B5EF4-FFF2-40B4-BE49-F238E27FC236}">
                  <a16:creationId xmlns:a16="http://schemas.microsoft.com/office/drawing/2014/main" id="{BD356F52-6DF4-0541-9234-E0C3C78D6DB4}"/>
                </a:ext>
              </a:extLst>
            </p:cNvPr>
            <p:cNvSpPr txBox="1">
              <a:spLocks/>
            </p:cNvSpPr>
            <p:nvPr/>
          </p:nvSpPr>
          <p:spPr>
            <a:xfrm>
              <a:off x="6372935" y="4126084"/>
              <a:ext cx="551606" cy="136956"/>
            </a:xfrm>
            <a:prstGeom prst="rect">
              <a:avLst/>
            </a:prstGeom>
          </p:spPr>
          <p:txBody>
            <a:bodyPr vert="horz" lIns="91440" tIns="45720" rIns="91440" bIns="45720" rtlCol="0" anchor="ctr">
              <a:noAutofit/>
            </a:bodyPr>
            <a:lstStyle>
              <a:lvl1pPr algn="l" defTabSz="864226" rtl="0" eaLnBrk="1" latinLnBrk="0" hangingPunct="1">
                <a:spcBef>
                  <a:spcPct val="0"/>
                </a:spcBef>
                <a:buNone/>
                <a:defRPr sz="3025" b="1" kern="1200">
                  <a:solidFill>
                    <a:schemeClr val="bg1"/>
                  </a:solidFill>
                  <a:latin typeface="微软雅黑" panose="020B0503020204020204" pitchFamily="34" charset="-122"/>
                  <a:ea typeface="微软雅黑" panose="020B0503020204020204" pitchFamily="34" charset="-122"/>
                  <a:cs typeface="+mj-cs"/>
                </a:defRPr>
              </a:lvl1pPr>
            </a:lstStyle>
            <a:p>
              <a:pPr algn="ctr"/>
              <a:r>
                <a:rPr lang="zh-CN" altLang="en-US" sz="700" b="0" dirty="0">
                  <a:solidFill>
                    <a:schemeClr val="tx1">
                      <a:lumMod val="85000"/>
                      <a:lumOff val="15000"/>
                    </a:schemeClr>
                  </a:solidFill>
                </a:rPr>
                <a:t>三年二班</a:t>
              </a:r>
            </a:p>
          </p:txBody>
        </p:sp>
        <p:sp>
          <p:nvSpPr>
            <p:cNvPr id="42" name="标题 3">
              <a:extLst>
                <a:ext uri="{FF2B5EF4-FFF2-40B4-BE49-F238E27FC236}">
                  <a16:creationId xmlns:a16="http://schemas.microsoft.com/office/drawing/2014/main" id="{D6234116-1513-2443-8E5E-448BD7474C99}"/>
                </a:ext>
              </a:extLst>
            </p:cNvPr>
            <p:cNvSpPr txBox="1">
              <a:spLocks/>
            </p:cNvSpPr>
            <p:nvPr/>
          </p:nvSpPr>
          <p:spPr>
            <a:xfrm>
              <a:off x="6371951" y="4318328"/>
              <a:ext cx="551606" cy="136956"/>
            </a:xfrm>
            <a:prstGeom prst="rect">
              <a:avLst/>
            </a:prstGeom>
          </p:spPr>
          <p:txBody>
            <a:bodyPr vert="horz" lIns="91440" tIns="45720" rIns="91440" bIns="45720" rtlCol="0" anchor="ctr">
              <a:noAutofit/>
            </a:bodyPr>
            <a:lstStyle>
              <a:lvl1pPr algn="l" defTabSz="864226" rtl="0" eaLnBrk="1" latinLnBrk="0" hangingPunct="1">
                <a:spcBef>
                  <a:spcPct val="0"/>
                </a:spcBef>
                <a:buNone/>
                <a:defRPr sz="3025" b="1" kern="1200">
                  <a:solidFill>
                    <a:schemeClr val="bg1"/>
                  </a:solidFill>
                  <a:latin typeface="微软雅黑" panose="020B0503020204020204" pitchFamily="34" charset="-122"/>
                  <a:ea typeface="微软雅黑" panose="020B0503020204020204" pitchFamily="34" charset="-122"/>
                  <a:cs typeface="+mj-cs"/>
                </a:defRPr>
              </a:lvl1pPr>
            </a:lstStyle>
            <a:p>
              <a:pPr algn="ctr"/>
              <a:r>
                <a:rPr lang="zh-CN" altLang="en-US" sz="700" b="0" dirty="0">
                  <a:solidFill>
                    <a:schemeClr val="tx1">
                      <a:lumMod val="85000"/>
                      <a:lumOff val="15000"/>
                    </a:schemeClr>
                  </a:solidFill>
                </a:rPr>
                <a:t>五年一班</a:t>
              </a:r>
            </a:p>
          </p:txBody>
        </p:sp>
        <p:sp>
          <p:nvSpPr>
            <p:cNvPr id="43" name="标题 3">
              <a:extLst>
                <a:ext uri="{FF2B5EF4-FFF2-40B4-BE49-F238E27FC236}">
                  <a16:creationId xmlns:a16="http://schemas.microsoft.com/office/drawing/2014/main" id="{80D18E11-4184-564B-9A9B-580C62F0A2FA}"/>
                </a:ext>
              </a:extLst>
            </p:cNvPr>
            <p:cNvSpPr txBox="1">
              <a:spLocks/>
            </p:cNvSpPr>
            <p:nvPr/>
          </p:nvSpPr>
          <p:spPr>
            <a:xfrm>
              <a:off x="6371951" y="4489683"/>
              <a:ext cx="551606" cy="136956"/>
            </a:xfrm>
            <a:prstGeom prst="rect">
              <a:avLst/>
            </a:prstGeom>
          </p:spPr>
          <p:txBody>
            <a:bodyPr vert="horz" lIns="91440" tIns="45720" rIns="91440" bIns="45720" rtlCol="0" anchor="ctr">
              <a:noAutofit/>
            </a:bodyPr>
            <a:lstStyle>
              <a:lvl1pPr algn="l" defTabSz="864226" rtl="0" eaLnBrk="1" latinLnBrk="0" hangingPunct="1">
                <a:spcBef>
                  <a:spcPct val="0"/>
                </a:spcBef>
                <a:buNone/>
                <a:defRPr sz="3025" b="1" kern="1200">
                  <a:solidFill>
                    <a:schemeClr val="bg1"/>
                  </a:solidFill>
                  <a:latin typeface="微软雅黑" panose="020B0503020204020204" pitchFamily="34" charset="-122"/>
                  <a:ea typeface="微软雅黑" panose="020B0503020204020204" pitchFamily="34" charset="-122"/>
                  <a:cs typeface="+mj-cs"/>
                </a:defRPr>
              </a:lvl1pPr>
            </a:lstStyle>
            <a:p>
              <a:pPr algn="ctr"/>
              <a:r>
                <a:rPr lang="zh-CN" altLang="en-US" sz="700" b="0" dirty="0">
                  <a:solidFill>
                    <a:schemeClr val="tx1">
                      <a:lumMod val="85000"/>
                      <a:lumOff val="15000"/>
                    </a:schemeClr>
                  </a:solidFill>
                </a:rPr>
                <a:t>一年三班</a:t>
              </a:r>
            </a:p>
          </p:txBody>
        </p:sp>
        <p:sp>
          <p:nvSpPr>
            <p:cNvPr id="44" name="标题 3">
              <a:extLst>
                <a:ext uri="{FF2B5EF4-FFF2-40B4-BE49-F238E27FC236}">
                  <a16:creationId xmlns:a16="http://schemas.microsoft.com/office/drawing/2014/main" id="{B17DDCA1-69EB-9B4B-B135-565DC625F9E0}"/>
                </a:ext>
              </a:extLst>
            </p:cNvPr>
            <p:cNvSpPr txBox="1">
              <a:spLocks/>
            </p:cNvSpPr>
            <p:nvPr/>
          </p:nvSpPr>
          <p:spPr>
            <a:xfrm>
              <a:off x="5902284" y="3675889"/>
              <a:ext cx="549621" cy="136956"/>
            </a:xfrm>
            <a:prstGeom prst="rect">
              <a:avLst/>
            </a:prstGeom>
          </p:spPr>
          <p:txBody>
            <a:bodyPr vert="horz" lIns="91440" tIns="45720" rIns="91440" bIns="45720" rtlCol="0" anchor="ctr">
              <a:noAutofit/>
            </a:bodyPr>
            <a:lstStyle>
              <a:lvl1pPr algn="l" defTabSz="864226" rtl="0" eaLnBrk="1" latinLnBrk="0" hangingPunct="1">
                <a:spcBef>
                  <a:spcPct val="0"/>
                </a:spcBef>
                <a:buNone/>
                <a:defRPr sz="3025" b="1" kern="1200">
                  <a:solidFill>
                    <a:schemeClr val="bg1"/>
                  </a:solidFill>
                  <a:latin typeface="微软雅黑" panose="020B0503020204020204" pitchFamily="34" charset="-122"/>
                  <a:ea typeface="微软雅黑" panose="020B0503020204020204" pitchFamily="34" charset="-122"/>
                  <a:cs typeface="+mj-cs"/>
                </a:defRPr>
              </a:lvl1pPr>
            </a:lstStyle>
            <a:p>
              <a:pPr algn="ctr"/>
              <a:r>
                <a:rPr lang="zh-CN" altLang="en-US" sz="700" b="0" dirty="0">
                  <a:solidFill>
                    <a:schemeClr val="bg1">
                      <a:lumMod val="50000"/>
                    </a:schemeClr>
                  </a:solidFill>
                </a:rPr>
                <a:t>实验小学</a:t>
              </a:r>
            </a:p>
          </p:txBody>
        </p:sp>
        <p:sp>
          <p:nvSpPr>
            <p:cNvPr id="45" name="标题 3">
              <a:extLst>
                <a:ext uri="{FF2B5EF4-FFF2-40B4-BE49-F238E27FC236}">
                  <a16:creationId xmlns:a16="http://schemas.microsoft.com/office/drawing/2014/main" id="{ACBF93E3-97DF-EC4F-9466-B695C9443C5C}"/>
                </a:ext>
              </a:extLst>
            </p:cNvPr>
            <p:cNvSpPr txBox="1">
              <a:spLocks/>
            </p:cNvSpPr>
            <p:nvPr/>
          </p:nvSpPr>
          <p:spPr>
            <a:xfrm>
              <a:off x="6453764" y="3675889"/>
              <a:ext cx="549621" cy="136956"/>
            </a:xfrm>
            <a:prstGeom prst="rect">
              <a:avLst/>
            </a:prstGeom>
          </p:spPr>
          <p:txBody>
            <a:bodyPr vert="horz" lIns="91440" tIns="45720" rIns="91440" bIns="45720" rtlCol="0" anchor="ctr">
              <a:noAutofit/>
            </a:bodyPr>
            <a:lstStyle>
              <a:lvl1pPr algn="l" defTabSz="864226" rtl="0" eaLnBrk="1" latinLnBrk="0" hangingPunct="1">
                <a:spcBef>
                  <a:spcPct val="0"/>
                </a:spcBef>
                <a:buNone/>
                <a:defRPr sz="3025" b="1" kern="1200">
                  <a:solidFill>
                    <a:schemeClr val="bg1"/>
                  </a:solidFill>
                  <a:latin typeface="微软雅黑" panose="020B0503020204020204" pitchFamily="34" charset="-122"/>
                  <a:ea typeface="微软雅黑" panose="020B0503020204020204" pitchFamily="34" charset="-122"/>
                  <a:cs typeface="+mj-cs"/>
                </a:defRPr>
              </a:lvl1pPr>
            </a:lstStyle>
            <a:p>
              <a:pPr algn="ctr"/>
              <a:r>
                <a:rPr lang="zh-CN" altLang="en-US" sz="700" b="0" dirty="0">
                  <a:solidFill>
                    <a:schemeClr val="bg1">
                      <a:lumMod val="50000"/>
                    </a:schemeClr>
                  </a:solidFill>
                </a:rPr>
                <a:t>全部年级</a:t>
              </a:r>
            </a:p>
          </p:txBody>
        </p:sp>
      </p:grpSp>
    </p:spTree>
    <p:extLst>
      <p:ext uri="{BB962C8B-B14F-4D97-AF65-F5344CB8AC3E}">
        <p14:creationId xmlns:p14="http://schemas.microsoft.com/office/powerpoint/2010/main" val="666228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wipe(left)">
                                      <p:cBhvr>
                                        <p:cTn id="15" dur="500"/>
                                        <p:tgtEl>
                                          <p:spTgt spid="36"/>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wipe(left)">
                                      <p:cBhvr>
                                        <p:cTn id="18" dur="500"/>
                                        <p:tgtEl>
                                          <p:spTgt spid="30"/>
                                        </p:tgtEl>
                                      </p:cBhvr>
                                    </p:animEffect>
                                  </p:childTnLst>
                                </p:cTn>
                              </p:par>
                            </p:childTnLst>
                          </p:cTn>
                        </p:par>
                        <p:par>
                          <p:cTn id="19" fill="hold">
                            <p:stCondLst>
                              <p:cond delay="50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par>
                                <p:cTn id="22" presetID="22" presetClass="entr" presetSubtype="8"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wipe(left)">
                                      <p:cBhvr>
                                        <p:cTn id="24" dur="500"/>
                                        <p:tgtEl>
                                          <p:spTgt spid="31"/>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wipe(up)">
                                      <p:cBhvr>
                                        <p:cTn id="29" dur="500"/>
                                        <p:tgtEl>
                                          <p:spTgt spid="12"/>
                                        </p:tgtEl>
                                      </p:cBhvr>
                                    </p:animEffect>
                                  </p:childTnLst>
                                </p:cTn>
                              </p:par>
                            </p:childTnLst>
                          </p:cTn>
                        </p:par>
                        <p:par>
                          <p:cTn id="30" fill="hold">
                            <p:stCondLst>
                              <p:cond delay="500"/>
                            </p:stCondLst>
                            <p:childTnLst>
                              <p:par>
                                <p:cTn id="31" presetID="1" presetClass="entr" presetSubtype="0" fill="hold" grpId="0" nodeType="afterEffect">
                                  <p:stCondLst>
                                    <p:cond delay="0"/>
                                  </p:stCondLst>
                                  <p:childTnLst>
                                    <p:set>
                                      <p:cBhvr>
                                        <p:cTn id="32"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0" grpId="0"/>
      <p:bldP spid="36" grpId="0" animBg="1"/>
      <p:bldP spid="3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FB141AF-16E4-DC42-B3B7-0159CB7D544E}"/>
              </a:ext>
            </a:extLst>
          </p:cNvPr>
          <p:cNvSpPr>
            <a:spLocks noGrp="1"/>
          </p:cNvSpPr>
          <p:nvPr>
            <p:ph type="title"/>
          </p:nvPr>
        </p:nvSpPr>
        <p:spPr>
          <a:xfrm>
            <a:off x="4031258" y="2736031"/>
            <a:ext cx="3527266" cy="599133"/>
          </a:xfrm>
        </p:spPr>
        <p:txBody>
          <a:bodyPr/>
          <a:lstStyle/>
          <a:p>
            <a:pPr algn="ctr"/>
            <a:r>
              <a:rPr kumimoji="1" lang="zh-CN" altLang="en-US" dirty="0"/>
              <a:t>解决方案价值</a:t>
            </a:r>
          </a:p>
        </p:txBody>
      </p:sp>
      <p:sp>
        <p:nvSpPr>
          <p:cNvPr id="4" name="灯片编号占位符 3">
            <a:extLst>
              <a:ext uri="{FF2B5EF4-FFF2-40B4-BE49-F238E27FC236}">
                <a16:creationId xmlns:a16="http://schemas.microsoft.com/office/drawing/2014/main" id="{5E226AF3-FFA5-014B-8C05-24686AF97D9A}"/>
              </a:ext>
            </a:extLst>
          </p:cNvPr>
          <p:cNvSpPr>
            <a:spLocks noGrp="1"/>
          </p:cNvSpPr>
          <p:nvPr>
            <p:ph type="sldNum" sz="quarter" idx="11"/>
          </p:nvPr>
        </p:nvSpPr>
        <p:spPr/>
        <p:txBody>
          <a:bodyPr/>
          <a:lstStyle/>
          <a:p>
            <a:fld id="{E1C1B161-4EA0-4354-A154-2430C001F00B}" type="slidenum">
              <a:rPr lang="zh-CN" altLang="en-US" smtClean="0"/>
              <a:t>14</a:t>
            </a:fld>
            <a:endParaRPr lang="zh-CN" altLang="en-US" dirty="0"/>
          </a:p>
        </p:txBody>
      </p:sp>
    </p:spTree>
    <p:extLst>
      <p:ext uri="{BB962C8B-B14F-4D97-AF65-F5344CB8AC3E}">
        <p14:creationId xmlns:p14="http://schemas.microsoft.com/office/powerpoint/2010/main" val="6408200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05062A87-2BAB-6C40-8140-5BBDFE284024}"/>
              </a:ext>
            </a:extLst>
          </p:cNvPr>
          <p:cNvSpPr>
            <a:spLocks noGrp="1"/>
          </p:cNvSpPr>
          <p:nvPr>
            <p:ph type="sldNum" sz="quarter" idx="11"/>
          </p:nvPr>
        </p:nvSpPr>
        <p:spPr/>
        <p:txBody>
          <a:bodyPr/>
          <a:lstStyle/>
          <a:p>
            <a:fld id="{E1C1B161-4EA0-4354-A154-2430C001F00B}" type="slidenum">
              <a:rPr lang="zh-CN" altLang="en-US" smtClean="0"/>
              <a:t>15</a:t>
            </a:fld>
            <a:endParaRPr lang="zh-CN" altLang="en-US" dirty="0"/>
          </a:p>
        </p:txBody>
      </p:sp>
      <p:pic>
        <p:nvPicPr>
          <p:cNvPr id="4" name="图片 3">
            <a:extLst>
              <a:ext uri="{FF2B5EF4-FFF2-40B4-BE49-F238E27FC236}">
                <a16:creationId xmlns:a16="http://schemas.microsoft.com/office/drawing/2014/main" id="{B868AE09-3049-3B4B-A358-D161489C58DB}"/>
              </a:ext>
            </a:extLst>
          </p:cNvPr>
          <p:cNvPicPr>
            <a:picLocks noChangeAspect="1"/>
          </p:cNvPicPr>
          <p:nvPr/>
        </p:nvPicPr>
        <p:blipFill>
          <a:blip r:embed="rId2"/>
          <a:stretch>
            <a:fillRect/>
          </a:stretch>
        </p:blipFill>
        <p:spPr>
          <a:xfrm>
            <a:off x="1279045" y="2869037"/>
            <a:ext cx="2244872" cy="19210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图片 5">
            <a:extLst>
              <a:ext uri="{FF2B5EF4-FFF2-40B4-BE49-F238E27FC236}">
                <a16:creationId xmlns:a16="http://schemas.microsoft.com/office/drawing/2014/main" id="{FF1790F6-A808-3846-A6B0-6ECBB2ABFC7A}"/>
              </a:ext>
            </a:extLst>
          </p:cNvPr>
          <p:cNvPicPr>
            <a:picLocks noChangeAspect="1"/>
          </p:cNvPicPr>
          <p:nvPr/>
        </p:nvPicPr>
        <p:blipFill>
          <a:blip r:embed="rId3"/>
          <a:stretch>
            <a:fillRect/>
          </a:stretch>
        </p:blipFill>
        <p:spPr>
          <a:xfrm>
            <a:off x="4823346" y="2869037"/>
            <a:ext cx="2372979" cy="19210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文本框 6">
            <a:extLst>
              <a:ext uri="{FF2B5EF4-FFF2-40B4-BE49-F238E27FC236}">
                <a16:creationId xmlns:a16="http://schemas.microsoft.com/office/drawing/2014/main" id="{3C9051F6-A566-0443-8234-228CEBDA8C44}"/>
              </a:ext>
            </a:extLst>
          </p:cNvPr>
          <p:cNvSpPr txBox="1"/>
          <p:nvPr/>
        </p:nvSpPr>
        <p:spPr>
          <a:xfrm>
            <a:off x="8135714" y="1938153"/>
            <a:ext cx="2520280" cy="707886"/>
          </a:xfrm>
          <a:prstGeom prst="rect">
            <a:avLst/>
          </a:prstGeom>
          <a:noFill/>
        </p:spPr>
        <p:txBody>
          <a:bodyPr wrap="square" rtlCol="0">
            <a:spAutoFit/>
          </a:bodyPr>
          <a:lstStyle/>
          <a:p>
            <a:pPr algn="ctr"/>
            <a:r>
              <a:rPr lang="zh-CN" altLang="en-US" sz="2000" b="1" dirty="0">
                <a:solidFill>
                  <a:schemeClr val="bg1"/>
                </a:solidFill>
                <a:latin typeface="Microsoft YaHei" panose="020B0503020204020204" pitchFamily="34" charset="-122"/>
                <a:ea typeface="Microsoft YaHei" panose="020B0503020204020204" pitchFamily="34" charset="-122"/>
              </a:rPr>
              <a:t>数据服务疫情防控</a:t>
            </a:r>
            <a:endParaRPr lang="en-US" altLang="zh-CN" sz="2000" b="1" dirty="0">
              <a:solidFill>
                <a:schemeClr val="bg1"/>
              </a:solidFill>
              <a:latin typeface="Microsoft YaHei" panose="020B0503020204020204" pitchFamily="34" charset="-122"/>
              <a:ea typeface="Microsoft YaHei" panose="020B0503020204020204" pitchFamily="34" charset="-122"/>
            </a:endParaRPr>
          </a:p>
          <a:p>
            <a:pPr algn="ctr"/>
            <a:r>
              <a:rPr lang="zh-CN" altLang="en-US" sz="2000" b="1" dirty="0">
                <a:solidFill>
                  <a:schemeClr val="bg1"/>
                </a:solidFill>
                <a:latin typeface="Microsoft YaHei" panose="020B0503020204020204" pitchFamily="34" charset="-122"/>
                <a:ea typeface="Microsoft YaHei" panose="020B0503020204020204" pitchFamily="34" charset="-122"/>
              </a:rPr>
              <a:t>分析辅助</a:t>
            </a:r>
            <a:r>
              <a:rPr lang="zh-CN" altLang="en-US" sz="2000" b="1" dirty="0">
                <a:solidFill>
                  <a:srgbClr val="FFFF00"/>
                </a:solidFill>
                <a:latin typeface="Microsoft YaHei" panose="020B0503020204020204" pitchFamily="34" charset="-122"/>
                <a:ea typeface="Microsoft YaHei" panose="020B0503020204020204" pitchFamily="34" charset="-122"/>
              </a:rPr>
              <a:t>返校决策</a:t>
            </a:r>
          </a:p>
        </p:txBody>
      </p:sp>
      <p:sp>
        <p:nvSpPr>
          <p:cNvPr id="8" name="文本框 7">
            <a:extLst>
              <a:ext uri="{FF2B5EF4-FFF2-40B4-BE49-F238E27FC236}">
                <a16:creationId xmlns:a16="http://schemas.microsoft.com/office/drawing/2014/main" id="{8B8974CA-6DE7-A548-8A0E-6C2DDC9E714F}"/>
              </a:ext>
            </a:extLst>
          </p:cNvPr>
          <p:cNvSpPr txBox="1"/>
          <p:nvPr/>
        </p:nvSpPr>
        <p:spPr>
          <a:xfrm>
            <a:off x="4463306" y="1938153"/>
            <a:ext cx="3168352" cy="707886"/>
          </a:xfrm>
          <a:prstGeom prst="rect">
            <a:avLst/>
          </a:prstGeom>
          <a:noFill/>
        </p:spPr>
        <p:txBody>
          <a:bodyPr wrap="square" rtlCol="0">
            <a:spAutoFit/>
          </a:bodyPr>
          <a:lstStyle/>
          <a:p>
            <a:pPr algn="ctr"/>
            <a:r>
              <a:rPr lang="zh-CN" altLang="en-US" sz="2000" b="1" dirty="0">
                <a:solidFill>
                  <a:srgbClr val="FFFF00"/>
                </a:solidFill>
                <a:latin typeface="Microsoft YaHei" panose="020B0503020204020204" pitchFamily="34" charset="-122"/>
                <a:ea typeface="Microsoft YaHei" panose="020B0503020204020204" pitchFamily="34" charset="-122"/>
              </a:rPr>
              <a:t>身份系统数据比对</a:t>
            </a:r>
            <a:endParaRPr lang="en-US" altLang="zh-CN" sz="2000" b="1" dirty="0">
              <a:solidFill>
                <a:srgbClr val="FFFF00"/>
              </a:solidFill>
              <a:latin typeface="Microsoft YaHei" panose="020B0503020204020204" pitchFamily="34" charset="-122"/>
              <a:ea typeface="Microsoft YaHei" panose="020B0503020204020204" pitchFamily="34" charset="-122"/>
            </a:endParaRPr>
          </a:p>
          <a:p>
            <a:pPr algn="ctr"/>
            <a:r>
              <a:rPr lang="zh-CN" altLang="en-US" sz="2000" b="1" dirty="0">
                <a:solidFill>
                  <a:schemeClr val="bg1"/>
                </a:solidFill>
                <a:latin typeface="Microsoft YaHei" panose="020B0503020204020204" pitchFamily="34" charset="-122"/>
                <a:ea typeface="Microsoft YaHei" panose="020B0503020204020204" pitchFamily="34" charset="-122"/>
              </a:rPr>
              <a:t>快速识别遗漏信息</a:t>
            </a:r>
          </a:p>
        </p:txBody>
      </p:sp>
      <p:sp>
        <p:nvSpPr>
          <p:cNvPr id="9" name="文本框 8">
            <a:extLst>
              <a:ext uri="{FF2B5EF4-FFF2-40B4-BE49-F238E27FC236}">
                <a16:creationId xmlns:a16="http://schemas.microsoft.com/office/drawing/2014/main" id="{CBB10C19-DFC7-134A-95CF-04588ED408EA}"/>
              </a:ext>
            </a:extLst>
          </p:cNvPr>
          <p:cNvSpPr txBox="1"/>
          <p:nvPr/>
        </p:nvSpPr>
        <p:spPr>
          <a:xfrm>
            <a:off x="648017" y="1871935"/>
            <a:ext cx="3587834" cy="707886"/>
          </a:xfrm>
          <a:prstGeom prst="rect">
            <a:avLst/>
          </a:prstGeom>
          <a:noFill/>
        </p:spPr>
        <p:txBody>
          <a:bodyPr wrap="square" rtlCol="0">
            <a:spAutoFit/>
          </a:bodyPr>
          <a:lstStyle/>
          <a:p>
            <a:pPr algn="ctr"/>
            <a:r>
              <a:rPr lang="zh-CN" altLang="en-US" sz="2000" b="1" dirty="0">
                <a:solidFill>
                  <a:schemeClr val="bg1"/>
                </a:solidFill>
                <a:latin typeface="Microsoft YaHei" panose="020B0503020204020204" pitchFamily="34" charset="-122"/>
                <a:ea typeface="Microsoft YaHei" panose="020B0503020204020204" pitchFamily="34" charset="-122"/>
              </a:rPr>
              <a:t>快速疫情数据收集</a:t>
            </a:r>
            <a:endParaRPr lang="en-US" altLang="zh-CN" sz="2000" b="1" dirty="0">
              <a:solidFill>
                <a:schemeClr val="bg1"/>
              </a:solidFill>
              <a:latin typeface="Microsoft YaHei" panose="020B0503020204020204" pitchFamily="34" charset="-122"/>
              <a:ea typeface="Microsoft YaHei" panose="020B0503020204020204" pitchFamily="34" charset="-122"/>
            </a:endParaRPr>
          </a:p>
          <a:p>
            <a:pPr algn="ctr"/>
            <a:r>
              <a:rPr lang="zh-CN" altLang="en-US" sz="2000" b="1" dirty="0">
                <a:solidFill>
                  <a:srgbClr val="FFFF00"/>
                </a:solidFill>
                <a:latin typeface="Microsoft YaHei" panose="020B0503020204020204" pitchFamily="34" charset="-122"/>
                <a:ea typeface="Microsoft YaHei" panose="020B0503020204020204" pitchFamily="34" charset="-122"/>
              </a:rPr>
              <a:t>减轻老师汇总负担</a:t>
            </a:r>
          </a:p>
        </p:txBody>
      </p:sp>
      <p:sp>
        <p:nvSpPr>
          <p:cNvPr id="12" name="标题 1">
            <a:extLst>
              <a:ext uri="{FF2B5EF4-FFF2-40B4-BE49-F238E27FC236}">
                <a16:creationId xmlns:a16="http://schemas.microsoft.com/office/drawing/2014/main" id="{5F8A9488-23F2-C84D-BA2C-07807872B30E}"/>
              </a:ext>
            </a:extLst>
          </p:cNvPr>
          <p:cNvSpPr txBox="1">
            <a:spLocks/>
          </p:cNvSpPr>
          <p:nvPr/>
        </p:nvSpPr>
        <p:spPr>
          <a:xfrm>
            <a:off x="576000" y="259500"/>
            <a:ext cx="10368000" cy="599133"/>
          </a:xfrm>
          <a:prstGeom prst="rect">
            <a:avLst/>
          </a:prstGeom>
        </p:spPr>
        <p:txBody>
          <a:bodyPr vert="horz" lIns="91440" tIns="45720" rIns="91440" bIns="45720" rtlCol="0" anchor="ctr">
            <a:normAutofit/>
          </a:bodyPr>
          <a:lstStyle>
            <a:defPPr>
              <a:defRPr lang="zh-CN"/>
            </a:defPPr>
            <a:lvl1pPr defTabSz="864235">
              <a:spcBef>
                <a:spcPct val="0"/>
              </a:spcBef>
              <a:buNone/>
              <a:defRPr sz="2800" b="1">
                <a:solidFill>
                  <a:schemeClr val="bg1"/>
                </a:solidFill>
                <a:latin typeface="微软雅黑" panose="020B0503020204020204" pitchFamily="34" charset="-122"/>
                <a:ea typeface="微软雅黑" panose="020B0503020204020204" pitchFamily="34" charset="-122"/>
                <a:cs typeface="+mj-cs"/>
              </a:defRPr>
            </a:lvl1pPr>
          </a:lstStyle>
          <a:p>
            <a:r>
              <a:rPr lang="zh-CN" altLang="en-US" dirty="0"/>
              <a:t>方案价值</a:t>
            </a:r>
          </a:p>
        </p:txBody>
      </p:sp>
      <p:pic>
        <p:nvPicPr>
          <p:cNvPr id="10" name="图片 9">
            <a:extLst>
              <a:ext uri="{FF2B5EF4-FFF2-40B4-BE49-F238E27FC236}">
                <a16:creationId xmlns:a16="http://schemas.microsoft.com/office/drawing/2014/main" id="{D4121059-0168-CF44-8775-E9CBA963FFC1}"/>
              </a:ext>
            </a:extLst>
          </p:cNvPr>
          <p:cNvPicPr>
            <a:picLocks noChangeAspect="1"/>
          </p:cNvPicPr>
          <p:nvPr/>
        </p:nvPicPr>
        <p:blipFill>
          <a:blip r:embed="rId4"/>
          <a:stretch>
            <a:fillRect/>
          </a:stretch>
        </p:blipFill>
        <p:spPr>
          <a:xfrm>
            <a:off x="8279730" y="2904566"/>
            <a:ext cx="2376264" cy="188549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8528322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椭圆 40">
            <a:extLst>
              <a:ext uri="{FF2B5EF4-FFF2-40B4-BE49-F238E27FC236}">
                <a16:creationId xmlns:a16="http://schemas.microsoft.com/office/drawing/2014/main" id="{7A7A28BE-39EE-1043-B41D-EC91E8420FA0}"/>
              </a:ext>
            </a:extLst>
          </p:cNvPr>
          <p:cNvSpPr/>
          <p:nvPr/>
        </p:nvSpPr>
        <p:spPr>
          <a:xfrm>
            <a:off x="9719890" y="1440743"/>
            <a:ext cx="1512168" cy="14562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9" name="椭圆 38">
            <a:extLst>
              <a:ext uri="{FF2B5EF4-FFF2-40B4-BE49-F238E27FC236}">
                <a16:creationId xmlns:a16="http://schemas.microsoft.com/office/drawing/2014/main" id="{5573E0BE-DF0D-F941-B50C-00D626383161}"/>
              </a:ext>
            </a:extLst>
          </p:cNvPr>
          <p:cNvSpPr/>
          <p:nvPr/>
        </p:nvSpPr>
        <p:spPr>
          <a:xfrm>
            <a:off x="7991698" y="1426333"/>
            <a:ext cx="1512168" cy="1456208"/>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 name="标题 1">
            <a:extLst>
              <a:ext uri="{FF2B5EF4-FFF2-40B4-BE49-F238E27FC236}">
                <a16:creationId xmlns:a16="http://schemas.microsoft.com/office/drawing/2014/main" id="{4C6D5632-E561-AF43-BCD2-3424010F558F}"/>
              </a:ext>
            </a:extLst>
          </p:cNvPr>
          <p:cNvSpPr>
            <a:spLocks noGrp="1"/>
          </p:cNvSpPr>
          <p:nvPr>
            <p:ph type="title"/>
          </p:nvPr>
        </p:nvSpPr>
        <p:spPr/>
        <p:txBody>
          <a:bodyPr vert="horz" lIns="91440" tIns="45720" rIns="91440" bIns="45720" rtlCol="0" anchor="ctr">
            <a:normAutofit/>
          </a:bodyPr>
          <a:lstStyle/>
          <a:p>
            <a:r>
              <a:rPr lang="zh-CN" altLang="en-US" sz="2800" dirty="0"/>
              <a:t>身份平台</a:t>
            </a:r>
            <a:r>
              <a:rPr lang="en-US" altLang="zh-CN" sz="2800" dirty="0"/>
              <a:t>+BI</a:t>
            </a:r>
            <a:r>
              <a:rPr lang="zh-CN" altLang="en-US" sz="2800" dirty="0"/>
              <a:t>中心更多应用</a:t>
            </a:r>
          </a:p>
        </p:txBody>
      </p:sp>
      <p:sp>
        <p:nvSpPr>
          <p:cNvPr id="4" name="灯片编号占位符 3">
            <a:extLst>
              <a:ext uri="{FF2B5EF4-FFF2-40B4-BE49-F238E27FC236}">
                <a16:creationId xmlns:a16="http://schemas.microsoft.com/office/drawing/2014/main" id="{1FEFF5D0-A11A-894E-9B73-5510B6659E2D}"/>
              </a:ext>
            </a:extLst>
          </p:cNvPr>
          <p:cNvSpPr>
            <a:spLocks noGrp="1"/>
          </p:cNvSpPr>
          <p:nvPr>
            <p:ph type="sldNum" sz="quarter" idx="11"/>
          </p:nvPr>
        </p:nvSpPr>
        <p:spPr/>
        <p:txBody>
          <a:bodyPr/>
          <a:lstStyle/>
          <a:p>
            <a:fld id="{E1C1B161-4EA0-4354-A154-2430C001F00B}" type="slidenum">
              <a:rPr lang="zh-CN" altLang="en-US" smtClean="0"/>
              <a:t>16</a:t>
            </a:fld>
            <a:endParaRPr lang="zh-CN" altLang="en-US" dirty="0"/>
          </a:p>
        </p:txBody>
      </p:sp>
      <p:sp>
        <p:nvSpPr>
          <p:cNvPr id="5" name="矩形 4">
            <a:extLst>
              <a:ext uri="{FF2B5EF4-FFF2-40B4-BE49-F238E27FC236}">
                <a16:creationId xmlns:a16="http://schemas.microsoft.com/office/drawing/2014/main" id="{FD25ADCB-BDE9-A24F-BBDD-AE2275F5CC3B}"/>
              </a:ext>
            </a:extLst>
          </p:cNvPr>
          <p:cNvSpPr/>
          <p:nvPr/>
        </p:nvSpPr>
        <p:spPr bwMode="auto">
          <a:xfrm>
            <a:off x="582653" y="3844149"/>
            <a:ext cx="4970509" cy="344108"/>
          </a:xfrm>
          <a:prstGeom prst="rect">
            <a:avLst/>
          </a:prstGeom>
          <a:solidFill>
            <a:schemeClr val="accent6">
              <a:lumMod val="40000"/>
              <a:lumOff val="60000"/>
            </a:schemeClr>
          </a:solidFill>
          <a:ln w="9525" cap="flat" cmpd="sng" algn="ctr">
            <a:solidFill>
              <a:schemeClr val="tx1"/>
            </a:solidFill>
            <a:prstDash val="solid"/>
            <a:round/>
            <a:headEnd type="none" w="med" len="med"/>
            <a:tailEnd type="none" w="med" len="med"/>
          </a:ln>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7" name="矩形 6">
            <a:extLst>
              <a:ext uri="{FF2B5EF4-FFF2-40B4-BE49-F238E27FC236}">
                <a16:creationId xmlns:a16="http://schemas.microsoft.com/office/drawing/2014/main" id="{73D93381-457D-D94C-9F32-889BE5AA98DF}"/>
              </a:ext>
            </a:extLst>
          </p:cNvPr>
          <p:cNvSpPr/>
          <p:nvPr/>
        </p:nvSpPr>
        <p:spPr bwMode="auto">
          <a:xfrm>
            <a:off x="582653" y="2611195"/>
            <a:ext cx="1299597" cy="917587"/>
          </a:xfrm>
          <a:prstGeom prst="rect">
            <a:avLst/>
          </a:prstGeom>
          <a:solidFill>
            <a:schemeClr val="accent1"/>
          </a:solidFill>
          <a:ln w="0" cap="flat" cmpd="sng" algn="ctr">
            <a:solidFill>
              <a:schemeClr val="tx1"/>
            </a:solidFill>
            <a:prstDash val="solid"/>
            <a:round/>
            <a:headEnd type="none" w="med" len="med"/>
            <a:tailEnd type="none" w="med" len="med"/>
          </a:ln>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8" name="矩形 7">
            <a:extLst>
              <a:ext uri="{FF2B5EF4-FFF2-40B4-BE49-F238E27FC236}">
                <a16:creationId xmlns:a16="http://schemas.microsoft.com/office/drawing/2014/main" id="{78B9A4AD-EFEC-8446-AFDB-37738C0AE3C9}"/>
              </a:ext>
            </a:extLst>
          </p:cNvPr>
          <p:cNvSpPr/>
          <p:nvPr/>
        </p:nvSpPr>
        <p:spPr bwMode="auto">
          <a:xfrm>
            <a:off x="1960953" y="2611195"/>
            <a:ext cx="1104860" cy="917587"/>
          </a:xfrm>
          <a:prstGeom prst="rect">
            <a:avLst/>
          </a:prstGeom>
          <a:solidFill>
            <a:schemeClr val="accent2">
              <a:lumMod val="20000"/>
              <a:lumOff val="80000"/>
            </a:schemeClr>
          </a:solidFill>
          <a:ln w="0" cap="flat" cmpd="sng" algn="ctr">
            <a:solidFill>
              <a:schemeClr val="tx1"/>
            </a:solidFill>
            <a:prstDash val="solid"/>
            <a:round/>
            <a:headEnd type="none" w="med" len="med"/>
            <a:tailEnd type="none" w="med" len="med"/>
          </a:ln>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9" name="矩形 8">
            <a:extLst>
              <a:ext uri="{FF2B5EF4-FFF2-40B4-BE49-F238E27FC236}">
                <a16:creationId xmlns:a16="http://schemas.microsoft.com/office/drawing/2014/main" id="{0BCD981C-EA04-5448-841D-C848F5AFB86F}"/>
              </a:ext>
            </a:extLst>
          </p:cNvPr>
          <p:cNvSpPr/>
          <p:nvPr/>
        </p:nvSpPr>
        <p:spPr bwMode="auto">
          <a:xfrm>
            <a:off x="3159118" y="2617699"/>
            <a:ext cx="1104860" cy="917587"/>
          </a:xfrm>
          <a:prstGeom prst="rect">
            <a:avLst/>
          </a:prstGeom>
          <a:solidFill>
            <a:schemeClr val="bg2">
              <a:lumMod val="75000"/>
            </a:schemeClr>
          </a:solidFill>
          <a:ln w="0" cap="flat" cmpd="sng" algn="ctr">
            <a:solidFill>
              <a:schemeClr val="tx1"/>
            </a:solidFill>
            <a:prstDash val="solid"/>
            <a:round/>
            <a:headEnd type="none" w="med" len="med"/>
            <a:tailEnd type="none" w="med" len="med"/>
          </a:ln>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0" name="矩形 9">
            <a:extLst>
              <a:ext uri="{FF2B5EF4-FFF2-40B4-BE49-F238E27FC236}">
                <a16:creationId xmlns:a16="http://schemas.microsoft.com/office/drawing/2014/main" id="{CD954B8F-BA35-A241-9ED3-04405405A72C}"/>
              </a:ext>
            </a:extLst>
          </p:cNvPr>
          <p:cNvSpPr/>
          <p:nvPr/>
        </p:nvSpPr>
        <p:spPr bwMode="auto">
          <a:xfrm>
            <a:off x="4322952" y="2611195"/>
            <a:ext cx="1230210" cy="917587"/>
          </a:xfrm>
          <a:prstGeom prst="rect">
            <a:avLst/>
          </a:prstGeom>
          <a:solidFill>
            <a:schemeClr val="accent3">
              <a:lumMod val="40000"/>
              <a:lumOff val="60000"/>
            </a:schemeClr>
          </a:solidFill>
          <a:ln w="9525" cap="flat" cmpd="sng" algn="ctr">
            <a:solidFill>
              <a:schemeClr val="tx1"/>
            </a:solidFill>
            <a:prstDash val="solid"/>
            <a:round/>
            <a:headEnd type="none" w="med" len="med"/>
            <a:tailEnd type="none" w="med" len="med"/>
          </a:ln>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solidFill>
                <a:schemeClr val="tx1"/>
              </a:solidFill>
              <a:effectLst/>
              <a:latin typeface="Arial" panose="020B0604020202020204" pitchFamily="34" charset="0"/>
              <a:ea typeface="宋体" panose="02010600030101010101" pitchFamily="2" charset="-122"/>
            </a:endParaRPr>
          </a:p>
        </p:txBody>
      </p:sp>
      <p:cxnSp>
        <p:nvCxnSpPr>
          <p:cNvPr id="11" name="直线连接符 18">
            <a:extLst>
              <a:ext uri="{FF2B5EF4-FFF2-40B4-BE49-F238E27FC236}">
                <a16:creationId xmlns:a16="http://schemas.microsoft.com/office/drawing/2014/main" id="{37F2A721-A4E9-D34E-9873-2B3E0201D917}"/>
              </a:ext>
            </a:extLst>
          </p:cNvPr>
          <p:cNvCxnSpPr>
            <a:cxnSpLocks/>
          </p:cNvCxnSpPr>
          <p:nvPr/>
        </p:nvCxnSpPr>
        <p:spPr bwMode="auto">
          <a:xfrm>
            <a:off x="1314897" y="3513343"/>
            <a:ext cx="0" cy="300897"/>
          </a:xfrm>
          <a:prstGeom prst="line">
            <a:avLst/>
          </a:prstGeom>
          <a:solidFill>
            <a:schemeClr val="accent1"/>
          </a:solidFill>
          <a:ln w="82550" cap="flat" cmpd="sng" algn="ctr">
            <a:solidFill>
              <a:schemeClr val="bg1"/>
            </a:solidFill>
            <a:prstDash val="solid"/>
            <a:round/>
            <a:headEnd type="none" w="med" len="med"/>
            <a:tailEnd type="none" w="med" len="med"/>
          </a:ln>
        </p:spPr>
      </p:cxnSp>
      <p:cxnSp>
        <p:nvCxnSpPr>
          <p:cNvPr id="12" name="直线连接符 19">
            <a:extLst>
              <a:ext uri="{FF2B5EF4-FFF2-40B4-BE49-F238E27FC236}">
                <a16:creationId xmlns:a16="http://schemas.microsoft.com/office/drawing/2014/main" id="{182698A7-6C8B-4341-96FA-A706D9E4DD80}"/>
              </a:ext>
            </a:extLst>
          </p:cNvPr>
          <p:cNvCxnSpPr>
            <a:cxnSpLocks/>
          </p:cNvCxnSpPr>
          <p:nvPr/>
        </p:nvCxnSpPr>
        <p:spPr bwMode="auto">
          <a:xfrm>
            <a:off x="2505009" y="3528783"/>
            <a:ext cx="0" cy="300897"/>
          </a:xfrm>
          <a:prstGeom prst="line">
            <a:avLst/>
          </a:prstGeom>
          <a:solidFill>
            <a:schemeClr val="accent1"/>
          </a:solidFill>
          <a:ln w="82550" cap="flat" cmpd="sng" algn="ctr">
            <a:solidFill>
              <a:schemeClr val="bg1"/>
            </a:solidFill>
            <a:prstDash val="solid"/>
            <a:round/>
            <a:headEnd type="none" w="med" len="med"/>
            <a:tailEnd type="none" w="med" len="med"/>
          </a:ln>
        </p:spPr>
      </p:cxnSp>
      <p:cxnSp>
        <p:nvCxnSpPr>
          <p:cNvPr id="13" name="直线连接符 20">
            <a:extLst>
              <a:ext uri="{FF2B5EF4-FFF2-40B4-BE49-F238E27FC236}">
                <a16:creationId xmlns:a16="http://schemas.microsoft.com/office/drawing/2014/main" id="{E6E37747-FB05-2743-ABE3-A3D22441118E}"/>
              </a:ext>
            </a:extLst>
          </p:cNvPr>
          <p:cNvCxnSpPr>
            <a:cxnSpLocks/>
            <a:stCxn id="9" idx="2"/>
          </p:cNvCxnSpPr>
          <p:nvPr/>
        </p:nvCxnSpPr>
        <p:spPr bwMode="auto">
          <a:xfrm>
            <a:off x="3711548" y="3535286"/>
            <a:ext cx="0" cy="278954"/>
          </a:xfrm>
          <a:prstGeom prst="line">
            <a:avLst/>
          </a:prstGeom>
          <a:solidFill>
            <a:schemeClr val="accent1"/>
          </a:solidFill>
          <a:ln w="82550" cap="flat" cmpd="sng" algn="ctr">
            <a:solidFill>
              <a:schemeClr val="bg1"/>
            </a:solidFill>
            <a:prstDash val="solid"/>
            <a:round/>
            <a:headEnd type="none" w="med" len="med"/>
            <a:tailEnd type="none" w="med" len="med"/>
          </a:ln>
        </p:spPr>
      </p:cxnSp>
      <p:cxnSp>
        <p:nvCxnSpPr>
          <p:cNvPr id="14" name="直线连接符 21">
            <a:extLst>
              <a:ext uri="{FF2B5EF4-FFF2-40B4-BE49-F238E27FC236}">
                <a16:creationId xmlns:a16="http://schemas.microsoft.com/office/drawing/2014/main" id="{7B624995-7D07-2543-AFB4-AD0912EE9B87}"/>
              </a:ext>
            </a:extLst>
          </p:cNvPr>
          <p:cNvCxnSpPr>
            <a:cxnSpLocks/>
            <a:stCxn id="10" idx="2"/>
          </p:cNvCxnSpPr>
          <p:nvPr/>
        </p:nvCxnSpPr>
        <p:spPr bwMode="auto">
          <a:xfrm>
            <a:off x="4938057" y="3528782"/>
            <a:ext cx="4317" cy="300898"/>
          </a:xfrm>
          <a:prstGeom prst="line">
            <a:avLst/>
          </a:prstGeom>
          <a:solidFill>
            <a:schemeClr val="accent1"/>
          </a:solidFill>
          <a:ln w="82550" cap="flat" cmpd="sng" algn="ctr">
            <a:solidFill>
              <a:schemeClr val="bg1"/>
            </a:solidFill>
            <a:prstDash val="solid"/>
            <a:round/>
            <a:headEnd type="none" w="med" len="med"/>
            <a:tailEnd type="none" w="med" len="med"/>
          </a:ln>
        </p:spPr>
      </p:cxnSp>
      <p:sp>
        <p:nvSpPr>
          <p:cNvPr id="15" name="文本框 23">
            <a:extLst>
              <a:ext uri="{FF2B5EF4-FFF2-40B4-BE49-F238E27FC236}">
                <a16:creationId xmlns:a16="http://schemas.microsoft.com/office/drawing/2014/main" id="{C1B09FAE-BA70-114D-BFB7-88AF66078DE7}"/>
              </a:ext>
            </a:extLst>
          </p:cNvPr>
          <p:cNvSpPr txBox="1"/>
          <p:nvPr/>
        </p:nvSpPr>
        <p:spPr>
          <a:xfrm>
            <a:off x="1004052" y="3847536"/>
            <a:ext cx="4217740" cy="307777"/>
          </a:xfrm>
          <a:prstGeom prst="rect">
            <a:avLst/>
          </a:prstGeom>
          <a:noFill/>
        </p:spPr>
        <p:txBody>
          <a:bodyPr wrap="square" rtlCol="0">
            <a:spAutoFit/>
          </a:bodyPr>
          <a:lstStyle>
            <a:defPPr>
              <a:defRPr lang="zh-CN"/>
            </a:defPPr>
            <a:lvl1pPr>
              <a:defRPr kumimoji="1" sz="1400" b="1">
                <a:solidFill>
                  <a:srgbClr val="FF0000"/>
                </a:solidFill>
                <a:latin typeface="Microsoft YaHei" panose="020B0503020204020204" pitchFamily="34" charset="-122"/>
                <a:ea typeface="Microsoft YaHei" panose="020B0503020204020204" pitchFamily="34" charset="-122"/>
              </a:defRPr>
            </a:lvl1pPr>
          </a:lstStyle>
          <a:p>
            <a:r>
              <a:rPr lang="zh-CN" altLang="en-US" dirty="0">
                <a:solidFill>
                  <a:schemeClr val="tx1"/>
                </a:solidFill>
              </a:rPr>
              <a:t>身份平台</a:t>
            </a:r>
            <a:r>
              <a:rPr lang="zh-CN" altLang="en-US" b="0" dirty="0">
                <a:solidFill>
                  <a:schemeClr val="tx1"/>
                </a:solidFill>
              </a:rPr>
              <a:t>（</a:t>
            </a:r>
            <a:r>
              <a:rPr lang="en-US" altLang="zh-CN" b="0" dirty="0" err="1">
                <a:solidFill>
                  <a:schemeClr val="tx1"/>
                </a:solidFill>
              </a:rPr>
              <a:t>SourceID</a:t>
            </a:r>
            <a:r>
              <a:rPr lang="zh-CN" altLang="en-US" b="0" dirty="0">
                <a:solidFill>
                  <a:schemeClr val="tx1"/>
                </a:solidFill>
              </a:rPr>
              <a:t>）</a:t>
            </a:r>
            <a:r>
              <a:rPr lang="en-US" altLang="zh-CN" b="0" dirty="0">
                <a:solidFill>
                  <a:schemeClr val="tx1"/>
                </a:solidFill>
              </a:rPr>
              <a:t>+</a:t>
            </a:r>
            <a:r>
              <a:rPr lang="zh-CN" altLang="en-US" b="0" dirty="0">
                <a:solidFill>
                  <a:schemeClr val="tx1"/>
                </a:solidFill>
              </a:rPr>
              <a:t> </a:t>
            </a:r>
            <a:r>
              <a:rPr lang="en-US" altLang="zh-CN" b="0" dirty="0">
                <a:solidFill>
                  <a:schemeClr val="tx1"/>
                </a:solidFill>
              </a:rPr>
              <a:t>BI</a:t>
            </a:r>
            <a:r>
              <a:rPr lang="zh-CN" altLang="en-US" dirty="0">
                <a:solidFill>
                  <a:schemeClr val="tx1"/>
                </a:solidFill>
              </a:rPr>
              <a:t>中心</a:t>
            </a:r>
            <a:r>
              <a:rPr lang="zh-CN" altLang="en-US" b="0" dirty="0">
                <a:solidFill>
                  <a:schemeClr val="tx1"/>
                </a:solidFill>
              </a:rPr>
              <a:t>（</a:t>
            </a:r>
            <a:r>
              <a:rPr lang="en-US" altLang="zh-CN" b="0" dirty="0" err="1">
                <a:solidFill>
                  <a:schemeClr val="tx1"/>
                </a:solidFill>
              </a:rPr>
              <a:t>SourceData</a:t>
            </a:r>
            <a:r>
              <a:rPr lang="zh-CN" altLang="en-US" b="0" dirty="0">
                <a:solidFill>
                  <a:schemeClr val="tx1"/>
                </a:solidFill>
              </a:rPr>
              <a:t>）</a:t>
            </a:r>
          </a:p>
        </p:txBody>
      </p:sp>
      <p:sp>
        <p:nvSpPr>
          <p:cNvPr id="17" name="文本框 25">
            <a:extLst>
              <a:ext uri="{FF2B5EF4-FFF2-40B4-BE49-F238E27FC236}">
                <a16:creationId xmlns:a16="http://schemas.microsoft.com/office/drawing/2014/main" id="{5D50D6EA-EB3B-954B-B09B-DB91B1BEFD30}"/>
              </a:ext>
            </a:extLst>
          </p:cNvPr>
          <p:cNvSpPr txBox="1"/>
          <p:nvPr/>
        </p:nvSpPr>
        <p:spPr>
          <a:xfrm>
            <a:off x="630194" y="2843336"/>
            <a:ext cx="1200607" cy="523220"/>
          </a:xfrm>
          <a:prstGeom prst="rect">
            <a:avLst/>
          </a:prstGeom>
          <a:noFill/>
        </p:spPr>
        <p:txBody>
          <a:bodyPr wrap="square" rtlCol="0">
            <a:spAutoFit/>
          </a:bodyPr>
          <a:lstStyle/>
          <a:p>
            <a:pPr algn="ctr"/>
            <a:r>
              <a:rPr kumimoji="1" lang="zh-CN" altLang="en-US" sz="1400" dirty="0">
                <a:latin typeface="Microsoft YaHei" panose="020B0503020204020204" pitchFamily="34" charset="-122"/>
                <a:ea typeface="Microsoft YaHei" panose="020B0503020204020204" pitchFamily="34" charset="-122"/>
              </a:rPr>
              <a:t>小鱼易连（同步课堂）</a:t>
            </a:r>
          </a:p>
        </p:txBody>
      </p:sp>
      <p:sp>
        <p:nvSpPr>
          <p:cNvPr id="18" name="文本框 26">
            <a:extLst>
              <a:ext uri="{FF2B5EF4-FFF2-40B4-BE49-F238E27FC236}">
                <a16:creationId xmlns:a16="http://schemas.microsoft.com/office/drawing/2014/main" id="{CAC5E801-2BD6-8644-9AC6-1B9D979AD5DF}"/>
              </a:ext>
            </a:extLst>
          </p:cNvPr>
          <p:cNvSpPr txBox="1"/>
          <p:nvPr/>
        </p:nvSpPr>
        <p:spPr>
          <a:xfrm>
            <a:off x="1976383" y="2846643"/>
            <a:ext cx="1159676" cy="523220"/>
          </a:xfrm>
          <a:prstGeom prst="rect">
            <a:avLst/>
          </a:prstGeom>
          <a:noFill/>
        </p:spPr>
        <p:txBody>
          <a:bodyPr wrap="square" rtlCol="0">
            <a:spAutoFit/>
          </a:bodyPr>
          <a:lstStyle/>
          <a:p>
            <a:pPr algn="ctr"/>
            <a:r>
              <a:rPr kumimoji="1" lang="zh-CN" altLang="en-US" sz="1400" dirty="0">
                <a:latin typeface="Microsoft YaHei" panose="020B0503020204020204" pitchFamily="34" charset="-122"/>
                <a:ea typeface="Microsoft YaHei" panose="020B0503020204020204" pitchFamily="34" charset="-122"/>
              </a:rPr>
              <a:t> 锐捷</a:t>
            </a:r>
            <a:endParaRPr kumimoji="1" lang="en-US" altLang="zh-CN" sz="1400" dirty="0">
              <a:latin typeface="Microsoft YaHei" panose="020B0503020204020204" pitchFamily="34" charset="-122"/>
              <a:ea typeface="Microsoft YaHei" panose="020B0503020204020204" pitchFamily="34" charset="-122"/>
            </a:endParaRPr>
          </a:p>
          <a:p>
            <a:pPr algn="ctr"/>
            <a:r>
              <a:rPr kumimoji="1" lang="zh-CN" altLang="en-US" sz="1400" dirty="0">
                <a:latin typeface="Microsoft YaHei" panose="020B0503020204020204" pitchFamily="34" charset="-122"/>
                <a:ea typeface="Microsoft YaHei" panose="020B0503020204020204" pitchFamily="34" charset="-122"/>
              </a:rPr>
              <a:t>（同步课堂）</a:t>
            </a:r>
          </a:p>
        </p:txBody>
      </p:sp>
      <p:sp>
        <p:nvSpPr>
          <p:cNvPr id="19" name="文本框 27">
            <a:extLst>
              <a:ext uri="{FF2B5EF4-FFF2-40B4-BE49-F238E27FC236}">
                <a16:creationId xmlns:a16="http://schemas.microsoft.com/office/drawing/2014/main" id="{33510802-2354-644C-9E1E-1F72DC3178AE}"/>
              </a:ext>
            </a:extLst>
          </p:cNvPr>
          <p:cNvSpPr txBox="1"/>
          <p:nvPr/>
        </p:nvSpPr>
        <p:spPr>
          <a:xfrm>
            <a:off x="3262274" y="2875988"/>
            <a:ext cx="987705" cy="523220"/>
          </a:xfrm>
          <a:prstGeom prst="rect">
            <a:avLst/>
          </a:prstGeom>
          <a:noFill/>
        </p:spPr>
        <p:txBody>
          <a:bodyPr wrap="square" rtlCol="0">
            <a:spAutoFit/>
          </a:bodyPr>
          <a:lstStyle/>
          <a:p>
            <a:pPr algn="ctr"/>
            <a:r>
              <a:rPr kumimoji="1" lang="en-US" altLang="zh-CN" sz="1400" dirty="0" err="1">
                <a:latin typeface="Microsoft YaHei" panose="020B0503020204020204" pitchFamily="34" charset="-122"/>
                <a:ea typeface="Microsoft YaHei" panose="020B0503020204020204" pitchFamily="34" charset="-122"/>
              </a:rPr>
              <a:t>Seewo</a:t>
            </a:r>
            <a:endParaRPr kumimoji="1" lang="en-US" altLang="zh-CN" sz="1400" dirty="0">
              <a:latin typeface="Microsoft YaHei" panose="020B0503020204020204" pitchFamily="34" charset="-122"/>
              <a:ea typeface="Microsoft YaHei" panose="020B0503020204020204" pitchFamily="34" charset="-122"/>
            </a:endParaRPr>
          </a:p>
          <a:p>
            <a:pPr algn="ctr"/>
            <a:r>
              <a:rPr kumimoji="1" lang="zh-CN" altLang="en-US" sz="1400" dirty="0">
                <a:latin typeface="Microsoft YaHei" panose="020B0503020204020204" pitchFamily="34" charset="-122"/>
                <a:ea typeface="Microsoft YaHei" panose="020B0503020204020204" pitchFamily="34" charset="-122"/>
              </a:rPr>
              <a:t>（云课堂）</a:t>
            </a:r>
          </a:p>
        </p:txBody>
      </p:sp>
      <p:sp>
        <p:nvSpPr>
          <p:cNvPr id="20" name="文本框 28">
            <a:extLst>
              <a:ext uri="{FF2B5EF4-FFF2-40B4-BE49-F238E27FC236}">
                <a16:creationId xmlns:a16="http://schemas.microsoft.com/office/drawing/2014/main" id="{C5B6E46C-B5BE-D644-B443-A14479F38BB3}"/>
              </a:ext>
            </a:extLst>
          </p:cNvPr>
          <p:cNvSpPr txBox="1"/>
          <p:nvPr/>
        </p:nvSpPr>
        <p:spPr>
          <a:xfrm>
            <a:off x="4464843" y="2881000"/>
            <a:ext cx="970554" cy="523220"/>
          </a:xfrm>
          <a:prstGeom prst="rect">
            <a:avLst/>
          </a:prstGeom>
          <a:noFill/>
        </p:spPr>
        <p:txBody>
          <a:bodyPr wrap="square" rtlCol="0">
            <a:spAutoFit/>
          </a:bodyPr>
          <a:lstStyle/>
          <a:p>
            <a:r>
              <a:rPr kumimoji="1" lang="zh-CN" altLang="en-US" sz="1400" dirty="0">
                <a:latin typeface="Microsoft YaHei" panose="020B0503020204020204" pitchFamily="34" charset="-122"/>
                <a:ea typeface="Microsoft YaHei" panose="020B0503020204020204" pitchFamily="34" charset="-122"/>
              </a:rPr>
              <a:t>阿里集团</a:t>
            </a:r>
            <a:endParaRPr kumimoji="1" lang="en-US" altLang="zh-CN" sz="1400" dirty="0">
              <a:latin typeface="Microsoft YaHei" panose="020B0503020204020204" pitchFamily="34" charset="-122"/>
              <a:ea typeface="Microsoft YaHei" panose="020B0503020204020204" pitchFamily="34" charset="-122"/>
            </a:endParaRPr>
          </a:p>
          <a:p>
            <a:r>
              <a:rPr kumimoji="1" lang="zh-CN" altLang="en-US" sz="1400" dirty="0">
                <a:latin typeface="Microsoft YaHei" panose="020B0503020204020204" pitchFamily="34" charset="-122"/>
                <a:ea typeface="Microsoft YaHei" panose="020B0503020204020204" pitchFamily="34" charset="-122"/>
              </a:rPr>
              <a:t>（钉钉）</a:t>
            </a:r>
          </a:p>
        </p:txBody>
      </p:sp>
      <p:sp>
        <p:nvSpPr>
          <p:cNvPr id="22" name="五角星 21">
            <a:extLst>
              <a:ext uri="{FF2B5EF4-FFF2-40B4-BE49-F238E27FC236}">
                <a16:creationId xmlns:a16="http://schemas.microsoft.com/office/drawing/2014/main" id="{58FE4B42-C006-E24F-BB68-DEBB789720A2}"/>
              </a:ext>
            </a:extLst>
          </p:cNvPr>
          <p:cNvSpPr/>
          <p:nvPr/>
        </p:nvSpPr>
        <p:spPr>
          <a:xfrm>
            <a:off x="73027" y="4215268"/>
            <a:ext cx="416884" cy="378133"/>
          </a:xfrm>
          <a:prstGeom prst="star5">
            <a:avLst>
              <a:gd name="adj" fmla="val 22314"/>
              <a:gd name="hf" fmla="val 105146"/>
              <a:gd name="vf" fmla="val 110557"/>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3" name="TextBox 36">
            <a:extLst>
              <a:ext uri="{FF2B5EF4-FFF2-40B4-BE49-F238E27FC236}">
                <a16:creationId xmlns:a16="http://schemas.microsoft.com/office/drawing/2014/main" id="{E0013197-7E08-374F-8AA9-F207149E62FB}"/>
              </a:ext>
            </a:extLst>
          </p:cNvPr>
          <p:cNvSpPr txBox="1"/>
          <p:nvPr/>
        </p:nvSpPr>
        <p:spPr>
          <a:xfrm>
            <a:off x="119021" y="2439592"/>
            <a:ext cx="568926" cy="1490376"/>
          </a:xfrm>
          <a:prstGeom prst="rect">
            <a:avLst/>
          </a:prstGeom>
          <a:noFill/>
        </p:spPr>
        <p:txBody>
          <a:bodyPr wrap="square" rtlCol="0">
            <a:spAutoFit/>
          </a:bodyPr>
          <a:lstStyle/>
          <a:p>
            <a:r>
              <a:rPr lang="zh-CN" altLang="en-US" b="1" dirty="0">
                <a:solidFill>
                  <a:schemeClr val="bg1"/>
                </a:solidFill>
              </a:rPr>
              <a:t>直播平台应用</a:t>
            </a:r>
          </a:p>
        </p:txBody>
      </p:sp>
      <p:sp>
        <p:nvSpPr>
          <p:cNvPr id="25" name="标题 1">
            <a:extLst>
              <a:ext uri="{FF2B5EF4-FFF2-40B4-BE49-F238E27FC236}">
                <a16:creationId xmlns:a16="http://schemas.microsoft.com/office/drawing/2014/main" id="{F571CCD1-BFE5-3949-B744-E7AD70351D6D}"/>
              </a:ext>
            </a:extLst>
          </p:cNvPr>
          <p:cNvSpPr txBox="1">
            <a:spLocks/>
          </p:cNvSpPr>
          <p:nvPr/>
        </p:nvSpPr>
        <p:spPr>
          <a:xfrm>
            <a:off x="0" y="5356519"/>
            <a:ext cx="11518900" cy="1144872"/>
          </a:xfrm>
          <a:prstGeom prst="rect">
            <a:avLst/>
          </a:prstGeom>
          <a:solidFill>
            <a:srgbClr val="0070C0"/>
          </a:solidFill>
        </p:spPr>
        <p:txBody>
          <a:bodyPr vert="horz" lIns="91440" tIns="45720" rIns="91440" bIns="45720" rtlCol="0">
            <a:normAutofit lnSpcReduction="10000"/>
          </a:bodyPr>
          <a:lstStyle>
            <a:defPPr>
              <a:defRPr lang="zh-CN"/>
            </a:defPPr>
            <a:lvl1pPr indent="0" algn="ctr" defTabSz="864235">
              <a:lnSpc>
                <a:spcPct val="150000"/>
              </a:lnSpc>
              <a:spcBef>
                <a:spcPct val="19000"/>
              </a:spcBef>
              <a:buFont typeface="Arial" panose="020B0604020202020204" pitchFamily="34" charset="0"/>
              <a:buNone/>
              <a:defRPr sz="2800" b="1">
                <a:solidFill>
                  <a:schemeClr val="bg1"/>
                </a:solidFill>
                <a:latin typeface="微软雅黑" panose="020B0503020204020204" pitchFamily="34" charset="-122"/>
                <a:ea typeface="微软雅黑" panose="020B0503020204020204" pitchFamily="34" charset="-122"/>
              </a:defRPr>
            </a:lvl1pPr>
            <a:lvl2pPr marL="702310" indent="-269875" defTabSz="864235">
              <a:spcBef>
                <a:spcPct val="19000"/>
              </a:spcBef>
              <a:buFont typeface="Arial" panose="020B0604020202020204" pitchFamily="34" charset="0"/>
              <a:buChar char="–"/>
              <a:defRPr sz="2270">
                <a:solidFill>
                  <a:schemeClr val="bg1"/>
                </a:solidFill>
                <a:latin typeface="微软雅黑" panose="020B0503020204020204" pitchFamily="34" charset="-122"/>
                <a:ea typeface="微软雅黑" panose="020B0503020204020204" pitchFamily="34" charset="-122"/>
              </a:defRPr>
            </a:lvl2pPr>
            <a:lvl3pPr marL="1080135" indent="-215900" defTabSz="864235">
              <a:spcBef>
                <a:spcPct val="19000"/>
              </a:spcBef>
              <a:buFont typeface="Arial" panose="020B0604020202020204" pitchFamily="34" charset="0"/>
              <a:buChar char="•"/>
              <a:defRPr sz="1890">
                <a:solidFill>
                  <a:schemeClr val="bg1"/>
                </a:solidFill>
                <a:latin typeface="微软雅黑" panose="020B0503020204020204" pitchFamily="34" charset="-122"/>
                <a:ea typeface="微软雅黑" panose="020B0503020204020204" pitchFamily="34" charset="-122"/>
              </a:defRPr>
            </a:lvl3pPr>
            <a:lvl4pPr marL="1511935" indent="-215900" defTabSz="864235">
              <a:spcBef>
                <a:spcPct val="19000"/>
              </a:spcBef>
              <a:buFont typeface="Arial" panose="020B0604020202020204" pitchFamily="34" charset="0"/>
              <a:buChar char="–"/>
              <a:defRPr sz="1510">
                <a:solidFill>
                  <a:schemeClr val="bg1"/>
                </a:solidFill>
                <a:latin typeface="微软雅黑" panose="020B0503020204020204" pitchFamily="34" charset="-122"/>
                <a:ea typeface="微软雅黑" panose="020B0503020204020204" pitchFamily="34" charset="-122"/>
              </a:defRPr>
            </a:lvl4pPr>
            <a:lvl5pPr marL="1943735" indent="-215900" defTabSz="864235">
              <a:spcBef>
                <a:spcPct val="19000"/>
              </a:spcBef>
              <a:buFont typeface="Arial" panose="020B0604020202020204" pitchFamily="34" charset="0"/>
              <a:buChar char="»"/>
              <a:defRPr sz="1325">
                <a:solidFill>
                  <a:schemeClr val="bg1"/>
                </a:solidFill>
                <a:latin typeface="微软雅黑" panose="020B0503020204020204" pitchFamily="34" charset="-122"/>
                <a:ea typeface="微软雅黑" panose="020B0503020204020204" pitchFamily="34" charset="-122"/>
              </a:defRPr>
            </a:lvl5pPr>
            <a:lvl6pPr marL="2376170" indent="-215900" defTabSz="864235">
              <a:spcBef>
                <a:spcPct val="19000"/>
              </a:spcBef>
              <a:buFont typeface="Arial" panose="020B0604020202020204" pitchFamily="34" charset="0"/>
              <a:buChar char="•"/>
              <a:defRPr sz="1890"/>
            </a:lvl6pPr>
            <a:lvl7pPr marL="2807970" indent="-215900" defTabSz="864235">
              <a:spcBef>
                <a:spcPct val="19000"/>
              </a:spcBef>
              <a:buFont typeface="Arial" panose="020B0604020202020204" pitchFamily="34" charset="0"/>
              <a:buChar char="•"/>
              <a:defRPr sz="1890"/>
            </a:lvl7pPr>
            <a:lvl8pPr marL="3239770" indent="-215900" defTabSz="864235">
              <a:spcBef>
                <a:spcPct val="19000"/>
              </a:spcBef>
              <a:buFont typeface="Arial" panose="020B0604020202020204" pitchFamily="34" charset="0"/>
              <a:buChar char="•"/>
              <a:defRPr sz="1890"/>
            </a:lvl8pPr>
            <a:lvl9pPr marL="3672205" indent="-215900" defTabSz="864235">
              <a:spcBef>
                <a:spcPct val="19000"/>
              </a:spcBef>
              <a:buFont typeface="Arial" panose="020B0604020202020204" pitchFamily="34" charset="0"/>
              <a:buChar char="•"/>
              <a:defRPr sz="1890"/>
            </a:lvl9pPr>
          </a:lstStyle>
          <a:p>
            <a:r>
              <a:rPr lang="zh-CN" altLang="en-US" sz="2400" dirty="0"/>
              <a:t>快速高效形成</a:t>
            </a:r>
            <a:r>
              <a:rPr lang="en-US" altLang="zh-CN" sz="2400" dirty="0"/>
              <a:t>BI</a:t>
            </a:r>
            <a:r>
              <a:rPr lang="zh-CN" altLang="en-US" sz="2400" dirty="0"/>
              <a:t>决策报表和依据，持续为教育局决策提供支持</a:t>
            </a:r>
            <a:endParaRPr lang="en-US" altLang="zh-CN" sz="2400" dirty="0"/>
          </a:p>
          <a:p>
            <a:r>
              <a:rPr lang="zh-CN" altLang="en-US" sz="2400" dirty="0"/>
              <a:t>成为</a:t>
            </a:r>
            <a:r>
              <a:rPr lang="zh-CN" altLang="en-US" sz="2400" dirty="0">
                <a:solidFill>
                  <a:srgbClr val="FFFF00"/>
                </a:solidFill>
              </a:rPr>
              <a:t>教育局局长的决策辅助系统</a:t>
            </a:r>
          </a:p>
        </p:txBody>
      </p:sp>
      <p:sp>
        <p:nvSpPr>
          <p:cNvPr id="26" name="标题 3">
            <a:extLst>
              <a:ext uri="{FF2B5EF4-FFF2-40B4-BE49-F238E27FC236}">
                <a16:creationId xmlns:a16="http://schemas.microsoft.com/office/drawing/2014/main" id="{C6ED32FD-D2C3-F548-9074-3EA9E2DA6B3F}"/>
              </a:ext>
            </a:extLst>
          </p:cNvPr>
          <p:cNvSpPr txBox="1">
            <a:spLocks/>
          </p:cNvSpPr>
          <p:nvPr/>
        </p:nvSpPr>
        <p:spPr>
          <a:xfrm>
            <a:off x="576000" y="1419780"/>
            <a:ext cx="4977162" cy="1047587"/>
          </a:xfrm>
          <a:prstGeom prst="rect">
            <a:avLst/>
          </a:prstGeom>
          <a:solidFill>
            <a:schemeClr val="tx1">
              <a:lumMod val="75000"/>
              <a:lumOff val="25000"/>
            </a:schemeClr>
          </a:solidFill>
        </p:spPr>
        <p:txBody>
          <a:bodyPr vert="horz" lIns="91440" tIns="45720" rIns="91440" bIns="45720" rtlCol="0" anchor="ctr">
            <a:noAutofit/>
          </a:bodyPr>
          <a:lstStyle>
            <a:lvl1pPr marL="323850" indent="-323850" algn="l" defTabSz="864226" rtl="0" eaLnBrk="1" latinLnBrk="0" hangingPunct="1">
              <a:spcBef>
                <a:spcPct val="0"/>
              </a:spcBef>
              <a:buFont typeface="Arial" panose="020B0604020202020204" pitchFamily="34" charset="0"/>
              <a:buNone/>
              <a:defRPr sz="3025" b="1" kern="1200">
                <a:solidFill>
                  <a:schemeClr val="bg1"/>
                </a:solidFill>
                <a:latin typeface="微软雅黑" panose="020B0503020204020204" pitchFamily="34" charset="-122"/>
                <a:ea typeface="微软雅黑" panose="020B0503020204020204" pitchFamily="34" charset="-122"/>
                <a:cs typeface="+mj-cs"/>
              </a:defRPr>
            </a:lvl1pPr>
            <a:lvl2pPr marL="702310" indent="-269875" algn="l" defTabSz="864235" rtl="0" eaLnBrk="1" latinLnBrk="0" hangingPunct="1">
              <a:spcBef>
                <a:spcPct val="19000"/>
              </a:spcBef>
              <a:buFont typeface="Arial" panose="020B0604020202020204" pitchFamily="34" charset="0"/>
              <a:buChar char="–"/>
              <a:defRPr sz="2270" kern="1200">
                <a:solidFill>
                  <a:schemeClr val="bg1"/>
                </a:solidFill>
                <a:latin typeface="微软雅黑" panose="020B0503020204020204" pitchFamily="34" charset="-122"/>
                <a:ea typeface="微软雅黑" panose="020B0503020204020204" pitchFamily="34" charset="-122"/>
                <a:cs typeface="+mn-cs"/>
              </a:defRPr>
            </a:lvl2pPr>
            <a:lvl3pPr marL="1080135" indent="-215900" algn="l" defTabSz="864235" rtl="0" eaLnBrk="1" latinLnBrk="0" hangingPunct="1">
              <a:spcBef>
                <a:spcPct val="19000"/>
              </a:spcBef>
              <a:buFont typeface="Arial" panose="020B0604020202020204" pitchFamily="34" charset="0"/>
              <a:buChar char="•"/>
              <a:defRPr sz="1890" kern="1200">
                <a:solidFill>
                  <a:schemeClr val="bg1"/>
                </a:solidFill>
                <a:latin typeface="微软雅黑" panose="020B0503020204020204" pitchFamily="34" charset="-122"/>
                <a:ea typeface="微软雅黑" panose="020B0503020204020204" pitchFamily="34" charset="-122"/>
                <a:cs typeface="+mn-cs"/>
              </a:defRPr>
            </a:lvl3pPr>
            <a:lvl4pPr marL="1511935" indent="-215900" algn="l" defTabSz="864235" rtl="0" eaLnBrk="1" latinLnBrk="0" hangingPunct="1">
              <a:spcBef>
                <a:spcPct val="19000"/>
              </a:spcBef>
              <a:buFont typeface="Arial" panose="020B0604020202020204" pitchFamily="34" charset="0"/>
              <a:buChar char="–"/>
              <a:defRPr sz="1510" kern="1200">
                <a:solidFill>
                  <a:schemeClr val="bg1"/>
                </a:solidFill>
                <a:latin typeface="微软雅黑" panose="020B0503020204020204" pitchFamily="34" charset="-122"/>
                <a:ea typeface="微软雅黑" panose="020B0503020204020204" pitchFamily="34" charset="-122"/>
                <a:cs typeface="+mn-cs"/>
              </a:defRPr>
            </a:lvl4pPr>
            <a:lvl5pPr marL="1943735" indent="-215900" algn="l" defTabSz="864235" rtl="0" eaLnBrk="1" latinLnBrk="0" hangingPunct="1">
              <a:spcBef>
                <a:spcPct val="19000"/>
              </a:spcBef>
              <a:buFont typeface="Arial" panose="020B0604020202020204" pitchFamily="34" charset="0"/>
              <a:buChar char="»"/>
              <a:defRPr sz="1325" kern="1200">
                <a:solidFill>
                  <a:schemeClr val="bg1"/>
                </a:solidFill>
                <a:latin typeface="微软雅黑" panose="020B0503020204020204" pitchFamily="34" charset="-122"/>
                <a:ea typeface="微软雅黑" panose="020B0503020204020204" pitchFamily="34" charset="-122"/>
                <a:cs typeface="+mn-cs"/>
              </a:defRPr>
            </a:lvl5pPr>
            <a:lvl6pPr marL="2376170"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6pPr>
            <a:lvl7pPr marL="2807970"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7pPr>
            <a:lvl8pPr marL="3239770"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8pPr>
            <a:lvl9pPr marL="3672205"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9pPr>
          </a:lstStyle>
          <a:p>
            <a:pPr marL="0" indent="0">
              <a:lnSpc>
                <a:spcPct val="150000"/>
              </a:lnSpc>
            </a:pPr>
            <a:r>
              <a:rPr lang="zh-CN" altLang="en-US" sz="1400" dirty="0"/>
              <a:t>一校一策多直播平台</a:t>
            </a:r>
            <a:r>
              <a:rPr lang="en-US" altLang="zh-CN" sz="1400" dirty="0"/>
              <a:t>3</a:t>
            </a:r>
            <a:r>
              <a:rPr lang="zh-CN" altLang="en-US" sz="1400" dirty="0"/>
              <a:t>大问题：</a:t>
            </a:r>
          </a:p>
          <a:p>
            <a:pPr marL="342900" indent="-342900">
              <a:buFont typeface="+mj-ea"/>
              <a:buAutoNum type="circleNumDbPlain"/>
            </a:pPr>
            <a:r>
              <a:rPr lang="zh-CN" altLang="en-US" sz="1400" b="0" dirty="0"/>
              <a:t>部分直播无身份认证，存在</a:t>
            </a:r>
            <a:r>
              <a:rPr lang="zh-CN" altLang="en-US" sz="1400" dirty="0">
                <a:solidFill>
                  <a:srgbClr val="FFFF00"/>
                </a:solidFill>
              </a:rPr>
              <a:t>教学事故</a:t>
            </a:r>
            <a:r>
              <a:rPr lang="zh-CN" altLang="en-US" sz="1400" b="0" dirty="0"/>
              <a:t>隐患</a:t>
            </a:r>
            <a:endParaRPr lang="en-US" altLang="zh-CN" sz="1400" b="0" dirty="0"/>
          </a:p>
          <a:p>
            <a:pPr marL="342900" indent="-342900">
              <a:buFont typeface="+mj-ea"/>
              <a:buAutoNum type="circleNumDbPlain"/>
            </a:pPr>
            <a:r>
              <a:rPr lang="zh-CN" altLang="en-US" sz="1400" b="0" dirty="0"/>
              <a:t>一校一策多平台情况下，缺少</a:t>
            </a:r>
            <a:r>
              <a:rPr lang="zh-CN" altLang="en-US" sz="1400" dirty="0">
                <a:solidFill>
                  <a:srgbClr val="FFFF00"/>
                </a:solidFill>
              </a:rPr>
              <a:t>统一</a:t>
            </a:r>
            <a:r>
              <a:rPr lang="zh-CN" altLang="en-US" sz="1400" b="0" dirty="0"/>
              <a:t>身份认证，统一报表</a:t>
            </a:r>
            <a:endParaRPr lang="en-US" altLang="zh-CN" sz="1400" b="0" dirty="0"/>
          </a:p>
          <a:p>
            <a:pPr marL="342900" indent="-342900">
              <a:buFont typeface="+mj-ea"/>
              <a:buAutoNum type="circleNumDbPlain"/>
            </a:pPr>
            <a:r>
              <a:rPr lang="zh-CN" altLang="en-US" sz="1400" dirty="0">
                <a:solidFill>
                  <a:srgbClr val="FFFF00"/>
                </a:solidFill>
              </a:rPr>
              <a:t>效果如何评估、绩效如何呈现</a:t>
            </a:r>
            <a:endParaRPr lang="en-US" altLang="zh-CN" sz="1400" dirty="0">
              <a:solidFill>
                <a:srgbClr val="FFFF00"/>
              </a:solidFill>
            </a:endParaRPr>
          </a:p>
        </p:txBody>
      </p:sp>
      <p:sp>
        <p:nvSpPr>
          <p:cNvPr id="33" name="下箭头 32">
            <a:extLst>
              <a:ext uri="{FF2B5EF4-FFF2-40B4-BE49-F238E27FC236}">
                <a16:creationId xmlns:a16="http://schemas.microsoft.com/office/drawing/2014/main" id="{FB3F9340-87AE-D34E-968C-E9F0D7DA6EB7}"/>
              </a:ext>
            </a:extLst>
          </p:cNvPr>
          <p:cNvSpPr/>
          <p:nvPr/>
        </p:nvSpPr>
        <p:spPr>
          <a:xfrm>
            <a:off x="1871697" y="4245449"/>
            <a:ext cx="2040794" cy="1972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4" name="标题 1">
            <a:extLst>
              <a:ext uri="{FF2B5EF4-FFF2-40B4-BE49-F238E27FC236}">
                <a16:creationId xmlns:a16="http://schemas.microsoft.com/office/drawing/2014/main" id="{4441BA6A-43F0-4F47-8D64-A34194380701}"/>
              </a:ext>
            </a:extLst>
          </p:cNvPr>
          <p:cNvSpPr txBox="1">
            <a:spLocks/>
          </p:cNvSpPr>
          <p:nvPr/>
        </p:nvSpPr>
        <p:spPr>
          <a:xfrm>
            <a:off x="572687" y="4473333"/>
            <a:ext cx="2493126" cy="763872"/>
          </a:xfrm>
          <a:prstGeom prst="rect">
            <a:avLst/>
          </a:prstGeom>
          <a:solidFill>
            <a:srgbClr val="FFFF00"/>
          </a:solidFill>
        </p:spPr>
        <p:txBody>
          <a:bodyPr vert="horz" lIns="91440" tIns="45720" rIns="91440" bIns="45720" rtlCol="0" anchor="ctr">
            <a:normAutofit/>
          </a:bodyPr>
          <a:lstStyle>
            <a:lvl1pPr algn="l" defTabSz="864235" rtl="0" eaLnBrk="1" latinLnBrk="0" hangingPunct="1">
              <a:spcBef>
                <a:spcPct val="0"/>
              </a:spcBef>
              <a:buNone/>
              <a:defRPr sz="3025" b="1" kern="1200">
                <a:solidFill>
                  <a:schemeClr val="bg1"/>
                </a:solidFill>
                <a:latin typeface="微软雅黑" panose="020B0503020204020204" pitchFamily="34" charset="-122"/>
                <a:ea typeface="微软雅黑" panose="020B0503020204020204" pitchFamily="34" charset="-122"/>
                <a:cs typeface="+mj-cs"/>
              </a:defRPr>
            </a:lvl1pPr>
          </a:lstStyle>
          <a:p>
            <a:pPr algn="ctr"/>
            <a:r>
              <a:rPr kumimoji="1" lang="zh-CN" altLang="en-US" sz="1800" dirty="0">
                <a:solidFill>
                  <a:srgbClr val="FF0000"/>
                </a:solidFill>
              </a:rPr>
              <a:t>解决多平台统一身份</a:t>
            </a:r>
            <a:endParaRPr kumimoji="1" lang="en-US" altLang="zh-CN" sz="1800" dirty="0">
              <a:solidFill>
                <a:srgbClr val="FF0000"/>
              </a:solidFill>
            </a:endParaRPr>
          </a:p>
          <a:p>
            <a:pPr algn="ctr"/>
            <a:r>
              <a:rPr kumimoji="1" lang="zh-CN" altLang="en-US" sz="1800" dirty="0">
                <a:solidFill>
                  <a:srgbClr val="FF0000"/>
                </a:solidFill>
              </a:rPr>
              <a:t>消除多平台数据孤岛</a:t>
            </a:r>
          </a:p>
        </p:txBody>
      </p:sp>
      <p:sp>
        <p:nvSpPr>
          <p:cNvPr id="35" name="标题 1">
            <a:extLst>
              <a:ext uri="{FF2B5EF4-FFF2-40B4-BE49-F238E27FC236}">
                <a16:creationId xmlns:a16="http://schemas.microsoft.com/office/drawing/2014/main" id="{8C68E560-B130-634E-BD4C-BC3B6720830D}"/>
              </a:ext>
            </a:extLst>
          </p:cNvPr>
          <p:cNvSpPr txBox="1">
            <a:spLocks/>
          </p:cNvSpPr>
          <p:nvPr/>
        </p:nvSpPr>
        <p:spPr>
          <a:xfrm>
            <a:off x="3122760" y="4463073"/>
            <a:ext cx="2447909" cy="763872"/>
          </a:xfrm>
          <a:prstGeom prst="rect">
            <a:avLst/>
          </a:prstGeom>
          <a:solidFill>
            <a:srgbClr val="FFFF00"/>
          </a:solidFill>
        </p:spPr>
        <p:txBody>
          <a:bodyPr vert="horz" lIns="91440" tIns="45720" rIns="91440" bIns="45720" rtlCol="0" anchor="ctr">
            <a:normAutofit/>
          </a:bodyPr>
          <a:lstStyle>
            <a:lvl1pPr algn="l" defTabSz="864235" rtl="0" eaLnBrk="1" latinLnBrk="0" hangingPunct="1">
              <a:spcBef>
                <a:spcPct val="0"/>
              </a:spcBef>
              <a:buNone/>
              <a:defRPr sz="3025" b="1" kern="1200">
                <a:solidFill>
                  <a:schemeClr val="bg1"/>
                </a:solidFill>
                <a:latin typeface="微软雅黑" panose="020B0503020204020204" pitchFamily="34" charset="-122"/>
                <a:ea typeface="微软雅黑" panose="020B0503020204020204" pitchFamily="34" charset="-122"/>
                <a:cs typeface="+mj-cs"/>
              </a:defRPr>
            </a:lvl1pPr>
          </a:lstStyle>
          <a:p>
            <a:pPr algn="ctr"/>
            <a:r>
              <a:rPr kumimoji="1" lang="zh-CN" altLang="en-US" sz="1800" dirty="0">
                <a:solidFill>
                  <a:srgbClr val="FF0000"/>
                </a:solidFill>
              </a:rPr>
              <a:t>统一</a:t>
            </a:r>
            <a:r>
              <a:rPr kumimoji="1" lang="en-US" altLang="zh-CN" sz="1800" dirty="0">
                <a:solidFill>
                  <a:srgbClr val="FF0000"/>
                </a:solidFill>
              </a:rPr>
              <a:t>BI</a:t>
            </a:r>
            <a:r>
              <a:rPr kumimoji="1" lang="zh-CN" altLang="en-US" sz="1800" dirty="0">
                <a:solidFill>
                  <a:srgbClr val="FF0000"/>
                </a:solidFill>
              </a:rPr>
              <a:t>报表呈现</a:t>
            </a:r>
            <a:endParaRPr kumimoji="1" lang="en-US" altLang="zh-CN" sz="1800" dirty="0">
              <a:solidFill>
                <a:srgbClr val="FF0000"/>
              </a:solidFill>
            </a:endParaRPr>
          </a:p>
          <a:p>
            <a:pPr algn="ctr"/>
            <a:r>
              <a:rPr kumimoji="1" lang="zh-CN" altLang="en-US" sz="1800" dirty="0">
                <a:solidFill>
                  <a:srgbClr val="FF0000"/>
                </a:solidFill>
              </a:rPr>
              <a:t>为决策提供依据</a:t>
            </a:r>
          </a:p>
        </p:txBody>
      </p:sp>
      <p:sp>
        <p:nvSpPr>
          <p:cNvPr id="36" name="椭圆 35">
            <a:extLst>
              <a:ext uri="{FF2B5EF4-FFF2-40B4-BE49-F238E27FC236}">
                <a16:creationId xmlns:a16="http://schemas.microsoft.com/office/drawing/2014/main" id="{21C44ED4-115E-104F-A069-C54D43808E4A}"/>
              </a:ext>
            </a:extLst>
          </p:cNvPr>
          <p:cNvSpPr/>
          <p:nvPr/>
        </p:nvSpPr>
        <p:spPr>
          <a:xfrm>
            <a:off x="6263506" y="1419780"/>
            <a:ext cx="1512168" cy="14562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7" name="标题 1">
            <a:extLst>
              <a:ext uri="{FF2B5EF4-FFF2-40B4-BE49-F238E27FC236}">
                <a16:creationId xmlns:a16="http://schemas.microsoft.com/office/drawing/2014/main" id="{F7F91035-13A2-B648-8724-72FEC5FC752D}"/>
              </a:ext>
            </a:extLst>
          </p:cNvPr>
          <p:cNvSpPr txBox="1">
            <a:spLocks/>
          </p:cNvSpPr>
          <p:nvPr/>
        </p:nvSpPr>
        <p:spPr>
          <a:xfrm>
            <a:off x="6326141" y="1761941"/>
            <a:ext cx="1377525" cy="763872"/>
          </a:xfrm>
          <a:prstGeom prst="rect">
            <a:avLst/>
          </a:prstGeom>
          <a:noFill/>
        </p:spPr>
        <p:txBody>
          <a:bodyPr vert="horz" lIns="91440" tIns="45720" rIns="91440" bIns="45720" rtlCol="0" anchor="ctr">
            <a:normAutofit/>
          </a:bodyPr>
          <a:lstStyle>
            <a:lvl1pPr algn="l" defTabSz="864235" rtl="0" eaLnBrk="1" latinLnBrk="0" hangingPunct="1">
              <a:spcBef>
                <a:spcPct val="0"/>
              </a:spcBef>
              <a:buNone/>
              <a:defRPr sz="3025" b="1" kern="1200">
                <a:solidFill>
                  <a:schemeClr val="bg1"/>
                </a:solidFill>
                <a:latin typeface="微软雅黑" panose="020B0503020204020204" pitchFamily="34" charset="-122"/>
                <a:ea typeface="微软雅黑" panose="020B0503020204020204" pitchFamily="34" charset="-122"/>
                <a:cs typeface="+mj-cs"/>
              </a:defRPr>
            </a:lvl1pPr>
          </a:lstStyle>
          <a:p>
            <a:pPr algn="ctr"/>
            <a:r>
              <a:rPr kumimoji="1" lang="zh-CN" altLang="en-US" sz="1400" dirty="0"/>
              <a:t>教师信息</a:t>
            </a:r>
            <a:endParaRPr kumimoji="1" lang="en-US" altLang="zh-CN" sz="1400" dirty="0"/>
          </a:p>
          <a:p>
            <a:pPr algn="ctr"/>
            <a:r>
              <a:rPr kumimoji="1" lang="zh-CN" altLang="en-US" sz="1400" dirty="0"/>
              <a:t>教师能力数据</a:t>
            </a:r>
          </a:p>
        </p:txBody>
      </p:sp>
      <p:sp>
        <p:nvSpPr>
          <p:cNvPr id="38" name="标题 1">
            <a:extLst>
              <a:ext uri="{FF2B5EF4-FFF2-40B4-BE49-F238E27FC236}">
                <a16:creationId xmlns:a16="http://schemas.microsoft.com/office/drawing/2014/main" id="{B95E0090-2D30-CE46-9313-10B6D977F088}"/>
              </a:ext>
            </a:extLst>
          </p:cNvPr>
          <p:cNvSpPr txBox="1">
            <a:spLocks/>
          </p:cNvSpPr>
          <p:nvPr/>
        </p:nvSpPr>
        <p:spPr>
          <a:xfrm>
            <a:off x="8059020" y="1772501"/>
            <a:ext cx="1377525" cy="763872"/>
          </a:xfrm>
          <a:prstGeom prst="rect">
            <a:avLst/>
          </a:prstGeom>
          <a:noFill/>
        </p:spPr>
        <p:txBody>
          <a:bodyPr vert="horz" lIns="91440" tIns="45720" rIns="91440" bIns="45720" rtlCol="0" anchor="ctr">
            <a:normAutofit/>
          </a:bodyPr>
          <a:lstStyle>
            <a:lvl1pPr algn="l" defTabSz="864235" rtl="0" eaLnBrk="1" latinLnBrk="0" hangingPunct="1">
              <a:spcBef>
                <a:spcPct val="0"/>
              </a:spcBef>
              <a:buNone/>
              <a:defRPr sz="3025" b="1" kern="1200">
                <a:solidFill>
                  <a:schemeClr val="bg1"/>
                </a:solidFill>
                <a:latin typeface="微软雅黑" panose="020B0503020204020204" pitchFamily="34" charset="-122"/>
                <a:ea typeface="微软雅黑" panose="020B0503020204020204" pitchFamily="34" charset="-122"/>
                <a:cs typeface="+mj-cs"/>
              </a:defRPr>
            </a:lvl1pPr>
          </a:lstStyle>
          <a:p>
            <a:pPr algn="ctr"/>
            <a:r>
              <a:rPr kumimoji="1" lang="zh-CN" altLang="en-US" sz="1400" dirty="0"/>
              <a:t>教学应用</a:t>
            </a:r>
            <a:endParaRPr kumimoji="1" lang="en-US" altLang="zh-CN" sz="1400" dirty="0"/>
          </a:p>
          <a:p>
            <a:pPr algn="ctr"/>
            <a:r>
              <a:rPr kumimoji="1" lang="zh-CN" altLang="en-US" sz="1400" dirty="0"/>
              <a:t>教师应用数据</a:t>
            </a:r>
          </a:p>
        </p:txBody>
      </p:sp>
      <p:sp>
        <p:nvSpPr>
          <p:cNvPr id="40" name="标题 1">
            <a:extLst>
              <a:ext uri="{FF2B5EF4-FFF2-40B4-BE49-F238E27FC236}">
                <a16:creationId xmlns:a16="http://schemas.microsoft.com/office/drawing/2014/main" id="{36CC755F-783E-214B-BB72-F7580756127C}"/>
              </a:ext>
            </a:extLst>
          </p:cNvPr>
          <p:cNvSpPr txBox="1">
            <a:spLocks/>
          </p:cNvSpPr>
          <p:nvPr/>
        </p:nvSpPr>
        <p:spPr>
          <a:xfrm>
            <a:off x="9787211" y="1772501"/>
            <a:ext cx="1377525" cy="763872"/>
          </a:xfrm>
          <a:prstGeom prst="rect">
            <a:avLst/>
          </a:prstGeom>
          <a:noFill/>
        </p:spPr>
        <p:txBody>
          <a:bodyPr vert="horz" lIns="91440" tIns="45720" rIns="91440" bIns="45720" rtlCol="0" anchor="ctr">
            <a:normAutofit/>
          </a:bodyPr>
          <a:lstStyle>
            <a:lvl1pPr algn="l" defTabSz="864235" rtl="0" eaLnBrk="1" latinLnBrk="0" hangingPunct="1">
              <a:spcBef>
                <a:spcPct val="0"/>
              </a:spcBef>
              <a:buNone/>
              <a:defRPr sz="3025" b="1" kern="1200">
                <a:solidFill>
                  <a:schemeClr val="bg1"/>
                </a:solidFill>
                <a:latin typeface="微软雅黑" panose="020B0503020204020204" pitchFamily="34" charset="-122"/>
                <a:ea typeface="微软雅黑" panose="020B0503020204020204" pitchFamily="34" charset="-122"/>
                <a:cs typeface="+mj-cs"/>
              </a:defRPr>
            </a:lvl1pPr>
          </a:lstStyle>
          <a:p>
            <a:pPr algn="ctr"/>
            <a:r>
              <a:rPr kumimoji="1" lang="en-US" altLang="zh-CN" sz="1400" dirty="0"/>
              <a:t>……</a:t>
            </a:r>
            <a:endParaRPr kumimoji="1" lang="zh-CN" altLang="en-US" sz="1400" dirty="0"/>
          </a:p>
        </p:txBody>
      </p:sp>
      <p:sp>
        <p:nvSpPr>
          <p:cNvPr id="42" name="矩形 41">
            <a:extLst>
              <a:ext uri="{FF2B5EF4-FFF2-40B4-BE49-F238E27FC236}">
                <a16:creationId xmlns:a16="http://schemas.microsoft.com/office/drawing/2014/main" id="{9257A532-BCCD-8340-8104-011AB74A67B0}"/>
              </a:ext>
            </a:extLst>
          </p:cNvPr>
          <p:cNvSpPr/>
          <p:nvPr/>
        </p:nvSpPr>
        <p:spPr bwMode="auto">
          <a:xfrm>
            <a:off x="6335514" y="3120543"/>
            <a:ext cx="4970509" cy="344108"/>
          </a:xfrm>
          <a:prstGeom prst="rect">
            <a:avLst/>
          </a:prstGeom>
          <a:solidFill>
            <a:schemeClr val="accent6">
              <a:lumMod val="40000"/>
              <a:lumOff val="60000"/>
            </a:schemeClr>
          </a:solidFill>
          <a:ln w="9525" cap="flat" cmpd="sng" algn="ctr">
            <a:solidFill>
              <a:schemeClr val="tx1"/>
            </a:solidFill>
            <a:prstDash val="solid"/>
            <a:round/>
            <a:headEnd type="none" w="med" len="med"/>
            <a:tailEnd type="none" w="med" len="med"/>
          </a:ln>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43" name="文本框 23">
            <a:extLst>
              <a:ext uri="{FF2B5EF4-FFF2-40B4-BE49-F238E27FC236}">
                <a16:creationId xmlns:a16="http://schemas.microsoft.com/office/drawing/2014/main" id="{8B5139F2-753E-E746-A813-E571C4615074}"/>
              </a:ext>
            </a:extLst>
          </p:cNvPr>
          <p:cNvSpPr txBox="1"/>
          <p:nvPr/>
        </p:nvSpPr>
        <p:spPr>
          <a:xfrm>
            <a:off x="6756913" y="3123930"/>
            <a:ext cx="4217740" cy="307777"/>
          </a:xfrm>
          <a:prstGeom prst="rect">
            <a:avLst/>
          </a:prstGeom>
          <a:noFill/>
        </p:spPr>
        <p:txBody>
          <a:bodyPr wrap="square" rtlCol="0">
            <a:spAutoFit/>
          </a:bodyPr>
          <a:lstStyle>
            <a:defPPr>
              <a:defRPr lang="zh-CN"/>
            </a:defPPr>
            <a:lvl1pPr>
              <a:defRPr kumimoji="1" sz="1400" b="1">
                <a:solidFill>
                  <a:srgbClr val="FF0000"/>
                </a:solidFill>
                <a:latin typeface="Microsoft YaHei" panose="020B0503020204020204" pitchFamily="34" charset="-122"/>
                <a:ea typeface="Microsoft YaHei" panose="020B0503020204020204" pitchFamily="34" charset="-122"/>
              </a:defRPr>
            </a:lvl1pPr>
          </a:lstStyle>
          <a:p>
            <a:r>
              <a:rPr lang="zh-CN" altLang="en-US" dirty="0">
                <a:solidFill>
                  <a:schemeClr val="tx1"/>
                </a:solidFill>
              </a:rPr>
              <a:t>身份平台</a:t>
            </a:r>
            <a:r>
              <a:rPr lang="zh-CN" altLang="en-US" b="0" dirty="0">
                <a:solidFill>
                  <a:schemeClr val="tx1"/>
                </a:solidFill>
              </a:rPr>
              <a:t>（</a:t>
            </a:r>
            <a:r>
              <a:rPr lang="en-US" altLang="zh-CN" b="0" dirty="0" err="1">
                <a:solidFill>
                  <a:schemeClr val="tx1"/>
                </a:solidFill>
              </a:rPr>
              <a:t>SourceID</a:t>
            </a:r>
            <a:r>
              <a:rPr lang="zh-CN" altLang="en-US" b="0" dirty="0">
                <a:solidFill>
                  <a:schemeClr val="tx1"/>
                </a:solidFill>
              </a:rPr>
              <a:t>）</a:t>
            </a:r>
            <a:r>
              <a:rPr lang="en-US" altLang="zh-CN" b="0" dirty="0">
                <a:solidFill>
                  <a:schemeClr val="tx1"/>
                </a:solidFill>
              </a:rPr>
              <a:t>+</a:t>
            </a:r>
            <a:r>
              <a:rPr lang="zh-CN" altLang="en-US" b="0" dirty="0">
                <a:solidFill>
                  <a:schemeClr val="tx1"/>
                </a:solidFill>
              </a:rPr>
              <a:t> </a:t>
            </a:r>
            <a:r>
              <a:rPr lang="en-US" altLang="zh-CN" b="0" dirty="0">
                <a:solidFill>
                  <a:schemeClr val="tx1"/>
                </a:solidFill>
              </a:rPr>
              <a:t>BI</a:t>
            </a:r>
            <a:r>
              <a:rPr lang="zh-CN" altLang="en-US" dirty="0">
                <a:solidFill>
                  <a:schemeClr val="tx1"/>
                </a:solidFill>
              </a:rPr>
              <a:t>中心</a:t>
            </a:r>
            <a:r>
              <a:rPr lang="zh-CN" altLang="en-US" b="0" dirty="0">
                <a:solidFill>
                  <a:schemeClr val="tx1"/>
                </a:solidFill>
              </a:rPr>
              <a:t>（</a:t>
            </a:r>
            <a:r>
              <a:rPr lang="en-US" altLang="zh-CN" b="0" dirty="0" err="1">
                <a:solidFill>
                  <a:schemeClr val="tx1"/>
                </a:solidFill>
              </a:rPr>
              <a:t>SourceData</a:t>
            </a:r>
            <a:r>
              <a:rPr lang="zh-CN" altLang="en-US" b="0" dirty="0">
                <a:solidFill>
                  <a:schemeClr val="tx1"/>
                </a:solidFill>
              </a:rPr>
              <a:t>）</a:t>
            </a:r>
          </a:p>
        </p:txBody>
      </p:sp>
      <p:sp>
        <p:nvSpPr>
          <p:cNvPr id="44" name="下箭头 43">
            <a:extLst>
              <a:ext uri="{FF2B5EF4-FFF2-40B4-BE49-F238E27FC236}">
                <a16:creationId xmlns:a16="http://schemas.microsoft.com/office/drawing/2014/main" id="{A29A6858-5B19-B044-AEBB-9899049688DE}"/>
              </a:ext>
            </a:extLst>
          </p:cNvPr>
          <p:cNvSpPr/>
          <p:nvPr/>
        </p:nvSpPr>
        <p:spPr>
          <a:xfrm>
            <a:off x="7746417" y="3631273"/>
            <a:ext cx="2040794" cy="1972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5" name="圆角矩形 44">
            <a:extLst>
              <a:ext uri="{FF2B5EF4-FFF2-40B4-BE49-F238E27FC236}">
                <a16:creationId xmlns:a16="http://schemas.microsoft.com/office/drawing/2014/main" id="{E2D44E84-0C10-6044-9D27-9A558303F3C0}"/>
              </a:ext>
            </a:extLst>
          </p:cNvPr>
          <p:cNvSpPr/>
          <p:nvPr/>
        </p:nvSpPr>
        <p:spPr>
          <a:xfrm>
            <a:off x="6306257" y="3997727"/>
            <a:ext cx="1440160" cy="1121695"/>
          </a:xfrm>
          <a:prstGeom prst="roundRect">
            <a:avLst/>
          </a:prstGeom>
          <a:solidFill>
            <a:srgbClr val="0070C0"/>
          </a:solidFill>
        </p:spPr>
        <p:txBody>
          <a:bodyPr vert="horz" lIns="91440" tIns="45720" rIns="91440" bIns="45720" rtlCol="0" anchor="ctr">
            <a:normAutofit/>
          </a:bodyPr>
          <a:lstStyle/>
          <a:p>
            <a:pPr algn="ctr" defTabSz="864235">
              <a:spcBef>
                <a:spcPct val="0"/>
              </a:spcBef>
            </a:pPr>
            <a:r>
              <a:rPr kumimoji="1" lang="zh-CN" altLang="en-US" sz="1400" b="1" dirty="0">
                <a:solidFill>
                  <a:schemeClr val="bg1"/>
                </a:solidFill>
                <a:latin typeface="微软雅黑" panose="020B0503020204020204" pitchFamily="34" charset="-122"/>
                <a:ea typeface="微软雅黑" panose="020B0503020204020204" pitchFamily="34" charset="-122"/>
                <a:cs typeface="+mj-cs"/>
              </a:rPr>
              <a:t>教育资源均衡</a:t>
            </a:r>
            <a:r>
              <a:rPr kumimoji="1" lang="en-US" altLang="zh-CN" sz="1400" b="1" dirty="0">
                <a:solidFill>
                  <a:schemeClr val="bg1"/>
                </a:solidFill>
                <a:latin typeface="微软雅黑" panose="020B0503020204020204" pitchFamily="34" charset="-122"/>
                <a:ea typeface="微软雅黑" panose="020B0503020204020204" pitchFamily="34" charset="-122"/>
                <a:cs typeface="+mj-cs"/>
              </a:rPr>
              <a:t>BI</a:t>
            </a:r>
            <a:r>
              <a:rPr kumimoji="1" lang="zh-CN" altLang="en-US" sz="1400" b="1" dirty="0">
                <a:solidFill>
                  <a:schemeClr val="bg1"/>
                </a:solidFill>
                <a:latin typeface="微软雅黑" panose="020B0503020204020204" pitchFamily="34" charset="-122"/>
                <a:ea typeface="微软雅黑" panose="020B0503020204020204" pitchFamily="34" charset="-122"/>
                <a:cs typeface="+mj-cs"/>
              </a:rPr>
              <a:t>报表</a:t>
            </a:r>
            <a:endParaRPr kumimoji="1" lang="en-US" altLang="zh-CN" sz="1400" b="1" dirty="0">
              <a:solidFill>
                <a:schemeClr val="bg1"/>
              </a:solidFill>
              <a:latin typeface="微软雅黑" panose="020B0503020204020204" pitchFamily="34" charset="-122"/>
              <a:ea typeface="微软雅黑" panose="020B0503020204020204" pitchFamily="34" charset="-122"/>
              <a:cs typeface="+mj-cs"/>
            </a:endParaRPr>
          </a:p>
          <a:p>
            <a:pPr algn="ctr" defTabSz="864235">
              <a:spcBef>
                <a:spcPct val="0"/>
              </a:spcBef>
            </a:pPr>
            <a:endParaRPr kumimoji="1" lang="en-US" altLang="zh-CN" sz="1400" b="1" dirty="0">
              <a:solidFill>
                <a:schemeClr val="bg1"/>
              </a:solidFill>
              <a:latin typeface="微软雅黑" panose="020B0503020204020204" pitchFamily="34" charset="-122"/>
              <a:ea typeface="微软雅黑" panose="020B0503020204020204" pitchFamily="34" charset="-122"/>
              <a:cs typeface="+mj-cs"/>
            </a:endParaRPr>
          </a:p>
          <a:p>
            <a:pPr algn="ctr" defTabSz="864235">
              <a:spcBef>
                <a:spcPct val="0"/>
              </a:spcBef>
            </a:pPr>
            <a:r>
              <a:rPr kumimoji="1" lang="zh-CN" altLang="en-US" sz="1400" b="1" dirty="0">
                <a:solidFill>
                  <a:schemeClr val="bg1"/>
                </a:solidFill>
                <a:latin typeface="微软雅黑" panose="020B0503020204020204" pitchFamily="34" charset="-122"/>
                <a:ea typeface="微软雅黑" panose="020B0503020204020204" pitchFamily="34" charset="-122"/>
                <a:cs typeface="+mj-cs"/>
              </a:rPr>
              <a:t>均衡区内决策</a:t>
            </a:r>
            <a:endParaRPr kumimoji="1" lang="en-US" altLang="zh-CN" sz="1400" b="1" dirty="0">
              <a:solidFill>
                <a:schemeClr val="bg1"/>
              </a:solidFill>
              <a:latin typeface="微软雅黑" panose="020B0503020204020204" pitchFamily="34" charset="-122"/>
              <a:ea typeface="微软雅黑" panose="020B0503020204020204" pitchFamily="34" charset="-122"/>
              <a:cs typeface="+mj-cs"/>
            </a:endParaRPr>
          </a:p>
        </p:txBody>
      </p:sp>
      <p:sp>
        <p:nvSpPr>
          <p:cNvPr id="46" name="圆角矩形 45">
            <a:extLst>
              <a:ext uri="{FF2B5EF4-FFF2-40B4-BE49-F238E27FC236}">
                <a16:creationId xmlns:a16="http://schemas.microsoft.com/office/drawing/2014/main" id="{44E3A9D2-5AB5-224D-A56A-BD08DCA2CFEA}"/>
              </a:ext>
            </a:extLst>
          </p:cNvPr>
          <p:cNvSpPr/>
          <p:nvPr/>
        </p:nvSpPr>
        <p:spPr>
          <a:xfrm>
            <a:off x="8100688" y="3995097"/>
            <a:ext cx="1440160" cy="1121695"/>
          </a:xfrm>
          <a:prstGeom prst="roundRect">
            <a:avLst/>
          </a:prstGeom>
          <a:solidFill>
            <a:schemeClr val="accent2">
              <a:lumMod val="75000"/>
            </a:schemeClr>
          </a:solidFill>
        </p:spPr>
        <p:txBody>
          <a:bodyPr vert="horz" lIns="91440" tIns="45720" rIns="91440" bIns="45720" rtlCol="0" anchor="ctr">
            <a:normAutofit/>
          </a:bodyPr>
          <a:lstStyle/>
          <a:p>
            <a:pPr algn="ctr" defTabSz="864235">
              <a:spcBef>
                <a:spcPct val="0"/>
              </a:spcBef>
            </a:pPr>
            <a:r>
              <a:rPr kumimoji="1" lang="zh-CN" altLang="en-US" sz="1400" b="1" dirty="0">
                <a:solidFill>
                  <a:schemeClr val="bg1"/>
                </a:solidFill>
                <a:latin typeface="微软雅黑" panose="020B0503020204020204" pitchFamily="34" charset="-122"/>
                <a:ea typeface="微软雅黑" panose="020B0503020204020204" pitchFamily="34" charset="-122"/>
                <a:cs typeface="+mj-cs"/>
              </a:rPr>
              <a:t>教育应用</a:t>
            </a:r>
            <a:endParaRPr kumimoji="1" lang="en-US" altLang="zh-CN" sz="1400" b="1" dirty="0">
              <a:solidFill>
                <a:schemeClr val="bg1"/>
              </a:solidFill>
              <a:latin typeface="微软雅黑" panose="020B0503020204020204" pitchFamily="34" charset="-122"/>
              <a:ea typeface="微软雅黑" panose="020B0503020204020204" pitchFamily="34" charset="-122"/>
              <a:cs typeface="+mj-cs"/>
            </a:endParaRPr>
          </a:p>
          <a:p>
            <a:pPr algn="ctr" defTabSz="864235">
              <a:spcBef>
                <a:spcPct val="0"/>
              </a:spcBef>
            </a:pPr>
            <a:r>
              <a:rPr kumimoji="1" lang="en-US" altLang="zh-CN" sz="1400" b="1" dirty="0">
                <a:solidFill>
                  <a:schemeClr val="bg1"/>
                </a:solidFill>
                <a:latin typeface="微软雅黑" panose="020B0503020204020204" pitchFamily="34" charset="-122"/>
                <a:ea typeface="微软雅黑" panose="020B0503020204020204" pitchFamily="34" charset="-122"/>
                <a:cs typeface="+mj-cs"/>
              </a:rPr>
              <a:t>BI</a:t>
            </a:r>
            <a:r>
              <a:rPr kumimoji="1" lang="zh-CN" altLang="en-US" sz="1400" b="1" dirty="0">
                <a:solidFill>
                  <a:schemeClr val="bg1"/>
                </a:solidFill>
                <a:latin typeface="微软雅黑" panose="020B0503020204020204" pitchFamily="34" charset="-122"/>
                <a:ea typeface="微软雅黑" panose="020B0503020204020204" pitchFamily="34" charset="-122"/>
                <a:cs typeface="+mj-cs"/>
              </a:rPr>
              <a:t>报表</a:t>
            </a:r>
            <a:endParaRPr kumimoji="1" lang="en-US" altLang="zh-CN" sz="1400" b="1" dirty="0">
              <a:solidFill>
                <a:schemeClr val="bg1"/>
              </a:solidFill>
              <a:latin typeface="微软雅黑" panose="020B0503020204020204" pitchFamily="34" charset="-122"/>
              <a:ea typeface="微软雅黑" panose="020B0503020204020204" pitchFamily="34" charset="-122"/>
              <a:cs typeface="+mj-cs"/>
            </a:endParaRPr>
          </a:p>
          <a:p>
            <a:pPr algn="ctr" defTabSz="864235">
              <a:spcBef>
                <a:spcPct val="0"/>
              </a:spcBef>
            </a:pPr>
            <a:endParaRPr kumimoji="1" lang="en-US" altLang="zh-CN" sz="1400" b="1" dirty="0">
              <a:solidFill>
                <a:schemeClr val="bg1"/>
              </a:solidFill>
              <a:latin typeface="微软雅黑" panose="020B0503020204020204" pitchFamily="34" charset="-122"/>
              <a:ea typeface="微软雅黑" panose="020B0503020204020204" pitchFamily="34" charset="-122"/>
              <a:cs typeface="+mj-cs"/>
            </a:endParaRPr>
          </a:p>
          <a:p>
            <a:pPr algn="ctr" defTabSz="864235">
              <a:spcBef>
                <a:spcPct val="0"/>
              </a:spcBef>
            </a:pPr>
            <a:r>
              <a:rPr kumimoji="1" lang="zh-CN" altLang="en-US" sz="1400" b="1" dirty="0">
                <a:solidFill>
                  <a:schemeClr val="bg1"/>
                </a:solidFill>
                <a:latin typeface="微软雅黑" panose="020B0503020204020204" pitchFamily="34" charset="-122"/>
                <a:ea typeface="微软雅黑" panose="020B0503020204020204" pitchFamily="34" charset="-122"/>
                <a:cs typeface="+mj-cs"/>
              </a:rPr>
              <a:t>应用推广决策</a:t>
            </a:r>
            <a:endParaRPr kumimoji="1" lang="en-US" altLang="zh-CN" sz="1400" b="1" dirty="0">
              <a:solidFill>
                <a:schemeClr val="bg1"/>
              </a:solidFill>
              <a:latin typeface="微软雅黑" panose="020B0503020204020204" pitchFamily="34" charset="-122"/>
              <a:ea typeface="微软雅黑" panose="020B0503020204020204" pitchFamily="34" charset="-122"/>
              <a:cs typeface="+mj-cs"/>
            </a:endParaRPr>
          </a:p>
        </p:txBody>
      </p:sp>
      <p:sp>
        <p:nvSpPr>
          <p:cNvPr id="47" name="圆角矩形 46">
            <a:extLst>
              <a:ext uri="{FF2B5EF4-FFF2-40B4-BE49-F238E27FC236}">
                <a16:creationId xmlns:a16="http://schemas.microsoft.com/office/drawing/2014/main" id="{9341C422-8FEA-4B4E-AC86-EBFD392E17B1}"/>
              </a:ext>
            </a:extLst>
          </p:cNvPr>
          <p:cNvSpPr/>
          <p:nvPr/>
        </p:nvSpPr>
        <p:spPr>
          <a:xfrm>
            <a:off x="9861392" y="3997726"/>
            <a:ext cx="1440160" cy="1121695"/>
          </a:xfrm>
          <a:prstGeom prst="roundRect">
            <a:avLst/>
          </a:prstGeom>
          <a:solidFill>
            <a:srgbClr val="0070C0"/>
          </a:solidFill>
        </p:spPr>
        <p:txBody>
          <a:bodyPr vert="horz" lIns="91440" tIns="45720" rIns="91440" bIns="45720" rtlCol="0" anchor="ctr">
            <a:normAutofit/>
          </a:bodyPr>
          <a:lstStyle/>
          <a:p>
            <a:pPr algn="ctr" defTabSz="864235">
              <a:spcBef>
                <a:spcPct val="0"/>
              </a:spcBef>
            </a:pPr>
            <a:r>
              <a:rPr kumimoji="1" lang="zh-CN" altLang="en-US" sz="1400" b="1" dirty="0">
                <a:solidFill>
                  <a:schemeClr val="bg1"/>
                </a:solidFill>
                <a:latin typeface="微软雅黑" panose="020B0503020204020204" pitchFamily="34" charset="-122"/>
                <a:ea typeface="微软雅黑" panose="020B0503020204020204" pitchFamily="34" charset="-122"/>
                <a:cs typeface="+mj-cs"/>
              </a:rPr>
              <a:t>持续的教育创新报表</a:t>
            </a:r>
            <a:endParaRPr kumimoji="1" lang="en-US" altLang="zh-CN" sz="1400" b="1" dirty="0">
              <a:solidFill>
                <a:schemeClr val="bg1"/>
              </a:solidFill>
              <a:latin typeface="微软雅黑" panose="020B0503020204020204" pitchFamily="34" charset="-122"/>
              <a:ea typeface="微软雅黑" panose="020B0503020204020204" pitchFamily="34" charset="-122"/>
              <a:cs typeface="+mj-cs"/>
            </a:endParaRPr>
          </a:p>
          <a:p>
            <a:pPr algn="ctr" defTabSz="864235">
              <a:spcBef>
                <a:spcPct val="0"/>
              </a:spcBef>
            </a:pPr>
            <a:endParaRPr kumimoji="1" lang="en-US" altLang="zh-CN" sz="1400" b="1" dirty="0">
              <a:solidFill>
                <a:schemeClr val="bg1"/>
              </a:solidFill>
              <a:latin typeface="微软雅黑" panose="020B0503020204020204" pitchFamily="34" charset="-122"/>
              <a:ea typeface="微软雅黑" panose="020B0503020204020204" pitchFamily="34" charset="-122"/>
              <a:cs typeface="+mj-cs"/>
            </a:endParaRPr>
          </a:p>
          <a:p>
            <a:pPr algn="ctr" defTabSz="864235">
              <a:spcBef>
                <a:spcPct val="0"/>
              </a:spcBef>
            </a:pPr>
            <a:r>
              <a:rPr kumimoji="1" lang="zh-CN" altLang="en-US" sz="1400" b="1" dirty="0">
                <a:solidFill>
                  <a:schemeClr val="bg1"/>
                </a:solidFill>
                <a:latin typeface="微软雅黑" panose="020B0503020204020204" pitchFamily="34" charset="-122"/>
                <a:ea typeface="微软雅黑" panose="020B0503020204020204" pitchFamily="34" charset="-122"/>
                <a:cs typeface="+mj-cs"/>
              </a:rPr>
              <a:t>提供决策依据</a:t>
            </a:r>
            <a:endParaRPr kumimoji="1" lang="en-US" altLang="zh-CN" sz="1400" b="1" dirty="0">
              <a:solidFill>
                <a:schemeClr val="bg1"/>
              </a:solidFill>
              <a:latin typeface="微软雅黑" panose="020B0503020204020204" pitchFamily="34" charset="-122"/>
              <a:ea typeface="微软雅黑" panose="020B0503020204020204" pitchFamily="34" charset="-122"/>
              <a:cs typeface="+mj-cs"/>
            </a:endParaRPr>
          </a:p>
        </p:txBody>
      </p:sp>
    </p:spTree>
    <p:extLst>
      <p:ext uri="{BB962C8B-B14F-4D97-AF65-F5344CB8AC3E}">
        <p14:creationId xmlns:p14="http://schemas.microsoft.com/office/powerpoint/2010/main" val="2138857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39" grpId="0" animBg="1"/>
      <p:bldP spid="4" grpId="0"/>
      <p:bldP spid="25" grpId="0" animBg="1"/>
      <p:bldP spid="36" grpId="0" animBg="1"/>
      <p:bldP spid="37" grpId="0"/>
      <p:bldP spid="38" grpId="0"/>
      <p:bldP spid="40" grpId="0"/>
      <p:bldP spid="42" grpId="0" animBg="1"/>
      <p:bldP spid="43" grpId="0"/>
      <p:bldP spid="44" grpId="0" animBg="1"/>
      <p:bldP spid="45" grpId="0" animBg="1"/>
      <p:bldP spid="46" grpId="0" animBg="1"/>
      <p:bldP spid="4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FB141AF-16E4-DC42-B3B7-0159CB7D544E}"/>
              </a:ext>
            </a:extLst>
          </p:cNvPr>
          <p:cNvSpPr>
            <a:spLocks noGrp="1"/>
          </p:cNvSpPr>
          <p:nvPr>
            <p:ph type="title"/>
          </p:nvPr>
        </p:nvSpPr>
        <p:spPr>
          <a:xfrm>
            <a:off x="4031258" y="2736031"/>
            <a:ext cx="3527266" cy="599133"/>
          </a:xfrm>
        </p:spPr>
        <p:txBody>
          <a:bodyPr>
            <a:normAutofit/>
          </a:bodyPr>
          <a:lstStyle/>
          <a:p>
            <a:pPr algn="ctr"/>
            <a:r>
              <a:rPr kumimoji="1" lang="zh-CN" altLang="en-US" dirty="0"/>
              <a:t>解决方案竞争对比</a:t>
            </a:r>
          </a:p>
        </p:txBody>
      </p:sp>
      <p:sp>
        <p:nvSpPr>
          <p:cNvPr id="4" name="灯片编号占位符 3">
            <a:extLst>
              <a:ext uri="{FF2B5EF4-FFF2-40B4-BE49-F238E27FC236}">
                <a16:creationId xmlns:a16="http://schemas.microsoft.com/office/drawing/2014/main" id="{5E226AF3-FFA5-014B-8C05-24686AF97D9A}"/>
              </a:ext>
            </a:extLst>
          </p:cNvPr>
          <p:cNvSpPr>
            <a:spLocks noGrp="1"/>
          </p:cNvSpPr>
          <p:nvPr>
            <p:ph type="sldNum" sz="quarter" idx="11"/>
          </p:nvPr>
        </p:nvSpPr>
        <p:spPr/>
        <p:txBody>
          <a:bodyPr/>
          <a:lstStyle/>
          <a:p>
            <a:fld id="{E1C1B161-4EA0-4354-A154-2430C001F00B}" type="slidenum">
              <a:rPr lang="zh-CN" altLang="en-US" smtClean="0"/>
              <a:t>17</a:t>
            </a:fld>
            <a:endParaRPr lang="zh-CN" altLang="en-US" dirty="0"/>
          </a:p>
        </p:txBody>
      </p:sp>
    </p:spTree>
    <p:extLst>
      <p:ext uri="{BB962C8B-B14F-4D97-AF65-F5344CB8AC3E}">
        <p14:creationId xmlns:p14="http://schemas.microsoft.com/office/powerpoint/2010/main" val="41351979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3B4EDDE8-2331-7A4D-A9F3-9D404643D21D}"/>
              </a:ext>
            </a:extLst>
          </p:cNvPr>
          <p:cNvSpPr>
            <a:spLocks noGrp="1"/>
          </p:cNvSpPr>
          <p:nvPr>
            <p:ph type="sldNum" sz="quarter" idx="11"/>
          </p:nvPr>
        </p:nvSpPr>
        <p:spPr/>
        <p:txBody>
          <a:bodyPr/>
          <a:lstStyle/>
          <a:p>
            <a:fld id="{E1C1B161-4EA0-4354-A154-2430C001F00B}" type="slidenum">
              <a:rPr lang="zh-CN" altLang="en-US" smtClean="0"/>
              <a:t>18</a:t>
            </a:fld>
            <a:endParaRPr lang="zh-CN" altLang="en-US" dirty="0"/>
          </a:p>
        </p:txBody>
      </p:sp>
      <p:sp>
        <p:nvSpPr>
          <p:cNvPr id="5" name="标题 3">
            <a:extLst>
              <a:ext uri="{FF2B5EF4-FFF2-40B4-BE49-F238E27FC236}">
                <a16:creationId xmlns:a16="http://schemas.microsoft.com/office/drawing/2014/main" id="{55C92C59-7515-EE42-A41D-81D0B5BFACD8}"/>
              </a:ext>
            </a:extLst>
          </p:cNvPr>
          <p:cNvSpPr txBox="1">
            <a:spLocks/>
          </p:cNvSpPr>
          <p:nvPr/>
        </p:nvSpPr>
        <p:spPr>
          <a:xfrm>
            <a:off x="597598" y="1740140"/>
            <a:ext cx="2470298" cy="599133"/>
          </a:xfrm>
          <a:prstGeom prst="rect">
            <a:avLst/>
          </a:prstGeom>
        </p:spPr>
        <p:txBody>
          <a:bodyPr vert="horz" lIns="91440" tIns="45720" rIns="91440" bIns="45720" rtlCol="0" anchor="ctr">
            <a:normAutofit/>
          </a:bodyPr>
          <a:lstStyle>
            <a:lvl1pPr algn="l" defTabSz="864226" rtl="0" eaLnBrk="1" latinLnBrk="0" hangingPunct="1">
              <a:spcBef>
                <a:spcPct val="0"/>
              </a:spcBef>
              <a:buNone/>
              <a:defRPr sz="3025" b="1" kern="1200">
                <a:solidFill>
                  <a:schemeClr val="bg1"/>
                </a:solidFill>
                <a:latin typeface="微软雅黑" panose="020B0503020204020204" pitchFamily="34" charset="-122"/>
                <a:ea typeface="微软雅黑" panose="020B0503020204020204" pitchFamily="34" charset="-122"/>
                <a:cs typeface="+mj-cs"/>
              </a:defRPr>
            </a:lvl1pPr>
          </a:lstStyle>
          <a:p>
            <a:r>
              <a:rPr lang="zh-CN" altLang="en-US" sz="2000" dirty="0"/>
              <a:t>人工收集</a:t>
            </a:r>
          </a:p>
        </p:txBody>
      </p:sp>
      <p:sp>
        <p:nvSpPr>
          <p:cNvPr id="6" name="标题 3">
            <a:extLst>
              <a:ext uri="{FF2B5EF4-FFF2-40B4-BE49-F238E27FC236}">
                <a16:creationId xmlns:a16="http://schemas.microsoft.com/office/drawing/2014/main" id="{39E6522B-1A39-8944-9C54-5BA2ED4CBF05}"/>
              </a:ext>
            </a:extLst>
          </p:cNvPr>
          <p:cNvSpPr txBox="1">
            <a:spLocks/>
          </p:cNvSpPr>
          <p:nvPr/>
        </p:nvSpPr>
        <p:spPr>
          <a:xfrm>
            <a:off x="597598" y="2793830"/>
            <a:ext cx="5257691" cy="599133"/>
          </a:xfrm>
          <a:prstGeom prst="rect">
            <a:avLst/>
          </a:prstGeom>
        </p:spPr>
        <p:txBody>
          <a:bodyPr vert="horz" lIns="91440" tIns="45720" rIns="91440" bIns="45720" rtlCol="0" anchor="ctr">
            <a:normAutofit/>
          </a:bodyPr>
          <a:lstStyle>
            <a:lvl1pPr algn="l" defTabSz="864226" rtl="0" eaLnBrk="1" latinLnBrk="0" hangingPunct="1">
              <a:spcBef>
                <a:spcPct val="0"/>
              </a:spcBef>
              <a:buNone/>
              <a:defRPr sz="3025" b="1" kern="1200">
                <a:solidFill>
                  <a:schemeClr val="bg1"/>
                </a:solidFill>
                <a:latin typeface="微软雅黑" panose="020B0503020204020204" pitchFamily="34" charset="-122"/>
                <a:ea typeface="微软雅黑" panose="020B0503020204020204" pitchFamily="34" charset="-122"/>
                <a:cs typeface="+mj-cs"/>
              </a:defRPr>
            </a:lvl1pPr>
          </a:lstStyle>
          <a:p>
            <a:r>
              <a:rPr lang="zh-CN" altLang="en-US" sz="1400" b="0" dirty="0"/>
              <a:t>通过</a:t>
            </a:r>
            <a:r>
              <a:rPr lang="en-US" altLang="zh-CN" sz="1400" b="0" dirty="0"/>
              <a:t>excel</a:t>
            </a:r>
            <a:r>
              <a:rPr lang="zh-CN" altLang="en-US" sz="1400" b="0" dirty="0"/>
              <a:t>、微信、</a:t>
            </a:r>
            <a:r>
              <a:rPr lang="en-US" altLang="zh-CN" sz="1400" b="0" dirty="0"/>
              <a:t>QQ</a:t>
            </a:r>
            <a:r>
              <a:rPr lang="zh-CN" altLang="en-US" sz="1400" b="0" dirty="0"/>
              <a:t>等方式人肉收集汇总！</a:t>
            </a:r>
          </a:p>
        </p:txBody>
      </p:sp>
      <p:sp>
        <p:nvSpPr>
          <p:cNvPr id="7" name="标题 3">
            <a:extLst>
              <a:ext uri="{FF2B5EF4-FFF2-40B4-BE49-F238E27FC236}">
                <a16:creationId xmlns:a16="http://schemas.microsoft.com/office/drawing/2014/main" id="{224909F0-9F68-6F47-9157-A019C3DDB883}"/>
              </a:ext>
            </a:extLst>
          </p:cNvPr>
          <p:cNvSpPr txBox="1">
            <a:spLocks/>
          </p:cNvSpPr>
          <p:nvPr/>
        </p:nvSpPr>
        <p:spPr>
          <a:xfrm>
            <a:off x="5700159" y="1727919"/>
            <a:ext cx="4608512" cy="599133"/>
          </a:xfrm>
          <a:prstGeom prst="rect">
            <a:avLst/>
          </a:prstGeom>
        </p:spPr>
        <p:txBody>
          <a:bodyPr vert="horz" lIns="91440" tIns="45720" rIns="91440" bIns="45720" rtlCol="0" anchor="ctr">
            <a:normAutofit/>
          </a:bodyPr>
          <a:lstStyle>
            <a:defPPr>
              <a:defRPr lang="zh-CN"/>
            </a:defPPr>
            <a:lvl1pPr defTabSz="864226">
              <a:spcBef>
                <a:spcPct val="0"/>
              </a:spcBef>
              <a:buNone/>
              <a:defRPr sz="2400" b="1">
                <a:solidFill>
                  <a:schemeClr val="bg1"/>
                </a:solidFill>
                <a:latin typeface="微软雅黑" panose="020B0503020204020204" pitchFamily="34" charset="-122"/>
                <a:ea typeface="微软雅黑" panose="020B0503020204020204" pitchFamily="34" charset="-122"/>
                <a:cs typeface="+mj-cs"/>
              </a:defRPr>
            </a:lvl1pPr>
          </a:lstStyle>
          <a:p>
            <a:r>
              <a:rPr lang="zh-CN" altLang="en-US" sz="2000" dirty="0"/>
              <a:t>小工具收集</a:t>
            </a:r>
          </a:p>
        </p:txBody>
      </p:sp>
      <p:sp>
        <p:nvSpPr>
          <p:cNvPr id="9" name="标题 3">
            <a:extLst>
              <a:ext uri="{FF2B5EF4-FFF2-40B4-BE49-F238E27FC236}">
                <a16:creationId xmlns:a16="http://schemas.microsoft.com/office/drawing/2014/main" id="{3A3FD687-F657-4B4C-B71E-AB2B78F2B2C1}"/>
              </a:ext>
            </a:extLst>
          </p:cNvPr>
          <p:cNvSpPr txBox="1">
            <a:spLocks/>
          </p:cNvSpPr>
          <p:nvPr/>
        </p:nvSpPr>
        <p:spPr>
          <a:xfrm>
            <a:off x="5751338" y="2790758"/>
            <a:ext cx="5349122" cy="599133"/>
          </a:xfrm>
          <a:prstGeom prst="rect">
            <a:avLst/>
          </a:prstGeom>
        </p:spPr>
        <p:txBody>
          <a:bodyPr vert="horz" lIns="91440" tIns="45720" rIns="91440" bIns="45720" rtlCol="0" anchor="ctr">
            <a:normAutofit/>
          </a:bodyPr>
          <a:lstStyle>
            <a:defPPr>
              <a:defRPr lang="zh-CN"/>
            </a:defPPr>
            <a:lvl1pPr defTabSz="864226">
              <a:spcBef>
                <a:spcPct val="0"/>
              </a:spcBef>
              <a:buNone/>
              <a:defRPr sz="1600" b="0">
                <a:solidFill>
                  <a:schemeClr val="bg1"/>
                </a:solidFill>
                <a:latin typeface="微软雅黑" panose="020B0503020204020204" pitchFamily="34" charset="-122"/>
                <a:ea typeface="微软雅黑" panose="020B0503020204020204" pitchFamily="34" charset="-122"/>
                <a:cs typeface="+mj-cs"/>
              </a:defRPr>
            </a:lvl1pPr>
          </a:lstStyle>
          <a:p>
            <a:r>
              <a:rPr lang="zh-CN" altLang="en-US" sz="1400" dirty="0"/>
              <a:t>通过问卷工具、共享工具等小工具收集信息！</a:t>
            </a:r>
          </a:p>
        </p:txBody>
      </p:sp>
      <p:pic>
        <p:nvPicPr>
          <p:cNvPr id="10" name="图片 9">
            <a:extLst>
              <a:ext uri="{FF2B5EF4-FFF2-40B4-BE49-F238E27FC236}">
                <a16:creationId xmlns:a16="http://schemas.microsoft.com/office/drawing/2014/main" id="{3298AE01-7FA3-D842-8AA2-B77690192CB9}"/>
              </a:ext>
            </a:extLst>
          </p:cNvPr>
          <p:cNvPicPr>
            <a:picLocks noChangeAspect="1"/>
          </p:cNvPicPr>
          <p:nvPr/>
        </p:nvPicPr>
        <p:blipFill>
          <a:blip r:embed="rId3"/>
          <a:stretch>
            <a:fillRect/>
          </a:stretch>
        </p:blipFill>
        <p:spPr>
          <a:xfrm>
            <a:off x="710695" y="2387210"/>
            <a:ext cx="492962" cy="45576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图片 10">
            <a:extLst>
              <a:ext uri="{FF2B5EF4-FFF2-40B4-BE49-F238E27FC236}">
                <a16:creationId xmlns:a16="http://schemas.microsoft.com/office/drawing/2014/main" id="{EFCC43F9-5C3A-684A-82AD-0B98B6ABEECD}"/>
              </a:ext>
            </a:extLst>
          </p:cNvPr>
          <p:cNvPicPr>
            <a:picLocks noChangeAspect="1"/>
          </p:cNvPicPr>
          <p:nvPr/>
        </p:nvPicPr>
        <p:blipFill>
          <a:blip r:embed="rId4"/>
          <a:stretch>
            <a:fillRect/>
          </a:stretch>
        </p:blipFill>
        <p:spPr>
          <a:xfrm>
            <a:off x="1480316" y="2401373"/>
            <a:ext cx="508938" cy="45576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3" name="图片 12">
            <a:extLst>
              <a:ext uri="{FF2B5EF4-FFF2-40B4-BE49-F238E27FC236}">
                <a16:creationId xmlns:a16="http://schemas.microsoft.com/office/drawing/2014/main" id="{741B238B-050A-3043-82A3-686275D8B890}"/>
              </a:ext>
            </a:extLst>
          </p:cNvPr>
          <p:cNvPicPr>
            <a:picLocks noChangeAspect="1"/>
          </p:cNvPicPr>
          <p:nvPr/>
        </p:nvPicPr>
        <p:blipFill>
          <a:blip r:embed="rId5"/>
          <a:stretch>
            <a:fillRect/>
          </a:stretch>
        </p:blipFill>
        <p:spPr>
          <a:xfrm>
            <a:off x="2195996" y="2379146"/>
            <a:ext cx="484626" cy="4614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5" name="图片 14">
            <a:extLst>
              <a:ext uri="{FF2B5EF4-FFF2-40B4-BE49-F238E27FC236}">
                <a16:creationId xmlns:a16="http://schemas.microsoft.com/office/drawing/2014/main" id="{D29217CC-FAED-314F-A516-270DE015BD6A}"/>
              </a:ext>
            </a:extLst>
          </p:cNvPr>
          <p:cNvPicPr>
            <a:picLocks noChangeAspect="1"/>
          </p:cNvPicPr>
          <p:nvPr/>
        </p:nvPicPr>
        <p:blipFill>
          <a:blip r:embed="rId6"/>
          <a:stretch>
            <a:fillRect/>
          </a:stretch>
        </p:blipFill>
        <p:spPr>
          <a:xfrm>
            <a:off x="5881602" y="2350200"/>
            <a:ext cx="492575" cy="4712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图片 15">
            <a:extLst>
              <a:ext uri="{FF2B5EF4-FFF2-40B4-BE49-F238E27FC236}">
                <a16:creationId xmlns:a16="http://schemas.microsoft.com/office/drawing/2014/main" id="{2DE33700-DE0A-134E-84E2-C696C5A0186F}"/>
              </a:ext>
            </a:extLst>
          </p:cNvPr>
          <p:cNvPicPr>
            <a:picLocks noChangeAspect="1"/>
          </p:cNvPicPr>
          <p:nvPr/>
        </p:nvPicPr>
        <p:blipFill>
          <a:blip r:embed="rId7"/>
          <a:stretch>
            <a:fillRect/>
          </a:stretch>
        </p:blipFill>
        <p:spPr>
          <a:xfrm>
            <a:off x="6606358" y="2328823"/>
            <a:ext cx="502383" cy="4921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8" name="标题 3">
            <a:extLst>
              <a:ext uri="{FF2B5EF4-FFF2-40B4-BE49-F238E27FC236}">
                <a16:creationId xmlns:a16="http://schemas.microsoft.com/office/drawing/2014/main" id="{7A37E2E6-DFE5-C346-8553-4C324E7B1176}"/>
              </a:ext>
            </a:extLst>
          </p:cNvPr>
          <p:cNvSpPr txBox="1">
            <a:spLocks/>
          </p:cNvSpPr>
          <p:nvPr/>
        </p:nvSpPr>
        <p:spPr>
          <a:xfrm>
            <a:off x="5791979" y="3075771"/>
            <a:ext cx="3614216" cy="599133"/>
          </a:xfrm>
          <a:prstGeom prst="rect">
            <a:avLst/>
          </a:prstGeom>
        </p:spPr>
        <p:txBody>
          <a:bodyPr vert="horz" lIns="91440" tIns="45720" rIns="91440" bIns="45720" rtlCol="0" anchor="ctr">
            <a:normAutofit/>
          </a:bodyPr>
          <a:lstStyle>
            <a:lvl1pPr algn="l" defTabSz="864226" rtl="0" eaLnBrk="1" latinLnBrk="0" hangingPunct="1">
              <a:spcBef>
                <a:spcPct val="0"/>
              </a:spcBef>
              <a:buNone/>
              <a:defRPr sz="3025" b="1" kern="1200">
                <a:solidFill>
                  <a:schemeClr val="bg1"/>
                </a:solidFill>
                <a:latin typeface="微软雅黑" panose="020B0503020204020204" pitchFamily="34" charset="-122"/>
                <a:ea typeface="微软雅黑" panose="020B0503020204020204" pitchFamily="34" charset="-122"/>
                <a:cs typeface="+mj-cs"/>
              </a:defRPr>
            </a:lvl1pPr>
          </a:lstStyle>
          <a:p>
            <a:r>
              <a:rPr lang="zh-CN" altLang="en-US" sz="1400" dirty="0"/>
              <a:t>优点：</a:t>
            </a:r>
            <a:r>
              <a:rPr lang="zh-CN" altLang="en-US" sz="1400" b="0" dirty="0"/>
              <a:t>收集迅速，有初步汇总</a:t>
            </a:r>
            <a:endParaRPr lang="en-US" altLang="zh-CN" sz="1400" b="0" dirty="0"/>
          </a:p>
        </p:txBody>
      </p:sp>
      <p:sp>
        <p:nvSpPr>
          <p:cNvPr id="19" name="标题 3">
            <a:extLst>
              <a:ext uri="{FF2B5EF4-FFF2-40B4-BE49-F238E27FC236}">
                <a16:creationId xmlns:a16="http://schemas.microsoft.com/office/drawing/2014/main" id="{06AB6786-BED5-C947-9A54-90A5E9C0ECF7}"/>
              </a:ext>
            </a:extLst>
          </p:cNvPr>
          <p:cNvSpPr txBox="1">
            <a:spLocks/>
          </p:cNvSpPr>
          <p:nvPr/>
        </p:nvSpPr>
        <p:spPr>
          <a:xfrm>
            <a:off x="5791979" y="3207390"/>
            <a:ext cx="5112167" cy="1007945"/>
          </a:xfrm>
          <a:prstGeom prst="rect">
            <a:avLst/>
          </a:prstGeom>
        </p:spPr>
        <p:txBody>
          <a:bodyPr vert="horz" lIns="91440" tIns="45720" rIns="91440" bIns="45720" rtlCol="0" anchor="ctr">
            <a:normAutofit/>
          </a:bodyPr>
          <a:lstStyle>
            <a:lvl1pPr algn="l" defTabSz="864226" rtl="0" eaLnBrk="1" latinLnBrk="0" hangingPunct="1">
              <a:spcBef>
                <a:spcPct val="0"/>
              </a:spcBef>
              <a:buNone/>
              <a:defRPr sz="3025" b="1" kern="1200">
                <a:solidFill>
                  <a:schemeClr val="bg1"/>
                </a:solidFill>
                <a:latin typeface="微软雅黑" panose="020B0503020204020204" pitchFamily="34" charset="-122"/>
                <a:ea typeface="微软雅黑" panose="020B0503020204020204" pitchFamily="34" charset="-122"/>
                <a:cs typeface="+mj-cs"/>
              </a:defRPr>
            </a:lvl1pPr>
          </a:lstStyle>
          <a:p>
            <a:r>
              <a:rPr lang="zh-CN" altLang="en-US" sz="1600" dirty="0"/>
              <a:t>缺点：</a:t>
            </a:r>
            <a:r>
              <a:rPr lang="zh-CN" altLang="en-US" sz="1600" dirty="0">
                <a:solidFill>
                  <a:srgbClr val="FFFF00"/>
                </a:solidFill>
              </a:rPr>
              <a:t>遗、漏</a:t>
            </a:r>
            <a:r>
              <a:rPr lang="zh-CN" altLang="en-US" sz="1600" b="0" dirty="0"/>
              <a:t>难识别，大量</a:t>
            </a:r>
            <a:r>
              <a:rPr lang="zh-CN" altLang="en-US" sz="1600" b="0" dirty="0">
                <a:solidFill>
                  <a:srgbClr val="FFFF00"/>
                </a:solidFill>
              </a:rPr>
              <a:t>人工核对校验</a:t>
            </a:r>
            <a:endParaRPr lang="en-US" altLang="zh-CN" sz="1600" b="0" dirty="0">
              <a:solidFill>
                <a:srgbClr val="FFFF00"/>
              </a:solidFill>
            </a:endParaRPr>
          </a:p>
        </p:txBody>
      </p:sp>
      <p:sp>
        <p:nvSpPr>
          <p:cNvPr id="20" name="标题 3">
            <a:extLst>
              <a:ext uri="{FF2B5EF4-FFF2-40B4-BE49-F238E27FC236}">
                <a16:creationId xmlns:a16="http://schemas.microsoft.com/office/drawing/2014/main" id="{F08ADE41-32E4-B547-93C9-55A18BE294DA}"/>
              </a:ext>
            </a:extLst>
          </p:cNvPr>
          <p:cNvSpPr txBox="1">
            <a:spLocks/>
          </p:cNvSpPr>
          <p:nvPr/>
        </p:nvSpPr>
        <p:spPr>
          <a:xfrm>
            <a:off x="635869" y="3083461"/>
            <a:ext cx="4718268" cy="599133"/>
          </a:xfrm>
          <a:prstGeom prst="rect">
            <a:avLst/>
          </a:prstGeom>
        </p:spPr>
        <p:txBody>
          <a:bodyPr vert="horz" lIns="91440" tIns="45720" rIns="91440" bIns="45720" rtlCol="0" anchor="ctr">
            <a:normAutofit/>
          </a:bodyPr>
          <a:lstStyle>
            <a:lvl1pPr algn="l" defTabSz="864226" rtl="0" eaLnBrk="1" latinLnBrk="0" hangingPunct="1">
              <a:spcBef>
                <a:spcPct val="0"/>
              </a:spcBef>
              <a:buNone/>
              <a:defRPr sz="3025" b="1" kern="1200">
                <a:solidFill>
                  <a:schemeClr val="bg1"/>
                </a:solidFill>
                <a:latin typeface="微软雅黑" panose="020B0503020204020204" pitchFamily="34" charset="-122"/>
                <a:ea typeface="微软雅黑" panose="020B0503020204020204" pitchFamily="34" charset="-122"/>
                <a:cs typeface="+mj-cs"/>
              </a:defRPr>
            </a:lvl1pPr>
          </a:lstStyle>
          <a:p>
            <a:r>
              <a:rPr lang="zh-CN" altLang="en-US" sz="1400" dirty="0"/>
              <a:t>优点：</a:t>
            </a:r>
            <a:r>
              <a:rPr lang="zh-CN" altLang="en-US" sz="1400" b="0" dirty="0"/>
              <a:t>没有</a:t>
            </a:r>
            <a:endParaRPr lang="en-US" altLang="zh-CN" sz="1600" b="0" dirty="0">
              <a:solidFill>
                <a:srgbClr val="FF0000"/>
              </a:solidFill>
            </a:endParaRPr>
          </a:p>
        </p:txBody>
      </p:sp>
      <p:sp>
        <p:nvSpPr>
          <p:cNvPr id="21" name="文本框 20">
            <a:extLst>
              <a:ext uri="{FF2B5EF4-FFF2-40B4-BE49-F238E27FC236}">
                <a16:creationId xmlns:a16="http://schemas.microsoft.com/office/drawing/2014/main" id="{A21E5ED2-7EA2-944F-9A7A-1C60730BB260}"/>
              </a:ext>
            </a:extLst>
          </p:cNvPr>
          <p:cNvSpPr txBox="1"/>
          <p:nvPr/>
        </p:nvSpPr>
        <p:spPr>
          <a:xfrm>
            <a:off x="647996" y="3512742"/>
            <a:ext cx="5255449" cy="584775"/>
          </a:xfrm>
          <a:prstGeom prst="rect">
            <a:avLst/>
          </a:prstGeom>
          <a:noFill/>
        </p:spPr>
        <p:txBody>
          <a:bodyPr wrap="square" rtlCol="0">
            <a:spAutoFit/>
          </a:bodyPr>
          <a:lstStyle/>
          <a:p>
            <a:r>
              <a:rPr lang="zh-CN" altLang="en-US" sz="1600" b="1" dirty="0">
                <a:solidFill>
                  <a:schemeClr val="bg1"/>
                </a:solidFill>
                <a:latin typeface="Microsoft YaHei" panose="020B0503020204020204" pitchFamily="34" charset="-122"/>
                <a:ea typeface="Microsoft YaHei" panose="020B0503020204020204" pitchFamily="34" charset="-122"/>
              </a:rPr>
              <a:t>缺点：统计繁琐，不断</a:t>
            </a:r>
            <a:r>
              <a:rPr lang="zh-CN" altLang="en-US" sz="1600" b="1" dirty="0">
                <a:solidFill>
                  <a:srgbClr val="FFFF00"/>
                </a:solidFill>
                <a:latin typeface="Microsoft YaHei" panose="020B0503020204020204" pitchFamily="34" charset="-122"/>
                <a:ea typeface="Microsoft YaHei" panose="020B0503020204020204" pitchFamily="34" charset="-122"/>
              </a:rPr>
              <a:t>汇总、层层上报</a:t>
            </a:r>
            <a:endParaRPr lang="en-US" altLang="zh-CN" sz="1600" b="1" dirty="0">
              <a:solidFill>
                <a:srgbClr val="FFFF00"/>
              </a:solidFill>
              <a:latin typeface="Microsoft YaHei" panose="020B0503020204020204" pitchFamily="34" charset="-122"/>
              <a:ea typeface="Microsoft YaHei" panose="020B0503020204020204" pitchFamily="34" charset="-122"/>
            </a:endParaRPr>
          </a:p>
          <a:p>
            <a:endParaRPr kumimoji="1" lang="zh-CN" altLang="en-US" sz="1600" dirty="0">
              <a:latin typeface="Microsoft YaHei" panose="020B0503020204020204" pitchFamily="34" charset="-122"/>
              <a:ea typeface="Microsoft YaHei" panose="020B0503020204020204" pitchFamily="34" charset="-122"/>
            </a:endParaRPr>
          </a:p>
        </p:txBody>
      </p:sp>
      <p:grpSp>
        <p:nvGrpSpPr>
          <p:cNvPr id="28" name="组合 27">
            <a:extLst>
              <a:ext uri="{FF2B5EF4-FFF2-40B4-BE49-F238E27FC236}">
                <a16:creationId xmlns:a16="http://schemas.microsoft.com/office/drawing/2014/main" id="{A30B3765-CF80-1D4C-A965-C114D4EB4839}"/>
              </a:ext>
            </a:extLst>
          </p:cNvPr>
          <p:cNvGrpSpPr/>
          <p:nvPr/>
        </p:nvGrpSpPr>
        <p:grpSpPr>
          <a:xfrm>
            <a:off x="311493" y="4416091"/>
            <a:ext cx="3334301" cy="881385"/>
            <a:chOff x="583663" y="7529503"/>
            <a:chExt cx="3652797" cy="1612546"/>
          </a:xfrm>
        </p:grpSpPr>
        <p:sp>
          <p:nvSpPr>
            <p:cNvPr id="29" name="圆角矩形 28">
              <a:extLst>
                <a:ext uri="{FF2B5EF4-FFF2-40B4-BE49-F238E27FC236}">
                  <a16:creationId xmlns:a16="http://schemas.microsoft.com/office/drawing/2014/main" id="{6DF4F174-CF9A-914A-A0EE-B270212A9C2D}"/>
                </a:ext>
              </a:extLst>
            </p:cNvPr>
            <p:cNvSpPr/>
            <p:nvPr/>
          </p:nvSpPr>
          <p:spPr>
            <a:xfrm>
              <a:off x="583663" y="7529503"/>
              <a:ext cx="3652797" cy="1565469"/>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6622" tIns="53311" rIns="106622" bIns="53311" numCol="1" spcCol="0" rtlCol="0" fromWordArt="0" anchor="ctr" anchorCtr="0" forceAA="0" compatLnSpc="1">
              <a:prstTxWarp prst="textNoShape">
                <a:avLst/>
              </a:prstTxWarp>
              <a:noAutofit/>
            </a:bodyPr>
            <a:lstStyle/>
            <a:p>
              <a:pPr algn="ctr"/>
              <a:endParaRPr kumimoji="1" lang="zh-CN" altLang="en-US" sz="1600"/>
            </a:p>
          </p:txBody>
        </p:sp>
        <p:sp>
          <p:nvSpPr>
            <p:cNvPr id="30" name="文本框 29">
              <a:extLst>
                <a:ext uri="{FF2B5EF4-FFF2-40B4-BE49-F238E27FC236}">
                  <a16:creationId xmlns:a16="http://schemas.microsoft.com/office/drawing/2014/main" id="{B80404F9-15E8-EC40-B55F-A27E25D90F7F}"/>
                </a:ext>
              </a:extLst>
            </p:cNvPr>
            <p:cNvSpPr txBox="1"/>
            <p:nvPr/>
          </p:nvSpPr>
          <p:spPr>
            <a:xfrm>
              <a:off x="834578" y="7621691"/>
              <a:ext cx="2996458" cy="1520358"/>
            </a:xfrm>
            <a:prstGeom prst="rect">
              <a:avLst/>
            </a:prstGeom>
            <a:noFill/>
          </p:spPr>
          <p:txBody>
            <a:bodyPr wrap="square" rtlCol="0">
              <a:spAutoFit/>
            </a:bodyPr>
            <a:lstStyle/>
            <a:p>
              <a:pPr algn="ctr"/>
              <a:r>
                <a:rPr lang="zh-CN" altLang="en-US" sz="2400" dirty="0">
                  <a:solidFill>
                    <a:schemeClr val="bg1"/>
                  </a:solidFill>
                  <a:latin typeface="Microsoft YaHei" panose="020B0503020204020204" pitchFamily="34" charset="-122"/>
                  <a:ea typeface="Microsoft YaHei" panose="020B0503020204020204" pitchFamily="34" charset="-122"/>
                </a:rPr>
                <a:t>人工统计疫情</a:t>
              </a:r>
              <a:endParaRPr lang="en-US" altLang="zh-CN" sz="2400" dirty="0">
                <a:solidFill>
                  <a:schemeClr val="bg1"/>
                </a:solidFill>
                <a:latin typeface="Microsoft YaHei" panose="020B0503020204020204" pitchFamily="34" charset="-122"/>
                <a:ea typeface="Microsoft YaHei" panose="020B0503020204020204" pitchFamily="34" charset="-122"/>
              </a:endParaRPr>
            </a:p>
            <a:p>
              <a:pPr algn="ctr"/>
              <a:r>
                <a:rPr lang="zh-CN" altLang="en-US" sz="2400" dirty="0">
                  <a:solidFill>
                    <a:schemeClr val="bg1"/>
                  </a:solidFill>
                  <a:latin typeface="Microsoft YaHei" panose="020B0503020204020204" pitchFamily="34" charset="-122"/>
                  <a:ea typeface="Microsoft YaHei" panose="020B0503020204020204" pitchFamily="34" charset="-122"/>
                </a:rPr>
                <a:t>汇总任务繁重</a:t>
              </a:r>
              <a:endParaRPr lang="en-US" altLang="zh-CN" sz="2400" dirty="0">
                <a:solidFill>
                  <a:schemeClr val="bg1"/>
                </a:solidFill>
                <a:latin typeface="Microsoft YaHei" panose="020B0503020204020204" pitchFamily="34" charset="-122"/>
                <a:ea typeface="Microsoft YaHei" panose="020B0503020204020204" pitchFamily="34" charset="-122"/>
              </a:endParaRPr>
            </a:p>
          </p:txBody>
        </p:sp>
      </p:grpSp>
      <p:grpSp>
        <p:nvGrpSpPr>
          <p:cNvPr id="31" name="组合 30">
            <a:extLst>
              <a:ext uri="{FF2B5EF4-FFF2-40B4-BE49-F238E27FC236}">
                <a16:creationId xmlns:a16="http://schemas.microsoft.com/office/drawing/2014/main" id="{488C6917-F059-BC4D-A643-081469D63081}"/>
              </a:ext>
            </a:extLst>
          </p:cNvPr>
          <p:cNvGrpSpPr/>
          <p:nvPr/>
        </p:nvGrpSpPr>
        <p:grpSpPr>
          <a:xfrm>
            <a:off x="3950008" y="4397510"/>
            <a:ext cx="3334301" cy="874238"/>
            <a:chOff x="4635590" y="7568270"/>
            <a:chExt cx="3652797" cy="1565469"/>
          </a:xfrm>
        </p:grpSpPr>
        <p:sp>
          <p:nvSpPr>
            <p:cNvPr id="32" name="圆角矩形 31">
              <a:extLst>
                <a:ext uri="{FF2B5EF4-FFF2-40B4-BE49-F238E27FC236}">
                  <a16:creationId xmlns:a16="http://schemas.microsoft.com/office/drawing/2014/main" id="{9A20BB5C-5BAE-6E49-8828-9E58B1C7990B}"/>
                </a:ext>
              </a:extLst>
            </p:cNvPr>
            <p:cNvSpPr/>
            <p:nvPr/>
          </p:nvSpPr>
          <p:spPr>
            <a:xfrm>
              <a:off x="4635590" y="7568270"/>
              <a:ext cx="3652797" cy="1565469"/>
            </a:xfrm>
            <a:prstGeom prst="round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6622" tIns="53311" rIns="106622" bIns="53311" numCol="1" spcCol="0" rtlCol="0" fromWordArt="0" anchor="ctr" anchorCtr="0" forceAA="0" compatLnSpc="1">
              <a:prstTxWarp prst="textNoShape">
                <a:avLst/>
              </a:prstTxWarp>
              <a:noAutofit/>
            </a:bodyPr>
            <a:lstStyle/>
            <a:p>
              <a:pPr algn="ctr"/>
              <a:endParaRPr kumimoji="1" lang="zh-CN" altLang="en-US" sz="1600"/>
            </a:p>
          </p:txBody>
        </p:sp>
        <p:sp>
          <p:nvSpPr>
            <p:cNvPr id="33" name="文本框 32">
              <a:extLst>
                <a:ext uri="{FF2B5EF4-FFF2-40B4-BE49-F238E27FC236}">
                  <a16:creationId xmlns:a16="http://schemas.microsoft.com/office/drawing/2014/main" id="{A5A5FB64-A479-594C-ABC7-25E5860DD501}"/>
                </a:ext>
              </a:extLst>
            </p:cNvPr>
            <p:cNvSpPr txBox="1"/>
            <p:nvPr/>
          </p:nvSpPr>
          <p:spPr>
            <a:xfrm>
              <a:off x="5041014" y="7601544"/>
              <a:ext cx="2917924" cy="1488039"/>
            </a:xfrm>
            <a:prstGeom prst="rect">
              <a:avLst/>
            </a:prstGeom>
            <a:noFill/>
          </p:spPr>
          <p:txBody>
            <a:bodyPr wrap="square" rtlCol="0">
              <a:spAutoFit/>
            </a:bodyPr>
            <a:lstStyle/>
            <a:p>
              <a:pPr algn="ctr"/>
              <a:r>
                <a:rPr lang="zh-CN" altLang="en-US" sz="2400" dirty="0">
                  <a:solidFill>
                    <a:schemeClr val="bg1"/>
                  </a:solidFill>
                  <a:latin typeface="Microsoft YaHei" panose="020B0503020204020204" pitchFamily="34" charset="-122"/>
                  <a:ea typeface="Microsoft YaHei" panose="020B0503020204020204" pitchFamily="34" charset="-122"/>
                </a:rPr>
                <a:t>人工核对校验</a:t>
              </a:r>
              <a:endParaRPr lang="en-US" altLang="zh-CN" sz="2400" dirty="0">
                <a:solidFill>
                  <a:schemeClr val="bg1"/>
                </a:solidFill>
                <a:latin typeface="Microsoft YaHei" panose="020B0503020204020204" pitchFamily="34" charset="-122"/>
                <a:ea typeface="Microsoft YaHei" panose="020B0503020204020204" pitchFamily="34" charset="-122"/>
              </a:endParaRPr>
            </a:p>
            <a:p>
              <a:pPr algn="ctr"/>
              <a:r>
                <a:rPr lang="zh-CN" altLang="en-US" sz="2400" dirty="0">
                  <a:solidFill>
                    <a:schemeClr val="bg1"/>
                  </a:solidFill>
                  <a:latin typeface="Microsoft YaHei" panose="020B0503020204020204" pitchFamily="34" charset="-122"/>
                  <a:ea typeface="Microsoft YaHei" panose="020B0503020204020204" pitchFamily="34" charset="-122"/>
                </a:rPr>
                <a:t>遗、漏难识别</a:t>
              </a:r>
              <a:endParaRPr lang="en-US" altLang="zh-CN" sz="2400" dirty="0">
                <a:solidFill>
                  <a:schemeClr val="bg1"/>
                </a:solidFill>
                <a:latin typeface="Microsoft YaHei" panose="020B0503020204020204" pitchFamily="34" charset="-122"/>
                <a:ea typeface="Microsoft YaHei" panose="020B0503020204020204" pitchFamily="34" charset="-122"/>
              </a:endParaRPr>
            </a:p>
          </p:txBody>
        </p:sp>
      </p:grpSp>
      <p:grpSp>
        <p:nvGrpSpPr>
          <p:cNvPr id="34" name="组合 33">
            <a:extLst>
              <a:ext uri="{FF2B5EF4-FFF2-40B4-BE49-F238E27FC236}">
                <a16:creationId xmlns:a16="http://schemas.microsoft.com/office/drawing/2014/main" id="{F9F6A10D-8619-8C4B-A5B6-5BE4C4F09986}"/>
              </a:ext>
            </a:extLst>
          </p:cNvPr>
          <p:cNvGrpSpPr/>
          <p:nvPr/>
        </p:nvGrpSpPr>
        <p:grpSpPr>
          <a:xfrm>
            <a:off x="7569844" y="4392215"/>
            <a:ext cx="3334301" cy="830997"/>
            <a:chOff x="8714792" y="7521169"/>
            <a:chExt cx="3652797" cy="1639258"/>
          </a:xfrm>
        </p:grpSpPr>
        <p:sp>
          <p:nvSpPr>
            <p:cNvPr id="35" name="圆角矩形 34">
              <a:extLst>
                <a:ext uri="{FF2B5EF4-FFF2-40B4-BE49-F238E27FC236}">
                  <a16:creationId xmlns:a16="http://schemas.microsoft.com/office/drawing/2014/main" id="{C2EAE649-B6AE-CB4B-8BA7-88414F82A30E}"/>
                </a:ext>
              </a:extLst>
            </p:cNvPr>
            <p:cNvSpPr/>
            <p:nvPr/>
          </p:nvSpPr>
          <p:spPr>
            <a:xfrm>
              <a:off x="8714792" y="7568270"/>
              <a:ext cx="3652797" cy="1565469"/>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6622" tIns="53311" rIns="106622" bIns="53311" numCol="1" spcCol="0" rtlCol="0" fromWordArt="0" anchor="ctr" anchorCtr="0" forceAA="0" compatLnSpc="1">
              <a:prstTxWarp prst="textNoShape">
                <a:avLst/>
              </a:prstTxWarp>
              <a:noAutofit/>
            </a:bodyPr>
            <a:lstStyle/>
            <a:p>
              <a:pPr algn="ctr"/>
              <a:endParaRPr kumimoji="1" lang="zh-CN" altLang="en-US" sz="1600"/>
            </a:p>
          </p:txBody>
        </p:sp>
        <p:sp>
          <p:nvSpPr>
            <p:cNvPr id="36" name="文本框 35">
              <a:extLst>
                <a:ext uri="{FF2B5EF4-FFF2-40B4-BE49-F238E27FC236}">
                  <a16:creationId xmlns:a16="http://schemas.microsoft.com/office/drawing/2014/main" id="{6D06854A-C30C-F643-AAC3-1EB1EDC2901E}"/>
                </a:ext>
              </a:extLst>
            </p:cNvPr>
            <p:cNvSpPr txBox="1"/>
            <p:nvPr/>
          </p:nvSpPr>
          <p:spPr>
            <a:xfrm>
              <a:off x="9254794" y="7521169"/>
              <a:ext cx="2683166" cy="1639258"/>
            </a:xfrm>
            <a:prstGeom prst="rect">
              <a:avLst/>
            </a:prstGeom>
            <a:noFill/>
          </p:spPr>
          <p:txBody>
            <a:bodyPr wrap="square" rtlCol="0">
              <a:spAutoFit/>
            </a:bodyPr>
            <a:lstStyle/>
            <a:p>
              <a:pPr algn="ctr"/>
              <a:r>
                <a:rPr lang="zh-CN" altLang="en-US" sz="2400" dirty="0">
                  <a:solidFill>
                    <a:schemeClr val="bg1"/>
                  </a:solidFill>
                  <a:latin typeface="Microsoft YaHei" panose="020B0503020204020204" pitchFamily="34" charset="-122"/>
                  <a:ea typeface="Microsoft YaHei" panose="020B0503020204020204" pitchFamily="34" charset="-122"/>
                </a:rPr>
                <a:t>汇总数据靠手工</a:t>
              </a:r>
              <a:endParaRPr lang="en-US" altLang="zh-CN" sz="2400" dirty="0">
                <a:solidFill>
                  <a:schemeClr val="bg1"/>
                </a:solidFill>
                <a:latin typeface="Microsoft YaHei" panose="020B0503020204020204" pitchFamily="34" charset="-122"/>
                <a:ea typeface="Microsoft YaHei" panose="020B0503020204020204" pitchFamily="34" charset="-122"/>
              </a:endParaRPr>
            </a:p>
            <a:p>
              <a:pPr algn="ctr"/>
              <a:r>
                <a:rPr lang="zh-CN" altLang="en-US" sz="2400" dirty="0">
                  <a:solidFill>
                    <a:schemeClr val="bg1"/>
                  </a:solidFill>
                  <a:latin typeface="Microsoft YaHei" panose="020B0503020204020204" pitchFamily="34" charset="-122"/>
                  <a:ea typeface="Microsoft YaHei" panose="020B0503020204020204" pitchFamily="34" charset="-122"/>
                </a:rPr>
                <a:t>疫情分析难深入</a:t>
              </a:r>
              <a:endParaRPr lang="en-US" altLang="zh-CN" sz="2400" dirty="0">
                <a:solidFill>
                  <a:schemeClr val="bg1"/>
                </a:solidFill>
                <a:latin typeface="Microsoft YaHei" panose="020B0503020204020204" pitchFamily="34" charset="-122"/>
                <a:ea typeface="Microsoft YaHei" panose="020B0503020204020204" pitchFamily="34" charset="-122"/>
              </a:endParaRPr>
            </a:p>
          </p:txBody>
        </p:sp>
      </p:grpSp>
      <p:sp>
        <p:nvSpPr>
          <p:cNvPr id="26" name="标题 1">
            <a:extLst>
              <a:ext uri="{FF2B5EF4-FFF2-40B4-BE49-F238E27FC236}">
                <a16:creationId xmlns:a16="http://schemas.microsoft.com/office/drawing/2014/main" id="{BFA60FF4-2A3E-F741-A3AA-F7FE648495B1}"/>
              </a:ext>
            </a:extLst>
          </p:cNvPr>
          <p:cNvSpPr txBox="1">
            <a:spLocks/>
          </p:cNvSpPr>
          <p:nvPr/>
        </p:nvSpPr>
        <p:spPr>
          <a:xfrm>
            <a:off x="576000" y="259500"/>
            <a:ext cx="10368000" cy="523220"/>
          </a:xfrm>
          <a:prstGeom prst="rect">
            <a:avLst/>
          </a:prstGeom>
          <a:noFill/>
        </p:spPr>
        <p:txBody>
          <a:bodyPr wrap="square" rtlCol="0">
            <a:spAutoFit/>
          </a:bodyPr>
          <a:lstStyle>
            <a:defPPr>
              <a:defRPr lang="zh-CN"/>
            </a:defPPr>
            <a:lvl1pPr>
              <a:defRPr kumimoji="1" sz="2800" b="1">
                <a:solidFill>
                  <a:schemeClr val="bg1"/>
                </a:solidFill>
                <a:latin typeface="Microsoft YaHei" panose="020B0503020204020204" pitchFamily="34" charset="-122"/>
                <a:ea typeface="Microsoft YaHei" panose="020B0503020204020204" pitchFamily="34" charset="-122"/>
              </a:defRPr>
            </a:lvl1pPr>
          </a:lstStyle>
          <a:p>
            <a:r>
              <a:rPr lang="zh-CN" altLang="en-US" dirty="0"/>
              <a:t>常规收集方式</a:t>
            </a:r>
          </a:p>
        </p:txBody>
      </p:sp>
    </p:spTree>
    <p:extLst>
      <p:ext uri="{BB962C8B-B14F-4D97-AF65-F5344CB8AC3E}">
        <p14:creationId xmlns:p14="http://schemas.microsoft.com/office/powerpoint/2010/main" val="40648068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1F8DA13-B547-F04E-839C-17923B51F7E8}"/>
              </a:ext>
            </a:extLst>
          </p:cNvPr>
          <p:cNvSpPr>
            <a:spLocks noGrp="1"/>
          </p:cNvSpPr>
          <p:nvPr>
            <p:ph type="title"/>
          </p:nvPr>
        </p:nvSpPr>
        <p:spPr/>
        <p:txBody>
          <a:bodyPr vert="horz" lIns="91440" tIns="45720" rIns="91440" bIns="45720" rtlCol="0" anchor="ctr">
            <a:normAutofit/>
          </a:bodyPr>
          <a:lstStyle/>
          <a:p>
            <a:r>
              <a:rPr lang="zh-CN" altLang="en-US" sz="2800" dirty="0"/>
              <a:t>对比常规方式我们的优势</a:t>
            </a:r>
          </a:p>
        </p:txBody>
      </p:sp>
      <p:sp>
        <p:nvSpPr>
          <p:cNvPr id="4" name="灯片编号占位符 3">
            <a:extLst>
              <a:ext uri="{FF2B5EF4-FFF2-40B4-BE49-F238E27FC236}">
                <a16:creationId xmlns:a16="http://schemas.microsoft.com/office/drawing/2014/main" id="{07F1CBB1-EC2E-8344-8049-9B6665007E58}"/>
              </a:ext>
            </a:extLst>
          </p:cNvPr>
          <p:cNvSpPr>
            <a:spLocks noGrp="1"/>
          </p:cNvSpPr>
          <p:nvPr>
            <p:ph type="sldNum" sz="quarter" idx="11"/>
          </p:nvPr>
        </p:nvSpPr>
        <p:spPr/>
        <p:txBody>
          <a:bodyPr/>
          <a:lstStyle/>
          <a:p>
            <a:fld id="{E1C1B161-4EA0-4354-A154-2430C001F00B}" type="slidenum">
              <a:rPr lang="zh-CN" altLang="en-US" smtClean="0"/>
              <a:t>19</a:t>
            </a:fld>
            <a:endParaRPr lang="zh-CN" altLang="en-US" dirty="0"/>
          </a:p>
        </p:txBody>
      </p:sp>
      <p:sp>
        <p:nvSpPr>
          <p:cNvPr id="6" name="矩形 5">
            <a:extLst>
              <a:ext uri="{FF2B5EF4-FFF2-40B4-BE49-F238E27FC236}">
                <a16:creationId xmlns:a16="http://schemas.microsoft.com/office/drawing/2014/main" id="{B0BD181C-29B3-DF47-B027-8F5616CEE475}"/>
              </a:ext>
            </a:extLst>
          </p:cNvPr>
          <p:cNvSpPr/>
          <p:nvPr/>
        </p:nvSpPr>
        <p:spPr>
          <a:xfrm>
            <a:off x="1727002" y="4453796"/>
            <a:ext cx="3813353" cy="1054624"/>
          </a:xfrm>
          <a:prstGeom prst="rect">
            <a:avLst/>
          </a:prstGeom>
        </p:spPr>
        <p:txBody>
          <a:bodyPr vert="horz" lIns="91440" tIns="45720" rIns="91440" bIns="45720" rtlCol="0" anchor="t" anchorCtr="0">
            <a:noAutofit/>
          </a:bodyPr>
          <a:lstStyle/>
          <a:p>
            <a:pPr defTabSz="864235">
              <a:spcBef>
                <a:spcPts val="600"/>
              </a:spcBef>
            </a:pPr>
            <a:r>
              <a:rPr kumimoji="1" lang="en-US" altLang="zh-CN" b="1" dirty="0">
                <a:solidFill>
                  <a:schemeClr val="bg1"/>
                </a:solidFill>
                <a:latin typeface="微软雅黑" panose="020B0503020204020204" pitchFamily="34" charset="-122"/>
                <a:ea typeface="微软雅黑" panose="020B0503020204020204" pitchFamily="34" charset="-122"/>
                <a:cs typeface="+mj-cs"/>
              </a:rPr>
              <a:t>1</a:t>
            </a:r>
            <a:r>
              <a:rPr kumimoji="1" lang="zh-CN" altLang="en-US" b="1" dirty="0">
                <a:solidFill>
                  <a:schemeClr val="bg1"/>
                </a:solidFill>
                <a:latin typeface="微软雅黑" panose="020B0503020204020204" pitchFamily="34" charset="-122"/>
                <a:ea typeface="微软雅黑" panose="020B0503020204020204" pitchFamily="34" charset="-122"/>
                <a:cs typeface="+mj-cs"/>
              </a:rPr>
              <a:t>、大幅降低各级汇总、核验工作量</a:t>
            </a:r>
          </a:p>
          <a:p>
            <a:pPr defTabSz="864235">
              <a:spcBef>
                <a:spcPts val="600"/>
              </a:spcBef>
            </a:pPr>
            <a:r>
              <a:rPr kumimoji="1" lang="en-US" altLang="zh-CN" b="1" dirty="0">
                <a:solidFill>
                  <a:schemeClr val="bg1"/>
                </a:solidFill>
                <a:latin typeface="微软雅黑" panose="020B0503020204020204" pitchFamily="34" charset="-122"/>
                <a:ea typeface="微软雅黑" panose="020B0503020204020204" pitchFamily="34" charset="-122"/>
                <a:cs typeface="+mj-cs"/>
              </a:rPr>
              <a:t>3</a:t>
            </a:r>
            <a:r>
              <a:rPr kumimoji="1" lang="zh-CN" altLang="en-US" b="1" dirty="0">
                <a:solidFill>
                  <a:schemeClr val="bg1"/>
                </a:solidFill>
                <a:latin typeface="微软雅黑" panose="020B0503020204020204" pitchFamily="34" charset="-122"/>
                <a:ea typeface="微软雅黑" panose="020B0503020204020204" pitchFamily="34" charset="-122"/>
                <a:cs typeface="+mj-cs"/>
              </a:rPr>
              <a:t>、多次不同报表汇总自动完成</a:t>
            </a:r>
          </a:p>
          <a:p>
            <a:pPr defTabSz="864235">
              <a:spcBef>
                <a:spcPts val="600"/>
              </a:spcBef>
            </a:pPr>
            <a:r>
              <a:rPr kumimoji="1" lang="en-US" altLang="zh-CN" b="1" dirty="0">
                <a:solidFill>
                  <a:schemeClr val="bg1"/>
                </a:solidFill>
                <a:latin typeface="微软雅黑" panose="020B0503020204020204" pitchFamily="34" charset="-122"/>
                <a:ea typeface="微软雅黑" panose="020B0503020204020204" pitchFamily="34" charset="-122"/>
                <a:cs typeface="+mj-cs"/>
              </a:rPr>
              <a:t>5</a:t>
            </a:r>
            <a:r>
              <a:rPr kumimoji="1" lang="zh-CN" altLang="en-US" b="1" dirty="0">
                <a:solidFill>
                  <a:schemeClr val="bg1"/>
                </a:solidFill>
                <a:latin typeface="微软雅黑" panose="020B0503020204020204" pitchFamily="34" charset="-122"/>
                <a:ea typeface="微软雅黑" panose="020B0503020204020204" pitchFamily="34" charset="-122"/>
                <a:cs typeface="+mj-cs"/>
              </a:rPr>
              <a:t>、深入疫情风险分析，辅助决策</a:t>
            </a:r>
          </a:p>
        </p:txBody>
      </p:sp>
      <p:sp>
        <p:nvSpPr>
          <p:cNvPr id="8" name="矩形 7">
            <a:extLst>
              <a:ext uri="{FF2B5EF4-FFF2-40B4-BE49-F238E27FC236}">
                <a16:creationId xmlns:a16="http://schemas.microsoft.com/office/drawing/2014/main" id="{F11E9074-E0A2-064E-A807-37B85B64F62C}"/>
              </a:ext>
            </a:extLst>
          </p:cNvPr>
          <p:cNvSpPr/>
          <p:nvPr/>
        </p:nvSpPr>
        <p:spPr>
          <a:xfrm>
            <a:off x="6335514" y="4447697"/>
            <a:ext cx="3675480" cy="1060723"/>
          </a:xfrm>
          <a:prstGeom prst="rect">
            <a:avLst/>
          </a:prstGeom>
        </p:spPr>
        <p:txBody>
          <a:bodyPr vert="horz" lIns="91440" tIns="45720" rIns="91440" bIns="45720" rtlCol="0" anchor="t" anchorCtr="0">
            <a:noAutofit/>
          </a:bodyPr>
          <a:lstStyle/>
          <a:p>
            <a:pPr defTabSz="864235">
              <a:spcBef>
                <a:spcPts val="600"/>
              </a:spcBef>
            </a:pPr>
            <a:r>
              <a:rPr kumimoji="1" lang="en-US" altLang="zh-CN" b="1" dirty="0">
                <a:solidFill>
                  <a:schemeClr val="bg1"/>
                </a:solidFill>
                <a:latin typeface="微软雅黑" panose="020B0503020204020204" pitchFamily="34" charset="-122"/>
                <a:ea typeface="微软雅黑" panose="020B0503020204020204" pitchFamily="34" charset="-122"/>
                <a:cs typeface="+mj-cs"/>
              </a:rPr>
              <a:t>2</a:t>
            </a:r>
            <a:r>
              <a:rPr kumimoji="1" lang="zh-CN" altLang="en-US" b="1" dirty="0">
                <a:solidFill>
                  <a:schemeClr val="bg1"/>
                </a:solidFill>
                <a:latin typeface="微软雅黑" panose="020B0503020204020204" pitchFamily="34" charset="-122"/>
                <a:ea typeface="微软雅黑" panose="020B0503020204020204" pitchFamily="34" charset="-122"/>
                <a:cs typeface="+mj-cs"/>
              </a:rPr>
              <a:t>、对各级用户简单易用</a:t>
            </a:r>
            <a:endParaRPr kumimoji="1" lang="en-US" altLang="zh-CN" b="1" dirty="0">
              <a:solidFill>
                <a:schemeClr val="bg1"/>
              </a:solidFill>
              <a:latin typeface="微软雅黑" panose="020B0503020204020204" pitchFamily="34" charset="-122"/>
              <a:ea typeface="微软雅黑" panose="020B0503020204020204" pitchFamily="34" charset="-122"/>
              <a:cs typeface="+mj-cs"/>
            </a:endParaRPr>
          </a:p>
          <a:p>
            <a:pPr defTabSz="864235">
              <a:spcBef>
                <a:spcPts val="600"/>
              </a:spcBef>
            </a:pPr>
            <a:r>
              <a:rPr kumimoji="1" lang="en-US" altLang="zh-CN" b="1" dirty="0">
                <a:solidFill>
                  <a:schemeClr val="bg1"/>
                </a:solidFill>
                <a:latin typeface="微软雅黑" panose="020B0503020204020204" pitchFamily="34" charset="-122"/>
                <a:ea typeface="微软雅黑" panose="020B0503020204020204" pitchFamily="34" charset="-122"/>
                <a:cs typeface="+mj-cs"/>
              </a:rPr>
              <a:t>4</a:t>
            </a:r>
            <a:r>
              <a:rPr kumimoji="1" lang="zh-CN" altLang="en-US" b="1" dirty="0">
                <a:solidFill>
                  <a:schemeClr val="bg1"/>
                </a:solidFill>
                <a:latin typeface="微软雅黑" panose="020B0503020204020204" pitchFamily="34" charset="-122"/>
                <a:ea typeface="微软雅黑" panose="020B0503020204020204" pitchFamily="34" charset="-122"/>
                <a:cs typeface="+mj-cs"/>
              </a:rPr>
              <a:t>、分级分权多维度数据统计报表</a:t>
            </a:r>
          </a:p>
        </p:txBody>
      </p:sp>
      <p:graphicFrame>
        <p:nvGraphicFramePr>
          <p:cNvPr id="10" name="对象 9">
            <a:extLst>
              <a:ext uri="{FF2B5EF4-FFF2-40B4-BE49-F238E27FC236}">
                <a16:creationId xmlns:a16="http://schemas.microsoft.com/office/drawing/2014/main" id="{E83C9137-EF9E-074B-B3CF-ED59E9B6AF73}"/>
              </a:ext>
            </a:extLst>
          </p:cNvPr>
          <p:cNvGraphicFramePr>
            <a:graphicFrameLocks noChangeAspect="1"/>
          </p:cNvGraphicFramePr>
          <p:nvPr/>
        </p:nvGraphicFramePr>
        <p:xfrm>
          <a:off x="646882" y="1347867"/>
          <a:ext cx="10364805" cy="2828324"/>
        </p:xfrm>
        <a:graphic>
          <a:graphicData uri="http://schemas.openxmlformats.org/presentationml/2006/ole">
            <mc:AlternateContent xmlns:mc="http://schemas.openxmlformats.org/markup-compatibility/2006">
              <mc:Choice xmlns:v="urn:schemas-microsoft-com:vml" Requires="v">
                <p:oleObj spid="_x0000_s2074" name="工作表" r:id="rId3" imgW="14008100" imgH="3822700" progId="Excel.Sheet.12">
                  <p:embed/>
                </p:oleObj>
              </mc:Choice>
              <mc:Fallback>
                <p:oleObj name="工作表" r:id="rId3" imgW="14008100" imgH="3822700" progId="Excel.Sheet.12">
                  <p:embed/>
                  <p:pic>
                    <p:nvPicPr>
                      <p:cNvPr id="10" name="对象 9">
                        <a:extLst>
                          <a:ext uri="{FF2B5EF4-FFF2-40B4-BE49-F238E27FC236}">
                            <a16:creationId xmlns:a16="http://schemas.microsoft.com/office/drawing/2014/main" id="{E83C9137-EF9E-074B-B3CF-ED59E9B6AF73}"/>
                          </a:ext>
                        </a:extLst>
                      </p:cNvPr>
                      <p:cNvPicPr/>
                      <p:nvPr/>
                    </p:nvPicPr>
                    <p:blipFill>
                      <a:blip r:embed="rId4"/>
                      <a:stretch>
                        <a:fillRect/>
                      </a:stretch>
                    </p:blipFill>
                    <p:spPr>
                      <a:xfrm>
                        <a:off x="646882" y="1347867"/>
                        <a:ext cx="10364805" cy="2828324"/>
                      </a:xfrm>
                      <a:prstGeom prst="rect">
                        <a:avLst/>
                      </a:prstGeom>
                    </p:spPr>
                  </p:pic>
                </p:oleObj>
              </mc:Fallback>
            </mc:AlternateContent>
          </a:graphicData>
        </a:graphic>
      </p:graphicFrame>
    </p:spTree>
    <p:extLst>
      <p:ext uri="{BB962C8B-B14F-4D97-AF65-F5344CB8AC3E}">
        <p14:creationId xmlns:p14="http://schemas.microsoft.com/office/powerpoint/2010/main" val="2293072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FB141AF-16E4-DC42-B3B7-0159CB7D544E}"/>
              </a:ext>
            </a:extLst>
          </p:cNvPr>
          <p:cNvSpPr>
            <a:spLocks noGrp="1"/>
          </p:cNvSpPr>
          <p:nvPr>
            <p:ph type="title"/>
          </p:nvPr>
        </p:nvSpPr>
        <p:spPr>
          <a:xfrm>
            <a:off x="4031258" y="2736031"/>
            <a:ext cx="3527266" cy="599133"/>
          </a:xfrm>
        </p:spPr>
        <p:txBody>
          <a:bodyPr/>
          <a:lstStyle/>
          <a:p>
            <a:pPr algn="ctr"/>
            <a:r>
              <a:rPr kumimoji="1" lang="zh-CN" altLang="en-US" dirty="0"/>
              <a:t>背景和需求</a:t>
            </a:r>
          </a:p>
        </p:txBody>
      </p:sp>
      <p:sp>
        <p:nvSpPr>
          <p:cNvPr id="4" name="灯片编号占位符 3">
            <a:extLst>
              <a:ext uri="{FF2B5EF4-FFF2-40B4-BE49-F238E27FC236}">
                <a16:creationId xmlns:a16="http://schemas.microsoft.com/office/drawing/2014/main" id="{5E226AF3-FFA5-014B-8C05-24686AF97D9A}"/>
              </a:ext>
            </a:extLst>
          </p:cNvPr>
          <p:cNvSpPr>
            <a:spLocks noGrp="1"/>
          </p:cNvSpPr>
          <p:nvPr>
            <p:ph type="sldNum" sz="quarter" idx="11"/>
          </p:nvPr>
        </p:nvSpPr>
        <p:spPr/>
        <p:txBody>
          <a:bodyPr/>
          <a:lstStyle/>
          <a:p>
            <a:fld id="{E1C1B161-4EA0-4354-A154-2430C001F00B}" type="slidenum">
              <a:rPr lang="zh-CN" altLang="en-US" smtClean="0"/>
              <a:t>2</a:t>
            </a:fld>
            <a:endParaRPr lang="zh-CN" altLang="en-US" dirty="0"/>
          </a:p>
        </p:txBody>
      </p:sp>
    </p:spTree>
    <p:extLst>
      <p:ext uri="{BB962C8B-B14F-4D97-AF65-F5344CB8AC3E}">
        <p14:creationId xmlns:p14="http://schemas.microsoft.com/office/powerpoint/2010/main" val="11003025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矩形 88">
            <a:extLst>
              <a:ext uri="{FF2B5EF4-FFF2-40B4-BE49-F238E27FC236}">
                <a16:creationId xmlns:a16="http://schemas.microsoft.com/office/drawing/2014/main" id="{BEC2F2E6-3C47-1742-AE03-A75B34F89189}"/>
              </a:ext>
            </a:extLst>
          </p:cNvPr>
          <p:cNvSpPr/>
          <p:nvPr/>
        </p:nvSpPr>
        <p:spPr>
          <a:xfrm>
            <a:off x="2375074" y="4113179"/>
            <a:ext cx="9073008" cy="1506301"/>
          </a:xfrm>
          <a:prstGeom prst="rect">
            <a:avLst/>
          </a:prstGeom>
          <a:solidFill>
            <a:schemeClr val="tx1">
              <a:lumMod val="75000"/>
              <a:lumOff val="2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9" name="矩形 58">
            <a:extLst>
              <a:ext uri="{FF2B5EF4-FFF2-40B4-BE49-F238E27FC236}">
                <a16:creationId xmlns:a16="http://schemas.microsoft.com/office/drawing/2014/main" id="{CD771E2A-CC31-A347-A4A6-DE1E83A20A60}"/>
              </a:ext>
            </a:extLst>
          </p:cNvPr>
          <p:cNvSpPr/>
          <p:nvPr/>
        </p:nvSpPr>
        <p:spPr>
          <a:xfrm>
            <a:off x="2375074" y="1010968"/>
            <a:ext cx="9073008" cy="1565050"/>
          </a:xfrm>
          <a:prstGeom prst="rect">
            <a:avLst/>
          </a:prstGeom>
          <a:solidFill>
            <a:schemeClr val="tx1">
              <a:lumMod val="75000"/>
              <a:lumOff val="2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5" name="矩形 94">
            <a:extLst>
              <a:ext uri="{FF2B5EF4-FFF2-40B4-BE49-F238E27FC236}">
                <a16:creationId xmlns:a16="http://schemas.microsoft.com/office/drawing/2014/main" id="{D0FB5F65-1D46-A24D-B72C-E85E20EFF52B}"/>
              </a:ext>
            </a:extLst>
          </p:cNvPr>
          <p:cNvSpPr/>
          <p:nvPr/>
        </p:nvSpPr>
        <p:spPr>
          <a:xfrm>
            <a:off x="2375074" y="5688359"/>
            <a:ext cx="9073008" cy="711084"/>
          </a:xfrm>
          <a:prstGeom prst="rect">
            <a:avLst/>
          </a:prstGeom>
          <a:solidFill>
            <a:schemeClr val="tx1">
              <a:lumMod val="85000"/>
              <a:lumOff val="1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 name="圆角矩形 3">
            <a:extLst>
              <a:ext uri="{FF2B5EF4-FFF2-40B4-BE49-F238E27FC236}">
                <a16:creationId xmlns:a16="http://schemas.microsoft.com/office/drawing/2014/main" id="{B742714F-E6B1-3C43-9255-8F26CEDD7C1A}"/>
              </a:ext>
            </a:extLst>
          </p:cNvPr>
          <p:cNvSpPr/>
          <p:nvPr/>
        </p:nvSpPr>
        <p:spPr>
          <a:xfrm>
            <a:off x="372406" y="2764016"/>
            <a:ext cx="1930659" cy="576064"/>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solidFill>
                  <a:schemeClr val="bg1"/>
                </a:solidFill>
                <a:latin typeface="Microsoft YaHei" panose="020B0503020204020204" pitchFamily="34" charset="-122"/>
                <a:ea typeface="Microsoft YaHei" panose="020B0503020204020204" pitchFamily="34" charset="-122"/>
              </a:rPr>
              <a:t>家长反馈</a:t>
            </a:r>
          </a:p>
        </p:txBody>
      </p:sp>
      <p:sp>
        <p:nvSpPr>
          <p:cNvPr id="6" name="圆角矩形 5">
            <a:extLst>
              <a:ext uri="{FF2B5EF4-FFF2-40B4-BE49-F238E27FC236}">
                <a16:creationId xmlns:a16="http://schemas.microsoft.com/office/drawing/2014/main" id="{6EEE471C-BFBD-8441-98B1-742B7B89483F}"/>
              </a:ext>
            </a:extLst>
          </p:cNvPr>
          <p:cNvSpPr/>
          <p:nvPr/>
        </p:nvSpPr>
        <p:spPr>
          <a:xfrm>
            <a:off x="394020" y="4129655"/>
            <a:ext cx="1930659" cy="576064"/>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solidFill>
                  <a:schemeClr val="bg1"/>
                </a:solidFill>
                <a:latin typeface="Microsoft YaHei" panose="020B0503020204020204" pitchFamily="34" charset="-122"/>
                <a:ea typeface="Microsoft YaHei" panose="020B0503020204020204" pitchFamily="34" charset="-122"/>
              </a:rPr>
              <a:t>学校汇总</a:t>
            </a:r>
            <a:endParaRPr kumimoji="1" lang="en-US" altLang="zh-CN" dirty="0">
              <a:solidFill>
                <a:schemeClr val="bg1"/>
              </a:solidFill>
              <a:latin typeface="Microsoft YaHei" panose="020B0503020204020204" pitchFamily="34" charset="-122"/>
              <a:ea typeface="Microsoft YaHei" panose="020B0503020204020204" pitchFamily="34" charset="-122"/>
            </a:endParaRPr>
          </a:p>
          <a:p>
            <a:pPr algn="ctr"/>
            <a:r>
              <a:rPr kumimoji="1" lang="zh-CN" altLang="en-US" dirty="0">
                <a:solidFill>
                  <a:schemeClr val="bg1"/>
                </a:solidFill>
                <a:latin typeface="Microsoft YaHei" panose="020B0503020204020204" pitchFamily="34" charset="-122"/>
                <a:ea typeface="Microsoft YaHei" panose="020B0503020204020204" pitchFamily="34" charset="-122"/>
              </a:rPr>
              <a:t>（班主任</a:t>
            </a:r>
            <a:r>
              <a:rPr kumimoji="1" lang="en-US" altLang="zh-CN" dirty="0">
                <a:solidFill>
                  <a:schemeClr val="bg1"/>
                </a:solidFill>
                <a:latin typeface="Microsoft YaHei" panose="020B0503020204020204" pitchFamily="34" charset="-122"/>
                <a:ea typeface="Microsoft YaHei" panose="020B0503020204020204" pitchFamily="34" charset="-122"/>
              </a:rPr>
              <a:t>/</a:t>
            </a:r>
            <a:r>
              <a:rPr kumimoji="1" lang="zh-CN" altLang="en-US" dirty="0">
                <a:solidFill>
                  <a:schemeClr val="bg1"/>
                </a:solidFill>
                <a:latin typeface="Microsoft YaHei" panose="020B0503020204020204" pitchFamily="34" charset="-122"/>
                <a:ea typeface="Microsoft YaHei" panose="020B0503020204020204" pitchFamily="34" charset="-122"/>
              </a:rPr>
              <a:t>学校）</a:t>
            </a:r>
          </a:p>
        </p:txBody>
      </p:sp>
      <p:sp>
        <p:nvSpPr>
          <p:cNvPr id="7" name="圆角矩形 6">
            <a:extLst>
              <a:ext uri="{FF2B5EF4-FFF2-40B4-BE49-F238E27FC236}">
                <a16:creationId xmlns:a16="http://schemas.microsoft.com/office/drawing/2014/main" id="{444A0C8A-E8A8-B840-B04E-79F84E51496F}"/>
              </a:ext>
            </a:extLst>
          </p:cNvPr>
          <p:cNvSpPr/>
          <p:nvPr/>
        </p:nvSpPr>
        <p:spPr>
          <a:xfrm>
            <a:off x="365189" y="5688359"/>
            <a:ext cx="1937876" cy="576064"/>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solidFill>
                  <a:schemeClr val="bg1"/>
                </a:solidFill>
                <a:latin typeface="Microsoft YaHei" panose="020B0503020204020204" pitchFamily="34" charset="-122"/>
                <a:ea typeface="Microsoft YaHei" panose="020B0503020204020204" pitchFamily="34" charset="-122"/>
              </a:rPr>
              <a:t>局长</a:t>
            </a:r>
            <a:r>
              <a:rPr kumimoji="1" lang="en-US" altLang="zh-CN" dirty="0">
                <a:solidFill>
                  <a:schemeClr val="bg1"/>
                </a:solidFill>
                <a:latin typeface="Microsoft YaHei" panose="020B0503020204020204" pitchFamily="34" charset="-122"/>
                <a:ea typeface="Microsoft YaHei" panose="020B0503020204020204" pitchFamily="34" charset="-122"/>
              </a:rPr>
              <a:t>/</a:t>
            </a:r>
            <a:r>
              <a:rPr kumimoji="1" lang="zh-CN" altLang="en-US" dirty="0">
                <a:solidFill>
                  <a:schemeClr val="bg1"/>
                </a:solidFill>
                <a:latin typeface="Microsoft YaHei" panose="020B0503020204020204" pitchFamily="34" charset="-122"/>
                <a:ea typeface="Microsoft YaHei" panose="020B0503020204020204" pitchFamily="34" charset="-122"/>
              </a:rPr>
              <a:t>副局</a:t>
            </a:r>
            <a:endParaRPr kumimoji="1" lang="en-US" altLang="zh-CN" dirty="0">
              <a:solidFill>
                <a:schemeClr val="bg1"/>
              </a:solidFill>
              <a:latin typeface="Microsoft YaHei" panose="020B0503020204020204" pitchFamily="34" charset="-122"/>
              <a:ea typeface="Microsoft YaHei" panose="020B0503020204020204" pitchFamily="34" charset="-122"/>
            </a:endParaRPr>
          </a:p>
          <a:p>
            <a:pPr algn="ctr"/>
            <a:r>
              <a:rPr kumimoji="1" lang="en-US" altLang="zh-CN" dirty="0">
                <a:solidFill>
                  <a:schemeClr val="bg1"/>
                </a:solidFill>
                <a:latin typeface="Microsoft YaHei" panose="020B0503020204020204" pitchFamily="34" charset="-122"/>
                <a:ea typeface="Microsoft YaHei" panose="020B0503020204020204" pitchFamily="34" charset="-122"/>
              </a:rPr>
              <a:t>(</a:t>
            </a:r>
            <a:r>
              <a:rPr kumimoji="1" lang="zh-CN" altLang="en-US" dirty="0">
                <a:solidFill>
                  <a:schemeClr val="bg1"/>
                </a:solidFill>
                <a:latin typeface="Microsoft YaHei" panose="020B0503020204020204" pitchFamily="34" charset="-122"/>
                <a:ea typeface="Microsoft YaHei" panose="020B0503020204020204" pitchFamily="34" charset="-122"/>
              </a:rPr>
              <a:t>各科室分管负责</a:t>
            </a:r>
            <a:r>
              <a:rPr kumimoji="1" lang="en-US" altLang="zh-CN" dirty="0">
                <a:solidFill>
                  <a:schemeClr val="bg1"/>
                </a:solidFill>
                <a:latin typeface="Microsoft YaHei" panose="020B0503020204020204" pitchFamily="34" charset="-122"/>
                <a:ea typeface="Microsoft YaHei" panose="020B0503020204020204" pitchFamily="34" charset="-122"/>
              </a:rPr>
              <a:t>)</a:t>
            </a:r>
            <a:endParaRPr kumimoji="1" lang="zh-CN" altLang="en-US" dirty="0">
              <a:solidFill>
                <a:schemeClr val="bg1"/>
              </a:solidFill>
              <a:latin typeface="Microsoft YaHei" panose="020B0503020204020204" pitchFamily="34" charset="-122"/>
              <a:ea typeface="Microsoft YaHei" panose="020B0503020204020204" pitchFamily="34" charset="-122"/>
            </a:endParaRPr>
          </a:p>
        </p:txBody>
      </p:sp>
      <p:sp>
        <p:nvSpPr>
          <p:cNvPr id="72" name="圆角矩形 71">
            <a:extLst>
              <a:ext uri="{FF2B5EF4-FFF2-40B4-BE49-F238E27FC236}">
                <a16:creationId xmlns:a16="http://schemas.microsoft.com/office/drawing/2014/main" id="{62F83566-5953-614F-BF76-0E714B135BB5}"/>
              </a:ext>
            </a:extLst>
          </p:cNvPr>
          <p:cNvSpPr/>
          <p:nvPr/>
        </p:nvSpPr>
        <p:spPr>
          <a:xfrm>
            <a:off x="372463" y="1010968"/>
            <a:ext cx="1951844" cy="576064"/>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solidFill>
                  <a:schemeClr val="bg1"/>
                </a:solidFill>
                <a:latin typeface="Microsoft YaHei" panose="020B0503020204020204" pitchFamily="34" charset="-122"/>
                <a:ea typeface="Microsoft YaHei" panose="020B0503020204020204" pitchFamily="34" charset="-122"/>
              </a:rPr>
              <a:t>任务下发</a:t>
            </a:r>
          </a:p>
        </p:txBody>
      </p:sp>
      <p:sp>
        <p:nvSpPr>
          <p:cNvPr id="40" name="文本框 39">
            <a:extLst>
              <a:ext uri="{FF2B5EF4-FFF2-40B4-BE49-F238E27FC236}">
                <a16:creationId xmlns:a16="http://schemas.microsoft.com/office/drawing/2014/main" id="{37C742D6-69BF-E345-B24C-F4C0F583058E}"/>
              </a:ext>
            </a:extLst>
          </p:cNvPr>
          <p:cNvSpPr txBox="1"/>
          <p:nvPr/>
        </p:nvSpPr>
        <p:spPr>
          <a:xfrm>
            <a:off x="2978090" y="2280170"/>
            <a:ext cx="991061" cy="307777"/>
          </a:xfrm>
          <a:prstGeom prst="rect">
            <a:avLst/>
          </a:prstGeom>
          <a:noFill/>
        </p:spPr>
        <p:txBody>
          <a:bodyPr wrap="square" rtlCol="0">
            <a:spAutoFit/>
          </a:bodyPr>
          <a:lstStyle/>
          <a:p>
            <a:r>
              <a:rPr kumimoji="1" lang="zh-CN" altLang="en-US" sz="1400" b="1" dirty="0">
                <a:solidFill>
                  <a:schemeClr val="bg1"/>
                </a:solidFill>
                <a:latin typeface="Microsoft YaHei" panose="020B0503020204020204" pitchFamily="34" charset="-122"/>
                <a:ea typeface="Microsoft YaHei" panose="020B0503020204020204" pitchFamily="34" charset="-122"/>
              </a:rPr>
              <a:t>申请账号</a:t>
            </a:r>
          </a:p>
        </p:txBody>
      </p:sp>
      <p:sp>
        <p:nvSpPr>
          <p:cNvPr id="54" name="文本框 53">
            <a:extLst>
              <a:ext uri="{FF2B5EF4-FFF2-40B4-BE49-F238E27FC236}">
                <a16:creationId xmlns:a16="http://schemas.microsoft.com/office/drawing/2014/main" id="{01762C3B-023B-D84B-95F9-854201DF67B7}"/>
              </a:ext>
            </a:extLst>
          </p:cNvPr>
          <p:cNvSpPr txBox="1"/>
          <p:nvPr/>
        </p:nvSpPr>
        <p:spPr>
          <a:xfrm>
            <a:off x="9541380" y="2734786"/>
            <a:ext cx="1411824" cy="400110"/>
          </a:xfrm>
          <a:prstGeom prst="rect">
            <a:avLst/>
          </a:prstGeom>
          <a:noFill/>
        </p:spPr>
        <p:txBody>
          <a:bodyPr wrap="square" rtlCol="0">
            <a:spAutoFit/>
          </a:bodyPr>
          <a:lstStyle/>
          <a:p>
            <a:r>
              <a:rPr kumimoji="1" lang="zh-CN" altLang="en-US" sz="2000" b="1" dirty="0">
                <a:solidFill>
                  <a:srgbClr val="FFC000"/>
                </a:solidFill>
                <a:latin typeface="Microsoft YaHei" panose="020B0503020204020204" pitchFamily="34" charset="-122"/>
                <a:ea typeface="Microsoft YaHei" panose="020B0503020204020204" pitchFamily="34" charset="-122"/>
              </a:rPr>
              <a:t>填写提交</a:t>
            </a:r>
          </a:p>
        </p:txBody>
      </p:sp>
      <p:sp>
        <p:nvSpPr>
          <p:cNvPr id="61" name="矩形 60">
            <a:extLst>
              <a:ext uri="{FF2B5EF4-FFF2-40B4-BE49-F238E27FC236}">
                <a16:creationId xmlns:a16="http://schemas.microsoft.com/office/drawing/2014/main" id="{F31BDCC7-8120-E048-9F9B-582752104E60}"/>
              </a:ext>
            </a:extLst>
          </p:cNvPr>
          <p:cNvSpPr/>
          <p:nvPr/>
        </p:nvSpPr>
        <p:spPr>
          <a:xfrm>
            <a:off x="2375074" y="2644897"/>
            <a:ext cx="9073008" cy="1390407"/>
          </a:xfrm>
          <a:prstGeom prst="rect">
            <a:avLst/>
          </a:prstGeom>
          <a:solidFill>
            <a:schemeClr val="tx1">
              <a:lumMod val="85000"/>
              <a:lumOff val="1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6" name="文本框 85">
            <a:extLst>
              <a:ext uri="{FF2B5EF4-FFF2-40B4-BE49-F238E27FC236}">
                <a16:creationId xmlns:a16="http://schemas.microsoft.com/office/drawing/2014/main" id="{B5CB6DCF-C85B-3C4B-991D-7534DBEB514F}"/>
              </a:ext>
            </a:extLst>
          </p:cNvPr>
          <p:cNvSpPr txBox="1"/>
          <p:nvPr/>
        </p:nvSpPr>
        <p:spPr>
          <a:xfrm>
            <a:off x="4855662" y="2951472"/>
            <a:ext cx="1411824" cy="338554"/>
          </a:xfrm>
          <a:prstGeom prst="rect">
            <a:avLst/>
          </a:prstGeom>
          <a:noFill/>
        </p:spPr>
        <p:txBody>
          <a:bodyPr wrap="square" rtlCol="0">
            <a:spAutoFit/>
          </a:bodyPr>
          <a:lstStyle/>
          <a:p>
            <a:r>
              <a:rPr kumimoji="1" lang="zh-CN" altLang="en-US" sz="1600" b="1" dirty="0">
                <a:solidFill>
                  <a:srgbClr val="FFC000"/>
                </a:solidFill>
                <a:latin typeface="Microsoft YaHei" panose="020B0503020204020204" pitchFamily="34" charset="-122"/>
                <a:ea typeface="Microsoft YaHei" panose="020B0503020204020204" pitchFamily="34" charset="-122"/>
              </a:rPr>
              <a:t>收到问卷</a:t>
            </a:r>
          </a:p>
        </p:txBody>
      </p:sp>
      <p:sp>
        <p:nvSpPr>
          <p:cNvPr id="90" name="文本框 89">
            <a:extLst>
              <a:ext uri="{FF2B5EF4-FFF2-40B4-BE49-F238E27FC236}">
                <a16:creationId xmlns:a16="http://schemas.microsoft.com/office/drawing/2014/main" id="{02F3C3EA-83AD-4A48-B702-708DBDDBBB92}"/>
              </a:ext>
            </a:extLst>
          </p:cNvPr>
          <p:cNvSpPr txBox="1"/>
          <p:nvPr/>
        </p:nvSpPr>
        <p:spPr>
          <a:xfrm>
            <a:off x="4844223" y="4292083"/>
            <a:ext cx="2429609" cy="338554"/>
          </a:xfrm>
          <a:prstGeom prst="rect">
            <a:avLst/>
          </a:prstGeom>
          <a:noFill/>
        </p:spPr>
        <p:txBody>
          <a:bodyPr wrap="square" rtlCol="0">
            <a:spAutoFit/>
          </a:bodyPr>
          <a:lstStyle/>
          <a:p>
            <a:r>
              <a:rPr kumimoji="1" lang="zh-CN" altLang="en-US" sz="1600" b="1" dirty="0">
                <a:solidFill>
                  <a:srgbClr val="FFC000"/>
                </a:solidFill>
                <a:latin typeface="Microsoft YaHei" panose="020B0503020204020204" pitchFamily="34" charset="-122"/>
                <a:ea typeface="Microsoft YaHei" panose="020B0503020204020204" pitchFamily="34" charset="-122"/>
              </a:rPr>
              <a:t>查看统计分析</a:t>
            </a:r>
          </a:p>
        </p:txBody>
      </p:sp>
      <p:sp>
        <p:nvSpPr>
          <p:cNvPr id="91" name="文本框 90">
            <a:extLst>
              <a:ext uri="{FF2B5EF4-FFF2-40B4-BE49-F238E27FC236}">
                <a16:creationId xmlns:a16="http://schemas.microsoft.com/office/drawing/2014/main" id="{F2738591-564E-DF46-9D76-58251BC01910}"/>
              </a:ext>
            </a:extLst>
          </p:cNvPr>
          <p:cNvSpPr txBox="1"/>
          <p:nvPr/>
        </p:nvSpPr>
        <p:spPr>
          <a:xfrm>
            <a:off x="9319592" y="4292083"/>
            <a:ext cx="2429609" cy="338554"/>
          </a:xfrm>
          <a:prstGeom prst="rect">
            <a:avLst/>
          </a:prstGeom>
          <a:noFill/>
        </p:spPr>
        <p:txBody>
          <a:bodyPr wrap="square" rtlCol="0">
            <a:spAutoFit/>
          </a:bodyPr>
          <a:lstStyle>
            <a:defPPr>
              <a:defRPr lang="zh-CN"/>
            </a:defPPr>
            <a:lvl1pPr>
              <a:defRPr kumimoji="1" sz="1600" b="1">
                <a:solidFill>
                  <a:srgbClr val="FFC000"/>
                </a:solidFill>
                <a:latin typeface="Microsoft YaHei" panose="020B0503020204020204" pitchFamily="34" charset="-122"/>
                <a:ea typeface="Microsoft YaHei" panose="020B0503020204020204" pitchFamily="34" charset="-122"/>
              </a:defRPr>
            </a:lvl1pPr>
          </a:lstStyle>
          <a:p>
            <a:r>
              <a:rPr lang="zh-CN" altLang="en-US" dirty="0"/>
              <a:t>遗漏填提醒</a:t>
            </a:r>
          </a:p>
        </p:txBody>
      </p:sp>
      <p:sp>
        <p:nvSpPr>
          <p:cNvPr id="99" name="右箭头 98">
            <a:extLst>
              <a:ext uri="{FF2B5EF4-FFF2-40B4-BE49-F238E27FC236}">
                <a16:creationId xmlns:a16="http://schemas.microsoft.com/office/drawing/2014/main" id="{6135EE0D-DFF3-CC4F-9528-65986DF20C33}"/>
              </a:ext>
            </a:extLst>
          </p:cNvPr>
          <p:cNvSpPr/>
          <p:nvPr/>
        </p:nvSpPr>
        <p:spPr>
          <a:xfrm rot="5400000">
            <a:off x="468448" y="3590852"/>
            <a:ext cx="330165" cy="288032"/>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zh-CN" altLang="en-US" dirty="0">
              <a:solidFill>
                <a:schemeClr val="bg1"/>
              </a:solidFill>
              <a:latin typeface="Microsoft YaHei" panose="020B0503020204020204" pitchFamily="34" charset="-122"/>
              <a:ea typeface="Microsoft YaHei" panose="020B0503020204020204" pitchFamily="34" charset="-122"/>
            </a:endParaRPr>
          </a:p>
        </p:txBody>
      </p:sp>
      <p:sp>
        <p:nvSpPr>
          <p:cNvPr id="100" name="右箭头 99">
            <a:extLst>
              <a:ext uri="{FF2B5EF4-FFF2-40B4-BE49-F238E27FC236}">
                <a16:creationId xmlns:a16="http://schemas.microsoft.com/office/drawing/2014/main" id="{6AA33F90-5FA7-654D-8C16-674DA110D91A}"/>
              </a:ext>
            </a:extLst>
          </p:cNvPr>
          <p:cNvSpPr/>
          <p:nvPr/>
        </p:nvSpPr>
        <p:spPr>
          <a:xfrm rot="5400000">
            <a:off x="468448" y="5053023"/>
            <a:ext cx="330165" cy="288032"/>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zh-CN" altLang="en-US" dirty="0">
              <a:solidFill>
                <a:schemeClr val="bg1"/>
              </a:solidFill>
              <a:latin typeface="Microsoft YaHei" panose="020B0503020204020204" pitchFamily="34" charset="-122"/>
              <a:ea typeface="Microsoft YaHei" panose="020B0503020204020204" pitchFamily="34" charset="-122"/>
            </a:endParaRPr>
          </a:p>
        </p:txBody>
      </p:sp>
      <p:sp>
        <p:nvSpPr>
          <p:cNvPr id="102" name="文本框 101">
            <a:extLst>
              <a:ext uri="{FF2B5EF4-FFF2-40B4-BE49-F238E27FC236}">
                <a16:creationId xmlns:a16="http://schemas.microsoft.com/office/drawing/2014/main" id="{E70F15E3-4B1C-2A42-9DC1-0D85A24416EB}"/>
              </a:ext>
            </a:extLst>
          </p:cNvPr>
          <p:cNvSpPr txBox="1"/>
          <p:nvPr/>
        </p:nvSpPr>
        <p:spPr>
          <a:xfrm>
            <a:off x="769996" y="3569784"/>
            <a:ext cx="1518718" cy="307777"/>
          </a:xfrm>
          <a:prstGeom prst="rect">
            <a:avLst/>
          </a:prstGeom>
          <a:noFill/>
        </p:spPr>
        <p:txBody>
          <a:bodyPr wrap="square" rtlCol="0">
            <a:spAutoFit/>
          </a:bodyPr>
          <a:lstStyle/>
          <a:p>
            <a:r>
              <a:rPr kumimoji="1" lang="zh-CN" altLang="en-US" sz="1400" dirty="0">
                <a:solidFill>
                  <a:schemeClr val="bg1"/>
                </a:solidFill>
                <a:latin typeface="Microsoft YaHei" panose="020B0503020204020204" pitchFamily="34" charset="-122"/>
                <a:ea typeface="Microsoft YaHei" panose="020B0503020204020204" pitchFamily="34" charset="-122"/>
              </a:rPr>
              <a:t>免汇总、免核验</a:t>
            </a:r>
          </a:p>
        </p:txBody>
      </p:sp>
      <p:sp>
        <p:nvSpPr>
          <p:cNvPr id="103" name="文本框 102">
            <a:extLst>
              <a:ext uri="{FF2B5EF4-FFF2-40B4-BE49-F238E27FC236}">
                <a16:creationId xmlns:a16="http://schemas.microsoft.com/office/drawing/2014/main" id="{EFFE4662-40B9-5540-9CF7-AAFD8925AC56}"/>
              </a:ext>
            </a:extLst>
          </p:cNvPr>
          <p:cNvSpPr txBox="1"/>
          <p:nvPr/>
        </p:nvSpPr>
        <p:spPr>
          <a:xfrm>
            <a:off x="784348" y="5031956"/>
            <a:ext cx="1518718" cy="523220"/>
          </a:xfrm>
          <a:prstGeom prst="rect">
            <a:avLst/>
          </a:prstGeom>
          <a:noFill/>
        </p:spPr>
        <p:txBody>
          <a:bodyPr wrap="square" rtlCol="0">
            <a:spAutoFit/>
          </a:bodyPr>
          <a:lstStyle/>
          <a:p>
            <a:r>
              <a:rPr kumimoji="1" lang="zh-CN" altLang="en-US" sz="1400" dirty="0">
                <a:solidFill>
                  <a:schemeClr val="bg1"/>
                </a:solidFill>
                <a:latin typeface="Microsoft YaHei" panose="020B0503020204020204" pitchFamily="34" charset="-122"/>
                <a:ea typeface="Microsoft YaHei" panose="020B0503020204020204" pitchFamily="34" charset="-122"/>
              </a:rPr>
              <a:t>导出</a:t>
            </a:r>
            <a:r>
              <a:rPr kumimoji="1" lang="en-US" altLang="zh-CN" sz="1400" dirty="0">
                <a:solidFill>
                  <a:schemeClr val="bg1"/>
                </a:solidFill>
                <a:latin typeface="Microsoft YaHei" panose="020B0503020204020204" pitchFamily="34" charset="-122"/>
                <a:ea typeface="Microsoft YaHei" panose="020B0503020204020204" pitchFamily="34" charset="-122"/>
              </a:rPr>
              <a:t>Excel</a:t>
            </a:r>
          </a:p>
          <a:p>
            <a:r>
              <a:rPr kumimoji="1" lang="zh-CN" altLang="en-US" sz="1400" dirty="0">
                <a:solidFill>
                  <a:schemeClr val="bg1"/>
                </a:solidFill>
                <a:latin typeface="Microsoft YaHei" panose="020B0503020204020204" pitchFamily="34" charset="-122"/>
                <a:ea typeface="Microsoft YaHei" panose="020B0503020204020204" pitchFamily="34" charset="-122"/>
              </a:rPr>
              <a:t>提交教育局汇总</a:t>
            </a:r>
          </a:p>
        </p:txBody>
      </p:sp>
      <p:sp>
        <p:nvSpPr>
          <p:cNvPr id="108" name="文本框 107">
            <a:extLst>
              <a:ext uri="{FF2B5EF4-FFF2-40B4-BE49-F238E27FC236}">
                <a16:creationId xmlns:a16="http://schemas.microsoft.com/office/drawing/2014/main" id="{838BE57E-0B6B-1540-88F6-804CD9210FB4}"/>
              </a:ext>
            </a:extLst>
          </p:cNvPr>
          <p:cNvSpPr txBox="1"/>
          <p:nvPr/>
        </p:nvSpPr>
        <p:spPr>
          <a:xfrm>
            <a:off x="9531820" y="2887693"/>
            <a:ext cx="1411824" cy="338554"/>
          </a:xfrm>
          <a:prstGeom prst="rect">
            <a:avLst/>
          </a:prstGeom>
          <a:noFill/>
        </p:spPr>
        <p:txBody>
          <a:bodyPr wrap="square" rtlCol="0">
            <a:spAutoFit/>
          </a:bodyPr>
          <a:lstStyle>
            <a:defPPr>
              <a:defRPr lang="zh-CN"/>
            </a:defPPr>
            <a:lvl1pPr>
              <a:defRPr kumimoji="1" sz="1600" b="1">
                <a:solidFill>
                  <a:srgbClr val="FFC000"/>
                </a:solidFill>
                <a:latin typeface="Microsoft YaHei" panose="020B0503020204020204" pitchFamily="34" charset="-122"/>
                <a:ea typeface="Microsoft YaHei" panose="020B0503020204020204" pitchFamily="34" charset="-122"/>
              </a:defRPr>
            </a:lvl1pPr>
          </a:lstStyle>
          <a:p>
            <a:r>
              <a:rPr lang="zh-CN" altLang="en-US" dirty="0"/>
              <a:t>填写提交</a:t>
            </a:r>
          </a:p>
        </p:txBody>
      </p:sp>
      <p:sp>
        <p:nvSpPr>
          <p:cNvPr id="109" name="文本框 108">
            <a:extLst>
              <a:ext uri="{FF2B5EF4-FFF2-40B4-BE49-F238E27FC236}">
                <a16:creationId xmlns:a16="http://schemas.microsoft.com/office/drawing/2014/main" id="{7087CD46-50DF-F944-AD15-96EBC78F96B3}"/>
              </a:ext>
            </a:extLst>
          </p:cNvPr>
          <p:cNvSpPr txBox="1"/>
          <p:nvPr/>
        </p:nvSpPr>
        <p:spPr>
          <a:xfrm>
            <a:off x="4495951" y="3340080"/>
            <a:ext cx="2437777" cy="523220"/>
          </a:xfrm>
          <a:prstGeom prst="rect">
            <a:avLst/>
          </a:prstGeom>
          <a:noFill/>
        </p:spPr>
        <p:txBody>
          <a:bodyPr wrap="square" rtlCol="0">
            <a:spAutoFit/>
          </a:bodyPr>
          <a:lstStyle>
            <a:defPPr>
              <a:defRPr lang="zh-CN"/>
            </a:defPPr>
            <a:lvl1pPr marL="285750" indent="-285750">
              <a:spcBef>
                <a:spcPts val="600"/>
              </a:spcBef>
              <a:buFont typeface="Arial" panose="020B0604020202020204" pitchFamily="34" charset="0"/>
              <a:buChar char="•"/>
              <a:defRPr kumimoji="1" sz="1400">
                <a:solidFill>
                  <a:schemeClr val="bg1"/>
                </a:solidFill>
                <a:latin typeface="Microsoft YaHei" panose="020B0503020204020204" pitchFamily="34" charset="-122"/>
                <a:ea typeface="Microsoft YaHei" panose="020B0503020204020204" pitchFamily="34" charset="-122"/>
              </a:defRPr>
            </a:lvl1pPr>
          </a:lstStyle>
          <a:p>
            <a:r>
              <a:rPr lang="zh-CN" altLang="en-US" dirty="0"/>
              <a:t>钉钉内提醒提醒，</a:t>
            </a:r>
            <a:r>
              <a:rPr lang="zh-CN" altLang="en-US" dirty="0">
                <a:solidFill>
                  <a:srgbClr val="FF0000"/>
                </a:solidFill>
              </a:rPr>
              <a:t>仅支持钉钉内问卷</a:t>
            </a:r>
            <a:endParaRPr lang="en-US" altLang="zh-CN" dirty="0"/>
          </a:p>
        </p:txBody>
      </p:sp>
      <p:sp>
        <p:nvSpPr>
          <p:cNvPr id="110" name="文本框 109">
            <a:extLst>
              <a:ext uri="{FF2B5EF4-FFF2-40B4-BE49-F238E27FC236}">
                <a16:creationId xmlns:a16="http://schemas.microsoft.com/office/drawing/2014/main" id="{0B441736-DE58-FF43-B1F5-4D9CA074E722}"/>
              </a:ext>
            </a:extLst>
          </p:cNvPr>
          <p:cNvSpPr txBox="1"/>
          <p:nvPr/>
        </p:nvSpPr>
        <p:spPr>
          <a:xfrm>
            <a:off x="9086170" y="3368880"/>
            <a:ext cx="2221753" cy="307777"/>
          </a:xfrm>
          <a:prstGeom prst="rect">
            <a:avLst/>
          </a:prstGeom>
          <a:noFill/>
        </p:spPr>
        <p:txBody>
          <a:bodyPr wrap="square" rtlCol="0">
            <a:spAutoFit/>
          </a:bodyPr>
          <a:lstStyle>
            <a:defPPr>
              <a:defRPr lang="zh-CN"/>
            </a:defPPr>
            <a:lvl1pPr marL="285750" indent="-285750">
              <a:spcBef>
                <a:spcPts val="600"/>
              </a:spcBef>
              <a:buFont typeface="Arial" panose="020B0604020202020204" pitchFamily="34" charset="0"/>
              <a:buChar char="•"/>
              <a:defRPr kumimoji="1" sz="1400">
                <a:solidFill>
                  <a:schemeClr val="bg1"/>
                </a:solidFill>
                <a:latin typeface="Microsoft YaHei" panose="020B0503020204020204" pitchFamily="34" charset="-122"/>
                <a:ea typeface="Microsoft YaHei" panose="020B0503020204020204" pitchFamily="34" charset="-122"/>
              </a:defRPr>
            </a:lvl1pPr>
          </a:lstStyle>
          <a:p>
            <a:r>
              <a:rPr lang="zh-CN" altLang="en-US" dirty="0"/>
              <a:t>问卷方式，操作简单</a:t>
            </a:r>
            <a:endParaRPr lang="en-US" altLang="zh-CN" dirty="0"/>
          </a:p>
        </p:txBody>
      </p:sp>
      <p:sp>
        <p:nvSpPr>
          <p:cNvPr id="111" name="文本框 110">
            <a:extLst>
              <a:ext uri="{FF2B5EF4-FFF2-40B4-BE49-F238E27FC236}">
                <a16:creationId xmlns:a16="http://schemas.microsoft.com/office/drawing/2014/main" id="{B9E2E54F-EA1E-2542-934E-2BA4F75A467F}"/>
              </a:ext>
            </a:extLst>
          </p:cNvPr>
          <p:cNvSpPr txBox="1"/>
          <p:nvPr/>
        </p:nvSpPr>
        <p:spPr>
          <a:xfrm>
            <a:off x="4319290" y="4699516"/>
            <a:ext cx="2916397" cy="738664"/>
          </a:xfrm>
          <a:prstGeom prst="rect">
            <a:avLst/>
          </a:prstGeom>
          <a:noFill/>
        </p:spPr>
        <p:txBody>
          <a:bodyPr wrap="square" rtlCol="0">
            <a:spAutoFit/>
          </a:bodyPr>
          <a:lstStyle>
            <a:defPPr>
              <a:defRPr lang="zh-CN"/>
            </a:defPPr>
            <a:lvl1pPr marL="285750" indent="-285750">
              <a:spcBef>
                <a:spcPts val="600"/>
              </a:spcBef>
              <a:buFont typeface="Arial" panose="020B0604020202020204" pitchFamily="34" charset="0"/>
              <a:buChar char="•"/>
              <a:defRPr kumimoji="1" sz="1400">
                <a:solidFill>
                  <a:schemeClr val="bg1"/>
                </a:solidFill>
                <a:latin typeface="Microsoft YaHei" panose="020B0503020204020204" pitchFamily="34" charset="-122"/>
                <a:ea typeface="Microsoft YaHei" panose="020B0503020204020204" pitchFamily="34" charset="-122"/>
              </a:defRPr>
            </a:lvl1pPr>
          </a:lstStyle>
          <a:p>
            <a:r>
              <a:rPr lang="zh-CN" altLang="en-US" dirty="0"/>
              <a:t>仅支持问卷统计报告，</a:t>
            </a:r>
            <a:r>
              <a:rPr lang="zh-CN" altLang="en-US" dirty="0">
                <a:solidFill>
                  <a:srgbClr val="FF0000"/>
                </a:solidFill>
              </a:rPr>
              <a:t>无法支撑分级分权多维度查看</a:t>
            </a:r>
            <a:r>
              <a:rPr lang="zh-CN" altLang="en-US" dirty="0"/>
              <a:t>（按年级、按日期、看趋势等）</a:t>
            </a:r>
            <a:endParaRPr lang="en-US" altLang="zh-CN" dirty="0"/>
          </a:p>
        </p:txBody>
      </p:sp>
      <p:sp>
        <p:nvSpPr>
          <p:cNvPr id="112" name="文本框 111">
            <a:extLst>
              <a:ext uri="{FF2B5EF4-FFF2-40B4-BE49-F238E27FC236}">
                <a16:creationId xmlns:a16="http://schemas.microsoft.com/office/drawing/2014/main" id="{8E74E661-0FB5-344C-BA77-1D27E2FED64B}"/>
              </a:ext>
            </a:extLst>
          </p:cNvPr>
          <p:cNvSpPr txBox="1"/>
          <p:nvPr/>
        </p:nvSpPr>
        <p:spPr>
          <a:xfrm>
            <a:off x="9137977" y="4717275"/>
            <a:ext cx="2310105" cy="600164"/>
          </a:xfrm>
          <a:prstGeom prst="rect">
            <a:avLst/>
          </a:prstGeom>
          <a:noFill/>
        </p:spPr>
        <p:txBody>
          <a:bodyPr wrap="square" rtlCol="0">
            <a:spAutoFit/>
          </a:bodyPr>
          <a:lstStyle>
            <a:defPPr>
              <a:defRPr lang="zh-CN"/>
            </a:defPPr>
            <a:lvl1pPr marL="285750" indent="-285750">
              <a:spcBef>
                <a:spcPts val="600"/>
              </a:spcBef>
              <a:buFont typeface="Arial" panose="020B0604020202020204" pitchFamily="34" charset="0"/>
              <a:buChar char="•"/>
              <a:defRPr kumimoji="1" sz="1400">
                <a:solidFill>
                  <a:schemeClr val="bg1"/>
                </a:solidFill>
                <a:latin typeface="Microsoft YaHei" panose="020B0503020204020204" pitchFamily="34" charset="-122"/>
                <a:ea typeface="Microsoft YaHei" panose="020B0503020204020204" pitchFamily="34" charset="-122"/>
              </a:defRPr>
            </a:lvl1pPr>
          </a:lstStyle>
          <a:p>
            <a:r>
              <a:rPr lang="zh-CN" altLang="en-US" dirty="0"/>
              <a:t>快速识别遗漏填信息</a:t>
            </a:r>
            <a:endParaRPr lang="en-US" altLang="zh-CN" dirty="0"/>
          </a:p>
          <a:p>
            <a:r>
              <a:rPr lang="zh-CN" altLang="en-US" dirty="0"/>
              <a:t>支持</a:t>
            </a:r>
            <a:r>
              <a:rPr lang="zh-CN" altLang="en-US" dirty="0">
                <a:solidFill>
                  <a:srgbClr val="FFFF00"/>
                </a:solidFill>
              </a:rPr>
              <a:t>钉钉内提醒</a:t>
            </a:r>
            <a:endParaRPr lang="en-US" altLang="zh-CN" dirty="0">
              <a:solidFill>
                <a:srgbClr val="FFFF00"/>
              </a:solidFill>
            </a:endParaRPr>
          </a:p>
        </p:txBody>
      </p:sp>
      <p:cxnSp>
        <p:nvCxnSpPr>
          <p:cNvPr id="27" name="直线箭头连接符 26">
            <a:extLst>
              <a:ext uri="{FF2B5EF4-FFF2-40B4-BE49-F238E27FC236}">
                <a16:creationId xmlns:a16="http://schemas.microsoft.com/office/drawing/2014/main" id="{3986B976-9085-154F-9C27-41FEB77B2B80}"/>
              </a:ext>
            </a:extLst>
          </p:cNvPr>
          <p:cNvCxnSpPr/>
          <p:nvPr/>
        </p:nvCxnSpPr>
        <p:spPr>
          <a:xfrm>
            <a:off x="646882" y="1803056"/>
            <a:ext cx="0" cy="627388"/>
          </a:xfrm>
          <a:prstGeom prst="straightConnector1">
            <a:avLst/>
          </a:prstGeom>
          <a:ln w="76200">
            <a:prstDash val="sysDot"/>
            <a:tailEnd type="triangle"/>
          </a:ln>
        </p:spPr>
        <p:style>
          <a:lnRef idx="1">
            <a:schemeClr val="accent1"/>
          </a:lnRef>
          <a:fillRef idx="0">
            <a:schemeClr val="accent1"/>
          </a:fillRef>
          <a:effectRef idx="0">
            <a:schemeClr val="accent1"/>
          </a:effectRef>
          <a:fontRef idx="minor">
            <a:schemeClr val="tx1"/>
          </a:fontRef>
        </p:style>
      </p:cxnSp>
      <p:sp>
        <p:nvSpPr>
          <p:cNvPr id="52" name="文本框 51">
            <a:extLst>
              <a:ext uri="{FF2B5EF4-FFF2-40B4-BE49-F238E27FC236}">
                <a16:creationId xmlns:a16="http://schemas.microsoft.com/office/drawing/2014/main" id="{656F1B00-CC9A-BA44-B561-42A08E05A27A}"/>
              </a:ext>
            </a:extLst>
          </p:cNvPr>
          <p:cNvSpPr txBox="1"/>
          <p:nvPr/>
        </p:nvSpPr>
        <p:spPr>
          <a:xfrm>
            <a:off x="633530" y="1743774"/>
            <a:ext cx="1878151" cy="523220"/>
          </a:xfrm>
          <a:prstGeom prst="rect">
            <a:avLst/>
          </a:prstGeom>
          <a:noFill/>
        </p:spPr>
        <p:txBody>
          <a:bodyPr wrap="square" rtlCol="0">
            <a:spAutoFit/>
          </a:bodyPr>
          <a:lstStyle/>
          <a:p>
            <a:r>
              <a:rPr kumimoji="1" lang="zh-CN" altLang="en-US" sz="1400" dirty="0">
                <a:solidFill>
                  <a:schemeClr val="bg1"/>
                </a:solidFill>
                <a:latin typeface="Microsoft YaHei" panose="020B0503020204020204" pitchFamily="34" charset="-122"/>
                <a:ea typeface="Microsoft YaHei" panose="020B0503020204020204" pitchFamily="34" charset="-122"/>
              </a:rPr>
              <a:t>教育局人工下发命令</a:t>
            </a:r>
            <a:endParaRPr kumimoji="1" lang="en-US" altLang="zh-CN" sz="1400" dirty="0">
              <a:solidFill>
                <a:srgbClr val="FFFF00"/>
              </a:solidFill>
              <a:latin typeface="Microsoft YaHei" panose="020B0503020204020204" pitchFamily="34" charset="-122"/>
              <a:ea typeface="Microsoft YaHei" panose="020B0503020204020204" pitchFamily="34" charset="-122"/>
            </a:endParaRPr>
          </a:p>
          <a:p>
            <a:r>
              <a:rPr kumimoji="1" lang="zh-CN" altLang="en-US" sz="1400" b="1" dirty="0">
                <a:solidFill>
                  <a:srgbClr val="FFFF00"/>
                </a:solidFill>
                <a:latin typeface="Microsoft YaHei" panose="020B0503020204020204" pitchFamily="34" charset="-122"/>
                <a:ea typeface="Microsoft YaHei" panose="020B0503020204020204" pitchFamily="34" charset="-122"/>
              </a:rPr>
              <a:t>学校各自发布收集</a:t>
            </a:r>
          </a:p>
        </p:txBody>
      </p:sp>
      <p:pic>
        <p:nvPicPr>
          <p:cNvPr id="58" name="图片 57">
            <a:extLst>
              <a:ext uri="{FF2B5EF4-FFF2-40B4-BE49-F238E27FC236}">
                <a16:creationId xmlns:a16="http://schemas.microsoft.com/office/drawing/2014/main" id="{896C7205-1086-9E45-9682-71ACB32741D1}"/>
              </a:ext>
            </a:extLst>
          </p:cNvPr>
          <p:cNvPicPr>
            <a:picLocks noChangeAspect="1"/>
          </p:cNvPicPr>
          <p:nvPr/>
        </p:nvPicPr>
        <p:blipFill>
          <a:blip r:embed="rId3"/>
          <a:stretch>
            <a:fillRect/>
          </a:stretch>
        </p:blipFill>
        <p:spPr>
          <a:xfrm>
            <a:off x="4973225" y="1179612"/>
            <a:ext cx="904254" cy="1041625"/>
          </a:xfrm>
          <a:prstGeom prst="rect">
            <a:avLst/>
          </a:prstGeom>
        </p:spPr>
      </p:pic>
      <p:pic>
        <p:nvPicPr>
          <p:cNvPr id="3" name="图片 2">
            <a:extLst>
              <a:ext uri="{FF2B5EF4-FFF2-40B4-BE49-F238E27FC236}">
                <a16:creationId xmlns:a16="http://schemas.microsoft.com/office/drawing/2014/main" id="{52A9F394-7283-DA4D-B1EC-5851CED6E474}"/>
              </a:ext>
            </a:extLst>
          </p:cNvPr>
          <p:cNvPicPr>
            <a:picLocks noChangeAspect="1"/>
          </p:cNvPicPr>
          <p:nvPr/>
        </p:nvPicPr>
        <p:blipFill>
          <a:blip r:embed="rId4"/>
          <a:stretch>
            <a:fillRect/>
          </a:stretch>
        </p:blipFill>
        <p:spPr>
          <a:xfrm>
            <a:off x="2765896" y="1455547"/>
            <a:ext cx="1213644" cy="803984"/>
          </a:xfrm>
          <a:prstGeom prst="rect">
            <a:avLst/>
          </a:prstGeom>
        </p:spPr>
      </p:pic>
      <p:pic>
        <p:nvPicPr>
          <p:cNvPr id="71" name="图片 70">
            <a:extLst>
              <a:ext uri="{FF2B5EF4-FFF2-40B4-BE49-F238E27FC236}">
                <a16:creationId xmlns:a16="http://schemas.microsoft.com/office/drawing/2014/main" id="{02B3C2EE-81DD-BC4D-AFDF-21B596DF92C2}"/>
              </a:ext>
            </a:extLst>
          </p:cNvPr>
          <p:cNvPicPr>
            <a:picLocks noChangeAspect="1"/>
          </p:cNvPicPr>
          <p:nvPr/>
        </p:nvPicPr>
        <p:blipFill>
          <a:blip r:embed="rId5"/>
          <a:stretch>
            <a:fillRect/>
          </a:stretch>
        </p:blipFill>
        <p:spPr>
          <a:xfrm>
            <a:off x="6882252" y="1179612"/>
            <a:ext cx="677106" cy="1058058"/>
          </a:xfrm>
          <a:prstGeom prst="rect">
            <a:avLst/>
          </a:prstGeom>
        </p:spPr>
      </p:pic>
      <p:pic>
        <p:nvPicPr>
          <p:cNvPr id="73" name="图片 72">
            <a:extLst>
              <a:ext uri="{FF2B5EF4-FFF2-40B4-BE49-F238E27FC236}">
                <a16:creationId xmlns:a16="http://schemas.microsoft.com/office/drawing/2014/main" id="{2CC80A25-E84F-7947-81F0-13CB2B99FA85}"/>
              </a:ext>
            </a:extLst>
          </p:cNvPr>
          <p:cNvPicPr>
            <a:picLocks noChangeAspect="1"/>
          </p:cNvPicPr>
          <p:nvPr/>
        </p:nvPicPr>
        <p:blipFill rotWithShape="1">
          <a:blip r:embed="rId6"/>
          <a:srcRect l="41873" t="-664" r="39373"/>
          <a:stretch/>
        </p:blipFill>
        <p:spPr>
          <a:xfrm>
            <a:off x="8564131" y="1179612"/>
            <a:ext cx="688241" cy="1058058"/>
          </a:xfrm>
          <a:prstGeom prst="rect">
            <a:avLst/>
          </a:prstGeom>
        </p:spPr>
      </p:pic>
      <p:pic>
        <p:nvPicPr>
          <p:cNvPr id="75" name="图片 74">
            <a:extLst>
              <a:ext uri="{FF2B5EF4-FFF2-40B4-BE49-F238E27FC236}">
                <a16:creationId xmlns:a16="http://schemas.microsoft.com/office/drawing/2014/main" id="{54C4DDEB-405B-164F-B591-D15E5CE148A4}"/>
              </a:ext>
            </a:extLst>
          </p:cNvPr>
          <p:cNvPicPr>
            <a:picLocks noChangeAspect="1"/>
          </p:cNvPicPr>
          <p:nvPr/>
        </p:nvPicPr>
        <p:blipFill rotWithShape="1">
          <a:blip r:embed="rId6"/>
          <a:srcRect l="61302" t="5993" r="20691" b="693"/>
          <a:stretch/>
        </p:blipFill>
        <p:spPr>
          <a:xfrm>
            <a:off x="10257143" y="1179612"/>
            <a:ext cx="686883" cy="1038216"/>
          </a:xfrm>
          <a:prstGeom prst="rect">
            <a:avLst/>
          </a:prstGeom>
        </p:spPr>
      </p:pic>
      <p:sp>
        <p:nvSpPr>
          <p:cNvPr id="76" name="文本框 75">
            <a:extLst>
              <a:ext uri="{FF2B5EF4-FFF2-40B4-BE49-F238E27FC236}">
                <a16:creationId xmlns:a16="http://schemas.microsoft.com/office/drawing/2014/main" id="{CEB659C8-EC69-0740-95A0-B74DDEB7A2C5}"/>
              </a:ext>
            </a:extLst>
          </p:cNvPr>
          <p:cNvSpPr txBox="1"/>
          <p:nvPr/>
        </p:nvSpPr>
        <p:spPr>
          <a:xfrm>
            <a:off x="4527310" y="2266994"/>
            <a:ext cx="1841111" cy="307777"/>
          </a:xfrm>
          <a:prstGeom prst="rect">
            <a:avLst/>
          </a:prstGeom>
          <a:noFill/>
        </p:spPr>
        <p:txBody>
          <a:bodyPr wrap="square" rtlCol="0">
            <a:spAutoFit/>
          </a:bodyPr>
          <a:lstStyle/>
          <a:p>
            <a:r>
              <a:rPr kumimoji="1" lang="zh-CN" altLang="en-US" sz="1400" b="1" dirty="0">
                <a:solidFill>
                  <a:schemeClr val="bg1"/>
                </a:solidFill>
                <a:latin typeface="Microsoft YaHei" panose="020B0503020204020204" pitchFamily="34" charset="-122"/>
                <a:ea typeface="Microsoft YaHei" panose="020B0503020204020204" pitchFamily="34" charset="-122"/>
              </a:rPr>
              <a:t>邀请注册，核验身份</a:t>
            </a:r>
          </a:p>
        </p:txBody>
      </p:sp>
      <p:sp>
        <p:nvSpPr>
          <p:cNvPr id="77" name="文本框 76">
            <a:extLst>
              <a:ext uri="{FF2B5EF4-FFF2-40B4-BE49-F238E27FC236}">
                <a16:creationId xmlns:a16="http://schemas.microsoft.com/office/drawing/2014/main" id="{ACCD1F80-714F-0945-8147-EA703424C885}"/>
              </a:ext>
            </a:extLst>
          </p:cNvPr>
          <p:cNvSpPr txBox="1"/>
          <p:nvPr/>
        </p:nvSpPr>
        <p:spPr>
          <a:xfrm>
            <a:off x="6627975" y="2276555"/>
            <a:ext cx="1291715" cy="307777"/>
          </a:xfrm>
          <a:prstGeom prst="rect">
            <a:avLst/>
          </a:prstGeom>
          <a:noFill/>
        </p:spPr>
        <p:txBody>
          <a:bodyPr wrap="square" rtlCol="0">
            <a:spAutoFit/>
          </a:bodyPr>
          <a:lstStyle/>
          <a:p>
            <a:r>
              <a:rPr kumimoji="1" lang="zh-CN" altLang="en-US" sz="1400" b="1" dirty="0">
                <a:solidFill>
                  <a:schemeClr val="bg1"/>
                </a:solidFill>
                <a:latin typeface="Microsoft YaHei" panose="020B0503020204020204" pitchFamily="34" charset="-122"/>
                <a:ea typeface="Microsoft YaHei" panose="020B0503020204020204" pitchFamily="34" charset="-122"/>
              </a:rPr>
              <a:t>申请功能开通</a:t>
            </a:r>
          </a:p>
        </p:txBody>
      </p:sp>
      <p:sp>
        <p:nvSpPr>
          <p:cNvPr id="78" name="文本框 77">
            <a:extLst>
              <a:ext uri="{FF2B5EF4-FFF2-40B4-BE49-F238E27FC236}">
                <a16:creationId xmlns:a16="http://schemas.microsoft.com/office/drawing/2014/main" id="{2BB715F6-47DB-7044-B30B-48D2829E9189}"/>
              </a:ext>
            </a:extLst>
          </p:cNvPr>
          <p:cNvSpPr txBox="1"/>
          <p:nvPr/>
        </p:nvSpPr>
        <p:spPr>
          <a:xfrm>
            <a:off x="8249665" y="2276555"/>
            <a:ext cx="1291715" cy="307777"/>
          </a:xfrm>
          <a:prstGeom prst="rect">
            <a:avLst/>
          </a:prstGeom>
          <a:noFill/>
        </p:spPr>
        <p:txBody>
          <a:bodyPr wrap="square" rtlCol="0">
            <a:spAutoFit/>
          </a:bodyPr>
          <a:lstStyle/>
          <a:p>
            <a:pPr algn="ctr"/>
            <a:r>
              <a:rPr kumimoji="1" lang="zh-CN" altLang="en-US" sz="1400" b="1" dirty="0">
                <a:solidFill>
                  <a:schemeClr val="bg1"/>
                </a:solidFill>
                <a:latin typeface="Microsoft YaHei" panose="020B0503020204020204" pitchFamily="34" charset="-122"/>
                <a:ea typeface="Microsoft YaHei" panose="020B0503020204020204" pitchFamily="34" charset="-122"/>
              </a:rPr>
              <a:t>制作问卷</a:t>
            </a:r>
          </a:p>
        </p:txBody>
      </p:sp>
      <p:sp>
        <p:nvSpPr>
          <p:cNvPr id="79" name="文本框 78">
            <a:extLst>
              <a:ext uri="{FF2B5EF4-FFF2-40B4-BE49-F238E27FC236}">
                <a16:creationId xmlns:a16="http://schemas.microsoft.com/office/drawing/2014/main" id="{E2BEFEFD-FA04-CB42-8712-F3427B9620B3}"/>
              </a:ext>
            </a:extLst>
          </p:cNvPr>
          <p:cNvSpPr txBox="1"/>
          <p:nvPr/>
        </p:nvSpPr>
        <p:spPr>
          <a:xfrm>
            <a:off x="9975464" y="2288880"/>
            <a:ext cx="1291715" cy="307777"/>
          </a:xfrm>
          <a:prstGeom prst="rect">
            <a:avLst/>
          </a:prstGeom>
          <a:noFill/>
        </p:spPr>
        <p:txBody>
          <a:bodyPr wrap="square" rtlCol="0">
            <a:spAutoFit/>
          </a:bodyPr>
          <a:lstStyle/>
          <a:p>
            <a:pPr algn="ctr"/>
            <a:r>
              <a:rPr kumimoji="1" lang="zh-CN" altLang="en-US" sz="1400" b="1" dirty="0">
                <a:solidFill>
                  <a:schemeClr val="bg1"/>
                </a:solidFill>
                <a:latin typeface="Microsoft YaHei" panose="020B0503020204020204" pitchFamily="34" charset="-122"/>
                <a:ea typeface="Microsoft YaHei" panose="020B0503020204020204" pitchFamily="34" charset="-122"/>
              </a:rPr>
              <a:t>设置规则发布</a:t>
            </a:r>
          </a:p>
        </p:txBody>
      </p:sp>
      <p:cxnSp>
        <p:nvCxnSpPr>
          <p:cNvPr id="8" name="直线箭头连接符 7">
            <a:extLst>
              <a:ext uri="{FF2B5EF4-FFF2-40B4-BE49-F238E27FC236}">
                <a16:creationId xmlns:a16="http://schemas.microsoft.com/office/drawing/2014/main" id="{5F0BCCF4-5AB0-5B4F-957B-AA10876C8EC4}"/>
              </a:ext>
            </a:extLst>
          </p:cNvPr>
          <p:cNvCxnSpPr>
            <a:cxnSpLocks/>
          </p:cNvCxnSpPr>
          <p:nvPr/>
        </p:nvCxnSpPr>
        <p:spPr>
          <a:xfrm>
            <a:off x="4319290" y="1743774"/>
            <a:ext cx="288032" cy="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80" name="直线箭头连接符 79">
            <a:extLst>
              <a:ext uri="{FF2B5EF4-FFF2-40B4-BE49-F238E27FC236}">
                <a16:creationId xmlns:a16="http://schemas.microsoft.com/office/drawing/2014/main" id="{84C72B98-1AE0-6244-9D65-86085C2792B8}"/>
              </a:ext>
            </a:extLst>
          </p:cNvPr>
          <p:cNvCxnSpPr>
            <a:cxnSpLocks/>
          </p:cNvCxnSpPr>
          <p:nvPr/>
        </p:nvCxnSpPr>
        <p:spPr>
          <a:xfrm>
            <a:off x="6224405" y="1743774"/>
            <a:ext cx="288032" cy="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81" name="直线箭头连接符 80">
            <a:extLst>
              <a:ext uri="{FF2B5EF4-FFF2-40B4-BE49-F238E27FC236}">
                <a16:creationId xmlns:a16="http://schemas.microsoft.com/office/drawing/2014/main" id="{919D4958-8917-9F43-A7E8-4D7FE31E87C8}"/>
              </a:ext>
            </a:extLst>
          </p:cNvPr>
          <p:cNvCxnSpPr>
            <a:cxnSpLocks/>
          </p:cNvCxnSpPr>
          <p:nvPr/>
        </p:nvCxnSpPr>
        <p:spPr>
          <a:xfrm>
            <a:off x="7919690" y="1753656"/>
            <a:ext cx="288032" cy="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82" name="直线箭头连接符 81">
            <a:extLst>
              <a:ext uri="{FF2B5EF4-FFF2-40B4-BE49-F238E27FC236}">
                <a16:creationId xmlns:a16="http://schemas.microsoft.com/office/drawing/2014/main" id="{524341BD-6476-974E-B94F-705AAFB93B20}"/>
              </a:ext>
            </a:extLst>
          </p:cNvPr>
          <p:cNvCxnSpPr>
            <a:cxnSpLocks/>
          </p:cNvCxnSpPr>
          <p:nvPr/>
        </p:nvCxnSpPr>
        <p:spPr>
          <a:xfrm>
            <a:off x="9613389" y="1704256"/>
            <a:ext cx="288032" cy="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83" name="图片 82">
            <a:extLst>
              <a:ext uri="{FF2B5EF4-FFF2-40B4-BE49-F238E27FC236}">
                <a16:creationId xmlns:a16="http://schemas.microsoft.com/office/drawing/2014/main" id="{4D254E42-7774-B545-80DF-55E4D115C3C4}"/>
              </a:ext>
            </a:extLst>
          </p:cNvPr>
          <p:cNvPicPr>
            <a:picLocks noChangeAspect="1"/>
          </p:cNvPicPr>
          <p:nvPr/>
        </p:nvPicPr>
        <p:blipFill rotWithShape="1">
          <a:blip r:embed="rId6"/>
          <a:srcRect l="22422" t="-148" r="59450"/>
          <a:stretch/>
        </p:blipFill>
        <p:spPr>
          <a:xfrm>
            <a:off x="3563390" y="2746895"/>
            <a:ext cx="685549" cy="1130666"/>
          </a:xfrm>
          <a:prstGeom prst="rect">
            <a:avLst/>
          </a:prstGeom>
        </p:spPr>
      </p:pic>
      <p:pic>
        <p:nvPicPr>
          <p:cNvPr id="84" name="图片 83">
            <a:extLst>
              <a:ext uri="{FF2B5EF4-FFF2-40B4-BE49-F238E27FC236}">
                <a16:creationId xmlns:a16="http://schemas.microsoft.com/office/drawing/2014/main" id="{29132109-265D-E04A-B28D-420C964F07E7}"/>
              </a:ext>
            </a:extLst>
          </p:cNvPr>
          <p:cNvPicPr>
            <a:picLocks noChangeAspect="1"/>
          </p:cNvPicPr>
          <p:nvPr/>
        </p:nvPicPr>
        <p:blipFill rotWithShape="1">
          <a:blip r:embed="rId6"/>
          <a:srcRect l="80558" t="1918"/>
          <a:stretch/>
        </p:blipFill>
        <p:spPr>
          <a:xfrm>
            <a:off x="3535789" y="4320844"/>
            <a:ext cx="706195" cy="1151278"/>
          </a:xfrm>
          <a:prstGeom prst="rect">
            <a:avLst/>
          </a:prstGeom>
        </p:spPr>
      </p:pic>
      <p:pic>
        <p:nvPicPr>
          <p:cNvPr id="12" name="图片 11">
            <a:extLst>
              <a:ext uri="{FF2B5EF4-FFF2-40B4-BE49-F238E27FC236}">
                <a16:creationId xmlns:a16="http://schemas.microsoft.com/office/drawing/2014/main" id="{8DBB2783-DBCF-E24B-867E-7E84CE236B0B}"/>
              </a:ext>
            </a:extLst>
          </p:cNvPr>
          <p:cNvPicPr>
            <a:picLocks noChangeAspect="1"/>
          </p:cNvPicPr>
          <p:nvPr/>
        </p:nvPicPr>
        <p:blipFill>
          <a:blip r:embed="rId7"/>
          <a:stretch>
            <a:fillRect/>
          </a:stretch>
        </p:blipFill>
        <p:spPr>
          <a:xfrm>
            <a:off x="7199059" y="4401944"/>
            <a:ext cx="1871018" cy="989078"/>
          </a:xfrm>
          <a:prstGeom prst="rect">
            <a:avLst/>
          </a:prstGeom>
        </p:spPr>
      </p:pic>
      <p:pic>
        <p:nvPicPr>
          <p:cNvPr id="13" name="图片 12">
            <a:extLst>
              <a:ext uri="{FF2B5EF4-FFF2-40B4-BE49-F238E27FC236}">
                <a16:creationId xmlns:a16="http://schemas.microsoft.com/office/drawing/2014/main" id="{0A0090DA-B7C1-F949-8472-9F20C97806ED}"/>
              </a:ext>
            </a:extLst>
          </p:cNvPr>
          <p:cNvPicPr>
            <a:picLocks noChangeAspect="1"/>
          </p:cNvPicPr>
          <p:nvPr/>
        </p:nvPicPr>
        <p:blipFill>
          <a:blip r:embed="rId8"/>
          <a:stretch>
            <a:fillRect/>
          </a:stretch>
        </p:blipFill>
        <p:spPr>
          <a:xfrm>
            <a:off x="8392346" y="2775641"/>
            <a:ext cx="607464" cy="1087659"/>
          </a:xfrm>
          <a:prstGeom prst="rect">
            <a:avLst/>
          </a:prstGeom>
        </p:spPr>
      </p:pic>
      <p:pic>
        <p:nvPicPr>
          <p:cNvPr id="14" name="图片 13">
            <a:extLst>
              <a:ext uri="{FF2B5EF4-FFF2-40B4-BE49-F238E27FC236}">
                <a16:creationId xmlns:a16="http://schemas.microsoft.com/office/drawing/2014/main" id="{9F9C73CF-D32B-FE47-882C-283221AD25D8}"/>
              </a:ext>
            </a:extLst>
          </p:cNvPr>
          <p:cNvPicPr>
            <a:picLocks noChangeAspect="1"/>
          </p:cNvPicPr>
          <p:nvPr/>
        </p:nvPicPr>
        <p:blipFill>
          <a:blip r:embed="rId9"/>
          <a:stretch>
            <a:fillRect/>
          </a:stretch>
        </p:blipFill>
        <p:spPr>
          <a:xfrm>
            <a:off x="7727749" y="2775641"/>
            <a:ext cx="604643" cy="1087659"/>
          </a:xfrm>
          <a:prstGeom prst="rect">
            <a:avLst/>
          </a:prstGeom>
        </p:spPr>
      </p:pic>
      <p:sp>
        <p:nvSpPr>
          <p:cNvPr id="85" name="文本框 84">
            <a:extLst>
              <a:ext uri="{FF2B5EF4-FFF2-40B4-BE49-F238E27FC236}">
                <a16:creationId xmlns:a16="http://schemas.microsoft.com/office/drawing/2014/main" id="{83363586-B509-7640-95C0-9EFA5CAACDCB}"/>
              </a:ext>
            </a:extLst>
          </p:cNvPr>
          <p:cNvSpPr txBox="1"/>
          <p:nvPr/>
        </p:nvSpPr>
        <p:spPr>
          <a:xfrm>
            <a:off x="2373743" y="1027317"/>
            <a:ext cx="2429609" cy="338554"/>
          </a:xfrm>
          <a:prstGeom prst="rect">
            <a:avLst/>
          </a:prstGeom>
          <a:noFill/>
        </p:spPr>
        <p:txBody>
          <a:bodyPr wrap="square" rtlCol="0">
            <a:spAutoFit/>
          </a:bodyPr>
          <a:lstStyle/>
          <a:p>
            <a:r>
              <a:rPr kumimoji="1" lang="zh-CN" altLang="en-US" sz="1600" b="1" dirty="0">
                <a:solidFill>
                  <a:schemeClr val="bg1"/>
                </a:solidFill>
                <a:latin typeface="Microsoft YaHei" panose="020B0503020204020204" pitchFamily="34" charset="-122"/>
                <a:ea typeface="Microsoft YaHei" panose="020B0503020204020204" pitchFamily="34" charset="-122"/>
              </a:rPr>
              <a:t>每个学校</a:t>
            </a:r>
            <a:r>
              <a:rPr kumimoji="1" lang="en-US" altLang="zh-CN" sz="1600" b="1" dirty="0">
                <a:solidFill>
                  <a:schemeClr val="bg1"/>
                </a:solidFill>
                <a:latin typeface="Microsoft YaHei" panose="020B0503020204020204" pitchFamily="34" charset="-122"/>
                <a:ea typeface="Microsoft YaHei" panose="020B0503020204020204" pitchFamily="34" charset="-122"/>
              </a:rPr>
              <a:t>/</a:t>
            </a:r>
            <a:r>
              <a:rPr kumimoji="1" lang="zh-CN" altLang="en-US" sz="1600" b="1" dirty="0">
                <a:solidFill>
                  <a:schemeClr val="bg1"/>
                </a:solidFill>
                <a:latin typeface="Microsoft YaHei" panose="020B0503020204020204" pitchFamily="34" charset="-122"/>
                <a:ea typeface="Microsoft YaHei" panose="020B0503020204020204" pitchFamily="34" charset="-122"/>
              </a:rPr>
              <a:t>机构</a:t>
            </a:r>
          </a:p>
        </p:txBody>
      </p:sp>
      <p:pic>
        <p:nvPicPr>
          <p:cNvPr id="15" name="图片 14">
            <a:extLst>
              <a:ext uri="{FF2B5EF4-FFF2-40B4-BE49-F238E27FC236}">
                <a16:creationId xmlns:a16="http://schemas.microsoft.com/office/drawing/2014/main" id="{8ACEBCED-0864-0E49-8D1F-1C7F90D683BE}"/>
              </a:ext>
            </a:extLst>
          </p:cNvPr>
          <p:cNvPicPr>
            <a:picLocks noChangeAspect="1"/>
          </p:cNvPicPr>
          <p:nvPr/>
        </p:nvPicPr>
        <p:blipFill>
          <a:blip r:embed="rId10"/>
          <a:stretch>
            <a:fillRect/>
          </a:stretch>
        </p:blipFill>
        <p:spPr>
          <a:xfrm>
            <a:off x="3239170" y="5713853"/>
            <a:ext cx="1854166" cy="656684"/>
          </a:xfrm>
          <a:prstGeom prst="rect">
            <a:avLst/>
          </a:prstGeom>
        </p:spPr>
      </p:pic>
      <p:sp>
        <p:nvSpPr>
          <p:cNvPr id="96" name="文本框 95">
            <a:extLst>
              <a:ext uri="{FF2B5EF4-FFF2-40B4-BE49-F238E27FC236}">
                <a16:creationId xmlns:a16="http://schemas.microsoft.com/office/drawing/2014/main" id="{CACEDFFD-D50D-E749-BE6E-B8CE53AFE06F}"/>
              </a:ext>
            </a:extLst>
          </p:cNvPr>
          <p:cNvSpPr txBox="1"/>
          <p:nvPr/>
        </p:nvSpPr>
        <p:spPr>
          <a:xfrm>
            <a:off x="5297632" y="5908245"/>
            <a:ext cx="2429609" cy="338554"/>
          </a:xfrm>
          <a:prstGeom prst="rect">
            <a:avLst/>
          </a:prstGeom>
          <a:noFill/>
        </p:spPr>
        <p:txBody>
          <a:bodyPr wrap="square" rtlCol="0">
            <a:spAutoFit/>
          </a:bodyPr>
          <a:lstStyle/>
          <a:p>
            <a:r>
              <a:rPr kumimoji="1" lang="zh-CN" altLang="en-US" sz="1600" b="1" dirty="0">
                <a:solidFill>
                  <a:srgbClr val="FF0000"/>
                </a:solidFill>
                <a:latin typeface="Microsoft YaHei" panose="020B0503020204020204" pitchFamily="34" charset="-122"/>
                <a:ea typeface="Microsoft YaHei" panose="020B0503020204020204" pitchFamily="34" charset="-122"/>
              </a:rPr>
              <a:t>人工汇总各校数据</a:t>
            </a:r>
          </a:p>
        </p:txBody>
      </p:sp>
      <p:sp>
        <p:nvSpPr>
          <p:cNvPr id="101" name="文本框 100">
            <a:extLst>
              <a:ext uri="{FF2B5EF4-FFF2-40B4-BE49-F238E27FC236}">
                <a16:creationId xmlns:a16="http://schemas.microsoft.com/office/drawing/2014/main" id="{496DB32A-BFE5-4E4A-95F4-3A61B3197C59}"/>
              </a:ext>
            </a:extLst>
          </p:cNvPr>
          <p:cNvSpPr txBox="1"/>
          <p:nvPr/>
        </p:nvSpPr>
        <p:spPr>
          <a:xfrm>
            <a:off x="7538950" y="5925869"/>
            <a:ext cx="1557728" cy="338554"/>
          </a:xfrm>
          <a:prstGeom prst="rect">
            <a:avLst/>
          </a:prstGeom>
          <a:noFill/>
        </p:spPr>
        <p:txBody>
          <a:bodyPr wrap="square" rtlCol="0">
            <a:spAutoFit/>
          </a:bodyPr>
          <a:lstStyle/>
          <a:p>
            <a:r>
              <a:rPr kumimoji="1" lang="zh-CN" altLang="en-US" sz="1600" b="1" dirty="0">
                <a:solidFill>
                  <a:srgbClr val="FF0000"/>
                </a:solidFill>
                <a:latin typeface="Microsoft YaHei" panose="020B0503020204020204" pitchFamily="34" charset="-122"/>
                <a:ea typeface="Microsoft YaHei" panose="020B0503020204020204" pitchFamily="34" charset="-122"/>
              </a:rPr>
              <a:t>无统计报告</a:t>
            </a:r>
          </a:p>
        </p:txBody>
      </p:sp>
      <p:sp>
        <p:nvSpPr>
          <p:cNvPr id="104" name="文本框 103">
            <a:extLst>
              <a:ext uri="{FF2B5EF4-FFF2-40B4-BE49-F238E27FC236}">
                <a16:creationId xmlns:a16="http://schemas.microsoft.com/office/drawing/2014/main" id="{20D0173A-74EC-3346-B9A7-ED81ADA0B324}"/>
              </a:ext>
            </a:extLst>
          </p:cNvPr>
          <p:cNvSpPr txBox="1"/>
          <p:nvPr/>
        </p:nvSpPr>
        <p:spPr>
          <a:xfrm>
            <a:off x="9395475" y="5914454"/>
            <a:ext cx="1912447" cy="338554"/>
          </a:xfrm>
          <a:prstGeom prst="rect">
            <a:avLst/>
          </a:prstGeom>
          <a:noFill/>
        </p:spPr>
        <p:txBody>
          <a:bodyPr wrap="square" rtlCol="0">
            <a:spAutoFit/>
          </a:bodyPr>
          <a:lstStyle/>
          <a:p>
            <a:r>
              <a:rPr kumimoji="1" lang="zh-CN" altLang="en-US" sz="1600" b="1" dirty="0">
                <a:solidFill>
                  <a:srgbClr val="FF0000"/>
                </a:solidFill>
                <a:latin typeface="Microsoft YaHei" panose="020B0503020204020204" pitchFamily="34" charset="-122"/>
                <a:ea typeface="Microsoft YaHei" panose="020B0503020204020204" pitchFamily="34" charset="-122"/>
              </a:rPr>
              <a:t>无疫情分析应用</a:t>
            </a:r>
          </a:p>
        </p:txBody>
      </p:sp>
      <p:sp>
        <p:nvSpPr>
          <p:cNvPr id="50" name="标题 1">
            <a:extLst>
              <a:ext uri="{FF2B5EF4-FFF2-40B4-BE49-F238E27FC236}">
                <a16:creationId xmlns:a16="http://schemas.microsoft.com/office/drawing/2014/main" id="{F32E1F88-8B10-2048-8E0F-48A2FCE4F8C0}"/>
              </a:ext>
            </a:extLst>
          </p:cNvPr>
          <p:cNvSpPr txBox="1">
            <a:spLocks/>
          </p:cNvSpPr>
          <p:nvPr/>
        </p:nvSpPr>
        <p:spPr>
          <a:xfrm>
            <a:off x="576000" y="259500"/>
            <a:ext cx="10368000" cy="523220"/>
          </a:xfrm>
          <a:prstGeom prst="rect">
            <a:avLst/>
          </a:prstGeom>
          <a:noFill/>
        </p:spPr>
        <p:txBody>
          <a:bodyPr wrap="square" rtlCol="0">
            <a:spAutoFit/>
          </a:bodyPr>
          <a:lstStyle>
            <a:defPPr>
              <a:defRPr lang="zh-CN"/>
            </a:defPPr>
            <a:lvl1pPr>
              <a:defRPr kumimoji="1" sz="2800" b="1">
                <a:solidFill>
                  <a:schemeClr val="bg1"/>
                </a:solidFill>
                <a:latin typeface="Microsoft YaHei" panose="020B0503020204020204" pitchFamily="34" charset="-122"/>
                <a:ea typeface="Microsoft YaHei" panose="020B0503020204020204" pitchFamily="34" charset="-122"/>
              </a:defRPr>
            </a:lvl1pPr>
          </a:lstStyle>
          <a:p>
            <a:r>
              <a:rPr lang="zh-CN" altLang="en-US" dirty="0"/>
              <a:t>钉钉方案</a:t>
            </a:r>
          </a:p>
        </p:txBody>
      </p:sp>
    </p:spTree>
    <p:extLst>
      <p:ext uri="{BB962C8B-B14F-4D97-AF65-F5344CB8AC3E}">
        <p14:creationId xmlns:p14="http://schemas.microsoft.com/office/powerpoint/2010/main" val="675924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animBg="1"/>
      <p:bldP spid="59" grpId="0" animBg="1"/>
      <p:bldP spid="95" grpId="0" animBg="1"/>
      <p:bldP spid="6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7EBD8E29-5D1A-AC45-BC4D-1B57E45F4880}"/>
              </a:ext>
            </a:extLst>
          </p:cNvPr>
          <p:cNvSpPr txBox="1"/>
          <p:nvPr/>
        </p:nvSpPr>
        <p:spPr>
          <a:xfrm>
            <a:off x="182330" y="2294300"/>
            <a:ext cx="2304256" cy="369332"/>
          </a:xfrm>
          <a:prstGeom prst="rect">
            <a:avLst/>
          </a:prstGeom>
          <a:noFill/>
        </p:spPr>
        <p:txBody>
          <a:bodyPr wrap="square" rtlCol="0">
            <a:spAutoFit/>
          </a:bodyPr>
          <a:lstStyle/>
          <a:p>
            <a:r>
              <a:rPr kumimoji="1" lang="zh-CN" altLang="en-US" b="1" dirty="0">
                <a:solidFill>
                  <a:srgbClr val="00B050"/>
                </a:solidFill>
                <a:latin typeface="Microsoft YaHei" panose="020B0503020204020204" pitchFamily="34" charset="-122"/>
                <a:ea typeface="Microsoft YaHei" panose="020B0503020204020204" pitchFamily="34" charset="-122"/>
              </a:rPr>
              <a:t>钉钉满足的需求</a:t>
            </a:r>
          </a:p>
        </p:txBody>
      </p:sp>
      <p:sp>
        <p:nvSpPr>
          <p:cNvPr id="5" name="文本框 4">
            <a:extLst>
              <a:ext uri="{FF2B5EF4-FFF2-40B4-BE49-F238E27FC236}">
                <a16:creationId xmlns:a16="http://schemas.microsoft.com/office/drawing/2014/main" id="{350B26EC-C597-1E42-8595-353B0316A9A1}"/>
              </a:ext>
            </a:extLst>
          </p:cNvPr>
          <p:cNvSpPr txBox="1"/>
          <p:nvPr/>
        </p:nvSpPr>
        <p:spPr>
          <a:xfrm>
            <a:off x="4379659" y="2294300"/>
            <a:ext cx="2304256" cy="369332"/>
          </a:xfrm>
          <a:prstGeom prst="rect">
            <a:avLst/>
          </a:prstGeom>
          <a:noFill/>
        </p:spPr>
        <p:txBody>
          <a:bodyPr wrap="square" rtlCol="0">
            <a:spAutoFit/>
          </a:bodyPr>
          <a:lstStyle/>
          <a:p>
            <a:r>
              <a:rPr kumimoji="1" lang="zh-CN" altLang="en-US" b="1" dirty="0">
                <a:solidFill>
                  <a:srgbClr val="FF0000"/>
                </a:solidFill>
                <a:latin typeface="Microsoft YaHei" panose="020B0503020204020204" pitchFamily="34" charset="-122"/>
                <a:ea typeface="Microsoft YaHei" panose="020B0503020204020204" pitchFamily="34" charset="-122"/>
              </a:rPr>
              <a:t>钉钉未满足的需求</a:t>
            </a:r>
          </a:p>
        </p:txBody>
      </p:sp>
      <p:sp>
        <p:nvSpPr>
          <p:cNvPr id="6" name="矩形 5">
            <a:extLst>
              <a:ext uri="{FF2B5EF4-FFF2-40B4-BE49-F238E27FC236}">
                <a16:creationId xmlns:a16="http://schemas.microsoft.com/office/drawing/2014/main" id="{74DCC54A-B609-0246-99C1-FDDEDF8469E6}"/>
              </a:ext>
            </a:extLst>
          </p:cNvPr>
          <p:cNvSpPr/>
          <p:nvPr/>
        </p:nvSpPr>
        <p:spPr>
          <a:xfrm>
            <a:off x="33627" y="3224986"/>
            <a:ext cx="5759450" cy="1384995"/>
          </a:xfrm>
          <a:prstGeom prst="rect">
            <a:avLst/>
          </a:prstGeom>
        </p:spPr>
        <p:txBody>
          <a:bodyPr>
            <a:spAutoFit/>
          </a:bodyPr>
          <a:lstStyle/>
          <a:p>
            <a:r>
              <a:rPr lang="en-US" altLang="zh-CN" sz="1400" dirty="0">
                <a:solidFill>
                  <a:schemeClr val="bg1"/>
                </a:solidFill>
                <a:latin typeface="Microsoft YaHei" panose="020B0503020204020204" pitchFamily="34" charset="-122"/>
                <a:ea typeface="Microsoft YaHei" panose="020B0503020204020204" pitchFamily="34" charset="-122"/>
              </a:rPr>
              <a:t>1</a:t>
            </a:r>
            <a:r>
              <a:rPr lang="zh-CN" altLang="en-US" sz="1400" dirty="0">
                <a:solidFill>
                  <a:schemeClr val="bg1"/>
                </a:solidFill>
                <a:latin typeface="Microsoft YaHei" panose="020B0503020204020204" pitchFamily="34" charset="-122"/>
                <a:ea typeface="Microsoft YaHei" panose="020B0503020204020204" pitchFamily="34" charset="-122"/>
              </a:rPr>
              <a:t>、班主任和学校的学生疫情数据汇总提效</a:t>
            </a:r>
            <a:endParaRPr lang="en-US" altLang="zh-CN" sz="1400" dirty="0">
              <a:solidFill>
                <a:schemeClr val="bg1"/>
              </a:solidFill>
              <a:latin typeface="Microsoft YaHei" panose="020B0503020204020204" pitchFamily="34" charset="-122"/>
              <a:ea typeface="Microsoft YaHei" panose="020B0503020204020204" pitchFamily="34" charset="-122"/>
            </a:endParaRPr>
          </a:p>
          <a:p>
            <a:endParaRPr lang="zh-CN" altLang="en-US" sz="1400" dirty="0">
              <a:solidFill>
                <a:schemeClr val="bg1"/>
              </a:solidFill>
              <a:latin typeface="Microsoft YaHei" panose="020B0503020204020204" pitchFamily="34" charset="-122"/>
              <a:ea typeface="Microsoft YaHei" panose="020B0503020204020204" pitchFamily="34" charset="-122"/>
            </a:endParaRPr>
          </a:p>
          <a:p>
            <a:r>
              <a:rPr lang="en-US" altLang="zh-CN" sz="1400" dirty="0">
                <a:solidFill>
                  <a:schemeClr val="bg1"/>
                </a:solidFill>
                <a:latin typeface="Microsoft YaHei" panose="020B0503020204020204" pitchFamily="34" charset="-122"/>
                <a:ea typeface="Microsoft YaHei" panose="020B0503020204020204" pitchFamily="34" charset="-122"/>
              </a:rPr>
              <a:t>2</a:t>
            </a:r>
            <a:r>
              <a:rPr lang="zh-CN" altLang="en-US" sz="1400" dirty="0">
                <a:solidFill>
                  <a:schemeClr val="bg1"/>
                </a:solidFill>
                <a:latin typeface="Microsoft YaHei" panose="020B0503020204020204" pitchFamily="34" charset="-122"/>
                <a:ea typeface="Microsoft YaHei" panose="020B0503020204020204" pitchFamily="34" charset="-122"/>
              </a:rPr>
              <a:t>、省去了班主任数据的核验工作</a:t>
            </a:r>
            <a:endParaRPr lang="en-US" altLang="zh-CN" sz="1400" dirty="0">
              <a:solidFill>
                <a:schemeClr val="bg1"/>
              </a:solidFill>
              <a:latin typeface="Microsoft YaHei" panose="020B0503020204020204" pitchFamily="34" charset="-122"/>
              <a:ea typeface="Microsoft YaHei" panose="020B0503020204020204" pitchFamily="34" charset="-122"/>
            </a:endParaRPr>
          </a:p>
          <a:p>
            <a:r>
              <a:rPr lang="zh-CN" altLang="en-US" sz="1400" dirty="0">
                <a:solidFill>
                  <a:schemeClr val="bg1"/>
                </a:solidFill>
                <a:latin typeface="Microsoft YaHei" panose="020B0503020204020204" pitchFamily="34" charset="-122"/>
                <a:ea typeface="Microsoft YaHei" panose="020B0503020204020204" pitchFamily="34" charset="-122"/>
              </a:rPr>
              <a:t>（多填、错填不会出现，漏填可以识别并快捷通知）</a:t>
            </a:r>
            <a:endParaRPr lang="en-US" altLang="zh-CN" sz="1400" dirty="0">
              <a:solidFill>
                <a:schemeClr val="bg1"/>
              </a:solidFill>
              <a:latin typeface="Microsoft YaHei" panose="020B0503020204020204" pitchFamily="34" charset="-122"/>
              <a:ea typeface="Microsoft YaHei" panose="020B0503020204020204" pitchFamily="34" charset="-122"/>
            </a:endParaRPr>
          </a:p>
          <a:p>
            <a:endParaRPr lang="zh-CN" altLang="en-US" sz="1400" dirty="0">
              <a:solidFill>
                <a:schemeClr val="bg1"/>
              </a:solidFill>
              <a:latin typeface="Microsoft YaHei" panose="020B0503020204020204" pitchFamily="34" charset="-122"/>
              <a:ea typeface="Microsoft YaHei" panose="020B0503020204020204" pitchFamily="34" charset="-122"/>
            </a:endParaRPr>
          </a:p>
          <a:p>
            <a:r>
              <a:rPr lang="en-US" altLang="zh-CN" sz="1400" dirty="0">
                <a:solidFill>
                  <a:schemeClr val="bg1"/>
                </a:solidFill>
                <a:latin typeface="Microsoft YaHei" panose="020B0503020204020204" pitchFamily="34" charset="-122"/>
                <a:ea typeface="Microsoft YaHei" panose="020B0503020204020204" pitchFamily="34" charset="-122"/>
              </a:rPr>
              <a:t>3</a:t>
            </a:r>
            <a:r>
              <a:rPr lang="zh-CN" altLang="en-US" sz="1400" dirty="0">
                <a:solidFill>
                  <a:schemeClr val="bg1"/>
                </a:solidFill>
                <a:latin typeface="Microsoft YaHei" panose="020B0503020204020204" pitchFamily="34" charset="-122"/>
                <a:ea typeface="Microsoft YaHei" panose="020B0503020204020204" pitchFamily="34" charset="-122"/>
              </a:rPr>
              <a:t>、提供学校、班主任可以查看简单的问卷报表</a:t>
            </a:r>
            <a:endParaRPr lang="zh-CN" altLang="en-US" sz="1400" dirty="0">
              <a:solidFill>
                <a:schemeClr val="bg1"/>
              </a:solidFill>
              <a:effectLst/>
              <a:latin typeface="Microsoft YaHei" panose="020B0503020204020204" pitchFamily="34" charset="-122"/>
              <a:ea typeface="Microsoft YaHei" panose="020B0503020204020204" pitchFamily="34" charset="-122"/>
            </a:endParaRPr>
          </a:p>
        </p:txBody>
      </p:sp>
      <p:sp>
        <p:nvSpPr>
          <p:cNvPr id="7" name="矩形 6">
            <a:extLst>
              <a:ext uri="{FF2B5EF4-FFF2-40B4-BE49-F238E27FC236}">
                <a16:creationId xmlns:a16="http://schemas.microsoft.com/office/drawing/2014/main" id="{90B22969-188E-7A49-9194-31833BD1D47B}"/>
              </a:ext>
            </a:extLst>
          </p:cNvPr>
          <p:cNvSpPr/>
          <p:nvPr/>
        </p:nvSpPr>
        <p:spPr>
          <a:xfrm>
            <a:off x="4174390" y="3224986"/>
            <a:ext cx="5759450" cy="2031325"/>
          </a:xfrm>
          <a:prstGeom prst="rect">
            <a:avLst/>
          </a:prstGeom>
        </p:spPr>
        <p:txBody>
          <a:bodyPr>
            <a:spAutoFit/>
          </a:bodyPr>
          <a:lstStyle/>
          <a:p>
            <a:r>
              <a:rPr lang="en-US" altLang="zh-CN" sz="1400" dirty="0">
                <a:solidFill>
                  <a:schemeClr val="bg1"/>
                </a:solidFill>
                <a:latin typeface="Microsoft YaHei" panose="020B0503020204020204" pitchFamily="34" charset="-122"/>
                <a:ea typeface="Microsoft YaHei" panose="020B0503020204020204" pitchFamily="34" charset="-122"/>
              </a:rPr>
              <a:t>1</a:t>
            </a:r>
            <a:r>
              <a:rPr lang="zh-CN" altLang="en-US" sz="1400" dirty="0">
                <a:solidFill>
                  <a:schemeClr val="bg1"/>
                </a:solidFill>
                <a:latin typeface="Microsoft YaHei" panose="020B0503020204020204" pitchFamily="34" charset="-122"/>
                <a:ea typeface="Microsoft YaHei" panose="020B0503020204020204" pitchFamily="34" charset="-122"/>
              </a:rPr>
              <a:t>、教育局还需要做各校</a:t>
            </a:r>
            <a:r>
              <a:rPr lang="en" altLang="zh-CN" sz="1400" dirty="0">
                <a:solidFill>
                  <a:schemeClr val="bg1"/>
                </a:solidFill>
                <a:latin typeface="Microsoft YaHei" panose="020B0503020204020204" pitchFamily="34" charset="-122"/>
                <a:ea typeface="Microsoft YaHei" panose="020B0503020204020204" pitchFamily="34" charset="-122"/>
              </a:rPr>
              <a:t>Excel</a:t>
            </a:r>
            <a:r>
              <a:rPr lang="zh-CN" altLang="en-US" sz="1400" dirty="0">
                <a:solidFill>
                  <a:schemeClr val="bg1"/>
                </a:solidFill>
                <a:latin typeface="Microsoft YaHei" panose="020B0503020204020204" pitchFamily="34" charset="-122"/>
                <a:ea typeface="Microsoft YaHei" panose="020B0503020204020204" pitchFamily="34" charset="-122"/>
              </a:rPr>
              <a:t>汇总工作；</a:t>
            </a:r>
            <a:endParaRPr lang="en-US" altLang="zh-CN" sz="1400" dirty="0">
              <a:solidFill>
                <a:schemeClr val="bg1"/>
              </a:solidFill>
              <a:latin typeface="Microsoft YaHei" panose="020B0503020204020204" pitchFamily="34" charset="-122"/>
              <a:ea typeface="Microsoft YaHei" panose="020B0503020204020204" pitchFamily="34" charset="-122"/>
            </a:endParaRPr>
          </a:p>
          <a:p>
            <a:endParaRPr lang="en-US" altLang="zh-CN" sz="1400" dirty="0">
              <a:solidFill>
                <a:schemeClr val="bg1"/>
              </a:solidFill>
              <a:latin typeface="Microsoft YaHei" panose="020B0503020204020204" pitchFamily="34" charset="-122"/>
              <a:ea typeface="Microsoft YaHei" panose="020B0503020204020204" pitchFamily="34" charset="-122"/>
            </a:endParaRPr>
          </a:p>
          <a:p>
            <a:r>
              <a:rPr lang="en-US" altLang="zh-CN" sz="1400" dirty="0">
                <a:solidFill>
                  <a:schemeClr val="bg1"/>
                </a:solidFill>
                <a:latin typeface="Microsoft YaHei" panose="020B0503020204020204" pitchFamily="34" charset="-122"/>
                <a:ea typeface="Microsoft YaHei" panose="020B0503020204020204" pitchFamily="34" charset="-122"/>
              </a:rPr>
              <a:t>2</a:t>
            </a:r>
            <a:r>
              <a:rPr lang="zh-CN" altLang="en-US" sz="1400" dirty="0">
                <a:solidFill>
                  <a:schemeClr val="bg1"/>
                </a:solidFill>
                <a:latin typeface="Microsoft YaHei" panose="020B0503020204020204" pitchFamily="34" charset="-122"/>
                <a:ea typeface="Microsoft YaHei" panose="020B0503020204020204" pitchFamily="34" charset="-122"/>
              </a:rPr>
              <a:t>、缺少分权分级的数据统计分析；</a:t>
            </a:r>
            <a:endParaRPr lang="en-US" altLang="zh-CN" sz="1400" dirty="0">
              <a:solidFill>
                <a:schemeClr val="bg1"/>
              </a:solidFill>
              <a:latin typeface="Microsoft YaHei" panose="020B0503020204020204" pitchFamily="34" charset="-122"/>
              <a:ea typeface="Microsoft YaHei" panose="020B0503020204020204" pitchFamily="34" charset="-122"/>
            </a:endParaRPr>
          </a:p>
          <a:p>
            <a:endParaRPr lang="en-US" altLang="zh-CN" sz="1400" dirty="0">
              <a:solidFill>
                <a:schemeClr val="bg1"/>
              </a:solidFill>
              <a:latin typeface="Microsoft YaHei" panose="020B0503020204020204" pitchFamily="34" charset="-122"/>
              <a:ea typeface="Microsoft YaHei" panose="020B0503020204020204" pitchFamily="34" charset="-122"/>
            </a:endParaRPr>
          </a:p>
          <a:p>
            <a:r>
              <a:rPr lang="en-US" altLang="zh-CN" sz="1400" dirty="0">
                <a:solidFill>
                  <a:schemeClr val="bg1"/>
                </a:solidFill>
                <a:latin typeface="Microsoft YaHei" panose="020B0503020204020204" pitchFamily="34" charset="-122"/>
                <a:ea typeface="Microsoft YaHei" panose="020B0503020204020204" pitchFamily="34" charset="-122"/>
              </a:rPr>
              <a:t>3</a:t>
            </a:r>
            <a:r>
              <a:rPr lang="zh-CN" altLang="en-US" sz="1400" dirty="0">
                <a:solidFill>
                  <a:schemeClr val="bg1"/>
                </a:solidFill>
                <a:latin typeface="Microsoft YaHei" panose="020B0503020204020204" pitchFamily="34" charset="-122"/>
                <a:ea typeface="Microsoft YaHei" panose="020B0503020204020204" pitchFamily="34" charset="-122"/>
              </a:rPr>
              <a:t>、且没有深入疫情风险分析，无法支撑</a:t>
            </a:r>
            <a:endParaRPr lang="en-US" altLang="zh-CN" sz="1400" dirty="0">
              <a:solidFill>
                <a:schemeClr val="bg1"/>
              </a:solidFill>
              <a:latin typeface="Microsoft YaHei" panose="020B0503020204020204" pitchFamily="34" charset="-122"/>
              <a:ea typeface="Microsoft YaHei" panose="020B0503020204020204" pitchFamily="34" charset="-122"/>
            </a:endParaRPr>
          </a:p>
          <a:p>
            <a:r>
              <a:rPr lang="zh-CN" altLang="en-US" sz="1400" dirty="0">
                <a:solidFill>
                  <a:schemeClr val="bg1"/>
                </a:solidFill>
                <a:latin typeface="Microsoft YaHei" panose="020B0503020204020204" pitchFamily="34" charset="-122"/>
                <a:ea typeface="Microsoft YaHei" panose="020B0503020204020204" pitchFamily="34" charset="-122"/>
              </a:rPr>
              <a:t>返校预判决策</a:t>
            </a:r>
            <a:endParaRPr lang="en-US" altLang="zh-CN" sz="1400" dirty="0">
              <a:solidFill>
                <a:schemeClr val="bg1"/>
              </a:solidFill>
              <a:latin typeface="Microsoft YaHei" panose="020B0503020204020204" pitchFamily="34" charset="-122"/>
              <a:ea typeface="Microsoft YaHei" panose="020B0503020204020204" pitchFamily="34" charset="-122"/>
            </a:endParaRPr>
          </a:p>
          <a:p>
            <a:endParaRPr lang="en-US" altLang="zh-CN" sz="1400" dirty="0">
              <a:solidFill>
                <a:schemeClr val="bg1"/>
              </a:solidFill>
              <a:latin typeface="Microsoft YaHei" panose="020B0503020204020204" pitchFamily="34" charset="-122"/>
              <a:ea typeface="Microsoft YaHei" panose="020B0503020204020204" pitchFamily="34" charset="-122"/>
            </a:endParaRPr>
          </a:p>
          <a:p>
            <a:endParaRPr lang="en-US" altLang="zh-CN" sz="1400" dirty="0">
              <a:solidFill>
                <a:schemeClr val="bg1"/>
              </a:solidFill>
              <a:latin typeface="Microsoft YaHei" panose="020B0503020204020204" pitchFamily="34" charset="-122"/>
              <a:ea typeface="Microsoft YaHei" panose="020B0503020204020204" pitchFamily="34" charset="-122"/>
            </a:endParaRPr>
          </a:p>
          <a:p>
            <a:endParaRPr lang="zh-CN" altLang="en-US" sz="1400" dirty="0">
              <a:solidFill>
                <a:schemeClr val="bg1"/>
              </a:solidFill>
              <a:latin typeface="Microsoft YaHei" panose="020B0503020204020204" pitchFamily="34" charset="-122"/>
              <a:ea typeface="Microsoft YaHei" panose="020B0503020204020204" pitchFamily="34" charset="-122"/>
            </a:endParaRPr>
          </a:p>
        </p:txBody>
      </p:sp>
      <p:sp>
        <p:nvSpPr>
          <p:cNvPr id="9" name="矩形 8">
            <a:extLst>
              <a:ext uri="{FF2B5EF4-FFF2-40B4-BE49-F238E27FC236}">
                <a16:creationId xmlns:a16="http://schemas.microsoft.com/office/drawing/2014/main" id="{0BCDD931-75FA-3C40-92CB-527317D5F8A0}"/>
              </a:ext>
            </a:extLst>
          </p:cNvPr>
          <p:cNvSpPr/>
          <p:nvPr/>
        </p:nvSpPr>
        <p:spPr>
          <a:xfrm>
            <a:off x="7631658" y="3206666"/>
            <a:ext cx="5759450" cy="738664"/>
          </a:xfrm>
          <a:prstGeom prst="rect">
            <a:avLst/>
          </a:prstGeom>
        </p:spPr>
        <p:txBody>
          <a:bodyPr>
            <a:spAutoFit/>
          </a:bodyPr>
          <a:lstStyle/>
          <a:p>
            <a:r>
              <a:rPr lang="en-US" altLang="zh-CN" sz="1400" dirty="0">
                <a:solidFill>
                  <a:schemeClr val="bg1"/>
                </a:solidFill>
                <a:latin typeface="Microsoft YaHei" panose="020B0503020204020204" pitchFamily="34" charset="-122"/>
                <a:ea typeface="Microsoft YaHei" panose="020B0503020204020204" pitchFamily="34" charset="-122"/>
              </a:rPr>
              <a:t>1</a:t>
            </a:r>
            <a:r>
              <a:rPr lang="zh-CN" altLang="en-US" sz="1400" dirty="0">
                <a:solidFill>
                  <a:schemeClr val="bg1"/>
                </a:solidFill>
                <a:latin typeface="Microsoft YaHei" panose="020B0503020204020204" pitchFamily="34" charset="-122"/>
                <a:ea typeface="Microsoft YaHei" panose="020B0503020204020204" pitchFamily="34" charset="-122"/>
              </a:rPr>
              <a:t>、各级需要使用</a:t>
            </a:r>
            <a:r>
              <a:rPr lang="en" altLang="zh-CN" sz="1400" dirty="0">
                <a:solidFill>
                  <a:schemeClr val="bg1"/>
                </a:solidFill>
                <a:latin typeface="Microsoft YaHei" panose="020B0503020204020204" pitchFamily="34" charset="-122"/>
                <a:ea typeface="Microsoft YaHei" panose="020B0503020204020204" pitchFamily="34" charset="-122"/>
              </a:rPr>
              <a:t>APP</a:t>
            </a:r>
            <a:r>
              <a:rPr lang="zh-CN" altLang="en" sz="1400" dirty="0">
                <a:solidFill>
                  <a:schemeClr val="bg1"/>
                </a:solidFill>
                <a:latin typeface="Microsoft YaHei" panose="020B0503020204020204" pitchFamily="34" charset="-122"/>
                <a:ea typeface="Microsoft YaHei" panose="020B0503020204020204" pitchFamily="34" charset="-122"/>
              </a:rPr>
              <a:t>，</a:t>
            </a:r>
            <a:r>
              <a:rPr lang="zh-CN" altLang="en-US" sz="1400" dirty="0">
                <a:solidFill>
                  <a:schemeClr val="bg1"/>
                </a:solidFill>
                <a:latin typeface="Microsoft YaHei" panose="020B0503020204020204" pitchFamily="34" charset="-122"/>
                <a:ea typeface="Microsoft YaHei" panose="020B0503020204020204" pitchFamily="34" charset="-122"/>
              </a:rPr>
              <a:t>有一定技术门槛</a:t>
            </a:r>
            <a:endParaRPr lang="en-US" altLang="zh-CN" sz="1400" dirty="0">
              <a:solidFill>
                <a:schemeClr val="bg1"/>
              </a:solidFill>
              <a:latin typeface="Microsoft YaHei" panose="020B0503020204020204" pitchFamily="34" charset="-122"/>
              <a:ea typeface="Microsoft YaHei" panose="020B0503020204020204" pitchFamily="34" charset="-122"/>
            </a:endParaRPr>
          </a:p>
          <a:p>
            <a:endParaRPr lang="zh-CN" altLang="en-US" sz="1400" dirty="0">
              <a:solidFill>
                <a:schemeClr val="bg1"/>
              </a:solidFill>
              <a:latin typeface="Microsoft YaHei" panose="020B0503020204020204" pitchFamily="34" charset="-122"/>
              <a:ea typeface="Microsoft YaHei" panose="020B0503020204020204" pitchFamily="34" charset="-122"/>
            </a:endParaRPr>
          </a:p>
          <a:p>
            <a:r>
              <a:rPr lang="en-US" altLang="zh-CN" sz="1400" dirty="0">
                <a:solidFill>
                  <a:schemeClr val="bg1"/>
                </a:solidFill>
                <a:latin typeface="Microsoft YaHei" panose="020B0503020204020204" pitchFamily="34" charset="-122"/>
                <a:ea typeface="Microsoft YaHei" panose="020B0503020204020204" pitchFamily="34" charset="-122"/>
              </a:rPr>
              <a:t>2</a:t>
            </a:r>
            <a:r>
              <a:rPr lang="zh-CN" altLang="en-US" sz="1400" dirty="0">
                <a:solidFill>
                  <a:schemeClr val="bg1"/>
                </a:solidFill>
                <a:latin typeface="Microsoft YaHei" panose="020B0503020204020204" pitchFamily="34" charset="-122"/>
                <a:ea typeface="Microsoft YaHei" panose="020B0503020204020204" pitchFamily="34" charset="-122"/>
              </a:rPr>
              <a:t>、学校层面需要推动钉钉完成注册和身份核验</a:t>
            </a:r>
          </a:p>
        </p:txBody>
      </p:sp>
      <p:sp>
        <p:nvSpPr>
          <p:cNvPr id="10" name="文本框 9">
            <a:extLst>
              <a:ext uri="{FF2B5EF4-FFF2-40B4-BE49-F238E27FC236}">
                <a16:creationId xmlns:a16="http://schemas.microsoft.com/office/drawing/2014/main" id="{3E266822-5D5F-BE4F-80B6-32E3F11185B1}"/>
              </a:ext>
            </a:extLst>
          </p:cNvPr>
          <p:cNvSpPr txBox="1"/>
          <p:nvPr/>
        </p:nvSpPr>
        <p:spPr>
          <a:xfrm>
            <a:off x="8608150" y="2294300"/>
            <a:ext cx="2304256" cy="369332"/>
          </a:xfrm>
          <a:prstGeom prst="rect">
            <a:avLst/>
          </a:prstGeom>
          <a:noFill/>
        </p:spPr>
        <p:txBody>
          <a:bodyPr wrap="square" rtlCol="0">
            <a:spAutoFit/>
          </a:bodyPr>
          <a:lstStyle/>
          <a:p>
            <a:r>
              <a:rPr kumimoji="1" lang="zh-CN" altLang="en-US" b="1" dirty="0">
                <a:solidFill>
                  <a:srgbClr val="FFC000"/>
                </a:solidFill>
                <a:latin typeface="Microsoft YaHei" panose="020B0503020204020204" pitchFamily="34" charset="-122"/>
                <a:ea typeface="Microsoft YaHei" panose="020B0503020204020204" pitchFamily="34" charset="-122"/>
              </a:rPr>
              <a:t>钉钉本身的问题</a:t>
            </a:r>
          </a:p>
        </p:txBody>
      </p:sp>
      <p:sp>
        <p:nvSpPr>
          <p:cNvPr id="18" name="标题 1">
            <a:extLst>
              <a:ext uri="{FF2B5EF4-FFF2-40B4-BE49-F238E27FC236}">
                <a16:creationId xmlns:a16="http://schemas.microsoft.com/office/drawing/2014/main" id="{2674F35B-4CB5-214B-A783-CA170706ADEE}"/>
              </a:ext>
            </a:extLst>
          </p:cNvPr>
          <p:cNvSpPr txBox="1">
            <a:spLocks/>
          </p:cNvSpPr>
          <p:nvPr/>
        </p:nvSpPr>
        <p:spPr>
          <a:xfrm>
            <a:off x="576000" y="259500"/>
            <a:ext cx="10368000" cy="523220"/>
          </a:xfrm>
          <a:prstGeom prst="rect">
            <a:avLst/>
          </a:prstGeom>
          <a:noFill/>
        </p:spPr>
        <p:txBody>
          <a:bodyPr wrap="square" rtlCol="0">
            <a:spAutoFit/>
          </a:bodyPr>
          <a:lstStyle>
            <a:defPPr>
              <a:defRPr lang="zh-CN"/>
            </a:defPPr>
            <a:lvl1pPr>
              <a:defRPr kumimoji="1" sz="2800" b="1">
                <a:solidFill>
                  <a:schemeClr val="bg1"/>
                </a:solidFill>
                <a:latin typeface="Microsoft YaHei" panose="020B0503020204020204" pitchFamily="34" charset="-122"/>
                <a:ea typeface="Microsoft YaHei" panose="020B0503020204020204" pitchFamily="34" charset="-122"/>
              </a:defRPr>
            </a:lvl1pPr>
          </a:lstStyle>
          <a:p>
            <a:r>
              <a:rPr lang="zh-CN" altLang="en-US" dirty="0"/>
              <a:t>钉钉方案对需求满足情况</a:t>
            </a:r>
          </a:p>
        </p:txBody>
      </p:sp>
    </p:spTree>
    <p:extLst>
      <p:ext uri="{BB962C8B-B14F-4D97-AF65-F5344CB8AC3E}">
        <p14:creationId xmlns:p14="http://schemas.microsoft.com/office/powerpoint/2010/main" val="2411690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31D8B3E9-F64E-B94C-B429-2B87ECDDEEE1}"/>
              </a:ext>
            </a:extLst>
          </p:cNvPr>
          <p:cNvSpPr>
            <a:spLocks noGrp="1"/>
          </p:cNvSpPr>
          <p:nvPr>
            <p:ph type="sldNum" sz="quarter" idx="11"/>
          </p:nvPr>
        </p:nvSpPr>
        <p:spPr/>
        <p:txBody>
          <a:bodyPr/>
          <a:lstStyle/>
          <a:p>
            <a:fld id="{E1C1B161-4EA0-4354-A154-2430C001F00B}" type="slidenum">
              <a:rPr lang="zh-CN" altLang="en-US" smtClean="0"/>
              <a:t>22</a:t>
            </a:fld>
            <a:endParaRPr lang="zh-CN" altLang="en-US" dirty="0"/>
          </a:p>
        </p:txBody>
      </p:sp>
      <p:graphicFrame>
        <p:nvGraphicFramePr>
          <p:cNvPr id="4" name="表格 3">
            <a:extLst>
              <a:ext uri="{FF2B5EF4-FFF2-40B4-BE49-F238E27FC236}">
                <a16:creationId xmlns:a16="http://schemas.microsoft.com/office/drawing/2014/main" id="{37EFE9F3-48EB-DD47-9CB6-09636BDDABDF}"/>
              </a:ext>
            </a:extLst>
          </p:cNvPr>
          <p:cNvGraphicFramePr>
            <a:graphicFrameLocks noGrp="1"/>
          </p:cNvGraphicFramePr>
          <p:nvPr>
            <p:extLst>
              <p:ext uri="{D42A27DB-BD31-4B8C-83A1-F6EECF244321}">
                <p14:modId xmlns:p14="http://schemas.microsoft.com/office/powerpoint/2010/main" val="2465035170"/>
              </p:ext>
            </p:extLst>
          </p:nvPr>
        </p:nvGraphicFramePr>
        <p:xfrm>
          <a:off x="897890" y="1439887"/>
          <a:ext cx="10046112" cy="2830311"/>
        </p:xfrm>
        <a:graphic>
          <a:graphicData uri="http://schemas.openxmlformats.org/drawingml/2006/table">
            <a:tbl>
              <a:tblPr/>
              <a:tblGrid>
                <a:gridCol w="1693208">
                  <a:extLst>
                    <a:ext uri="{9D8B030D-6E8A-4147-A177-3AD203B41FA5}">
                      <a16:colId xmlns:a16="http://schemas.microsoft.com/office/drawing/2014/main" val="1557959154"/>
                    </a:ext>
                  </a:extLst>
                </a:gridCol>
                <a:gridCol w="2232248">
                  <a:extLst>
                    <a:ext uri="{9D8B030D-6E8A-4147-A177-3AD203B41FA5}">
                      <a16:colId xmlns:a16="http://schemas.microsoft.com/office/drawing/2014/main" val="1998130072"/>
                    </a:ext>
                  </a:extLst>
                </a:gridCol>
                <a:gridCol w="2376264">
                  <a:extLst>
                    <a:ext uri="{9D8B030D-6E8A-4147-A177-3AD203B41FA5}">
                      <a16:colId xmlns:a16="http://schemas.microsoft.com/office/drawing/2014/main" val="3316334057"/>
                    </a:ext>
                  </a:extLst>
                </a:gridCol>
                <a:gridCol w="2420697">
                  <a:extLst>
                    <a:ext uri="{9D8B030D-6E8A-4147-A177-3AD203B41FA5}">
                      <a16:colId xmlns:a16="http://schemas.microsoft.com/office/drawing/2014/main" val="1931354753"/>
                    </a:ext>
                  </a:extLst>
                </a:gridCol>
                <a:gridCol w="1323695">
                  <a:extLst>
                    <a:ext uri="{9D8B030D-6E8A-4147-A177-3AD203B41FA5}">
                      <a16:colId xmlns:a16="http://schemas.microsoft.com/office/drawing/2014/main" val="3994794815"/>
                    </a:ext>
                  </a:extLst>
                </a:gridCol>
              </a:tblGrid>
              <a:tr h="197374">
                <a:tc>
                  <a:txBody>
                    <a:bodyPr/>
                    <a:lstStyle/>
                    <a:p>
                      <a:pPr algn="l" fontAlgn="ctr"/>
                      <a:r>
                        <a:rPr lang="zh-CN" altLang="en-US" sz="1400" b="1" i="0" u="none" strike="noStrike" dirty="0">
                          <a:solidFill>
                            <a:srgbClr val="FFFFFF"/>
                          </a:solidFill>
                          <a:effectLst/>
                          <a:latin typeface="等线" panose="02010600030101010101" pitchFamily="2" charset="-122"/>
                          <a:ea typeface="等线" panose="02010600030101010101" pitchFamily="2" charset="-122"/>
                        </a:rPr>
                        <a:t>角色</a:t>
                      </a:r>
                    </a:p>
                  </a:txBody>
                  <a:tcPr marL="8708" marR="8708" marT="87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l" fontAlgn="ctr"/>
                      <a:r>
                        <a:rPr lang="zh-CN" altLang="en-US" sz="1400" b="1" i="0" u="none" strike="noStrike">
                          <a:solidFill>
                            <a:srgbClr val="FFFFFF"/>
                          </a:solidFill>
                          <a:effectLst/>
                          <a:latin typeface="等线" panose="02010600030101010101" pitchFamily="2" charset="-122"/>
                          <a:ea typeface="等线" panose="02010600030101010101" pitchFamily="2" charset="-122"/>
                        </a:rPr>
                        <a:t>关注点和痛点</a:t>
                      </a:r>
                    </a:p>
                  </a:txBody>
                  <a:tcPr marL="8708" marR="8708" marT="87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r>
                        <a:rPr lang="zh-CN" altLang="en-US" sz="1400" b="1" i="0" u="none" strike="noStrike" dirty="0">
                          <a:solidFill>
                            <a:srgbClr val="FFFFFF"/>
                          </a:solidFill>
                          <a:effectLst/>
                          <a:latin typeface="等线" panose="02010600030101010101" pitchFamily="2" charset="-122"/>
                          <a:ea typeface="等线" panose="02010600030101010101" pitchFamily="2" charset="-122"/>
                        </a:rPr>
                        <a:t>钉钉</a:t>
                      </a:r>
                    </a:p>
                  </a:txBody>
                  <a:tcPr marL="8708" marR="8708" marT="87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r>
                        <a:rPr lang="en" sz="1400" b="1" i="0" u="none" strike="noStrike">
                          <a:solidFill>
                            <a:srgbClr val="FFFFFF"/>
                          </a:solidFill>
                          <a:effectLst/>
                          <a:latin typeface="等线" panose="02010600030101010101" pitchFamily="2" charset="-122"/>
                          <a:ea typeface="等线" panose="02010600030101010101" pitchFamily="2" charset="-122"/>
                        </a:rPr>
                        <a:t>RJ</a:t>
                      </a:r>
                      <a:r>
                        <a:rPr lang="zh-CN" altLang="en-US" sz="1400" b="1" i="0" u="none" strike="noStrike">
                          <a:solidFill>
                            <a:srgbClr val="FFFFFF"/>
                          </a:solidFill>
                          <a:effectLst/>
                          <a:latin typeface="等线" panose="02010600030101010101" pitchFamily="2" charset="-122"/>
                          <a:ea typeface="等线" panose="02010600030101010101" pitchFamily="2" charset="-122"/>
                        </a:rPr>
                        <a:t>疫情管理方案</a:t>
                      </a:r>
                    </a:p>
                  </a:txBody>
                  <a:tcPr marL="8708" marR="8708" marT="87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r>
                        <a:rPr lang="zh-CN" altLang="en-US" sz="1400" b="1" i="0" u="none" strike="noStrike" dirty="0">
                          <a:solidFill>
                            <a:srgbClr val="FFFFFF"/>
                          </a:solidFill>
                          <a:effectLst/>
                          <a:latin typeface="等线" panose="02010600030101010101" pitchFamily="2" charset="-122"/>
                          <a:ea typeface="等线" panose="02010600030101010101" pitchFamily="2" charset="-122"/>
                        </a:rPr>
                        <a:t>对比情况</a:t>
                      </a:r>
                    </a:p>
                  </a:txBody>
                  <a:tcPr marL="8708" marR="8708" marT="87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3310337055"/>
                  </a:ext>
                </a:extLst>
              </a:tr>
              <a:tr h="592123">
                <a:tc rowSpan="2">
                  <a:txBody>
                    <a:bodyPr/>
                    <a:lstStyle/>
                    <a:p>
                      <a:pPr algn="l" fontAlgn="ctr"/>
                      <a:r>
                        <a:rPr lang="zh-CN" altLang="en-US" sz="1200" b="0" i="0" u="none" strike="noStrike" dirty="0">
                          <a:solidFill>
                            <a:srgbClr val="000000"/>
                          </a:solidFill>
                          <a:effectLst/>
                          <a:latin typeface="等线" panose="02010600030101010101" pitchFamily="2" charset="-122"/>
                          <a:ea typeface="等线" panose="02010600030101010101" pitchFamily="2" charset="-122"/>
                        </a:rPr>
                        <a:t>家长</a:t>
                      </a:r>
                    </a:p>
                  </a:txBody>
                  <a:tcPr marL="8708" marR="8708" marT="87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200" b="0" i="0" u="none" strike="noStrike" dirty="0">
                          <a:solidFill>
                            <a:srgbClr val="000000"/>
                          </a:solidFill>
                          <a:effectLst/>
                          <a:latin typeface="等线" panose="02010600030101010101" pitchFamily="2" charset="-122"/>
                          <a:ea typeface="等线" panose="02010600030101010101" pitchFamily="2" charset="-122"/>
                        </a:rPr>
                        <a:t>便捷的反馈所需要的信息</a:t>
                      </a:r>
                    </a:p>
                  </a:txBody>
                  <a:tcPr marL="8708" marR="8708" marT="87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200" b="0" i="0" u="none" strike="noStrike" dirty="0">
                          <a:solidFill>
                            <a:srgbClr val="000000"/>
                          </a:solidFill>
                          <a:effectLst/>
                          <a:latin typeface="等线" panose="02010600030101010101" pitchFamily="2" charset="-122"/>
                          <a:ea typeface="等线" panose="02010600030101010101" pitchFamily="2" charset="-122"/>
                        </a:rPr>
                        <a:t>需要，下载、安装、注册账号，需要学习</a:t>
                      </a:r>
                      <a:r>
                        <a:rPr lang="en" sz="1200" b="0" i="0" u="none" strike="noStrike" dirty="0">
                          <a:solidFill>
                            <a:srgbClr val="000000"/>
                          </a:solidFill>
                          <a:effectLst/>
                          <a:latin typeface="等线" panose="02010600030101010101" pitchFamily="2" charset="-122"/>
                          <a:ea typeface="等线" panose="02010600030101010101" pitchFamily="2" charset="-122"/>
                        </a:rPr>
                        <a:t>APP</a:t>
                      </a:r>
                      <a:r>
                        <a:rPr lang="zh-CN" altLang="en-US" sz="1200" b="0" i="0" u="none" strike="noStrike" dirty="0">
                          <a:solidFill>
                            <a:srgbClr val="000000"/>
                          </a:solidFill>
                          <a:effectLst/>
                          <a:latin typeface="等线" panose="02010600030101010101" pitchFamily="2" charset="-122"/>
                          <a:ea typeface="等线" panose="02010600030101010101" pitchFamily="2" charset="-122"/>
                        </a:rPr>
                        <a:t>使用</a:t>
                      </a:r>
                    </a:p>
                  </a:txBody>
                  <a:tcPr marL="8708" marR="8708" marT="87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200" b="0" i="0" u="none" strike="noStrike" dirty="0">
                          <a:solidFill>
                            <a:srgbClr val="000000"/>
                          </a:solidFill>
                          <a:effectLst/>
                          <a:latin typeface="等线" panose="02010600030101010101" pitchFamily="2" charset="-122"/>
                          <a:ea typeface="等线" panose="02010600030101010101" pitchFamily="2" charset="-122"/>
                        </a:rPr>
                        <a:t>不需要安装</a:t>
                      </a:r>
                      <a:r>
                        <a:rPr lang="en" sz="1200" b="0" i="0" u="none" strike="noStrike" dirty="0">
                          <a:solidFill>
                            <a:srgbClr val="000000"/>
                          </a:solidFill>
                          <a:effectLst/>
                          <a:latin typeface="等线" panose="02010600030101010101" pitchFamily="2" charset="-122"/>
                          <a:ea typeface="等线" panose="02010600030101010101" pitchFamily="2" charset="-122"/>
                        </a:rPr>
                        <a:t>APP，</a:t>
                      </a:r>
                      <a:r>
                        <a:rPr lang="zh-CN" altLang="en-US" sz="1200" b="0" i="0" u="none" strike="noStrike" dirty="0">
                          <a:solidFill>
                            <a:srgbClr val="000000"/>
                          </a:solidFill>
                          <a:effectLst/>
                          <a:latin typeface="等线" panose="02010600030101010101" pitchFamily="2" charset="-122"/>
                          <a:ea typeface="等线" panose="02010600030101010101" pitchFamily="2" charset="-122"/>
                        </a:rPr>
                        <a:t>点击链接或者嵌入到公众号、</a:t>
                      </a:r>
                      <a:r>
                        <a:rPr lang="en" sz="1200" b="0" i="0" u="none" strike="noStrike" dirty="0">
                          <a:solidFill>
                            <a:srgbClr val="000000"/>
                          </a:solidFill>
                          <a:effectLst/>
                          <a:latin typeface="等线" panose="02010600030101010101" pitchFamily="2" charset="-122"/>
                          <a:ea typeface="等线" panose="02010600030101010101" pitchFamily="2" charset="-122"/>
                        </a:rPr>
                        <a:t>APP</a:t>
                      </a:r>
                      <a:r>
                        <a:rPr lang="zh-CN" altLang="en-US" sz="1200" b="0" i="0" u="none" strike="noStrike" dirty="0">
                          <a:solidFill>
                            <a:srgbClr val="000000"/>
                          </a:solidFill>
                          <a:effectLst/>
                          <a:latin typeface="等线" panose="02010600030101010101" pitchFamily="2" charset="-122"/>
                          <a:ea typeface="等线" panose="02010600030101010101" pitchFamily="2" charset="-122"/>
                        </a:rPr>
                        <a:t>中的链接即可开始填写提交</a:t>
                      </a:r>
                    </a:p>
                  </a:txBody>
                  <a:tcPr marL="8708" marR="8708" marT="87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zh-CN" altLang="en-US" sz="1200" b="0" i="0" u="none" strike="noStrike">
                          <a:solidFill>
                            <a:srgbClr val="000000"/>
                          </a:solidFill>
                          <a:effectLst/>
                          <a:latin typeface="等线" panose="02010600030101010101" pitchFamily="2" charset="-122"/>
                          <a:ea typeface="等线" panose="02010600030101010101" pitchFamily="2" charset="-122"/>
                        </a:rPr>
                        <a:t>优势</a:t>
                      </a:r>
                    </a:p>
                  </a:txBody>
                  <a:tcPr marL="8708" marR="8708" marT="87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389181905"/>
                  </a:ext>
                </a:extLst>
              </a:tr>
              <a:tr h="197374">
                <a:tc vMerge="1">
                  <a:txBody>
                    <a:bodyPr/>
                    <a:lstStyle/>
                    <a:p>
                      <a:endParaRPr lang="zh-CN" altLang="en-US"/>
                    </a:p>
                  </a:txBody>
                  <a:tcPr/>
                </a:tc>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防止个人信息泄露</a:t>
                      </a:r>
                    </a:p>
                  </a:txBody>
                  <a:tcPr marL="8708" marR="8708" marT="87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家长各自填报，无风险</a:t>
                      </a:r>
                    </a:p>
                  </a:txBody>
                  <a:tcPr marL="8708" marR="8708" marT="87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200" b="0" i="0" u="none" strike="noStrike" dirty="0">
                          <a:solidFill>
                            <a:srgbClr val="000000"/>
                          </a:solidFill>
                          <a:effectLst/>
                          <a:latin typeface="等线" panose="02010600030101010101" pitchFamily="2" charset="-122"/>
                          <a:ea typeface="等线" panose="02010600030101010101" pitchFamily="2" charset="-122"/>
                        </a:rPr>
                        <a:t>家长各自填报，无风险</a:t>
                      </a:r>
                    </a:p>
                  </a:txBody>
                  <a:tcPr marL="8708" marR="8708" marT="87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zh-CN" altLang="en-US" sz="1200" b="0" i="0" u="none" strike="noStrike" dirty="0">
                          <a:solidFill>
                            <a:srgbClr val="000000"/>
                          </a:solidFill>
                          <a:effectLst/>
                          <a:latin typeface="等线" panose="02010600030101010101" pitchFamily="2" charset="-122"/>
                          <a:ea typeface="等线" panose="02010600030101010101" pitchFamily="2" charset="-122"/>
                        </a:rPr>
                        <a:t>优势</a:t>
                      </a:r>
                    </a:p>
                  </a:txBody>
                  <a:tcPr marL="8708" marR="8708" marT="87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2626850471"/>
                  </a:ext>
                </a:extLst>
              </a:tr>
              <a:tr h="197374">
                <a:tc rowSpan="2">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班主任</a:t>
                      </a:r>
                    </a:p>
                  </a:txBody>
                  <a:tcPr marL="8708" marR="8708" marT="87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200" b="0" i="0" u="none" strike="noStrike" dirty="0">
                          <a:solidFill>
                            <a:srgbClr val="000000"/>
                          </a:solidFill>
                          <a:effectLst/>
                          <a:latin typeface="等线" panose="02010600030101010101" pitchFamily="2" charset="-122"/>
                          <a:ea typeface="等线" panose="02010600030101010101" pitchFamily="2" charset="-122"/>
                        </a:rPr>
                        <a:t>提高效率减轻表格汇总工作量</a:t>
                      </a:r>
                    </a:p>
                  </a:txBody>
                  <a:tcPr marL="8708" marR="8708" marT="87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200" b="0" i="0" u="none" strike="noStrike" dirty="0">
                          <a:solidFill>
                            <a:srgbClr val="000000"/>
                          </a:solidFill>
                          <a:effectLst/>
                          <a:latin typeface="等线" panose="02010600030101010101" pitchFamily="2" charset="-122"/>
                          <a:ea typeface="等线" panose="02010600030101010101" pitchFamily="2" charset="-122"/>
                        </a:rPr>
                        <a:t>不需要汇总</a:t>
                      </a:r>
                    </a:p>
                  </a:txBody>
                  <a:tcPr marL="8708" marR="8708" marT="87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200" b="0" i="0" u="none" strike="noStrike" dirty="0">
                          <a:solidFill>
                            <a:srgbClr val="000000"/>
                          </a:solidFill>
                          <a:effectLst/>
                          <a:latin typeface="等线" panose="02010600030101010101" pitchFamily="2" charset="-122"/>
                          <a:ea typeface="等线" panose="02010600030101010101" pitchFamily="2" charset="-122"/>
                        </a:rPr>
                        <a:t>不需要汇总</a:t>
                      </a:r>
                    </a:p>
                  </a:txBody>
                  <a:tcPr marL="8708" marR="8708" marT="87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zh-CN" altLang="en-US" sz="1200" b="0" i="0" u="none" strike="noStrike" dirty="0">
                          <a:solidFill>
                            <a:srgbClr val="000000"/>
                          </a:solidFill>
                          <a:effectLst/>
                          <a:latin typeface="等线" panose="02010600030101010101" pitchFamily="2" charset="-122"/>
                          <a:ea typeface="等线" panose="02010600030101010101" pitchFamily="2" charset="-122"/>
                        </a:rPr>
                        <a:t>持平</a:t>
                      </a:r>
                    </a:p>
                  </a:txBody>
                  <a:tcPr marL="8708" marR="8708" marT="87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87679989"/>
                  </a:ext>
                </a:extLst>
              </a:tr>
              <a:tr h="394749">
                <a:tc vMerge="1">
                  <a:txBody>
                    <a:bodyPr/>
                    <a:lstStyle/>
                    <a:p>
                      <a:endParaRPr lang="zh-CN" altLang="en-US"/>
                    </a:p>
                  </a:txBody>
                  <a:tcPr/>
                </a:tc>
                <a:tc>
                  <a:txBody>
                    <a:bodyPr/>
                    <a:lstStyle/>
                    <a:p>
                      <a:pPr algn="l" fontAlgn="ctr"/>
                      <a:r>
                        <a:rPr lang="zh-CN" altLang="en-US" sz="1200" b="0" i="0" u="none" strike="noStrike" dirty="0">
                          <a:solidFill>
                            <a:srgbClr val="000000"/>
                          </a:solidFill>
                          <a:effectLst/>
                          <a:latin typeface="等线" panose="02010600030101010101" pitchFamily="2" charset="-122"/>
                          <a:ea typeface="等线" panose="02010600030101010101" pitchFamily="2" charset="-122"/>
                        </a:rPr>
                        <a:t>提高核验的效率</a:t>
                      </a:r>
                    </a:p>
                  </a:txBody>
                  <a:tcPr marL="8708" marR="8708" marT="87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200" b="0" i="0" u="none" strike="noStrike" dirty="0">
                          <a:solidFill>
                            <a:srgbClr val="000000"/>
                          </a:solidFill>
                          <a:effectLst/>
                          <a:latin typeface="等线" panose="02010600030101010101" pitchFamily="2" charset="-122"/>
                          <a:ea typeface="等线" panose="02010600030101010101" pitchFamily="2" charset="-122"/>
                        </a:rPr>
                        <a:t>多填，错填可避免，漏填可识别</a:t>
                      </a:r>
                    </a:p>
                  </a:txBody>
                  <a:tcPr marL="8708" marR="8708" marT="87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200" b="0" i="0" u="none" strike="noStrike" dirty="0">
                          <a:solidFill>
                            <a:srgbClr val="000000"/>
                          </a:solidFill>
                          <a:effectLst/>
                          <a:latin typeface="等线" panose="02010600030101010101" pitchFamily="2" charset="-122"/>
                          <a:ea typeface="等线" panose="02010600030101010101" pitchFamily="2" charset="-122"/>
                        </a:rPr>
                        <a:t>多填，错填后台自动过滤，漏填可识别</a:t>
                      </a:r>
                    </a:p>
                  </a:txBody>
                  <a:tcPr marL="8708" marR="8708" marT="87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zh-CN" altLang="en-US" sz="1200" b="0" i="0" u="none" strike="noStrike" dirty="0">
                          <a:solidFill>
                            <a:srgbClr val="000000"/>
                          </a:solidFill>
                          <a:effectLst/>
                          <a:latin typeface="等线" panose="02010600030101010101" pitchFamily="2" charset="-122"/>
                          <a:ea typeface="等线" panose="02010600030101010101" pitchFamily="2" charset="-122"/>
                        </a:rPr>
                        <a:t>持平</a:t>
                      </a:r>
                    </a:p>
                  </a:txBody>
                  <a:tcPr marL="8708" marR="8708" marT="87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950740811"/>
                  </a:ext>
                </a:extLst>
              </a:tr>
              <a:tr h="197374">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学校负责人</a:t>
                      </a:r>
                    </a:p>
                  </a:txBody>
                  <a:tcPr marL="8708" marR="8708" marT="87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200" b="0" i="0" u="none" strike="noStrike" dirty="0">
                          <a:solidFill>
                            <a:srgbClr val="000000"/>
                          </a:solidFill>
                          <a:effectLst/>
                          <a:latin typeface="等线" panose="02010600030101010101" pitchFamily="2" charset="-122"/>
                          <a:ea typeface="等线" panose="02010600030101010101" pitchFamily="2" charset="-122"/>
                        </a:rPr>
                        <a:t>数据采集简单高效，汇总高效</a:t>
                      </a:r>
                    </a:p>
                  </a:txBody>
                  <a:tcPr marL="8708" marR="8708" marT="87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不需要汇总</a:t>
                      </a:r>
                    </a:p>
                  </a:txBody>
                  <a:tcPr marL="8708" marR="8708" marT="87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200" b="0" i="0" u="none" strike="noStrike" dirty="0">
                          <a:solidFill>
                            <a:srgbClr val="000000"/>
                          </a:solidFill>
                          <a:effectLst/>
                          <a:latin typeface="等线" panose="02010600030101010101" pitchFamily="2" charset="-122"/>
                          <a:ea typeface="等线" panose="02010600030101010101" pitchFamily="2" charset="-122"/>
                        </a:rPr>
                        <a:t>不需要汇总</a:t>
                      </a:r>
                    </a:p>
                  </a:txBody>
                  <a:tcPr marL="8708" marR="8708" marT="87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zh-CN" altLang="en-US" sz="1200" b="0" i="0" u="none" strike="noStrike" dirty="0">
                          <a:solidFill>
                            <a:srgbClr val="000000"/>
                          </a:solidFill>
                          <a:effectLst/>
                          <a:latin typeface="等线" panose="02010600030101010101" pitchFamily="2" charset="-122"/>
                          <a:ea typeface="等线" panose="02010600030101010101" pitchFamily="2" charset="-122"/>
                        </a:rPr>
                        <a:t>持平</a:t>
                      </a:r>
                    </a:p>
                  </a:txBody>
                  <a:tcPr marL="8708" marR="8708" marT="87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579656639"/>
                  </a:ext>
                </a:extLst>
              </a:tr>
              <a:tr h="343083">
                <a:tc rowSpan="3">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教育局</a:t>
                      </a:r>
                    </a:p>
                  </a:txBody>
                  <a:tcPr marL="8708" marR="8708" marT="87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数据采集简单高效，汇总高效</a:t>
                      </a:r>
                    </a:p>
                  </a:txBody>
                  <a:tcPr marL="8708" marR="8708" marT="87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200" b="0" i="0" u="none" strike="noStrike" dirty="0">
                          <a:solidFill>
                            <a:srgbClr val="000000"/>
                          </a:solidFill>
                          <a:effectLst/>
                          <a:latin typeface="等线" panose="02010600030101010101" pitchFamily="2" charset="-122"/>
                          <a:ea typeface="等线" panose="02010600030101010101" pitchFamily="2" charset="-122"/>
                        </a:rPr>
                        <a:t>需要汇总各校提交的数据报表</a:t>
                      </a:r>
                    </a:p>
                  </a:txBody>
                  <a:tcPr marL="8708" marR="8708" marT="87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200" b="0" i="0" u="none" strike="noStrike" dirty="0">
                          <a:solidFill>
                            <a:srgbClr val="000000"/>
                          </a:solidFill>
                          <a:effectLst/>
                          <a:latin typeface="等线" panose="02010600030101010101" pitchFamily="2" charset="-122"/>
                          <a:ea typeface="等线" panose="02010600030101010101" pitchFamily="2" charset="-122"/>
                        </a:rPr>
                        <a:t>不需要汇总</a:t>
                      </a:r>
                    </a:p>
                  </a:txBody>
                  <a:tcPr marL="8708" marR="8708" marT="87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zh-CN" altLang="en-US" sz="1200" b="0" i="0" u="none" strike="noStrike" dirty="0">
                          <a:solidFill>
                            <a:srgbClr val="000000"/>
                          </a:solidFill>
                          <a:effectLst/>
                          <a:latin typeface="等线" panose="02010600030101010101" pitchFamily="2" charset="-122"/>
                          <a:ea typeface="等线" panose="02010600030101010101" pitchFamily="2" charset="-122"/>
                        </a:rPr>
                        <a:t>优势</a:t>
                      </a:r>
                    </a:p>
                  </a:txBody>
                  <a:tcPr marL="8708" marR="8708" marT="87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3820790816"/>
                  </a:ext>
                </a:extLst>
              </a:tr>
              <a:tr h="343083">
                <a:tc vMerge="1">
                  <a:txBody>
                    <a:bodyPr/>
                    <a:lstStyle/>
                    <a:p>
                      <a:endParaRPr lang="zh-CN" altLang="en-US"/>
                    </a:p>
                  </a:txBody>
                  <a:tcPr/>
                </a:tc>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快速掌握区县异常学生信息分析</a:t>
                      </a:r>
                    </a:p>
                  </a:txBody>
                  <a:tcPr marL="8708" marR="8708" marT="87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没有信息统计，需要手动查看</a:t>
                      </a:r>
                    </a:p>
                  </a:txBody>
                  <a:tcPr marL="8708" marR="8708" marT="87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200" b="0" i="0" u="none" strike="noStrike" dirty="0">
                          <a:solidFill>
                            <a:srgbClr val="000000"/>
                          </a:solidFill>
                          <a:effectLst/>
                          <a:latin typeface="等线" panose="02010600030101010101" pitchFamily="2" charset="-122"/>
                          <a:ea typeface="等线" panose="02010600030101010101" pitchFamily="2" charset="-122"/>
                        </a:rPr>
                        <a:t>可以分级分权多维度查看报告</a:t>
                      </a:r>
                    </a:p>
                  </a:txBody>
                  <a:tcPr marL="8708" marR="8708" marT="87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zh-CN" altLang="en-US" sz="1200" b="0" i="0" u="none" strike="noStrike" dirty="0">
                          <a:solidFill>
                            <a:srgbClr val="000000"/>
                          </a:solidFill>
                          <a:effectLst/>
                          <a:latin typeface="等线" panose="02010600030101010101" pitchFamily="2" charset="-122"/>
                          <a:ea typeface="等线" panose="02010600030101010101" pitchFamily="2" charset="-122"/>
                        </a:rPr>
                        <a:t>优势</a:t>
                      </a:r>
                    </a:p>
                  </a:txBody>
                  <a:tcPr marL="8708" marR="8708" marT="87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72621400"/>
                  </a:ext>
                </a:extLst>
              </a:tr>
              <a:tr h="343083">
                <a:tc vMerge="1">
                  <a:txBody>
                    <a:bodyPr/>
                    <a:lstStyle/>
                    <a:p>
                      <a:endParaRPr lang="zh-CN" altLang="en-US"/>
                    </a:p>
                  </a:txBody>
                  <a:tcPr/>
                </a:tc>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需要强大的数据支撑返校预判</a:t>
                      </a:r>
                    </a:p>
                  </a:txBody>
                  <a:tcPr marL="8708" marR="8708" marT="87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无</a:t>
                      </a:r>
                    </a:p>
                  </a:txBody>
                  <a:tcPr marL="8708" marR="8708" marT="87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200" b="0" i="0" u="none" strike="noStrike" dirty="0">
                          <a:solidFill>
                            <a:srgbClr val="000000"/>
                          </a:solidFill>
                          <a:effectLst/>
                          <a:latin typeface="等线" panose="02010600030101010101" pitchFamily="2" charset="-122"/>
                          <a:ea typeface="等线" panose="02010600030101010101" pitchFamily="2" charset="-122"/>
                        </a:rPr>
                        <a:t>深入疫情风险分析，辅助决策</a:t>
                      </a:r>
                    </a:p>
                  </a:txBody>
                  <a:tcPr marL="8708" marR="8708" marT="87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zh-CN" altLang="en-US" sz="1200" b="0" i="0" u="none" strike="noStrike" dirty="0">
                          <a:solidFill>
                            <a:srgbClr val="000000"/>
                          </a:solidFill>
                          <a:effectLst/>
                          <a:latin typeface="等线" panose="02010600030101010101" pitchFamily="2" charset="-122"/>
                          <a:ea typeface="等线" panose="02010600030101010101" pitchFamily="2" charset="-122"/>
                        </a:rPr>
                        <a:t>优势</a:t>
                      </a:r>
                    </a:p>
                  </a:txBody>
                  <a:tcPr marL="8708" marR="8708" marT="87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4030959929"/>
                  </a:ext>
                </a:extLst>
              </a:tr>
            </a:tbl>
          </a:graphicData>
        </a:graphic>
      </p:graphicFrame>
      <p:sp>
        <p:nvSpPr>
          <p:cNvPr id="5" name="矩形 4">
            <a:extLst>
              <a:ext uri="{FF2B5EF4-FFF2-40B4-BE49-F238E27FC236}">
                <a16:creationId xmlns:a16="http://schemas.microsoft.com/office/drawing/2014/main" id="{213AEB21-A12F-2841-80A8-4C73456A634F}"/>
              </a:ext>
            </a:extLst>
          </p:cNvPr>
          <p:cNvSpPr/>
          <p:nvPr/>
        </p:nvSpPr>
        <p:spPr>
          <a:xfrm>
            <a:off x="3256309" y="4429362"/>
            <a:ext cx="7704856" cy="1253828"/>
          </a:xfrm>
          <a:prstGeom prst="rect">
            <a:avLst/>
          </a:prstGeom>
        </p:spPr>
        <p:txBody>
          <a:bodyPr vert="horz" lIns="91440" tIns="45720" rIns="91440" bIns="45720" rtlCol="0" anchor="t" anchorCtr="0">
            <a:noAutofit/>
          </a:bodyPr>
          <a:lstStyle/>
          <a:p>
            <a:pPr defTabSz="864235">
              <a:spcBef>
                <a:spcPct val="0"/>
              </a:spcBef>
            </a:pPr>
            <a:r>
              <a:rPr kumimoji="1" lang="zh-CN" altLang="en-US" sz="1600" b="1" dirty="0">
                <a:solidFill>
                  <a:schemeClr val="bg1"/>
                </a:solidFill>
                <a:latin typeface="微软雅黑" panose="020B0503020204020204" pitchFamily="34" charset="-122"/>
                <a:ea typeface="微软雅黑" panose="020B0503020204020204" pitchFamily="34" charset="-122"/>
                <a:cs typeface="+mj-cs"/>
              </a:rPr>
              <a:t>1、锐捷方案在教育局层面也无需要人工汇总，简单高效。</a:t>
            </a:r>
          </a:p>
          <a:p>
            <a:pPr defTabSz="864235">
              <a:spcBef>
                <a:spcPct val="0"/>
              </a:spcBef>
            </a:pPr>
            <a:r>
              <a:rPr kumimoji="1" lang="zh-CN" altLang="en-US" sz="1600" b="1" dirty="0">
                <a:solidFill>
                  <a:schemeClr val="bg1"/>
                </a:solidFill>
                <a:latin typeface="微软雅黑" panose="020B0503020204020204" pitchFamily="34" charset="-122"/>
                <a:ea typeface="微软雅黑" panose="020B0503020204020204" pitchFamily="34" charset="-122"/>
                <a:cs typeface="+mj-cs"/>
              </a:rPr>
              <a:t>2、锐捷方案在数据分级分权统计呈现和数据深入应用分析方面具有明显优势。</a:t>
            </a:r>
          </a:p>
          <a:p>
            <a:pPr defTabSz="864235">
              <a:spcBef>
                <a:spcPct val="0"/>
              </a:spcBef>
            </a:pPr>
            <a:r>
              <a:rPr kumimoji="1" lang="zh-CN" altLang="en-US" sz="1600" b="1" dirty="0">
                <a:solidFill>
                  <a:schemeClr val="bg1"/>
                </a:solidFill>
                <a:latin typeface="微软雅黑" panose="020B0503020204020204" pitchFamily="34" charset="-122"/>
                <a:ea typeface="微软雅黑" panose="020B0503020204020204" pitchFamily="34" charset="-122"/>
                <a:cs typeface="+mj-cs"/>
              </a:rPr>
              <a:t>3、锐捷方案在多种采集模板信息汇总导出分析方面也无需人工操作。</a:t>
            </a:r>
            <a:endParaRPr kumimoji="1" lang="en-US" altLang="zh-CN" sz="1600" b="1" dirty="0">
              <a:solidFill>
                <a:schemeClr val="bg1"/>
              </a:solidFill>
              <a:latin typeface="微软雅黑" panose="020B0503020204020204" pitchFamily="34" charset="-122"/>
              <a:ea typeface="微软雅黑" panose="020B0503020204020204" pitchFamily="34" charset="-122"/>
              <a:cs typeface="+mj-cs"/>
            </a:endParaRPr>
          </a:p>
          <a:p>
            <a:pPr defTabSz="864235">
              <a:spcBef>
                <a:spcPct val="0"/>
              </a:spcBef>
            </a:pPr>
            <a:r>
              <a:rPr kumimoji="1" lang="en-US" altLang="zh-CN" sz="1600" b="1" dirty="0">
                <a:solidFill>
                  <a:schemeClr val="bg1"/>
                </a:solidFill>
                <a:latin typeface="微软雅黑" panose="020B0503020204020204" pitchFamily="34" charset="-122"/>
                <a:ea typeface="微软雅黑" panose="020B0503020204020204" pitchFamily="34" charset="-122"/>
                <a:cs typeface="+mj-cs"/>
              </a:rPr>
              <a:t>4</a:t>
            </a:r>
            <a:r>
              <a:rPr kumimoji="1" lang="zh-CN" altLang="en-US" sz="1600" b="1" dirty="0">
                <a:solidFill>
                  <a:schemeClr val="bg1"/>
                </a:solidFill>
                <a:latin typeface="微软雅黑" panose="020B0503020204020204" pitchFamily="34" charset="-122"/>
                <a:ea typeface="微软雅黑" panose="020B0503020204020204" pitchFamily="34" charset="-122"/>
                <a:cs typeface="+mj-cs"/>
              </a:rPr>
              <a:t>、锐捷方案无需APP对于教育局、学校、家长都不需要学习即可推广使用。</a:t>
            </a:r>
          </a:p>
        </p:txBody>
      </p:sp>
      <p:sp>
        <p:nvSpPr>
          <p:cNvPr id="6" name="矩形 5">
            <a:extLst>
              <a:ext uri="{FF2B5EF4-FFF2-40B4-BE49-F238E27FC236}">
                <a16:creationId xmlns:a16="http://schemas.microsoft.com/office/drawing/2014/main" id="{481C1175-29AD-CF4C-9148-BA2DE1DDA640}"/>
              </a:ext>
            </a:extLst>
          </p:cNvPr>
          <p:cNvSpPr/>
          <p:nvPr/>
        </p:nvSpPr>
        <p:spPr>
          <a:xfrm>
            <a:off x="1600989" y="4429362"/>
            <a:ext cx="1854478" cy="391924"/>
          </a:xfrm>
          <a:prstGeom prst="rect">
            <a:avLst/>
          </a:prstGeom>
        </p:spPr>
        <p:txBody>
          <a:bodyPr vert="horz" lIns="91440" tIns="45720" rIns="91440" bIns="45720" rtlCol="0" anchor="t" anchorCtr="0">
            <a:noAutofit/>
          </a:bodyPr>
          <a:lstStyle/>
          <a:p>
            <a:pPr defTabSz="864235">
              <a:spcBef>
                <a:spcPct val="0"/>
              </a:spcBef>
            </a:pPr>
            <a:r>
              <a:rPr kumimoji="1" lang="zh-CN" altLang="en-US" sz="2000" b="1" dirty="0">
                <a:solidFill>
                  <a:schemeClr val="bg1"/>
                </a:solidFill>
                <a:latin typeface="微软雅黑" panose="020B0503020204020204" pitchFamily="34" charset="-122"/>
                <a:ea typeface="微软雅黑" panose="020B0503020204020204" pitchFamily="34" charset="-122"/>
                <a:cs typeface="+mj-cs"/>
              </a:rPr>
              <a:t>我们优势：</a:t>
            </a:r>
          </a:p>
        </p:txBody>
      </p:sp>
      <p:sp>
        <p:nvSpPr>
          <p:cNvPr id="7" name="标题 1">
            <a:extLst>
              <a:ext uri="{FF2B5EF4-FFF2-40B4-BE49-F238E27FC236}">
                <a16:creationId xmlns:a16="http://schemas.microsoft.com/office/drawing/2014/main" id="{E3C4624B-215E-E440-B36A-EC02D4E4EB54}"/>
              </a:ext>
            </a:extLst>
          </p:cNvPr>
          <p:cNvSpPr txBox="1">
            <a:spLocks/>
          </p:cNvSpPr>
          <p:nvPr/>
        </p:nvSpPr>
        <p:spPr>
          <a:xfrm>
            <a:off x="576000" y="259500"/>
            <a:ext cx="10368000" cy="599133"/>
          </a:xfrm>
          <a:prstGeom prst="rect">
            <a:avLst/>
          </a:prstGeom>
          <a:noFill/>
        </p:spPr>
        <p:txBody>
          <a:bodyPr wrap="square" rtlCol="0">
            <a:spAutoFit/>
          </a:bodyPr>
          <a:lstStyle>
            <a:defPPr>
              <a:defRPr lang="zh-CN"/>
            </a:defPPr>
            <a:lvl1pPr>
              <a:defRPr kumimoji="1" sz="2800" b="1">
                <a:solidFill>
                  <a:schemeClr val="bg1"/>
                </a:solidFill>
                <a:latin typeface="Microsoft YaHei" panose="020B0503020204020204" pitchFamily="34" charset="-122"/>
                <a:ea typeface="Microsoft YaHei" panose="020B0503020204020204" pitchFamily="34" charset="-122"/>
              </a:defRPr>
            </a:lvl1pPr>
          </a:lstStyle>
          <a:p>
            <a:r>
              <a:rPr lang="zh-CN" altLang="en-US" dirty="0"/>
              <a:t>对比钉钉优势</a:t>
            </a:r>
          </a:p>
        </p:txBody>
      </p:sp>
    </p:spTree>
    <p:extLst>
      <p:ext uri="{BB962C8B-B14F-4D97-AF65-F5344CB8AC3E}">
        <p14:creationId xmlns:p14="http://schemas.microsoft.com/office/powerpoint/2010/main" val="22003881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FB141AF-16E4-DC42-B3B7-0159CB7D544E}"/>
              </a:ext>
            </a:extLst>
          </p:cNvPr>
          <p:cNvSpPr>
            <a:spLocks noGrp="1"/>
          </p:cNvSpPr>
          <p:nvPr>
            <p:ph type="title"/>
          </p:nvPr>
        </p:nvSpPr>
        <p:spPr>
          <a:xfrm>
            <a:off x="4031258" y="2736031"/>
            <a:ext cx="3527266" cy="599133"/>
          </a:xfrm>
        </p:spPr>
        <p:txBody>
          <a:bodyPr/>
          <a:lstStyle/>
          <a:p>
            <a:pPr algn="ctr"/>
            <a:r>
              <a:rPr kumimoji="1" lang="zh-CN" altLang="en-US" dirty="0"/>
              <a:t>解决方案部署条件</a:t>
            </a:r>
          </a:p>
        </p:txBody>
      </p:sp>
      <p:sp>
        <p:nvSpPr>
          <p:cNvPr id="4" name="灯片编号占位符 3">
            <a:extLst>
              <a:ext uri="{FF2B5EF4-FFF2-40B4-BE49-F238E27FC236}">
                <a16:creationId xmlns:a16="http://schemas.microsoft.com/office/drawing/2014/main" id="{5E226AF3-FFA5-014B-8C05-24686AF97D9A}"/>
              </a:ext>
            </a:extLst>
          </p:cNvPr>
          <p:cNvSpPr>
            <a:spLocks noGrp="1"/>
          </p:cNvSpPr>
          <p:nvPr>
            <p:ph type="sldNum" sz="quarter" idx="11"/>
          </p:nvPr>
        </p:nvSpPr>
        <p:spPr/>
        <p:txBody>
          <a:bodyPr/>
          <a:lstStyle/>
          <a:p>
            <a:fld id="{E1C1B161-4EA0-4354-A154-2430C001F00B}" type="slidenum">
              <a:rPr lang="zh-CN" altLang="en-US" smtClean="0"/>
              <a:t>23</a:t>
            </a:fld>
            <a:endParaRPr lang="zh-CN" altLang="en-US" dirty="0"/>
          </a:p>
        </p:txBody>
      </p:sp>
    </p:spTree>
    <p:extLst>
      <p:ext uri="{BB962C8B-B14F-4D97-AF65-F5344CB8AC3E}">
        <p14:creationId xmlns:p14="http://schemas.microsoft.com/office/powerpoint/2010/main" val="8254259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7B4F580-993C-2A41-85E4-A97B8AED02D1}"/>
              </a:ext>
            </a:extLst>
          </p:cNvPr>
          <p:cNvSpPr>
            <a:spLocks noGrp="1"/>
          </p:cNvSpPr>
          <p:nvPr>
            <p:ph type="title"/>
          </p:nvPr>
        </p:nvSpPr>
        <p:spPr>
          <a:noFill/>
        </p:spPr>
        <p:txBody>
          <a:bodyPr wrap="square" rtlCol="0">
            <a:spAutoFit/>
          </a:bodyPr>
          <a:lstStyle/>
          <a:p>
            <a:pPr defTabSz="914400"/>
            <a:r>
              <a:rPr kumimoji="1" lang="zh-CN" altLang="en-US" sz="2800" dirty="0">
                <a:latin typeface="Microsoft YaHei" panose="020B0503020204020204" pitchFamily="34" charset="-122"/>
                <a:ea typeface="Microsoft YaHei" panose="020B0503020204020204" pitchFamily="34" charset="-122"/>
                <a:cs typeface="+mn-cs"/>
              </a:rPr>
              <a:t>解决方案部署条件</a:t>
            </a:r>
          </a:p>
        </p:txBody>
      </p:sp>
      <p:graphicFrame>
        <p:nvGraphicFramePr>
          <p:cNvPr id="6" name="内容占位符 5">
            <a:extLst>
              <a:ext uri="{FF2B5EF4-FFF2-40B4-BE49-F238E27FC236}">
                <a16:creationId xmlns:a16="http://schemas.microsoft.com/office/drawing/2014/main" id="{B71571EE-C6EE-E54B-B538-C96681E7AE9F}"/>
              </a:ext>
            </a:extLst>
          </p:cNvPr>
          <p:cNvGraphicFramePr>
            <a:graphicFrameLocks noGrp="1"/>
          </p:cNvGraphicFramePr>
          <p:nvPr>
            <p:ph idx="1"/>
            <p:extLst>
              <p:ext uri="{D42A27DB-BD31-4B8C-83A1-F6EECF244321}">
                <p14:modId xmlns:p14="http://schemas.microsoft.com/office/powerpoint/2010/main" val="2882867524"/>
              </p:ext>
            </p:extLst>
          </p:nvPr>
        </p:nvGraphicFramePr>
        <p:xfrm>
          <a:off x="1871018" y="1799927"/>
          <a:ext cx="7704860" cy="1112520"/>
        </p:xfrm>
        <a:graphic>
          <a:graphicData uri="http://schemas.openxmlformats.org/drawingml/2006/table">
            <a:tbl>
              <a:tblPr firstRow="1" bandRow="1">
                <a:tableStyleId>{5C22544A-7EE6-4342-B048-85BDC9FD1C3A}</a:tableStyleId>
              </a:tblPr>
              <a:tblGrid>
                <a:gridCol w="1926215">
                  <a:extLst>
                    <a:ext uri="{9D8B030D-6E8A-4147-A177-3AD203B41FA5}">
                      <a16:colId xmlns:a16="http://schemas.microsoft.com/office/drawing/2014/main" val="3579359069"/>
                    </a:ext>
                  </a:extLst>
                </a:gridCol>
                <a:gridCol w="1926215">
                  <a:extLst>
                    <a:ext uri="{9D8B030D-6E8A-4147-A177-3AD203B41FA5}">
                      <a16:colId xmlns:a16="http://schemas.microsoft.com/office/drawing/2014/main" val="918715827"/>
                    </a:ext>
                  </a:extLst>
                </a:gridCol>
                <a:gridCol w="1926215">
                  <a:extLst>
                    <a:ext uri="{9D8B030D-6E8A-4147-A177-3AD203B41FA5}">
                      <a16:colId xmlns:a16="http://schemas.microsoft.com/office/drawing/2014/main" val="1888084767"/>
                    </a:ext>
                  </a:extLst>
                </a:gridCol>
                <a:gridCol w="1926215">
                  <a:extLst>
                    <a:ext uri="{9D8B030D-6E8A-4147-A177-3AD203B41FA5}">
                      <a16:colId xmlns:a16="http://schemas.microsoft.com/office/drawing/2014/main" val="340824669"/>
                    </a:ext>
                  </a:extLst>
                </a:gridCol>
              </a:tblGrid>
              <a:tr h="370840">
                <a:tc>
                  <a:txBody>
                    <a:bodyPr/>
                    <a:lstStyle/>
                    <a:p>
                      <a:pPr marR="26670" algn="just">
                        <a:lnSpc>
                          <a:spcPct val="150000"/>
                        </a:lnSpc>
                        <a:spcAft>
                          <a:spcPts val="0"/>
                        </a:spcAft>
                      </a:pPr>
                      <a:r>
                        <a:rPr lang="zh-CN" sz="1600" kern="100" dirty="0">
                          <a:effectLst/>
                          <a:latin typeface="Microsoft YaHei" panose="020B0503020204020204" pitchFamily="34" charset="-122"/>
                          <a:ea typeface="Microsoft YaHei" panose="020B0503020204020204" pitchFamily="34" charset="-122"/>
                          <a:cs typeface="Times New Roman" panose="02020603050405020304" pitchFamily="18" charset="0"/>
                        </a:rPr>
                        <a:t>平台</a:t>
                      </a:r>
                      <a:endParaRPr lang="zh-CN" sz="2400" kern="100" dirty="0">
                        <a:effectLst/>
                        <a:latin typeface="Microsoft YaHei" panose="020B0503020204020204" pitchFamily="34" charset="-122"/>
                        <a:ea typeface="Microsoft YaHei" panose="020B0503020204020204" pitchFamily="34" charset="-122"/>
                        <a:cs typeface="Times New Roman" panose="02020603050405020304" pitchFamily="18" charset="0"/>
                      </a:endParaRPr>
                    </a:p>
                  </a:txBody>
                  <a:tcPr marL="68580" marR="68580" marT="0" marB="0"/>
                </a:tc>
                <a:tc>
                  <a:txBody>
                    <a:bodyPr/>
                    <a:lstStyle/>
                    <a:p>
                      <a:pPr marR="26670" algn="just">
                        <a:lnSpc>
                          <a:spcPct val="150000"/>
                        </a:lnSpc>
                        <a:spcAft>
                          <a:spcPts val="0"/>
                        </a:spcAft>
                      </a:pPr>
                      <a:r>
                        <a:rPr lang="en-US" sz="1600" kern="100">
                          <a:effectLst/>
                          <a:latin typeface="Microsoft YaHei" panose="020B0503020204020204" pitchFamily="34" charset="-122"/>
                          <a:ea typeface="Microsoft YaHei" panose="020B0503020204020204" pitchFamily="34" charset="-122"/>
                          <a:cs typeface="Times New Roman" panose="02020603050405020304" pitchFamily="18" charset="0"/>
                        </a:rPr>
                        <a:t>CPU</a:t>
                      </a:r>
                      <a:endParaRPr lang="zh-CN" sz="2400" kern="100">
                        <a:effectLst/>
                        <a:latin typeface="Microsoft YaHei" panose="020B0503020204020204" pitchFamily="34" charset="-122"/>
                        <a:ea typeface="Microsoft YaHei" panose="020B0503020204020204" pitchFamily="34" charset="-122"/>
                        <a:cs typeface="Times New Roman" panose="02020603050405020304" pitchFamily="18" charset="0"/>
                      </a:endParaRPr>
                    </a:p>
                  </a:txBody>
                  <a:tcPr marL="68580" marR="68580" marT="0" marB="0"/>
                </a:tc>
                <a:tc>
                  <a:txBody>
                    <a:bodyPr/>
                    <a:lstStyle/>
                    <a:p>
                      <a:pPr marR="26670" algn="just">
                        <a:lnSpc>
                          <a:spcPct val="150000"/>
                        </a:lnSpc>
                        <a:spcAft>
                          <a:spcPts val="0"/>
                        </a:spcAft>
                      </a:pPr>
                      <a:r>
                        <a:rPr lang="zh-CN" sz="1600" kern="100">
                          <a:effectLst/>
                          <a:latin typeface="Microsoft YaHei" panose="020B0503020204020204" pitchFamily="34" charset="-122"/>
                          <a:ea typeface="Microsoft YaHei" panose="020B0503020204020204" pitchFamily="34" charset="-122"/>
                          <a:cs typeface="Times New Roman" panose="02020603050405020304" pitchFamily="18" charset="0"/>
                        </a:rPr>
                        <a:t>内存</a:t>
                      </a:r>
                      <a:endParaRPr lang="zh-CN" sz="2400" kern="100">
                        <a:effectLst/>
                        <a:latin typeface="Microsoft YaHei" panose="020B0503020204020204" pitchFamily="34" charset="-122"/>
                        <a:ea typeface="Microsoft YaHei" panose="020B0503020204020204" pitchFamily="34" charset="-122"/>
                        <a:cs typeface="Times New Roman" panose="02020603050405020304" pitchFamily="18" charset="0"/>
                      </a:endParaRPr>
                    </a:p>
                  </a:txBody>
                  <a:tcPr marL="68580" marR="68580" marT="0" marB="0"/>
                </a:tc>
                <a:tc>
                  <a:txBody>
                    <a:bodyPr/>
                    <a:lstStyle/>
                    <a:p>
                      <a:pPr marR="26670" algn="just">
                        <a:lnSpc>
                          <a:spcPct val="150000"/>
                        </a:lnSpc>
                        <a:spcAft>
                          <a:spcPts val="0"/>
                        </a:spcAft>
                      </a:pPr>
                      <a:r>
                        <a:rPr lang="zh-CN" sz="1600" kern="100">
                          <a:effectLst/>
                          <a:latin typeface="Microsoft YaHei" panose="020B0503020204020204" pitchFamily="34" charset="-122"/>
                          <a:ea typeface="Microsoft YaHei" panose="020B0503020204020204" pitchFamily="34" charset="-122"/>
                          <a:cs typeface="Times New Roman" panose="02020603050405020304" pitchFamily="18" charset="0"/>
                        </a:rPr>
                        <a:t>硬盘</a:t>
                      </a:r>
                      <a:endParaRPr lang="zh-CN" sz="2400" kern="100">
                        <a:effectLst/>
                        <a:latin typeface="Microsoft YaHei" panose="020B0503020204020204" pitchFamily="34" charset="-122"/>
                        <a:ea typeface="Microsoft YaHei" panose="020B0503020204020204" pitchFamily="34" charset="-122"/>
                        <a:cs typeface="Times New Roman" panose="02020603050405020304" pitchFamily="18" charset="0"/>
                      </a:endParaRPr>
                    </a:p>
                  </a:txBody>
                  <a:tcPr marL="68580" marR="68580" marT="0" marB="0"/>
                </a:tc>
                <a:extLst>
                  <a:ext uri="{0D108BD9-81ED-4DB2-BD59-A6C34878D82A}">
                    <a16:rowId xmlns:a16="http://schemas.microsoft.com/office/drawing/2014/main" val="2035509059"/>
                  </a:ext>
                </a:extLst>
              </a:tr>
              <a:tr h="370840">
                <a:tc>
                  <a:txBody>
                    <a:bodyPr/>
                    <a:lstStyle/>
                    <a:p>
                      <a:pPr marR="26670" algn="just">
                        <a:lnSpc>
                          <a:spcPct val="150000"/>
                        </a:lnSpc>
                        <a:spcAft>
                          <a:spcPts val="0"/>
                        </a:spcAft>
                      </a:pPr>
                      <a:r>
                        <a:rPr lang="en-US" sz="1600" kern="100">
                          <a:effectLst/>
                          <a:latin typeface="Microsoft YaHei" panose="020B0503020204020204" pitchFamily="34" charset="-122"/>
                          <a:ea typeface="Microsoft YaHei" panose="020B0503020204020204" pitchFamily="34" charset="-122"/>
                          <a:cs typeface="Times New Roman" panose="02020603050405020304" pitchFamily="18" charset="0"/>
                        </a:rPr>
                        <a:t>SourceID</a:t>
                      </a:r>
                      <a:endParaRPr lang="zh-CN" sz="2400" kern="100">
                        <a:effectLst/>
                        <a:latin typeface="Microsoft YaHei" panose="020B0503020204020204" pitchFamily="34" charset="-122"/>
                        <a:ea typeface="Microsoft YaHei" panose="020B0503020204020204" pitchFamily="34" charset="-122"/>
                        <a:cs typeface="Times New Roman" panose="02020603050405020304" pitchFamily="18" charset="0"/>
                      </a:endParaRPr>
                    </a:p>
                  </a:txBody>
                  <a:tcPr marL="68580" marR="68580" marT="0" marB="0"/>
                </a:tc>
                <a:tc>
                  <a:txBody>
                    <a:bodyPr/>
                    <a:lstStyle/>
                    <a:p>
                      <a:pPr marR="26670" algn="just">
                        <a:lnSpc>
                          <a:spcPct val="150000"/>
                        </a:lnSpc>
                        <a:spcAft>
                          <a:spcPts val="0"/>
                        </a:spcAft>
                      </a:pPr>
                      <a:r>
                        <a:rPr lang="en-US" sz="1600" kern="100">
                          <a:effectLst/>
                          <a:latin typeface="Microsoft YaHei" panose="020B0503020204020204" pitchFamily="34" charset="-122"/>
                          <a:ea typeface="Microsoft YaHei" panose="020B0503020204020204" pitchFamily="34" charset="-122"/>
                          <a:cs typeface="Times New Roman" panose="02020603050405020304" pitchFamily="18" charset="0"/>
                        </a:rPr>
                        <a:t>16</a:t>
                      </a:r>
                      <a:r>
                        <a:rPr lang="zh-CN" sz="1600" kern="100">
                          <a:effectLst/>
                          <a:latin typeface="Microsoft YaHei" panose="020B0503020204020204" pitchFamily="34" charset="-122"/>
                          <a:ea typeface="Microsoft YaHei" panose="020B0503020204020204" pitchFamily="34" charset="-122"/>
                          <a:cs typeface="Times New Roman" panose="02020603050405020304" pitchFamily="18" charset="0"/>
                        </a:rPr>
                        <a:t>核</a:t>
                      </a:r>
                      <a:endParaRPr lang="zh-CN" sz="2400" kern="100">
                        <a:effectLst/>
                        <a:latin typeface="Microsoft YaHei" panose="020B0503020204020204" pitchFamily="34" charset="-122"/>
                        <a:ea typeface="Microsoft YaHei" panose="020B0503020204020204" pitchFamily="34" charset="-122"/>
                        <a:cs typeface="Times New Roman" panose="02020603050405020304" pitchFamily="18" charset="0"/>
                      </a:endParaRPr>
                    </a:p>
                  </a:txBody>
                  <a:tcPr marL="68580" marR="68580" marT="0" marB="0"/>
                </a:tc>
                <a:tc>
                  <a:txBody>
                    <a:bodyPr/>
                    <a:lstStyle/>
                    <a:p>
                      <a:pPr marR="26670" algn="just">
                        <a:lnSpc>
                          <a:spcPct val="150000"/>
                        </a:lnSpc>
                        <a:spcAft>
                          <a:spcPts val="0"/>
                        </a:spcAft>
                      </a:pPr>
                      <a:r>
                        <a:rPr lang="en-US" sz="1600" kern="100">
                          <a:effectLst/>
                          <a:latin typeface="Microsoft YaHei" panose="020B0503020204020204" pitchFamily="34" charset="-122"/>
                          <a:ea typeface="Microsoft YaHei" panose="020B0503020204020204" pitchFamily="34" charset="-122"/>
                          <a:cs typeface="Times New Roman" panose="02020603050405020304" pitchFamily="18" charset="0"/>
                        </a:rPr>
                        <a:t>32G</a:t>
                      </a:r>
                      <a:endParaRPr lang="zh-CN" sz="2400" kern="100">
                        <a:effectLst/>
                        <a:latin typeface="Microsoft YaHei" panose="020B0503020204020204" pitchFamily="34" charset="-122"/>
                        <a:ea typeface="Microsoft YaHei" panose="020B0503020204020204" pitchFamily="34" charset="-122"/>
                        <a:cs typeface="Times New Roman" panose="02020603050405020304" pitchFamily="18" charset="0"/>
                      </a:endParaRPr>
                    </a:p>
                  </a:txBody>
                  <a:tcPr marL="68580" marR="68580" marT="0" marB="0"/>
                </a:tc>
                <a:tc>
                  <a:txBody>
                    <a:bodyPr/>
                    <a:lstStyle/>
                    <a:p>
                      <a:pPr marR="26670" algn="just">
                        <a:lnSpc>
                          <a:spcPct val="150000"/>
                        </a:lnSpc>
                        <a:spcAft>
                          <a:spcPts val="0"/>
                        </a:spcAft>
                      </a:pPr>
                      <a:r>
                        <a:rPr lang="en-US" sz="1600" kern="100">
                          <a:effectLst/>
                          <a:latin typeface="Microsoft YaHei" panose="020B0503020204020204" pitchFamily="34" charset="-122"/>
                          <a:ea typeface="Microsoft YaHei" panose="020B0503020204020204" pitchFamily="34" charset="-122"/>
                          <a:cs typeface="Times New Roman" panose="02020603050405020304" pitchFamily="18" charset="0"/>
                        </a:rPr>
                        <a:t>500GB</a:t>
                      </a:r>
                      <a:endParaRPr lang="zh-CN" sz="2400" kern="100">
                        <a:effectLst/>
                        <a:latin typeface="Microsoft YaHei" panose="020B0503020204020204" pitchFamily="34" charset="-122"/>
                        <a:ea typeface="Microsoft YaHei" panose="020B0503020204020204" pitchFamily="34" charset="-122"/>
                        <a:cs typeface="Times New Roman" panose="02020603050405020304" pitchFamily="18" charset="0"/>
                      </a:endParaRPr>
                    </a:p>
                  </a:txBody>
                  <a:tcPr marL="68580" marR="68580" marT="0" marB="0"/>
                </a:tc>
                <a:extLst>
                  <a:ext uri="{0D108BD9-81ED-4DB2-BD59-A6C34878D82A}">
                    <a16:rowId xmlns:a16="http://schemas.microsoft.com/office/drawing/2014/main" val="1839811432"/>
                  </a:ext>
                </a:extLst>
              </a:tr>
              <a:tr h="370840">
                <a:tc>
                  <a:txBody>
                    <a:bodyPr/>
                    <a:lstStyle/>
                    <a:p>
                      <a:pPr marR="26670" algn="just">
                        <a:lnSpc>
                          <a:spcPct val="150000"/>
                        </a:lnSpc>
                        <a:spcAft>
                          <a:spcPts val="0"/>
                        </a:spcAft>
                      </a:pPr>
                      <a:r>
                        <a:rPr lang="en-US" sz="1600" kern="100" dirty="0" err="1">
                          <a:effectLst/>
                          <a:latin typeface="Microsoft YaHei" panose="020B0503020204020204" pitchFamily="34" charset="-122"/>
                          <a:ea typeface="Microsoft YaHei" panose="020B0503020204020204" pitchFamily="34" charset="-122"/>
                          <a:cs typeface="Times New Roman" panose="02020603050405020304" pitchFamily="18" charset="0"/>
                        </a:rPr>
                        <a:t>SourceData</a:t>
                      </a:r>
                      <a:endParaRPr lang="zh-CN" sz="2400" kern="100" dirty="0">
                        <a:effectLst/>
                        <a:latin typeface="Microsoft YaHei" panose="020B0503020204020204" pitchFamily="34" charset="-122"/>
                        <a:ea typeface="Microsoft YaHei" panose="020B0503020204020204" pitchFamily="34" charset="-122"/>
                        <a:cs typeface="Times New Roman" panose="02020603050405020304" pitchFamily="18" charset="0"/>
                      </a:endParaRPr>
                    </a:p>
                  </a:txBody>
                  <a:tcPr marL="68580" marR="68580" marT="0" marB="0"/>
                </a:tc>
                <a:tc>
                  <a:txBody>
                    <a:bodyPr/>
                    <a:lstStyle/>
                    <a:p>
                      <a:pPr marR="26670" algn="just">
                        <a:lnSpc>
                          <a:spcPct val="150000"/>
                        </a:lnSpc>
                        <a:spcAft>
                          <a:spcPts val="0"/>
                        </a:spcAft>
                      </a:pPr>
                      <a:r>
                        <a:rPr lang="en-US" sz="1600" kern="100">
                          <a:effectLst/>
                          <a:latin typeface="Microsoft YaHei" panose="020B0503020204020204" pitchFamily="34" charset="-122"/>
                          <a:ea typeface="Microsoft YaHei" panose="020B0503020204020204" pitchFamily="34" charset="-122"/>
                          <a:cs typeface="Times New Roman" panose="02020603050405020304" pitchFamily="18" charset="0"/>
                        </a:rPr>
                        <a:t>32</a:t>
                      </a:r>
                      <a:r>
                        <a:rPr lang="zh-CN" sz="1600" kern="100">
                          <a:effectLst/>
                          <a:latin typeface="Microsoft YaHei" panose="020B0503020204020204" pitchFamily="34" charset="-122"/>
                          <a:ea typeface="Microsoft YaHei" panose="020B0503020204020204" pitchFamily="34" charset="-122"/>
                          <a:cs typeface="Times New Roman" panose="02020603050405020304" pitchFamily="18" charset="0"/>
                        </a:rPr>
                        <a:t>核</a:t>
                      </a:r>
                      <a:endParaRPr lang="zh-CN" sz="2400" kern="100">
                        <a:effectLst/>
                        <a:latin typeface="Microsoft YaHei" panose="020B0503020204020204" pitchFamily="34" charset="-122"/>
                        <a:ea typeface="Microsoft YaHei" panose="020B0503020204020204" pitchFamily="34" charset="-122"/>
                        <a:cs typeface="Times New Roman" panose="02020603050405020304" pitchFamily="18" charset="0"/>
                      </a:endParaRPr>
                    </a:p>
                  </a:txBody>
                  <a:tcPr marL="68580" marR="68580" marT="0" marB="0"/>
                </a:tc>
                <a:tc>
                  <a:txBody>
                    <a:bodyPr/>
                    <a:lstStyle/>
                    <a:p>
                      <a:pPr marR="26670" algn="just">
                        <a:lnSpc>
                          <a:spcPct val="150000"/>
                        </a:lnSpc>
                        <a:spcAft>
                          <a:spcPts val="0"/>
                        </a:spcAft>
                      </a:pPr>
                      <a:r>
                        <a:rPr lang="en-US" sz="1600" kern="100">
                          <a:effectLst/>
                          <a:latin typeface="Microsoft YaHei" panose="020B0503020204020204" pitchFamily="34" charset="-122"/>
                          <a:ea typeface="Microsoft YaHei" panose="020B0503020204020204" pitchFamily="34" charset="-122"/>
                          <a:cs typeface="Times New Roman" panose="02020603050405020304" pitchFamily="18" charset="0"/>
                        </a:rPr>
                        <a:t>64G</a:t>
                      </a:r>
                      <a:endParaRPr lang="zh-CN" sz="2400" kern="100">
                        <a:effectLst/>
                        <a:latin typeface="Microsoft YaHei" panose="020B0503020204020204" pitchFamily="34" charset="-122"/>
                        <a:ea typeface="Microsoft YaHei" panose="020B0503020204020204" pitchFamily="34" charset="-122"/>
                        <a:cs typeface="Times New Roman" panose="02020603050405020304" pitchFamily="18" charset="0"/>
                      </a:endParaRPr>
                    </a:p>
                  </a:txBody>
                  <a:tcPr marL="68580" marR="68580" marT="0" marB="0"/>
                </a:tc>
                <a:tc>
                  <a:txBody>
                    <a:bodyPr/>
                    <a:lstStyle/>
                    <a:p>
                      <a:pPr marR="26670" algn="just">
                        <a:lnSpc>
                          <a:spcPct val="150000"/>
                        </a:lnSpc>
                        <a:spcAft>
                          <a:spcPts val="0"/>
                        </a:spcAft>
                      </a:pPr>
                      <a:r>
                        <a:rPr lang="en-US" sz="1600" kern="100" dirty="0">
                          <a:effectLst/>
                          <a:latin typeface="Microsoft YaHei" panose="020B0503020204020204" pitchFamily="34" charset="-122"/>
                          <a:ea typeface="Microsoft YaHei" panose="020B0503020204020204" pitchFamily="34" charset="-122"/>
                          <a:cs typeface="Times New Roman" panose="02020603050405020304" pitchFamily="18" charset="0"/>
                        </a:rPr>
                        <a:t>500GB</a:t>
                      </a:r>
                      <a:endParaRPr lang="zh-CN" sz="2400" kern="100" dirty="0">
                        <a:effectLst/>
                        <a:latin typeface="Microsoft YaHei" panose="020B0503020204020204" pitchFamily="34" charset="-122"/>
                        <a:ea typeface="Microsoft YaHei" panose="020B0503020204020204" pitchFamily="34" charset="-122"/>
                        <a:cs typeface="Times New Roman" panose="02020603050405020304" pitchFamily="18" charset="0"/>
                      </a:endParaRPr>
                    </a:p>
                  </a:txBody>
                  <a:tcPr marL="68580" marR="68580" marT="0" marB="0"/>
                </a:tc>
                <a:extLst>
                  <a:ext uri="{0D108BD9-81ED-4DB2-BD59-A6C34878D82A}">
                    <a16:rowId xmlns:a16="http://schemas.microsoft.com/office/drawing/2014/main" val="107202930"/>
                  </a:ext>
                </a:extLst>
              </a:tr>
            </a:tbl>
          </a:graphicData>
        </a:graphic>
      </p:graphicFrame>
      <p:sp>
        <p:nvSpPr>
          <p:cNvPr id="4" name="灯片编号占位符 3">
            <a:extLst>
              <a:ext uri="{FF2B5EF4-FFF2-40B4-BE49-F238E27FC236}">
                <a16:creationId xmlns:a16="http://schemas.microsoft.com/office/drawing/2014/main" id="{8D8F87B6-055D-0148-BFBC-D7FA31B08C41}"/>
              </a:ext>
            </a:extLst>
          </p:cNvPr>
          <p:cNvSpPr>
            <a:spLocks noGrp="1"/>
          </p:cNvSpPr>
          <p:nvPr>
            <p:ph type="sldNum" sz="quarter" idx="11"/>
          </p:nvPr>
        </p:nvSpPr>
        <p:spPr/>
        <p:txBody>
          <a:bodyPr/>
          <a:lstStyle/>
          <a:p>
            <a:fld id="{E1C1B161-4EA0-4354-A154-2430C001F00B}" type="slidenum">
              <a:rPr lang="zh-CN" altLang="en-US" smtClean="0"/>
              <a:t>24</a:t>
            </a:fld>
            <a:endParaRPr lang="zh-CN" altLang="en-US" dirty="0"/>
          </a:p>
        </p:txBody>
      </p:sp>
      <p:sp>
        <p:nvSpPr>
          <p:cNvPr id="7" name="矩形 6">
            <a:extLst>
              <a:ext uri="{FF2B5EF4-FFF2-40B4-BE49-F238E27FC236}">
                <a16:creationId xmlns:a16="http://schemas.microsoft.com/office/drawing/2014/main" id="{E631060E-CDFA-3544-9C16-2D503C8FC367}"/>
              </a:ext>
            </a:extLst>
          </p:cNvPr>
          <p:cNvSpPr/>
          <p:nvPr/>
        </p:nvSpPr>
        <p:spPr>
          <a:xfrm>
            <a:off x="6134965" y="2912447"/>
            <a:ext cx="3443250" cy="460382"/>
          </a:xfrm>
          <a:prstGeom prst="rect">
            <a:avLst/>
          </a:prstGeom>
        </p:spPr>
        <p:txBody>
          <a:bodyPr wrap="none">
            <a:spAutoFit/>
          </a:bodyPr>
          <a:lstStyle/>
          <a:p>
            <a:pPr marR="26670" algn="just">
              <a:lnSpc>
                <a:spcPct val="150000"/>
              </a:lnSpc>
              <a:spcAft>
                <a:spcPts val="0"/>
              </a:spcAft>
            </a:pPr>
            <a:r>
              <a:rPr lang="zh-CN" altLang="zh-CN" kern="100" dirty="0">
                <a:solidFill>
                  <a:schemeClr val="bg1"/>
                </a:solidFill>
                <a:latin typeface="Microsoft YaHei" panose="020B0503020204020204" pitchFamily="34" charset="-122"/>
                <a:ea typeface="Microsoft YaHei" panose="020B0503020204020204" pitchFamily="34" charset="-122"/>
                <a:cs typeface="Times New Roman" panose="02020603050405020304" pitchFamily="18" charset="0"/>
              </a:rPr>
              <a:t>注：机房服务器和云服务器均可</a:t>
            </a:r>
            <a:endParaRPr lang="zh-CN" altLang="zh-CN" sz="2800" kern="100" dirty="0">
              <a:solidFill>
                <a:schemeClr val="bg1"/>
              </a:solidFill>
              <a:effectLst/>
              <a:latin typeface="Microsoft YaHei" panose="020B0503020204020204" pitchFamily="34" charset="-122"/>
              <a:ea typeface="Microsoft YaHei" panose="020B0503020204020204" pitchFamily="34" charset="-122"/>
              <a:cs typeface="Times New Roman" panose="02020603050405020304" pitchFamily="18" charset="0"/>
            </a:endParaRPr>
          </a:p>
        </p:txBody>
      </p:sp>
      <p:sp>
        <p:nvSpPr>
          <p:cNvPr id="8" name="矩形 7">
            <a:extLst>
              <a:ext uri="{FF2B5EF4-FFF2-40B4-BE49-F238E27FC236}">
                <a16:creationId xmlns:a16="http://schemas.microsoft.com/office/drawing/2014/main" id="{BAE7DCE6-D8D2-894B-99ED-47D5D0745DE6}"/>
              </a:ext>
            </a:extLst>
          </p:cNvPr>
          <p:cNvSpPr/>
          <p:nvPr/>
        </p:nvSpPr>
        <p:spPr>
          <a:xfrm>
            <a:off x="573156" y="1223863"/>
            <a:ext cx="4898262" cy="436661"/>
          </a:xfrm>
          <a:prstGeom prst="rect">
            <a:avLst/>
          </a:prstGeom>
        </p:spPr>
        <p:txBody>
          <a:bodyPr wrap="none">
            <a:noAutofit/>
          </a:bodyPr>
          <a:lstStyle/>
          <a:p>
            <a:pPr marR="26670" algn="just">
              <a:lnSpc>
                <a:spcPct val="150000"/>
              </a:lnSpc>
              <a:spcAft>
                <a:spcPts val="0"/>
              </a:spcAft>
            </a:pPr>
            <a:r>
              <a:rPr lang="zh-CN" altLang="en-US" sz="2000" b="1" kern="100" dirty="0">
                <a:solidFill>
                  <a:schemeClr val="bg1"/>
                </a:solidFill>
                <a:effectLst/>
                <a:latin typeface="Microsoft YaHei" panose="020B0503020204020204" pitchFamily="34" charset="-122"/>
                <a:ea typeface="Microsoft YaHei" panose="020B0503020204020204" pitchFamily="34" charset="-122"/>
                <a:cs typeface="Times New Roman" panose="02020603050405020304" pitchFamily="18" charset="0"/>
              </a:rPr>
              <a:t>条件一：提供</a:t>
            </a:r>
            <a:r>
              <a:rPr lang="en-US" altLang="zh-CN" sz="2000" b="1" kern="100" dirty="0">
                <a:solidFill>
                  <a:schemeClr val="bg1"/>
                </a:solidFill>
                <a:effectLst/>
                <a:latin typeface="Microsoft YaHei" panose="020B0503020204020204" pitchFamily="34" charset="-122"/>
                <a:ea typeface="Microsoft YaHei" panose="020B0503020204020204" pitchFamily="34" charset="-122"/>
                <a:cs typeface="Times New Roman" panose="02020603050405020304" pitchFamily="18" charset="0"/>
              </a:rPr>
              <a:t>2</a:t>
            </a:r>
            <a:r>
              <a:rPr lang="zh-CN" altLang="en-US" sz="2000" b="1" kern="100" dirty="0">
                <a:solidFill>
                  <a:schemeClr val="bg1"/>
                </a:solidFill>
                <a:effectLst/>
                <a:latin typeface="Microsoft YaHei" panose="020B0503020204020204" pitchFamily="34" charset="-122"/>
                <a:ea typeface="Microsoft YaHei" panose="020B0503020204020204" pitchFamily="34" charset="-122"/>
                <a:cs typeface="Times New Roman" panose="02020603050405020304" pitchFamily="18" charset="0"/>
              </a:rPr>
              <a:t>台服务器部署双中台，提供远程方式（区县</a:t>
            </a:r>
            <a:r>
              <a:rPr lang="en-US" altLang="zh-CN" sz="2000" b="1" kern="100" dirty="0">
                <a:solidFill>
                  <a:schemeClr val="bg1"/>
                </a:solidFill>
                <a:effectLst/>
                <a:latin typeface="Microsoft YaHei" panose="020B0503020204020204" pitchFamily="34" charset="-122"/>
                <a:ea typeface="Microsoft YaHei" panose="020B0503020204020204" pitchFamily="34" charset="-122"/>
                <a:cs typeface="Times New Roman" panose="02020603050405020304" pitchFamily="18" charset="0"/>
              </a:rPr>
              <a:t>1+1</a:t>
            </a:r>
            <a:r>
              <a:rPr lang="zh-CN" altLang="en-US" sz="2000" b="1" kern="100" dirty="0">
                <a:solidFill>
                  <a:schemeClr val="bg1"/>
                </a:solidFill>
                <a:effectLst/>
                <a:latin typeface="Microsoft YaHei" panose="020B0503020204020204" pitchFamily="34" charset="-122"/>
                <a:ea typeface="Microsoft YaHei" panose="020B0503020204020204" pitchFamily="34" charset="-122"/>
                <a:cs typeface="Times New Roman" panose="02020603050405020304" pitchFamily="18" charset="0"/>
              </a:rPr>
              <a:t>套餐）</a:t>
            </a:r>
            <a:endParaRPr lang="zh-CN" altLang="zh-CN" sz="2000" b="1" kern="100" dirty="0">
              <a:solidFill>
                <a:schemeClr val="bg1"/>
              </a:solidFill>
              <a:effectLst/>
              <a:latin typeface="Microsoft YaHei" panose="020B0503020204020204" pitchFamily="34" charset="-122"/>
              <a:ea typeface="Microsoft YaHei" panose="020B0503020204020204" pitchFamily="34" charset="-122"/>
              <a:cs typeface="Times New Roman" panose="02020603050405020304" pitchFamily="18" charset="0"/>
            </a:endParaRPr>
          </a:p>
        </p:txBody>
      </p:sp>
      <p:sp>
        <p:nvSpPr>
          <p:cNvPr id="9" name="矩形 8">
            <a:extLst>
              <a:ext uri="{FF2B5EF4-FFF2-40B4-BE49-F238E27FC236}">
                <a16:creationId xmlns:a16="http://schemas.microsoft.com/office/drawing/2014/main" id="{9F9EBA60-46C2-374C-8B49-EF385485D823}"/>
              </a:ext>
            </a:extLst>
          </p:cNvPr>
          <p:cNvSpPr/>
          <p:nvPr/>
        </p:nvSpPr>
        <p:spPr>
          <a:xfrm>
            <a:off x="650374" y="3417080"/>
            <a:ext cx="8925504" cy="436661"/>
          </a:xfrm>
          <a:prstGeom prst="rect">
            <a:avLst/>
          </a:prstGeom>
        </p:spPr>
        <p:txBody>
          <a:bodyPr wrap="none">
            <a:noAutofit/>
          </a:bodyPr>
          <a:lstStyle/>
          <a:p>
            <a:pPr marR="26670" algn="just">
              <a:lnSpc>
                <a:spcPct val="150000"/>
              </a:lnSpc>
              <a:spcAft>
                <a:spcPts val="0"/>
              </a:spcAft>
            </a:pPr>
            <a:r>
              <a:rPr lang="zh-CN" altLang="en-US" sz="2000" b="1" kern="100" dirty="0">
                <a:solidFill>
                  <a:schemeClr val="bg1"/>
                </a:solidFill>
                <a:effectLst/>
                <a:latin typeface="Microsoft YaHei" panose="020B0503020204020204" pitchFamily="34" charset="-122"/>
                <a:ea typeface="Microsoft YaHei" panose="020B0503020204020204" pitchFamily="34" charset="-122"/>
                <a:cs typeface="Times New Roman" panose="02020603050405020304" pitchFamily="18" charset="0"/>
              </a:rPr>
              <a:t>条件二：按模板提供机构</a:t>
            </a:r>
            <a:r>
              <a:rPr lang="en-US" altLang="zh-CN" sz="2000" b="1" kern="100" dirty="0">
                <a:solidFill>
                  <a:schemeClr val="bg1"/>
                </a:solidFill>
                <a:effectLst/>
                <a:latin typeface="Microsoft YaHei" panose="020B0503020204020204" pitchFamily="34" charset="-122"/>
                <a:ea typeface="Microsoft YaHei" panose="020B0503020204020204" pitchFamily="34" charset="-122"/>
                <a:cs typeface="Times New Roman" panose="02020603050405020304" pitchFamily="18" charset="0"/>
              </a:rPr>
              <a:t>(</a:t>
            </a:r>
            <a:r>
              <a:rPr lang="zh-CN" altLang="en-US" sz="2000" b="1" kern="100" dirty="0">
                <a:solidFill>
                  <a:schemeClr val="bg1"/>
                </a:solidFill>
                <a:effectLst/>
                <a:latin typeface="Microsoft YaHei" panose="020B0503020204020204" pitchFamily="34" charset="-122"/>
                <a:ea typeface="Microsoft YaHei" panose="020B0503020204020204" pitchFamily="34" charset="-122"/>
                <a:cs typeface="Times New Roman" panose="02020603050405020304" pitchFamily="18" charset="0"/>
              </a:rPr>
              <a:t>教育局</a:t>
            </a:r>
            <a:r>
              <a:rPr lang="en-US" altLang="zh-CN" sz="2000" b="1" kern="100" dirty="0">
                <a:solidFill>
                  <a:schemeClr val="bg1"/>
                </a:solidFill>
                <a:effectLst/>
                <a:latin typeface="Microsoft YaHei" panose="020B0503020204020204" pitchFamily="34" charset="-122"/>
                <a:ea typeface="Microsoft YaHei" panose="020B0503020204020204" pitchFamily="34" charset="-122"/>
                <a:cs typeface="Times New Roman" panose="02020603050405020304" pitchFamily="18" charset="0"/>
              </a:rPr>
              <a:t>)</a:t>
            </a:r>
            <a:r>
              <a:rPr lang="zh-CN" altLang="en-US" sz="2000" b="1" kern="100" dirty="0">
                <a:solidFill>
                  <a:schemeClr val="bg1"/>
                </a:solidFill>
                <a:effectLst/>
                <a:latin typeface="Microsoft YaHei" panose="020B0503020204020204" pitchFamily="34" charset="-122"/>
                <a:ea typeface="Microsoft YaHei" panose="020B0503020204020204" pitchFamily="34" charset="-122"/>
                <a:cs typeface="Times New Roman" panose="02020603050405020304" pitchFamily="18" charset="0"/>
              </a:rPr>
              <a:t>、学校、老师、学生信息</a:t>
            </a:r>
            <a:endParaRPr lang="zh-CN" altLang="zh-CN" sz="2000" b="1" kern="100" dirty="0">
              <a:solidFill>
                <a:schemeClr val="bg1"/>
              </a:solidFill>
              <a:effectLst/>
              <a:latin typeface="Microsoft YaHei" panose="020B0503020204020204" pitchFamily="34" charset="-122"/>
              <a:ea typeface="Microsoft YaHei" panose="020B0503020204020204" pitchFamily="34" charset="-122"/>
              <a:cs typeface="Times New Roman" panose="02020603050405020304" pitchFamily="18" charset="0"/>
            </a:endParaRPr>
          </a:p>
        </p:txBody>
      </p:sp>
      <p:graphicFrame>
        <p:nvGraphicFramePr>
          <p:cNvPr id="13" name="对象 12">
            <a:extLst>
              <a:ext uri="{FF2B5EF4-FFF2-40B4-BE49-F238E27FC236}">
                <a16:creationId xmlns:a16="http://schemas.microsoft.com/office/drawing/2014/main" id="{8A440122-0581-ED4F-B2D4-024DF17C29C0}"/>
              </a:ext>
            </a:extLst>
          </p:cNvPr>
          <p:cNvGraphicFramePr>
            <a:graphicFrameLocks noChangeAspect="1"/>
          </p:cNvGraphicFramePr>
          <p:nvPr>
            <p:extLst>
              <p:ext uri="{D42A27DB-BD31-4B8C-83A1-F6EECF244321}">
                <p14:modId xmlns:p14="http://schemas.microsoft.com/office/powerpoint/2010/main" val="3700985335"/>
              </p:ext>
            </p:extLst>
          </p:nvPr>
        </p:nvGraphicFramePr>
        <p:xfrm>
          <a:off x="3991558" y="4077725"/>
          <a:ext cx="1718582" cy="1085420"/>
        </p:xfrm>
        <a:graphic>
          <a:graphicData uri="http://schemas.openxmlformats.org/presentationml/2006/ole">
            <mc:AlternateContent xmlns:mc="http://schemas.openxmlformats.org/markup-compatibility/2006">
              <mc:Choice xmlns:v="urn:schemas-microsoft-com:vml" Requires="v">
                <p:oleObj spid="_x0000_s1133" name="工作表" showAsIcon="1" r:id="rId3" imgW="965200" imgH="609600" progId="Excel.Sheet.12">
                  <p:embed/>
                </p:oleObj>
              </mc:Choice>
              <mc:Fallback>
                <p:oleObj name="工作表" showAsIcon="1" r:id="rId3" imgW="965200" imgH="609600" progId="Excel.Sheet.12">
                  <p:embed/>
                  <p:pic>
                    <p:nvPicPr>
                      <p:cNvPr id="0" name=""/>
                      <p:cNvPicPr/>
                      <p:nvPr/>
                    </p:nvPicPr>
                    <p:blipFill>
                      <a:blip r:embed="rId4"/>
                      <a:stretch>
                        <a:fillRect/>
                      </a:stretch>
                    </p:blipFill>
                    <p:spPr>
                      <a:xfrm>
                        <a:off x="3991558" y="4077725"/>
                        <a:ext cx="1718582" cy="1085420"/>
                      </a:xfrm>
                      <a:prstGeom prst="rect">
                        <a:avLst/>
                      </a:prstGeom>
                    </p:spPr>
                  </p:pic>
                </p:oleObj>
              </mc:Fallback>
            </mc:AlternateContent>
          </a:graphicData>
        </a:graphic>
      </p:graphicFrame>
      <p:graphicFrame>
        <p:nvGraphicFramePr>
          <p:cNvPr id="14" name="对象 13">
            <a:extLst>
              <a:ext uri="{FF2B5EF4-FFF2-40B4-BE49-F238E27FC236}">
                <a16:creationId xmlns:a16="http://schemas.microsoft.com/office/drawing/2014/main" id="{4422290D-7EDD-9740-8961-E36785E168E5}"/>
              </a:ext>
            </a:extLst>
          </p:cNvPr>
          <p:cNvGraphicFramePr>
            <a:graphicFrameLocks noChangeAspect="1"/>
          </p:cNvGraphicFramePr>
          <p:nvPr>
            <p:extLst>
              <p:ext uri="{D42A27DB-BD31-4B8C-83A1-F6EECF244321}">
                <p14:modId xmlns:p14="http://schemas.microsoft.com/office/powerpoint/2010/main" val="1759714299"/>
              </p:ext>
            </p:extLst>
          </p:nvPr>
        </p:nvGraphicFramePr>
        <p:xfrm>
          <a:off x="5723448" y="4091457"/>
          <a:ext cx="1718582" cy="1085420"/>
        </p:xfrm>
        <a:graphic>
          <a:graphicData uri="http://schemas.openxmlformats.org/presentationml/2006/ole">
            <mc:AlternateContent xmlns:mc="http://schemas.openxmlformats.org/markup-compatibility/2006">
              <mc:Choice xmlns:v="urn:schemas-microsoft-com:vml" Requires="v">
                <p:oleObj spid="_x0000_s1134" name="工作表" showAsIcon="1" r:id="rId5" imgW="965200" imgH="609600" progId="Excel.Sheet.12">
                  <p:embed/>
                </p:oleObj>
              </mc:Choice>
              <mc:Fallback>
                <p:oleObj name="工作表" showAsIcon="1" r:id="rId5" imgW="965200" imgH="609600" progId="Excel.Sheet.12">
                  <p:embed/>
                  <p:pic>
                    <p:nvPicPr>
                      <p:cNvPr id="0" name=""/>
                      <p:cNvPicPr/>
                      <p:nvPr/>
                    </p:nvPicPr>
                    <p:blipFill>
                      <a:blip r:embed="rId6"/>
                      <a:stretch>
                        <a:fillRect/>
                      </a:stretch>
                    </p:blipFill>
                    <p:spPr>
                      <a:xfrm>
                        <a:off x="5723448" y="4091457"/>
                        <a:ext cx="1718582" cy="1085420"/>
                      </a:xfrm>
                      <a:prstGeom prst="rect">
                        <a:avLst/>
                      </a:prstGeom>
                    </p:spPr>
                  </p:pic>
                </p:oleObj>
              </mc:Fallback>
            </mc:AlternateContent>
          </a:graphicData>
        </a:graphic>
      </p:graphicFrame>
      <p:pic>
        <p:nvPicPr>
          <p:cNvPr id="17" name="图片 16">
            <a:extLst>
              <a:ext uri="{FF2B5EF4-FFF2-40B4-BE49-F238E27FC236}">
                <a16:creationId xmlns:a16="http://schemas.microsoft.com/office/drawing/2014/main" id="{BA8F9DEE-0502-014A-BC16-12373EB05261}"/>
              </a:ext>
            </a:extLst>
          </p:cNvPr>
          <p:cNvPicPr>
            <a:picLocks noChangeAspect="1"/>
          </p:cNvPicPr>
          <p:nvPr/>
        </p:nvPicPr>
        <p:blipFill>
          <a:blip r:embed="rId7"/>
          <a:stretch>
            <a:fillRect/>
          </a:stretch>
        </p:blipFill>
        <p:spPr>
          <a:xfrm>
            <a:off x="4137912" y="4714022"/>
            <a:ext cx="1445150" cy="377935"/>
          </a:xfrm>
          <a:prstGeom prst="rect">
            <a:avLst/>
          </a:prstGeom>
        </p:spPr>
      </p:pic>
      <p:sp>
        <p:nvSpPr>
          <p:cNvPr id="15" name="矩形 14">
            <a:extLst>
              <a:ext uri="{FF2B5EF4-FFF2-40B4-BE49-F238E27FC236}">
                <a16:creationId xmlns:a16="http://schemas.microsoft.com/office/drawing/2014/main" id="{96BAFBB4-30FE-8A4E-AEF6-ABF3198247A5}"/>
              </a:ext>
            </a:extLst>
          </p:cNvPr>
          <p:cNvSpPr/>
          <p:nvPr/>
        </p:nvSpPr>
        <p:spPr>
          <a:xfrm>
            <a:off x="4151220" y="4715816"/>
            <a:ext cx="1442703" cy="336695"/>
          </a:xfrm>
          <a:prstGeom prst="rect">
            <a:avLst/>
          </a:prstGeom>
        </p:spPr>
        <p:txBody>
          <a:bodyPr wrap="none">
            <a:spAutoFit/>
          </a:bodyPr>
          <a:lstStyle/>
          <a:p>
            <a:pPr marR="26670" algn="just">
              <a:lnSpc>
                <a:spcPct val="150000"/>
              </a:lnSpc>
              <a:spcAft>
                <a:spcPts val="0"/>
              </a:spcAft>
            </a:pPr>
            <a:r>
              <a:rPr lang="zh-CN" altLang="en-US" sz="1200" b="1" kern="100" dirty="0">
                <a:solidFill>
                  <a:schemeClr val="bg1"/>
                </a:solidFill>
                <a:effectLst/>
                <a:latin typeface="Microsoft YaHei" panose="020B0503020204020204" pitchFamily="34" charset="-122"/>
                <a:ea typeface="Microsoft YaHei" panose="020B0503020204020204" pitchFamily="34" charset="-122"/>
                <a:cs typeface="Times New Roman" panose="02020603050405020304" pitchFamily="18" charset="0"/>
              </a:rPr>
              <a:t>学生信息导入模板</a:t>
            </a:r>
            <a:endParaRPr lang="zh-CN" altLang="zh-CN" sz="1200" b="1" kern="100" dirty="0">
              <a:solidFill>
                <a:schemeClr val="bg1"/>
              </a:solidFill>
              <a:effectLst/>
              <a:latin typeface="Microsoft YaHei" panose="020B0503020204020204" pitchFamily="34" charset="-122"/>
              <a:ea typeface="Microsoft YaHei" panose="020B0503020204020204" pitchFamily="34" charset="-122"/>
              <a:cs typeface="Times New Roman" panose="02020603050405020304" pitchFamily="18" charset="0"/>
            </a:endParaRPr>
          </a:p>
        </p:txBody>
      </p:sp>
      <p:sp>
        <p:nvSpPr>
          <p:cNvPr id="10" name="矩形 9">
            <a:extLst>
              <a:ext uri="{FF2B5EF4-FFF2-40B4-BE49-F238E27FC236}">
                <a16:creationId xmlns:a16="http://schemas.microsoft.com/office/drawing/2014/main" id="{003C6B34-8E90-7449-BDCF-9CA963327E52}"/>
              </a:ext>
            </a:extLst>
          </p:cNvPr>
          <p:cNvSpPr/>
          <p:nvPr/>
        </p:nvSpPr>
        <p:spPr>
          <a:xfrm>
            <a:off x="722378" y="5107682"/>
            <a:ext cx="8925504" cy="436661"/>
          </a:xfrm>
          <a:prstGeom prst="rect">
            <a:avLst/>
          </a:prstGeom>
        </p:spPr>
        <p:txBody>
          <a:bodyPr wrap="none">
            <a:noAutofit/>
          </a:bodyPr>
          <a:lstStyle/>
          <a:p>
            <a:pPr marR="26670" algn="just">
              <a:lnSpc>
                <a:spcPct val="150000"/>
              </a:lnSpc>
              <a:spcAft>
                <a:spcPts val="0"/>
              </a:spcAft>
            </a:pPr>
            <a:r>
              <a:rPr lang="zh-CN" altLang="en-US" sz="2000" b="1" kern="100" dirty="0">
                <a:solidFill>
                  <a:schemeClr val="bg1"/>
                </a:solidFill>
                <a:effectLst/>
                <a:latin typeface="Microsoft YaHei" panose="020B0503020204020204" pitchFamily="34" charset="-122"/>
                <a:ea typeface="Microsoft YaHei" panose="020B0503020204020204" pitchFamily="34" charset="-122"/>
                <a:cs typeface="Times New Roman" panose="02020603050405020304" pitchFamily="18" charset="0"/>
              </a:rPr>
              <a:t>条件三：访问</a:t>
            </a:r>
            <a:r>
              <a:rPr lang="zh-CN" altLang="en-US" sz="2000" b="1" kern="100" dirty="0">
                <a:solidFill>
                  <a:schemeClr val="bg1"/>
                </a:solidFill>
                <a:latin typeface="Microsoft YaHei" panose="020B0503020204020204" pitchFamily="34" charset="-122"/>
                <a:ea typeface="Microsoft YaHei" panose="020B0503020204020204" pitchFamily="34" charset="-122"/>
                <a:cs typeface="Times New Roman" panose="02020603050405020304" pitchFamily="18" charset="0"/>
              </a:rPr>
              <a:t>带宽，</a:t>
            </a:r>
            <a:r>
              <a:rPr lang="zh-CN" altLang="zh-CN" sz="2000" b="1" kern="100" dirty="0">
                <a:solidFill>
                  <a:schemeClr val="bg1"/>
                </a:solidFill>
                <a:latin typeface="Microsoft YaHei" panose="020B0503020204020204" pitchFamily="34" charset="-122"/>
                <a:ea typeface="Microsoft YaHei" panose="020B0503020204020204" pitchFamily="34" charset="-122"/>
                <a:cs typeface="Times New Roman" panose="02020603050405020304" pitchFamily="18" charset="0"/>
              </a:rPr>
              <a:t>区县一级</a:t>
            </a:r>
            <a:r>
              <a:rPr lang="zh-CN" altLang="en-US" sz="2000" b="1" kern="100" dirty="0">
                <a:solidFill>
                  <a:schemeClr val="bg1"/>
                </a:solidFill>
                <a:latin typeface="Microsoft YaHei" panose="020B0503020204020204" pitchFamily="34" charset="-122"/>
                <a:ea typeface="Microsoft YaHei" panose="020B0503020204020204" pitchFamily="34" charset="-122"/>
                <a:cs typeface="Times New Roman" panose="02020603050405020304" pitchFamily="18" charset="0"/>
              </a:rPr>
              <a:t>至少</a:t>
            </a:r>
            <a:r>
              <a:rPr lang="en-US" altLang="zh-CN" sz="2000" b="1" kern="100" dirty="0">
                <a:solidFill>
                  <a:schemeClr val="bg1"/>
                </a:solidFill>
                <a:latin typeface="Microsoft YaHei" panose="020B0503020204020204" pitchFamily="34" charset="-122"/>
                <a:ea typeface="Microsoft YaHei" panose="020B0503020204020204" pitchFamily="34" charset="-122"/>
                <a:cs typeface="Times New Roman" panose="02020603050405020304" pitchFamily="18" charset="0"/>
              </a:rPr>
              <a:t>20M</a:t>
            </a:r>
            <a:r>
              <a:rPr lang="zh-CN" altLang="zh-CN" sz="2000" b="1" kern="100" dirty="0">
                <a:solidFill>
                  <a:schemeClr val="bg1"/>
                </a:solidFill>
                <a:latin typeface="Microsoft YaHei" panose="020B0503020204020204" pitchFamily="34" charset="-122"/>
                <a:ea typeface="Microsoft YaHei" panose="020B0503020204020204" pitchFamily="34" charset="-122"/>
                <a:cs typeface="Times New Roman" panose="02020603050405020304" pitchFamily="18" charset="0"/>
              </a:rPr>
              <a:t>带宽，市级</a:t>
            </a:r>
            <a:r>
              <a:rPr lang="zh-CN" altLang="en-US" sz="2000" b="1" kern="100" dirty="0">
                <a:solidFill>
                  <a:schemeClr val="bg1"/>
                </a:solidFill>
                <a:latin typeface="Microsoft YaHei" panose="020B0503020204020204" pitchFamily="34" charset="-122"/>
                <a:ea typeface="Microsoft YaHei" panose="020B0503020204020204" pitchFamily="34" charset="-122"/>
                <a:cs typeface="Times New Roman" panose="02020603050405020304" pitchFamily="18" charset="0"/>
              </a:rPr>
              <a:t>至少</a:t>
            </a:r>
            <a:r>
              <a:rPr lang="en-US" altLang="zh-CN" sz="2000" b="1" kern="100" dirty="0">
                <a:solidFill>
                  <a:schemeClr val="bg1"/>
                </a:solidFill>
                <a:latin typeface="Microsoft YaHei" panose="020B0503020204020204" pitchFamily="34" charset="-122"/>
                <a:ea typeface="Microsoft YaHei" panose="020B0503020204020204" pitchFamily="34" charset="-122"/>
                <a:cs typeface="Times New Roman" panose="02020603050405020304" pitchFamily="18" charset="0"/>
              </a:rPr>
              <a:t>40M</a:t>
            </a:r>
            <a:r>
              <a:rPr lang="zh-CN" altLang="zh-CN" sz="2000" b="1" kern="100" dirty="0">
                <a:solidFill>
                  <a:schemeClr val="bg1"/>
                </a:solidFill>
                <a:latin typeface="Microsoft YaHei" panose="020B0503020204020204" pitchFamily="34" charset="-122"/>
                <a:ea typeface="Microsoft YaHei" panose="020B0503020204020204" pitchFamily="34" charset="-122"/>
                <a:cs typeface="Times New Roman" panose="02020603050405020304" pitchFamily="18" charset="0"/>
              </a:rPr>
              <a:t> </a:t>
            </a:r>
          </a:p>
        </p:txBody>
      </p:sp>
      <p:pic>
        <p:nvPicPr>
          <p:cNvPr id="18" name="图片 17">
            <a:extLst>
              <a:ext uri="{FF2B5EF4-FFF2-40B4-BE49-F238E27FC236}">
                <a16:creationId xmlns:a16="http://schemas.microsoft.com/office/drawing/2014/main" id="{60ED056D-9D9C-7542-933C-9B713D6876D4}"/>
              </a:ext>
            </a:extLst>
          </p:cNvPr>
          <p:cNvPicPr>
            <a:picLocks noChangeAspect="1"/>
          </p:cNvPicPr>
          <p:nvPr/>
        </p:nvPicPr>
        <p:blipFill>
          <a:blip r:embed="rId7"/>
          <a:stretch>
            <a:fillRect/>
          </a:stretch>
        </p:blipFill>
        <p:spPr>
          <a:xfrm>
            <a:off x="5831458" y="4714022"/>
            <a:ext cx="1656184" cy="377935"/>
          </a:xfrm>
          <a:prstGeom prst="rect">
            <a:avLst/>
          </a:prstGeom>
        </p:spPr>
      </p:pic>
      <p:sp>
        <p:nvSpPr>
          <p:cNvPr id="16" name="矩形 15">
            <a:extLst>
              <a:ext uri="{FF2B5EF4-FFF2-40B4-BE49-F238E27FC236}">
                <a16:creationId xmlns:a16="http://schemas.microsoft.com/office/drawing/2014/main" id="{15E998EA-1D06-2A47-9545-D59EC54564CE}"/>
              </a:ext>
            </a:extLst>
          </p:cNvPr>
          <p:cNvSpPr/>
          <p:nvPr/>
        </p:nvSpPr>
        <p:spPr>
          <a:xfrm>
            <a:off x="5740044" y="4703592"/>
            <a:ext cx="1904367" cy="336695"/>
          </a:xfrm>
          <a:prstGeom prst="rect">
            <a:avLst/>
          </a:prstGeom>
        </p:spPr>
        <p:txBody>
          <a:bodyPr wrap="square">
            <a:spAutoFit/>
          </a:bodyPr>
          <a:lstStyle/>
          <a:p>
            <a:pPr marR="26670" algn="just">
              <a:lnSpc>
                <a:spcPct val="150000"/>
              </a:lnSpc>
              <a:spcAft>
                <a:spcPts val="0"/>
              </a:spcAft>
            </a:pPr>
            <a:r>
              <a:rPr lang="zh-CN" altLang="en-US" sz="1200" b="1" kern="100" dirty="0">
                <a:solidFill>
                  <a:schemeClr val="bg1"/>
                </a:solidFill>
                <a:latin typeface="Microsoft YaHei" panose="020B0503020204020204" pitchFamily="34" charset="-122"/>
                <a:ea typeface="Microsoft YaHei" panose="020B0503020204020204" pitchFamily="34" charset="-122"/>
                <a:cs typeface="Times New Roman" panose="02020603050405020304" pitchFamily="18" charset="0"/>
              </a:rPr>
              <a:t>学校、机构</a:t>
            </a:r>
            <a:r>
              <a:rPr lang="zh-CN" altLang="en-US" sz="1200" b="1" kern="100" dirty="0">
                <a:solidFill>
                  <a:schemeClr val="bg1"/>
                </a:solidFill>
                <a:effectLst/>
                <a:latin typeface="Microsoft YaHei" panose="020B0503020204020204" pitchFamily="34" charset="-122"/>
                <a:ea typeface="Microsoft YaHei" panose="020B0503020204020204" pitchFamily="34" charset="-122"/>
                <a:cs typeface="Times New Roman" panose="02020603050405020304" pitchFamily="18" charset="0"/>
              </a:rPr>
              <a:t>信息导入模板</a:t>
            </a:r>
            <a:endParaRPr lang="zh-CN" altLang="zh-CN" sz="1200" b="1" kern="100" dirty="0">
              <a:solidFill>
                <a:schemeClr val="bg1"/>
              </a:solidFill>
              <a:effectLst/>
              <a:latin typeface="Microsoft YaHei" panose="020B0503020204020204" pitchFamily="34" charset="-122"/>
              <a:ea typeface="Microsoft YaHei"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30976461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C:\Users\Troub\Desktop\新建文件夹 (5)\222.jpg222"/>
          <p:cNvPicPr>
            <a:picLocks noChangeAspect="1"/>
          </p:cNvPicPr>
          <p:nvPr/>
        </p:nvPicPr>
        <p:blipFill>
          <a:blip r:embed="rId3"/>
          <a:srcRect/>
          <a:stretch>
            <a:fillRect/>
          </a:stretch>
        </p:blipFill>
        <p:spPr>
          <a:xfrm>
            <a:off x="-17462" y="-35560"/>
            <a:ext cx="11553825" cy="6498590"/>
          </a:xfrm>
          <a:prstGeom prst="rect">
            <a:avLst/>
          </a:prstGeom>
        </p:spPr>
      </p:pic>
      <p:pic>
        <p:nvPicPr>
          <p:cNvPr id="7" name="Picture 2" descr="C:\Users\Administrator\Desktop\矢量智能对象.png"/>
          <p:cNvPicPr>
            <a:picLocks noChangeAspect="1" noChangeArrowheads="1"/>
          </p:cNvPicPr>
          <p:nvPr userDrawn="1"/>
        </p:nvPicPr>
        <p:blipFill>
          <a:blip r:embed="rId4" cstate="print"/>
          <a:srcRect/>
          <a:stretch>
            <a:fillRect/>
          </a:stretch>
        </p:blipFill>
        <p:spPr bwMode="auto">
          <a:xfrm>
            <a:off x="9259631" y="441435"/>
            <a:ext cx="1728656" cy="295312"/>
          </a:xfrm>
          <a:prstGeom prst="rect">
            <a:avLst/>
          </a:prstGeom>
          <a:noFill/>
        </p:spPr>
      </p:pic>
      <p:sp>
        <p:nvSpPr>
          <p:cNvPr id="10" name="TextBox 6"/>
          <p:cNvSpPr>
            <a:spLocks noChangeArrowheads="1"/>
          </p:cNvSpPr>
          <p:nvPr/>
        </p:nvSpPr>
        <p:spPr bwMode="auto">
          <a:xfrm>
            <a:off x="4782000" y="1904400"/>
            <a:ext cx="3824400" cy="672465"/>
          </a:xfrm>
          <a:prstGeom prst="rect">
            <a:avLst/>
          </a:prstGeom>
          <a:noFill/>
          <a:ln>
            <a:noFill/>
          </a:ln>
        </p:spPr>
        <p:txBody>
          <a:bodyPr wrap="square">
            <a:spAutoFit/>
          </a:bodyPr>
          <a:lstStyle>
            <a:lvl1pPr eaLnBrk="0" hangingPunct="0">
              <a:defRPr>
                <a:solidFill>
                  <a:sysClr val="windowText" lastClr="000000"/>
                </a:solidFill>
                <a:latin typeface="Arial" panose="020B0604020202020204" pitchFamily="34" charset="0"/>
                <a:ea typeface="宋体" panose="02010600030101010101" pitchFamily="2" charset="-122"/>
              </a:defRPr>
            </a:lvl1pPr>
            <a:lvl2pPr marL="742950" indent="-285750" eaLnBrk="0" hangingPunct="0">
              <a:defRPr>
                <a:solidFill>
                  <a:sysClr val="windowText" lastClr="000000"/>
                </a:solidFill>
                <a:latin typeface="Arial" panose="020B0604020202020204" pitchFamily="34" charset="0"/>
                <a:ea typeface="宋体" panose="02010600030101010101" pitchFamily="2" charset="-122"/>
              </a:defRPr>
            </a:lvl2pPr>
            <a:lvl3pPr marL="1143000" indent="-228600" eaLnBrk="0" hangingPunct="0">
              <a:defRPr>
                <a:solidFill>
                  <a:sysClr val="windowText" lastClr="000000"/>
                </a:solidFill>
                <a:latin typeface="Arial" panose="020B0604020202020204" pitchFamily="34" charset="0"/>
                <a:ea typeface="宋体" panose="02010600030101010101" pitchFamily="2" charset="-122"/>
              </a:defRPr>
            </a:lvl3pPr>
            <a:lvl4pPr marL="1600200" indent="-228600" eaLnBrk="0" hangingPunct="0">
              <a:defRPr>
                <a:solidFill>
                  <a:sysClr val="windowText" lastClr="000000"/>
                </a:solidFill>
                <a:latin typeface="Arial" panose="020B0604020202020204" pitchFamily="34" charset="0"/>
                <a:ea typeface="宋体" panose="02010600030101010101" pitchFamily="2" charset="-122"/>
              </a:defRPr>
            </a:lvl4pPr>
            <a:lvl5pPr marL="2057400" indent="-228600" eaLnBrk="0" hangingPunct="0">
              <a:defRPr>
                <a:solidFill>
                  <a:sysClr val="windowText" lastClr="0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ysClr val="windowText" lastClr="0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ysClr val="windowText" lastClr="0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ysClr val="windowText" lastClr="0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ysClr val="windowText" lastClr="000000"/>
                </a:solidFill>
                <a:latin typeface="Arial" panose="020B0604020202020204" pitchFamily="34" charset="0"/>
                <a:ea typeface="宋体" panose="02010600030101010101" pitchFamily="2" charset="-122"/>
              </a:defRPr>
            </a:lvl9pPr>
          </a:lstStyle>
          <a:p>
            <a:pPr eaLnBrk="1" hangingPunct="1"/>
            <a:r>
              <a:rPr lang="en-US" altLang="zh-CN" sz="3780" dirty="0">
                <a:solidFill>
                  <a:schemeClr val="bg1"/>
                </a:solidFill>
                <a:ea typeface="微软雅黑" panose="020B0503020204020204" pitchFamily="34" charset="-122"/>
                <a:sym typeface="微软雅黑" panose="020B0503020204020204" pitchFamily="34" charset="-122"/>
              </a:rPr>
              <a:t>THANKS</a:t>
            </a:r>
          </a:p>
        </p:txBody>
      </p:sp>
      <p:sp>
        <p:nvSpPr>
          <p:cNvPr id="15" name="TextBox 7"/>
          <p:cNvSpPr>
            <a:spLocks noChangeArrowheads="1"/>
          </p:cNvSpPr>
          <p:nvPr/>
        </p:nvSpPr>
        <p:spPr bwMode="auto">
          <a:xfrm>
            <a:off x="4782000" y="2542200"/>
            <a:ext cx="4998000" cy="1405890"/>
          </a:xfrm>
          <a:prstGeom prst="rect">
            <a:avLst/>
          </a:prstGeom>
          <a:noFill/>
          <a:ln>
            <a:noFill/>
          </a:ln>
        </p:spPr>
        <p:txBody>
          <a:bodyPr wrap="square">
            <a:spAutoFit/>
          </a:bodyPr>
          <a:lstStyle>
            <a:lvl1pPr eaLnBrk="0" hangingPunct="0">
              <a:defRPr>
                <a:solidFill>
                  <a:sysClr val="windowText" lastClr="000000"/>
                </a:solidFill>
                <a:latin typeface="Arial" panose="020B0604020202020204" pitchFamily="34" charset="0"/>
                <a:ea typeface="宋体" panose="02010600030101010101" pitchFamily="2" charset="-122"/>
              </a:defRPr>
            </a:lvl1pPr>
            <a:lvl2pPr marL="742950" indent="-285750" eaLnBrk="0" hangingPunct="0">
              <a:defRPr>
                <a:solidFill>
                  <a:sysClr val="windowText" lastClr="000000"/>
                </a:solidFill>
                <a:latin typeface="Arial" panose="020B0604020202020204" pitchFamily="34" charset="0"/>
                <a:ea typeface="宋体" panose="02010600030101010101" pitchFamily="2" charset="-122"/>
              </a:defRPr>
            </a:lvl2pPr>
            <a:lvl3pPr marL="1143000" indent="-228600" eaLnBrk="0" hangingPunct="0">
              <a:defRPr>
                <a:solidFill>
                  <a:sysClr val="windowText" lastClr="000000"/>
                </a:solidFill>
                <a:latin typeface="Arial" panose="020B0604020202020204" pitchFamily="34" charset="0"/>
                <a:ea typeface="宋体" panose="02010600030101010101" pitchFamily="2" charset="-122"/>
              </a:defRPr>
            </a:lvl3pPr>
            <a:lvl4pPr marL="1600200" indent="-228600" eaLnBrk="0" hangingPunct="0">
              <a:defRPr>
                <a:solidFill>
                  <a:sysClr val="windowText" lastClr="000000"/>
                </a:solidFill>
                <a:latin typeface="Arial" panose="020B0604020202020204" pitchFamily="34" charset="0"/>
                <a:ea typeface="宋体" panose="02010600030101010101" pitchFamily="2" charset="-122"/>
              </a:defRPr>
            </a:lvl4pPr>
            <a:lvl5pPr marL="2057400" indent="-228600" eaLnBrk="0" hangingPunct="0">
              <a:defRPr>
                <a:solidFill>
                  <a:sysClr val="windowText" lastClr="0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ysClr val="windowText" lastClr="0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ysClr val="windowText" lastClr="0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ysClr val="windowText" lastClr="0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ysClr val="windowText" lastClr="000000"/>
                </a:solidFill>
                <a:latin typeface="Arial" panose="020B0604020202020204" pitchFamily="34" charset="0"/>
                <a:ea typeface="宋体" panose="02010600030101010101" pitchFamily="2" charset="-122"/>
              </a:defRPr>
            </a:lvl9pPr>
          </a:lstStyle>
          <a:p>
            <a:pPr eaLnBrk="1" hangingPunct="1">
              <a:lnSpc>
                <a:spcPct val="150000"/>
              </a:lnSpc>
            </a:pPr>
            <a:r>
              <a:rPr lang="zh-CN" altLang="en-US" sz="1135"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锐捷网络股份有限公司</a:t>
            </a:r>
          </a:p>
          <a:p>
            <a:pPr eaLnBrk="1" hangingPunct="1">
              <a:lnSpc>
                <a:spcPct val="150000"/>
              </a:lnSpc>
            </a:pPr>
            <a:r>
              <a:rPr lang="zh-CN" altLang="en-US" sz="1135"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地址：北京海淀区复兴路</a:t>
            </a:r>
            <a:r>
              <a:rPr lang="en-US" altLang="zh-CN" sz="1135"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29</a:t>
            </a:r>
            <a:r>
              <a:rPr lang="zh-CN" altLang="en-US" sz="1135"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号中意鹏奥大厦东塔</a:t>
            </a:r>
            <a:r>
              <a:rPr lang="en-US" altLang="zh-CN" sz="1135"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a:t>
            </a:r>
            <a:r>
              <a:rPr lang="zh-CN" altLang="en-US" sz="1135"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座</a:t>
            </a:r>
            <a:r>
              <a:rPr lang="en-US" altLang="zh-CN" sz="1135"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11</a:t>
            </a:r>
            <a:r>
              <a:rPr lang="zh-CN" altLang="en-US" sz="1135"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层    邮编：</a:t>
            </a:r>
            <a:r>
              <a:rPr lang="en-US" altLang="zh-CN" sz="1135"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100036</a:t>
            </a:r>
          </a:p>
          <a:p>
            <a:pPr eaLnBrk="1" hangingPunct="1">
              <a:lnSpc>
                <a:spcPct val="150000"/>
              </a:lnSpc>
            </a:pPr>
            <a:r>
              <a:rPr lang="en-US" altLang="zh-CN" sz="1135"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Office Tel: 010-5171 5999     Fax: 010-5171 5872</a:t>
            </a:r>
          </a:p>
          <a:p>
            <a:pPr eaLnBrk="1" hangingPunct="1">
              <a:lnSpc>
                <a:spcPct val="150000"/>
              </a:lnSpc>
            </a:pPr>
            <a:endParaRPr lang="en-US" altLang="zh-CN" sz="1135"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a:p>
            <a:pPr eaLnBrk="1" hangingPunct="1">
              <a:lnSpc>
                <a:spcPct val="150000"/>
              </a:lnSpc>
            </a:pPr>
            <a:r>
              <a:rPr lang="en-US" altLang="zh-CN" sz="1135"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www.ruijie.com.cn </a:t>
            </a:r>
          </a:p>
        </p:txBody>
      </p:sp>
      <p:pic>
        <p:nvPicPr>
          <p:cNvPr id="16" name="图片 15" descr="组 13 拷贝 2"/>
          <p:cNvPicPr>
            <a:picLocks noChangeAspect="1"/>
          </p:cNvPicPr>
          <p:nvPr/>
        </p:nvPicPr>
        <p:blipFill>
          <a:blip r:embed="rId5"/>
          <a:stretch>
            <a:fillRect/>
          </a:stretch>
        </p:blipFill>
        <p:spPr>
          <a:xfrm>
            <a:off x="-3175" y="1828800"/>
            <a:ext cx="5013325" cy="2769235"/>
          </a:xfrm>
          <a:prstGeom prst="rect">
            <a:avLst/>
          </a:prstGeom>
        </p:spPr>
      </p:pic>
      <p:sp>
        <p:nvSpPr>
          <p:cNvPr id="4" name="任意多边形 3"/>
          <p:cNvSpPr/>
          <p:nvPr/>
        </p:nvSpPr>
        <p:spPr>
          <a:xfrm>
            <a:off x="861060" y="-36195"/>
            <a:ext cx="1511935" cy="1340485"/>
          </a:xfrm>
          <a:custGeom>
            <a:avLst/>
            <a:gdLst>
              <a:gd name="connsiteX0" fmla="*/ 0 w 2381"/>
              <a:gd name="connsiteY0" fmla="*/ 0 h 2111"/>
              <a:gd name="connsiteX1" fmla="*/ 2381 w 2381"/>
              <a:gd name="connsiteY1" fmla="*/ 0 h 2111"/>
              <a:gd name="connsiteX2" fmla="*/ 2378 w 2381"/>
              <a:gd name="connsiteY2" fmla="*/ 1687 h 2111"/>
              <a:gd name="connsiteX3" fmla="*/ 0 w 2381"/>
              <a:gd name="connsiteY3" fmla="*/ 2111 h 2111"/>
              <a:gd name="connsiteX4" fmla="*/ 0 w 2381"/>
              <a:gd name="connsiteY4" fmla="*/ 0 h 21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1" h="2111">
                <a:moveTo>
                  <a:pt x="0" y="0"/>
                </a:moveTo>
                <a:lnTo>
                  <a:pt x="2381" y="0"/>
                </a:lnTo>
                <a:lnTo>
                  <a:pt x="2378" y="1687"/>
                </a:lnTo>
                <a:lnTo>
                  <a:pt x="0" y="2111"/>
                </a:lnTo>
                <a:lnTo>
                  <a:pt x="0" y="0"/>
                </a:lnTo>
                <a:close/>
              </a:path>
            </a:pathLst>
          </a:custGeom>
          <a:gradFill>
            <a:gsLst>
              <a:gs pos="0">
                <a:srgbClr val="E5004F"/>
              </a:gs>
              <a:gs pos="100000">
                <a:srgbClr val="E60012"/>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标题 1"/>
          <p:cNvSpPr txBox="1">
            <a:spLocks/>
          </p:cNvSpPr>
          <p:nvPr/>
        </p:nvSpPr>
        <p:spPr>
          <a:xfrm>
            <a:off x="861060" y="305527"/>
            <a:ext cx="1515437" cy="67545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600" b="1" kern="1200">
                <a:solidFill>
                  <a:srgbClr val="E60039"/>
                </a:solidFill>
                <a:latin typeface="微软雅黑" panose="020B0503020204020204" pitchFamily="34" charset="-122"/>
                <a:ea typeface="微软雅黑" panose="020B0503020204020204" pitchFamily="34" charset="-122"/>
                <a:cs typeface="+mj-cs"/>
              </a:defRPr>
            </a:lvl1pPr>
          </a:lstStyle>
          <a:p>
            <a:pPr algn="ctr">
              <a:lnSpc>
                <a:spcPts val="2000"/>
              </a:lnSpc>
            </a:pPr>
            <a:r>
              <a:rPr lang="zh-CN" altLang="en-US" sz="1400" dirty="0">
                <a:solidFill>
                  <a:schemeClr val="bg1"/>
                </a:solidFill>
              </a:rPr>
              <a:t>与场景亲密接触</a:t>
            </a:r>
            <a:endParaRPr lang="en-US" altLang="zh-CN" sz="1400" dirty="0">
              <a:solidFill>
                <a:schemeClr val="bg1"/>
              </a:solidFill>
            </a:endParaRPr>
          </a:p>
          <a:p>
            <a:pPr algn="ctr">
              <a:lnSpc>
                <a:spcPts val="2000"/>
              </a:lnSpc>
            </a:pPr>
            <a:r>
              <a:rPr lang="zh-CN" altLang="en-US" sz="1400" dirty="0">
                <a:solidFill>
                  <a:schemeClr val="bg1"/>
                </a:solidFill>
              </a:rPr>
              <a:t>做方案创新专家</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CADD60D9-A91C-0744-A3F3-421F443A0272}"/>
              </a:ext>
            </a:extLst>
          </p:cNvPr>
          <p:cNvSpPr>
            <a:spLocks noGrp="1"/>
          </p:cNvSpPr>
          <p:nvPr>
            <p:ph type="sldNum" sz="quarter" idx="11"/>
          </p:nvPr>
        </p:nvSpPr>
        <p:spPr/>
        <p:txBody>
          <a:bodyPr/>
          <a:lstStyle/>
          <a:p>
            <a:fld id="{E1C1B161-4EA0-4354-A154-2430C001F00B}" type="slidenum">
              <a:rPr lang="zh-CN" altLang="en-US" smtClean="0"/>
              <a:t>3</a:t>
            </a:fld>
            <a:endParaRPr lang="zh-CN" altLang="en-US" dirty="0"/>
          </a:p>
        </p:txBody>
      </p:sp>
      <p:pic>
        <p:nvPicPr>
          <p:cNvPr id="4" name="图片 3">
            <a:extLst>
              <a:ext uri="{FF2B5EF4-FFF2-40B4-BE49-F238E27FC236}">
                <a16:creationId xmlns:a16="http://schemas.microsoft.com/office/drawing/2014/main" id="{FD4FE58E-A3AE-8443-AD65-56F4B2B5CA5B}"/>
              </a:ext>
            </a:extLst>
          </p:cNvPr>
          <p:cNvPicPr>
            <a:picLocks noChangeAspect="1"/>
          </p:cNvPicPr>
          <p:nvPr/>
        </p:nvPicPr>
        <p:blipFill rotWithShape="1">
          <a:blip r:embed="rId2"/>
          <a:srcRect b="16433"/>
          <a:stretch/>
        </p:blipFill>
        <p:spPr>
          <a:xfrm>
            <a:off x="105519" y="1478013"/>
            <a:ext cx="5383136" cy="1603127"/>
          </a:xfrm>
          <a:prstGeom prst="rect">
            <a:avLst/>
          </a:prstGeom>
        </p:spPr>
      </p:pic>
      <p:grpSp>
        <p:nvGrpSpPr>
          <p:cNvPr id="5" name="组合 4">
            <a:extLst>
              <a:ext uri="{FF2B5EF4-FFF2-40B4-BE49-F238E27FC236}">
                <a16:creationId xmlns:a16="http://schemas.microsoft.com/office/drawing/2014/main" id="{8843E24C-F00F-E844-B551-D80CB54B52F3}"/>
              </a:ext>
            </a:extLst>
          </p:cNvPr>
          <p:cNvGrpSpPr/>
          <p:nvPr/>
        </p:nvGrpSpPr>
        <p:grpSpPr>
          <a:xfrm>
            <a:off x="105519" y="2536583"/>
            <a:ext cx="5383136" cy="1787181"/>
            <a:chOff x="399931" y="3624337"/>
            <a:chExt cx="5615434" cy="2064022"/>
          </a:xfrm>
        </p:grpSpPr>
        <p:pic>
          <p:nvPicPr>
            <p:cNvPr id="12" name="图片 11">
              <a:extLst>
                <a:ext uri="{FF2B5EF4-FFF2-40B4-BE49-F238E27FC236}">
                  <a16:creationId xmlns:a16="http://schemas.microsoft.com/office/drawing/2014/main" id="{61438C01-26F2-4F43-84DF-E1853CC72059}"/>
                </a:ext>
              </a:extLst>
            </p:cNvPr>
            <p:cNvPicPr>
              <a:picLocks noChangeAspect="1"/>
            </p:cNvPicPr>
            <p:nvPr/>
          </p:nvPicPr>
          <p:blipFill>
            <a:blip r:embed="rId3"/>
            <a:stretch>
              <a:fillRect/>
            </a:stretch>
          </p:blipFill>
          <p:spPr>
            <a:xfrm>
              <a:off x="399931" y="3624337"/>
              <a:ext cx="5615434" cy="2064022"/>
            </a:xfrm>
            <a:prstGeom prst="rect">
              <a:avLst/>
            </a:prstGeom>
          </p:spPr>
        </p:pic>
        <p:cxnSp>
          <p:nvCxnSpPr>
            <p:cNvPr id="14" name="直线连接符 13">
              <a:extLst>
                <a:ext uri="{FF2B5EF4-FFF2-40B4-BE49-F238E27FC236}">
                  <a16:creationId xmlns:a16="http://schemas.microsoft.com/office/drawing/2014/main" id="{4A9CC7E3-A862-764F-B029-45CB7FF2489F}"/>
                </a:ext>
              </a:extLst>
            </p:cNvPr>
            <p:cNvCxnSpPr/>
            <p:nvPr/>
          </p:nvCxnSpPr>
          <p:spPr>
            <a:xfrm>
              <a:off x="3671218" y="4968279"/>
              <a:ext cx="2088232"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 name="直线连接符 14">
              <a:extLst>
                <a:ext uri="{FF2B5EF4-FFF2-40B4-BE49-F238E27FC236}">
                  <a16:creationId xmlns:a16="http://schemas.microsoft.com/office/drawing/2014/main" id="{D64ABCF8-636A-4D4E-8A75-6126FECFB3D0}"/>
                </a:ext>
              </a:extLst>
            </p:cNvPr>
            <p:cNvCxnSpPr/>
            <p:nvPr/>
          </p:nvCxnSpPr>
          <p:spPr>
            <a:xfrm>
              <a:off x="502866" y="5256311"/>
              <a:ext cx="2088232"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6" name="组合 5">
            <a:extLst>
              <a:ext uri="{FF2B5EF4-FFF2-40B4-BE49-F238E27FC236}">
                <a16:creationId xmlns:a16="http://schemas.microsoft.com/office/drawing/2014/main" id="{95467239-EC5E-4240-A9BC-8CD40D06F908}"/>
              </a:ext>
            </a:extLst>
          </p:cNvPr>
          <p:cNvGrpSpPr/>
          <p:nvPr/>
        </p:nvGrpSpPr>
        <p:grpSpPr>
          <a:xfrm>
            <a:off x="105519" y="4192767"/>
            <a:ext cx="5383136" cy="1423584"/>
            <a:chOff x="6119490" y="3624337"/>
            <a:chExt cx="4647807" cy="2064022"/>
          </a:xfrm>
          <a:solidFill>
            <a:schemeClr val="bg1"/>
          </a:solidFill>
        </p:grpSpPr>
        <p:pic>
          <p:nvPicPr>
            <p:cNvPr id="16" name="图片 15">
              <a:extLst>
                <a:ext uri="{FF2B5EF4-FFF2-40B4-BE49-F238E27FC236}">
                  <a16:creationId xmlns:a16="http://schemas.microsoft.com/office/drawing/2014/main" id="{456CEEFC-0A86-AA49-913A-B7378424944E}"/>
                </a:ext>
              </a:extLst>
            </p:cNvPr>
            <p:cNvPicPr>
              <a:picLocks noChangeAspect="1"/>
            </p:cNvPicPr>
            <p:nvPr/>
          </p:nvPicPr>
          <p:blipFill>
            <a:blip r:embed="rId4"/>
            <a:stretch>
              <a:fillRect/>
            </a:stretch>
          </p:blipFill>
          <p:spPr>
            <a:xfrm>
              <a:off x="6119490" y="3624337"/>
              <a:ext cx="4647807" cy="2064022"/>
            </a:xfrm>
            <a:prstGeom prst="rect">
              <a:avLst/>
            </a:prstGeom>
            <a:grpFill/>
          </p:spPr>
        </p:pic>
        <p:cxnSp>
          <p:nvCxnSpPr>
            <p:cNvPr id="17" name="直线连接符 16">
              <a:extLst>
                <a:ext uri="{FF2B5EF4-FFF2-40B4-BE49-F238E27FC236}">
                  <a16:creationId xmlns:a16="http://schemas.microsoft.com/office/drawing/2014/main" id="{92BD195F-F790-A143-8AB5-A67340E976E3}"/>
                </a:ext>
              </a:extLst>
            </p:cNvPr>
            <p:cNvCxnSpPr>
              <a:cxnSpLocks/>
            </p:cNvCxnSpPr>
            <p:nvPr/>
          </p:nvCxnSpPr>
          <p:spPr>
            <a:xfrm>
              <a:off x="6479530" y="4392215"/>
              <a:ext cx="3096344" cy="0"/>
            </a:xfrm>
            <a:prstGeom prst="line">
              <a:avLst/>
            </a:prstGeom>
            <a:grpFill/>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直线连接符 18">
              <a:extLst>
                <a:ext uri="{FF2B5EF4-FFF2-40B4-BE49-F238E27FC236}">
                  <a16:creationId xmlns:a16="http://schemas.microsoft.com/office/drawing/2014/main" id="{D82F320E-0E7D-B14C-A21D-DEE39388FB27}"/>
                </a:ext>
              </a:extLst>
            </p:cNvPr>
            <p:cNvCxnSpPr>
              <a:cxnSpLocks/>
            </p:cNvCxnSpPr>
            <p:nvPr/>
          </p:nvCxnSpPr>
          <p:spPr>
            <a:xfrm>
              <a:off x="6407522" y="5616351"/>
              <a:ext cx="1584176" cy="0"/>
            </a:xfrm>
            <a:prstGeom prst="line">
              <a:avLst/>
            </a:prstGeom>
            <a:grpFill/>
            <a:ln w="25400">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2" name="图片 1">
            <a:extLst>
              <a:ext uri="{FF2B5EF4-FFF2-40B4-BE49-F238E27FC236}">
                <a16:creationId xmlns:a16="http://schemas.microsoft.com/office/drawing/2014/main" id="{F6466A9D-18F6-9D47-8F5C-1E646ECB08D1}"/>
              </a:ext>
            </a:extLst>
          </p:cNvPr>
          <p:cNvPicPr>
            <a:picLocks noChangeAspect="1"/>
          </p:cNvPicPr>
          <p:nvPr/>
        </p:nvPicPr>
        <p:blipFill>
          <a:blip r:embed="rId5"/>
          <a:stretch>
            <a:fillRect/>
          </a:stretch>
        </p:blipFill>
        <p:spPr>
          <a:xfrm>
            <a:off x="-17289" y="-273"/>
            <a:ext cx="11518900" cy="1338122"/>
          </a:xfrm>
          <a:prstGeom prst="rect">
            <a:avLst/>
          </a:prstGeom>
        </p:spPr>
      </p:pic>
      <p:grpSp>
        <p:nvGrpSpPr>
          <p:cNvPr id="18" name="组合 17">
            <a:extLst>
              <a:ext uri="{FF2B5EF4-FFF2-40B4-BE49-F238E27FC236}">
                <a16:creationId xmlns:a16="http://schemas.microsoft.com/office/drawing/2014/main" id="{72F94388-4190-E44B-ACAC-47C0C2635E48}"/>
              </a:ext>
            </a:extLst>
          </p:cNvPr>
          <p:cNvGrpSpPr/>
          <p:nvPr/>
        </p:nvGrpSpPr>
        <p:grpSpPr>
          <a:xfrm>
            <a:off x="5612178" y="1469198"/>
            <a:ext cx="4104456" cy="3344348"/>
            <a:chOff x="398144" y="870098"/>
            <a:chExt cx="4554422" cy="3979604"/>
          </a:xfrm>
        </p:grpSpPr>
        <p:pic>
          <p:nvPicPr>
            <p:cNvPr id="20" name="图片 19">
              <a:extLst>
                <a:ext uri="{FF2B5EF4-FFF2-40B4-BE49-F238E27FC236}">
                  <a16:creationId xmlns:a16="http://schemas.microsoft.com/office/drawing/2014/main" id="{48E84725-4B4A-F741-B676-9E95BF9C419B}"/>
                </a:ext>
              </a:extLst>
            </p:cNvPr>
            <p:cNvPicPr>
              <a:picLocks noChangeAspect="1"/>
            </p:cNvPicPr>
            <p:nvPr/>
          </p:nvPicPr>
          <p:blipFill>
            <a:blip r:embed="rId6"/>
            <a:stretch>
              <a:fillRect/>
            </a:stretch>
          </p:blipFill>
          <p:spPr>
            <a:xfrm>
              <a:off x="398144" y="870098"/>
              <a:ext cx="4554421" cy="3979604"/>
            </a:xfrm>
            <a:prstGeom prst="rect">
              <a:avLst/>
            </a:prstGeom>
          </p:spPr>
        </p:pic>
        <p:sp>
          <p:nvSpPr>
            <p:cNvPr id="21" name="矩形 20">
              <a:extLst>
                <a:ext uri="{FF2B5EF4-FFF2-40B4-BE49-F238E27FC236}">
                  <a16:creationId xmlns:a16="http://schemas.microsoft.com/office/drawing/2014/main" id="{7AF9F9D6-ED17-0244-9175-F8251B1182EA}"/>
                </a:ext>
              </a:extLst>
            </p:cNvPr>
            <p:cNvSpPr/>
            <p:nvPr/>
          </p:nvSpPr>
          <p:spPr>
            <a:xfrm>
              <a:off x="398145" y="3579249"/>
              <a:ext cx="4554421" cy="524934"/>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2" name="椭圆 21">
              <a:extLst>
                <a:ext uri="{FF2B5EF4-FFF2-40B4-BE49-F238E27FC236}">
                  <a16:creationId xmlns:a16="http://schemas.microsoft.com/office/drawing/2014/main" id="{3F1D81D9-A613-874E-9F47-7266C969E58A}"/>
                </a:ext>
              </a:extLst>
            </p:cNvPr>
            <p:cNvSpPr/>
            <p:nvPr/>
          </p:nvSpPr>
          <p:spPr>
            <a:xfrm>
              <a:off x="3167162" y="4104183"/>
              <a:ext cx="1152128" cy="36004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grpSp>
        <p:nvGrpSpPr>
          <p:cNvPr id="23" name="组合 22">
            <a:extLst>
              <a:ext uri="{FF2B5EF4-FFF2-40B4-BE49-F238E27FC236}">
                <a16:creationId xmlns:a16="http://schemas.microsoft.com/office/drawing/2014/main" id="{3ED00800-B1E1-E34E-902C-3EC749CD667B}"/>
              </a:ext>
            </a:extLst>
          </p:cNvPr>
          <p:cNvGrpSpPr/>
          <p:nvPr/>
        </p:nvGrpSpPr>
        <p:grpSpPr>
          <a:xfrm>
            <a:off x="6695554" y="1478013"/>
            <a:ext cx="4744667" cy="3146802"/>
            <a:chOff x="5427423" y="863823"/>
            <a:chExt cx="5288152" cy="3649087"/>
          </a:xfrm>
        </p:grpSpPr>
        <p:pic>
          <p:nvPicPr>
            <p:cNvPr id="24" name="图片 23">
              <a:extLst>
                <a:ext uri="{FF2B5EF4-FFF2-40B4-BE49-F238E27FC236}">
                  <a16:creationId xmlns:a16="http://schemas.microsoft.com/office/drawing/2014/main" id="{8C1D099E-5D67-D845-A8E0-9E8D74442527}"/>
                </a:ext>
              </a:extLst>
            </p:cNvPr>
            <p:cNvPicPr>
              <a:picLocks noChangeAspect="1"/>
            </p:cNvPicPr>
            <p:nvPr/>
          </p:nvPicPr>
          <p:blipFill>
            <a:blip r:embed="rId7"/>
            <a:stretch>
              <a:fillRect/>
            </a:stretch>
          </p:blipFill>
          <p:spPr>
            <a:xfrm>
              <a:off x="5427423" y="3584640"/>
              <a:ext cx="5288152" cy="928270"/>
            </a:xfrm>
            <a:prstGeom prst="rect">
              <a:avLst/>
            </a:prstGeom>
          </p:spPr>
        </p:pic>
        <p:pic>
          <p:nvPicPr>
            <p:cNvPr id="25" name="图片 24">
              <a:extLst>
                <a:ext uri="{FF2B5EF4-FFF2-40B4-BE49-F238E27FC236}">
                  <a16:creationId xmlns:a16="http://schemas.microsoft.com/office/drawing/2014/main" id="{F8B55752-5649-C240-B786-553011CE1FC7}"/>
                </a:ext>
              </a:extLst>
            </p:cNvPr>
            <p:cNvPicPr>
              <a:picLocks noChangeAspect="1"/>
            </p:cNvPicPr>
            <p:nvPr/>
          </p:nvPicPr>
          <p:blipFill>
            <a:blip r:embed="rId8"/>
            <a:stretch>
              <a:fillRect/>
            </a:stretch>
          </p:blipFill>
          <p:spPr>
            <a:xfrm>
              <a:off x="5427423" y="863823"/>
              <a:ext cx="5288152" cy="2715426"/>
            </a:xfrm>
            <a:prstGeom prst="rect">
              <a:avLst/>
            </a:prstGeom>
          </p:spPr>
        </p:pic>
        <p:cxnSp>
          <p:nvCxnSpPr>
            <p:cNvPr id="26" name="直线连接符 25">
              <a:extLst>
                <a:ext uri="{FF2B5EF4-FFF2-40B4-BE49-F238E27FC236}">
                  <a16:creationId xmlns:a16="http://schemas.microsoft.com/office/drawing/2014/main" id="{4ADC450C-2BC0-C74D-944B-E16FBE878442}"/>
                </a:ext>
              </a:extLst>
            </p:cNvPr>
            <p:cNvCxnSpPr/>
            <p:nvPr/>
          </p:nvCxnSpPr>
          <p:spPr>
            <a:xfrm>
              <a:off x="8711778" y="3312095"/>
              <a:ext cx="151216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7" name="直线连接符 26">
              <a:extLst>
                <a:ext uri="{FF2B5EF4-FFF2-40B4-BE49-F238E27FC236}">
                  <a16:creationId xmlns:a16="http://schemas.microsoft.com/office/drawing/2014/main" id="{F3898D35-0802-3544-B167-E40BBD781334}"/>
                </a:ext>
              </a:extLst>
            </p:cNvPr>
            <p:cNvCxnSpPr/>
            <p:nvPr/>
          </p:nvCxnSpPr>
          <p:spPr>
            <a:xfrm>
              <a:off x="7199610" y="3528119"/>
              <a:ext cx="151216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8" name="直线连接符 27">
              <a:extLst>
                <a:ext uri="{FF2B5EF4-FFF2-40B4-BE49-F238E27FC236}">
                  <a16:creationId xmlns:a16="http://schemas.microsoft.com/office/drawing/2014/main" id="{ADC1DCD0-F9AE-054B-B8ED-9826912756AE}"/>
                </a:ext>
              </a:extLst>
            </p:cNvPr>
            <p:cNvCxnSpPr/>
            <p:nvPr/>
          </p:nvCxnSpPr>
          <p:spPr>
            <a:xfrm>
              <a:off x="5797391" y="4176191"/>
              <a:ext cx="151216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9" name="直线连接符 28">
              <a:extLst>
                <a:ext uri="{FF2B5EF4-FFF2-40B4-BE49-F238E27FC236}">
                  <a16:creationId xmlns:a16="http://schemas.microsoft.com/office/drawing/2014/main" id="{4C98266F-4970-AB47-98E7-2547475A21D3}"/>
                </a:ext>
              </a:extLst>
            </p:cNvPr>
            <p:cNvCxnSpPr>
              <a:cxnSpLocks/>
            </p:cNvCxnSpPr>
            <p:nvPr/>
          </p:nvCxnSpPr>
          <p:spPr>
            <a:xfrm>
              <a:off x="6266001" y="4379292"/>
              <a:ext cx="4101961"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30" name="组合 29">
            <a:extLst>
              <a:ext uri="{FF2B5EF4-FFF2-40B4-BE49-F238E27FC236}">
                <a16:creationId xmlns:a16="http://schemas.microsoft.com/office/drawing/2014/main" id="{2CE45C5B-960F-EB40-AC74-4E5C1C18AB90}"/>
              </a:ext>
            </a:extLst>
          </p:cNvPr>
          <p:cNvGrpSpPr/>
          <p:nvPr/>
        </p:nvGrpSpPr>
        <p:grpSpPr>
          <a:xfrm>
            <a:off x="5615433" y="3762465"/>
            <a:ext cx="3580179" cy="1093163"/>
            <a:chOff x="525901" y="1500187"/>
            <a:chExt cx="10474816" cy="2870200"/>
          </a:xfrm>
        </p:grpSpPr>
        <p:pic>
          <p:nvPicPr>
            <p:cNvPr id="31" name="图片 30">
              <a:extLst>
                <a:ext uri="{FF2B5EF4-FFF2-40B4-BE49-F238E27FC236}">
                  <a16:creationId xmlns:a16="http://schemas.microsoft.com/office/drawing/2014/main" id="{5CC4BAB9-191B-7945-9651-AE0D568F12D9}"/>
                </a:ext>
              </a:extLst>
            </p:cNvPr>
            <p:cNvPicPr>
              <a:picLocks noChangeAspect="1"/>
            </p:cNvPicPr>
            <p:nvPr/>
          </p:nvPicPr>
          <p:blipFill>
            <a:blip r:embed="rId9"/>
            <a:stretch>
              <a:fillRect/>
            </a:stretch>
          </p:blipFill>
          <p:spPr>
            <a:xfrm>
              <a:off x="533400" y="2109787"/>
              <a:ext cx="10452100" cy="2260600"/>
            </a:xfrm>
            <a:prstGeom prst="rect">
              <a:avLst/>
            </a:prstGeom>
          </p:spPr>
        </p:pic>
        <p:pic>
          <p:nvPicPr>
            <p:cNvPr id="32" name="图片 31">
              <a:extLst>
                <a:ext uri="{FF2B5EF4-FFF2-40B4-BE49-F238E27FC236}">
                  <a16:creationId xmlns:a16="http://schemas.microsoft.com/office/drawing/2014/main" id="{3BF112D0-D005-CA47-90D8-30EA2C8FC8BE}"/>
                </a:ext>
              </a:extLst>
            </p:cNvPr>
            <p:cNvPicPr>
              <a:picLocks noChangeAspect="1"/>
            </p:cNvPicPr>
            <p:nvPr/>
          </p:nvPicPr>
          <p:blipFill>
            <a:blip r:embed="rId10"/>
            <a:stretch>
              <a:fillRect/>
            </a:stretch>
          </p:blipFill>
          <p:spPr>
            <a:xfrm>
              <a:off x="525901" y="1500187"/>
              <a:ext cx="10474816" cy="609600"/>
            </a:xfrm>
            <a:prstGeom prst="rect">
              <a:avLst/>
            </a:prstGeom>
          </p:spPr>
        </p:pic>
      </p:grpSp>
      <p:pic>
        <p:nvPicPr>
          <p:cNvPr id="33" name="图片 32">
            <a:extLst>
              <a:ext uri="{FF2B5EF4-FFF2-40B4-BE49-F238E27FC236}">
                <a16:creationId xmlns:a16="http://schemas.microsoft.com/office/drawing/2014/main" id="{BBA2961E-EF8D-7E44-A6DD-9226DFBA1DBF}"/>
              </a:ext>
            </a:extLst>
          </p:cNvPr>
          <p:cNvPicPr>
            <a:picLocks noChangeAspect="1"/>
          </p:cNvPicPr>
          <p:nvPr/>
        </p:nvPicPr>
        <p:blipFill>
          <a:blip r:embed="rId11"/>
          <a:stretch>
            <a:fillRect/>
          </a:stretch>
        </p:blipFill>
        <p:spPr>
          <a:xfrm>
            <a:off x="8213453" y="3836824"/>
            <a:ext cx="3243547" cy="1601653"/>
          </a:xfrm>
          <a:prstGeom prst="rect">
            <a:avLst/>
          </a:prstGeom>
        </p:spPr>
      </p:pic>
      <p:pic>
        <p:nvPicPr>
          <p:cNvPr id="34" name="图片 33">
            <a:extLst>
              <a:ext uri="{FF2B5EF4-FFF2-40B4-BE49-F238E27FC236}">
                <a16:creationId xmlns:a16="http://schemas.microsoft.com/office/drawing/2014/main" id="{A3F7EAC6-51F7-7F4E-B9F9-836A76B87644}"/>
              </a:ext>
            </a:extLst>
          </p:cNvPr>
          <p:cNvPicPr>
            <a:picLocks noChangeAspect="1"/>
          </p:cNvPicPr>
          <p:nvPr/>
        </p:nvPicPr>
        <p:blipFill>
          <a:blip r:embed="rId12"/>
          <a:stretch>
            <a:fillRect/>
          </a:stretch>
        </p:blipFill>
        <p:spPr>
          <a:xfrm>
            <a:off x="5612178" y="3203145"/>
            <a:ext cx="3418150" cy="2413206"/>
          </a:xfrm>
          <a:prstGeom prst="rect">
            <a:avLst/>
          </a:prstGeom>
        </p:spPr>
      </p:pic>
      <p:pic>
        <p:nvPicPr>
          <p:cNvPr id="35" name="图片 34">
            <a:extLst>
              <a:ext uri="{FF2B5EF4-FFF2-40B4-BE49-F238E27FC236}">
                <a16:creationId xmlns:a16="http://schemas.microsoft.com/office/drawing/2014/main" id="{3988269D-F561-EB48-ADD5-862BCD8788BA}"/>
              </a:ext>
            </a:extLst>
          </p:cNvPr>
          <p:cNvPicPr>
            <a:picLocks noChangeAspect="1"/>
          </p:cNvPicPr>
          <p:nvPr/>
        </p:nvPicPr>
        <p:blipFill>
          <a:blip r:embed="rId13"/>
          <a:stretch>
            <a:fillRect/>
          </a:stretch>
        </p:blipFill>
        <p:spPr>
          <a:xfrm>
            <a:off x="8213453" y="3193998"/>
            <a:ext cx="3232586" cy="2422353"/>
          </a:xfrm>
          <a:prstGeom prst="rect">
            <a:avLst/>
          </a:prstGeom>
        </p:spPr>
      </p:pic>
      <p:sp>
        <p:nvSpPr>
          <p:cNvPr id="36" name="内容占位符 5">
            <a:extLst>
              <a:ext uri="{FF2B5EF4-FFF2-40B4-BE49-F238E27FC236}">
                <a16:creationId xmlns:a16="http://schemas.microsoft.com/office/drawing/2014/main" id="{2032CD8A-5C22-DE41-A3CC-00FAF5381C22}"/>
              </a:ext>
            </a:extLst>
          </p:cNvPr>
          <p:cNvSpPr txBox="1">
            <a:spLocks/>
          </p:cNvSpPr>
          <p:nvPr/>
        </p:nvSpPr>
        <p:spPr>
          <a:xfrm>
            <a:off x="-1" y="5699011"/>
            <a:ext cx="11518901" cy="761642"/>
          </a:xfrm>
          <a:prstGeom prst="rect">
            <a:avLst/>
          </a:prstGeom>
          <a:solidFill>
            <a:srgbClr val="0070C0"/>
          </a:solidFill>
        </p:spPr>
        <p:txBody>
          <a:bodyPr vert="horz" lIns="91440" tIns="45720" rIns="91440" bIns="45720" rtlCol="0">
            <a:normAutofit/>
          </a:bodyPr>
          <a:lstStyle>
            <a:lvl1pPr marL="323850" indent="-323850" algn="l" defTabSz="864235" rtl="0" eaLnBrk="1" latinLnBrk="0" hangingPunct="1">
              <a:spcBef>
                <a:spcPct val="19000"/>
              </a:spcBef>
              <a:buFont typeface="Arial" panose="020B0604020202020204" pitchFamily="34" charset="0"/>
              <a:buChar char="•"/>
              <a:defRPr sz="2645" kern="1200">
                <a:solidFill>
                  <a:schemeClr val="bg1"/>
                </a:solidFill>
                <a:latin typeface="微软雅黑" panose="020B0503020204020204" pitchFamily="34" charset="-122"/>
                <a:ea typeface="微软雅黑" panose="020B0503020204020204" pitchFamily="34" charset="-122"/>
                <a:cs typeface="+mn-cs"/>
              </a:defRPr>
            </a:lvl1pPr>
            <a:lvl2pPr marL="702310" indent="-269875" algn="l" defTabSz="864235" rtl="0" eaLnBrk="1" latinLnBrk="0" hangingPunct="1">
              <a:spcBef>
                <a:spcPct val="19000"/>
              </a:spcBef>
              <a:buFont typeface="Arial" panose="020B0604020202020204" pitchFamily="34" charset="0"/>
              <a:buChar char="–"/>
              <a:defRPr sz="2270" kern="1200">
                <a:solidFill>
                  <a:schemeClr val="bg1"/>
                </a:solidFill>
                <a:latin typeface="微软雅黑" panose="020B0503020204020204" pitchFamily="34" charset="-122"/>
                <a:ea typeface="微软雅黑" panose="020B0503020204020204" pitchFamily="34" charset="-122"/>
                <a:cs typeface="+mn-cs"/>
              </a:defRPr>
            </a:lvl2pPr>
            <a:lvl3pPr marL="1080135" indent="-215900" algn="l" defTabSz="864235" rtl="0" eaLnBrk="1" latinLnBrk="0" hangingPunct="1">
              <a:spcBef>
                <a:spcPct val="19000"/>
              </a:spcBef>
              <a:buFont typeface="Arial" panose="020B0604020202020204" pitchFamily="34" charset="0"/>
              <a:buChar char="•"/>
              <a:defRPr sz="1890" kern="1200">
                <a:solidFill>
                  <a:schemeClr val="bg1"/>
                </a:solidFill>
                <a:latin typeface="微软雅黑" panose="020B0503020204020204" pitchFamily="34" charset="-122"/>
                <a:ea typeface="微软雅黑" panose="020B0503020204020204" pitchFamily="34" charset="-122"/>
                <a:cs typeface="+mn-cs"/>
              </a:defRPr>
            </a:lvl3pPr>
            <a:lvl4pPr marL="1511935" indent="-215900" algn="l" defTabSz="864235" rtl="0" eaLnBrk="1" latinLnBrk="0" hangingPunct="1">
              <a:spcBef>
                <a:spcPct val="19000"/>
              </a:spcBef>
              <a:buFont typeface="Arial" panose="020B0604020202020204" pitchFamily="34" charset="0"/>
              <a:buChar char="–"/>
              <a:defRPr sz="1510" kern="1200">
                <a:solidFill>
                  <a:schemeClr val="bg1"/>
                </a:solidFill>
                <a:latin typeface="微软雅黑" panose="020B0503020204020204" pitchFamily="34" charset="-122"/>
                <a:ea typeface="微软雅黑" panose="020B0503020204020204" pitchFamily="34" charset="-122"/>
                <a:cs typeface="+mn-cs"/>
              </a:defRPr>
            </a:lvl4pPr>
            <a:lvl5pPr marL="1943735" indent="-215900" algn="l" defTabSz="864235" rtl="0" eaLnBrk="1" latinLnBrk="0" hangingPunct="1">
              <a:spcBef>
                <a:spcPct val="19000"/>
              </a:spcBef>
              <a:buFont typeface="Arial" panose="020B0604020202020204" pitchFamily="34" charset="0"/>
              <a:buChar char="»"/>
              <a:defRPr sz="1325" kern="1200">
                <a:solidFill>
                  <a:schemeClr val="bg1"/>
                </a:solidFill>
                <a:latin typeface="微软雅黑" panose="020B0503020204020204" pitchFamily="34" charset="-122"/>
                <a:ea typeface="微软雅黑" panose="020B0503020204020204" pitchFamily="34" charset="-122"/>
                <a:cs typeface="+mn-cs"/>
              </a:defRPr>
            </a:lvl5pPr>
            <a:lvl6pPr marL="2376170"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6pPr>
            <a:lvl7pPr marL="2807970"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7pPr>
            <a:lvl8pPr marL="3239770"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8pPr>
            <a:lvl9pPr marL="3672205"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9pPr>
          </a:lstStyle>
          <a:p>
            <a:pPr marL="0" indent="0" algn="ctr">
              <a:lnSpc>
                <a:spcPct val="150000"/>
              </a:lnSpc>
              <a:buFont typeface="Arial" panose="020B0604020202020204" pitchFamily="34" charset="0"/>
              <a:buNone/>
            </a:pPr>
            <a:r>
              <a:rPr lang="zh-CN" altLang="en-US" sz="2800" b="1" dirty="0"/>
              <a:t>普教战“</a:t>
            </a:r>
            <a:r>
              <a:rPr lang="zh-CN" altLang="en-US" sz="2800" b="1" dirty="0">
                <a:solidFill>
                  <a:srgbClr val="FFFF00"/>
                </a:solidFill>
              </a:rPr>
              <a:t>疫</a:t>
            </a:r>
            <a:r>
              <a:rPr lang="zh-CN" altLang="en-US" sz="2800" b="1" dirty="0"/>
              <a:t>”，“疫”不容迟</a:t>
            </a:r>
            <a:endParaRPr lang="zh-CN" altLang="en-US" sz="2800" b="1" dirty="0">
              <a:solidFill>
                <a:srgbClr val="FFFF00"/>
              </a:solidFill>
            </a:endParaRPr>
          </a:p>
        </p:txBody>
      </p:sp>
    </p:spTree>
    <p:extLst>
      <p:ext uri="{BB962C8B-B14F-4D97-AF65-F5344CB8AC3E}">
        <p14:creationId xmlns:p14="http://schemas.microsoft.com/office/powerpoint/2010/main" val="1889391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6">
                                            <p:bg/>
                                          </p:spTgt>
                                        </p:tgtEl>
                                        <p:attrNameLst>
                                          <p:attrName>style.visibility</p:attrName>
                                        </p:attrNameLst>
                                      </p:cBhvr>
                                      <p:to>
                                        <p:strVal val="visible"/>
                                      </p:to>
                                    </p:set>
                                  </p:childTnLst>
                                </p:cTn>
                              </p:par>
                            </p:childTnLst>
                          </p:cTn>
                        </p:par>
                        <p:par>
                          <p:cTn id="39" fill="hold">
                            <p:stCondLst>
                              <p:cond delay="0"/>
                            </p:stCondLst>
                            <p:childTnLst>
                              <p:par>
                                <p:cTn id="40" presetID="1" presetClass="entr" presetSubtype="0" fill="hold" grpId="0" nodeType="afterEffect">
                                  <p:stCondLst>
                                    <p:cond delay="0"/>
                                  </p:stCondLst>
                                  <p:childTnLst>
                                    <p:set>
                                      <p:cBhvr>
                                        <p:cTn id="41" dur="1" fill="hold">
                                          <p:stCondLst>
                                            <p:cond delay="0"/>
                                          </p:stCondLst>
                                        </p:cTn>
                                        <p:tgtEl>
                                          <p:spTgt spid="3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uiExpand="1"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87939C80-AE68-594C-BB71-23F87687A382}"/>
              </a:ext>
            </a:extLst>
          </p:cNvPr>
          <p:cNvSpPr>
            <a:spLocks noGrp="1"/>
          </p:cNvSpPr>
          <p:nvPr>
            <p:ph type="sldNum" sz="quarter" idx="11"/>
          </p:nvPr>
        </p:nvSpPr>
        <p:spPr/>
        <p:txBody>
          <a:bodyPr/>
          <a:lstStyle/>
          <a:p>
            <a:fld id="{E1C1B161-4EA0-4354-A154-2430C001F00B}" type="slidenum">
              <a:rPr lang="zh-CN" altLang="en-US" smtClean="0"/>
              <a:t>4</a:t>
            </a:fld>
            <a:endParaRPr lang="zh-CN" altLang="en-US" dirty="0"/>
          </a:p>
        </p:txBody>
      </p:sp>
      <p:sp>
        <p:nvSpPr>
          <p:cNvPr id="9" name="文本框 8">
            <a:extLst>
              <a:ext uri="{FF2B5EF4-FFF2-40B4-BE49-F238E27FC236}">
                <a16:creationId xmlns:a16="http://schemas.microsoft.com/office/drawing/2014/main" id="{672254BD-F90C-6E4D-9B90-085544B29AE3}"/>
              </a:ext>
            </a:extLst>
          </p:cNvPr>
          <p:cNvSpPr txBox="1"/>
          <p:nvPr/>
        </p:nvSpPr>
        <p:spPr>
          <a:xfrm>
            <a:off x="2606247" y="2374049"/>
            <a:ext cx="1593575" cy="307777"/>
          </a:xfrm>
          <a:prstGeom prst="rect">
            <a:avLst/>
          </a:prstGeom>
          <a:noFill/>
        </p:spPr>
        <p:txBody>
          <a:bodyPr wrap="square" rtlCol="0">
            <a:spAutoFit/>
          </a:bodyPr>
          <a:lstStyle/>
          <a:p>
            <a:r>
              <a:rPr kumimoji="1" lang="en-US" altLang="zh-CN" sz="1400" dirty="0">
                <a:solidFill>
                  <a:schemeClr val="bg1"/>
                </a:solidFill>
                <a:latin typeface="Microsoft YaHei" panose="020B0503020204020204" pitchFamily="34" charset="-122"/>
                <a:ea typeface="Microsoft YaHei" panose="020B0503020204020204" pitchFamily="34" charset="-122"/>
              </a:rPr>
              <a:t>Excel</a:t>
            </a:r>
            <a:endParaRPr kumimoji="1" lang="zh-CN" altLang="en-US" sz="1400" dirty="0">
              <a:solidFill>
                <a:schemeClr val="bg1"/>
              </a:solidFill>
              <a:latin typeface="Microsoft YaHei" panose="020B0503020204020204" pitchFamily="34" charset="-122"/>
              <a:ea typeface="Microsoft YaHei" panose="020B0503020204020204" pitchFamily="34" charset="-122"/>
            </a:endParaRPr>
          </a:p>
        </p:txBody>
      </p:sp>
      <p:sp>
        <p:nvSpPr>
          <p:cNvPr id="10" name="文本框 9">
            <a:extLst>
              <a:ext uri="{FF2B5EF4-FFF2-40B4-BE49-F238E27FC236}">
                <a16:creationId xmlns:a16="http://schemas.microsoft.com/office/drawing/2014/main" id="{EA87A552-5D6A-8F4E-A36A-018F9FE60E30}"/>
              </a:ext>
            </a:extLst>
          </p:cNvPr>
          <p:cNvSpPr txBox="1"/>
          <p:nvPr/>
        </p:nvSpPr>
        <p:spPr>
          <a:xfrm>
            <a:off x="2606247" y="2802964"/>
            <a:ext cx="1593575" cy="307777"/>
          </a:xfrm>
          <a:prstGeom prst="rect">
            <a:avLst/>
          </a:prstGeom>
          <a:noFill/>
        </p:spPr>
        <p:txBody>
          <a:bodyPr wrap="square" rtlCol="0">
            <a:spAutoFit/>
          </a:bodyPr>
          <a:lstStyle/>
          <a:p>
            <a:r>
              <a:rPr kumimoji="1" lang="en-US" altLang="zh-CN" sz="1400" dirty="0">
                <a:solidFill>
                  <a:schemeClr val="bg1"/>
                </a:solidFill>
                <a:latin typeface="Microsoft YaHei" panose="020B0503020204020204" pitchFamily="34" charset="-122"/>
                <a:ea typeface="Microsoft YaHei" panose="020B0503020204020204" pitchFamily="34" charset="-122"/>
              </a:rPr>
              <a:t>Word</a:t>
            </a:r>
            <a:endParaRPr kumimoji="1" lang="zh-CN" altLang="en-US" sz="1400" dirty="0">
              <a:solidFill>
                <a:schemeClr val="bg1"/>
              </a:solidFill>
              <a:latin typeface="Microsoft YaHei" panose="020B0503020204020204" pitchFamily="34" charset="-122"/>
              <a:ea typeface="Microsoft YaHei" panose="020B0503020204020204" pitchFamily="34" charset="-122"/>
            </a:endParaRPr>
          </a:p>
        </p:txBody>
      </p:sp>
      <p:sp>
        <p:nvSpPr>
          <p:cNvPr id="11" name="文本框 10">
            <a:extLst>
              <a:ext uri="{FF2B5EF4-FFF2-40B4-BE49-F238E27FC236}">
                <a16:creationId xmlns:a16="http://schemas.microsoft.com/office/drawing/2014/main" id="{901DA0C4-25FF-794D-882F-84129C5FA2FE}"/>
              </a:ext>
            </a:extLst>
          </p:cNvPr>
          <p:cNvSpPr txBox="1"/>
          <p:nvPr/>
        </p:nvSpPr>
        <p:spPr>
          <a:xfrm>
            <a:off x="2606247" y="3276623"/>
            <a:ext cx="1593575" cy="307777"/>
          </a:xfrm>
          <a:prstGeom prst="rect">
            <a:avLst/>
          </a:prstGeom>
          <a:noFill/>
        </p:spPr>
        <p:txBody>
          <a:bodyPr wrap="square" rtlCol="0">
            <a:spAutoFit/>
          </a:bodyPr>
          <a:lstStyle/>
          <a:p>
            <a:r>
              <a:rPr kumimoji="1" lang="zh-CN" altLang="en-US" sz="1400" dirty="0">
                <a:solidFill>
                  <a:schemeClr val="bg1"/>
                </a:solidFill>
                <a:latin typeface="Microsoft YaHei" panose="020B0503020204020204" pitchFamily="34" charset="-122"/>
                <a:ea typeface="Microsoft YaHei" panose="020B0503020204020204" pitchFamily="34" charset="-122"/>
              </a:rPr>
              <a:t>群接龙</a:t>
            </a:r>
          </a:p>
        </p:txBody>
      </p:sp>
      <p:sp>
        <p:nvSpPr>
          <p:cNvPr id="12" name="文本框 11">
            <a:extLst>
              <a:ext uri="{FF2B5EF4-FFF2-40B4-BE49-F238E27FC236}">
                <a16:creationId xmlns:a16="http://schemas.microsoft.com/office/drawing/2014/main" id="{BDCA55BA-4B84-A248-B98A-C1B1E34DD305}"/>
              </a:ext>
            </a:extLst>
          </p:cNvPr>
          <p:cNvSpPr txBox="1"/>
          <p:nvPr/>
        </p:nvSpPr>
        <p:spPr>
          <a:xfrm>
            <a:off x="2590747" y="3750282"/>
            <a:ext cx="1593575" cy="307777"/>
          </a:xfrm>
          <a:prstGeom prst="rect">
            <a:avLst/>
          </a:prstGeom>
          <a:noFill/>
        </p:spPr>
        <p:txBody>
          <a:bodyPr wrap="square" rtlCol="0">
            <a:spAutoFit/>
          </a:bodyPr>
          <a:lstStyle/>
          <a:p>
            <a:r>
              <a:rPr kumimoji="1" lang="zh-CN" altLang="en-US" sz="1400" dirty="0">
                <a:solidFill>
                  <a:schemeClr val="bg1"/>
                </a:solidFill>
                <a:latin typeface="Microsoft YaHei" panose="020B0503020204020204" pitchFamily="34" charset="-122"/>
                <a:ea typeface="Microsoft YaHei" panose="020B0503020204020204" pitchFamily="34" charset="-122"/>
              </a:rPr>
              <a:t>微信留言</a:t>
            </a:r>
          </a:p>
        </p:txBody>
      </p:sp>
      <p:sp>
        <p:nvSpPr>
          <p:cNvPr id="13" name="文本框 12">
            <a:extLst>
              <a:ext uri="{FF2B5EF4-FFF2-40B4-BE49-F238E27FC236}">
                <a16:creationId xmlns:a16="http://schemas.microsoft.com/office/drawing/2014/main" id="{CB5ADE26-911A-C448-9A23-6EFD8B9478A8}"/>
              </a:ext>
            </a:extLst>
          </p:cNvPr>
          <p:cNvSpPr txBox="1"/>
          <p:nvPr/>
        </p:nvSpPr>
        <p:spPr>
          <a:xfrm>
            <a:off x="2603662" y="4179197"/>
            <a:ext cx="1593575" cy="307777"/>
          </a:xfrm>
          <a:prstGeom prst="rect">
            <a:avLst/>
          </a:prstGeom>
          <a:noFill/>
        </p:spPr>
        <p:txBody>
          <a:bodyPr wrap="square" rtlCol="0">
            <a:spAutoFit/>
          </a:bodyPr>
          <a:lstStyle/>
          <a:p>
            <a:r>
              <a:rPr kumimoji="1" lang="zh-CN" altLang="en-US" sz="1400" dirty="0">
                <a:solidFill>
                  <a:schemeClr val="bg1"/>
                </a:solidFill>
                <a:latin typeface="Microsoft YaHei" panose="020B0503020204020204" pitchFamily="34" charset="-122"/>
                <a:ea typeface="Microsoft YaHei" panose="020B0503020204020204" pitchFamily="34" charset="-122"/>
              </a:rPr>
              <a:t>电话反馈</a:t>
            </a:r>
          </a:p>
        </p:txBody>
      </p:sp>
      <p:sp>
        <p:nvSpPr>
          <p:cNvPr id="16" name="文本框 15">
            <a:extLst>
              <a:ext uri="{FF2B5EF4-FFF2-40B4-BE49-F238E27FC236}">
                <a16:creationId xmlns:a16="http://schemas.microsoft.com/office/drawing/2014/main" id="{87867198-8310-964B-BC82-772C5E9F2E13}"/>
              </a:ext>
            </a:extLst>
          </p:cNvPr>
          <p:cNvSpPr txBox="1"/>
          <p:nvPr/>
        </p:nvSpPr>
        <p:spPr>
          <a:xfrm>
            <a:off x="2603662" y="4608112"/>
            <a:ext cx="1593575" cy="523220"/>
          </a:xfrm>
          <a:prstGeom prst="rect">
            <a:avLst/>
          </a:prstGeom>
          <a:noFill/>
        </p:spPr>
        <p:txBody>
          <a:bodyPr wrap="square" rtlCol="0">
            <a:spAutoFit/>
          </a:bodyPr>
          <a:lstStyle/>
          <a:p>
            <a:r>
              <a:rPr kumimoji="1" lang="zh-CN" altLang="en-US" sz="1400" dirty="0">
                <a:solidFill>
                  <a:schemeClr val="bg1"/>
                </a:solidFill>
                <a:latin typeface="Microsoft YaHei" panose="020B0503020204020204" pitchFamily="34" charset="-122"/>
                <a:ea typeface="Microsoft YaHei" panose="020B0503020204020204" pitchFamily="34" charset="-122"/>
              </a:rPr>
              <a:t>问卷链接</a:t>
            </a:r>
            <a:r>
              <a:rPr kumimoji="1" lang="en-US" altLang="zh-CN" sz="1400" dirty="0">
                <a:solidFill>
                  <a:schemeClr val="bg1"/>
                </a:solidFill>
                <a:latin typeface="Microsoft YaHei" panose="020B0503020204020204" pitchFamily="34" charset="-122"/>
                <a:ea typeface="Microsoft YaHei" panose="020B0503020204020204" pitchFamily="34" charset="-122"/>
              </a:rPr>
              <a:t>/</a:t>
            </a:r>
            <a:r>
              <a:rPr kumimoji="1" lang="zh-CN" altLang="en-US" sz="1400" dirty="0">
                <a:solidFill>
                  <a:schemeClr val="bg1"/>
                </a:solidFill>
                <a:latin typeface="Microsoft YaHei" panose="020B0503020204020204" pitchFamily="34" charset="-122"/>
                <a:ea typeface="Microsoft YaHei" panose="020B0503020204020204" pitchFamily="34" charset="-122"/>
              </a:rPr>
              <a:t>二维码</a:t>
            </a:r>
            <a:endParaRPr kumimoji="1" lang="en-US" altLang="zh-CN" sz="1400" dirty="0">
              <a:solidFill>
                <a:schemeClr val="bg1"/>
              </a:solidFill>
              <a:latin typeface="Microsoft YaHei" panose="020B0503020204020204" pitchFamily="34" charset="-122"/>
              <a:ea typeface="Microsoft YaHei" panose="020B0503020204020204" pitchFamily="34" charset="-122"/>
            </a:endParaRPr>
          </a:p>
          <a:p>
            <a:r>
              <a:rPr kumimoji="1" lang="zh-CN" altLang="en-US" sz="1400" dirty="0">
                <a:solidFill>
                  <a:schemeClr val="bg1"/>
                </a:solidFill>
                <a:latin typeface="Microsoft YaHei" panose="020B0503020204020204" pitchFamily="34" charset="-122"/>
                <a:ea typeface="Microsoft YaHei" panose="020B0503020204020204" pitchFamily="34" charset="-122"/>
              </a:rPr>
              <a:t>石墨文档</a:t>
            </a:r>
          </a:p>
        </p:txBody>
      </p:sp>
      <p:sp>
        <p:nvSpPr>
          <p:cNvPr id="17" name="文本框 16">
            <a:extLst>
              <a:ext uri="{FF2B5EF4-FFF2-40B4-BE49-F238E27FC236}">
                <a16:creationId xmlns:a16="http://schemas.microsoft.com/office/drawing/2014/main" id="{05923AB9-B857-0742-8090-E0EFE4FC55E2}"/>
              </a:ext>
            </a:extLst>
          </p:cNvPr>
          <p:cNvSpPr txBox="1"/>
          <p:nvPr/>
        </p:nvSpPr>
        <p:spPr>
          <a:xfrm>
            <a:off x="4760384" y="2889495"/>
            <a:ext cx="2016223" cy="800219"/>
          </a:xfrm>
          <a:prstGeom prst="rect">
            <a:avLst/>
          </a:prstGeom>
          <a:noFill/>
        </p:spPr>
        <p:txBody>
          <a:bodyPr wrap="square" rtlCol="0">
            <a:spAutoFit/>
          </a:bodyPr>
          <a:lstStyle/>
          <a:p>
            <a:r>
              <a:rPr kumimoji="1" lang="en-US" altLang="zh-CN" sz="1400" dirty="0">
                <a:solidFill>
                  <a:schemeClr val="bg1"/>
                </a:solidFill>
                <a:latin typeface="Microsoft YaHei" panose="020B0503020204020204" pitchFamily="34" charset="-122"/>
                <a:ea typeface="Microsoft YaHei" panose="020B0503020204020204" pitchFamily="34" charset="-122"/>
              </a:rPr>
              <a:t>1</a:t>
            </a:r>
            <a:r>
              <a:rPr kumimoji="1" lang="zh-CN" altLang="en-US" sz="1400" dirty="0">
                <a:solidFill>
                  <a:schemeClr val="bg1"/>
                </a:solidFill>
                <a:latin typeface="Microsoft YaHei" panose="020B0503020204020204" pitchFamily="34" charset="-122"/>
                <a:ea typeface="Microsoft YaHei" panose="020B0503020204020204" pitchFamily="34" charset="-122"/>
              </a:rPr>
              <a:t>、</a:t>
            </a:r>
            <a:r>
              <a:rPr kumimoji="1" lang="zh-CN" altLang="en-US" sz="1600" b="1" dirty="0">
                <a:solidFill>
                  <a:srgbClr val="FFFF00"/>
                </a:solidFill>
                <a:latin typeface="Microsoft YaHei" panose="020B0503020204020204" pitchFamily="34" charset="-122"/>
                <a:ea typeface="Microsoft YaHei" panose="020B0503020204020204" pitchFamily="34" charset="-122"/>
              </a:rPr>
              <a:t>汇总</a:t>
            </a:r>
            <a:r>
              <a:rPr kumimoji="1" lang="zh-CN" altLang="en-US" sz="1400" dirty="0">
                <a:solidFill>
                  <a:schemeClr val="bg1"/>
                </a:solidFill>
                <a:latin typeface="Microsoft YaHei" panose="020B0503020204020204" pitchFamily="34" charset="-122"/>
                <a:ea typeface="Microsoft YaHei" panose="020B0503020204020204" pitchFamily="34" charset="-122"/>
              </a:rPr>
              <a:t>成</a:t>
            </a:r>
            <a:r>
              <a:rPr kumimoji="1" lang="en-US" altLang="zh-CN" sz="1400" dirty="0">
                <a:solidFill>
                  <a:schemeClr val="bg1"/>
                </a:solidFill>
                <a:latin typeface="Microsoft YaHei" panose="020B0503020204020204" pitchFamily="34" charset="-122"/>
                <a:ea typeface="Microsoft YaHei" panose="020B0503020204020204" pitchFamily="34" charset="-122"/>
              </a:rPr>
              <a:t>Excel</a:t>
            </a:r>
          </a:p>
          <a:p>
            <a:r>
              <a:rPr kumimoji="1" lang="en-US" altLang="zh-CN" sz="1400" dirty="0">
                <a:solidFill>
                  <a:schemeClr val="bg1"/>
                </a:solidFill>
                <a:latin typeface="Microsoft YaHei" panose="020B0503020204020204" pitchFamily="34" charset="-122"/>
                <a:ea typeface="Microsoft YaHei" panose="020B0503020204020204" pitchFamily="34" charset="-122"/>
              </a:rPr>
              <a:t>2</a:t>
            </a:r>
            <a:r>
              <a:rPr kumimoji="1" lang="zh-CN" altLang="en-US" sz="1400" dirty="0">
                <a:solidFill>
                  <a:schemeClr val="bg1"/>
                </a:solidFill>
                <a:latin typeface="Microsoft YaHei" panose="020B0503020204020204" pitchFamily="34" charset="-122"/>
                <a:ea typeface="Microsoft YaHei" panose="020B0503020204020204" pitchFamily="34" charset="-122"/>
              </a:rPr>
              <a:t>、核验</a:t>
            </a:r>
            <a:r>
              <a:rPr kumimoji="1" lang="zh-CN" altLang="en-US" sz="1600" b="1" dirty="0">
                <a:solidFill>
                  <a:srgbClr val="FF0000"/>
                </a:solidFill>
                <a:latin typeface="Microsoft YaHei" panose="020B0503020204020204" pitchFamily="34" charset="-122"/>
                <a:ea typeface="Microsoft YaHei" panose="020B0503020204020204" pitchFamily="34" charset="-122"/>
              </a:rPr>
              <a:t>检查</a:t>
            </a:r>
            <a:r>
              <a:rPr kumimoji="1" lang="zh-CN" altLang="en-US" sz="1400" dirty="0">
                <a:solidFill>
                  <a:schemeClr val="bg1"/>
                </a:solidFill>
                <a:latin typeface="Microsoft YaHei" panose="020B0503020204020204" pitchFamily="34" charset="-122"/>
                <a:ea typeface="Microsoft YaHei" panose="020B0503020204020204" pitchFamily="34" charset="-122"/>
              </a:rPr>
              <a:t>：错填、</a:t>
            </a:r>
            <a:endParaRPr kumimoji="1" lang="en-US" altLang="zh-CN" sz="1400" dirty="0">
              <a:solidFill>
                <a:schemeClr val="bg1"/>
              </a:solidFill>
              <a:latin typeface="Microsoft YaHei" panose="020B0503020204020204" pitchFamily="34" charset="-122"/>
              <a:ea typeface="Microsoft YaHei" panose="020B0503020204020204" pitchFamily="34" charset="-122"/>
            </a:endParaRPr>
          </a:p>
          <a:p>
            <a:r>
              <a:rPr kumimoji="1" lang="zh-CN" altLang="en-US" sz="1400" dirty="0">
                <a:solidFill>
                  <a:schemeClr val="bg1"/>
                </a:solidFill>
                <a:latin typeface="Microsoft YaHei" panose="020B0503020204020204" pitchFamily="34" charset="-122"/>
                <a:ea typeface="Microsoft YaHei" panose="020B0503020204020204" pitchFamily="34" charset="-122"/>
              </a:rPr>
              <a:t>漏填，多填　</a:t>
            </a:r>
          </a:p>
        </p:txBody>
      </p:sp>
      <p:sp>
        <p:nvSpPr>
          <p:cNvPr id="21" name="矩形 20">
            <a:extLst>
              <a:ext uri="{FF2B5EF4-FFF2-40B4-BE49-F238E27FC236}">
                <a16:creationId xmlns:a16="http://schemas.microsoft.com/office/drawing/2014/main" id="{B74BE8A3-47B4-5046-8160-42A6E29FF492}"/>
              </a:ext>
            </a:extLst>
          </p:cNvPr>
          <p:cNvSpPr/>
          <p:nvPr/>
        </p:nvSpPr>
        <p:spPr>
          <a:xfrm>
            <a:off x="2491610" y="2234983"/>
            <a:ext cx="1661122" cy="2896349"/>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zh-CN" altLang="en-US" dirty="0">
              <a:solidFill>
                <a:schemeClr val="bg1"/>
              </a:solidFill>
              <a:latin typeface="Microsoft YaHei" panose="020B0503020204020204" pitchFamily="34" charset="-122"/>
              <a:ea typeface="Microsoft YaHei" panose="020B0503020204020204" pitchFamily="34" charset="-122"/>
            </a:endParaRPr>
          </a:p>
        </p:txBody>
      </p:sp>
      <p:sp>
        <p:nvSpPr>
          <p:cNvPr id="24" name="文本框 23">
            <a:extLst>
              <a:ext uri="{FF2B5EF4-FFF2-40B4-BE49-F238E27FC236}">
                <a16:creationId xmlns:a16="http://schemas.microsoft.com/office/drawing/2014/main" id="{095A7813-1C77-6245-B6D7-0C5EDE779DDF}"/>
              </a:ext>
            </a:extLst>
          </p:cNvPr>
          <p:cNvSpPr txBox="1"/>
          <p:nvPr/>
        </p:nvSpPr>
        <p:spPr>
          <a:xfrm>
            <a:off x="6833495" y="2854267"/>
            <a:ext cx="2223665" cy="1015663"/>
          </a:xfrm>
          <a:prstGeom prst="rect">
            <a:avLst/>
          </a:prstGeom>
          <a:noFill/>
        </p:spPr>
        <p:txBody>
          <a:bodyPr wrap="square" rtlCol="0">
            <a:spAutoFit/>
          </a:bodyPr>
          <a:lstStyle/>
          <a:p>
            <a:r>
              <a:rPr kumimoji="1" lang="en-US" altLang="zh-CN" sz="1400" dirty="0">
                <a:solidFill>
                  <a:schemeClr val="bg1"/>
                </a:solidFill>
                <a:latin typeface="Microsoft YaHei" panose="020B0503020204020204" pitchFamily="34" charset="-122"/>
                <a:ea typeface="Microsoft YaHei" panose="020B0503020204020204" pitchFamily="34" charset="-122"/>
              </a:rPr>
              <a:t>1</a:t>
            </a:r>
            <a:r>
              <a:rPr kumimoji="1" lang="zh-CN" altLang="en-US" sz="1400" dirty="0">
                <a:solidFill>
                  <a:schemeClr val="bg1"/>
                </a:solidFill>
                <a:latin typeface="Microsoft YaHei" panose="020B0503020204020204" pitchFamily="34" charset="-122"/>
                <a:ea typeface="Microsoft YaHei" panose="020B0503020204020204" pitchFamily="34" charset="-122"/>
              </a:rPr>
              <a:t>、多班级</a:t>
            </a:r>
            <a:r>
              <a:rPr kumimoji="1" lang="zh-CN" altLang="en-US" sz="1600" b="1" dirty="0">
                <a:solidFill>
                  <a:srgbClr val="FFFF00"/>
                </a:solidFill>
                <a:latin typeface="Microsoft YaHei" panose="020B0503020204020204" pitchFamily="34" charset="-122"/>
                <a:ea typeface="Microsoft YaHei" panose="020B0503020204020204" pitchFamily="34" charset="-122"/>
              </a:rPr>
              <a:t>汇总</a:t>
            </a:r>
            <a:r>
              <a:rPr kumimoji="1" lang="zh-CN" altLang="en-US" sz="1400" dirty="0">
                <a:solidFill>
                  <a:schemeClr val="bg1"/>
                </a:solidFill>
                <a:latin typeface="Microsoft YaHei" panose="020B0503020204020204" pitchFamily="34" charset="-122"/>
                <a:ea typeface="Microsoft YaHei" panose="020B0503020204020204" pitchFamily="34" charset="-122"/>
              </a:rPr>
              <a:t>成校</a:t>
            </a:r>
            <a:r>
              <a:rPr kumimoji="1" lang="en-US" altLang="zh-CN" sz="1400" dirty="0">
                <a:solidFill>
                  <a:schemeClr val="bg1"/>
                </a:solidFill>
                <a:latin typeface="Microsoft YaHei" panose="020B0503020204020204" pitchFamily="34" charset="-122"/>
                <a:ea typeface="Microsoft YaHei" panose="020B0503020204020204" pitchFamily="34" charset="-122"/>
              </a:rPr>
              <a:t>Excel</a:t>
            </a:r>
          </a:p>
          <a:p>
            <a:r>
              <a:rPr kumimoji="1" lang="en-US" altLang="zh-CN" sz="1400" dirty="0">
                <a:solidFill>
                  <a:schemeClr val="bg1"/>
                </a:solidFill>
                <a:latin typeface="Microsoft YaHei" panose="020B0503020204020204" pitchFamily="34" charset="-122"/>
                <a:ea typeface="Microsoft YaHei" panose="020B0503020204020204" pitchFamily="34" charset="-122"/>
              </a:rPr>
              <a:t>2</a:t>
            </a:r>
            <a:r>
              <a:rPr kumimoji="1" lang="zh-CN" altLang="en-US" sz="1400" dirty="0">
                <a:solidFill>
                  <a:schemeClr val="bg1"/>
                </a:solidFill>
                <a:latin typeface="Microsoft YaHei" panose="020B0503020204020204" pitchFamily="34" charset="-122"/>
                <a:ea typeface="Microsoft YaHei" panose="020B0503020204020204" pitchFamily="34" charset="-122"/>
              </a:rPr>
              <a:t>、按照教育局要求</a:t>
            </a:r>
            <a:r>
              <a:rPr kumimoji="1" lang="zh-CN" altLang="en-US" sz="1600" b="1" dirty="0">
                <a:solidFill>
                  <a:srgbClr val="FF0000"/>
                </a:solidFill>
                <a:latin typeface="Microsoft YaHei" panose="020B0503020204020204" pitchFamily="34" charset="-122"/>
                <a:ea typeface="Microsoft YaHei" panose="020B0503020204020204" pitchFamily="34" charset="-122"/>
              </a:rPr>
              <a:t>调整</a:t>
            </a:r>
            <a:r>
              <a:rPr kumimoji="1" lang="zh-CN" altLang="en-US" sz="1400" dirty="0">
                <a:solidFill>
                  <a:schemeClr val="bg1"/>
                </a:solidFill>
                <a:latin typeface="Microsoft YaHei" panose="020B0503020204020204" pitchFamily="34" charset="-122"/>
                <a:ea typeface="Microsoft YaHei" panose="020B0503020204020204" pitchFamily="34" charset="-122"/>
              </a:rPr>
              <a:t>提交</a:t>
            </a:r>
            <a:endParaRPr kumimoji="1" lang="en-US" altLang="zh-CN" sz="1400" dirty="0">
              <a:solidFill>
                <a:schemeClr val="bg1"/>
              </a:solidFill>
              <a:latin typeface="Microsoft YaHei" panose="020B0503020204020204" pitchFamily="34" charset="-122"/>
              <a:ea typeface="Microsoft YaHei" panose="020B0503020204020204" pitchFamily="34" charset="-122"/>
            </a:endParaRPr>
          </a:p>
          <a:p>
            <a:r>
              <a:rPr kumimoji="1" lang="zh-CN" altLang="en-US" sz="1400" dirty="0">
                <a:solidFill>
                  <a:schemeClr val="bg1"/>
                </a:solidFill>
                <a:latin typeface="Microsoft YaHei" panose="020B0503020204020204" pitchFamily="34" charset="-122"/>
                <a:ea typeface="Microsoft YaHei" panose="020B0503020204020204" pitchFamily="34" charset="-122"/>
              </a:rPr>
              <a:t>　</a:t>
            </a:r>
          </a:p>
        </p:txBody>
      </p:sp>
      <p:sp>
        <p:nvSpPr>
          <p:cNvPr id="25" name="文本框 24">
            <a:extLst>
              <a:ext uri="{FF2B5EF4-FFF2-40B4-BE49-F238E27FC236}">
                <a16:creationId xmlns:a16="http://schemas.microsoft.com/office/drawing/2014/main" id="{AE51A55F-E21F-E447-92D1-D03397059A25}"/>
              </a:ext>
            </a:extLst>
          </p:cNvPr>
          <p:cNvSpPr txBox="1"/>
          <p:nvPr/>
        </p:nvSpPr>
        <p:spPr>
          <a:xfrm>
            <a:off x="9287841" y="2963369"/>
            <a:ext cx="2227527" cy="800219"/>
          </a:xfrm>
          <a:prstGeom prst="rect">
            <a:avLst/>
          </a:prstGeom>
          <a:noFill/>
        </p:spPr>
        <p:txBody>
          <a:bodyPr wrap="square" rtlCol="0">
            <a:spAutoFit/>
          </a:bodyPr>
          <a:lstStyle/>
          <a:p>
            <a:r>
              <a:rPr kumimoji="1" lang="en-US" altLang="zh-CN" sz="1400" dirty="0">
                <a:solidFill>
                  <a:schemeClr val="bg1"/>
                </a:solidFill>
                <a:latin typeface="Microsoft YaHei" panose="020B0503020204020204" pitchFamily="34" charset="-122"/>
                <a:ea typeface="Microsoft YaHei" panose="020B0503020204020204" pitchFamily="34" charset="-122"/>
              </a:rPr>
              <a:t>1</a:t>
            </a:r>
            <a:r>
              <a:rPr kumimoji="1" lang="zh-CN" altLang="en-US" sz="1400" dirty="0">
                <a:solidFill>
                  <a:schemeClr val="bg1"/>
                </a:solidFill>
                <a:latin typeface="Microsoft YaHei" panose="020B0503020204020204" pitchFamily="34" charset="-122"/>
                <a:ea typeface="Microsoft YaHei" panose="020B0503020204020204" pitchFamily="34" charset="-122"/>
              </a:rPr>
              <a:t>、多校</a:t>
            </a:r>
            <a:r>
              <a:rPr kumimoji="1" lang="zh-CN" altLang="en-US" sz="1600" b="1" dirty="0">
                <a:solidFill>
                  <a:srgbClr val="FFFF00"/>
                </a:solidFill>
                <a:latin typeface="Microsoft YaHei" panose="020B0503020204020204" pitchFamily="34" charset="-122"/>
                <a:ea typeface="Microsoft YaHei" panose="020B0503020204020204" pitchFamily="34" charset="-122"/>
              </a:rPr>
              <a:t>汇总</a:t>
            </a:r>
            <a:r>
              <a:rPr kumimoji="1" lang="zh-CN" altLang="en-US" sz="1400" dirty="0">
                <a:solidFill>
                  <a:schemeClr val="bg1"/>
                </a:solidFill>
                <a:latin typeface="Microsoft YaHei" panose="020B0503020204020204" pitchFamily="34" charset="-122"/>
                <a:ea typeface="Microsoft YaHei" panose="020B0503020204020204" pitchFamily="34" charset="-122"/>
              </a:rPr>
              <a:t>成全区</a:t>
            </a:r>
            <a:r>
              <a:rPr kumimoji="1" lang="en-US" altLang="zh-CN" sz="1400" dirty="0">
                <a:solidFill>
                  <a:schemeClr val="bg1"/>
                </a:solidFill>
                <a:latin typeface="Microsoft YaHei" panose="020B0503020204020204" pitchFamily="34" charset="-122"/>
                <a:ea typeface="Microsoft YaHei" panose="020B0503020204020204" pitchFamily="34" charset="-122"/>
              </a:rPr>
              <a:t>Excel</a:t>
            </a:r>
          </a:p>
          <a:p>
            <a:r>
              <a:rPr kumimoji="1" lang="en-US" altLang="zh-CN" sz="1400" dirty="0">
                <a:solidFill>
                  <a:schemeClr val="bg1"/>
                </a:solidFill>
                <a:latin typeface="Microsoft YaHei" panose="020B0503020204020204" pitchFamily="34" charset="-122"/>
                <a:ea typeface="Microsoft YaHei" panose="020B0503020204020204" pitchFamily="34" charset="-122"/>
              </a:rPr>
              <a:t>2</a:t>
            </a:r>
            <a:r>
              <a:rPr kumimoji="1" lang="zh-CN" altLang="en-US" sz="1400" dirty="0">
                <a:solidFill>
                  <a:schemeClr val="bg1"/>
                </a:solidFill>
                <a:latin typeface="Microsoft YaHei" panose="020B0503020204020204" pitchFamily="34" charset="-122"/>
                <a:ea typeface="Microsoft YaHei" panose="020B0503020204020204" pitchFamily="34" charset="-122"/>
              </a:rPr>
              <a:t>、按照疫情办格式</a:t>
            </a:r>
            <a:r>
              <a:rPr kumimoji="1" lang="zh-CN" altLang="en-US" sz="1600" b="1" dirty="0">
                <a:solidFill>
                  <a:srgbClr val="FF0000"/>
                </a:solidFill>
                <a:latin typeface="Microsoft YaHei" panose="020B0503020204020204" pitchFamily="34" charset="-122"/>
                <a:ea typeface="Microsoft YaHei" panose="020B0503020204020204" pitchFamily="34" charset="-122"/>
              </a:rPr>
              <a:t>调整</a:t>
            </a:r>
            <a:r>
              <a:rPr kumimoji="1" lang="zh-CN" altLang="en-US" sz="1400" dirty="0">
                <a:solidFill>
                  <a:schemeClr val="bg1"/>
                </a:solidFill>
                <a:latin typeface="Microsoft YaHei" panose="020B0503020204020204" pitchFamily="34" charset="-122"/>
                <a:ea typeface="Microsoft YaHei" panose="020B0503020204020204" pitchFamily="34" charset="-122"/>
              </a:rPr>
              <a:t>提交</a:t>
            </a:r>
            <a:endParaRPr kumimoji="1" lang="en-US" altLang="zh-CN" sz="1400" dirty="0">
              <a:solidFill>
                <a:schemeClr val="bg1"/>
              </a:solidFill>
              <a:latin typeface="Microsoft YaHei" panose="020B0503020204020204" pitchFamily="34" charset="-122"/>
              <a:ea typeface="Microsoft YaHei" panose="020B0503020204020204" pitchFamily="34" charset="-122"/>
            </a:endParaRPr>
          </a:p>
        </p:txBody>
      </p:sp>
      <p:sp>
        <p:nvSpPr>
          <p:cNvPr id="28" name="矩形 27">
            <a:extLst>
              <a:ext uri="{FF2B5EF4-FFF2-40B4-BE49-F238E27FC236}">
                <a16:creationId xmlns:a16="http://schemas.microsoft.com/office/drawing/2014/main" id="{63EE2D98-D732-CC44-8457-3730D5D481DF}"/>
              </a:ext>
            </a:extLst>
          </p:cNvPr>
          <p:cNvSpPr/>
          <p:nvPr/>
        </p:nvSpPr>
        <p:spPr>
          <a:xfrm>
            <a:off x="4718251" y="2667259"/>
            <a:ext cx="1806263" cy="1212476"/>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zh-CN" altLang="en-US" dirty="0">
              <a:solidFill>
                <a:schemeClr val="bg1"/>
              </a:solidFill>
              <a:latin typeface="Microsoft YaHei" panose="020B0503020204020204" pitchFamily="34" charset="-122"/>
              <a:ea typeface="Microsoft YaHei" panose="020B0503020204020204" pitchFamily="34" charset="-122"/>
            </a:endParaRPr>
          </a:p>
        </p:txBody>
      </p:sp>
      <p:sp>
        <p:nvSpPr>
          <p:cNvPr id="29" name="矩形 28">
            <a:extLst>
              <a:ext uri="{FF2B5EF4-FFF2-40B4-BE49-F238E27FC236}">
                <a16:creationId xmlns:a16="http://schemas.microsoft.com/office/drawing/2014/main" id="{79D984DF-27B7-D14D-B088-5C8972905197}"/>
              </a:ext>
            </a:extLst>
          </p:cNvPr>
          <p:cNvSpPr/>
          <p:nvPr/>
        </p:nvSpPr>
        <p:spPr>
          <a:xfrm>
            <a:off x="6873043" y="2652589"/>
            <a:ext cx="2008653" cy="1212476"/>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zh-CN" altLang="en-US" dirty="0">
              <a:solidFill>
                <a:schemeClr val="bg1"/>
              </a:solidFill>
              <a:latin typeface="Microsoft YaHei" panose="020B0503020204020204" pitchFamily="34" charset="-122"/>
              <a:ea typeface="Microsoft YaHei" panose="020B0503020204020204" pitchFamily="34" charset="-122"/>
            </a:endParaRPr>
          </a:p>
        </p:txBody>
      </p:sp>
      <p:sp>
        <p:nvSpPr>
          <p:cNvPr id="30" name="矩形 29">
            <a:extLst>
              <a:ext uri="{FF2B5EF4-FFF2-40B4-BE49-F238E27FC236}">
                <a16:creationId xmlns:a16="http://schemas.microsoft.com/office/drawing/2014/main" id="{121B7174-0DC6-B644-ADAF-03C7C9FA5F6E}"/>
              </a:ext>
            </a:extLst>
          </p:cNvPr>
          <p:cNvSpPr/>
          <p:nvPr/>
        </p:nvSpPr>
        <p:spPr>
          <a:xfrm>
            <a:off x="9297802" y="2652589"/>
            <a:ext cx="2078272" cy="1212476"/>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zh-CN" altLang="en-US" dirty="0">
              <a:solidFill>
                <a:schemeClr val="bg1"/>
              </a:solidFill>
              <a:latin typeface="Microsoft YaHei" panose="020B0503020204020204" pitchFamily="34" charset="-122"/>
              <a:ea typeface="Microsoft YaHei" panose="020B0503020204020204" pitchFamily="34" charset="-122"/>
            </a:endParaRPr>
          </a:p>
        </p:txBody>
      </p:sp>
      <p:sp>
        <p:nvSpPr>
          <p:cNvPr id="35" name="右箭头 34">
            <a:extLst>
              <a:ext uri="{FF2B5EF4-FFF2-40B4-BE49-F238E27FC236}">
                <a16:creationId xmlns:a16="http://schemas.microsoft.com/office/drawing/2014/main" id="{14F6B4C3-7DD0-7A45-88AE-047D04ADD01C}"/>
              </a:ext>
            </a:extLst>
          </p:cNvPr>
          <p:cNvSpPr/>
          <p:nvPr/>
        </p:nvSpPr>
        <p:spPr>
          <a:xfrm>
            <a:off x="4328196" y="3117837"/>
            <a:ext cx="330165" cy="288032"/>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zh-CN" altLang="en-US" dirty="0">
              <a:solidFill>
                <a:schemeClr val="bg1"/>
              </a:solidFill>
              <a:latin typeface="Microsoft YaHei" panose="020B0503020204020204" pitchFamily="34" charset="-122"/>
              <a:ea typeface="Microsoft YaHei" panose="020B0503020204020204" pitchFamily="34" charset="-122"/>
            </a:endParaRPr>
          </a:p>
        </p:txBody>
      </p:sp>
      <p:sp>
        <p:nvSpPr>
          <p:cNvPr id="36" name="右箭头 35">
            <a:extLst>
              <a:ext uri="{FF2B5EF4-FFF2-40B4-BE49-F238E27FC236}">
                <a16:creationId xmlns:a16="http://schemas.microsoft.com/office/drawing/2014/main" id="{79136D17-B76F-0E4F-A283-AE21C323104C}"/>
              </a:ext>
            </a:extLst>
          </p:cNvPr>
          <p:cNvSpPr/>
          <p:nvPr/>
        </p:nvSpPr>
        <p:spPr>
          <a:xfrm>
            <a:off x="6546852" y="3101557"/>
            <a:ext cx="330165" cy="288032"/>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zh-CN" altLang="en-US" dirty="0">
              <a:solidFill>
                <a:schemeClr val="bg1"/>
              </a:solidFill>
              <a:latin typeface="Microsoft YaHei" panose="020B0503020204020204" pitchFamily="34" charset="-122"/>
              <a:ea typeface="Microsoft YaHei" panose="020B0503020204020204" pitchFamily="34" charset="-122"/>
            </a:endParaRPr>
          </a:p>
        </p:txBody>
      </p:sp>
      <p:sp>
        <p:nvSpPr>
          <p:cNvPr id="37" name="右箭头 36">
            <a:extLst>
              <a:ext uri="{FF2B5EF4-FFF2-40B4-BE49-F238E27FC236}">
                <a16:creationId xmlns:a16="http://schemas.microsoft.com/office/drawing/2014/main" id="{7B898BE6-10CA-8843-B50F-76BFB2383674}"/>
              </a:ext>
            </a:extLst>
          </p:cNvPr>
          <p:cNvSpPr/>
          <p:nvPr/>
        </p:nvSpPr>
        <p:spPr>
          <a:xfrm>
            <a:off x="8927802" y="3078865"/>
            <a:ext cx="330165" cy="288032"/>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zh-CN" altLang="en-US" dirty="0">
              <a:solidFill>
                <a:schemeClr val="bg1"/>
              </a:solidFill>
              <a:latin typeface="Microsoft YaHei" panose="020B0503020204020204" pitchFamily="34" charset="-122"/>
              <a:ea typeface="Microsoft YaHei" panose="020B0503020204020204" pitchFamily="34" charset="-122"/>
            </a:endParaRPr>
          </a:p>
        </p:txBody>
      </p:sp>
      <p:sp>
        <p:nvSpPr>
          <p:cNvPr id="39" name="标题 3">
            <a:extLst>
              <a:ext uri="{FF2B5EF4-FFF2-40B4-BE49-F238E27FC236}">
                <a16:creationId xmlns:a16="http://schemas.microsoft.com/office/drawing/2014/main" id="{77AE4C9F-EF34-4B4C-B8AE-154C2E309161}"/>
              </a:ext>
            </a:extLst>
          </p:cNvPr>
          <p:cNvSpPr txBox="1">
            <a:spLocks/>
          </p:cNvSpPr>
          <p:nvPr/>
        </p:nvSpPr>
        <p:spPr>
          <a:xfrm>
            <a:off x="576000" y="259500"/>
            <a:ext cx="10368000" cy="599133"/>
          </a:xfrm>
          <a:prstGeom prst="rect">
            <a:avLst/>
          </a:prstGeom>
        </p:spPr>
        <p:txBody>
          <a:bodyPr vert="horz" lIns="91440" tIns="45720" rIns="91440" bIns="45720" rtlCol="0" anchor="ctr">
            <a:normAutofit/>
          </a:bodyPr>
          <a:lstStyle>
            <a:lvl1pPr defTabSz="864235">
              <a:spcBef>
                <a:spcPct val="0"/>
              </a:spcBef>
              <a:buNone/>
              <a:defRPr sz="2800" b="1">
                <a:solidFill>
                  <a:schemeClr val="bg1"/>
                </a:solidFill>
                <a:latin typeface="微软雅黑" panose="020B0503020204020204" pitchFamily="34" charset="-122"/>
                <a:ea typeface="微软雅黑" panose="020B0503020204020204" pitchFamily="34" charset="-122"/>
                <a:cs typeface="+mj-cs"/>
              </a:defRPr>
            </a:lvl1pPr>
          </a:lstStyle>
          <a:p>
            <a:r>
              <a:rPr lang="zh-CN" altLang="en-US" dirty="0"/>
              <a:t>中小学疫情信息收集之痛</a:t>
            </a:r>
          </a:p>
        </p:txBody>
      </p:sp>
      <p:sp>
        <p:nvSpPr>
          <p:cNvPr id="41" name="内容占位符 5">
            <a:extLst>
              <a:ext uri="{FF2B5EF4-FFF2-40B4-BE49-F238E27FC236}">
                <a16:creationId xmlns:a16="http://schemas.microsoft.com/office/drawing/2014/main" id="{668EA7E2-85E1-274B-82F0-BB85F67AAF8E}"/>
              </a:ext>
            </a:extLst>
          </p:cNvPr>
          <p:cNvSpPr txBox="1">
            <a:spLocks/>
          </p:cNvSpPr>
          <p:nvPr/>
        </p:nvSpPr>
        <p:spPr>
          <a:xfrm>
            <a:off x="-3533" y="5429745"/>
            <a:ext cx="11518901" cy="762670"/>
          </a:xfrm>
          <a:prstGeom prst="rect">
            <a:avLst/>
          </a:prstGeom>
          <a:solidFill>
            <a:srgbClr val="0070C0"/>
          </a:solidFill>
        </p:spPr>
        <p:txBody>
          <a:bodyPr vert="horz" lIns="91440" tIns="45720" rIns="91440" bIns="45720" rtlCol="0">
            <a:normAutofit/>
          </a:bodyPr>
          <a:lstStyle>
            <a:lvl1pPr marL="323850" indent="-323850" algn="l" defTabSz="864235" rtl="0" eaLnBrk="1" latinLnBrk="0" hangingPunct="1">
              <a:spcBef>
                <a:spcPct val="19000"/>
              </a:spcBef>
              <a:buFont typeface="Arial" panose="020B0604020202020204" pitchFamily="34" charset="0"/>
              <a:buChar char="•"/>
              <a:defRPr sz="2645" kern="1200">
                <a:solidFill>
                  <a:schemeClr val="bg1"/>
                </a:solidFill>
                <a:latin typeface="微软雅黑" panose="020B0503020204020204" pitchFamily="34" charset="-122"/>
                <a:ea typeface="微软雅黑" panose="020B0503020204020204" pitchFamily="34" charset="-122"/>
                <a:cs typeface="+mn-cs"/>
              </a:defRPr>
            </a:lvl1pPr>
            <a:lvl2pPr marL="702310" indent="-269875" algn="l" defTabSz="864235" rtl="0" eaLnBrk="1" latinLnBrk="0" hangingPunct="1">
              <a:spcBef>
                <a:spcPct val="19000"/>
              </a:spcBef>
              <a:buFont typeface="Arial" panose="020B0604020202020204" pitchFamily="34" charset="0"/>
              <a:buChar char="–"/>
              <a:defRPr sz="2270" kern="1200">
                <a:solidFill>
                  <a:schemeClr val="bg1"/>
                </a:solidFill>
                <a:latin typeface="微软雅黑" panose="020B0503020204020204" pitchFamily="34" charset="-122"/>
                <a:ea typeface="微软雅黑" panose="020B0503020204020204" pitchFamily="34" charset="-122"/>
                <a:cs typeface="+mn-cs"/>
              </a:defRPr>
            </a:lvl2pPr>
            <a:lvl3pPr marL="1080135" indent="-215900" algn="l" defTabSz="864235" rtl="0" eaLnBrk="1" latinLnBrk="0" hangingPunct="1">
              <a:spcBef>
                <a:spcPct val="19000"/>
              </a:spcBef>
              <a:buFont typeface="Arial" panose="020B0604020202020204" pitchFamily="34" charset="0"/>
              <a:buChar char="•"/>
              <a:defRPr sz="1890" kern="1200">
                <a:solidFill>
                  <a:schemeClr val="bg1"/>
                </a:solidFill>
                <a:latin typeface="微软雅黑" panose="020B0503020204020204" pitchFamily="34" charset="-122"/>
                <a:ea typeface="微软雅黑" panose="020B0503020204020204" pitchFamily="34" charset="-122"/>
                <a:cs typeface="+mn-cs"/>
              </a:defRPr>
            </a:lvl3pPr>
            <a:lvl4pPr marL="1511935" indent="-215900" algn="l" defTabSz="864235" rtl="0" eaLnBrk="1" latinLnBrk="0" hangingPunct="1">
              <a:spcBef>
                <a:spcPct val="19000"/>
              </a:spcBef>
              <a:buFont typeface="Arial" panose="020B0604020202020204" pitchFamily="34" charset="0"/>
              <a:buChar char="–"/>
              <a:defRPr sz="1510" kern="1200">
                <a:solidFill>
                  <a:schemeClr val="bg1"/>
                </a:solidFill>
                <a:latin typeface="微软雅黑" panose="020B0503020204020204" pitchFamily="34" charset="-122"/>
                <a:ea typeface="微软雅黑" panose="020B0503020204020204" pitchFamily="34" charset="-122"/>
                <a:cs typeface="+mn-cs"/>
              </a:defRPr>
            </a:lvl4pPr>
            <a:lvl5pPr marL="1943735" indent="-215900" algn="l" defTabSz="864235" rtl="0" eaLnBrk="1" latinLnBrk="0" hangingPunct="1">
              <a:spcBef>
                <a:spcPct val="19000"/>
              </a:spcBef>
              <a:buFont typeface="Arial" panose="020B0604020202020204" pitchFamily="34" charset="0"/>
              <a:buChar char="»"/>
              <a:defRPr sz="1325" kern="1200">
                <a:solidFill>
                  <a:schemeClr val="bg1"/>
                </a:solidFill>
                <a:latin typeface="微软雅黑" panose="020B0503020204020204" pitchFamily="34" charset="-122"/>
                <a:ea typeface="微软雅黑" panose="020B0503020204020204" pitchFamily="34" charset="-122"/>
                <a:cs typeface="+mn-cs"/>
              </a:defRPr>
            </a:lvl5pPr>
            <a:lvl6pPr marL="2376170"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6pPr>
            <a:lvl7pPr marL="2807970"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7pPr>
            <a:lvl8pPr marL="3239770"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8pPr>
            <a:lvl9pPr marL="3672205"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9pPr>
          </a:lstStyle>
          <a:p>
            <a:pPr marL="0" indent="0" algn="ctr">
              <a:lnSpc>
                <a:spcPct val="150000"/>
              </a:lnSpc>
              <a:buFont typeface="Arial" panose="020B0604020202020204" pitchFamily="34" charset="0"/>
              <a:buNone/>
            </a:pPr>
            <a:r>
              <a:rPr lang="zh-CN" altLang="en-US" sz="2000" dirty="0"/>
              <a:t>当前流程冗长，汇总工作繁琐，难以校验核对，各级老师都</a:t>
            </a:r>
            <a:r>
              <a:rPr lang="zh-CN" altLang="en-US" sz="2400" b="1" dirty="0">
                <a:solidFill>
                  <a:srgbClr val="FFFF00"/>
                </a:solidFill>
              </a:rPr>
              <a:t>忙疯了！</a:t>
            </a:r>
            <a:endParaRPr lang="zh-CN" altLang="en-US" sz="2000" b="1" dirty="0">
              <a:solidFill>
                <a:srgbClr val="FFFF00"/>
              </a:solidFill>
            </a:endParaRPr>
          </a:p>
        </p:txBody>
      </p:sp>
      <p:sp>
        <p:nvSpPr>
          <p:cNvPr id="61" name="圆角矩形 60">
            <a:extLst>
              <a:ext uri="{FF2B5EF4-FFF2-40B4-BE49-F238E27FC236}">
                <a16:creationId xmlns:a16="http://schemas.microsoft.com/office/drawing/2014/main" id="{BA233152-9848-9D49-AC9A-B493A6139D88}"/>
              </a:ext>
            </a:extLst>
          </p:cNvPr>
          <p:cNvSpPr/>
          <p:nvPr/>
        </p:nvSpPr>
        <p:spPr>
          <a:xfrm>
            <a:off x="2491610" y="1290151"/>
            <a:ext cx="1710941" cy="576064"/>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solidFill>
                  <a:schemeClr val="bg1"/>
                </a:solidFill>
                <a:latin typeface="Microsoft YaHei" panose="020B0503020204020204" pitchFamily="34" charset="-122"/>
                <a:ea typeface="Microsoft YaHei" panose="020B0503020204020204" pitchFamily="34" charset="-122"/>
              </a:rPr>
              <a:t>家长反馈</a:t>
            </a:r>
          </a:p>
        </p:txBody>
      </p:sp>
      <p:sp>
        <p:nvSpPr>
          <p:cNvPr id="62" name="圆角矩形 61">
            <a:extLst>
              <a:ext uri="{FF2B5EF4-FFF2-40B4-BE49-F238E27FC236}">
                <a16:creationId xmlns:a16="http://schemas.microsoft.com/office/drawing/2014/main" id="{D55E5AC9-0F23-0F40-B07D-1ABA54F5DFC9}"/>
              </a:ext>
            </a:extLst>
          </p:cNvPr>
          <p:cNvSpPr/>
          <p:nvPr/>
        </p:nvSpPr>
        <p:spPr>
          <a:xfrm>
            <a:off x="4710377" y="1306138"/>
            <a:ext cx="1710941" cy="576064"/>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solidFill>
                  <a:schemeClr val="bg1"/>
                </a:solidFill>
                <a:latin typeface="Microsoft YaHei" panose="020B0503020204020204" pitchFamily="34" charset="-122"/>
                <a:ea typeface="Microsoft YaHei" panose="020B0503020204020204" pitchFamily="34" charset="-122"/>
              </a:rPr>
              <a:t>班主任汇总</a:t>
            </a:r>
          </a:p>
        </p:txBody>
      </p:sp>
      <p:sp>
        <p:nvSpPr>
          <p:cNvPr id="63" name="圆角矩形 62">
            <a:extLst>
              <a:ext uri="{FF2B5EF4-FFF2-40B4-BE49-F238E27FC236}">
                <a16:creationId xmlns:a16="http://schemas.microsoft.com/office/drawing/2014/main" id="{7F156B22-7E5C-204F-8CFB-5F44653D56BD}"/>
              </a:ext>
            </a:extLst>
          </p:cNvPr>
          <p:cNvSpPr/>
          <p:nvPr/>
        </p:nvSpPr>
        <p:spPr>
          <a:xfrm>
            <a:off x="6929144" y="1306138"/>
            <a:ext cx="1810238" cy="576064"/>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solidFill>
                  <a:schemeClr val="bg1"/>
                </a:solidFill>
                <a:latin typeface="Microsoft YaHei" panose="020B0503020204020204" pitchFamily="34" charset="-122"/>
                <a:ea typeface="Microsoft YaHei" panose="020B0503020204020204" pitchFamily="34" charset="-122"/>
              </a:rPr>
              <a:t>校长</a:t>
            </a:r>
            <a:endParaRPr kumimoji="1" lang="en-US" altLang="zh-CN" dirty="0">
              <a:solidFill>
                <a:schemeClr val="bg1"/>
              </a:solidFill>
              <a:latin typeface="Microsoft YaHei" panose="020B0503020204020204" pitchFamily="34" charset="-122"/>
              <a:ea typeface="Microsoft YaHei" panose="020B0503020204020204" pitchFamily="34" charset="-122"/>
            </a:endParaRPr>
          </a:p>
          <a:p>
            <a:pPr algn="ctr"/>
            <a:r>
              <a:rPr kumimoji="1" lang="zh-CN" altLang="en-US" dirty="0">
                <a:solidFill>
                  <a:schemeClr val="bg1"/>
                </a:solidFill>
                <a:latin typeface="Microsoft YaHei" panose="020B0503020204020204" pitchFamily="34" charset="-122"/>
                <a:ea typeface="Microsoft YaHei" panose="020B0503020204020204" pitchFamily="34" charset="-122"/>
              </a:rPr>
              <a:t>（安排专人）</a:t>
            </a:r>
          </a:p>
        </p:txBody>
      </p:sp>
      <p:sp>
        <p:nvSpPr>
          <p:cNvPr id="64" name="圆角矩形 63">
            <a:extLst>
              <a:ext uri="{FF2B5EF4-FFF2-40B4-BE49-F238E27FC236}">
                <a16:creationId xmlns:a16="http://schemas.microsoft.com/office/drawing/2014/main" id="{40C34C31-4342-574A-B9DA-41D42AF56E8A}"/>
              </a:ext>
            </a:extLst>
          </p:cNvPr>
          <p:cNvSpPr/>
          <p:nvPr/>
        </p:nvSpPr>
        <p:spPr>
          <a:xfrm>
            <a:off x="9377101" y="1306138"/>
            <a:ext cx="1710941" cy="576064"/>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solidFill>
                  <a:schemeClr val="bg1"/>
                </a:solidFill>
                <a:latin typeface="Microsoft YaHei" panose="020B0503020204020204" pitchFamily="34" charset="-122"/>
                <a:ea typeface="Microsoft YaHei" panose="020B0503020204020204" pitchFamily="34" charset="-122"/>
              </a:rPr>
              <a:t>局长</a:t>
            </a:r>
            <a:endParaRPr kumimoji="1" lang="en-US" altLang="zh-CN" dirty="0">
              <a:solidFill>
                <a:schemeClr val="bg1"/>
              </a:solidFill>
              <a:latin typeface="Microsoft YaHei" panose="020B0503020204020204" pitchFamily="34" charset="-122"/>
              <a:ea typeface="Microsoft YaHei" panose="020B0503020204020204" pitchFamily="34" charset="-122"/>
            </a:endParaRPr>
          </a:p>
          <a:p>
            <a:pPr algn="ctr"/>
            <a:r>
              <a:rPr kumimoji="1" lang="zh-CN" altLang="en-US" dirty="0">
                <a:solidFill>
                  <a:schemeClr val="bg1"/>
                </a:solidFill>
                <a:latin typeface="Microsoft YaHei" panose="020B0503020204020204" pitchFamily="34" charset="-122"/>
                <a:ea typeface="Microsoft YaHei" panose="020B0503020204020204" pitchFamily="34" charset="-122"/>
              </a:rPr>
              <a:t>（副局长负责）</a:t>
            </a:r>
          </a:p>
        </p:txBody>
      </p:sp>
      <p:sp>
        <p:nvSpPr>
          <p:cNvPr id="65" name="右箭头 64">
            <a:extLst>
              <a:ext uri="{FF2B5EF4-FFF2-40B4-BE49-F238E27FC236}">
                <a16:creationId xmlns:a16="http://schemas.microsoft.com/office/drawing/2014/main" id="{1B929862-62B9-D147-8551-080AB23C3500}"/>
              </a:ext>
            </a:extLst>
          </p:cNvPr>
          <p:cNvSpPr/>
          <p:nvPr/>
        </p:nvSpPr>
        <p:spPr>
          <a:xfrm>
            <a:off x="2077679" y="1444815"/>
            <a:ext cx="330165" cy="288032"/>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zh-CN" altLang="en-US" dirty="0">
              <a:solidFill>
                <a:schemeClr val="bg1"/>
              </a:solidFill>
              <a:latin typeface="Microsoft YaHei" panose="020B0503020204020204" pitchFamily="34" charset="-122"/>
              <a:ea typeface="Microsoft YaHei" panose="020B0503020204020204" pitchFamily="34" charset="-122"/>
            </a:endParaRPr>
          </a:p>
        </p:txBody>
      </p:sp>
      <p:sp>
        <p:nvSpPr>
          <p:cNvPr id="66" name="右箭头 65">
            <a:extLst>
              <a:ext uri="{FF2B5EF4-FFF2-40B4-BE49-F238E27FC236}">
                <a16:creationId xmlns:a16="http://schemas.microsoft.com/office/drawing/2014/main" id="{A2B0FB19-361F-E645-B5E2-DAA34F4F7285}"/>
              </a:ext>
            </a:extLst>
          </p:cNvPr>
          <p:cNvSpPr/>
          <p:nvPr/>
        </p:nvSpPr>
        <p:spPr>
          <a:xfrm>
            <a:off x="4323489" y="1411709"/>
            <a:ext cx="330165" cy="288032"/>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zh-CN" altLang="en-US" dirty="0">
              <a:solidFill>
                <a:schemeClr val="bg1"/>
              </a:solidFill>
              <a:latin typeface="Microsoft YaHei" panose="020B0503020204020204" pitchFamily="34" charset="-122"/>
              <a:ea typeface="Microsoft YaHei" panose="020B0503020204020204" pitchFamily="34" charset="-122"/>
            </a:endParaRPr>
          </a:p>
        </p:txBody>
      </p:sp>
      <p:sp>
        <p:nvSpPr>
          <p:cNvPr id="67" name="右箭头 66">
            <a:extLst>
              <a:ext uri="{FF2B5EF4-FFF2-40B4-BE49-F238E27FC236}">
                <a16:creationId xmlns:a16="http://schemas.microsoft.com/office/drawing/2014/main" id="{9F0FEBF0-0705-1A43-AE7D-F2E5E99618AD}"/>
              </a:ext>
            </a:extLst>
          </p:cNvPr>
          <p:cNvSpPr/>
          <p:nvPr/>
        </p:nvSpPr>
        <p:spPr>
          <a:xfrm>
            <a:off x="8916474" y="1439887"/>
            <a:ext cx="330165" cy="288032"/>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zh-CN" altLang="en-US" dirty="0">
              <a:solidFill>
                <a:schemeClr val="bg1"/>
              </a:solidFill>
              <a:latin typeface="Microsoft YaHei" panose="020B0503020204020204" pitchFamily="34" charset="-122"/>
              <a:ea typeface="Microsoft YaHei" panose="020B0503020204020204" pitchFamily="34" charset="-122"/>
            </a:endParaRPr>
          </a:p>
        </p:txBody>
      </p:sp>
      <p:sp>
        <p:nvSpPr>
          <p:cNvPr id="68" name="圆角矩形 67">
            <a:extLst>
              <a:ext uri="{FF2B5EF4-FFF2-40B4-BE49-F238E27FC236}">
                <a16:creationId xmlns:a16="http://schemas.microsoft.com/office/drawing/2014/main" id="{B2F961DA-DB4D-7244-937D-A900AEFE65CA}"/>
              </a:ext>
            </a:extLst>
          </p:cNvPr>
          <p:cNvSpPr/>
          <p:nvPr/>
        </p:nvSpPr>
        <p:spPr>
          <a:xfrm>
            <a:off x="259437" y="1290151"/>
            <a:ext cx="1710941" cy="576064"/>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solidFill>
                  <a:schemeClr val="bg1"/>
                </a:solidFill>
                <a:latin typeface="Microsoft YaHei" panose="020B0503020204020204" pitchFamily="34" charset="-122"/>
                <a:ea typeface="Microsoft YaHei" panose="020B0503020204020204" pitchFamily="34" charset="-122"/>
              </a:rPr>
              <a:t>任务下发</a:t>
            </a:r>
          </a:p>
        </p:txBody>
      </p:sp>
      <p:sp>
        <p:nvSpPr>
          <p:cNvPr id="69" name="右箭头 68">
            <a:extLst>
              <a:ext uri="{FF2B5EF4-FFF2-40B4-BE49-F238E27FC236}">
                <a16:creationId xmlns:a16="http://schemas.microsoft.com/office/drawing/2014/main" id="{99380B77-44E9-FC4B-9F7B-2073F1EF545C}"/>
              </a:ext>
            </a:extLst>
          </p:cNvPr>
          <p:cNvSpPr/>
          <p:nvPr/>
        </p:nvSpPr>
        <p:spPr>
          <a:xfrm>
            <a:off x="6558122" y="1434167"/>
            <a:ext cx="330165" cy="288032"/>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zh-CN" altLang="en-US" dirty="0">
              <a:solidFill>
                <a:schemeClr val="bg1"/>
              </a:solidFill>
              <a:latin typeface="Microsoft YaHei" panose="020B0503020204020204" pitchFamily="34" charset="-122"/>
              <a:ea typeface="Microsoft YaHei" panose="020B0503020204020204" pitchFamily="34" charset="-122"/>
            </a:endParaRPr>
          </a:p>
        </p:txBody>
      </p:sp>
      <p:sp>
        <p:nvSpPr>
          <p:cNvPr id="70" name="矩形 69">
            <a:extLst>
              <a:ext uri="{FF2B5EF4-FFF2-40B4-BE49-F238E27FC236}">
                <a16:creationId xmlns:a16="http://schemas.microsoft.com/office/drawing/2014/main" id="{473EFF6D-B5B1-9E48-8662-F6570E000283}"/>
              </a:ext>
            </a:extLst>
          </p:cNvPr>
          <p:cNvSpPr/>
          <p:nvPr/>
        </p:nvSpPr>
        <p:spPr>
          <a:xfrm>
            <a:off x="271170" y="2233393"/>
            <a:ext cx="1673793" cy="2896349"/>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zh-CN" altLang="en-US" dirty="0">
              <a:solidFill>
                <a:schemeClr val="bg1"/>
              </a:solidFill>
              <a:latin typeface="Microsoft YaHei" panose="020B0503020204020204" pitchFamily="34" charset="-122"/>
              <a:ea typeface="Microsoft YaHei" panose="020B0503020204020204" pitchFamily="34" charset="-122"/>
            </a:endParaRPr>
          </a:p>
        </p:txBody>
      </p:sp>
      <p:sp>
        <p:nvSpPr>
          <p:cNvPr id="71" name="文本框 70">
            <a:extLst>
              <a:ext uri="{FF2B5EF4-FFF2-40B4-BE49-F238E27FC236}">
                <a16:creationId xmlns:a16="http://schemas.microsoft.com/office/drawing/2014/main" id="{711EEC19-7C92-E14B-9019-C82B362DBD8E}"/>
              </a:ext>
            </a:extLst>
          </p:cNvPr>
          <p:cNvSpPr txBox="1"/>
          <p:nvPr/>
        </p:nvSpPr>
        <p:spPr>
          <a:xfrm>
            <a:off x="502866" y="2700378"/>
            <a:ext cx="1177395" cy="2031325"/>
          </a:xfrm>
          <a:prstGeom prst="rect">
            <a:avLst/>
          </a:prstGeom>
          <a:noFill/>
        </p:spPr>
        <p:txBody>
          <a:bodyPr wrap="square" rtlCol="0">
            <a:spAutoFit/>
          </a:bodyPr>
          <a:lstStyle/>
          <a:p>
            <a:r>
              <a:rPr kumimoji="1" lang="zh-CN" altLang="en-US" sz="1400" dirty="0">
                <a:solidFill>
                  <a:schemeClr val="bg1"/>
                </a:solidFill>
                <a:latin typeface="Microsoft YaHei" panose="020B0503020204020204" pitchFamily="34" charset="-122"/>
                <a:ea typeface="Microsoft YaHei" panose="020B0503020204020204" pitchFamily="34" charset="-122"/>
              </a:rPr>
              <a:t>疫情办</a:t>
            </a:r>
            <a:r>
              <a:rPr kumimoji="1" lang="en-US" altLang="zh-CN" sz="1400" dirty="0">
                <a:solidFill>
                  <a:schemeClr val="bg1"/>
                </a:solidFill>
                <a:latin typeface="Microsoft YaHei" panose="020B0503020204020204" pitchFamily="34" charset="-122"/>
                <a:ea typeface="Microsoft YaHei" panose="020B0503020204020204" pitchFamily="34" charset="-122"/>
                <a:sym typeface="Wingdings" pitchFamily="2" charset="2"/>
              </a:rPr>
              <a:t></a:t>
            </a:r>
          </a:p>
          <a:p>
            <a:endParaRPr kumimoji="1" lang="en-US" altLang="zh-CN" sz="1400" dirty="0">
              <a:solidFill>
                <a:schemeClr val="bg1"/>
              </a:solidFill>
              <a:latin typeface="Microsoft YaHei" panose="020B0503020204020204" pitchFamily="34" charset="-122"/>
              <a:ea typeface="Microsoft YaHei" panose="020B0503020204020204" pitchFamily="34" charset="-122"/>
            </a:endParaRPr>
          </a:p>
          <a:p>
            <a:r>
              <a:rPr kumimoji="1" lang="zh-CN" altLang="en-US" sz="1400" dirty="0">
                <a:solidFill>
                  <a:schemeClr val="bg1"/>
                </a:solidFill>
                <a:latin typeface="Microsoft YaHei" panose="020B0503020204020204" pitchFamily="34" charset="-122"/>
                <a:ea typeface="Microsoft YaHei" panose="020B0503020204020204" pitchFamily="34" charset="-122"/>
              </a:rPr>
              <a:t>教育局</a:t>
            </a:r>
            <a:r>
              <a:rPr kumimoji="1" lang="en-US" altLang="zh-CN" sz="1400" dirty="0">
                <a:solidFill>
                  <a:schemeClr val="bg1"/>
                </a:solidFill>
                <a:latin typeface="Microsoft YaHei" panose="020B0503020204020204" pitchFamily="34" charset="-122"/>
                <a:ea typeface="Microsoft YaHei" panose="020B0503020204020204" pitchFamily="34" charset="-122"/>
                <a:sym typeface="Wingdings" pitchFamily="2" charset="2"/>
              </a:rPr>
              <a:t></a:t>
            </a:r>
            <a:endParaRPr kumimoji="1" lang="en-US" altLang="zh-CN" sz="1400" dirty="0">
              <a:solidFill>
                <a:schemeClr val="bg1"/>
              </a:solidFill>
              <a:latin typeface="Microsoft YaHei" panose="020B0503020204020204" pitchFamily="34" charset="-122"/>
              <a:ea typeface="Microsoft YaHei" panose="020B0503020204020204" pitchFamily="34" charset="-122"/>
            </a:endParaRPr>
          </a:p>
          <a:p>
            <a:endParaRPr kumimoji="1" lang="en-US" altLang="zh-CN" sz="1400" dirty="0">
              <a:solidFill>
                <a:schemeClr val="bg1"/>
              </a:solidFill>
              <a:latin typeface="Microsoft YaHei" panose="020B0503020204020204" pitchFamily="34" charset="-122"/>
              <a:ea typeface="Microsoft YaHei" panose="020B0503020204020204" pitchFamily="34" charset="-122"/>
            </a:endParaRPr>
          </a:p>
          <a:p>
            <a:r>
              <a:rPr kumimoji="1" lang="zh-CN" altLang="en-US" sz="1400" dirty="0">
                <a:solidFill>
                  <a:schemeClr val="bg1"/>
                </a:solidFill>
                <a:latin typeface="Microsoft YaHei" panose="020B0503020204020204" pitchFamily="34" charset="-122"/>
                <a:ea typeface="Microsoft YaHei" panose="020B0503020204020204" pitchFamily="34" charset="-122"/>
              </a:rPr>
              <a:t>学校</a:t>
            </a:r>
            <a:r>
              <a:rPr kumimoji="1" lang="en-US" altLang="zh-CN" sz="1400" dirty="0">
                <a:solidFill>
                  <a:schemeClr val="bg1"/>
                </a:solidFill>
                <a:latin typeface="Microsoft YaHei" panose="020B0503020204020204" pitchFamily="34" charset="-122"/>
                <a:ea typeface="Microsoft YaHei" panose="020B0503020204020204" pitchFamily="34" charset="-122"/>
                <a:sym typeface="Wingdings" pitchFamily="2" charset="2"/>
              </a:rPr>
              <a:t></a:t>
            </a:r>
            <a:endParaRPr kumimoji="1" lang="en-US" altLang="zh-CN" sz="1400" dirty="0">
              <a:solidFill>
                <a:schemeClr val="bg1"/>
              </a:solidFill>
              <a:latin typeface="Microsoft YaHei" panose="020B0503020204020204" pitchFamily="34" charset="-122"/>
              <a:ea typeface="Microsoft YaHei" panose="020B0503020204020204" pitchFamily="34" charset="-122"/>
            </a:endParaRPr>
          </a:p>
          <a:p>
            <a:endParaRPr kumimoji="1" lang="en-US" altLang="zh-CN" sz="1400" dirty="0">
              <a:solidFill>
                <a:schemeClr val="bg1"/>
              </a:solidFill>
              <a:latin typeface="Microsoft YaHei" panose="020B0503020204020204" pitchFamily="34" charset="-122"/>
              <a:ea typeface="Microsoft YaHei" panose="020B0503020204020204" pitchFamily="34" charset="-122"/>
            </a:endParaRPr>
          </a:p>
          <a:p>
            <a:r>
              <a:rPr kumimoji="1" lang="zh-CN" altLang="en-US" sz="1400" dirty="0">
                <a:solidFill>
                  <a:schemeClr val="bg1"/>
                </a:solidFill>
                <a:latin typeface="Microsoft YaHei" panose="020B0503020204020204" pitchFamily="34" charset="-122"/>
                <a:ea typeface="Microsoft YaHei" panose="020B0503020204020204" pitchFamily="34" charset="-122"/>
              </a:rPr>
              <a:t>班主任</a:t>
            </a:r>
            <a:r>
              <a:rPr kumimoji="1" lang="en-US" altLang="zh-CN" sz="1400" dirty="0">
                <a:solidFill>
                  <a:schemeClr val="bg1"/>
                </a:solidFill>
                <a:latin typeface="Microsoft YaHei" panose="020B0503020204020204" pitchFamily="34" charset="-122"/>
                <a:ea typeface="Microsoft YaHei" panose="020B0503020204020204" pitchFamily="34" charset="-122"/>
                <a:sym typeface="Wingdings" pitchFamily="2" charset="2"/>
              </a:rPr>
              <a:t></a:t>
            </a:r>
            <a:endParaRPr kumimoji="1" lang="en-US" altLang="zh-CN" sz="1400" dirty="0">
              <a:solidFill>
                <a:schemeClr val="bg1"/>
              </a:solidFill>
              <a:latin typeface="Microsoft YaHei" panose="020B0503020204020204" pitchFamily="34" charset="-122"/>
              <a:ea typeface="Microsoft YaHei" panose="020B0503020204020204" pitchFamily="34" charset="-122"/>
            </a:endParaRPr>
          </a:p>
          <a:p>
            <a:endParaRPr kumimoji="1" lang="en-US" altLang="zh-CN" sz="1400" dirty="0">
              <a:solidFill>
                <a:schemeClr val="bg1"/>
              </a:solidFill>
              <a:latin typeface="Microsoft YaHei" panose="020B0503020204020204" pitchFamily="34" charset="-122"/>
              <a:ea typeface="Microsoft YaHei" panose="020B0503020204020204" pitchFamily="34" charset="-122"/>
            </a:endParaRPr>
          </a:p>
          <a:p>
            <a:r>
              <a:rPr kumimoji="1" lang="zh-CN" altLang="en-US" sz="1400" dirty="0">
                <a:solidFill>
                  <a:schemeClr val="bg1"/>
                </a:solidFill>
                <a:latin typeface="Microsoft YaHei" panose="020B0503020204020204" pitchFamily="34" charset="-122"/>
                <a:ea typeface="Microsoft YaHei" panose="020B0503020204020204" pitchFamily="34" charset="-122"/>
              </a:rPr>
              <a:t>任务下发</a:t>
            </a:r>
          </a:p>
        </p:txBody>
      </p:sp>
      <p:sp>
        <p:nvSpPr>
          <p:cNvPr id="73" name="右箭头 72">
            <a:extLst>
              <a:ext uri="{FF2B5EF4-FFF2-40B4-BE49-F238E27FC236}">
                <a16:creationId xmlns:a16="http://schemas.microsoft.com/office/drawing/2014/main" id="{235F875C-F2D3-0B4C-A3D4-02F0D1E85781}"/>
              </a:ext>
            </a:extLst>
          </p:cNvPr>
          <p:cNvSpPr/>
          <p:nvPr/>
        </p:nvSpPr>
        <p:spPr>
          <a:xfrm>
            <a:off x="2045401" y="3167005"/>
            <a:ext cx="330165" cy="288032"/>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zh-CN" altLang="en-US" dirty="0">
              <a:solidFill>
                <a:schemeClr val="bg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703783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bg/>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4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uiExpand="1"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85E2EFD0-3733-9E46-9CE9-7801EADB17C9}"/>
              </a:ext>
            </a:extLst>
          </p:cNvPr>
          <p:cNvSpPr>
            <a:spLocks noGrp="1"/>
          </p:cNvSpPr>
          <p:nvPr>
            <p:ph type="sldNum" sz="quarter" idx="11"/>
          </p:nvPr>
        </p:nvSpPr>
        <p:spPr>
          <a:xfrm>
            <a:off x="1394493" y="5832086"/>
            <a:ext cx="499745" cy="227965"/>
          </a:xfrm>
        </p:spPr>
        <p:txBody>
          <a:bodyPr/>
          <a:lstStyle/>
          <a:p>
            <a:fld id="{E1C1B161-4EA0-4354-A154-2430C001F00B}" type="slidenum">
              <a:rPr lang="zh-CN" altLang="en-US" smtClean="0"/>
              <a:t>5</a:t>
            </a:fld>
            <a:endParaRPr lang="zh-CN" altLang="en-US" dirty="0"/>
          </a:p>
        </p:txBody>
      </p:sp>
      <p:sp>
        <p:nvSpPr>
          <p:cNvPr id="4" name="标题 3">
            <a:extLst>
              <a:ext uri="{FF2B5EF4-FFF2-40B4-BE49-F238E27FC236}">
                <a16:creationId xmlns:a16="http://schemas.microsoft.com/office/drawing/2014/main" id="{52612DE4-9D05-A845-A9DA-F88DF8717BF6}"/>
              </a:ext>
            </a:extLst>
          </p:cNvPr>
          <p:cNvSpPr txBox="1">
            <a:spLocks/>
          </p:cNvSpPr>
          <p:nvPr/>
        </p:nvSpPr>
        <p:spPr>
          <a:xfrm>
            <a:off x="142826" y="974577"/>
            <a:ext cx="10366730" cy="599059"/>
          </a:xfrm>
          <a:prstGeom prst="rect">
            <a:avLst/>
          </a:prstGeom>
        </p:spPr>
        <p:txBody>
          <a:bodyPr vert="horz" lIns="91440" tIns="45720" rIns="91440" bIns="45720" rtlCol="0" anchor="ctr">
            <a:normAutofit/>
          </a:bodyPr>
          <a:lstStyle>
            <a:defPPr>
              <a:defRPr lang="zh-CN"/>
            </a:defPPr>
            <a:lvl1pPr defTabSz="864235">
              <a:spcBef>
                <a:spcPct val="0"/>
              </a:spcBef>
              <a:buNone/>
              <a:defRPr sz="2800" b="1">
                <a:solidFill>
                  <a:schemeClr val="bg1"/>
                </a:solidFill>
                <a:latin typeface="微软雅黑" panose="020B0503020204020204" pitchFamily="34" charset="-122"/>
                <a:ea typeface="微软雅黑" panose="020B0503020204020204" pitchFamily="34" charset="-122"/>
                <a:cs typeface="+mj-cs"/>
              </a:defRPr>
            </a:lvl1pPr>
          </a:lstStyle>
          <a:p>
            <a:endParaRPr lang="zh-CN" altLang="en-US" dirty="0"/>
          </a:p>
        </p:txBody>
      </p:sp>
      <p:sp>
        <p:nvSpPr>
          <p:cNvPr id="6" name="圆角矩形 5">
            <a:extLst>
              <a:ext uri="{FF2B5EF4-FFF2-40B4-BE49-F238E27FC236}">
                <a16:creationId xmlns:a16="http://schemas.microsoft.com/office/drawing/2014/main" id="{AF7AD477-D91D-5B4C-B107-106C578CD0E6}"/>
              </a:ext>
            </a:extLst>
          </p:cNvPr>
          <p:cNvSpPr/>
          <p:nvPr/>
        </p:nvSpPr>
        <p:spPr>
          <a:xfrm>
            <a:off x="487997" y="1741547"/>
            <a:ext cx="1710731" cy="575993"/>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solidFill>
                  <a:schemeClr val="bg1"/>
                </a:solidFill>
                <a:latin typeface="Microsoft YaHei" panose="020B0503020204020204" pitchFamily="34" charset="-122"/>
                <a:ea typeface="Microsoft YaHei" panose="020B0503020204020204" pitchFamily="34" charset="-122"/>
              </a:rPr>
              <a:t>学生家长</a:t>
            </a:r>
          </a:p>
        </p:txBody>
      </p:sp>
      <p:sp>
        <p:nvSpPr>
          <p:cNvPr id="8" name="圆角矩形 7">
            <a:extLst>
              <a:ext uri="{FF2B5EF4-FFF2-40B4-BE49-F238E27FC236}">
                <a16:creationId xmlns:a16="http://schemas.microsoft.com/office/drawing/2014/main" id="{549757CF-1F02-F344-98BD-42A35537E81D}"/>
              </a:ext>
            </a:extLst>
          </p:cNvPr>
          <p:cNvSpPr/>
          <p:nvPr/>
        </p:nvSpPr>
        <p:spPr>
          <a:xfrm>
            <a:off x="487997" y="3010075"/>
            <a:ext cx="1740468" cy="575993"/>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solidFill>
                  <a:schemeClr val="bg1"/>
                </a:solidFill>
                <a:latin typeface="Microsoft YaHei" panose="020B0503020204020204" pitchFamily="34" charset="-122"/>
                <a:ea typeface="Microsoft YaHei" panose="020B0503020204020204" pitchFamily="34" charset="-122"/>
              </a:rPr>
              <a:t>班主任老师</a:t>
            </a:r>
            <a:endParaRPr kumimoji="1" lang="en-US" altLang="zh-CN" dirty="0">
              <a:solidFill>
                <a:schemeClr val="bg1"/>
              </a:solidFill>
              <a:latin typeface="Microsoft YaHei" panose="020B0503020204020204" pitchFamily="34" charset="-122"/>
              <a:ea typeface="Microsoft YaHei" panose="020B0503020204020204" pitchFamily="34" charset="-122"/>
            </a:endParaRPr>
          </a:p>
        </p:txBody>
      </p:sp>
      <p:sp>
        <p:nvSpPr>
          <p:cNvPr id="9" name="圆角矩形 8">
            <a:extLst>
              <a:ext uri="{FF2B5EF4-FFF2-40B4-BE49-F238E27FC236}">
                <a16:creationId xmlns:a16="http://schemas.microsoft.com/office/drawing/2014/main" id="{80FC70B8-D579-E74F-A836-1D16C821C819}"/>
              </a:ext>
            </a:extLst>
          </p:cNvPr>
          <p:cNvSpPr/>
          <p:nvPr/>
        </p:nvSpPr>
        <p:spPr>
          <a:xfrm>
            <a:off x="487997" y="4703314"/>
            <a:ext cx="1710731" cy="575993"/>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solidFill>
                  <a:schemeClr val="bg1"/>
                </a:solidFill>
                <a:latin typeface="Microsoft YaHei" panose="020B0503020204020204" pitchFamily="34" charset="-122"/>
                <a:ea typeface="Microsoft YaHei" panose="020B0503020204020204" pitchFamily="34" charset="-122"/>
              </a:rPr>
              <a:t>教育局</a:t>
            </a:r>
            <a:endParaRPr kumimoji="1" lang="en-US" altLang="zh-CN" dirty="0">
              <a:solidFill>
                <a:schemeClr val="bg1"/>
              </a:solidFill>
              <a:latin typeface="Microsoft YaHei" panose="020B0503020204020204" pitchFamily="34" charset="-122"/>
              <a:ea typeface="Microsoft YaHei" panose="020B0503020204020204" pitchFamily="34" charset="-122"/>
            </a:endParaRPr>
          </a:p>
          <a:p>
            <a:pPr algn="ctr"/>
            <a:r>
              <a:rPr kumimoji="1" lang="zh-CN" altLang="en-US" dirty="0">
                <a:solidFill>
                  <a:schemeClr val="bg1"/>
                </a:solidFill>
                <a:latin typeface="Microsoft YaHei" panose="020B0503020204020204" pitchFamily="34" charset="-122"/>
                <a:ea typeface="Microsoft YaHei" panose="020B0503020204020204" pitchFamily="34" charset="-122"/>
              </a:rPr>
              <a:t>（分管负责人）</a:t>
            </a:r>
          </a:p>
        </p:txBody>
      </p:sp>
      <p:sp>
        <p:nvSpPr>
          <p:cNvPr id="17" name="文本框 16">
            <a:extLst>
              <a:ext uri="{FF2B5EF4-FFF2-40B4-BE49-F238E27FC236}">
                <a16:creationId xmlns:a16="http://schemas.microsoft.com/office/drawing/2014/main" id="{0DED9AE2-6FB4-0846-A578-A08AC4D096C1}"/>
              </a:ext>
            </a:extLst>
          </p:cNvPr>
          <p:cNvSpPr txBox="1"/>
          <p:nvPr/>
        </p:nvSpPr>
        <p:spPr>
          <a:xfrm>
            <a:off x="2687550" y="1931791"/>
            <a:ext cx="3844167" cy="584775"/>
          </a:xfrm>
          <a:prstGeom prst="rect">
            <a:avLst/>
          </a:prstGeom>
          <a:noFill/>
        </p:spPr>
        <p:txBody>
          <a:bodyPr wrap="square" rtlCol="0">
            <a:spAutoFit/>
          </a:bodyPr>
          <a:lstStyle/>
          <a:p>
            <a:r>
              <a:rPr kumimoji="1" lang="en-US" altLang="zh-CN" sz="1600" dirty="0">
                <a:solidFill>
                  <a:schemeClr val="bg1"/>
                </a:solidFill>
                <a:latin typeface="Microsoft YaHei" panose="020B0503020204020204" pitchFamily="34" charset="-122"/>
                <a:ea typeface="Microsoft YaHei" panose="020B0503020204020204" pitchFamily="34" charset="-122"/>
              </a:rPr>
              <a:t>1</a:t>
            </a:r>
            <a:r>
              <a:rPr kumimoji="1" lang="zh-CN" altLang="en-US" sz="1600" dirty="0">
                <a:solidFill>
                  <a:schemeClr val="bg1"/>
                </a:solidFill>
                <a:latin typeface="Microsoft YaHei" panose="020B0503020204020204" pitchFamily="34" charset="-122"/>
                <a:ea typeface="Microsoft YaHei" panose="020B0503020204020204" pitchFamily="34" charset="-122"/>
              </a:rPr>
              <a:t>、便捷的反馈班主任所需要的信息；</a:t>
            </a:r>
            <a:endParaRPr kumimoji="1" lang="en-US" altLang="zh-CN" sz="1600" dirty="0">
              <a:solidFill>
                <a:schemeClr val="bg1"/>
              </a:solidFill>
              <a:latin typeface="Microsoft YaHei" panose="020B0503020204020204" pitchFamily="34" charset="-122"/>
              <a:ea typeface="Microsoft YaHei" panose="020B0503020204020204" pitchFamily="34" charset="-122"/>
            </a:endParaRPr>
          </a:p>
          <a:p>
            <a:r>
              <a:rPr kumimoji="1" lang="en-US" altLang="zh-CN" sz="1600" dirty="0">
                <a:solidFill>
                  <a:schemeClr val="bg1"/>
                </a:solidFill>
                <a:latin typeface="Microsoft YaHei" panose="020B0503020204020204" pitchFamily="34" charset="-122"/>
                <a:ea typeface="Microsoft YaHei" panose="020B0503020204020204" pitchFamily="34" charset="-122"/>
              </a:rPr>
              <a:t>2</a:t>
            </a:r>
            <a:r>
              <a:rPr kumimoji="1" lang="zh-CN" altLang="en-US" sz="1600" dirty="0">
                <a:solidFill>
                  <a:schemeClr val="bg1"/>
                </a:solidFill>
                <a:latin typeface="Microsoft YaHei" panose="020B0503020204020204" pitchFamily="34" charset="-122"/>
                <a:ea typeface="Microsoft YaHei" panose="020B0503020204020204" pitchFamily="34" charset="-122"/>
              </a:rPr>
              <a:t>、防止个人敏感信息公开泄漏</a:t>
            </a:r>
          </a:p>
        </p:txBody>
      </p:sp>
      <p:sp>
        <p:nvSpPr>
          <p:cNvPr id="18" name="文本框 17">
            <a:extLst>
              <a:ext uri="{FF2B5EF4-FFF2-40B4-BE49-F238E27FC236}">
                <a16:creationId xmlns:a16="http://schemas.microsoft.com/office/drawing/2014/main" id="{75D07F7C-7F57-D744-895D-D47EB73D6CF9}"/>
              </a:ext>
            </a:extLst>
          </p:cNvPr>
          <p:cNvSpPr txBox="1"/>
          <p:nvPr/>
        </p:nvSpPr>
        <p:spPr>
          <a:xfrm>
            <a:off x="2687551" y="3206906"/>
            <a:ext cx="3844167" cy="830997"/>
          </a:xfrm>
          <a:prstGeom prst="rect">
            <a:avLst/>
          </a:prstGeom>
          <a:noFill/>
        </p:spPr>
        <p:txBody>
          <a:bodyPr wrap="square" rtlCol="0">
            <a:spAutoFit/>
          </a:bodyPr>
          <a:lstStyle/>
          <a:p>
            <a:r>
              <a:rPr kumimoji="1" lang="en-US" altLang="zh-CN" sz="1600" dirty="0">
                <a:solidFill>
                  <a:schemeClr val="bg1"/>
                </a:solidFill>
                <a:latin typeface="Microsoft YaHei" panose="020B0503020204020204" pitchFamily="34" charset="-122"/>
                <a:ea typeface="Microsoft YaHei" panose="020B0503020204020204" pitchFamily="34" charset="-122"/>
              </a:rPr>
              <a:t>1</a:t>
            </a:r>
            <a:r>
              <a:rPr kumimoji="1" lang="zh-CN" altLang="en-US" sz="1600" dirty="0">
                <a:solidFill>
                  <a:schemeClr val="bg1"/>
                </a:solidFill>
                <a:latin typeface="Microsoft YaHei" panose="020B0503020204020204" pitchFamily="34" charset="-122"/>
                <a:ea typeface="Microsoft YaHei" panose="020B0503020204020204" pitchFamily="34" charset="-122"/>
              </a:rPr>
              <a:t>、提高效率，减轻表格汇总工作量</a:t>
            </a:r>
            <a:endParaRPr kumimoji="1" lang="en-US" altLang="zh-CN" sz="1600" dirty="0">
              <a:solidFill>
                <a:schemeClr val="bg1"/>
              </a:solidFill>
              <a:latin typeface="Microsoft YaHei" panose="020B0503020204020204" pitchFamily="34" charset="-122"/>
              <a:ea typeface="Microsoft YaHei" panose="020B0503020204020204" pitchFamily="34" charset="-122"/>
            </a:endParaRPr>
          </a:p>
          <a:p>
            <a:r>
              <a:rPr kumimoji="1" lang="en-US" altLang="zh-CN" sz="1600" dirty="0">
                <a:solidFill>
                  <a:schemeClr val="bg1"/>
                </a:solidFill>
                <a:latin typeface="Microsoft YaHei" panose="020B0503020204020204" pitchFamily="34" charset="-122"/>
                <a:ea typeface="Microsoft YaHei" panose="020B0503020204020204" pitchFamily="34" charset="-122"/>
              </a:rPr>
              <a:t>2</a:t>
            </a:r>
            <a:r>
              <a:rPr kumimoji="1" lang="zh-CN" altLang="en-US" sz="1600" dirty="0">
                <a:solidFill>
                  <a:schemeClr val="bg1"/>
                </a:solidFill>
                <a:latin typeface="Microsoft YaHei" panose="020B0503020204020204" pitchFamily="34" charset="-122"/>
                <a:ea typeface="Microsoft YaHei" panose="020B0503020204020204" pitchFamily="34" charset="-122"/>
              </a:rPr>
              <a:t>、提高核验（错填、多填、漏填）的效率</a:t>
            </a:r>
          </a:p>
        </p:txBody>
      </p:sp>
      <p:sp>
        <p:nvSpPr>
          <p:cNvPr id="19" name="矩形 18">
            <a:extLst>
              <a:ext uri="{FF2B5EF4-FFF2-40B4-BE49-F238E27FC236}">
                <a16:creationId xmlns:a16="http://schemas.microsoft.com/office/drawing/2014/main" id="{885B6584-A201-494B-BF8E-847296D5BB2A}"/>
              </a:ext>
            </a:extLst>
          </p:cNvPr>
          <p:cNvSpPr/>
          <p:nvPr/>
        </p:nvSpPr>
        <p:spPr>
          <a:xfrm>
            <a:off x="2687552" y="4703314"/>
            <a:ext cx="3844168" cy="1323439"/>
          </a:xfrm>
          <a:prstGeom prst="rect">
            <a:avLst/>
          </a:prstGeom>
        </p:spPr>
        <p:txBody>
          <a:bodyPr wrap="square">
            <a:spAutoFit/>
          </a:bodyPr>
          <a:lstStyle/>
          <a:p>
            <a:r>
              <a:rPr kumimoji="1" lang="en-US" altLang="zh-CN" sz="1600" dirty="0">
                <a:solidFill>
                  <a:schemeClr val="bg1"/>
                </a:solidFill>
                <a:latin typeface="Microsoft YaHei" panose="020B0503020204020204" pitchFamily="34" charset="-122"/>
                <a:ea typeface="Microsoft YaHei" panose="020B0503020204020204" pitchFamily="34" charset="-122"/>
              </a:rPr>
              <a:t>1</a:t>
            </a:r>
            <a:r>
              <a:rPr kumimoji="1" lang="zh-CN" altLang="en-US" sz="1600" dirty="0">
                <a:solidFill>
                  <a:schemeClr val="bg1"/>
                </a:solidFill>
                <a:latin typeface="Microsoft YaHei" panose="020B0503020204020204" pitchFamily="34" charset="-122"/>
                <a:ea typeface="Microsoft YaHei" panose="020B0503020204020204" pitchFamily="34" charset="-122"/>
              </a:rPr>
              <a:t>、提高效率，减轻表格汇总工作量</a:t>
            </a:r>
            <a:endParaRPr kumimoji="1" lang="en-US" altLang="zh-CN" sz="1600" dirty="0">
              <a:solidFill>
                <a:schemeClr val="bg1"/>
              </a:solidFill>
              <a:latin typeface="Microsoft YaHei" panose="020B0503020204020204" pitchFamily="34" charset="-122"/>
              <a:ea typeface="Microsoft YaHei" panose="020B0503020204020204" pitchFamily="34" charset="-122"/>
            </a:endParaRPr>
          </a:p>
          <a:p>
            <a:r>
              <a:rPr kumimoji="1" lang="en-US" altLang="zh-CN" sz="1600" dirty="0">
                <a:solidFill>
                  <a:schemeClr val="bg1"/>
                </a:solidFill>
                <a:latin typeface="Microsoft YaHei" panose="020B0503020204020204" pitchFamily="34" charset="-122"/>
                <a:ea typeface="Microsoft YaHei" panose="020B0503020204020204" pitchFamily="34" charset="-122"/>
              </a:rPr>
              <a:t>2</a:t>
            </a:r>
            <a:r>
              <a:rPr kumimoji="1" lang="zh-CN" altLang="en-US" sz="1600" dirty="0">
                <a:solidFill>
                  <a:schemeClr val="bg1"/>
                </a:solidFill>
                <a:latin typeface="Microsoft YaHei" panose="020B0503020204020204" pitchFamily="34" charset="-122"/>
                <a:ea typeface="Microsoft YaHei" panose="020B0503020204020204" pitchFamily="34" charset="-122"/>
              </a:rPr>
              <a:t>、合规并高效完成疫情办下发的任务</a:t>
            </a:r>
            <a:endParaRPr kumimoji="1" lang="en-US" altLang="zh-CN" sz="1600" dirty="0">
              <a:solidFill>
                <a:schemeClr val="bg1"/>
              </a:solidFill>
              <a:latin typeface="Microsoft YaHei" panose="020B0503020204020204" pitchFamily="34" charset="-122"/>
              <a:ea typeface="Microsoft YaHei" panose="020B0503020204020204" pitchFamily="34" charset="-122"/>
            </a:endParaRPr>
          </a:p>
          <a:p>
            <a:r>
              <a:rPr lang="en-US" altLang="zh-CN" sz="1600" dirty="0">
                <a:solidFill>
                  <a:schemeClr val="bg1"/>
                </a:solidFill>
                <a:latin typeface="Microsoft YaHei" panose="020B0503020204020204" pitchFamily="34" charset="-122"/>
                <a:ea typeface="Microsoft YaHei" panose="020B0503020204020204" pitchFamily="34" charset="-122"/>
              </a:rPr>
              <a:t>3</a:t>
            </a:r>
            <a:r>
              <a:rPr lang="zh-CN" altLang="en-US" sz="1600" dirty="0">
                <a:solidFill>
                  <a:schemeClr val="bg1"/>
                </a:solidFill>
                <a:latin typeface="Microsoft YaHei" panose="020B0503020204020204" pitchFamily="34" charset="-122"/>
                <a:ea typeface="Microsoft YaHei" panose="020B0503020204020204" pitchFamily="34" charset="-122"/>
              </a:rPr>
              <a:t>、快速多维度掌握了解疫情收集信息</a:t>
            </a:r>
            <a:endParaRPr lang="en-US" altLang="zh-CN" sz="1600" dirty="0">
              <a:solidFill>
                <a:schemeClr val="bg1"/>
              </a:solidFill>
              <a:latin typeface="Microsoft YaHei" panose="020B0503020204020204" pitchFamily="34" charset="-122"/>
              <a:ea typeface="Microsoft YaHei" panose="020B0503020204020204" pitchFamily="34" charset="-122"/>
            </a:endParaRPr>
          </a:p>
          <a:p>
            <a:r>
              <a:rPr lang="en-US" altLang="zh-CN" sz="1600" dirty="0">
                <a:solidFill>
                  <a:schemeClr val="bg1"/>
                </a:solidFill>
                <a:latin typeface="Microsoft YaHei" panose="020B0503020204020204" pitchFamily="34" charset="-122"/>
                <a:ea typeface="Microsoft YaHei" panose="020B0503020204020204" pitchFamily="34" charset="-122"/>
              </a:rPr>
              <a:t>4</a:t>
            </a:r>
            <a:r>
              <a:rPr lang="zh-CN" altLang="en-US" sz="1600" dirty="0">
                <a:solidFill>
                  <a:schemeClr val="bg1"/>
                </a:solidFill>
                <a:latin typeface="Microsoft YaHei" panose="020B0503020204020204" pitchFamily="34" charset="-122"/>
                <a:ea typeface="Microsoft YaHei" panose="020B0503020204020204" pitchFamily="34" charset="-122"/>
              </a:rPr>
              <a:t>、深入了解异常学生信息识别防控风险</a:t>
            </a:r>
            <a:endParaRPr lang="en-US" altLang="zh-CN" sz="1600" dirty="0">
              <a:solidFill>
                <a:schemeClr val="bg1"/>
              </a:solidFill>
              <a:latin typeface="Microsoft YaHei" panose="020B0503020204020204" pitchFamily="34" charset="-122"/>
              <a:ea typeface="Microsoft YaHei" panose="020B0503020204020204" pitchFamily="34" charset="-122"/>
            </a:endParaRPr>
          </a:p>
          <a:p>
            <a:r>
              <a:rPr lang="en-US" altLang="zh-CN" sz="1600" dirty="0">
                <a:solidFill>
                  <a:schemeClr val="bg1"/>
                </a:solidFill>
                <a:latin typeface="Microsoft YaHei" panose="020B0503020204020204" pitchFamily="34" charset="-122"/>
                <a:ea typeface="Microsoft YaHei" panose="020B0503020204020204" pitchFamily="34" charset="-122"/>
              </a:rPr>
              <a:t>5</a:t>
            </a:r>
            <a:r>
              <a:rPr lang="zh-CN" altLang="en-US" sz="1600" dirty="0">
                <a:solidFill>
                  <a:schemeClr val="bg1"/>
                </a:solidFill>
                <a:latin typeface="Microsoft YaHei" panose="020B0503020204020204" pitchFamily="34" charset="-122"/>
                <a:ea typeface="Microsoft YaHei" panose="020B0503020204020204" pitchFamily="34" charset="-122"/>
              </a:rPr>
              <a:t>、</a:t>
            </a:r>
            <a:r>
              <a:rPr lang="zh-CN" altLang="en-US" sz="1600" b="1" dirty="0">
                <a:solidFill>
                  <a:srgbClr val="FFFF00"/>
                </a:solidFill>
                <a:latin typeface="Microsoft YaHei" panose="020B0503020204020204" pitchFamily="34" charset="-122"/>
                <a:ea typeface="Microsoft YaHei" panose="020B0503020204020204" pitchFamily="34" charset="-122"/>
              </a:rPr>
              <a:t>政绩需求（局长）</a:t>
            </a:r>
            <a:endParaRPr lang="en-US" altLang="zh-CN" sz="1600" b="1" dirty="0">
              <a:solidFill>
                <a:srgbClr val="FFFF00"/>
              </a:solidFill>
              <a:latin typeface="Microsoft YaHei" panose="020B0503020204020204" pitchFamily="34" charset="-122"/>
              <a:ea typeface="Microsoft YaHei" panose="020B0503020204020204" pitchFamily="34" charset="-122"/>
            </a:endParaRPr>
          </a:p>
        </p:txBody>
      </p:sp>
      <p:sp>
        <p:nvSpPr>
          <p:cNvPr id="16" name="标题 3">
            <a:extLst>
              <a:ext uri="{FF2B5EF4-FFF2-40B4-BE49-F238E27FC236}">
                <a16:creationId xmlns:a16="http://schemas.microsoft.com/office/drawing/2014/main" id="{18D46EE6-3D31-DE42-842D-832EDEC7F4AB}"/>
              </a:ext>
            </a:extLst>
          </p:cNvPr>
          <p:cNvSpPr txBox="1">
            <a:spLocks/>
          </p:cNvSpPr>
          <p:nvPr/>
        </p:nvSpPr>
        <p:spPr>
          <a:xfrm>
            <a:off x="576000" y="259500"/>
            <a:ext cx="10368000" cy="599133"/>
          </a:xfrm>
          <a:prstGeom prst="rect">
            <a:avLst/>
          </a:prstGeom>
        </p:spPr>
        <p:txBody>
          <a:bodyPr vert="horz" lIns="91440" tIns="45720" rIns="91440" bIns="45720" rtlCol="0" anchor="ctr">
            <a:normAutofit/>
          </a:bodyPr>
          <a:lstStyle>
            <a:lvl1pPr defTabSz="864235">
              <a:spcBef>
                <a:spcPct val="0"/>
              </a:spcBef>
              <a:buNone/>
              <a:defRPr sz="2800" b="1">
                <a:solidFill>
                  <a:schemeClr val="bg1"/>
                </a:solidFill>
                <a:latin typeface="微软雅黑" panose="020B0503020204020204" pitchFamily="34" charset="-122"/>
                <a:ea typeface="微软雅黑" panose="020B0503020204020204" pitchFamily="34" charset="-122"/>
                <a:cs typeface="+mj-cs"/>
              </a:defRPr>
            </a:lvl1pPr>
          </a:lstStyle>
          <a:p>
            <a:r>
              <a:rPr lang="zh-CN" altLang="en-US" dirty="0"/>
              <a:t>疫情信息系统需求分析</a:t>
            </a:r>
          </a:p>
        </p:txBody>
      </p:sp>
      <p:sp>
        <p:nvSpPr>
          <p:cNvPr id="20" name="圆角矩形 19">
            <a:extLst>
              <a:ext uri="{FF2B5EF4-FFF2-40B4-BE49-F238E27FC236}">
                <a16:creationId xmlns:a16="http://schemas.microsoft.com/office/drawing/2014/main" id="{F70C5BD4-9D23-944D-9E86-1C9241F59A62}"/>
              </a:ext>
            </a:extLst>
          </p:cNvPr>
          <p:cNvSpPr/>
          <p:nvPr/>
        </p:nvSpPr>
        <p:spPr>
          <a:xfrm>
            <a:off x="487997" y="3725078"/>
            <a:ext cx="1740468" cy="575993"/>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solidFill>
                  <a:schemeClr val="bg1"/>
                </a:solidFill>
                <a:latin typeface="Microsoft YaHei" panose="020B0503020204020204" pitchFamily="34" charset="-122"/>
                <a:ea typeface="Microsoft YaHei" panose="020B0503020204020204" pitchFamily="34" charset="-122"/>
              </a:rPr>
              <a:t>学校负责人</a:t>
            </a:r>
            <a:endParaRPr kumimoji="1" lang="en-US" altLang="zh-CN" dirty="0">
              <a:solidFill>
                <a:schemeClr val="bg1"/>
              </a:solidFill>
              <a:latin typeface="Microsoft YaHei" panose="020B0503020204020204" pitchFamily="34" charset="-122"/>
              <a:ea typeface="Microsoft YaHei" panose="020B0503020204020204" pitchFamily="34" charset="-122"/>
            </a:endParaRPr>
          </a:p>
        </p:txBody>
      </p:sp>
      <p:sp>
        <p:nvSpPr>
          <p:cNvPr id="21" name="文本框 20">
            <a:extLst>
              <a:ext uri="{FF2B5EF4-FFF2-40B4-BE49-F238E27FC236}">
                <a16:creationId xmlns:a16="http://schemas.microsoft.com/office/drawing/2014/main" id="{D495F93F-B4F4-7048-8041-48F5EEB2FCD8}"/>
              </a:ext>
            </a:extLst>
          </p:cNvPr>
          <p:cNvSpPr txBox="1"/>
          <p:nvPr/>
        </p:nvSpPr>
        <p:spPr>
          <a:xfrm>
            <a:off x="3848816" y="1204304"/>
            <a:ext cx="1477375" cy="369332"/>
          </a:xfrm>
          <a:prstGeom prst="rect">
            <a:avLst/>
          </a:prstGeom>
          <a:noFill/>
        </p:spPr>
        <p:txBody>
          <a:bodyPr wrap="square" rtlCol="0">
            <a:spAutoFit/>
          </a:bodyPr>
          <a:lstStyle/>
          <a:p>
            <a:pPr algn="ctr"/>
            <a:r>
              <a:rPr kumimoji="1" lang="zh-CN" altLang="en-US" b="1" dirty="0">
                <a:solidFill>
                  <a:srgbClr val="FFC000"/>
                </a:solidFill>
                <a:latin typeface="Microsoft YaHei" panose="020B0503020204020204" pitchFamily="34" charset="-122"/>
                <a:ea typeface="Microsoft YaHei" panose="020B0503020204020204" pitchFamily="34" charset="-122"/>
              </a:rPr>
              <a:t>需求</a:t>
            </a:r>
          </a:p>
        </p:txBody>
      </p:sp>
      <p:sp>
        <p:nvSpPr>
          <p:cNvPr id="2" name="矩形 1">
            <a:extLst>
              <a:ext uri="{FF2B5EF4-FFF2-40B4-BE49-F238E27FC236}">
                <a16:creationId xmlns:a16="http://schemas.microsoft.com/office/drawing/2014/main" id="{5C4600E4-4072-734C-B367-9608269C5D61}"/>
              </a:ext>
            </a:extLst>
          </p:cNvPr>
          <p:cNvSpPr/>
          <p:nvPr/>
        </p:nvSpPr>
        <p:spPr>
          <a:xfrm>
            <a:off x="2663106" y="1689580"/>
            <a:ext cx="3888432" cy="1046451"/>
          </a:xfrm>
          <a:prstGeom prst="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2" name="矩形 21">
            <a:extLst>
              <a:ext uri="{FF2B5EF4-FFF2-40B4-BE49-F238E27FC236}">
                <a16:creationId xmlns:a16="http://schemas.microsoft.com/office/drawing/2014/main" id="{B9129300-9C3A-F640-9943-38FB295395FF}"/>
              </a:ext>
            </a:extLst>
          </p:cNvPr>
          <p:cNvSpPr/>
          <p:nvPr/>
        </p:nvSpPr>
        <p:spPr>
          <a:xfrm>
            <a:off x="2663106" y="3010075"/>
            <a:ext cx="3888432" cy="1290996"/>
          </a:xfrm>
          <a:prstGeom prst="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3" name="矩形 22">
            <a:extLst>
              <a:ext uri="{FF2B5EF4-FFF2-40B4-BE49-F238E27FC236}">
                <a16:creationId xmlns:a16="http://schemas.microsoft.com/office/drawing/2014/main" id="{DE8EBB8D-590A-5442-B11D-FEF6E99AD51A}"/>
              </a:ext>
            </a:extLst>
          </p:cNvPr>
          <p:cNvSpPr/>
          <p:nvPr/>
        </p:nvSpPr>
        <p:spPr>
          <a:xfrm>
            <a:off x="2643287" y="4560365"/>
            <a:ext cx="3888432" cy="1416026"/>
          </a:xfrm>
          <a:prstGeom prst="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4" name="文本框 23">
            <a:extLst>
              <a:ext uri="{FF2B5EF4-FFF2-40B4-BE49-F238E27FC236}">
                <a16:creationId xmlns:a16="http://schemas.microsoft.com/office/drawing/2014/main" id="{53A3E13D-48F2-0F48-AEFC-CADB6F847CF0}"/>
              </a:ext>
            </a:extLst>
          </p:cNvPr>
          <p:cNvSpPr txBox="1"/>
          <p:nvPr/>
        </p:nvSpPr>
        <p:spPr>
          <a:xfrm>
            <a:off x="7769543" y="4914435"/>
            <a:ext cx="2952328" cy="707886"/>
          </a:xfrm>
          <a:prstGeom prst="rect">
            <a:avLst/>
          </a:prstGeom>
          <a:noFill/>
        </p:spPr>
        <p:txBody>
          <a:bodyPr wrap="square" rtlCol="0">
            <a:spAutoFit/>
          </a:bodyPr>
          <a:lstStyle/>
          <a:p>
            <a:r>
              <a:rPr lang="zh-CN" altLang="en-US" sz="2000" b="1" dirty="0">
                <a:solidFill>
                  <a:schemeClr val="bg1"/>
                </a:solidFill>
                <a:latin typeface="Microsoft YaHei" panose="020B0503020204020204" pitchFamily="34" charset="-122"/>
                <a:ea typeface="Microsoft YaHei" panose="020B0503020204020204" pitchFamily="34" charset="-122"/>
              </a:rPr>
              <a:t>数据服务疫情防控</a:t>
            </a:r>
            <a:endParaRPr lang="en-US" altLang="zh-CN" sz="2000" b="1" dirty="0">
              <a:solidFill>
                <a:schemeClr val="bg1"/>
              </a:solidFill>
              <a:latin typeface="Microsoft YaHei" panose="020B0503020204020204" pitchFamily="34" charset="-122"/>
              <a:ea typeface="Microsoft YaHei" panose="020B0503020204020204" pitchFamily="34" charset="-122"/>
            </a:endParaRPr>
          </a:p>
          <a:p>
            <a:r>
              <a:rPr lang="zh-CN" altLang="en-US" sz="2000" b="1" dirty="0">
                <a:solidFill>
                  <a:schemeClr val="bg1"/>
                </a:solidFill>
                <a:latin typeface="Microsoft YaHei" panose="020B0503020204020204" pitchFamily="34" charset="-122"/>
                <a:ea typeface="Microsoft YaHei" panose="020B0503020204020204" pitchFamily="34" charset="-122"/>
              </a:rPr>
              <a:t>分析辅助</a:t>
            </a:r>
            <a:r>
              <a:rPr lang="zh-CN" altLang="en-US" sz="2000" b="1" dirty="0">
                <a:solidFill>
                  <a:srgbClr val="FFFF00"/>
                </a:solidFill>
                <a:latin typeface="Microsoft YaHei" panose="020B0503020204020204" pitchFamily="34" charset="-122"/>
                <a:ea typeface="Microsoft YaHei" panose="020B0503020204020204" pitchFamily="34" charset="-122"/>
              </a:rPr>
              <a:t>返校决策</a:t>
            </a:r>
          </a:p>
        </p:txBody>
      </p:sp>
      <p:sp>
        <p:nvSpPr>
          <p:cNvPr id="25" name="文本框 24">
            <a:extLst>
              <a:ext uri="{FF2B5EF4-FFF2-40B4-BE49-F238E27FC236}">
                <a16:creationId xmlns:a16="http://schemas.microsoft.com/office/drawing/2014/main" id="{B6FC6E0E-A027-D143-AA3D-5A96E529F87B}"/>
              </a:ext>
            </a:extLst>
          </p:cNvPr>
          <p:cNvSpPr txBox="1"/>
          <p:nvPr/>
        </p:nvSpPr>
        <p:spPr>
          <a:xfrm>
            <a:off x="7769543" y="3268461"/>
            <a:ext cx="3024336" cy="707886"/>
          </a:xfrm>
          <a:prstGeom prst="rect">
            <a:avLst/>
          </a:prstGeom>
          <a:noFill/>
        </p:spPr>
        <p:txBody>
          <a:bodyPr wrap="square" rtlCol="0">
            <a:spAutoFit/>
          </a:bodyPr>
          <a:lstStyle/>
          <a:p>
            <a:r>
              <a:rPr lang="zh-CN" altLang="en-US" sz="2000" b="1" dirty="0">
                <a:solidFill>
                  <a:srgbClr val="FFFF00"/>
                </a:solidFill>
                <a:latin typeface="Microsoft YaHei" panose="020B0503020204020204" pitchFamily="34" charset="-122"/>
                <a:ea typeface="Microsoft YaHei" panose="020B0503020204020204" pitchFamily="34" charset="-122"/>
              </a:rPr>
              <a:t>身份系统数据比对</a:t>
            </a:r>
            <a:endParaRPr lang="en-US" altLang="zh-CN" sz="2000" b="1" dirty="0">
              <a:solidFill>
                <a:srgbClr val="FFFF00"/>
              </a:solidFill>
              <a:latin typeface="Microsoft YaHei" panose="020B0503020204020204" pitchFamily="34" charset="-122"/>
              <a:ea typeface="Microsoft YaHei" panose="020B0503020204020204" pitchFamily="34" charset="-122"/>
            </a:endParaRPr>
          </a:p>
          <a:p>
            <a:r>
              <a:rPr lang="zh-CN" altLang="en-US" sz="2000" b="1" dirty="0">
                <a:solidFill>
                  <a:schemeClr val="bg1"/>
                </a:solidFill>
                <a:latin typeface="Microsoft YaHei" panose="020B0503020204020204" pitchFamily="34" charset="-122"/>
                <a:ea typeface="Microsoft YaHei" panose="020B0503020204020204" pitchFamily="34" charset="-122"/>
              </a:rPr>
              <a:t>快速识别遗漏信息</a:t>
            </a:r>
          </a:p>
        </p:txBody>
      </p:sp>
      <p:sp>
        <p:nvSpPr>
          <p:cNvPr id="26" name="文本框 25">
            <a:extLst>
              <a:ext uri="{FF2B5EF4-FFF2-40B4-BE49-F238E27FC236}">
                <a16:creationId xmlns:a16="http://schemas.microsoft.com/office/drawing/2014/main" id="{36125CE0-EB67-3542-9F51-531F3AF0A96F}"/>
              </a:ext>
            </a:extLst>
          </p:cNvPr>
          <p:cNvSpPr txBox="1"/>
          <p:nvPr/>
        </p:nvSpPr>
        <p:spPr>
          <a:xfrm>
            <a:off x="7769543" y="1858862"/>
            <a:ext cx="3024336" cy="707886"/>
          </a:xfrm>
          <a:prstGeom prst="rect">
            <a:avLst/>
          </a:prstGeom>
          <a:noFill/>
        </p:spPr>
        <p:txBody>
          <a:bodyPr wrap="square" rtlCol="0">
            <a:spAutoFit/>
          </a:bodyPr>
          <a:lstStyle/>
          <a:p>
            <a:r>
              <a:rPr lang="zh-CN" altLang="en-US" sz="2000" b="1" dirty="0">
                <a:solidFill>
                  <a:schemeClr val="bg1"/>
                </a:solidFill>
                <a:latin typeface="Microsoft YaHei" panose="020B0503020204020204" pitchFamily="34" charset="-122"/>
                <a:ea typeface="Microsoft YaHei" panose="020B0503020204020204" pitchFamily="34" charset="-122"/>
              </a:rPr>
              <a:t>快速疫情数据收集</a:t>
            </a:r>
            <a:endParaRPr lang="en-US" altLang="zh-CN" sz="2000" b="1" dirty="0">
              <a:solidFill>
                <a:schemeClr val="bg1"/>
              </a:solidFill>
              <a:latin typeface="Microsoft YaHei" panose="020B0503020204020204" pitchFamily="34" charset="-122"/>
              <a:ea typeface="Microsoft YaHei" panose="020B0503020204020204" pitchFamily="34" charset="-122"/>
            </a:endParaRPr>
          </a:p>
          <a:p>
            <a:r>
              <a:rPr lang="zh-CN" altLang="en-US" sz="2000" b="1" dirty="0">
                <a:solidFill>
                  <a:srgbClr val="FFFF00"/>
                </a:solidFill>
                <a:latin typeface="Microsoft YaHei" panose="020B0503020204020204" pitchFamily="34" charset="-122"/>
                <a:ea typeface="Microsoft YaHei" panose="020B0503020204020204" pitchFamily="34" charset="-122"/>
              </a:rPr>
              <a:t>减轻老师汇总负担</a:t>
            </a:r>
          </a:p>
        </p:txBody>
      </p:sp>
      <p:cxnSp>
        <p:nvCxnSpPr>
          <p:cNvPr id="27" name="直线箭头连接符 26">
            <a:extLst>
              <a:ext uri="{FF2B5EF4-FFF2-40B4-BE49-F238E27FC236}">
                <a16:creationId xmlns:a16="http://schemas.microsoft.com/office/drawing/2014/main" id="{6B6E6C12-A213-8C4C-9EC8-ABB6FD9EB0F0}"/>
              </a:ext>
            </a:extLst>
          </p:cNvPr>
          <p:cNvCxnSpPr>
            <a:cxnSpLocks/>
            <a:stCxn id="2" idx="3"/>
          </p:cNvCxnSpPr>
          <p:nvPr/>
        </p:nvCxnSpPr>
        <p:spPr>
          <a:xfrm>
            <a:off x="6551538" y="2212806"/>
            <a:ext cx="1198184" cy="13020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直线箭头连接符 27">
            <a:extLst>
              <a:ext uri="{FF2B5EF4-FFF2-40B4-BE49-F238E27FC236}">
                <a16:creationId xmlns:a16="http://schemas.microsoft.com/office/drawing/2014/main" id="{F5E3E715-7052-5F46-9196-A1B41F9270FF}"/>
              </a:ext>
            </a:extLst>
          </p:cNvPr>
          <p:cNvCxnSpPr>
            <a:cxnSpLocks/>
            <a:stCxn id="2" idx="3"/>
            <a:endCxn id="26" idx="1"/>
          </p:cNvCxnSpPr>
          <p:nvPr/>
        </p:nvCxnSpPr>
        <p:spPr>
          <a:xfrm flipV="1">
            <a:off x="6551538" y="2212805"/>
            <a:ext cx="1218005"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直线箭头连接符 30">
            <a:extLst>
              <a:ext uri="{FF2B5EF4-FFF2-40B4-BE49-F238E27FC236}">
                <a16:creationId xmlns:a16="http://schemas.microsoft.com/office/drawing/2014/main" id="{6044D27C-606F-4A47-B7CE-7E53772CA964}"/>
              </a:ext>
            </a:extLst>
          </p:cNvPr>
          <p:cNvCxnSpPr>
            <a:cxnSpLocks/>
            <a:stCxn id="22" idx="3"/>
          </p:cNvCxnSpPr>
          <p:nvPr/>
        </p:nvCxnSpPr>
        <p:spPr>
          <a:xfrm flipV="1">
            <a:off x="6551538" y="2276023"/>
            <a:ext cx="1218005" cy="13795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直线箭头连接符 33">
            <a:extLst>
              <a:ext uri="{FF2B5EF4-FFF2-40B4-BE49-F238E27FC236}">
                <a16:creationId xmlns:a16="http://schemas.microsoft.com/office/drawing/2014/main" id="{01C23AAA-3D71-C342-A32A-D091189D6EE6}"/>
              </a:ext>
            </a:extLst>
          </p:cNvPr>
          <p:cNvCxnSpPr>
            <a:cxnSpLocks/>
            <a:stCxn id="18" idx="3"/>
            <a:endCxn id="25" idx="1"/>
          </p:cNvCxnSpPr>
          <p:nvPr/>
        </p:nvCxnSpPr>
        <p:spPr>
          <a:xfrm flipV="1">
            <a:off x="6531718" y="3622404"/>
            <a:ext cx="1237825"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直线箭头连接符 37">
            <a:extLst>
              <a:ext uri="{FF2B5EF4-FFF2-40B4-BE49-F238E27FC236}">
                <a16:creationId xmlns:a16="http://schemas.microsoft.com/office/drawing/2014/main" id="{69272E6E-427A-6E4B-9BA2-DC692D251DA4}"/>
              </a:ext>
            </a:extLst>
          </p:cNvPr>
          <p:cNvCxnSpPr>
            <a:cxnSpLocks/>
            <a:stCxn id="23" idx="3"/>
          </p:cNvCxnSpPr>
          <p:nvPr/>
        </p:nvCxnSpPr>
        <p:spPr>
          <a:xfrm flipV="1">
            <a:off x="6531719" y="2409637"/>
            <a:ext cx="1237824" cy="28587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直线箭头连接符 41">
            <a:extLst>
              <a:ext uri="{FF2B5EF4-FFF2-40B4-BE49-F238E27FC236}">
                <a16:creationId xmlns:a16="http://schemas.microsoft.com/office/drawing/2014/main" id="{CFAB128F-275B-6A4E-AEC3-98438FF18D65}"/>
              </a:ext>
            </a:extLst>
          </p:cNvPr>
          <p:cNvCxnSpPr>
            <a:cxnSpLocks/>
            <a:stCxn id="23" idx="3"/>
            <a:endCxn id="24" idx="1"/>
          </p:cNvCxnSpPr>
          <p:nvPr/>
        </p:nvCxnSpPr>
        <p:spPr>
          <a:xfrm>
            <a:off x="6531719" y="5268378"/>
            <a:ext cx="123782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67866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FB141AF-16E4-DC42-B3B7-0159CB7D544E}"/>
              </a:ext>
            </a:extLst>
          </p:cNvPr>
          <p:cNvSpPr>
            <a:spLocks noGrp="1"/>
          </p:cNvSpPr>
          <p:nvPr>
            <p:ph type="title"/>
          </p:nvPr>
        </p:nvSpPr>
        <p:spPr>
          <a:xfrm>
            <a:off x="4031258" y="2736031"/>
            <a:ext cx="3527266" cy="599133"/>
          </a:xfrm>
        </p:spPr>
        <p:txBody>
          <a:bodyPr/>
          <a:lstStyle/>
          <a:p>
            <a:pPr algn="ctr"/>
            <a:r>
              <a:rPr kumimoji="1" lang="zh-CN" altLang="en-US" dirty="0"/>
              <a:t>解决方案介绍</a:t>
            </a:r>
          </a:p>
        </p:txBody>
      </p:sp>
      <p:sp>
        <p:nvSpPr>
          <p:cNvPr id="4" name="灯片编号占位符 3">
            <a:extLst>
              <a:ext uri="{FF2B5EF4-FFF2-40B4-BE49-F238E27FC236}">
                <a16:creationId xmlns:a16="http://schemas.microsoft.com/office/drawing/2014/main" id="{5E226AF3-FFA5-014B-8C05-24686AF97D9A}"/>
              </a:ext>
            </a:extLst>
          </p:cNvPr>
          <p:cNvSpPr>
            <a:spLocks noGrp="1"/>
          </p:cNvSpPr>
          <p:nvPr>
            <p:ph type="sldNum" sz="quarter" idx="11"/>
          </p:nvPr>
        </p:nvSpPr>
        <p:spPr/>
        <p:txBody>
          <a:bodyPr/>
          <a:lstStyle/>
          <a:p>
            <a:fld id="{E1C1B161-4EA0-4354-A154-2430C001F00B}" type="slidenum">
              <a:rPr lang="zh-CN" altLang="en-US" smtClean="0"/>
              <a:t>6</a:t>
            </a:fld>
            <a:endParaRPr lang="zh-CN" altLang="en-US" dirty="0"/>
          </a:p>
        </p:txBody>
      </p:sp>
    </p:spTree>
    <p:extLst>
      <p:ext uri="{BB962C8B-B14F-4D97-AF65-F5344CB8AC3E}">
        <p14:creationId xmlns:p14="http://schemas.microsoft.com/office/powerpoint/2010/main" val="109627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3B31EE48-FF35-2043-9E7D-92204F95D954}"/>
              </a:ext>
            </a:extLst>
          </p:cNvPr>
          <p:cNvPicPr>
            <a:picLocks noChangeAspect="1"/>
          </p:cNvPicPr>
          <p:nvPr/>
        </p:nvPicPr>
        <p:blipFill>
          <a:blip r:embed="rId3"/>
          <a:stretch>
            <a:fillRect/>
          </a:stretch>
        </p:blipFill>
        <p:spPr>
          <a:xfrm>
            <a:off x="330648" y="1007839"/>
            <a:ext cx="8165106" cy="4926236"/>
          </a:xfrm>
          <a:prstGeom prst="rect">
            <a:avLst/>
          </a:prstGeom>
        </p:spPr>
      </p:pic>
      <p:sp>
        <p:nvSpPr>
          <p:cNvPr id="3" name="灯片编号占位符 2">
            <a:extLst>
              <a:ext uri="{FF2B5EF4-FFF2-40B4-BE49-F238E27FC236}">
                <a16:creationId xmlns:a16="http://schemas.microsoft.com/office/drawing/2014/main" id="{0168FFA6-9E27-CD4E-9D5D-8231347F472E}"/>
              </a:ext>
            </a:extLst>
          </p:cNvPr>
          <p:cNvSpPr>
            <a:spLocks noGrp="1"/>
          </p:cNvSpPr>
          <p:nvPr>
            <p:ph type="sldNum" sz="quarter" idx="11"/>
          </p:nvPr>
        </p:nvSpPr>
        <p:spPr/>
        <p:txBody>
          <a:bodyPr/>
          <a:lstStyle/>
          <a:p>
            <a:fld id="{E1C1B161-4EA0-4354-A154-2430C001F00B}" type="slidenum">
              <a:rPr lang="zh-CN" altLang="en-US" smtClean="0"/>
              <a:t>7</a:t>
            </a:fld>
            <a:endParaRPr lang="zh-CN" altLang="en-US" dirty="0"/>
          </a:p>
        </p:txBody>
      </p:sp>
      <p:sp>
        <p:nvSpPr>
          <p:cNvPr id="5" name="矩形 4">
            <a:extLst>
              <a:ext uri="{FF2B5EF4-FFF2-40B4-BE49-F238E27FC236}">
                <a16:creationId xmlns:a16="http://schemas.microsoft.com/office/drawing/2014/main" id="{4BABBB4E-C232-CD4C-A432-9928F984F720}"/>
              </a:ext>
            </a:extLst>
          </p:cNvPr>
          <p:cNvSpPr/>
          <p:nvPr/>
        </p:nvSpPr>
        <p:spPr>
          <a:xfrm>
            <a:off x="8639770" y="2888179"/>
            <a:ext cx="2879129" cy="954107"/>
          </a:xfrm>
          <a:prstGeom prst="rect">
            <a:avLst/>
          </a:prstGeom>
        </p:spPr>
        <p:txBody>
          <a:bodyPr wrap="square">
            <a:spAutoFit/>
          </a:bodyPr>
          <a:lstStyle/>
          <a:p>
            <a:r>
              <a:rPr lang="en-US" altLang="zh-CN" sz="1400" dirty="0">
                <a:solidFill>
                  <a:schemeClr val="bg1"/>
                </a:solidFill>
                <a:latin typeface="Microsoft YaHei" panose="020B0503020204020204" pitchFamily="34" charset="-122"/>
                <a:ea typeface="Microsoft YaHei" panose="020B0503020204020204" pitchFamily="34" charset="-122"/>
              </a:rPr>
              <a:t>1</a:t>
            </a:r>
            <a:r>
              <a:rPr lang="zh-CN" altLang="en-US" sz="1400" dirty="0">
                <a:solidFill>
                  <a:schemeClr val="bg1"/>
                </a:solidFill>
                <a:latin typeface="Microsoft YaHei" panose="020B0503020204020204" pitchFamily="34" charset="-122"/>
                <a:ea typeface="Microsoft YaHei" panose="020B0503020204020204" pitchFamily="34" charset="-122"/>
              </a:rPr>
              <a:t>、学校填报率、疑似人数、确诊人数</a:t>
            </a:r>
          </a:p>
          <a:p>
            <a:r>
              <a:rPr lang="en-US" altLang="zh-CN" sz="1400" dirty="0">
                <a:solidFill>
                  <a:schemeClr val="bg1"/>
                </a:solidFill>
                <a:latin typeface="Microsoft YaHei" panose="020B0503020204020204" pitchFamily="34" charset="-122"/>
                <a:ea typeface="Microsoft YaHei" panose="020B0503020204020204" pitchFamily="34" charset="-122"/>
              </a:rPr>
              <a:t>2</a:t>
            </a:r>
            <a:r>
              <a:rPr lang="zh-CN" altLang="en-US" sz="1400" dirty="0">
                <a:solidFill>
                  <a:schemeClr val="bg1"/>
                </a:solidFill>
                <a:latin typeface="Microsoft YaHei" panose="020B0503020204020204" pitchFamily="34" charset="-122"/>
                <a:ea typeface="Microsoft YaHei" panose="020B0503020204020204" pitchFamily="34" charset="-122"/>
              </a:rPr>
              <a:t>、各区异常人数排名</a:t>
            </a:r>
          </a:p>
          <a:p>
            <a:r>
              <a:rPr lang="en-US" altLang="zh-CN" sz="1400" dirty="0">
                <a:solidFill>
                  <a:schemeClr val="bg1"/>
                </a:solidFill>
                <a:latin typeface="Microsoft YaHei" panose="020B0503020204020204" pitchFamily="34" charset="-122"/>
                <a:ea typeface="Microsoft YaHei" panose="020B0503020204020204" pitchFamily="34" charset="-122"/>
              </a:rPr>
              <a:t>3</a:t>
            </a:r>
            <a:r>
              <a:rPr lang="zh-CN" altLang="en-US" sz="1400" dirty="0">
                <a:solidFill>
                  <a:schemeClr val="bg1"/>
                </a:solidFill>
                <a:latin typeface="Microsoft YaHei" panose="020B0503020204020204" pitchFamily="34" charset="-122"/>
                <a:ea typeface="Microsoft YaHei" panose="020B0503020204020204" pitchFamily="34" charset="-122"/>
              </a:rPr>
              <a:t>、“热力图”动态呈现疫情信息</a:t>
            </a:r>
            <a:endParaRPr lang="en-US" altLang="zh-CN" sz="1400" dirty="0">
              <a:solidFill>
                <a:schemeClr val="bg1"/>
              </a:solidFill>
              <a:latin typeface="Microsoft YaHei" panose="020B0503020204020204" pitchFamily="34" charset="-122"/>
              <a:ea typeface="Microsoft YaHei" panose="020B0503020204020204" pitchFamily="34" charset="-122"/>
            </a:endParaRPr>
          </a:p>
        </p:txBody>
      </p:sp>
      <p:sp>
        <p:nvSpPr>
          <p:cNvPr id="6" name="文本框 5">
            <a:extLst>
              <a:ext uri="{FF2B5EF4-FFF2-40B4-BE49-F238E27FC236}">
                <a16:creationId xmlns:a16="http://schemas.microsoft.com/office/drawing/2014/main" id="{95EC54AE-B2A6-5E4C-A1A1-7944F0C74AEB}"/>
              </a:ext>
            </a:extLst>
          </p:cNvPr>
          <p:cNvSpPr txBox="1"/>
          <p:nvPr/>
        </p:nvSpPr>
        <p:spPr>
          <a:xfrm>
            <a:off x="8639770" y="1007839"/>
            <a:ext cx="2304256" cy="369332"/>
          </a:xfrm>
          <a:prstGeom prst="rect">
            <a:avLst/>
          </a:prstGeom>
          <a:noFill/>
        </p:spPr>
        <p:txBody>
          <a:bodyPr wrap="square" rtlCol="0">
            <a:spAutoFit/>
          </a:bodyPr>
          <a:lstStyle/>
          <a:p>
            <a:r>
              <a:rPr kumimoji="1" lang="zh-CN" altLang="en-US" b="1" dirty="0">
                <a:solidFill>
                  <a:srgbClr val="FFFF00"/>
                </a:solidFill>
                <a:latin typeface="Microsoft YaHei" panose="020B0503020204020204" pitchFamily="34" charset="-122"/>
                <a:ea typeface="Microsoft YaHei" panose="020B0503020204020204" pitchFamily="34" charset="-122"/>
              </a:rPr>
              <a:t>全局联动的数据呈现：</a:t>
            </a:r>
          </a:p>
        </p:txBody>
      </p:sp>
      <p:sp>
        <p:nvSpPr>
          <p:cNvPr id="7" name="文本框 6">
            <a:extLst>
              <a:ext uri="{FF2B5EF4-FFF2-40B4-BE49-F238E27FC236}">
                <a16:creationId xmlns:a16="http://schemas.microsoft.com/office/drawing/2014/main" id="{CD787AA6-D049-3146-BC13-982CB586C415}"/>
              </a:ext>
            </a:extLst>
          </p:cNvPr>
          <p:cNvSpPr txBox="1"/>
          <p:nvPr/>
        </p:nvSpPr>
        <p:spPr>
          <a:xfrm>
            <a:off x="8639770" y="2516395"/>
            <a:ext cx="2304256" cy="369332"/>
          </a:xfrm>
          <a:prstGeom prst="rect">
            <a:avLst/>
          </a:prstGeom>
          <a:noFill/>
        </p:spPr>
        <p:txBody>
          <a:bodyPr wrap="square" rtlCol="0">
            <a:spAutoFit/>
          </a:bodyPr>
          <a:lstStyle/>
          <a:p>
            <a:r>
              <a:rPr kumimoji="1" lang="zh-CN" altLang="en-US" b="1" dirty="0">
                <a:solidFill>
                  <a:srgbClr val="FFFF00"/>
                </a:solidFill>
                <a:latin typeface="Microsoft YaHei" panose="020B0503020204020204" pitchFamily="34" charset="-122"/>
                <a:ea typeface="Microsoft YaHei" panose="020B0503020204020204" pitchFamily="34" charset="-122"/>
              </a:rPr>
              <a:t>疫情信息的精准统计：</a:t>
            </a:r>
          </a:p>
        </p:txBody>
      </p:sp>
      <p:sp>
        <p:nvSpPr>
          <p:cNvPr id="8" name="文本框 7">
            <a:extLst>
              <a:ext uri="{FF2B5EF4-FFF2-40B4-BE49-F238E27FC236}">
                <a16:creationId xmlns:a16="http://schemas.microsoft.com/office/drawing/2014/main" id="{3F0669D9-E450-9F40-AFD0-2CED515BA441}"/>
              </a:ext>
            </a:extLst>
          </p:cNvPr>
          <p:cNvSpPr txBox="1"/>
          <p:nvPr/>
        </p:nvSpPr>
        <p:spPr>
          <a:xfrm>
            <a:off x="8644284" y="4247619"/>
            <a:ext cx="2304256" cy="369332"/>
          </a:xfrm>
          <a:prstGeom prst="rect">
            <a:avLst/>
          </a:prstGeom>
          <a:noFill/>
        </p:spPr>
        <p:txBody>
          <a:bodyPr wrap="square" rtlCol="0">
            <a:spAutoFit/>
          </a:bodyPr>
          <a:lstStyle/>
          <a:p>
            <a:r>
              <a:rPr kumimoji="1" lang="zh-CN" altLang="en-US" b="1" dirty="0">
                <a:solidFill>
                  <a:srgbClr val="FFFF00"/>
                </a:solidFill>
                <a:latin typeface="Microsoft YaHei" panose="020B0503020204020204" pitchFamily="34" charset="-122"/>
                <a:ea typeface="Microsoft YaHei" panose="020B0503020204020204" pitchFamily="34" charset="-122"/>
              </a:rPr>
              <a:t>疫情风险预警：</a:t>
            </a:r>
          </a:p>
        </p:txBody>
      </p:sp>
      <p:sp>
        <p:nvSpPr>
          <p:cNvPr id="9" name="文本框 8">
            <a:extLst>
              <a:ext uri="{FF2B5EF4-FFF2-40B4-BE49-F238E27FC236}">
                <a16:creationId xmlns:a16="http://schemas.microsoft.com/office/drawing/2014/main" id="{2292E687-0391-BF42-B1DF-BAF02D37E577}"/>
              </a:ext>
            </a:extLst>
          </p:cNvPr>
          <p:cNvSpPr txBox="1"/>
          <p:nvPr/>
        </p:nvSpPr>
        <p:spPr>
          <a:xfrm>
            <a:off x="8639770" y="4616951"/>
            <a:ext cx="2879129" cy="1169551"/>
          </a:xfrm>
          <a:prstGeom prst="rect">
            <a:avLst/>
          </a:prstGeom>
          <a:noFill/>
        </p:spPr>
        <p:txBody>
          <a:bodyPr wrap="square" rtlCol="0">
            <a:spAutoFit/>
          </a:bodyPr>
          <a:lstStyle/>
          <a:p>
            <a:r>
              <a:rPr lang="en-US" altLang="zh-CN" sz="1400" dirty="0">
                <a:solidFill>
                  <a:schemeClr val="bg1"/>
                </a:solidFill>
                <a:latin typeface="Microsoft YaHei" panose="020B0503020204020204" pitchFamily="34" charset="-122"/>
                <a:ea typeface="Microsoft YaHei" panose="020B0503020204020204" pitchFamily="34" charset="-122"/>
              </a:rPr>
              <a:t>1</a:t>
            </a:r>
            <a:r>
              <a:rPr lang="zh-CN" altLang="en-US" sz="1400" dirty="0">
                <a:solidFill>
                  <a:schemeClr val="bg1"/>
                </a:solidFill>
                <a:latin typeface="Microsoft YaHei" panose="020B0503020204020204" pitchFamily="34" charset="-122"/>
                <a:ea typeface="Microsoft YaHei" panose="020B0503020204020204" pitchFamily="34" charset="-122"/>
              </a:rPr>
              <a:t>、疫情风险指数：根据发烧人数、接触湖北人数、疑似人数、确诊人数做研判</a:t>
            </a:r>
          </a:p>
          <a:p>
            <a:r>
              <a:rPr lang="en-US" altLang="zh-CN" sz="1400" dirty="0">
                <a:solidFill>
                  <a:schemeClr val="bg1"/>
                </a:solidFill>
                <a:latin typeface="Microsoft YaHei" panose="020B0503020204020204" pitchFamily="34" charset="-122"/>
                <a:ea typeface="Microsoft YaHei" panose="020B0503020204020204" pitchFamily="34" charset="-122"/>
              </a:rPr>
              <a:t>2</a:t>
            </a:r>
            <a:r>
              <a:rPr lang="zh-CN" altLang="en-US" sz="1400" dirty="0">
                <a:solidFill>
                  <a:schemeClr val="bg1"/>
                </a:solidFill>
                <a:latin typeface="Microsoft YaHei" panose="020B0503020204020204" pitchFamily="34" charset="-122"/>
                <a:ea typeface="Microsoft YaHei" panose="020B0503020204020204" pitchFamily="34" charset="-122"/>
              </a:rPr>
              <a:t>、疫情风险分析：重灾区分析、学生家长</a:t>
            </a:r>
            <a:r>
              <a:rPr lang="en" altLang="zh-CN" sz="1400" dirty="0">
                <a:solidFill>
                  <a:schemeClr val="bg1"/>
                </a:solidFill>
                <a:latin typeface="Microsoft YaHei" panose="020B0503020204020204" pitchFamily="34" charset="-122"/>
                <a:ea typeface="Microsoft YaHei" panose="020B0503020204020204" pitchFamily="34" charset="-122"/>
              </a:rPr>
              <a:t>GPS</a:t>
            </a:r>
            <a:r>
              <a:rPr lang="zh-CN" altLang="en-US" sz="1400" dirty="0">
                <a:solidFill>
                  <a:schemeClr val="bg1"/>
                </a:solidFill>
                <a:latin typeface="Microsoft YaHei" panose="020B0503020204020204" pitchFamily="34" charset="-122"/>
                <a:ea typeface="Microsoft YaHei" panose="020B0503020204020204" pitchFamily="34" charset="-122"/>
              </a:rPr>
              <a:t>打卡位置数据分析</a:t>
            </a:r>
            <a:endParaRPr lang="en-US" altLang="zh-CN" sz="1400" dirty="0">
              <a:solidFill>
                <a:schemeClr val="bg1"/>
              </a:solidFill>
              <a:latin typeface="Microsoft YaHei" panose="020B0503020204020204" pitchFamily="34" charset="-122"/>
              <a:ea typeface="Microsoft YaHei" panose="020B0503020204020204" pitchFamily="34" charset="-122"/>
            </a:endParaRPr>
          </a:p>
        </p:txBody>
      </p:sp>
      <p:sp>
        <p:nvSpPr>
          <p:cNvPr id="10" name="矩形 9">
            <a:extLst>
              <a:ext uri="{FF2B5EF4-FFF2-40B4-BE49-F238E27FC236}">
                <a16:creationId xmlns:a16="http://schemas.microsoft.com/office/drawing/2014/main" id="{4671D9BB-57E3-CF4A-8694-86FEDAE464E8}"/>
              </a:ext>
            </a:extLst>
          </p:cNvPr>
          <p:cNvSpPr/>
          <p:nvPr/>
        </p:nvSpPr>
        <p:spPr>
          <a:xfrm>
            <a:off x="8639770" y="1389258"/>
            <a:ext cx="2879130" cy="738664"/>
          </a:xfrm>
          <a:prstGeom prst="rect">
            <a:avLst/>
          </a:prstGeom>
        </p:spPr>
        <p:txBody>
          <a:bodyPr wrap="square">
            <a:spAutoFit/>
          </a:bodyPr>
          <a:lstStyle/>
          <a:p>
            <a:r>
              <a:rPr lang="en-US" altLang="zh-CN" sz="1400" dirty="0">
                <a:solidFill>
                  <a:schemeClr val="bg1"/>
                </a:solidFill>
                <a:latin typeface="Microsoft YaHei" panose="020B0503020204020204" pitchFamily="34" charset="-122"/>
                <a:ea typeface="Microsoft YaHei" panose="020B0503020204020204" pitchFamily="34" charset="-122"/>
              </a:rPr>
              <a:t>1</a:t>
            </a:r>
            <a:r>
              <a:rPr lang="zh-CN" altLang="en-US" sz="1400" dirty="0">
                <a:solidFill>
                  <a:schemeClr val="bg1"/>
                </a:solidFill>
                <a:latin typeface="Microsoft YaHei" panose="020B0503020204020204" pitchFamily="34" charset="-122"/>
                <a:ea typeface="Microsoft YaHei" panose="020B0503020204020204" pitchFamily="34" charset="-122"/>
              </a:rPr>
              <a:t>、各区，各校，各班一张表</a:t>
            </a:r>
          </a:p>
          <a:p>
            <a:r>
              <a:rPr lang="en-US" altLang="zh-CN" sz="1400" dirty="0">
                <a:solidFill>
                  <a:schemeClr val="bg1"/>
                </a:solidFill>
                <a:latin typeface="Microsoft YaHei" panose="020B0503020204020204" pitchFamily="34" charset="-122"/>
                <a:ea typeface="Microsoft YaHei" panose="020B0503020204020204" pitchFamily="34" charset="-122"/>
              </a:rPr>
              <a:t>2</a:t>
            </a:r>
            <a:r>
              <a:rPr lang="zh-CN" altLang="en-US" sz="1400" dirty="0">
                <a:solidFill>
                  <a:schemeClr val="bg1"/>
                </a:solidFill>
                <a:latin typeface="Microsoft YaHei" panose="020B0503020204020204" pitchFamily="34" charset="-122"/>
                <a:ea typeface="Microsoft YaHei" panose="020B0503020204020204" pitchFamily="34" charset="-122"/>
              </a:rPr>
              <a:t>、多级数据报表呈现，支持钻取</a:t>
            </a:r>
          </a:p>
          <a:p>
            <a:r>
              <a:rPr lang="en-US" altLang="zh-CN" sz="1400" dirty="0">
                <a:solidFill>
                  <a:schemeClr val="bg1"/>
                </a:solidFill>
                <a:latin typeface="Microsoft YaHei" panose="020B0503020204020204" pitchFamily="34" charset="-122"/>
                <a:ea typeface="Microsoft YaHei" panose="020B0503020204020204" pitchFamily="34" charset="-122"/>
              </a:rPr>
              <a:t>3</a:t>
            </a:r>
            <a:r>
              <a:rPr lang="zh-CN" altLang="en-US" sz="1400" dirty="0">
                <a:solidFill>
                  <a:schemeClr val="bg1"/>
                </a:solidFill>
                <a:latin typeface="Microsoft YaHei" panose="020B0503020204020204" pitchFamily="34" charset="-122"/>
                <a:ea typeface="Microsoft YaHei" panose="020B0503020204020204" pitchFamily="34" charset="-122"/>
              </a:rPr>
              <a:t>、支持笔刷、缩放等探索式分析</a:t>
            </a:r>
          </a:p>
        </p:txBody>
      </p:sp>
      <p:sp>
        <p:nvSpPr>
          <p:cNvPr id="11" name="文本框 10">
            <a:extLst>
              <a:ext uri="{FF2B5EF4-FFF2-40B4-BE49-F238E27FC236}">
                <a16:creationId xmlns:a16="http://schemas.microsoft.com/office/drawing/2014/main" id="{C6874BE5-7F67-B946-9749-46DEB19F5DE1}"/>
              </a:ext>
            </a:extLst>
          </p:cNvPr>
          <p:cNvSpPr txBox="1"/>
          <p:nvPr/>
        </p:nvSpPr>
        <p:spPr>
          <a:xfrm>
            <a:off x="2591098" y="294788"/>
            <a:ext cx="4176464" cy="461665"/>
          </a:xfrm>
          <a:prstGeom prst="rect">
            <a:avLst/>
          </a:prstGeom>
          <a:noFill/>
        </p:spPr>
        <p:txBody>
          <a:bodyPr wrap="square" rtlCol="0">
            <a:spAutoFit/>
          </a:bodyPr>
          <a:lstStyle/>
          <a:p>
            <a:pPr algn="ctr"/>
            <a:r>
              <a:rPr kumimoji="1" lang="zh-CN" altLang="en-US" sz="2400" b="1" dirty="0">
                <a:solidFill>
                  <a:schemeClr val="bg1"/>
                </a:solidFill>
                <a:latin typeface="Microsoft YaHei" panose="020B0503020204020204" pitchFamily="34" charset="-122"/>
                <a:ea typeface="Microsoft YaHei" panose="020B0503020204020204" pitchFamily="34" charset="-122"/>
              </a:rPr>
              <a:t>教育局疫情大数据决策系统</a:t>
            </a:r>
          </a:p>
        </p:txBody>
      </p:sp>
      <p:sp>
        <p:nvSpPr>
          <p:cNvPr id="14" name="矩形 13">
            <a:extLst>
              <a:ext uri="{FF2B5EF4-FFF2-40B4-BE49-F238E27FC236}">
                <a16:creationId xmlns:a16="http://schemas.microsoft.com/office/drawing/2014/main" id="{2A293AF8-591B-EC40-803E-815DE31CF6EC}"/>
              </a:ext>
            </a:extLst>
          </p:cNvPr>
          <p:cNvSpPr/>
          <p:nvPr/>
        </p:nvSpPr>
        <p:spPr>
          <a:xfrm>
            <a:off x="6407522" y="1133003"/>
            <a:ext cx="1943026" cy="234876"/>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solidFill>
                  <a:srgbClr val="FF0000"/>
                </a:solidFill>
                <a:latin typeface="Microsoft YaHei" panose="020B0503020204020204" pitchFamily="34" charset="-122"/>
                <a:ea typeface="Microsoft YaHei" panose="020B0503020204020204" pitchFamily="34" charset="-122"/>
              </a:rPr>
              <a:t>本</a:t>
            </a:r>
            <a:r>
              <a:rPr kumimoji="1" lang="en-US" altLang="zh-CN" sz="1200" dirty="0">
                <a:solidFill>
                  <a:srgbClr val="FF0000"/>
                </a:solidFill>
                <a:latin typeface="Microsoft YaHei" panose="020B0503020204020204" pitchFamily="34" charset="-122"/>
                <a:ea typeface="Microsoft YaHei" panose="020B0503020204020204" pitchFamily="34" charset="-122"/>
              </a:rPr>
              <a:t>Demo</a:t>
            </a:r>
            <a:r>
              <a:rPr kumimoji="1" lang="zh-CN" altLang="en-US" sz="1200" dirty="0">
                <a:solidFill>
                  <a:srgbClr val="FF0000"/>
                </a:solidFill>
                <a:latin typeface="Microsoft YaHei" panose="020B0503020204020204" pitchFamily="34" charset="-122"/>
                <a:ea typeface="Microsoft YaHei" panose="020B0503020204020204" pitchFamily="34" charset="-122"/>
              </a:rPr>
              <a:t>为模拟数据</a:t>
            </a:r>
          </a:p>
        </p:txBody>
      </p:sp>
      <p:sp>
        <p:nvSpPr>
          <p:cNvPr id="16" name="文本框 15">
            <a:extLst>
              <a:ext uri="{FF2B5EF4-FFF2-40B4-BE49-F238E27FC236}">
                <a16:creationId xmlns:a16="http://schemas.microsoft.com/office/drawing/2014/main" id="{31F45542-5841-AB43-803D-F018B5EC3217}"/>
              </a:ext>
            </a:extLst>
          </p:cNvPr>
          <p:cNvSpPr txBox="1"/>
          <p:nvPr/>
        </p:nvSpPr>
        <p:spPr>
          <a:xfrm>
            <a:off x="3221834" y="1053269"/>
            <a:ext cx="2382734" cy="242602"/>
          </a:xfrm>
          <a:prstGeom prst="rect">
            <a:avLst/>
          </a:prstGeom>
          <a:solidFill>
            <a:srgbClr val="2F2F2F"/>
          </a:solidFill>
        </p:spPr>
        <p:txBody>
          <a:bodyPr wrap="square" rtlCol="0">
            <a:noAutofit/>
          </a:bodyPr>
          <a:lstStyle/>
          <a:p>
            <a:pPr algn="ctr"/>
            <a:r>
              <a:rPr kumimoji="1" lang="zh-CN" altLang="en-US" sz="1200" b="1" dirty="0">
                <a:solidFill>
                  <a:schemeClr val="bg1"/>
                </a:solidFill>
                <a:latin typeface="Microsoft YaHei" panose="020B0503020204020204" pitchFamily="34" charset="-122"/>
                <a:ea typeface="Microsoft YaHei" panose="020B0503020204020204" pitchFamily="34" charset="-122"/>
              </a:rPr>
              <a:t>教育局疫情大数据决策系统</a:t>
            </a:r>
          </a:p>
        </p:txBody>
      </p:sp>
    </p:spTree>
    <p:extLst>
      <p:ext uri="{BB962C8B-B14F-4D97-AF65-F5344CB8AC3E}">
        <p14:creationId xmlns:p14="http://schemas.microsoft.com/office/powerpoint/2010/main" val="27036913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图片 36">
            <a:extLst>
              <a:ext uri="{FF2B5EF4-FFF2-40B4-BE49-F238E27FC236}">
                <a16:creationId xmlns:a16="http://schemas.microsoft.com/office/drawing/2014/main" id="{399ED929-49F5-DF45-BB68-F4A4F1CD18BB}"/>
              </a:ext>
            </a:extLst>
          </p:cNvPr>
          <p:cNvPicPr>
            <a:picLocks noChangeAspect="1"/>
          </p:cNvPicPr>
          <p:nvPr/>
        </p:nvPicPr>
        <p:blipFill>
          <a:blip r:embed="rId3"/>
          <a:stretch>
            <a:fillRect/>
          </a:stretch>
        </p:blipFill>
        <p:spPr>
          <a:xfrm>
            <a:off x="13682" y="-3191"/>
            <a:ext cx="11505218" cy="6483366"/>
          </a:xfrm>
          <a:prstGeom prst="rect">
            <a:avLst/>
          </a:prstGeom>
        </p:spPr>
      </p:pic>
      <p:sp>
        <p:nvSpPr>
          <p:cNvPr id="36" name="文本框 35">
            <a:extLst>
              <a:ext uri="{FF2B5EF4-FFF2-40B4-BE49-F238E27FC236}">
                <a16:creationId xmlns:a16="http://schemas.microsoft.com/office/drawing/2014/main" id="{559FF1A6-1027-B142-9F07-3F1F7C84D749}"/>
              </a:ext>
            </a:extLst>
          </p:cNvPr>
          <p:cNvSpPr txBox="1"/>
          <p:nvPr/>
        </p:nvSpPr>
        <p:spPr>
          <a:xfrm>
            <a:off x="4401686" y="51830"/>
            <a:ext cx="3174822" cy="299383"/>
          </a:xfrm>
          <a:prstGeom prst="rect">
            <a:avLst/>
          </a:prstGeom>
          <a:solidFill>
            <a:srgbClr val="2F2F2F"/>
          </a:solidFill>
        </p:spPr>
        <p:txBody>
          <a:bodyPr wrap="square" rtlCol="0">
            <a:noAutofit/>
          </a:bodyPr>
          <a:lstStyle/>
          <a:p>
            <a:pPr algn="ctr"/>
            <a:r>
              <a:rPr kumimoji="1" lang="zh-CN" altLang="en-US" sz="1600" b="1" dirty="0">
                <a:solidFill>
                  <a:schemeClr val="bg1"/>
                </a:solidFill>
                <a:latin typeface="Microsoft YaHei" panose="020B0503020204020204" pitchFamily="34" charset="-122"/>
                <a:ea typeface="Microsoft YaHei" panose="020B0503020204020204" pitchFamily="34" charset="-122"/>
              </a:rPr>
              <a:t>教育局疫情大数据决策系统</a:t>
            </a:r>
          </a:p>
        </p:txBody>
      </p:sp>
      <p:sp>
        <p:nvSpPr>
          <p:cNvPr id="2" name="标题 1">
            <a:extLst>
              <a:ext uri="{FF2B5EF4-FFF2-40B4-BE49-F238E27FC236}">
                <a16:creationId xmlns:a16="http://schemas.microsoft.com/office/drawing/2014/main" id="{D39F48B7-7F4A-5E4A-AF98-717AB12FC219}"/>
              </a:ext>
            </a:extLst>
          </p:cNvPr>
          <p:cNvSpPr>
            <a:spLocks noGrp="1"/>
          </p:cNvSpPr>
          <p:nvPr>
            <p:ph type="title"/>
          </p:nvPr>
        </p:nvSpPr>
        <p:spPr/>
        <p:txBody>
          <a:bodyPr/>
          <a:lstStyle/>
          <a:p>
            <a:endParaRPr kumimoji="1" lang="zh-CN" altLang="en-US" dirty="0"/>
          </a:p>
        </p:txBody>
      </p:sp>
      <p:sp>
        <p:nvSpPr>
          <p:cNvPr id="3" name="内容占位符 2">
            <a:extLst>
              <a:ext uri="{FF2B5EF4-FFF2-40B4-BE49-F238E27FC236}">
                <a16:creationId xmlns:a16="http://schemas.microsoft.com/office/drawing/2014/main" id="{1BE938E4-552F-174E-9CEE-69B8C91EBBCE}"/>
              </a:ext>
            </a:extLst>
          </p:cNvPr>
          <p:cNvSpPr>
            <a:spLocks noGrp="1"/>
          </p:cNvSpPr>
          <p:nvPr>
            <p:ph idx="1"/>
          </p:nvPr>
        </p:nvSpPr>
        <p:spPr/>
        <p:txBody>
          <a:bodyPr/>
          <a:lstStyle/>
          <a:p>
            <a:endParaRPr kumimoji="1" lang="zh-CN" altLang="en-US"/>
          </a:p>
        </p:txBody>
      </p:sp>
      <p:sp>
        <p:nvSpPr>
          <p:cNvPr id="4" name="灯片编号占位符 3">
            <a:extLst>
              <a:ext uri="{FF2B5EF4-FFF2-40B4-BE49-F238E27FC236}">
                <a16:creationId xmlns:a16="http://schemas.microsoft.com/office/drawing/2014/main" id="{5DB7F751-0D60-6F4D-8E7A-0ABCD89CC7DA}"/>
              </a:ext>
            </a:extLst>
          </p:cNvPr>
          <p:cNvSpPr>
            <a:spLocks noGrp="1"/>
          </p:cNvSpPr>
          <p:nvPr>
            <p:ph type="sldNum" sz="quarter" idx="11"/>
          </p:nvPr>
        </p:nvSpPr>
        <p:spPr/>
        <p:txBody>
          <a:bodyPr/>
          <a:lstStyle/>
          <a:p>
            <a:fld id="{E1C1B161-4EA0-4354-A154-2430C001F00B}" type="slidenum">
              <a:rPr lang="zh-CN" altLang="en-US" smtClean="0"/>
              <a:t>8</a:t>
            </a:fld>
            <a:endParaRPr lang="zh-CN" altLang="en-US" dirty="0"/>
          </a:p>
        </p:txBody>
      </p:sp>
      <p:sp>
        <p:nvSpPr>
          <p:cNvPr id="6" name="矩形 5">
            <a:extLst>
              <a:ext uri="{FF2B5EF4-FFF2-40B4-BE49-F238E27FC236}">
                <a16:creationId xmlns:a16="http://schemas.microsoft.com/office/drawing/2014/main" id="{9EE14F57-D496-7742-A232-6633F350D4E0}"/>
              </a:ext>
            </a:extLst>
          </p:cNvPr>
          <p:cNvSpPr/>
          <p:nvPr/>
        </p:nvSpPr>
        <p:spPr>
          <a:xfrm>
            <a:off x="8999810" y="0"/>
            <a:ext cx="2519090" cy="359767"/>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400" dirty="0">
                <a:solidFill>
                  <a:srgbClr val="FF0000"/>
                </a:solidFill>
                <a:latin typeface="Microsoft YaHei" panose="020B0503020204020204" pitchFamily="34" charset="-122"/>
                <a:ea typeface="Microsoft YaHei" panose="020B0503020204020204" pitchFamily="34" charset="-122"/>
              </a:rPr>
              <a:t>本</a:t>
            </a:r>
            <a:r>
              <a:rPr kumimoji="1" lang="en-US" altLang="zh-CN" sz="1400" dirty="0">
                <a:solidFill>
                  <a:srgbClr val="FF0000"/>
                </a:solidFill>
                <a:latin typeface="Microsoft YaHei" panose="020B0503020204020204" pitchFamily="34" charset="-122"/>
                <a:ea typeface="Microsoft YaHei" panose="020B0503020204020204" pitchFamily="34" charset="-122"/>
              </a:rPr>
              <a:t>Demo</a:t>
            </a:r>
            <a:r>
              <a:rPr kumimoji="1" lang="zh-CN" altLang="en-US" sz="1400" dirty="0">
                <a:solidFill>
                  <a:srgbClr val="FF0000"/>
                </a:solidFill>
                <a:latin typeface="Microsoft YaHei" panose="020B0503020204020204" pitchFamily="34" charset="-122"/>
                <a:ea typeface="Microsoft YaHei" panose="020B0503020204020204" pitchFamily="34" charset="-122"/>
              </a:rPr>
              <a:t>为模拟数据</a:t>
            </a:r>
            <a:endParaRPr kumimoji="1" lang="zh-CN" altLang="en-US" sz="1200" dirty="0">
              <a:solidFill>
                <a:srgbClr val="FF0000"/>
              </a:solidFill>
              <a:latin typeface="Microsoft YaHei" panose="020B0503020204020204" pitchFamily="34" charset="-122"/>
              <a:ea typeface="Microsoft YaHei" panose="020B0503020204020204" pitchFamily="34" charset="-122"/>
            </a:endParaRPr>
          </a:p>
        </p:txBody>
      </p:sp>
      <p:grpSp>
        <p:nvGrpSpPr>
          <p:cNvPr id="9" name="组合 8">
            <a:extLst>
              <a:ext uri="{FF2B5EF4-FFF2-40B4-BE49-F238E27FC236}">
                <a16:creationId xmlns:a16="http://schemas.microsoft.com/office/drawing/2014/main" id="{885B987F-1126-474E-9F3A-E1363757E789}"/>
              </a:ext>
            </a:extLst>
          </p:cNvPr>
          <p:cNvGrpSpPr/>
          <p:nvPr/>
        </p:nvGrpSpPr>
        <p:grpSpPr>
          <a:xfrm>
            <a:off x="301525" y="852736"/>
            <a:ext cx="3200419" cy="2232866"/>
            <a:chOff x="614814" y="863205"/>
            <a:chExt cx="3200419" cy="2232866"/>
          </a:xfrm>
        </p:grpSpPr>
        <p:sp>
          <p:nvSpPr>
            <p:cNvPr id="7" name="矩形 6">
              <a:extLst>
                <a:ext uri="{FF2B5EF4-FFF2-40B4-BE49-F238E27FC236}">
                  <a16:creationId xmlns:a16="http://schemas.microsoft.com/office/drawing/2014/main" id="{2391289E-07C8-E645-9231-ADADEFAA6BBF}"/>
                </a:ext>
              </a:extLst>
            </p:cNvPr>
            <p:cNvSpPr/>
            <p:nvPr/>
          </p:nvSpPr>
          <p:spPr>
            <a:xfrm>
              <a:off x="614814" y="863205"/>
              <a:ext cx="3200419" cy="2232866"/>
            </a:xfrm>
            <a:prstGeom prst="rect">
              <a:avLst/>
            </a:prstGeom>
            <a:solidFill>
              <a:srgbClr val="FFFF00">
                <a:alpha val="50196"/>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8" name="标题 3">
              <a:extLst>
                <a:ext uri="{FF2B5EF4-FFF2-40B4-BE49-F238E27FC236}">
                  <a16:creationId xmlns:a16="http://schemas.microsoft.com/office/drawing/2014/main" id="{0F1DA328-FC07-7F44-94AC-8CBC84DCE46F}"/>
                </a:ext>
              </a:extLst>
            </p:cNvPr>
            <p:cNvSpPr txBox="1">
              <a:spLocks/>
            </p:cNvSpPr>
            <p:nvPr/>
          </p:nvSpPr>
          <p:spPr>
            <a:xfrm>
              <a:off x="616273" y="1752336"/>
              <a:ext cx="3167216" cy="623655"/>
            </a:xfrm>
            <a:prstGeom prst="rect">
              <a:avLst/>
            </a:prstGeom>
            <a:solidFill>
              <a:schemeClr val="accent6">
                <a:lumMod val="50000"/>
              </a:schemeClr>
            </a:solidFill>
          </p:spPr>
          <p:txBody>
            <a:bodyPr vert="horz" lIns="91440" tIns="45720" rIns="91440" bIns="45720" rtlCol="0" anchor="ctr">
              <a:noAutofit/>
            </a:bodyPr>
            <a:lstStyle>
              <a:lvl1pPr marL="323850" indent="-323850" algn="l" defTabSz="864226" rtl="0" eaLnBrk="1" latinLnBrk="0" hangingPunct="1">
                <a:spcBef>
                  <a:spcPct val="0"/>
                </a:spcBef>
                <a:buFont typeface="Arial" panose="020B0604020202020204" pitchFamily="34" charset="0"/>
                <a:buNone/>
                <a:defRPr sz="3025" b="1" kern="1200">
                  <a:solidFill>
                    <a:schemeClr val="bg1"/>
                  </a:solidFill>
                  <a:latin typeface="微软雅黑" panose="020B0503020204020204" pitchFamily="34" charset="-122"/>
                  <a:ea typeface="微软雅黑" panose="020B0503020204020204" pitchFamily="34" charset="-122"/>
                  <a:cs typeface="+mj-cs"/>
                </a:defRPr>
              </a:lvl1pPr>
              <a:lvl2pPr marL="702310" indent="-269875" algn="l" defTabSz="864235" rtl="0" eaLnBrk="1" latinLnBrk="0" hangingPunct="1">
                <a:spcBef>
                  <a:spcPct val="19000"/>
                </a:spcBef>
                <a:buFont typeface="Arial" panose="020B0604020202020204" pitchFamily="34" charset="0"/>
                <a:buChar char="–"/>
                <a:defRPr sz="2270" kern="1200">
                  <a:solidFill>
                    <a:schemeClr val="bg1"/>
                  </a:solidFill>
                  <a:latin typeface="微软雅黑" panose="020B0503020204020204" pitchFamily="34" charset="-122"/>
                  <a:ea typeface="微软雅黑" panose="020B0503020204020204" pitchFamily="34" charset="-122"/>
                  <a:cs typeface="+mn-cs"/>
                </a:defRPr>
              </a:lvl2pPr>
              <a:lvl3pPr marL="1080135" indent="-215900" algn="l" defTabSz="864235" rtl="0" eaLnBrk="1" latinLnBrk="0" hangingPunct="1">
                <a:spcBef>
                  <a:spcPct val="19000"/>
                </a:spcBef>
                <a:buFont typeface="Arial" panose="020B0604020202020204" pitchFamily="34" charset="0"/>
                <a:buChar char="•"/>
                <a:defRPr sz="1890" kern="1200">
                  <a:solidFill>
                    <a:schemeClr val="bg1"/>
                  </a:solidFill>
                  <a:latin typeface="微软雅黑" panose="020B0503020204020204" pitchFamily="34" charset="-122"/>
                  <a:ea typeface="微软雅黑" panose="020B0503020204020204" pitchFamily="34" charset="-122"/>
                  <a:cs typeface="+mn-cs"/>
                </a:defRPr>
              </a:lvl3pPr>
              <a:lvl4pPr marL="1511935" indent="-215900" algn="l" defTabSz="864235" rtl="0" eaLnBrk="1" latinLnBrk="0" hangingPunct="1">
                <a:spcBef>
                  <a:spcPct val="19000"/>
                </a:spcBef>
                <a:buFont typeface="Arial" panose="020B0604020202020204" pitchFamily="34" charset="0"/>
                <a:buChar char="–"/>
                <a:defRPr sz="1510" kern="1200">
                  <a:solidFill>
                    <a:schemeClr val="bg1"/>
                  </a:solidFill>
                  <a:latin typeface="微软雅黑" panose="020B0503020204020204" pitchFamily="34" charset="-122"/>
                  <a:ea typeface="微软雅黑" panose="020B0503020204020204" pitchFamily="34" charset="-122"/>
                  <a:cs typeface="+mn-cs"/>
                </a:defRPr>
              </a:lvl4pPr>
              <a:lvl5pPr marL="1943735" indent="-215900" algn="l" defTabSz="864235" rtl="0" eaLnBrk="1" latinLnBrk="0" hangingPunct="1">
                <a:spcBef>
                  <a:spcPct val="19000"/>
                </a:spcBef>
                <a:buFont typeface="Arial" panose="020B0604020202020204" pitchFamily="34" charset="0"/>
                <a:buChar char="»"/>
                <a:defRPr sz="1325" kern="1200">
                  <a:solidFill>
                    <a:schemeClr val="bg1"/>
                  </a:solidFill>
                  <a:latin typeface="微软雅黑" panose="020B0503020204020204" pitchFamily="34" charset="-122"/>
                  <a:ea typeface="微软雅黑" panose="020B0503020204020204" pitchFamily="34" charset="-122"/>
                  <a:cs typeface="+mn-cs"/>
                </a:defRPr>
              </a:lvl5pPr>
              <a:lvl6pPr marL="2376170"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6pPr>
              <a:lvl7pPr marL="2807970"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7pPr>
              <a:lvl8pPr marL="3239770"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8pPr>
              <a:lvl9pPr marL="3672205"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9pPr>
            </a:lstStyle>
            <a:p>
              <a:pPr marL="0" indent="0" algn="ctr">
                <a:lnSpc>
                  <a:spcPct val="150000"/>
                </a:lnSpc>
              </a:pPr>
              <a:r>
                <a:rPr lang="zh-CN" altLang="en-US" sz="1800" dirty="0"/>
                <a:t>地区、学校筛选，全局联动</a:t>
              </a:r>
              <a:endParaRPr lang="en-US" altLang="zh-CN" sz="1800" dirty="0"/>
            </a:p>
          </p:txBody>
        </p:sp>
      </p:grpSp>
      <p:grpSp>
        <p:nvGrpSpPr>
          <p:cNvPr id="10" name="组合 9">
            <a:extLst>
              <a:ext uri="{FF2B5EF4-FFF2-40B4-BE49-F238E27FC236}">
                <a16:creationId xmlns:a16="http://schemas.microsoft.com/office/drawing/2014/main" id="{FE9B7C62-807B-1D4D-B0B6-53A4ABFAC1A4}"/>
              </a:ext>
            </a:extLst>
          </p:cNvPr>
          <p:cNvGrpSpPr/>
          <p:nvPr/>
        </p:nvGrpSpPr>
        <p:grpSpPr>
          <a:xfrm>
            <a:off x="3959250" y="499063"/>
            <a:ext cx="3888432" cy="864715"/>
            <a:chOff x="614814" y="863205"/>
            <a:chExt cx="3200419" cy="2232866"/>
          </a:xfrm>
        </p:grpSpPr>
        <p:sp>
          <p:nvSpPr>
            <p:cNvPr id="11" name="矩形 10">
              <a:extLst>
                <a:ext uri="{FF2B5EF4-FFF2-40B4-BE49-F238E27FC236}">
                  <a16:creationId xmlns:a16="http://schemas.microsoft.com/office/drawing/2014/main" id="{E260D853-8A58-7F42-A836-87EAAFD75694}"/>
                </a:ext>
              </a:extLst>
            </p:cNvPr>
            <p:cNvSpPr/>
            <p:nvPr/>
          </p:nvSpPr>
          <p:spPr>
            <a:xfrm>
              <a:off x="614814" y="863205"/>
              <a:ext cx="3200419" cy="2232866"/>
            </a:xfrm>
            <a:prstGeom prst="rect">
              <a:avLst/>
            </a:prstGeom>
            <a:solidFill>
              <a:srgbClr val="FFFF00">
                <a:alpha val="50196"/>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12" name="标题 3">
              <a:extLst>
                <a:ext uri="{FF2B5EF4-FFF2-40B4-BE49-F238E27FC236}">
                  <a16:creationId xmlns:a16="http://schemas.microsoft.com/office/drawing/2014/main" id="{1F3097C5-0BDC-8449-896C-0A7E915AF99A}"/>
                </a:ext>
              </a:extLst>
            </p:cNvPr>
            <p:cNvSpPr txBox="1">
              <a:spLocks/>
            </p:cNvSpPr>
            <p:nvPr/>
          </p:nvSpPr>
          <p:spPr>
            <a:xfrm>
              <a:off x="616273" y="1433207"/>
              <a:ext cx="3167216" cy="1225122"/>
            </a:xfrm>
            <a:prstGeom prst="rect">
              <a:avLst/>
            </a:prstGeom>
            <a:solidFill>
              <a:schemeClr val="accent6">
                <a:lumMod val="50000"/>
              </a:schemeClr>
            </a:solidFill>
          </p:spPr>
          <p:txBody>
            <a:bodyPr vert="horz" lIns="91440" tIns="45720" rIns="91440" bIns="45720" rtlCol="0" anchor="ctr">
              <a:noAutofit/>
            </a:bodyPr>
            <a:lstStyle>
              <a:lvl1pPr marL="323850" indent="-323850" algn="l" defTabSz="864226" rtl="0" eaLnBrk="1" latinLnBrk="0" hangingPunct="1">
                <a:spcBef>
                  <a:spcPct val="0"/>
                </a:spcBef>
                <a:buFont typeface="Arial" panose="020B0604020202020204" pitchFamily="34" charset="0"/>
                <a:buNone/>
                <a:defRPr sz="3025" b="1" kern="1200">
                  <a:solidFill>
                    <a:schemeClr val="bg1"/>
                  </a:solidFill>
                  <a:latin typeface="微软雅黑" panose="020B0503020204020204" pitchFamily="34" charset="-122"/>
                  <a:ea typeface="微软雅黑" panose="020B0503020204020204" pitchFamily="34" charset="-122"/>
                  <a:cs typeface="+mj-cs"/>
                </a:defRPr>
              </a:lvl1pPr>
              <a:lvl2pPr marL="702310" indent="-269875" algn="l" defTabSz="864235" rtl="0" eaLnBrk="1" latinLnBrk="0" hangingPunct="1">
                <a:spcBef>
                  <a:spcPct val="19000"/>
                </a:spcBef>
                <a:buFont typeface="Arial" panose="020B0604020202020204" pitchFamily="34" charset="0"/>
                <a:buChar char="–"/>
                <a:defRPr sz="2270" kern="1200">
                  <a:solidFill>
                    <a:schemeClr val="bg1"/>
                  </a:solidFill>
                  <a:latin typeface="微软雅黑" panose="020B0503020204020204" pitchFamily="34" charset="-122"/>
                  <a:ea typeface="微软雅黑" panose="020B0503020204020204" pitchFamily="34" charset="-122"/>
                  <a:cs typeface="+mn-cs"/>
                </a:defRPr>
              </a:lvl2pPr>
              <a:lvl3pPr marL="1080135" indent="-215900" algn="l" defTabSz="864235" rtl="0" eaLnBrk="1" latinLnBrk="0" hangingPunct="1">
                <a:spcBef>
                  <a:spcPct val="19000"/>
                </a:spcBef>
                <a:buFont typeface="Arial" panose="020B0604020202020204" pitchFamily="34" charset="0"/>
                <a:buChar char="•"/>
                <a:defRPr sz="1890" kern="1200">
                  <a:solidFill>
                    <a:schemeClr val="bg1"/>
                  </a:solidFill>
                  <a:latin typeface="微软雅黑" panose="020B0503020204020204" pitchFamily="34" charset="-122"/>
                  <a:ea typeface="微软雅黑" panose="020B0503020204020204" pitchFamily="34" charset="-122"/>
                  <a:cs typeface="+mn-cs"/>
                </a:defRPr>
              </a:lvl3pPr>
              <a:lvl4pPr marL="1511935" indent="-215900" algn="l" defTabSz="864235" rtl="0" eaLnBrk="1" latinLnBrk="0" hangingPunct="1">
                <a:spcBef>
                  <a:spcPct val="19000"/>
                </a:spcBef>
                <a:buFont typeface="Arial" panose="020B0604020202020204" pitchFamily="34" charset="0"/>
                <a:buChar char="–"/>
                <a:defRPr sz="1510" kern="1200">
                  <a:solidFill>
                    <a:schemeClr val="bg1"/>
                  </a:solidFill>
                  <a:latin typeface="微软雅黑" panose="020B0503020204020204" pitchFamily="34" charset="-122"/>
                  <a:ea typeface="微软雅黑" panose="020B0503020204020204" pitchFamily="34" charset="-122"/>
                  <a:cs typeface="+mn-cs"/>
                </a:defRPr>
              </a:lvl4pPr>
              <a:lvl5pPr marL="1943735" indent="-215900" algn="l" defTabSz="864235" rtl="0" eaLnBrk="1" latinLnBrk="0" hangingPunct="1">
                <a:spcBef>
                  <a:spcPct val="19000"/>
                </a:spcBef>
                <a:buFont typeface="Arial" panose="020B0604020202020204" pitchFamily="34" charset="0"/>
                <a:buChar char="»"/>
                <a:defRPr sz="1325" kern="1200">
                  <a:solidFill>
                    <a:schemeClr val="bg1"/>
                  </a:solidFill>
                  <a:latin typeface="微软雅黑" panose="020B0503020204020204" pitchFamily="34" charset="-122"/>
                  <a:ea typeface="微软雅黑" panose="020B0503020204020204" pitchFamily="34" charset="-122"/>
                  <a:cs typeface="+mn-cs"/>
                </a:defRPr>
              </a:lvl5pPr>
              <a:lvl6pPr marL="2376170"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6pPr>
              <a:lvl7pPr marL="2807970"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7pPr>
              <a:lvl8pPr marL="3239770"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8pPr>
              <a:lvl9pPr marL="3672205"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9pPr>
            </a:lstStyle>
            <a:p>
              <a:pPr marL="0" indent="0" algn="ctr">
                <a:lnSpc>
                  <a:spcPct val="150000"/>
                </a:lnSpc>
              </a:pPr>
              <a:r>
                <a:rPr lang="zh-CN" altLang="en-US" sz="1600" dirty="0"/>
                <a:t>关键指标：填报率、异常人数、确诊人数</a:t>
              </a:r>
              <a:endParaRPr lang="en-US" altLang="zh-CN" sz="1600" dirty="0"/>
            </a:p>
          </p:txBody>
        </p:sp>
      </p:grpSp>
      <p:grpSp>
        <p:nvGrpSpPr>
          <p:cNvPr id="13" name="组合 12">
            <a:extLst>
              <a:ext uri="{FF2B5EF4-FFF2-40B4-BE49-F238E27FC236}">
                <a16:creationId xmlns:a16="http://schemas.microsoft.com/office/drawing/2014/main" id="{0F2C9F45-C82B-1144-9B65-4C4F71BE546E}"/>
              </a:ext>
            </a:extLst>
          </p:cNvPr>
          <p:cNvGrpSpPr/>
          <p:nvPr/>
        </p:nvGrpSpPr>
        <p:grpSpPr>
          <a:xfrm>
            <a:off x="317269" y="4899558"/>
            <a:ext cx="3186517" cy="1423251"/>
            <a:chOff x="614814" y="863205"/>
            <a:chExt cx="3200419" cy="2232866"/>
          </a:xfrm>
        </p:grpSpPr>
        <p:sp>
          <p:nvSpPr>
            <p:cNvPr id="14" name="矩形 13">
              <a:extLst>
                <a:ext uri="{FF2B5EF4-FFF2-40B4-BE49-F238E27FC236}">
                  <a16:creationId xmlns:a16="http://schemas.microsoft.com/office/drawing/2014/main" id="{672021AD-C1E8-FB4C-8ED8-D1E3B37C6BDF}"/>
                </a:ext>
              </a:extLst>
            </p:cNvPr>
            <p:cNvSpPr/>
            <p:nvPr/>
          </p:nvSpPr>
          <p:spPr>
            <a:xfrm>
              <a:off x="614814" y="863205"/>
              <a:ext cx="3200419" cy="2232866"/>
            </a:xfrm>
            <a:prstGeom prst="rect">
              <a:avLst/>
            </a:prstGeom>
            <a:solidFill>
              <a:srgbClr val="FFFF00">
                <a:alpha val="50196"/>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15" name="标题 3">
              <a:extLst>
                <a:ext uri="{FF2B5EF4-FFF2-40B4-BE49-F238E27FC236}">
                  <a16:creationId xmlns:a16="http://schemas.microsoft.com/office/drawing/2014/main" id="{851E9FB5-F32F-BE4D-BD82-C815C4CBD07B}"/>
                </a:ext>
              </a:extLst>
            </p:cNvPr>
            <p:cNvSpPr txBox="1">
              <a:spLocks/>
            </p:cNvSpPr>
            <p:nvPr/>
          </p:nvSpPr>
          <p:spPr>
            <a:xfrm>
              <a:off x="616273" y="1433210"/>
              <a:ext cx="3167216" cy="1028557"/>
            </a:xfrm>
            <a:prstGeom prst="rect">
              <a:avLst/>
            </a:prstGeom>
            <a:solidFill>
              <a:schemeClr val="accent6">
                <a:lumMod val="50000"/>
              </a:schemeClr>
            </a:solidFill>
          </p:spPr>
          <p:txBody>
            <a:bodyPr vert="horz" lIns="91440" tIns="45720" rIns="91440" bIns="45720" rtlCol="0" anchor="ctr">
              <a:noAutofit/>
            </a:bodyPr>
            <a:lstStyle>
              <a:lvl1pPr marL="323850" indent="-323850" algn="l" defTabSz="864226" rtl="0" eaLnBrk="1" latinLnBrk="0" hangingPunct="1">
                <a:spcBef>
                  <a:spcPct val="0"/>
                </a:spcBef>
                <a:buFont typeface="Arial" panose="020B0604020202020204" pitchFamily="34" charset="0"/>
                <a:buNone/>
                <a:defRPr sz="3025" b="1" kern="1200">
                  <a:solidFill>
                    <a:schemeClr val="bg1"/>
                  </a:solidFill>
                  <a:latin typeface="微软雅黑" panose="020B0503020204020204" pitchFamily="34" charset="-122"/>
                  <a:ea typeface="微软雅黑" panose="020B0503020204020204" pitchFamily="34" charset="-122"/>
                  <a:cs typeface="+mj-cs"/>
                </a:defRPr>
              </a:lvl1pPr>
              <a:lvl2pPr marL="702310" indent="-269875" algn="l" defTabSz="864235" rtl="0" eaLnBrk="1" latinLnBrk="0" hangingPunct="1">
                <a:spcBef>
                  <a:spcPct val="19000"/>
                </a:spcBef>
                <a:buFont typeface="Arial" panose="020B0604020202020204" pitchFamily="34" charset="0"/>
                <a:buChar char="–"/>
                <a:defRPr sz="2270" kern="1200">
                  <a:solidFill>
                    <a:schemeClr val="bg1"/>
                  </a:solidFill>
                  <a:latin typeface="微软雅黑" panose="020B0503020204020204" pitchFamily="34" charset="-122"/>
                  <a:ea typeface="微软雅黑" panose="020B0503020204020204" pitchFamily="34" charset="-122"/>
                  <a:cs typeface="+mn-cs"/>
                </a:defRPr>
              </a:lvl2pPr>
              <a:lvl3pPr marL="1080135" indent="-215900" algn="l" defTabSz="864235" rtl="0" eaLnBrk="1" latinLnBrk="0" hangingPunct="1">
                <a:spcBef>
                  <a:spcPct val="19000"/>
                </a:spcBef>
                <a:buFont typeface="Arial" panose="020B0604020202020204" pitchFamily="34" charset="0"/>
                <a:buChar char="•"/>
                <a:defRPr sz="1890" kern="1200">
                  <a:solidFill>
                    <a:schemeClr val="bg1"/>
                  </a:solidFill>
                  <a:latin typeface="微软雅黑" panose="020B0503020204020204" pitchFamily="34" charset="-122"/>
                  <a:ea typeface="微软雅黑" panose="020B0503020204020204" pitchFamily="34" charset="-122"/>
                  <a:cs typeface="+mn-cs"/>
                </a:defRPr>
              </a:lvl3pPr>
              <a:lvl4pPr marL="1511935" indent="-215900" algn="l" defTabSz="864235" rtl="0" eaLnBrk="1" latinLnBrk="0" hangingPunct="1">
                <a:spcBef>
                  <a:spcPct val="19000"/>
                </a:spcBef>
                <a:buFont typeface="Arial" panose="020B0604020202020204" pitchFamily="34" charset="0"/>
                <a:buChar char="–"/>
                <a:defRPr sz="1510" kern="1200">
                  <a:solidFill>
                    <a:schemeClr val="bg1"/>
                  </a:solidFill>
                  <a:latin typeface="微软雅黑" panose="020B0503020204020204" pitchFamily="34" charset="-122"/>
                  <a:ea typeface="微软雅黑" panose="020B0503020204020204" pitchFamily="34" charset="-122"/>
                  <a:cs typeface="+mn-cs"/>
                </a:defRPr>
              </a:lvl4pPr>
              <a:lvl5pPr marL="1943735" indent="-215900" algn="l" defTabSz="864235" rtl="0" eaLnBrk="1" latinLnBrk="0" hangingPunct="1">
                <a:spcBef>
                  <a:spcPct val="19000"/>
                </a:spcBef>
                <a:buFont typeface="Arial" panose="020B0604020202020204" pitchFamily="34" charset="0"/>
                <a:buChar char="»"/>
                <a:defRPr sz="1325" kern="1200">
                  <a:solidFill>
                    <a:schemeClr val="bg1"/>
                  </a:solidFill>
                  <a:latin typeface="微软雅黑" panose="020B0503020204020204" pitchFamily="34" charset="-122"/>
                  <a:ea typeface="微软雅黑" panose="020B0503020204020204" pitchFamily="34" charset="-122"/>
                  <a:cs typeface="+mn-cs"/>
                </a:defRPr>
              </a:lvl5pPr>
              <a:lvl6pPr marL="2376170"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6pPr>
              <a:lvl7pPr marL="2807970"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7pPr>
              <a:lvl8pPr marL="3239770"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8pPr>
              <a:lvl9pPr marL="3672205"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9pPr>
            </a:lstStyle>
            <a:p>
              <a:pPr marL="0" indent="0" algn="ctr">
                <a:lnSpc>
                  <a:spcPct val="150000"/>
                </a:lnSpc>
              </a:pPr>
              <a:r>
                <a:rPr lang="zh-CN" altLang="en-US" sz="1800" dirty="0"/>
                <a:t>各区域异常人数排名</a:t>
              </a:r>
              <a:endParaRPr lang="en-US" altLang="zh-CN" sz="1800" dirty="0"/>
            </a:p>
          </p:txBody>
        </p:sp>
      </p:grpSp>
      <p:grpSp>
        <p:nvGrpSpPr>
          <p:cNvPr id="16" name="组合 15">
            <a:extLst>
              <a:ext uri="{FF2B5EF4-FFF2-40B4-BE49-F238E27FC236}">
                <a16:creationId xmlns:a16="http://schemas.microsoft.com/office/drawing/2014/main" id="{C41CC9D7-72CD-4F47-B14C-58C11E9DF2C3}"/>
              </a:ext>
            </a:extLst>
          </p:cNvPr>
          <p:cNvGrpSpPr/>
          <p:nvPr/>
        </p:nvGrpSpPr>
        <p:grpSpPr>
          <a:xfrm>
            <a:off x="8019578" y="3074170"/>
            <a:ext cx="3186517" cy="1423251"/>
            <a:chOff x="614814" y="863205"/>
            <a:chExt cx="3200419" cy="2232866"/>
          </a:xfrm>
        </p:grpSpPr>
        <p:sp>
          <p:nvSpPr>
            <p:cNvPr id="17" name="矩形 16">
              <a:extLst>
                <a:ext uri="{FF2B5EF4-FFF2-40B4-BE49-F238E27FC236}">
                  <a16:creationId xmlns:a16="http://schemas.microsoft.com/office/drawing/2014/main" id="{C85F832D-ADB5-E146-AFF3-8B973EF90C68}"/>
                </a:ext>
              </a:extLst>
            </p:cNvPr>
            <p:cNvSpPr/>
            <p:nvPr/>
          </p:nvSpPr>
          <p:spPr>
            <a:xfrm>
              <a:off x="614814" y="863205"/>
              <a:ext cx="3200419" cy="2232866"/>
            </a:xfrm>
            <a:prstGeom prst="rect">
              <a:avLst/>
            </a:prstGeom>
            <a:solidFill>
              <a:srgbClr val="FFFF00">
                <a:alpha val="50196"/>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18" name="标题 3">
              <a:extLst>
                <a:ext uri="{FF2B5EF4-FFF2-40B4-BE49-F238E27FC236}">
                  <a16:creationId xmlns:a16="http://schemas.microsoft.com/office/drawing/2014/main" id="{502B2735-4A93-C34A-A621-4FB9FE41B896}"/>
                </a:ext>
              </a:extLst>
            </p:cNvPr>
            <p:cNvSpPr txBox="1">
              <a:spLocks/>
            </p:cNvSpPr>
            <p:nvPr/>
          </p:nvSpPr>
          <p:spPr>
            <a:xfrm>
              <a:off x="616273" y="1433210"/>
              <a:ext cx="3167216" cy="1028557"/>
            </a:xfrm>
            <a:prstGeom prst="rect">
              <a:avLst/>
            </a:prstGeom>
            <a:solidFill>
              <a:schemeClr val="accent6">
                <a:lumMod val="50000"/>
              </a:schemeClr>
            </a:solidFill>
          </p:spPr>
          <p:txBody>
            <a:bodyPr vert="horz" lIns="91440" tIns="45720" rIns="91440" bIns="45720" rtlCol="0" anchor="ctr">
              <a:noAutofit/>
            </a:bodyPr>
            <a:lstStyle>
              <a:lvl1pPr marL="323850" indent="-323850" algn="l" defTabSz="864226" rtl="0" eaLnBrk="1" latinLnBrk="0" hangingPunct="1">
                <a:spcBef>
                  <a:spcPct val="0"/>
                </a:spcBef>
                <a:buFont typeface="Arial" panose="020B0604020202020204" pitchFamily="34" charset="0"/>
                <a:buNone/>
                <a:defRPr sz="3025" b="1" kern="1200">
                  <a:solidFill>
                    <a:schemeClr val="bg1"/>
                  </a:solidFill>
                  <a:latin typeface="微软雅黑" panose="020B0503020204020204" pitchFamily="34" charset="-122"/>
                  <a:ea typeface="微软雅黑" panose="020B0503020204020204" pitchFamily="34" charset="-122"/>
                  <a:cs typeface="+mj-cs"/>
                </a:defRPr>
              </a:lvl1pPr>
              <a:lvl2pPr marL="702310" indent="-269875" algn="l" defTabSz="864235" rtl="0" eaLnBrk="1" latinLnBrk="0" hangingPunct="1">
                <a:spcBef>
                  <a:spcPct val="19000"/>
                </a:spcBef>
                <a:buFont typeface="Arial" panose="020B0604020202020204" pitchFamily="34" charset="0"/>
                <a:buChar char="–"/>
                <a:defRPr sz="2270" kern="1200">
                  <a:solidFill>
                    <a:schemeClr val="bg1"/>
                  </a:solidFill>
                  <a:latin typeface="微软雅黑" panose="020B0503020204020204" pitchFamily="34" charset="-122"/>
                  <a:ea typeface="微软雅黑" panose="020B0503020204020204" pitchFamily="34" charset="-122"/>
                  <a:cs typeface="+mn-cs"/>
                </a:defRPr>
              </a:lvl2pPr>
              <a:lvl3pPr marL="1080135" indent="-215900" algn="l" defTabSz="864235" rtl="0" eaLnBrk="1" latinLnBrk="0" hangingPunct="1">
                <a:spcBef>
                  <a:spcPct val="19000"/>
                </a:spcBef>
                <a:buFont typeface="Arial" panose="020B0604020202020204" pitchFamily="34" charset="0"/>
                <a:buChar char="•"/>
                <a:defRPr sz="1890" kern="1200">
                  <a:solidFill>
                    <a:schemeClr val="bg1"/>
                  </a:solidFill>
                  <a:latin typeface="微软雅黑" panose="020B0503020204020204" pitchFamily="34" charset="-122"/>
                  <a:ea typeface="微软雅黑" panose="020B0503020204020204" pitchFamily="34" charset="-122"/>
                  <a:cs typeface="+mn-cs"/>
                </a:defRPr>
              </a:lvl3pPr>
              <a:lvl4pPr marL="1511935" indent="-215900" algn="l" defTabSz="864235" rtl="0" eaLnBrk="1" latinLnBrk="0" hangingPunct="1">
                <a:spcBef>
                  <a:spcPct val="19000"/>
                </a:spcBef>
                <a:buFont typeface="Arial" panose="020B0604020202020204" pitchFamily="34" charset="0"/>
                <a:buChar char="–"/>
                <a:defRPr sz="1510" kern="1200">
                  <a:solidFill>
                    <a:schemeClr val="bg1"/>
                  </a:solidFill>
                  <a:latin typeface="微软雅黑" panose="020B0503020204020204" pitchFamily="34" charset="-122"/>
                  <a:ea typeface="微软雅黑" panose="020B0503020204020204" pitchFamily="34" charset="-122"/>
                  <a:cs typeface="+mn-cs"/>
                </a:defRPr>
              </a:lvl4pPr>
              <a:lvl5pPr marL="1943735" indent="-215900" algn="l" defTabSz="864235" rtl="0" eaLnBrk="1" latinLnBrk="0" hangingPunct="1">
                <a:spcBef>
                  <a:spcPct val="19000"/>
                </a:spcBef>
                <a:buFont typeface="Arial" panose="020B0604020202020204" pitchFamily="34" charset="0"/>
                <a:buChar char="»"/>
                <a:defRPr sz="1325" kern="1200">
                  <a:solidFill>
                    <a:schemeClr val="bg1"/>
                  </a:solidFill>
                  <a:latin typeface="微软雅黑" panose="020B0503020204020204" pitchFamily="34" charset="-122"/>
                  <a:ea typeface="微软雅黑" panose="020B0503020204020204" pitchFamily="34" charset="-122"/>
                  <a:cs typeface="+mn-cs"/>
                </a:defRPr>
              </a:lvl5pPr>
              <a:lvl6pPr marL="2376170"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6pPr>
              <a:lvl7pPr marL="2807970"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7pPr>
              <a:lvl8pPr marL="3239770"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8pPr>
              <a:lvl9pPr marL="3672205"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9pPr>
            </a:lstStyle>
            <a:p>
              <a:pPr marL="0" indent="0" algn="ctr">
                <a:lnSpc>
                  <a:spcPct val="150000"/>
                </a:lnSpc>
              </a:pPr>
              <a:r>
                <a:rPr lang="zh-CN" altLang="en-US" sz="1800" dirty="0"/>
                <a:t>确诊病例分布</a:t>
              </a:r>
              <a:endParaRPr lang="en-US" altLang="zh-CN" sz="1800" dirty="0"/>
            </a:p>
          </p:txBody>
        </p:sp>
      </p:grpSp>
      <p:grpSp>
        <p:nvGrpSpPr>
          <p:cNvPr id="19" name="组合 18">
            <a:extLst>
              <a:ext uri="{FF2B5EF4-FFF2-40B4-BE49-F238E27FC236}">
                <a16:creationId xmlns:a16="http://schemas.microsoft.com/office/drawing/2014/main" id="{DBAB477E-DC58-AC42-BA31-1BDF32693F4D}"/>
              </a:ext>
            </a:extLst>
          </p:cNvPr>
          <p:cNvGrpSpPr/>
          <p:nvPr/>
        </p:nvGrpSpPr>
        <p:grpSpPr>
          <a:xfrm>
            <a:off x="3959250" y="1438031"/>
            <a:ext cx="3888432" cy="3170208"/>
            <a:chOff x="614814" y="863205"/>
            <a:chExt cx="3200419" cy="2232866"/>
          </a:xfrm>
        </p:grpSpPr>
        <p:sp>
          <p:nvSpPr>
            <p:cNvPr id="20" name="矩形 19">
              <a:extLst>
                <a:ext uri="{FF2B5EF4-FFF2-40B4-BE49-F238E27FC236}">
                  <a16:creationId xmlns:a16="http://schemas.microsoft.com/office/drawing/2014/main" id="{12142460-B4AC-DA4E-8677-7A2AFD29AECD}"/>
                </a:ext>
              </a:extLst>
            </p:cNvPr>
            <p:cNvSpPr/>
            <p:nvPr/>
          </p:nvSpPr>
          <p:spPr>
            <a:xfrm>
              <a:off x="614814" y="863205"/>
              <a:ext cx="3200419" cy="2232866"/>
            </a:xfrm>
            <a:prstGeom prst="rect">
              <a:avLst/>
            </a:prstGeom>
            <a:solidFill>
              <a:srgbClr val="FFFF00">
                <a:alpha val="50196"/>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21" name="标题 3">
              <a:extLst>
                <a:ext uri="{FF2B5EF4-FFF2-40B4-BE49-F238E27FC236}">
                  <a16:creationId xmlns:a16="http://schemas.microsoft.com/office/drawing/2014/main" id="{8A712708-573C-FD42-AEF4-B95F930AA680}"/>
                </a:ext>
              </a:extLst>
            </p:cNvPr>
            <p:cNvSpPr txBox="1">
              <a:spLocks/>
            </p:cNvSpPr>
            <p:nvPr/>
          </p:nvSpPr>
          <p:spPr>
            <a:xfrm>
              <a:off x="616273" y="1777422"/>
              <a:ext cx="3167216" cy="572115"/>
            </a:xfrm>
            <a:prstGeom prst="rect">
              <a:avLst/>
            </a:prstGeom>
            <a:solidFill>
              <a:schemeClr val="accent6">
                <a:lumMod val="50000"/>
              </a:schemeClr>
            </a:solidFill>
          </p:spPr>
          <p:txBody>
            <a:bodyPr vert="horz" lIns="91440" tIns="45720" rIns="91440" bIns="45720" rtlCol="0" anchor="ctr">
              <a:noAutofit/>
            </a:bodyPr>
            <a:lstStyle>
              <a:lvl1pPr marL="323850" indent="-323850" algn="l" defTabSz="864226" rtl="0" eaLnBrk="1" latinLnBrk="0" hangingPunct="1">
                <a:spcBef>
                  <a:spcPct val="0"/>
                </a:spcBef>
                <a:buFont typeface="Arial" panose="020B0604020202020204" pitchFamily="34" charset="0"/>
                <a:buNone/>
                <a:defRPr sz="3025" b="1" kern="1200">
                  <a:solidFill>
                    <a:schemeClr val="bg1"/>
                  </a:solidFill>
                  <a:latin typeface="微软雅黑" panose="020B0503020204020204" pitchFamily="34" charset="-122"/>
                  <a:ea typeface="微软雅黑" panose="020B0503020204020204" pitchFamily="34" charset="-122"/>
                  <a:cs typeface="+mj-cs"/>
                </a:defRPr>
              </a:lvl1pPr>
              <a:lvl2pPr marL="702310" indent="-269875" algn="l" defTabSz="864235" rtl="0" eaLnBrk="1" latinLnBrk="0" hangingPunct="1">
                <a:spcBef>
                  <a:spcPct val="19000"/>
                </a:spcBef>
                <a:buFont typeface="Arial" panose="020B0604020202020204" pitchFamily="34" charset="0"/>
                <a:buChar char="–"/>
                <a:defRPr sz="2270" kern="1200">
                  <a:solidFill>
                    <a:schemeClr val="bg1"/>
                  </a:solidFill>
                  <a:latin typeface="微软雅黑" panose="020B0503020204020204" pitchFamily="34" charset="-122"/>
                  <a:ea typeface="微软雅黑" panose="020B0503020204020204" pitchFamily="34" charset="-122"/>
                  <a:cs typeface="+mn-cs"/>
                </a:defRPr>
              </a:lvl2pPr>
              <a:lvl3pPr marL="1080135" indent="-215900" algn="l" defTabSz="864235" rtl="0" eaLnBrk="1" latinLnBrk="0" hangingPunct="1">
                <a:spcBef>
                  <a:spcPct val="19000"/>
                </a:spcBef>
                <a:buFont typeface="Arial" panose="020B0604020202020204" pitchFamily="34" charset="0"/>
                <a:buChar char="•"/>
                <a:defRPr sz="1890" kern="1200">
                  <a:solidFill>
                    <a:schemeClr val="bg1"/>
                  </a:solidFill>
                  <a:latin typeface="微软雅黑" panose="020B0503020204020204" pitchFamily="34" charset="-122"/>
                  <a:ea typeface="微软雅黑" panose="020B0503020204020204" pitchFamily="34" charset="-122"/>
                  <a:cs typeface="+mn-cs"/>
                </a:defRPr>
              </a:lvl3pPr>
              <a:lvl4pPr marL="1511935" indent="-215900" algn="l" defTabSz="864235" rtl="0" eaLnBrk="1" latinLnBrk="0" hangingPunct="1">
                <a:spcBef>
                  <a:spcPct val="19000"/>
                </a:spcBef>
                <a:buFont typeface="Arial" panose="020B0604020202020204" pitchFamily="34" charset="0"/>
                <a:buChar char="–"/>
                <a:defRPr sz="1510" kern="1200">
                  <a:solidFill>
                    <a:schemeClr val="bg1"/>
                  </a:solidFill>
                  <a:latin typeface="微软雅黑" panose="020B0503020204020204" pitchFamily="34" charset="-122"/>
                  <a:ea typeface="微软雅黑" panose="020B0503020204020204" pitchFamily="34" charset="-122"/>
                  <a:cs typeface="+mn-cs"/>
                </a:defRPr>
              </a:lvl4pPr>
              <a:lvl5pPr marL="1943735" indent="-215900" algn="l" defTabSz="864235" rtl="0" eaLnBrk="1" latinLnBrk="0" hangingPunct="1">
                <a:spcBef>
                  <a:spcPct val="19000"/>
                </a:spcBef>
                <a:buFont typeface="Arial" panose="020B0604020202020204" pitchFamily="34" charset="0"/>
                <a:buChar char="»"/>
                <a:defRPr sz="1325" kern="1200">
                  <a:solidFill>
                    <a:schemeClr val="bg1"/>
                  </a:solidFill>
                  <a:latin typeface="微软雅黑" panose="020B0503020204020204" pitchFamily="34" charset="-122"/>
                  <a:ea typeface="微软雅黑" panose="020B0503020204020204" pitchFamily="34" charset="-122"/>
                  <a:cs typeface="+mn-cs"/>
                </a:defRPr>
              </a:lvl5pPr>
              <a:lvl6pPr marL="2376170"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6pPr>
              <a:lvl7pPr marL="2807970"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7pPr>
              <a:lvl8pPr marL="3239770"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8pPr>
              <a:lvl9pPr marL="3672205"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9pPr>
            </a:lstStyle>
            <a:p>
              <a:pPr marL="0" indent="0" algn="ctr"/>
              <a:r>
                <a:rPr lang="zh-CN" altLang="en-US" sz="1800" dirty="0"/>
                <a:t>疫情风险分析：重灾区分析、学生</a:t>
              </a:r>
              <a:r>
                <a:rPr lang="en-US" altLang="zh-CN" sz="1800" dirty="0"/>
                <a:t>GPS</a:t>
              </a:r>
              <a:r>
                <a:rPr lang="zh-CN" altLang="en-US" sz="1800" dirty="0"/>
                <a:t>打卡位置数据分析</a:t>
              </a:r>
            </a:p>
          </p:txBody>
        </p:sp>
      </p:grpSp>
      <p:grpSp>
        <p:nvGrpSpPr>
          <p:cNvPr id="22" name="组合 21">
            <a:extLst>
              <a:ext uri="{FF2B5EF4-FFF2-40B4-BE49-F238E27FC236}">
                <a16:creationId xmlns:a16="http://schemas.microsoft.com/office/drawing/2014/main" id="{EBF1139C-4AA5-F045-AEEF-D7DB71F09611}"/>
              </a:ext>
            </a:extLst>
          </p:cNvPr>
          <p:cNvGrpSpPr/>
          <p:nvPr/>
        </p:nvGrpSpPr>
        <p:grpSpPr>
          <a:xfrm>
            <a:off x="3959250" y="4817736"/>
            <a:ext cx="3888432" cy="1423251"/>
            <a:chOff x="614814" y="863205"/>
            <a:chExt cx="3200419" cy="2232866"/>
          </a:xfrm>
        </p:grpSpPr>
        <p:sp>
          <p:nvSpPr>
            <p:cNvPr id="23" name="矩形 22">
              <a:extLst>
                <a:ext uri="{FF2B5EF4-FFF2-40B4-BE49-F238E27FC236}">
                  <a16:creationId xmlns:a16="http://schemas.microsoft.com/office/drawing/2014/main" id="{43051B8F-3A2F-7846-9662-A9A6EE3E54AB}"/>
                </a:ext>
              </a:extLst>
            </p:cNvPr>
            <p:cNvSpPr/>
            <p:nvPr/>
          </p:nvSpPr>
          <p:spPr>
            <a:xfrm>
              <a:off x="614814" y="863205"/>
              <a:ext cx="3200419" cy="2232866"/>
            </a:xfrm>
            <a:prstGeom prst="rect">
              <a:avLst/>
            </a:prstGeom>
            <a:solidFill>
              <a:srgbClr val="FFFF00">
                <a:alpha val="50196"/>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24" name="标题 3">
              <a:extLst>
                <a:ext uri="{FF2B5EF4-FFF2-40B4-BE49-F238E27FC236}">
                  <a16:creationId xmlns:a16="http://schemas.microsoft.com/office/drawing/2014/main" id="{8D5BA098-E6EE-BD4B-88E1-F8B1C51CED99}"/>
                </a:ext>
              </a:extLst>
            </p:cNvPr>
            <p:cNvSpPr txBox="1">
              <a:spLocks/>
            </p:cNvSpPr>
            <p:nvPr/>
          </p:nvSpPr>
          <p:spPr>
            <a:xfrm>
              <a:off x="616273" y="1433210"/>
              <a:ext cx="3167216" cy="1028557"/>
            </a:xfrm>
            <a:prstGeom prst="rect">
              <a:avLst/>
            </a:prstGeom>
            <a:solidFill>
              <a:schemeClr val="accent6">
                <a:lumMod val="50000"/>
              </a:schemeClr>
            </a:solidFill>
          </p:spPr>
          <p:txBody>
            <a:bodyPr vert="horz" lIns="91440" tIns="45720" rIns="91440" bIns="45720" rtlCol="0" anchor="ctr">
              <a:noAutofit/>
            </a:bodyPr>
            <a:lstStyle>
              <a:defPPr>
                <a:defRPr lang="zh-CN"/>
              </a:defPPr>
              <a:lvl1pPr indent="0" algn="ctr" defTabSz="864226">
                <a:spcBef>
                  <a:spcPct val="0"/>
                </a:spcBef>
                <a:buFont typeface="Arial" panose="020B0604020202020204" pitchFamily="34" charset="0"/>
                <a:buNone/>
                <a:defRPr b="1">
                  <a:solidFill>
                    <a:schemeClr val="bg1"/>
                  </a:solidFill>
                  <a:latin typeface="微软雅黑" panose="020B0503020204020204" pitchFamily="34" charset="-122"/>
                  <a:ea typeface="微软雅黑" panose="020B0503020204020204" pitchFamily="34" charset="-122"/>
                  <a:cs typeface="+mj-cs"/>
                </a:defRPr>
              </a:lvl1pPr>
              <a:lvl2pPr marL="702310" indent="-269875" defTabSz="864235">
                <a:spcBef>
                  <a:spcPct val="19000"/>
                </a:spcBef>
                <a:buFont typeface="Arial" panose="020B0604020202020204" pitchFamily="34" charset="0"/>
                <a:buChar char="–"/>
                <a:defRPr sz="2270">
                  <a:solidFill>
                    <a:schemeClr val="bg1"/>
                  </a:solidFill>
                  <a:latin typeface="微软雅黑" panose="020B0503020204020204" pitchFamily="34" charset="-122"/>
                  <a:ea typeface="微软雅黑" panose="020B0503020204020204" pitchFamily="34" charset="-122"/>
                </a:defRPr>
              </a:lvl2pPr>
              <a:lvl3pPr marL="1080135" indent="-215900" defTabSz="864235">
                <a:spcBef>
                  <a:spcPct val="19000"/>
                </a:spcBef>
                <a:buFont typeface="Arial" panose="020B0604020202020204" pitchFamily="34" charset="0"/>
                <a:buChar char="•"/>
                <a:defRPr sz="1890">
                  <a:solidFill>
                    <a:schemeClr val="bg1"/>
                  </a:solidFill>
                  <a:latin typeface="微软雅黑" panose="020B0503020204020204" pitchFamily="34" charset="-122"/>
                  <a:ea typeface="微软雅黑" panose="020B0503020204020204" pitchFamily="34" charset="-122"/>
                </a:defRPr>
              </a:lvl3pPr>
              <a:lvl4pPr marL="1511935" indent="-215900" defTabSz="864235">
                <a:spcBef>
                  <a:spcPct val="19000"/>
                </a:spcBef>
                <a:buFont typeface="Arial" panose="020B0604020202020204" pitchFamily="34" charset="0"/>
                <a:buChar char="–"/>
                <a:defRPr sz="1510">
                  <a:solidFill>
                    <a:schemeClr val="bg1"/>
                  </a:solidFill>
                  <a:latin typeface="微软雅黑" panose="020B0503020204020204" pitchFamily="34" charset="-122"/>
                  <a:ea typeface="微软雅黑" panose="020B0503020204020204" pitchFamily="34" charset="-122"/>
                </a:defRPr>
              </a:lvl4pPr>
              <a:lvl5pPr marL="1943735" indent="-215900" defTabSz="864235">
                <a:spcBef>
                  <a:spcPct val="19000"/>
                </a:spcBef>
                <a:buFont typeface="Arial" panose="020B0604020202020204" pitchFamily="34" charset="0"/>
                <a:buChar char="»"/>
                <a:defRPr sz="1325">
                  <a:solidFill>
                    <a:schemeClr val="bg1"/>
                  </a:solidFill>
                  <a:latin typeface="微软雅黑" panose="020B0503020204020204" pitchFamily="34" charset="-122"/>
                  <a:ea typeface="微软雅黑" panose="020B0503020204020204" pitchFamily="34" charset="-122"/>
                </a:defRPr>
              </a:lvl5pPr>
              <a:lvl6pPr marL="2376170" indent="-215900" defTabSz="864235">
                <a:spcBef>
                  <a:spcPct val="19000"/>
                </a:spcBef>
                <a:buFont typeface="Arial" panose="020B0604020202020204" pitchFamily="34" charset="0"/>
                <a:buChar char="•"/>
                <a:defRPr sz="1890"/>
              </a:lvl6pPr>
              <a:lvl7pPr marL="2807970" indent="-215900" defTabSz="864235">
                <a:spcBef>
                  <a:spcPct val="19000"/>
                </a:spcBef>
                <a:buFont typeface="Arial" panose="020B0604020202020204" pitchFamily="34" charset="0"/>
                <a:buChar char="•"/>
                <a:defRPr sz="1890"/>
              </a:lvl7pPr>
              <a:lvl8pPr marL="3239770" indent="-215900" defTabSz="864235">
                <a:spcBef>
                  <a:spcPct val="19000"/>
                </a:spcBef>
                <a:buFont typeface="Arial" panose="020B0604020202020204" pitchFamily="34" charset="0"/>
                <a:buChar char="•"/>
                <a:defRPr sz="1890"/>
              </a:lvl8pPr>
              <a:lvl9pPr marL="3672205" indent="-215900" defTabSz="864235">
                <a:spcBef>
                  <a:spcPct val="19000"/>
                </a:spcBef>
                <a:buFont typeface="Arial" panose="020B0604020202020204" pitchFamily="34" charset="0"/>
                <a:buChar char="•"/>
                <a:defRPr sz="1890"/>
              </a:lvl9pPr>
            </a:lstStyle>
            <a:p>
              <a:r>
                <a:rPr lang="zh-CN" altLang="en-US" sz="1600" dirty="0"/>
                <a:t>疫情风险指数：根据发烧人数、接触湖北人数、疑似人数、确诊人数做研判</a:t>
              </a:r>
            </a:p>
          </p:txBody>
        </p:sp>
      </p:grpSp>
      <p:grpSp>
        <p:nvGrpSpPr>
          <p:cNvPr id="25" name="组合 24">
            <a:extLst>
              <a:ext uri="{FF2B5EF4-FFF2-40B4-BE49-F238E27FC236}">
                <a16:creationId xmlns:a16="http://schemas.microsoft.com/office/drawing/2014/main" id="{5056F1B4-8410-9243-A2C0-0C4BE14C13D3}"/>
              </a:ext>
            </a:extLst>
          </p:cNvPr>
          <p:cNvGrpSpPr/>
          <p:nvPr/>
        </p:nvGrpSpPr>
        <p:grpSpPr>
          <a:xfrm>
            <a:off x="8044415" y="1157528"/>
            <a:ext cx="3186517" cy="1722519"/>
            <a:chOff x="614814" y="863205"/>
            <a:chExt cx="3200419" cy="2232866"/>
          </a:xfrm>
        </p:grpSpPr>
        <p:sp>
          <p:nvSpPr>
            <p:cNvPr id="26" name="矩形 25">
              <a:extLst>
                <a:ext uri="{FF2B5EF4-FFF2-40B4-BE49-F238E27FC236}">
                  <a16:creationId xmlns:a16="http://schemas.microsoft.com/office/drawing/2014/main" id="{7F219FFE-81EA-064C-BFB2-489A7EB571A8}"/>
                </a:ext>
              </a:extLst>
            </p:cNvPr>
            <p:cNvSpPr/>
            <p:nvPr/>
          </p:nvSpPr>
          <p:spPr>
            <a:xfrm>
              <a:off x="614814" y="863205"/>
              <a:ext cx="3200419" cy="2232866"/>
            </a:xfrm>
            <a:prstGeom prst="rect">
              <a:avLst/>
            </a:prstGeom>
            <a:solidFill>
              <a:srgbClr val="FFFF00">
                <a:alpha val="50196"/>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27" name="标题 3">
              <a:extLst>
                <a:ext uri="{FF2B5EF4-FFF2-40B4-BE49-F238E27FC236}">
                  <a16:creationId xmlns:a16="http://schemas.microsoft.com/office/drawing/2014/main" id="{6FDD15DD-8B7E-C140-9C59-620F1137BAB9}"/>
                </a:ext>
              </a:extLst>
            </p:cNvPr>
            <p:cNvSpPr txBox="1">
              <a:spLocks/>
            </p:cNvSpPr>
            <p:nvPr/>
          </p:nvSpPr>
          <p:spPr>
            <a:xfrm>
              <a:off x="631415" y="1574971"/>
              <a:ext cx="3167216" cy="822778"/>
            </a:xfrm>
            <a:prstGeom prst="rect">
              <a:avLst/>
            </a:prstGeom>
            <a:solidFill>
              <a:schemeClr val="accent6">
                <a:lumMod val="50000"/>
              </a:schemeClr>
            </a:solidFill>
          </p:spPr>
          <p:txBody>
            <a:bodyPr vert="horz" lIns="91440" tIns="45720" rIns="91440" bIns="45720" rtlCol="0" anchor="ctr">
              <a:noAutofit/>
            </a:bodyPr>
            <a:lstStyle>
              <a:lvl1pPr marL="323850" indent="-323850" algn="l" defTabSz="864226" rtl="0" eaLnBrk="1" latinLnBrk="0" hangingPunct="1">
                <a:spcBef>
                  <a:spcPct val="0"/>
                </a:spcBef>
                <a:buFont typeface="Arial" panose="020B0604020202020204" pitchFamily="34" charset="0"/>
                <a:buNone/>
                <a:defRPr sz="3025" b="1" kern="1200">
                  <a:solidFill>
                    <a:schemeClr val="bg1"/>
                  </a:solidFill>
                  <a:latin typeface="微软雅黑" panose="020B0503020204020204" pitchFamily="34" charset="-122"/>
                  <a:ea typeface="微软雅黑" panose="020B0503020204020204" pitchFamily="34" charset="-122"/>
                  <a:cs typeface="+mj-cs"/>
                </a:defRPr>
              </a:lvl1pPr>
              <a:lvl2pPr marL="702310" indent="-269875" algn="l" defTabSz="864235" rtl="0" eaLnBrk="1" latinLnBrk="0" hangingPunct="1">
                <a:spcBef>
                  <a:spcPct val="19000"/>
                </a:spcBef>
                <a:buFont typeface="Arial" panose="020B0604020202020204" pitchFamily="34" charset="0"/>
                <a:buChar char="–"/>
                <a:defRPr sz="2270" kern="1200">
                  <a:solidFill>
                    <a:schemeClr val="bg1"/>
                  </a:solidFill>
                  <a:latin typeface="微软雅黑" panose="020B0503020204020204" pitchFamily="34" charset="-122"/>
                  <a:ea typeface="微软雅黑" panose="020B0503020204020204" pitchFamily="34" charset="-122"/>
                  <a:cs typeface="+mn-cs"/>
                </a:defRPr>
              </a:lvl2pPr>
              <a:lvl3pPr marL="1080135" indent="-215900" algn="l" defTabSz="864235" rtl="0" eaLnBrk="1" latinLnBrk="0" hangingPunct="1">
                <a:spcBef>
                  <a:spcPct val="19000"/>
                </a:spcBef>
                <a:buFont typeface="Arial" panose="020B0604020202020204" pitchFamily="34" charset="0"/>
                <a:buChar char="•"/>
                <a:defRPr sz="1890" kern="1200">
                  <a:solidFill>
                    <a:schemeClr val="bg1"/>
                  </a:solidFill>
                  <a:latin typeface="微软雅黑" panose="020B0503020204020204" pitchFamily="34" charset="-122"/>
                  <a:ea typeface="微软雅黑" panose="020B0503020204020204" pitchFamily="34" charset="-122"/>
                  <a:cs typeface="+mn-cs"/>
                </a:defRPr>
              </a:lvl3pPr>
              <a:lvl4pPr marL="1511935" indent="-215900" algn="l" defTabSz="864235" rtl="0" eaLnBrk="1" latinLnBrk="0" hangingPunct="1">
                <a:spcBef>
                  <a:spcPct val="19000"/>
                </a:spcBef>
                <a:buFont typeface="Arial" panose="020B0604020202020204" pitchFamily="34" charset="0"/>
                <a:buChar char="–"/>
                <a:defRPr sz="1510" kern="1200">
                  <a:solidFill>
                    <a:schemeClr val="bg1"/>
                  </a:solidFill>
                  <a:latin typeface="微软雅黑" panose="020B0503020204020204" pitchFamily="34" charset="-122"/>
                  <a:ea typeface="微软雅黑" panose="020B0503020204020204" pitchFamily="34" charset="-122"/>
                  <a:cs typeface="+mn-cs"/>
                </a:defRPr>
              </a:lvl4pPr>
              <a:lvl5pPr marL="1943735" indent="-215900" algn="l" defTabSz="864235" rtl="0" eaLnBrk="1" latinLnBrk="0" hangingPunct="1">
                <a:spcBef>
                  <a:spcPct val="19000"/>
                </a:spcBef>
                <a:buFont typeface="Arial" panose="020B0604020202020204" pitchFamily="34" charset="0"/>
                <a:buChar char="»"/>
                <a:defRPr sz="1325" kern="1200">
                  <a:solidFill>
                    <a:schemeClr val="bg1"/>
                  </a:solidFill>
                  <a:latin typeface="微软雅黑" panose="020B0503020204020204" pitchFamily="34" charset="-122"/>
                  <a:ea typeface="微软雅黑" panose="020B0503020204020204" pitchFamily="34" charset="-122"/>
                  <a:cs typeface="+mn-cs"/>
                </a:defRPr>
              </a:lvl5pPr>
              <a:lvl6pPr marL="2376170"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6pPr>
              <a:lvl7pPr marL="2807970"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7pPr>
              <a:lvl8pPr marL="3239770"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8pPr>
              <a:lvl9pPr marL="3672205"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9pPr>
            </a:lstStyle>
            <a:p>
              <a:pPr marL="0" indent="0" algn="ctr">
                <a:lnSpc>
                  <a:spcPct val="150000"/>
                </a:lnSpc>
              </a:pPr>
              <a:r>
                <a:rPr lang="zh-CN" altLang="en-US" sz="1800" dirty="0"/>
                <a:t>各地区学生人数</a:t>
              </a:r>
              <a:endParaRPr lang="en-US" altLang="zh-CN" sz="1800" dirty="0"/>
            </a:p>
          </p:txBody>
        </p:sp>
      </p:grpSp>
      <p:grpSp>
        <p:nvGrpSpPr>
          <p:cNvPr id="28" name="组合 27">
            <a:extLst>
              <a:ext uri="{FF2B5EF4-FFF2-40B4-BE49-F238E27FC236}">
                <a16:creationId xmlns:a16="http://schemas.microsoft.com/office/drawing/2014/main" id="{E97BD8E7-519B-7C42-B7A4-EC32B109B46F}"/>
              </a:ext>
            </a:extLst>
          </p:cNvPr>
          <p:cNvGrpSpPr/>
          <p:nvPr/>
        </p:nvGrpSpPr>
        <p:grpSpPr>
          <a:xfrm>
            <a:off x="324889" y="3168740"/>
            <a:ext cx="3186517" cy="1570049"/>
            <a:chOff x="614814" y="863205"/>
            <a:chExt cx="3200419" cy="2232866"/>
          </a:xfrm>
        </p:grpSpPr>
        <p:sp>
          <p:nvSpPr>
            <p:cNvPr id="29" name="矩形 28">
              <a:extLst>
                <a:ext uri="{FF2B5EF4-FFF2-40B4-BE49-F238E27FC236}">
                  <a16:creationId xmlns:a16="http://schemas.microsoft.com/office/drawing/2014/main" id="{85BFB5C5-58B0-CA43-A5EE-B4BAEB2C3D31}"/>
                </a:ext>
              </a:extLst>
            </p:cNvPr>
            <p:cNvSpPr/>
            <p:nvPr/>
          </p:nvSpPr>
          <p:spPr>
            <a:xfrm>
              <a:off x="614814" y="863205"/>
              <a:ext cx="3200419" cy="2232866"/>
            </a:xfrm>
            <a:prstGeom prst="rect">
              <a:avLst/>
            </a:prstGeom>
            <a:solidFill>
              <a:srgbClr val="FFFF00">
                <a:alpha val="50196"/>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30" name="标题 3">
              <a:extLst>
                <a:ext uri="{FF2B5EF4-FFF2-40B4-BE49-F238E27FC236}">
                  <a16:creationId xmlns:a16="http://schemas.microsoft.com/office/drawing/2014/main" id="{414E2BC4-EF3C-5E4E-8EF5-4866925CAFEC}"/>
                </a:ext>
              </a:extLst>
            </p:cNvPr>
            <p:cNvSpPr txBox="1">
              <a:spLocks/>
            </p:cNvSpPr>
            <p:nvPr/>
          </p:nvSpPr>
          <p:spPr>
            <a:xfrm>
              <a:off x="616273" y="1433210"/>
              <a:ext cx="3167216" cy="1028557"/>
            </a:xfrm>
            <a:prstGeom prst="rect">
              <a:avLst/>
            </a:prstGeom>
            <a:solidFill>
              <a:schemeClr val="accent6">
                <a:lumMod val="50000"/>
              </a:schemeClr>
            </a:solidFill>
          </p:spPr>
          <p:txBody>
            <a:bodyPr vert="horz" lIns="91440" tIns="45720" rIns="91440" bIns="45720" rtlCol="0" anchor="ctr">
              <a:noAutofit/>
            </a:bodyPr>
            <a:lstStyle>
              <a:lvl1pPr marL="323850" indent="-323850" algn="l" defTabSz="864226" rtl="0" eaLnBrk="1" latinLnBrk="0" hangingPunct="1">
                <a:spcBef>
                  <a:spcPct val="0"/>
                </a:spcBef>
                <a:buFont typeface="Arial" panose="020B0604020202020204" pitchFamily="34" charset="0"/>
                <a:buNone/>
                <a:defRPr sz="3025" b="1" kern="1200">
                  <a:solidFill>
                    <a:schemeClr val="bg1"/>
                  </a:solidFill>
                  <a:latin typeface="微软雅黑" panose="020B0503020204020204" pitchFamily="34" charset="-122"/>
                  <a:ea typeface="微软雅黑" panose="020B0503020204020204" pitchFamily="34" charset="-122"/>
                  <a:cs typeface="+mj-cs"/>
                </a:defRPr>
              </a:lvl1pPr>
              <a:lvl2pPr marL="702310" indent="-269875" algn="l" defTabSz="864235" rtl="0" eaLnBrk="1" latinLnBrk="0" hangingPunct="1">
                <a:spcBef>
                  <a:spcPct val="19000"/>
                </a:spcBef>
                <a:buFont typeface="Arial" panose="020B0604020202020204" pitchFamily="34" charset="0"/>
                <a:buChar char="–"/>
                <a:defRPr sz="2270" kern="1200">
                  <a:solidFill>
                    <a:schemeClr val="bg1"/>
                  </a:solidFill>
                  <a:latin typeface="微软雅黑" panose="020B0503020204020204" pitchFamily="34" charset="-122"/>
                  <a:ea typeface="微软雅黑" panose="020B0503020204020204" pitchFamily="34" charset="-122"/>
                  <a:cs typeface="+mn-cs"/>
                </a:defRPr>
              </a:lvl2pPr>
              <a:lvl3pPr marL="1080135" indent="-215900" algn="l" defTabSz="864235" rtl="0" eaLnBrk="1" latinLnBrk="0" hangingPunct="1">
                <a:spcBef>
                  <a:spcPct val="19000"/>
                </a:spcBef>
                <a:buFont typeface="Arial" panose="020B0604020202020204" pitchFamily="34" charset="0"/>
                <a:buChar char="•"/>
                <a:defRPr sz="1890" kern="1200">
                  <a:solidFill>
                    <a:schemeClr val="bg1"/>
                  </a:solidFill>
                  <a:latin typeface="微软雅黑" panose="020B0503020204020204" pitchFamily="34" charset="-122"/>
                  <a:ea typeface="微软雅黑" panose="020B0503020204020204" pitchFamily="34" charset="-122"/>
                  <a:cs typeface="+mn-cs"/>
                </a:defRPr>
              </a:lvl3pPr>
              <a:lvl4pPr marL="1511935" indent="-215900" algn="l" defTabSz="864235" rtl="0" eaLnBrk="1" latinLnBrk="0" hangingPunct="1">
                <a:spcBef>
                  <a:spcPct val="19000"/>
                </a:spcBef>
                <a:buFont typeface="Arial" panose="020B0604020202020204" pitchFamily="34" charset="0"/>
                <a:buChar char="–"/>
                <a:defRPr sz="1510" kern="1200">
                  <a:solidFill>
                    <a:schemeClr val="bg1"/>
                  </a:solidFill>
                  <a:latin typeface="微软雅黑" panose="020B0503020204020204" pitchFamily="34" charset="-122"/>
                  <a:ea typeface="微软雅黑" panose="020B0503020204020204" pitchFamily="34" charset="-122"/>
                  <a:cs typeface="+mn-cs"/>
                </a:defRPr>
              </a:lvl4pPr>
              <a:lvl5pPr marL="1943735" indent="-215900" algn="l" defTabSz="864235" rtl="0" eaLnBrk="1" latinLnBrk="0" hangingPunct="1">
                <a:spcBef>
                  <a:spcPct val="19000"/>
                </a:spcBef>
                <a:buFont typeface="Arial" panose="020B0604020202020204" pitchFamily="34" charset="0"/>
                <a:buChar char="»"/>
                <a:defRPr sz="1325" kern="1200">
                  <a:solidFill>
                    <a:schemeClr val="bg1"/>
                  </a:solidFill>
                  <a:latin typeface="微软雅黑" panose="020B0503020204020204" pitchFamily="34" charset="-122"/>
                  <a:ea typeface="微软雅黑" panose="020B0503020204020204" pitchFamily="34" charset="-122"/>
                  <a:cs typeface="+mn-cs"/>
                </a:defRPr>
              </a:lvl5pPr>
              <a:lvl6pPr marL="2376170"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6pPr>
              <a:lvl7pPr marL="2807970"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7pPr>
              <a:lvl8pPr marL="3239770"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8pPr>
              <a:lvl9pPr marL="3672205"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9pPr>
            </a:lstStyle>
            <a:p>
              <a:pPr marL="0" indent="0" algn="ctr">
                <a:lnSpc>
                  <a:spcPct val="150000"/>
                </a:lnSpc>
              </a:pPr>
              <a:r>
                <a:rPr lang="zh-CN" altLang="en-US" sz="1800" dirty="0"/>
                <a:t>外地返乡情况分析</a:t>
              </a:r>
              <a:endParaRPr lang="en-US" altLang="zh-CN" sz="1800" dirty="0"/>
            </a:p>
          </p:txBody>
        </p:sp>
      </p:grpSp>
      <p:grpSp>
        <p:nvGrpSpPr>
          <p:cNvPr id="31" name="组合 30">
            <a:extLst>
              <a:ext uri="{FF2B5EF4-FFF2-40B4-BE49-F238E27FC236}">
                <a16:creationId xmlns:a16="http://schemas.microsoft.com/office/drawing/2014/main" id="{6690CF02-31AF-9B4C-85CC-BAD5C3FCF5FA}"/>
              </a:ext>
            </a:extLst>
          </p:cNvPr>
          <p:cNvGrpSpPr/>
          <p:nvPr/>
        </p:nvGrpSpPr>
        <p:grpSpPr>
          <a:xfrm>
            <a:off x="8023645" y="4817736"/>
            <a:ext cx="3186517" cy="1423251"/>
            <a:chOff x="614814" y="863205"/>
            <a:chExt cx="3200419" cy="2232866"/>
          </a:xfrm>
        </p:grpSpPr>
        <p:sp>
          <p:nvSpPr>
            <p:cNvPr id="32" name="矩形 31">
              <a:extLst>
                <a:ext uri="{FF2B5EF4-FFF2-40B4-BE49-F238E27FC236}">
                  <a16:creationId xmlns:a16="http://schemas.microsoft.com/office/drawing/2014/main" id="{1F992BF5-7F1E-1147-9C4D-C89C0232350A}"/>
                </a:ext>
              </a:extLst>
            </p:cNvPr>
            <p:cNvSpPr/>
            <p:nvPr/>
          </p:nvSpPr>
          <p:spPr>
            <a:xfrm>
              <a:off x="614814" y="863205"/>
              <a:ext cx="3200419" cy="2232866"/>
            </a:xfrm>
            <a:prstGeom prst="rect">
              <a:avLst/>
            </a:prstGeom>
            <a:solidFill>
              <a:srgbClr val="FFFF00">
                <a:alpha val="50196"/>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33" name="标题 3">
              <a:extLst>
                <a:ext uri="{FF2B5EF4-FFF2-40B4-BE49-F238E27FC236}">
                  <a16:creationId xmlns:a16="http://schemas.microsoft.com/office/drawing/2014/main" id="{BCF3032A-2E3E-754F-B0B4-678804023AF2}"/>
                </a:ext>
              </a:extLst>
            </p:cNvPr>
            <p:cNvSpPr txBox="1">
              <a:spLocks/>
            </p:cNvSpPr>
            <p:nvPr/>
          </p:nvSpPr>
          <p:spPr>
            <a:xfrm>
              <a:off x="616273" y="1433210"/>
              <a:ext cx="3167216" cy="1028557"/>
            </a:xfrm>
            <a:prstGeom prst="rect">
              <a:avLst/>
            </a:prstGeom>
            <a:solidFill>
              <a:schemeClr val="accent6">
                <a:lumMod val="50000"/>
              </a:schemeClr>
            </a:solidFill>
          </p:spPr>
          <p:txBody>
            <a:bodyPr vert="horz" lIns="91440" tIns="45720" rIns="91440" bIns="45720" rtlCol="0" anchor="ctr">
              <a:noAutofit/>
            </a:bodyPr>
            <a:lstStyle>
              <a:lvl1pPr marL="323850" indent="-323850" algn="l" defTabSz="864226" rtl="0" eaLnBrk="1" latinLnBrk="0" hangingPunct="1">
                <a:spcBef>
                  <a:spcPct val="0"/>
                </a:spcBef>
                <a:buFont typeface="Arial" panose="020B0604020202020204" pitchFamily="34" charset="0"/>
                <a:buNone/>
                <a:defRPr sz="3025" b="1" kern="1200">
                  <a:solidFill>
                    <a:schemeClr val="bg1"/>
                  </a:solidFill>
                  <a:latin typeface="微软雅黑" panose="020B0503020204020204" pitchFamily="34" charset="-122"/>
                  <a:ea typeface="微软雅黑" panose="020B0503020204020204" pitchFamily="34" charset="-122"/>
                  <a:cs typeface="+mj-cs"/>
                </a:defRPr>
              </a:lvl1pPr>
              <a:lvl2pPr marL="702310" indent="-269875" algn="l" defTabSz="864235" rtl="0" eaLnBrk="1" latinLnBrk="0" hangingPunct="1">
                <a:spcBef>
                  <a:spcPct val="19000"/>
                </a:spcBef>
                <a:buFont typeface="Arial" panose="020B0604020202020204" pitchFamily="34" charset="0"/>
                <a:buChar char="–"/>
                <a:defRPr sz="2270" kern="1200">
                  <a:solidFill>
                    <a:schemeClr val="bg1"/>
                  </a:solidFill>
                  <a:latin typeface="微软雅黑" panose="020B0503020204020204" pitchFamily="34" charset="-122"/>
                  <a:ea typeface="微软雅黑" panose="020B0503020204020204" pitchFamily="34" charset="-122"/>
                  <a:cs typeface="+mn-cs"/>
                </a:defRPr>
              </a:lvl2pPr>
              <a:lvl3pPr marL="1080135" indent="-215900" algn="l" defTabSz="864235" rtl="0" eaLnBrk="1" latinLnBrk="0" hangingPunct="1">
                <a:spcBef>
                  <a:spcPct val="19000"/>
                </a:spcBef>
                <a:buFont typeface="Arial" panose="020B0604020202020204" pitchFamily="34" charset="0"/>
                <a:buChar char="•"/>
                <a:defRPr sz="1890" kern="1200">
                  <a:solidFill>
                    <a:schemeClr val="bg1"/>
                  </a:solidFill>
                  <a:latin typeface="微软雅黑" panose="020B0503020204020204" pitchFamily="34" charset="-122"/>
                  <a:ea typeface="微软雅黑" panose="020B0503020204020204" pitchFamily="34" charset="-122"/>
                  <a:cs typeface="+mn-cs"/>
                </a:defRPr>
              </a:lvl3pPr>
              <a:lvl4pPr marL="1511935" indent="-215900" algn="l" defTabSz="864235" rtl="0" eaLnBrk="1" latinLnBrk="0" hangingPunct="1">
                <a:spcBef>
                  <a:spcPct val="19000"/>
                </a:spcBef>
                <a:buFont typeface="Arial" panose="020B0604020202020204" pitchFamily="34" charset="0"/>
                <a:buChar char="–"/>
                <a:defRPr sz="1510" kern="1200">
                  <a:solidFill>
                    <a:schemeClr val="bg1"/>
                  </a:solidFill>
                  <a:latin typeface="微软雅黑" panose="020B0503020204020204" pitchFamily="34" charset="-122"/>
                  <a:ea typeface="微软雅黑" panose="020B0503020204020204" pitchFamily="34" charset="-122"/>
                  <a:cs typeface="+mn-cs"/>
                </a:defRPr>
              </a:lvl4pPr>
              <a:lvl5pPr marL="1943735" indent="-215900" algn="l" defTabSz="864235" rtl="0" eaLnBrk="1" latinLnBrk="0" hangingPunct="1">
                <a:spcBef>
                  <a:spcPct val="19000"/>
                </a:spcBef>
                <a:buFont typeface="Arial" panose="020B0604020202020204" pitchFamily="34" charset="0"/>
                <a:buChar char="»"/>
                <a:defRPr sz="1325" kern="1200">
                  <a:solidFill>
                    <a:schemeClr val="bg1"/>
                  </a:solidFill>
                  <a:latin typeface="微软雅黑" panose="020B0503020204020204" pitchFamily="34" charset="-122"/>
                  <a:ea typeface="微软雅黑" panose="020B0503020204020204" pitchFamily="34" charset="-122"/>
                  <a:cs typeface="+mn-cs"/>
                </a:defRPr>
              </a:lvl5pPr>
              <a:lvl6pPr marL="2376170"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6pPr>
              <a:lvl7pPr marL="2807970"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7pPr>
              <a:lvl8pPr marL="3239770"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8pPr>
              <a:lvl9pPr marL="3672205" indent="-215900" algn="l" defTabSz="864235" rtl="0" eaLnBrk="1" latinLnBrk="0" hangingPunct="1">
                <a:spcBef>
                  <a:spcPct val="19000"/>
                </a:spcBef>
                <a:buFont typeface="Arial" panose="020B0604020202020204" pitchFamily="34" charset="0"/>
                <a:buChar char="•"/>
                <a:defRPr sz="1890" kern="1200">
                  <a:solidFill>
                    <a:schemeClr val="tx1"/>
                  </a:solidFill>
                  <a:latin typeface="+mn-lt"/>
                  <a:ea typeface="+mn-ea"/>
                  <a:cs typeface="+mn-cs"/>
                </a:defRPr>
              </a:lvl9pPr>
            </a:lstStyle>
            <a:p>
              <a:pPr marL="0" indent="0" algn="ctr">
                <a:lnSpc>
                  <a:spcPct val="150000"/>
                </a:lnSpc>
              </a:pPr>
              <a:r>
                <a:rPr lang="zh-CN" altLang="en-US" sz="1800" dirty="0"/>
                <a:t>详细数据</a:t>
              </a:r>
              <a:endParaRPr lang="en-US" altLang="zh-CN" sz="1800" dirty="0"/>
            </a:p>
          </p:txBody>
        </p:sp>
      </p:grpSp>
    </p:spTree>
    <p:extLst>
      <p:ext uri="{BB962C8B-B14F-4D97-AF65-F5344CB8AC3E}">
        <p14:creationId xmlns:p14="http://schemas.microsoft.com/office/powerpoint/2010/main" val="3843639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9"/>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10"/>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28"/>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13"/>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19"/>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nodeType="clickEffect">
                                  <p:stCondLst>
                                    <p:cond delay="0"/>
                                  </p:stCondLst>
                                  <p:childTnLst>
                                    <p:set>
                                      <p:cBhvr>
                                        <p:cTn id="50" dur="1" fill="hold">
                                          <p:stCondLst>
                                            <p:cond delay="0"/>
                                          </p:stCondLst>
                                        </p:cTn>
                                        <p:tgtEl>
                                          <p:spTgt spid="22"/>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xit" presetSubtype="0" fill="hold" nodeType="clickEffect">
                                  <p:stCondLst>
                                    <p:cond delay="0"/>
                                  </p:stCondLst>
                                  <p:childTnLst>
                                    <p:set>
                                      <p:cBhvr>
                                        <p:cTn id="58" dur="1" fill="hold">
                                          <p:stCondLst>
                                            <p:cond delay="0"/>
                                          </p:stCondLst>
                                        </p:cTn>
                                        <p:tgtEl>
                                          <p:spTgt spid="25"/>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6"/>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xit" presetSubtype="0" fill="hold" nodeType="clickEffect">
                                  <p:stCondLst>
                                    <p:cond delay="0"/>
                                  </p:stCondLst>
                                  <p:childTnLst>
                                    <p:set>
                                      <p:cBhvr>
                                        <p:cTn id="66" dur="1" fill="hold">
                                          <p:stCondLst>
                                            <p:cond delay="0"/>
                                          </p:stCondLst>
                                        </p:cTn>
                                        <p:tgtEl>
                                          <p:spTgt spid="16"/>
                                        </p:tgtEl>
                                        <p:attrNameLst>
                                          <p:attrName>style.visibility</p:attrName>
                                        </p:attrNameLst>
                                      </p:cBhvr>
                                      <p:to>
                                        <p:strVal val="hidden"/>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31"/>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xit" presetSubtype="0" fill="hold" nodeType="clickEffect">
                                  <p:stCondLst>
                                    <p:cond delay="0"/>
                                  </p:stCondLst>
                                  <p:childTnLst>
                                    <p:set>
                                      <p:cBhvr>
                                        <p:cTn id="74" dur="1" fill="hold">
                                          <p:stCondLst>
                                            <p:cond delay="0"/>
                                          </p:stCondLst>
                                        </p:cTn>
                                        <p:tgtEl>
                                          <p:spTgt spid="3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E122D48B-8656-0B4B-A461-A8402D2F0662}"/>
              </a:ext>
            </a:extLst>
          </p:cNvPr>
          <p:cNvSpPr>
            <a:spLocks noGrp="1"/>
          </p:cNvSpPr>
          <p:nvPr>
            <p:ph type="sldNum" sz="quarter" idx="11"/>
          </p:nvPr>
        </p:nvSpPr>
        <p:spPr/>
        <p:txBody>
          <a:bodyPr/>
          <a:lstStyle/>
          <a:p>
            <a:fld id="{E1C1B161-4EA0-4354-A154-2430C001F00B}" type="slidenum">
              <a:rPr lang="zh-CN" altLang="en-US" smtClean="0"/>
              <a:t>9</a:t>
            </a:fld>
            <a:endParaRPr lang="zh-CN" altLang="en-US" dirty="0"/>
          </a:p>
        </p:txBody>
      </p:sp>
      <p:sp>
        <p:nvSpPr>
          <p:cNvPr id="6" name="矩形 5">
            <a:extLst>
              <a:ext uri="{FF2B5EF4-FFF2-40B4-BE49-F238E27FC236}">
                <a16:creationId xmlns:a16="http://schemas.microsoft.com/office/drawing/2014/main" id="{CCFA1A0D-4A98-C647-9684-B05C924588E2}"/>
              </a:ext>
            </a:extLst>
          </p:cNvPr>
          <p:cNvSpPr/>
          <p:nvPr/>
        </p:nvSpPr>
        <p:spPr>
          <a:xfrm>
            <a:off x="5471418" y="2213972"/>
            <a:ext cx="5759450" cy="954107"/>
          </a:xfrm>
          <a:prstGeom prst="rect">
            <a:avLst/>
          </a:prstGeom>
        </p:spPr>
        <p:txBody>
          <a:bodyPr>
            <a:spAutoFit/>
          </a:bodyPr>
          <a:lstStyle/>
          <a:p>
            <a:r>
              <a:rPr lang="en-US" altLang="zh-CN" sz="1400" dirty="0">
                <a:solidFill>
                  <a:schemeClr val="bg1"/>
                </a:solidFill>
                <a:latin typeface="Microsoft YaHei" panose="020B0503020204020204" pitchFamily="34" charset="-122"/>
                <a:ea typeface="Microsoft YaHei" panose="020B0503020204020204" pitchFamily="34" charset="-122"/>
              </a:rPr>
              <a:t>1</a:t>
            </a:r>
            <a:r>
              <a:rPr lang="zh-CN" altLang="en-US" sz="1400" dirty="0">
                <a:solidFill>
                  <a:schemeClr val="bg1"/>
                </a:solidFill>
                <a:latin typeface="Microsoft YaHei" panose="020B0503020204020204" pitchFamily="34" charset="-122"/>
                <a:ea typeface="Microsoft YaHei" panose="020B0503020204020204" pitchFamily="34" charset="-122"/>
              </a:rPr>
              <a:t>、应填报人数、已经填报人数，自动统计调研完成率</a:t>
            </a:r>
            <a:endParaRPr lang="en-US" altLang="zh-CN" sz="1400" dirty="0">
              <a:solidFill>
                <a:schemeClr val="bg1"/>
              </a:solidFill>
              <a:latin typeface="Microsoft YaHei" panose="020B0503020204020204" pitchFamily="34" charset="-122"/>
              <a:ea typeface="Microsoft YaHei" panose="020B0503020204020204" pitchFamily="34" charset="-122"/>
            </a:endParaRPr>
          </a:p>
          <a:p>
            <a:r>
              <a:rPr lang="en-US" altLang="zh-CN" sz="1400" dirty="0">
                <a:solidFill>
                  <a:schemeClr val="bg1"/>
                </a:solidFill>
                <a:latin typeface="Microsoft YaHei" panose="020B0503020204020204" pitchFamily="34" charset="-122"/>
                <a:ea typeface="Microsoft YaHei" panose="020B0503020204020204" pitchFamily="34" charset="-122"/>
              </a:rPr>
              <a:t>2</a:t>
            </a:r>
            <a:r>
              <a:rPr lang="zh-CN" altLang="en-US" sz="1400" dirty="0">
                <a:solidFill>
                  <a:schemeClr val="bg1"/>
                </a:solidFill>
                <a:latin typeface="Microsoft YaHei" panose="020B0503020204020204" pitchFamily="34" charset="-122"/>
                <a:ea typeface="Microsoft YaHei" panose="020B0503020204020204" pitchFamily="34" charset="-122"/>
              </a:rPr>
              <a:t>、按班级，按日期下钻查看当天和历史数据</a:t>
            </a:r>
            <a:endParaRPr lang="en-US" altLang="zh-CN" sz="1400" dirty="0">
              <a:solidFill>
                <a:schemeClr val="bg1"/>
              </a:solidFill>
              <a:latin typeface="Microsoft YaHei" panose="020B0503020204020204" pitchFamily="34" charset="-122"/>
              <a:ea typeface="Microsoft YaHei" panose="020B0503020204020204" pitchFamily="34" charset="-122"/>
            </a:endParaRPr>
          </a:p>
          <a:p>
            <a:endParaRPr lang="en-US" altLang="zh-CN" sz="1400" dirty="0">
              <a:solidFill>
                <a:schemeClr val="bg1"/>
              </a:solidFill>
              <a:latin typeface="Microsoft YaHei" panose="020B0503020204020204" pitchFamily="34" charset="-122"/>
              <a:ea typeface="Microsoft YaHei" panose="020B0503020204020204" pitchFamily="34" charset="-122"/>
            </a:endParaRPr>
          </a:p>
          <a:p>
            <a:endParaRPr lang="en-US" altLang="zh-CN" sz="1400" dirty="0">
              <a:solidFill>
                <a:schemeClr val="bg1"/>
              </a:solidFill>
              <a:latin typeface="Microsoft YaHei" panose="020B0503020204020204" pitchFamily="34" charset="-122"/>
              <a:ea typeface="Microsoft YaHei" panose="020B0503020204020204" pitchFamily="34" charset="-122"/>
            </a:endParaRPr>
          </a:p>
        </p:txBody>
      </p:sp>
      <p:sp>
        <p:nvSpPr>
          <p:cNvPr id="7" name="矩形 6">
            <a:extLst>
              <a:ext uri="{FF2B5EF4-FFF2-40B4-BE49-F238E27FC236}">
                <a16:creationId xmlns:a16="http://schemas.microsoft.com/office/drawing/2014/main" id="{E75904AB-FE44-4940-B91C-ED356F87F28F}"/>
              </a:ext>
            </a:extLst>
          </p:cNvPr>
          <p:cNvSpPr/>
          <p:nvPr/>
        </p:nvSpPr>
        <p:spPr>
          <a:xfrm>
            <a:off x="5439591" y="3091612"/>
            <a:ext cx="2723823" cy="369332"/>
          </a:xfrm>
          <a:prstGeom prst="rect">
            <a:avLst/>
          </a:prstGeom>
        </p:spPr>
        <p:txBody>
          <a:bodyPr wrap="none">
            <a:spAutoFit/>
          </a:bodyPr>
          <a:lstStyle/>
          <a:p>
            <a:r>
              <a:rPr kumimoji="1" lang="zh-CN" altLang="en-US" b="1" dirty="0">
                <a:solidFill>
                  <a:srgbClr val="FFFF00"/>
                </a:solidFill>
                <a:latin typeface="Microsoft YaHei" panose="020B0503020204020204" pitchFamily="34" charset="-122"/>
                <a:ea typeface="Microsoft YaHei" panose="020B0503020204020204" pitchFamily="34" charset="-122"/>
              </a:rPr>
              <a:t>数据采集完成情况趋势图</a:t>
            </a:r>
            <a:endParaRPr kumimoji="1" lang="en-US" altLang="zh-CN" b="1" dirty="0">
              <a:solidFill>
                <a:srgbClr val="FFFF00"/>
              </a:solidFill>
              <a:latin typeface="Microsoft YaHei" panose="020B0503020204020204" pitchFamily="34" charset="-122"/>
              <a:ea typeface="Microsoft YaHei" panose="020B0503020204020204" pitchFamily="34" charset="-122"/>
            </a:endParaRPr>
          </a:p>
        </p:txBody>
      </p:sp>
      <p:sp>
        <p:nvSpPr>
          <p:cNvPr id="8" name="文本框 7">
            <a:extLst>
              <a:ext uri="{FF2B5EF4-FFF2-40B4-BE49-F238E27FC236}">
                <a16:creationId xmlns:a16="http://schemas.microsoft.com/office/drawing/2014/main" id="{0BB02B72-AC64-8544-B0EB-4464458C508A}"/>
              </a:ext>
            </a:extLst>
          </p:cNvPr>
          <p:cNvSpPr txBox="1"/>
          <p:nvPr/>
        </p:nvSpPr>
        <p:spPr>
          <a:xfrm>
            <a:off x="5429917" y="1735572"/>
            <a:ext cx="4489931" cy="369332"/>
          </a:xfrm>
          <a:prstGeom prst="rect">
            <a:avLst/>
          </a:prstGeom>
          <a:noFill/>
        </p:spPr>
        <p:txBody>
          <a:bodyPr wrap="square" rtlCol="0">
            <a:spAutoFit/>
          </a:bodyPr>
          <a:lstStyle/>
          <a:p>
            <a:r>
              <a:rPr kumimoji="1" lang="zh-CN" altLang="en-US" b="1" dirty="0">
                <a:solidFill>
                  <a:srgbClr val="FFFF00"/>
                </a:solidFill>
                <a:latin typeface="Microsoft YaHei" panose="020B0503020204020204" pitchFamily="34" charset="-122"/>
                <a:ea typeface="Microsoft YaHei" panose="020B0503020204020204" pitchFamily="34" charset="-122"/>
              </a:rPr>
              <a:t>全校一张表呈现</a:t>
            </a:r>
          </a:p>
        </p:txBody>
      </p:sp>
      <p:sp>
        <p:nvSpPr>
          <p:cNvPr id="12" name="文本框 11">
            <a:extLst>
              <a:ext uri="{FF2B5EF4-FFF2-40B4-BE49-F238E27FC236}">
                <a16:creationId xmlns:a16="http://schemas.microsoft.com/office/drawing/2014/main" id="{FA8B5237-FBC7-C548-A8A6-BD0707905F7C}"/>
              </a:ext>
            </a:extLst>
          </p:cNvPr>
          <p:cNvSpPr txBox="1"/>
          <p:nvPr/>
        </p:nvSpPr>
        <p:spPr>
          <a:xfrm>
            <a:off x="5471418" y="3508955"/>
            <a:ext cx="4968552" cy="523220"/>
          </a:xfrm>
          <a:prstGeom prst="rect">
            <a:avLst/>
          </a:prstGeom>
          <a:noFill/>
        </p:spPr>
        <p:txBody>
          <a:bodyPr wrap="square" rtlCol="0">
            <a:spAutoFit/>
          </a:bodyPr>
          <a:lstStyle/>
          <a:p>
            <a:r>
              <a:rPr lang="en-US" altLang="zh-CN" sz="1400" dirty="0">
                <a:solidFill>
                  <a:schemeClr val="bg1"/>
                </a:solidFill>
                <a:latin typeface="Microsoft YaHei" panose="020B0503020204020204" pitchFamily="34" charset="-122"/>
                <a:ea typeface="Microsoft YaHei" panose="020B0503020204020204" pitchFamily="34" charset="-122"/>
              </a:rPr>
              <a:t>1</a:t>
            </a:r>
            <a:r>
              <a:rPr lang="zh-CN" altLang="en-US" sz="1400" dirty="0">
                <a:solidFill>
                  <a:schemeClr val="bg1"/>
                </a:solidFill>
                <a:latin typeface="Microsoft YaHei" panose="020B0503020204020204" pitchFamily="34" charset="-122"/>
                <a:ea typeface="Microsoft YaHei" panose="020B0503020204020204" pitchFamily="34" charset="-122"/>
              </a:rPr>
              <a:t>、实时跟踪到学校、班级的填报趋势</a:t>
            </a:r>
            <a:endParaRPr lang="en-US" altLang="zh-CN" sz="1400" dirty="0">
              <a:solidFill>
                <a:schemeClr val="bg1"/>
              </a:solidFill>
              <a:latin typeface="Microsoft YaHei" panose="020B0503020204020204" pitchFamily="34" charset="-122"/>
              <a:ea typeface="Microsoft YaHei" panose="020B0503020204020204" pitchFamily="34" charset="-122"/>
            </a:endParaRPr>
          </a:p>
          <a:p>
            <a:r>
              <a:rPr lang="en-US" altLang="zh-CN" sz="1400" dirty="0">
                <a:solidFill>
                  <a:schemeClr val="bg1"/>
                </a:solidFill>
                <a:latin typeface="Microsoft YaHei" panose="020B0503020204020204" pitchFamily="34" charset="-122"/>
                <a:ea typeface="Microsoft YaHei" panose="020B0503020204020204" pitchFamily="34" charset="-122"/>
              </a:rPr>
              <a:t>2</a:t>
            </a:r>
            <a:r>
              <a:rPr lang="zh-CN" altLang="en-US" sz="1400" dirty="0">
                <a:solidFill>
                  <a:schemeClr val="bg1"/>
                </a:solidFill>
                <a:latin typeface="Microsoft YaHei" panose="020B0503020204020204" pitchFamily="34" charset="-122"/>
                <a:ea typeface="Microsoft YaHei" panose="020B0503020204020204" pitchFamily="34" charset="-122"/>
              </a:rPr>
              <a:t>、支持一个老师担任多个班的班主任方便汇总查询</a:t>
            </a:r>
          </a:p>
        </p:txBody>
      </p:sp>
      <p:sp>
        <p:nvSpPr>
          <p:cNvPr id="15" name="矩形 14">
            <a:extLst>
              <a:ext uri="{FF2B5EF4-FFF2-40B4-BE49-F238E27FC236}">
                <a16:creationId xmlns:a16="http://schemas.microsoft.com/office/drawing/2014/main" id="{08100CB6-DF04-F048-B10C-31A7350E3565}"/>
              </a:ext>
            </a:extLst>
          </p:cNvPr>
          <p:cNvSpPr/>
          <p:nvPr/>
        </p:nvSpPr>
        <p:spPr>
          <a:xfrm>
            <a:off x="5439591" y="4489764"/>
            <a:ext cx="3647152" cy="369332"/>
          </a:xfrm>
          <a:prstGeom prst="rect">
            <a:avLst/>
          </a:prstGeom>
        </p:spPr>
        <p:txBody>
          <a:bodyPr wrap="none">
            <a:spAutoFit/>
          </a:bodyPr>
          <a:lstStyle/>
          <a:p>
            <a:r>
              <a:rPr kumimoji="1" lang="zh-CN" altLang="en-US" b="1" dirty="0">
                <a:solidFill>
                  <a:srgbClr val="FFFF00"/>
                </a:solidFill>
                <a:latin typeface="Microsoft YaHei" panose="020B0503020204020204" pitchFamily="34" charset="-122"/>
                <a:ea typeface="Microsoft YaHei" panose="020B0503020204020204" pitchFamily="34" charset="-122"/>
              </a:rPr>
              <a:t>基于身份自动生成未填报学生名单</a:t>
            </a:r>
            <a:endParaRPr kumimoji="1" lang="en-US" altLang="zh-CN" b="1" dirty="0">
              <a:solidFill>
                <a:srgbClr val="FFFF00"/>
              </a:solidFill>
              <a:latin typeface="Microsoft YaHei" panose="020B0503020204020204" pitchFamily="34" charset="-122"/>
              <a:ea typeface="Microsoft YaHei" panose="020B0503020204020204" pitchFamily="34" charset="-122"/>
            </a:endParaRPr>
          </a:p>
        </p:txBody>
      </p:sp>
      <p:sp>
        <p:nvSpPr>
          <p:cNvPr id="16" name="文本框 15">
            <a:extLst>
              <a:ext uri="{FF2B5EF4-FFF2-40B4-BE49-F238E27FC236}">
                <a16:creationId xmlns:a16="http://schemas.microsoft.com/office/drawing/2014/main" id="{ED00CAD8-6531-3B4B-9EF2-CFE74A946550}"/>
              </a:ext>
            </a:extLst>
          </p:cNvPr>
          <p:cNvSpPr txBox="1"/>
          <p:nvPr/>
        </p:nvSpPr>
        <p:spPr>
          <a:xfrm>
            <a:off x="5442818" y="4949115"/>
            <a:ext cx="4968552" cy="523220"/>
          </a:xfrm>
          <a:prstGeom prst="rect">
            <a:avLst/>
          </a:prstGeom>
          <a:noFill/>
        </p:spPr>
        <p:txBody>
          <a:bodyPr wrap="square" rtlCol="0">
            <a:spAutoFit/>
          </a:bodyPr>
          <a:lstStyle/>
          <a:p>
            <a:r>
              <a:rPr lang="en-US" altLang="zh-CN" sz="1400" dirty="0">
                <a:solidFill>
                  <a:schemeClr val="bg1"/>
                </a:solidFill>
                <a:latin typeface="Microsoft YaHei" panose="020B0503020204020204" pitchFamily="34" charset="-122"/>
                <a:ea typeface="Microsoft YaHei" panose="020B0503020204020204" pitchFamily="34" charset="-122"/>
              </a:rPr>
              <a:t>1</a:t>
            </a:r>
            <a:r>
              <a:rPr lang="zh-CN" altLang="en-US" sz="1400" dirty="0">
                <a:solidFill>
                  <a:schemeClr val="bg1"/>
                </a:solidFill>
                <a:latin typeface="Microsoft YaHei" panose="020B0503020204020204" pitchFamily="34" charset="-122"/>
                <a:ea typeface="Microsoft YaHei" panose="020B0503020204020204" pitchFamily="34" charset="-122"/>
              </a:rPr>
              <a:t>、基于身份自动数据比对、校验省去人工核验</a:t>
            </a:r>
            <a:endParaRPr lang="en-US" altLang="zh-CN" sz="1400" dirty="0">
              <a:solidFill>
                <a:schemeClr val="bg1"/>
              </a:solidFill>
              <a:latin typeface="Microsoft YaHei" panose="020B0503020204020204" pitchFamily="34" charset="-122"/>
              <a:ea typeface="Microsoft YaHei" panose="020B0503020204020204" pitchFamily="34" charset="-122"/>
            </a:endParaRPr>
          </a:p>
          <a:p>
            <a:r>
              <a:rPr lang="en-US" altLang="zh-CN" sz="1400" dirty="0">
                <a:solidFill>
                  <a:schemeClr val="bg1"/>
                </a:solidFill>
                <a:latin typeface="Microsoft YaHei" panose="020B0503020204020204" pitchFamily="34" charset="-122"/>
                <a:ea typeface="Microsoft YaHei" panose="020B0503020204020204" pitchFamily="34" charset="-122"/>
              </a:rPr>
              <a:t>2</a:t>
            </a:r>
            <a:r>
              <a:rPr lang="zh-CN" altLang="en-US" sz="1400" dirty="0">
                <a:solidFill>
                  <a:schemeClr val="bg1"/>
                </a:solidFill>
                <a:latin typeface="Microsoft YaHei" panose="020B0503020204020204" pitchFamily="34" charset="-122"/>
                <a:ea typeface="Microsoft YaHei" panose="020B0503020204020204" pitchFamily="34" charset="-122"/>
              </a:rPr>
              <a:t>、防止乱填、错填、漏填</a:t>
            </a:r>
          </a:p>
        </p:txBody>
      </p:sp>
      <p:sp>
        <p:nvSpPr>
          <p:cNvPr id="10" name="文本框 9">
            <a:extLst>
              <a:ext uri="{FF2B5EF4-FFF2-40B4-BE49-F238E27FC236}">
                <a16:creationId xmlns:a16="http://schemas.microsoft.com/office/drawing/2014/main" id="{A6B5ED87-81A7-874E-AC23-C8E43F524F15}"/>
              </a:ext>
            </a:extLst>
          </p:cNvPr>
          <p:cNvSpPr txBox="1"/>
          <p:nvPr/>
        </p:nvSpPr>
        <p:spPr>
          <a:xfrm>
            <a:off x="3086703" y="731823"/>
            <a:ext cx="4176464" cy="461665"/>
          </a:xfrm>
          <a:prstGeom prst="rect">
            <a:avLst/>
          </a:prstGeom>
          <a:noFill/>
        </p:spPr>
        <p:txBody>
          <a:bodyPr wrap="square" rtlCol="0">
            <a:spAutoFit/>
          </a:bodyPr>
          <a:lstStyle/>
          <a:p>
            <a:pPr algn="ctr"/>
            <a:r>
              <a:rPr kumimoji="1" lang="zh-CN" altLang="en-US" sz="2400" b="1" dirty="0">
                <a:solidFill>
                  <a:schemeClr val="bg1"/>
                </a:solidFill>
                <a:latin typeface="Microsoft YaHei" panose="020B0503020204020204" pitchFamily="34" charset="-122"/>
                <a:ea typeface="Microsoft YaHei" panose="020B0503020204020204" pitchFamily="34" charset="-122"/>
              </a:rPr>
              <a:t>学校疫情信息统计分析</a:t>
            </a:r>
          </a:p>
        </p:txBody>
      </p:sp>
      <p:pic>
        <p:nvPicPr>
          <p:cNvPr id="5" name="图片 4">
            <a:extLst>
              <a:ext uri="{FF2B5EF4-FFF2-40B4-BE49-F238E27FC236}">
                <a16:creationId xmlns:a16="http://schemas.microsoft.com/office/drawing/2014/main" id="{AE20DB17-3071-5F4D-B98B-4B699876088B}"/>
              </a:ext>
            </a:extLst>
          </p:cNvPr>
          <p:cNvPicPr>
            <a:picLocks noChangeAspect="1"/>
          </p:cNvPicPr>
          <p:nvPr/>
        </p:nvPicPr>
        <p:blipFill>
          <a:blip r:embed="rId2"/>
          <a:stretch>
            <a:fillRect/>
          </a:stretch>
        </p:blipFill>
        <p:spPr>
          <a:xfrm>
            <a:off x="1790822" y="1735572"/>
            <a:ext cx="2528468" cy="3736763"/>
          </a:xfrm>
          <a:prstGeom prst="rect">
            <a:avLst/>
          </a:prstGeom>
        </p:spPr>
      </p:pic>
    </p:spTree>
    <p:extLst>
      <p:ext uri="{BB962C8B-B14F-4D97-AF65-F5344CB8AC3E}">
        <p14:creationId xmlns:p14="http://schemas.microsoft.com/office/powerpoint/2010/main" val="3812258519"/>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5487</TotalTime>
  <Words>2161</Words>
  <Application>Microsoft Office PowerPoint</Application>
  <PresentationFormat>自定义</PresentationFormat>
  <Paragraphs>410</Paragraphs>
  <Slides>25</Slides>
  <Notes>9</Notes>
  <HiddenSlides>0</HiddenSlides>
  <MMClips>0</MMClips>
  <ScaleCrop>false</ScaleCrop>
  <HeadingPairs>
    <vt:vector size="8" baseType="variant">
      <vt:variant>
        <vt:lpstr>已用的字体</vt:lpstr>
      </vt:variant>
      <vt:variant>
        <vt:i4>5</vt:i4>
      </vt:variant>
      <vt:variant>
        <vt:lpstr>主题</vt:lpstr>
      </vt:variant>
      <vt:variant>
        <vt:i4>2</vt:i4>
      </vt:variant>
      <vt:variant>
        <vt:lpstr>嵌入 OLE 服务器</vt:lpstr>
      </vt:variant>
      <vt:variant>
        <vt:i4>1</vt:i4>
      </vt:variant>
      <vt:variant>
        <vt:lpstr>幻灯片标题</vt:lpstr>
      </vt:variant>
      <vt:variant>
        <vt:i4>25</vt:i4>
      </vt:variant>
    </vt:vector>
  </HeadingPairs>
  <TitlesOfParts>
    <vt:vector size="33" baseType="lpstr">
      <vt:lpstr>等线</vt:lpstr>
      <vt:lpstr>Microsoft YaHei</vt:lpstr>
      <vt:lpstr>Microsoft YaHei</vt:lpstr>
      <vt:lpstr>Arial</vt:lpstr>
      <vt:lpstr>Calibri</vt:lpstr>
      <vt:lpstr>Office 主题</vt:lpstr>
      <vt:lpstr>1_Office 主题</vt:lpstr>
      <vt:lpstr>工作表</vt:lpstr>
      <vt:lpstr>教育局疫情大数据决策系统方案</vt:lpstr>
      <vt:lpstr>背景和需求</vt:lpstr>
      <vt:lpstr>PowerPoint 演示文稿</vt:lpstr>
      <vt:lpstr>PowerPoint 演示文稿</vt:lpstr>
      <vt:lpstr>PowerPoint 演示文稿</vt:lpstr>
      <vt:lpstr>解决方案介绍</vt:lpstr>
      <vt:lpstr>PowerPoint 演示文稿</vt:lpstr>
      <vt:lpstr>PowerPoint 演示文稿</vt:lpstr>
      <vt:lpstr>PowerPoint 演示文稿</vt:lpstr>
      <vt:lpstr>PowerPoint 演示文稿</vt:lpstr>
      <vt:lpstr>锐捷教育局安全防疫大数据采集分析决策系统</vt:lpstr>
      <vt:lpstr>PowerPoint 演示文稿</vt:lpstr>
      <vt:lpstr>疫情信息的核对和存储</vt:lpstr>
      <vt:lpstr>解决方案价值</vt:lpstr>
      <vt:lpstr>PowerPoint 演示文稿</vt:lpstr>
      <vt:lpstr>身份平台+BI中心更多应用</vt:lpstr>
      <vt:lpstr>解决方案竞争对比</vt:lpstr>
      <vt:lpstr>PowerPoint 演示文稿</vt:lpstr>
      <vt:lpstr>对比常规方式我们的优势</vt:lpstr>
      <vt:lpstr>PowerPoint 演示文稿</vt:lpstr>
      <vt:lpstr>PowerPoint 演示文稿</vt:lpstr>
      <vt:lpstr>PowerPoint 演示文稿</vt:lpstr>
      <vt:lpstr>解决方案部署条件</vt:lpstr>
      <vt:lpstr>解决方案部署条件</vt:lpstr>
      <vt:lpstr>PowerPoint 演示文稿</vt:lpstr>
    </vt:vector>
  </TitlesOfParts>
  <Company>锐捷网络股份有限公司</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2018公司PPT模版</dc:title>
  <dc:creator>锐捷网络股份有限公司</dc:creator>
  <cp:lastModifiedBy>Liu-WeiXiang@outlook.com</cp:lastModifiedBy>
  <cp:revision>293</cp:revision>
  <dcterms:created xsi:type="dcterms:W3CDTF">2018-01-30T14:18:00Z</dcterms:created>
  <dcterms:modified xsi:type="dcterms:W3CDTF">2020-02-14T07:28:38Z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2052-10.1.0.7224</vt:lpwstr>
  </property>
</Properties>
</file>