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notesSlides/notesSlide5.xml" ContentType="application/vnd.openxmlformats-officedocument.presentationml.notesSlide+xml"/>
  <Override PartName="/ppt/tags/tag24.xml" ContentType="application/vnd.openxmlformats-officedocument.presentationml.tags+xml"/>
  <Override PartName="/ppt/notesSlides/notesSlide6.xml" ContentType="application/vnd.openxmlformats-officedocument.presentationml.notesSlide+xml"/>
  <Override PartName="/ppt/tags/tag25.xml" ContentType="application/vnd.openxmlformats-officedocument.presentationml.tags+xml"/>
  <Override PartName="/ppt/notesSlides/notesSlide7.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notesSlides/notesSlide8.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notesSlides/notesSlide9.xml" ContentType="application/vnd.openxmlformats-officedocument.presentationml.notesSlide+xml"/>
  <Override PartName="/ppt/tags/tag60.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notesSlides/notesSlide14.xml" ContentType="application/vnd.openxmlformats-officedocument.presentationml.notesSlide+xml"/>
  <Override PartName="/ppt/tags/tag141.xml" ContentType="application/vnd.openxmlformats-officedocument.presentationml.tags+xml"/>
  <Override PartName="/ppt/tags/tag142.xml" ContentType="application/vnd.openxmlformats-officedocument.presentationml.tags+xml"/>
  <Override PartName="/ppt/notesSlides/notesSlide15.xml" ContentType="application/vnd.openxmlformats-officedocument.presentationml.notesSlide+xml"/>
  <Override PartName="/ppt/tags/tag143.xml" ContentType="application/vnd.openxmlformats-officedocument.presentationml.tags+xml"/>
  <Override PartName="/ppt/notesSlides/notesSlide16.xml" ContentType="application/vnd.openxmlformats-officedocument.presentationml.notesSlide+xml"/>
  <Override PartName="/ppt/tags/tag144.xml" ContentType="application/vnd.openxmlformats-officedocument.presentationml.tags+xml"/>
  <Override PartName="/ppt/notesSlides/notesSlide17.xml" ContentType="application/vnd.openxmlformats-officedocument.presentationml.notesSlide+xml"/>
  <Override PartName="/ppt/tags/tag145.xml" ContentType="application/vnd.openxmlformats-officedocument.presentationml.tags+xml"/>
  <Override PartName="/ppt/notesSlides/notesSlide18.xml" ContentType="application/vnd.openxmlformats-officedocument.presentationml.notesSlide+xml"/>
  <Override PartName="/ppt/tags/tag146.xml" ContentType="application/vnd.openxmlformats-officedocument.presentationml.tags+xml"/>
  <Override PartName="/ppt/notesSlides/notesSlide19.xml" ContentType="application/vnd.openxmlformats-officedocument.presentationml.notesSlide+xml"/>
  <Override PartName="/ppt/tags/tag147.xml" ContentType="application/vnd.openxmlformats-officedocument.presentationml.tags+xml"/>
  <Override PartName="/ppt/notesSlides/notesSlide20.xml" ContentType="application/vnd.openxmlformats-officedocument.presentationml.notesSlide+xml"/>
  <Override PartName="/ppt/tags/tag148.xml" ContentType="application/vnd.openxmlformats-officedocument.presentationml.tags+xml"/>
  <Override PartName="/ppt/notesSlides/notesSlide21.xml" ContentType="application/vnd.openxmlformats-officedocument.presentationml.notesSlide+xml"/>
  <Override PartName="/ppt/tags/tag149.xml" ContentType="application/vnd.openxmlformats-officedocument.presentationml.tags+xml"/>
  <Override PartName="/ppt/notesSlides/notesSlide22.xml" ContentType="application/vnd.openxmlformats-officedocument.presentationml.notesSlide+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notesSlides/notesSlide23.xml" ContentType="application/vnd.openxmlformats-officedocument.presentationml.notesSlide+xml"/>
  <Override PartName="/ppt/tags/tag155.xml" ContentType="application/vnd.openxmlformats-officedocument.presentationml.tags+xml"/>
  <Override PartName="/ppt/notesSlides/notesSlide24.xml" ContentType="application/vnd.openxmlformats-officedocument.presentationml.notesSlide+xml"/>
  <Override PartName="/ppt/tags/tag156.xml" ContentType="application/vnd.openxmlformats-officedocument.presentationml.tags+xml"/>
  <Override PartName="/ppt/notesSlides/notesSlide25.xml" ContentType="application/vnd.openxmlformats-officedocument.presentationml.notesSlide+xml"/>
  <Override PartName="/ppt/tags/tag157.xml" ContentType="application/vnd.openxmlformats-officedocument.presentationml.tag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notesSlides/notesSlide28.xml" ContentType="application/vnd.openxmlformats-officedocument.presentationml.notesSlide+xml"/>
  <Override PartName="/ppt/tags/tag173.xml" ContentType="application/vnd.openxmlformats-officedocument.presentationml.tags+xml"/>
  <Override PartName="/ppt/tags/tag174.xml" ContentType="application/vnd.openxmlformats-officedocument.presentationml.tags+xml"/>
  <Override PartName="/ppt/notesSlides/notesSlide29.xml" ContentType="application/vnd.openxmlformats-officedocument.presentationml.notesSlide+xml"/>
  <Override PartName="/ppt/tags/tag175.xml" ContentType="application/vnd.openxmlformats-officedocument.presentationml.tags+xml"/>
  <Override PartName="/ppt/notesSlides/notesSlide30.xml" ContentType="application/vnd.openxmlformats-officedocument.presentationml.notesSlide+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notesSlides/notesSlide31.xml" ContentType="application/vnd.openxmlformats-officedocument.presentationml.notesSlide+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notesSlides/notesSlide32.xml" ContentType="application/vnd.openxmlformats-officedocument.presentationml.notesSlide+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notesSlides/notesSlide33.xml" ContentType="application/vnd.openxmlformats-officedocument.presentationml.notesSlide+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notesSlides/notesSlide34.xml" ContentType="application/vnd.openxmlformats-officedocument.presentationml.notesSlide+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notesSlides/notesSlide35.xml" ContentType="application/vnd.openxmlformats-officedocument.presentationml.notesSlide+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notesSlides/notesSlide36.xml" ContentType="application/vnd.openxmlformats-officedocument.presentationml.notesSlide+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tags/tag209.xml" ContentType="application/vnd.openxmlformats-officedocument.presentationml.tags+xml"/>
  <Override PartName="/ppt/notesSlides/notesSlide39.xml" ContentType="application/vnd.openxmlformats-officedocument.presentationml.notesSlide+xml"/>
  <Override PartName="/ppt/tags/tag210.xml" ContentType="application/vnd.openxmlformats-officedocument.presentationml.tags+xml"/>
  <Override PartName="/ppt/notesSlides/notesSlide40.xml" ContentType="application/vnd.openxmlformats-officedocument.presentationml.notesSlide+xml"/>
  <Override PartName="/ppt/tags/tag211.xml" ContentType="application/vnd.openxmlformats-officedocument.presentationml.tags+xml"/>
  <Override PartName="/ppt/notesSlides/notesSlide41.xml" ContentType="application/vnd.openxmlformats-officedocument.presentationml.notesSlide+xml"/>
  <Override PartName="/ppt/tags/tag212.xml" ContentType="application/vnd.openxmlformats-officedocument.presentationml.tags+xml"/>
  <Override PartName="/ppt/notesSlides/notesSlide42.xml" ContentType="application/vnd.openxmlformats-officedocument.presentationml.notesSlide+xml"/>
  <Override PartName="/ppt/tags/tag213.xml" ContentType="application/vnd.openxmlformats-officedocument.presentationml.tags+xml"/>
  <Override PartName="/ppt/notesSlides/notesSlide43.xml" ContentType="application/vnd.openxmlformats-officedocument.presentationml.notesSlide+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notesSlides/notesSlide44.xml" ContentType="application/vnd.openxmlformats-officedocument.presentationml.notesSlide+xml"/>
  <Override PartName="/ppt/tags/tag220.xml" ContentType="application/vnd.openxmlformats-officedocument.presentationml.tags+xml"/>
  <Override PartName="/ppt/notesSlides/notesSlide45.xml" ContentType="application/vnd.openxmlformats-officedocument.presentationml.notesSlide+xml"/>
  <Override PartName="/ppt/tags/tag221.xml" ContentType="application/vnd.openxmlformats-officedocument.presentationml.tags+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9"/>
  </p:notesMasterIdLst>
  <p:sldIdLst>
    <p:sldId id="283" r:id="rId2"/>
    <p:sldId id="257" r:id="rId3"/>
    <p:sldId id="258" r:id="rId4"/>
    <p:sldId id="284" r:id="rId5"/>
    <p:sldId id="278" r:id="rId6"/>
    <p:sldId id="286" r:id="rId7"/>
    <p:sldId id="285" r:id="rId8"/>
    <p:sldId id="290" r:id="rId9"/>
    <p:sldId id="267" r:id="rId10"/>
    <p:sldId id="294" r:id="rId11"/>
    <p:sldId id="291" r:id="rId12"/>
    <p:sldId id="293" r:id="rId13"/>
    <p:sldId id="318" r:id="rId14"/>
    <p:sldId id="296" r:id="rId15"/>
    <p:sldId id="300" r:id="rId16"/>
    <p:sldId id="335" r:id="rId17"/>
    <p:sldId id="301" r:id="rId18"/>
    <p:sldId id="302" r:id="rId19"/>
    <p:sldId id="303" r:id="rId20"/>
    <p:sldId id="309" r:id="rId21"/>
    <p:sldId id="312" r:id="rId22"/>
    <p:sldId id="313" r:id="rId23"/>
    <p:sldId id="395" r:id="rId24"/>
    <p:sldId id="334" r:id="rId25"/>
    <p:sldId id="316" r:id="rId26"/>
    <p:sldId id="317" r:id="rId27"/>
    <p:sldId id="319" r:id="rId28"/>
    <p:sldId id="298" r:id="rId29"/>
    <p:sldId id="297" r:id="rId30"/>
    <p:sldId id="341" r:id="rId31"/>
    <p:sldId id="321" r:id="rId32"/>
    <p:sldId id="322" r:id="rId33"/>
    <p:sldId id="409" r:id="rId34"/>
    <p:sldId id="320" r:id="rId35"/>
    <p:sldId id="396" r:id="rId36"/>
    <p:sldId id="346" r:id="rId37"/>
    <p:sldId id="350" r:id="rId38"/>
    <p:sldId id="397" r:id="rId39"/>
    <p:sldId id="398" r:id="rId40"/>
    <p:sldId id="399" r:id="rId41"/>
    <p:sldId id="403" r:id="rId42"/>
    <p:sldId id="404" r:id="rId43"/>
    <p:sldId id="405" r:id="rId44"/>
    <p:sldId id="406" r:id="rId45"/>
    <p:sldId id="407" r:id="rId46"/>
    <p:sldId id="408" r:id="rId47"/>
    <p:sldId id="259" r:id="rId48"/>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2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2BD61"/>
    <a:srgbClr val="DE7272"/>
    <a:srgbClr val="1CA196"/>
    <a:srgbClr val="ECD873"/>
    <a:srgbClr val="73992F"/>
    <a:srgbClr val="2288A4"/>
    <a:srgbClr val="E3374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浅色样式 2 - 强调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244" autoAdjust="0"/>
    <p:restoredTop sz="94781" autoAdjust="0"/>
  </p:normalViewPr>
  <p:slideViewPr>
    <p:cSldViewPr snapToGrid="0" showGuides="1">
      <p:cViewPr varScale="1">
        <p:scale>
          <a:sx n="72" d="100"/>
          <a:sy n="72" d="100"/>
        </p:scale>
        <p:origin x="444" y="54"/>
      </p:cViewPr>
      <p:guideLst>
        <p:guide orient="horz" pos="2160"/>
        <p:guide pos="3828"/>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image" Target="../media/image1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6.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1123B8-5DAF-4B48-8E45-EFF1C27D447D}" type="datetimeFigureOut">
              <a:rPr lang="zh-CN" altLang="en-US" smtClean="0"/>
              <a:t>2017/10/29</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534027-7213-4DFD-ACBB-2450BC464B17}" type="slidenum">
              <a:rPr lang="zh-CN" altLang="en-US" smtClean="0"/>
              <a:t>‹#›</a:t>
            </a:fld>
            <a:endParaRPr lang="zh-CN" altLang="en-US"/>
          </a:p>
        </p:txBody>
      </p:sp>
    </p:spTree>
    <p:extLst>
      <p:ext uri="{BB962C8B-B14F-4D97-AF65-F5344CB8AC3E}">
        <p14:creationId xmlns:p14="http://schemas.microsoft.com/office/powerpoint/2010/main" val="12463066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53534027-7213-4DFD-ACBB-2450BC464B17}"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1</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extLst>
      <p:ext uri="{BB962C8B-B14F-4D97-AF65-F5344CB8AC3E}">
        <p14:creationId xmlns:p14="http://schemas.microsoft.com/office/powerpoint/2010/main" val="35117262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dirty="0" smtClean="0"/>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fld id="{8E718894-4DFC-4855-A948-92E3AEE56E8B}" type="slidenum">
              <a:rPr lang="zh-CN" altLang="en-US" smtClean="0">
                <a:latin typeface="Calibri" panose="020F0502020204030204" pitchFamily="34" charset="0"/>
              </a:rPr>
              <a:t>10</a:t>
            </a:fld>
            <a:endParaRPr lang="zh-CN" altLang="en-US" smtClean="0">
              <a:latin typeface="Calibri" panose="020F0502020204030204" pitchFamily="34" charset="0"/>
            </a:endParaRPr>
          </a:p>
        </p:txBody>
      </p:sp>
    </p:spTree>
    <p:extLst>
      <p:ext uri="{BB962C8B-B14F-4D97-AF65-F5344CB8AC3E}">
        <p14:creationId xmlns:p14="http://schemas.microsoft.com/office/powerpoint/2010/main" val="9276506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53534027-7213-4DFD-ACBB-2450BC464B17}" type="slidenum">
              <a:rPr lang="zh-CN" altLang="en-US" smtClean="0"/>
              <a:t>11</a:t>
            </a:fld>
            <a:endParaRPr lang="zh-CN" altLang="en-US"/>
          </a:p>
        </p:txBody>
      </p:sp>
    </p:spTree>
    <p:extLst>
      <p:ext uri="{BB962C8B-B14F-4D97-AF65-F5344CB8AC3E}">
        <p14:creationId xmlns:p14="http://schemas.microsoft.com/office/powerpoint/2010/main" val="37338855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dirty="0" smtClean="0"/>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fld id="{3DE4A65B-FE4B-49F6-B3BA-36DA1DD35EF4}" type="slidenum">
              <a:rPr lang="zh-CN" altLang="en-US" smtClean="0">
                <a:latin typeface="Calibri" panose="020F0502020204030204" pitchFamily="34" charset="0"/>
              </a:rPr>
              <a:t>12</a:t>
            </a:fld>
            <a:endParaRPr lang="zh-CN" altLang="en-US" smtClean="0">
              <a:latin typeface="Calibri" panose="020F0502020204030204" pitchFamily="34" charset="0"/>
            </a:endParaRPr>
          </a:p>
        </p:txBody>
      </p:sp>
    </p:spTree>
    <p:extLst>
      <p:ext uri="{BB962C8B-B14F-4D97-AF65-F5344CB8AC3E}">
        <p14:creationId xmlns:p14="http://schemas.microsoft.com/office/powerpoint/2010/main" val="14827687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53534027-7213-4DFD-ACBB-2450BC464B17}" type="slidenum">
              <a:rPr lang="zh-CN" altLang="en-US" smtClean="0"/>
              <a:t>13</a:t>
            </a:fld>
            <a:endParaRPr lang="zh-CN" altLang="en-US"/>
          </a:p>
        </p:txBody>
      </p:sp>
    </p:spTree>
    <p:extLst>
      <p:ext uri="{BB962C8B-B14F-4D97-AF65-F5344CB8AC3E}">
        <p14:creationId xmlns:p14="http://schemas.microsoft.com/office/powerpoint/2010/main" val="8707825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en-US" altLang="zh-CN" dirty="0" smtClean="0"/>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fld id="{3DE4A65B-FE4B-49F6-B3BA-36DA1DD35EF4}" type="slidenum">
              <a:rPr lang="zh-CN" altLang="en-US" smtClean="0">
                <a:latin typeface="Calibri" panose="020F0502020204030204" pitchFamily="34" charset="0"/>
              </a:rPr>
              <a:t>14</a:t>
            </a:fld>
            <a:endParaRPr lang="zh-CN" altLang="en-US" smtClean="0">
              <a:latin typeface="Calibri" panose="020F0502020204030204" pitchFamily="34" charset="0"/>
            </a:endParaRPr>
          </a:p>
        </p:txBody>
      </p:sp>
    </p:spTree>
    <p:extLst>
      <p:ext uri="{BB962C8B-B14F-4D97-AF65-F5344CB8AC3E}">
        <p14:creationId xmlns:p14="http://schemas.microsoft.com/office/powerpoint/2010/main" val="7957040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dirty="0" smtClean="0"/>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fld id="{3DE4A65B-FE4B-49F6-B3BA-36DA1DD35EF4}" type="slidenum">
              <a:rPr lang="zh-CN" altLang="en-US" smtClean="0">
                <a:latin typeface="Calibri" panose="020F0502020204030204" pitchFamily="34" charset="0"/>
              </a:rPr>
              <a:t>15</a:t>
            </a:fld>
            <a:endParaRPr lang="zh-CN" altLang="en-US" smtClean="0">
              <a:latin typeface="Calibri" panose="020F0502020204030204" pitchFamily="34" charset="0"/>
            </a:endParaRPr>
          </a:p>
        </p:txBody>
      </p:sp>
    </p:spTree>
    <p:extLst>
      <p:ext uri="{BB962C8B-B14F-4D97-AF65-F5344CB8AC3E}">
        <p14:creationId xmlns:p14="http://schemas.microsoft.com/office/powerpoint/2010/main" val="27109534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dirty="0" smtClean="0"/>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fld id="{3DE4A65B-FE4B-49F6-B3BA-36DA1DD35EF4}" type="slidenum">
              <a:rPr lang="zh-CN" altLang="en-US" smtClean="0">
                <a:latin typeface="Calibri" panose="020F0502020204030204" pitchFamily="34" charset="0"/>
              </a:rPr>
              <a:t>16</a:t>
            </a:fld>
            <a:endParaRPr lang="zh-CN" altLang="en-US" smtClean="0">
              <a:latin typeface="Calibri" panose="020F0502020204030204" pitchFamily="34" charset="0"/>
            </a:endParaRPr>
          </a:p>
        </p:txBody>
      </p:sp>
    </p:spTree>
    <p:extLst>
      <p:ext uri="{BB962C8B-B14F-4D97-AF65-F5344CB8AC3E}">
        <p14:creationId xmlns:p14="http://schemas.microsoft.com/office/powerpoint/2010/main" val="31740006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dirty="0" smtClean="0"/>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fld id="{3DE4A65B-FE4B-49F6-B3BA-36DA1DD35EF4}" type="slidenum">
              <a:rPr lang="zh-CN" altLang="en-US" smtClean="0">
                <a:latin typeface="Calibri" panose="020F0502020204030204" pitchFamily="34" charset="0"/>
              </a:rPr>
              <a:t>17</a:t>
            </a:fld>
            <a:endParaRPr lang="zh-CN" altLang="en-US" smtClean="0">
              <a:latin typeface="Calibri" panose="020F0502020204030204" pitchFamily="34" charset="0"/>
            </a:endParaRPr>
          </a:p>
        </p:txBody>
      </p:sp>
    </p:spTree>
    <p:extLst>
      <p:ext uri="{BB962C8B-B14F-4D97-AF65-F5344CB8AC3E}">
        <p14:creationId xmlns:p14="http://schemas.microsoft.com/office/powerpoint/2010/main" val="40767870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dirty="0" smtClean="0"/>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fld id="{3DE4A65B-FE4B-49F6-B3BA-36DA1DD35EF4}" type="slidenum">
              <a:rPr lang="zh-CN" altLang="en-US" smtClean="0">
                <a:latin typeface="Calibri" panose="020F0502020204030204" pitchFamily="34" charset="0"/>
              </a:rPr>
              <a:t>18</a:t>
            </a:fld>
            <a:endParaRPr lang="zh-CN" altLang="en-US" smtClean="0">
              <a:latin typeface="Calibri" panose="020F0502020204030204" pitchFamily="34" charset="0"/>
            </a:endParaRPr>
          </a:p>
        </p:txBody>
      </p:sp>
    </p:spTree>
    <p:extLst>
      <p:ext uri="{BB962C8B-B14F-4D97-AF65-F5344CB8AC3E}">
        <p14:creationId xmlns:p14="http://schemas.microsoft.com/office/powerpoint/2010/main" val="20832871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dirty="0" smtClean="0"/>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fld id="{3DE4A65B-FE4B-49F6-B3BA-36DA1DD35EF4}" type="slidenum">
              <a:rPr lang="zh-CN" altLang="en-US" smtClean="0">
                <a:latin typeface="Calibri" panose="020F0502020204030204" pitchFamily="34" charset="0"/>
              </a:rPr>
              <a:t>19</a:t>
            </a:fld>
            <a:endParaRPr lang="zh-CN" altLang="en-US" smtClean="0">
              <a:latin typeface="Calibri" panose="020F0502020204030204" pitchFamily="34" charset="0"/>
            </a:endParaRPr>
          </a:p>
        </p:txBody>
      </p:sp>
    </p:spTree>
    <p:extLst>
      <p:ext uri="{BB962C8B-B14F-4D97-AF65-F5344CB8AC3E}">
        <p14:creationId xmlns:p14="http://schemas.microsoft.com/office/powerpoint/2010/main" val="2922016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53534027-7213-4DFD-ACBB-2450BC464B17}" type="slidenum">
              <a:rPr lang="zh-CN" altLang="en-US" smtClean="0"/>
              <a:t>2</a:t>
            </a:fld>
            <a:endParaRPr lang="zh-CN" altLang="en-US"/>
          </a:p>
        </p:txBody>
      </p:sp>
    </p:spTree>
    <p:extLst>
      <p:ext uri="{BB962C8B-B14F-4D97-AF65-F5344CB8AC3E}">
        <p14:creationId xmlns:p14="http://schemas.microsoft.com/office/powerpoint/2010/main" val="26518583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dirty="0" smtClean="0"/>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fld id="{3DE4A65B-FE4B-49F6-B3BA-36DA1DD35EF4}" type="slidenum">
              <a:rPr lang="zh-CN" altLang="en-US" smtClean="0">
                <a:latin typeface="Calibri" panose="020F0502020204030204" pitchFamily="34" charset="0"/>
              </a:rPr>
              <a:t>20</a:t>
            </a:fld>
            <a:endParaRPr lang="zh-CN" altLang="en-US" smtClean="0">
              <a:latin typeface="Calibri" panose="020F0502020204030204" pitchFamily="34" charset="0"/>
            </a:endParaRPr>
          </a:p>
        </p:txBody>
      </p:sp>
    </p:spTree>
    <p:extLst>
      <p:ext uri="{BB962C8B-B14F-4D97-AF65-F5344CB8AC3E}">
        <p14:creationId xmlns:p14="http://schemas.microsoft.com/office/powerpoint/2010/main" val="21287317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dirty="0" smtClean="0"/>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fld id="{3DE4A65B-FE4B-49F6-B3BA-36DA1DD35EF4}" type="slidenum">
              <a:rPr lang="zh-CN" altLang="en-US" smtClean="0">
                <a:latin typeface="Calibri" panose="020F0502020204030204" pitchFamily="34" charset="0"/>
              </a:rPr>
              <a:t>21</a:t>
            </a:fld>
            <a:endParaRPr lang="zh-CN" altLang="en-US" smtClean="0">
              <a:latin typeface="Calibri" panose="020F0502020204030204" pitchFamily="34" charset="0"/>
            </a:endParaRPr>
          </a:p>
        </p:txBody>
      </p:sp>
    </p:spTree>
    <p:extLst>
      <p:ext uri="{BB962C8B-B14F-4D97-AF65-F5344CB8AC3E}">
        <p14:creationId xmlns:p14="http://schemas.microsoft.com/office/powerpoint/2010/main" val="15233780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dirty="0" smtClean="0"/>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fld id="{3DE4A65B-FE4B-49F6-B3BA-36DA1DD35EF4}" type="slidenum">
              <a:rPr lang="zh-CN" altLang="en-US" smtClean="0">
                <a:latin typeface="Calibri" panose="020F0502020204030204" pitchFamily="34" charset="0"/>
              </a:rPr>
              <a:t>22</a:t>
            </a:fld>
            <a:endParaRPr lang="zh-CN" altLang="en-US" smtClean="0">
              <a:latin typeface="Calibri" panose="020F0502020204030204" pitchFamily="34" charset="0"/>
            </a:endParaRPr>
          </a:p>
        </p:txBody>
      </p:sp>
    </p:spTree>
    <p:extLst>
      <p:ext uri="{BB962C8B-B14F-4D97-AF65-F5344CB8AC3E}">
        <p14:creationId xmlns:p14="http://schemas.microsoft.com/office/powerpoint/2010/main" val="39057969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dirty="0" smtClean="0"/>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fld id="{3DE4A65B-FE4B-49F6-B3BA-36DA1DD35EF4}" type="slidenum">
              <a:rPr lang="zh-CN" altLang="en-US" smtClean="0">
                <a:latin typeface="Calibri" panose="020F0502020204030204" pitchFamily="34" charset="0"/>
              </a:rPr>
              <a:t>23</a:t>
            </a:fld>
            <a:endParaRPr lang="zh-CN" altLang="en-US" smtClean="0">
              <a:latin typeface="Calibri" panose="020F0502020204030204" pitchFamily="34" charset="0"/>
            </a:endParaRPr>
          </a:p>
        </p:txBody>
      </p:sp>
    </p:spTree>
    <p:extLst>
      <p:ext uri="{BB962C8B-B14F-4D97-AF65-F5344CB8AC3E}">
        <p14:creationId xmlns:p14="http://schemas.microsoft.com/office/powerpoint/2010/main" val="21959792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en-US" altLang="zh-CN" dirty="0" smtClean="0"/>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fld id="{3DE4A65B-FE4B-49F6-B3BA-36DA1DD35EF4}" type="slidenum">
              <a:rPr lang="zh-CN" altLang="en-US" smtClean="0">
                <a:latin typeface="Calibri" panose="020F0502020204030204" pitchFamily="34" charset="0"/>
              </a:rPr>
              <a:t>24</a:t>
            </a:fld>
            <a:endParaRPr lang="zh-CN" altLang="en-US" smtClean="0">
              <a:latin typeface="Calibri" panose="020F0502020204030204" pitchFamily="34" charset="0"/>
            </a:endParaRPr>
          </a:p>
        </p:txBody>
      </p:sp>
    </p:spTree>
    <p:extLst>
      <p:ext uri="{BB962C8B-B14F-4D97-AF65-F5344CB8AC3E}">
        <p14:creationId xmlns:p14="http://schemas.microsoft.com/office/powerpoint/2010/main" val="23293197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dirty="0" smtClean="0"/>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fld id="{3DE4A65B-FE4B-49F6-B3BA-36DA1DD35EF4}" type="slidenum">
              <a:rPr lang="zh-CN" altLang="en-US" smtClean="0">
                <a:latin typeface="Calibri" panose="020F0502020204030204" pitchFamily="34" charset="0"/>
              </a:rPr>
              <a:t>25</a:t>
            </a:fld>
            <a:endParaRPr lang="zh-CN" altLang="en-US" smtClean="0">
              <a:latin typeface="Calibri" panose="020F0502020204030204" pitchFamily="34" charset="0"/>
            </a:endParaRPr>
          </a:p>
        </p:txBody>
      </p:sp>
    </p:spTree>
    <p:extLst>
      <p:ext uri="{BB962C8B-B14F-4D97-AF65-F5344CB8AC3E}">
        <p14:creationId xmlns:p14="http://schemas.microsoft.com/office/powerpoint/2010/main" val="38060169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dirty="0" smtClean="0"/>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fld id="{3DE4A65B-FE4B-49F6-B3BA-36DA1DD35EF4}" type="slidenum">
              <a:rPr lang="zh-CN" altLang="en-US" smtClean="0">
                <a:latin typeface="Calibri" panose="020F0502020204030204" pitchFamily="34" charset="0"/>
              </a:rPr>
              <a:t>26</a:t>
            </a:fld>
            <a:endParaRPr lang="zh-CN" altLang="en-US" smtClean="0">
              <a:latin typeface="Calibri" panose="020F0502020204030204" pitchFamily="34" charset="0"/>
            </a:endParaRPr>
          </a:p>
        </p:txBody>
      </p:sp>
    </p:spTree>
    <p:extLst>
      <p:ext uri="{BB962C8B-B14F-4D97-AF65-F5344CB8AC3E}">
        <p14:creationId xmlns:p14="http://schemas.microsoft.com/office/powerpoint/2010/main" val="161328504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53534027-7213-4DFD-ACBB-2450BC464B17}" type="slidenum">
              <a:rPr lang="zh-CN" altLang="en-US" smtClean="0"/>
              <a:t>27</a:t>
            </a:fld>
            <a:endParaRPr lang="zh-CN" altLang="en-US"/>
          </a:p>
        </p:txBody>
      </p:sp>
    </p:spTree>
    <p:extLst>
      <p:ext uri="{BB962C8B-B14F-4D97-AF65-F5344CB8AC3E}">
        <p14:creationId xmlns:p14="http://schemas.microsoft.com/office/powerpoint/2010/main" val="9911417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dirty="0" smtClean="0"/>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fld id="{3DE4A65B-FE4B-49F6-B3BA-36DA1DD35EF4}" type="slidenum">
              <a:rPr lang="zh-CN" altLang="en-US" smtClean="0">
                <a:latin typeface="Calibri" panose="020F0502020204030204" pitchFamily="34" charset="0"/>
              </a:rPr>
              <a:t>28</a:t>
            </a:fld>
            <a:endParaRPr lang="zh-CN" altLang="en-US" smtClean="0">
              <a:latin typeface="Calibri" panose="020F0502020204030204" pitchFamily="34" charset="0"/>
            </a:endParaRPr>
          </a:p>
        </p:txBody>
      </p:sp>
    </p:spTree>
    <p:extLst>
      <p:ext uri="{BB962C8B-B14F-4D97-AF65-F5344CB8AC3E}">
        <p14:creationId xmlns:p14="http://schemas.microsoft.com/office/powerpoint/2010/main" val="32210862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en-US" altLang="zh-CN" dirty="0" smtClean="0"/>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fld id="{15AF3ACC-4CA2-43F6-96B3-8345299D5775}" type="slidenum">
              <a:rPr lang="zh-CN" altLang="en-US" smtClean="0">
                <a:latin typeface="Calibri" panose="020F0502020204030204" pitchFamily="34" charset="0"/>
              </a:rPr>
              <a:t>29</a:t>
            </a:fld>
            <a:endParaRPr lang="en-US" altLang="zh-CN" smtClean="0">
              <a:latin typeface="Calibri" panose="020F0502020204030204" pitchFamily="34" charset="0"/>
            </a:endParaRPr>
          </a:p>
        </p:txBody>
      </p:sp>
    </p:spTree>
    <p:extLst>
      <p:ext uri="{BB962C8B-B14F-4D97-AF65-F5344CB8AC3E}">
        <p14:creationId xmlns:p14="http://schemas.microsoft.com/office/powerpoint/2010/main" val="24437853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53534027-7213-4DFD-ACBB-2450BC464B17}" type="slidenum">
              <a:rPr lang="zh-CN" altLang="en-US" smtClean="0"/>
              <a:t>3</a:t>
            </a:fld>
            <a:endParaRPr lang="zh-CN" altLang="en-US"/>
          </a:p>
        </p:txBody>
      </p:sp>
    </p:spTree>
    <p:extLst>
      <p:ext uri="{BB962C8B-B14F-4D97-AF65-F5344CB8AC3E}">
        <p14:creationId xmlns:p14="http://schemas.microsoft.com/office/powerpoint/2010/main" val="29784688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marL="0" marR="0" lvl="0" indent="0" algn="l" defTabSz="914400" rtl="0" eaLnBrk="1" fontAlgn="auto" latinLnBrk="0" hangingPunct="1">
              <a:lnSpc>
                <a:spcPct val="100000"/>
              </a:lnSpc>
              <a:spcBef>
                <a:spcPct val="0"/>
              </a:spcBef>
              <a:spcAft>
                <a:spcPts val="0"/>
              </a:spcAft>
              <a:buClrTx/>
              <a:buSzTx/>
              <a:buFontTx/>
              <a:buNone/>
              <a:defRPr/>
            </a:pPr>
            <a:endParaRPr lang="en-US" altLang="zh-CN" b="0" dirty="0" smtClean="0">
              <a:latin typeface="微软雅黑" panose="020B0503020204020204" pitchFamily="34" charset="-122"/>
              <a:ea typeface="微软雅黑" panose="020B0503020204020204" pitchFamily="34" charset="-122"/>
            </a:endParaRP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fld id="{15AF3ACC-4CA2-43F6-96B3-8345299D5775}" type="slidenum">
              <a:rPr lang="zh-CN" altLang="en-US" smtClean="0">
                <a:latin typeface="Calibri" panose="020F0502020204030204" pitchFamily="34" charset="0"/>
              </a:rPr>
              <a:t>30</a:t>
            </a:fld>
            <a:endParaRPr lang="en-US" altLang="zh-CN" smtClean="0">
              <a:latin typeface="Calibri" panose="020F0502020204030204" pitchFamily="34" charset="0"/>
            </a:endParaRPr>
          </a:p>
        </p:txBody>
      </p:sp>
    </p:spTree>
    <p:extLst>
      <p:ext uri="{BB962C8B-B14F-4D97-AF65-F5344CB8AC3E}">
        <p14:creationId xmlns:p14="http://schemas.microsoft.com/office/powerpoint/2010/main" val="8304538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en-US" altLang="zh-CN" dirty="0" smtClean="0"/>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fld id="{15AF3ACC-4CA2-43F6-96B3-8345299D5775}" type="slidenum">
              <a:rPr lang="zh-CN" altLang="en-US" smtClean="0">
                <a:latin typeface="Calibri" panose="020F0502020204030204" pitchFamily="34" charset="0"/>
              </a:rPr>
              <a:t>31</a:t>
            </a:fld>
            <a:endParaRPr lang="en-US" altLang="zh-CN" smtClean="0">
              <a:latin typeface="Calibri" panose="020F0502020204030204" pitchFamily="34" charset="0"/>
            </a:endParaRPr>
          </a:p>
        </p:txBody>
      </p:sp>
    </p:spTree>
    <p:extLst>
      <p:ext uri="{BB962C8B-B14F-4D97-AF65-F5344CB8AC3E}">
        <p14:creationId xmlns:p14="http://schemas.microsoft.com/office/powerpoint/2010/main" val="21223394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en-US" altLang="zh-CN" dirty="0" smtClean="0"/>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fld id="{15AF3ACC-4CA2-43F6-96B3-8345299D5775}" type="slidenum">
              <a:rPr lang="zh-CN" altLang="en-US" smtClean="0">
                <a:latin typeface="Calibri" panose="020F0502020204030204" pitchFamily="34" charset="0"/>
              </a:rPr>
              <a:t>32</a:t>
            </a:fld>
            <a:endParaRPr lang="en-US" altLang="zh-CN" smtClean="0">
              <a:latin typeface="Calibri" panose="020F0502020204030204" pitchFamily="34" charset="0"/>
            </a:endParaRPr>
          </a:p>
        </p:txBody>
      </p:sp>
    </p:spTree>
    <p:extLst>
      <p:ext uri="{BB962C8B-B14F-4D97-AF65-F5344CB8AC3E}">
        <p14:creationId xmlns:p14="http://schemas.microsoft.com/office/powerpoint/2010/main" val="230379722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dirty="0" smtClean="0"/>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fld id="{15AF3ACC-4CA2-43F6-96B3-8345299D5775}" type="slidenum">
              <a:rPr lang="zh-CN" altLang="en-US" smtClean="0">
                <a:latin typeface="Calibri" panose="020F0502020204030204" pitchFamily="34" charset="0"/>
              </a:rPr>
              <a:t>33</a:t>
            </a:fld>
            <a:endParaRPr lang="en-US" altLang="zh-CN" smtClean="0">
              <a:latin typeface="Calibri" panose="020F0502020204030204" pitchFamily="34" charset="0"/>
            </a:endParaRPr>
          </a:p>
        </p:txBody>
      </p:sp>
    </p:spTree>
    <p:extLst>
      <p:ext uri="{BB962C8B-B14F-4D97-AF65-F5344CB8AC3E}">
        <p14:creationId xmlns:p14="http://schemas.microsoft.com/office/powerpoint/2010/main" val="338518142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b="0" dirty="0" smtClean="0"/>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fld id="{15AF3ACC-4CA2-43F6-96B3-8345299D5775}" type="slidenum">
              <a:rPr lang="zh-CN" altLang="en-US" smtClean="0">
                <a:latin typeface="Calibri" panose="020F0502020204030204" pitchFamily="34" charset="0"/>
              </a:rPr>
              <a:t>34</a:t>
            </a:fld>
            <a:endParaRPr lang="en-US" altLang="zh-CN" smtClean="0">
              <a:latin typeface="Calibri" panose="020F0502020204030204" pitchFamily="34" charset="0"/>
            </a:endParaRPr>
          </a:p>
        </p:txBody>
      </p:sp>
    </p:spTree>
    <p:extLst>
      <p:ext uri="{BB962C8B-B14F-4D97-AF65-F5344CB8AC3E}">
        <p14:creationId xmlns:p14="http://schemas.microsoft.com/office/powerpoint/2010/main" val="111901700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dirty="0" smtClean="0"/>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fld id="{3DE4A65B-FE4B-49F6-B3BA-36DA1DD35EF4}" type="slidenum">
              <a:rPr lang="zh-CN" altLang="en-US" smtClean="0">
                <a:latin typeface="Calibri" panose="020F0502020204030204" pitchFamily="34" charset="0"/>
              </a:rPr>
              <a:t>35</a:t>
            </a:fld>
            <a:endParaRPr lang="zh-CN" altLang="en-US" smtClean="0">
              <a:latin typeface="Calibri" panose="020F0502020204030204" pitchFamily="34" charset="0"/>
            </a:endParaRPr>
          </a:p>
        </p:txBody>
      </p:sp>
    </p:spTree>
    <p:extLst>
      <p:ext uri="{BB962C8B-B14F-4D97-AF65-F5344CB8AC3E}">
        <p14:creationId xmlns:p14="http://schemas.microsoft.com/office/powerpoint/2010/main" val="222949468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dirty="0" smtClean="0"/>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fld id="{3DE4A65B-FE4B-49F6-B3BA-36DA1DD35EF4}" type="slidenum">
              <a:rPr lang="zh-CN" altLang="en-US" smtClean="0">
                <a:latin typeface="Calibri" panose="020F0502020204030204" pitchFamily="34" charset="0"/>
              </a:rPr>
              <a:t>36</a:t>
            </a:fld>
            <a:endParaRPr lang="zh-CN" altLang="en-US" smtClean="0">
              <a:latin typeface="Calibri" panose="020F0502020204030204" pitchFamily="34" charset="0"/>
            </a:endParaRPr>
          </a:p>
        </p:txBody>
      </p:sp>
    </p:spTree>
    <p:extLst>
      <p:ext uri="{BB962C8B-B14F-4D97-AF65-F5344CB8AC3E}">
        <p14:creationId xmlns:p14="http://schemas.microsoft.com/office/powerpoint/2010/main" val="3638234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dirty="0" smtClean="0"/>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fld id="{3DE4A65B-FE4B-49F6-B3BA-36DA1DD35EF4}" type="slidenum">
              <a:rPr lang="zh-CN" altLang="en-US" smtClean="0">
                <a:latin typeface="Calibri" panose="020F0502020204030204" pitchFamily="34" charset="0"/>
              </a:rPr>
              <a:t>37</a:t>
            </a:fld>
            <a:endParaRPr lang="zh-CN" altLang="en-US" smtClean="0">
              <a:latin typeface="Calibri" panose="020F0502020204030204" pitchFamily="34" charset="0"/>
            </a:endParaRPr>
          </a:p>
        </p:txBody>
      </p:sp>
    </p:spTree>
    <p:extLst>
      <p:ext uri="{BB962C8B-B14F-4D97-AF65-F5344CB8AC3E}">
        <p14:creationId xmlns:p14="http://schemas.microsoft.com/office/powerpoint/2010/main" val="188295533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53534027-7213-4DFD-ACBB-2450BC464B17}" type="slidenum">
              <a:rPr lang="zh-CN" altLang="en-US" smtClean="0"/>
              <a:t>38</a:t>
            </a:fld>
            <a:endParaRPr lang="zh-CN" altLang="en-US"/>
          </a:p>
        </p:txBody>
      </p:sp>
    </p:spTree>
    <p:extLst>
      <p:ext uri="{BB962C8B-B14F-4D97-AF65-F5344CB8AC3E}">
        <p14:creationId xmlns:p14="http://schemas.microsoft.com/office/powerpoint/2010/main" val="9415556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dirty="0" smtClean="0"/>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fld id="{3DE4A65B-FE4B-49F6-B3BA-36DA1DD35EF4}" type="slidenum">
              <a:rPr lang="zh-CN" altLang="en-US" smtClean="0">
                <a:latin typeface="Calibri" panose="020F0502020204030204" pitchFamily="34" charset="0"/>
              </a:rPr>
              <a:t>39</a:t>
            </a:fld>
            <a:endParaRPr lang="zh-CN" altLang="en-US" smtClean="0">
              <a:latin typeface="Calibri" panose="020F0502020204030204" pitchFamily="34" charset="0"/>
            </a:endParaRPr>
          </a:p>
        </p:txBody>
      </p:sp>
    </p:spTree>
    <p:extLst>
      <p:ext uri="{BB962C8B-B14F-4D97-AF65-F5344CB8AC3E}">
        <p14:creationId xmlns:p14="http://schemas.microsoft.com/office/powerpoint/2010/main" val="24172930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en-US" altLang="zh-CN" dirty="0" smtClean="0"/>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fld id="{1EB40F18-800E-48B9-AF82-F1DBF51315C8}" type="slidenum">
              <a:rPr lang="zh-CN" altLang="en-US" smtClean="0">
                <a:latin typeface="Calibri" panose="020F0502020204030204" pitchFamily="34" charset="0"/>
              </a:rPr>
              <a:t>4</a:t>
            </a:fld>
            <a:endParaRPr lang="en-US" altLang="zh-CN" smtClean="0">
              <a:latin typeface="Calibri" panose="020F0502020204030204" pitchFamily="34" charset="0"/>
            </a:endParaRPr>
          </a:p>
        </p:txBody>
      </p:sp>
    </p:spTree>
    <p:extLst>
      <p:ext uri="{BB962C8B-B14F-4D97-AF65-F5344CB8AC3E}">
        <p14:creationId xmlns:p14="http://schemas.microsoft.com/office/powerpoint/2010/main" val="305866424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en-US" altLang="zh-CN" dirty="0"/>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fld id="{15AF3ACC-4CA2-43F6-96B3-8345299D5775}" type="slidenum">
              <a:rPr lang="zh-CN" altLang="en-US" smtClean="0">
                <a:latin typeface="Calibri" panose="020F0502020204030204" pitchFamily="34" charset="0"/>
              </a:rPr>
              <a:t>40</a:t>
            </a:fld>
            <a:endParaRPr lang="en-US" altLang="zh-CN">
              <a:latin typeface="Calibri" panose="020F0502020204030204" pitchFamily="34" charset="0"/>
            </a:endParaRPr>
          </a:p>
        </p:txBody>
      </p:sp>
    </p:spTree>
    <p:extLst>
      <p:ext uri="{BB962C8B-B14F-4D97-AF65-F5344CB8AC3E}">
        <p14:creationId xmlns:p14="http://schemas.microsoft.com/office/powerpoint/2010/main" val="35323150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dirty="0"/>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fld id="{3DE4A65B-FE4B-49F6-B3BA-36DA1DD35EF4}" type="slidenum">
              <a:rPr lang="zh-CN" altLang="en-US" smtClean="0">
                <a:latin typeface="Calibri" panose="020F0502020204030204" pitchFamily="34" charset="0"/>
              </a:rPr>
              <a:t>41</a:t>
            </a:fld>
            <a:endParaRPr lang="zh-CN" altLang="en-US">
              <a:latin typeface="Calibri" panose="020F0502020204030204" pitchFamily="34" charset="0"/>
            </a:endParaRPr>
          </a:p>
        </p:txBody>
      </p:sp>
    </p:spTree>
    <p:extLst>
      <p:ext uri="{BB962C8B-B14F-4D97-AF65-F5344CB8AC3E}">
        <p14:creationId xmlns:p14="http://schemas.microsoft.com/office/powerpoint/2010/main" val="365314600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marL="0" marR="0" lvl="0" indent="0" algn="l" defTabSz="914400" rtl="0" eaLnBrk="1" fontAlgn="auto" latinLnBrk="0" hangingPunct="1">
              <a:lnSpc>
                <a:spcPct val="100000"/>
              </a:lnSpc>
              <a:spcBef>
                <a:spcPct val="0"/>
              </a:spcBef>
              <a:spcAft>
                <a:spcPts val="0"/>
              </a:spcAft>
              <a:buClrTx/>
              <a:buSzTx/>
              <a:buFontTx/>
              <a:buNone/>
              <a:tabLst/>
              <a:defRPr/>
            </a:pPr>
            <a:endParaRPr lang="zh-CN" altLang="en-US" dirty="0" smtClean="0"/>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fld id="{3DE4A65B-FE4B-49F6-B3BA-36DA1DD35EF4}" type="slidenum">
              <a:rPr lang="zh-CN" altLang="en-US" smtClean="0">
                <a:latin typeface="Calibri" panose="020F0502020204030204" pitchFamily="34" charset="0"/>
              </a:rPr>
              <a:t>42</a:t>
            </a:fld>
            <a:endParaRPr lang="zh-CN" altLang="en-US">
              <a:latin typeface="Calibri" panose="020F0502020204030204" pitchFamily="34" charset="0"/>
            </a:endParaRPr>
          </a:p>
        </p:txBody>
      </p:sp>
    </p:spTree>
    <p:extLst>
      <p:ext uri="{BB962C8B-B14F-4D97-AF65-F5344CB8AC3E}">
        <p14:creationId xmlns:p14="http://schemas.microsoft.com/office/powerpoint/2010/main" val="225439051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dirty="0"/>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fld id="{3DE4A65B-FE4B-49F6-B3BA-36DA1DD35EF4}" type="slidenum">
              <a:rPr lang="zh-CN" altLang="en-US" smtClean="0">
                <a:latin typeface="Calibri" panose="020F0502020204030204" pitchFamily="34" charset="0"/>
              </a:rPr>
              <a:t>43</a:t>
            </a:fld>
            <a:endParaRPr lang="zh-CN" altLang="en-US">
              <a:latin typeface="Calibri" panose="020F0502020204030204" pitchFamily="34" charset="0"/>
            </a:endParaRPr>
          </a:p>
        </p:txBody>
      </p:sp>
    </p:spTree>
    <p:extLst>
      <p:ext uri="{BB962C8B-B14F-4D97-AF65-F5344CB8AC3E}">
        <p14:creationId xmlns:p14="http://schemas.microsoft.com/office/powerpoint/2010/main" val="195777157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marL="0" marR="0" lvl="0" indent="0" algn="l" defTabSz="914400" rtl="0" eaLnBrk="1" fontAlgn="auto" latinLnBrk="0" hangingPunct="1">
              <a:lnSpc>
                <a:spcPct val="100000"/>
              </a:lnSpc>
              <a:spcBef>
                <a:spcPct val="0"/>
              </a:spcBef>
              <a:spcAft>
                <a:spcPts val="0"/>
              </a:spcAft>
              <a:buClrTx/>
              <a:buSzTx/>
              <a:buFontTx/>
              <a:buNone/>
              <a:tabLst/>
              <a:defRPr/>
            </a:pPr>
            <a:endParaRPr lang="en-US" altLang="zh-CN" dirty="0"/>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fld id="{15AF3ACC-4CA2-43F6-96B3-8345299D5775}" type="slidenum">
              <a:rPr lang="zh-CN" altLang="en-US" smtClean="0">
                <a:latin typeface="Calibri" panose="020F0502020204030204" pitchFamily="34" charset="0"/>
              </a:rPr>
              <a:t>44</a:t>
            </a:fld>
            <a:endParaRPr lang="en-US" altLang="zh-CN">
              <a:latin typeface="Calibri" panose="020F0502020204030204" pitchFamily="34" charset="0"/>
            </a:endParaRPr>
          </a:p>
        </p:txBody>
      </p:sp>
    </p:spTree>
    <p:extLst>
      <p:ext uri="{BB962C8B-B14F-4D97-AF65-F5344CB8AC3E}">
        <p14:creationId xmlns:p14="http://schemas.microsoft.com/office/powerpoint/2010/main" val="15300332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dirty="0" smtClean="0"/>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fld id="{15AF3ACC-4CA2-43F6-96B3-8345299D5775}" type="slidenum">
              <a:rPr lang="zh-CN" altLang="en-US" smtClean="0">
                <a:latin typeface="Calibri" panose="020F0502020204030204" pitchFamily="34" charset="0"/>
              </a:rPr>
              <a:t>45</a:t>
            </a:fld>
            <a:endParaRPr lang="en-US" altLang="zh-CN">
              <a:latin typeface="Calibri" panose="020F0502020204030204" pitchFamily="34" charset="0"/>
            </a:endParaRPr>
          </a:p>
        </p:txBody>
      </p:sp>
    </p:spTree>
    <p:extLst>
      <p:ext uri="{BB962C8B-B14F-4D97-AF65-F5344CB8AC3E}">
        <p14:creationId xmlns:p14="http://schemas.microsoft.com/office/powerpoint/2010/main" val="200138824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marL="0" marR="0" lvl="0" indent="0" algn="l" defTabSz="914400" rtl="0" eaLnBrk="1" fontAlgn="auto" latinLnBrk="0" hangingPunct="1">
              <a:lnSpc>
                <a:spcPct val="100000"/>
              </a:lnSpc>
              <a:spcBef>
                <a:spcPct val="0"/>
              </a:spcBef>
              <a:spcAft>
                <a:spcPts val="0"/>
              </a:spcAft>
              <a:buClrTx/>
              <a:buSzTx/>
              <a:buFontTx/>
              <a:buNone/>
              <a:tabLst/>
              <a:defRPr/>
            </a:pPr>
            <a:endParaRPr lang="zh-CN" altLang="en-US" dirty="0" smtClean="0">
              <a:latin typeface="+mn-ea"/>
            </a:endParaRP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fld id="{15AF3ACC-4CA2-43F6-96B3-8345299D5775}" type="slidenum">
              <a:rPr lang="zh-CN" altLang="en-US" smtClean="0">
                <a:latin typeface="Calibri" panose="020F0502020204030204" pitchFamily="34" charset="0"/>
              </a:rPr>
              <a:t>46</a:t>
            </a:fld>
            <a:endParaRPr lang="en-US" altLang="zh-CN">
              <a:latin typeface="Calibri" panose="020F0502020204030204" pitchFamily="34" charset="0"/>
            </a:endParaRPr>
          </a:p>
        </p:txBody>
      </p:sp>
    </p:spTree>
    <p:extLst>
      <p:ext uri="{BB962C8B-B14F-4D97-AF65-F5344CB8AC3E}">
        <p14:creationId xmlns:p14="http://schemas.microsoft.com/office/powerpoint/2010/main" val="211719881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smtClean="0"/>
          </a:p>
        </p:txBody>
      </p:sp>
      <p:sp>
        <p:nvSpPr>
          <p:cNvPr id="4" name="灯片编号占位符 3"/>
          <p:cNvSpPr>
            <a:spLocks noGrp="1"/>
          </p:cNvSpPr>
          <p:nvPr>
            <p:ph type="sldNum" sz="quarter" idx="10"/>
          </p:nvPr>
        </p:nvSpPr>
        <p:spPr/>
        <p:txBody>
          <a:bodyPr/>
          <a:lstStyle/>
          <a:p>
            <a:fld id="{53534027-7213-4DFD-ACBB-2450BC464B17}" type="slidenum">
              <a:rPr lang="zh-CN" altLang="en-US" smtClean="0"/>
              <a:t>47</a:t>
            </a:fld>
            <a:endParaRPr lang="zh-CN" altLang="en-US"/>
          </a:p>
        </p:txBody>
      </p:sp>
    </p:spTree>
    <p:extLst>
      <p:ext uri="{BB962C8B-B14F-4D97-AF65-F5344CB8AC3E}">
        <p14:creationId xmlns:p14="http://schemas.microsoft.com/office/powerpoint/2010/main" val="17743970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dirty="0" smtClean="0"/>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fld id="{1EB40F18-800E-48B9-AF82-F1DBF51315C8}" type="slidenum">
              <a:rPr lang="zh-CN" altLang="en-US" smtClean="0">
                <a:latin typeface="Calibri" panose="020F0502020204030204" pitchFamily="34" charset="0"/>
              </a:rPr>
              <a:t>5</a:t>
            </a:fld>
            <a:endParaRPr lang="en-US" altLang="zh-CN" smtClean="0">
              <a:latin typeface="Calibri" panose="020F0502020204030204" pitchFamily="34" charset="0"/>
            </a:endParaRPr>
          </a:p>
        </p:txBody>
      </p:sp>
    </p:spTree>
    <p:extLst>
      <p:ext uri="{BB962C8B-B14F-4D97-AF65-F5344CB8AC3E}">
        <p14:creationId xmlns:p14="http://schemas.microsoft.com/office/powerpoint/2010/main" val="4760743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dirty="0" smtClean="0"/>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fld id="{1EB40F18-800E-48B9-AF82-F1DBF51315C8}" type="slidenum">
              <a:rPr lang="zh-CN" altLang="en-US" smtClean="0">
                <a:latin typeface="Calibri" panose="020F0502020204030204" pitchFamily="34" charset="0"/>
              </a:rPr>
              <a:t>6</a:t>
            </a:fld>
            <a:endParaRPr lang="en-US" altLang="zh-CN" smtClean="0">
              <a:latin typeface="Calibri" panose="020F0502020204030204" pitchFamily="34" charset="0"/>
            </a:endParaRPr>
          </a:p>
        </p:txBody>
      </p:sp>
    </p:spTree>
    <p:extLst>
      <p:ext uri="{BB962C8B-B14F-4D97-AF65-F5344CB8AC3E}">
        <p14:creationId xmlns:p14="http://schemas.microsoft.com/office/powerpoint/2010/main" val="20325396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dirty="0" smtClean="0"/>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fld id="{1EB40F18-800E-48B9-AF82-F1DBF51315C8}" type="slidenum">
              <a:rPr lang="zh-CN" altLang="en-US" smtClean="0">
                <a:latin typeface="Calibri" panose="020F0502020204030204" pitchFamily="34" charset="0"/>
              </a:rPr>
              <a:t>7</a:t>
            </a:fld>
            <a:endParaRPr lang="en-US" altLang="zh-CN" smtClean="0">
              <a:latin typeface="Calibri" panose="020F0502020204030204" pitchFamily="34" charset="0"/>
            </a:endParaRPr>
          </a:p>
        </p:txBody>
      </p:sp>
    </p:spTree>
    <p:extLst>
      <p:ext uri="{BB962C8B-B14F-4D97-AF65-F5344CB8AC3E}">
        <p14:creationId xmlns:p14="http://schemas.microsoft.com/office/powerpoint/2010/main" val="6937341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dirty="0" smtClean="0"/>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fld id="{3DE4A65B-FE4B-49F6-B3BA-36DA1DD35EF4}" type="slidenum">
              <a:rPr lang="zh-CN" altLang="en-US" smtClean="0">
                <a:latin typeface="Calibri" panose="020F0502020204030204" pitchFamily="34" charset="0"/>
              </a:rPr>
              <a:t>8</a:t>
            </a:fld>
            <a:endParaRPr lang="zh-CN" altLang="en-US" smtClean="0">
              <a:latin typeface="Calibri" panose="020F0502020204030204" pitchFamily="34" charset="0"/>
            </a:endParaRPr>
          </a:p>
        </p:txBody>
      </p:sp>
    </p:spTree>
    <p:extLst>
      <p:ext uri="{BB962C8B-B14F-4D97-AF65-F5344CB8AC3E}">
        <p14:creationId xmlns:p14="http://schemas.microsoft.com/office/powerpoint/2010/main" val="17262247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dirty="0" smtClean="0"/>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fld id="{8E718894-4DFC-4855-A948-92E3AEE56E8B}" type="slidenum">
              <a:rPr lang="zh-CN" altLang="en-US" smtClean="0">
                <a:latin typeface="Calibri" panose="020F0502020204030204" pitchFamily="34" charset="0"/>
              </a:rPr>
              <a:t>9</a:t>
            </a:fld>
            <a:endParaRPr lang="zh-CN" altLang="en-US" smtClean="0">
              <a:latin typeface="Calibri" panose="020F0502020204030204" pitchFamily="34" charset="0"/>
            </a:endParaRPr>
          </a:p>
        </p:txBody>
      </p:sp>
    </p:spTree>
    <p:extLst>
      <p:ext uri="{BB962C8B-B14F-4D97-AF65-F5344CB8AC3E}">
        <p14:creationId xmlns:p14="http://schemas.microsoft.com/office/powerpoint/2010/main" val="43248290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NULL"/><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仅标题">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a:srcRect l="10357" t="13772" r="35880" b="51160"/>
          <a:stretch>
            <a:fillRect/>
          </a:stretch>
        </p:blipFill>
        <p:spPr>
          <a:xfrm>
            <a:off x="0" y="0"/>
            <a:ext cx="12192000" cy="6858000"/>
          </a:xfrm>
          <a:prstGeom prst="rect">
            <a:avLst/>
          </a:prstGeom>
        </p:spPr>
      </p:pic>
      <p:pic>
        <p:nvPicPr>
          <p:cNvPr id="3" name="图片 2"/>
          <p:cNvPicPr>
            <a:picLocks noChangeAspect="1"/>
          </p:cNvPicPr>
          <p:nvPr userDrawn="1"/>
        </p:nvPicPr>
        <p:blipFill rotWithShape="1">
          <a:blip r:embed="rId3" cstate="print">
            <a:extLst>
              <a:ext uri="{28A0092B-C50C-407E-A947-70E740481C1C}">
                <a14:useLocalDpi xmlns:a14="http://schemas.microsoft.com/office/drawing/2010/main" val="0"/>
              </a:ext>
            </a:extLst>
          </a:blip>
          <a:srcRect l="28736" t="16650" b="16860"/>
          <a:stretch>
            <a:fillRect/>
          </a:stretch>
        </p:blipFill>
        <p:spPr>
          <a:xfrm>
            <a:off x="0" y="0"/>
            <a:ext cx="6633028" cy="6864246"/>
          </a:xfrm>
          <a:prstGeom prst="rect">
            <a:avLst/>
          </a:prstGeom>
        </p:spPr>
      </p:pic>
      <p:pic>
        <p:nvPicPr>
          <p:cNvPr id="4" name="Picture 3" descr="C:\Users\vivianting\Desktop\1234131.pn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478001" y="112299"/>
            <a:ext cx="1540577" cy="1081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2" name="Picture 3" descr="C:\Users\vivianting\Desktop\1234131.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478001" y="112299"/>
            <a:ext cx="1540577" cy="1081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6" name="图片占位符 5"/>
          <p:cNvSpPr>
            <a:spLocks noGrp="1"/>
          </p:cNvSpPr>
          <p:nvPr>
            <p:ph type="pic" sz="quarter" idx="10"/>
          </p:nvPr>
        </p:nvSpPr>
        <p:spPr>
          <a:xfrm>
            <a:off x="7570107" y="1556824"/>
            <a:ext cx="3494088" cy="4465078"/>
          </a:xfrm>
          <a:custGeom>
            <a:avLst/>
            <a:gdLst>
              <a:gd name="connsiteX0" fmla="*/ 0 w 3494088"/>
              <a:gd name="connsiteY0" fmla="*/ 0 h 4465078"/>
              <a:gd name="connsiteX1" fmla="*/ 3494088 w 3494088"/>
              <a:gd name="connsiteY1" fmla="*/ 0 h 4465078"/>
              <a:gd name="connsiteX2" fmla="*/ 3494088 w 3494088"/>
              <a:gd name="connsiteY2" fmla="*/ 4465078 h 4465078"/>
              <a:gd name="connsiteX3" fmla="*/ 0 w 3494088"/>
              <a:gd name="connsiteY3" fmla="*/ 4465078 h 4465078"/>
            </a:gdLst>
            <a:ahLst/>
            <a:cxnLst>
              <a:cxn ang="0">
                <a:pos x="connsiteX0" y="connsiteY0"/>
              </a:cxn>
              <a:cxn ang="0">
                <a:pos x="connsiteX1" y="connsiteY1"/>
              </a:cxn>
              <a:cxn ang="0">
                <a:pos x="connsiteX2" y="connsiteY2"/>
              </a:cxn>
              <a:cxn ang="0">
                <a:pos x="connsiteX3" y="connsiteY3"/>
              </a:cxn>
            </a:cxnLst>
            <a:rect l="l" t="t" r="r" b="b"/>
            <a:pathLst>
              <a:path w="3494088" h="4465078">
                <a:moveTo>
                  <a:pt x="0" y="0"/>
                </a:moveTo>
                <a:lnTo>
                  <a:pt x="3494088" y="0"/>
                </a:lnTo>
                <a:lnTo>
                  <a:pt x="3494088" y="4465078"/>
                </a:lnTo>
                <a:lnTo>
                  <a:pt x="0" y="4465078"/>
                </a:lnTo>
                <a:close/>
              </a:path>
            </a:pathLst>
          </a:custGeom>
        </p:spPr>
        <p:txBody>
          <a:bodyPr wrap="square">
            <a:noAutofit/>
          </a:bodyPr>
          <a:lstStyle/>
          <a:p>
            <a:endParaRPr lang="zh-CN" altLang="en-US"/>
          </a:p>
        </p:txBody>
      </p:sp>
      <p:pic>
        <p:nvPicPr>
          <p:cNvPr id="3" name="Picture 3" descr="C:\Users\vivianting\Desktop\1234131.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478001" y="112299"/>
            <a:ext cx="1540577" cy="1081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6" name="图片占位符 5"/>
          <p:cNvSpPr>
            <a:spLocks noGrp="1"/>
          </p:cNvSpPr>
          <p:nvPr>
            <p:ph type="pic" sz="quarter" idx="10"/>
          </p:nvPr>
        </p:nvSpPr>
        <p:spPr>
          <a:xfrm>
            <a:off x="2025651" y="3406595"/>
            <a:ext cx="2174876" cy="2174876"/>
          </a:xfrm>
          <a:custGeom>
            <a:avLst/>
            <a:gdLst>
              <a:gd name="connsiteX0" fmla="*/ 1087438 w 2174876"/>
              <a:gd name="connsiteY0" fmla="*/ 0 h 2174876"/>
              <a:gd name="connsiteX1" fmla="*/ 2174876 w 2174876"/>
              <a:gd name="connsiteY1" fmla="*/ 1087438 h 2174876"/>
              <a:gd name="connsiteX2" fmla="*/ 1087438 w 2174876"/>
              <a:gd name="connsiteY2" fmla="*/ 2174876 h 2174876"/>
              <a:gd name="connsiteX3" fmla="*/ 0 w 2174876"/>
              <a:gd name="connsiteY3" fmla="*/ 1087438 h 2174876"/>
              <a:gd name="connsiteX4" fmla="*/ 1087438 w 2174876"/>
              <a:gd name="connsiteY4" fmla="*/ 0 h 2174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4876" h="2174876">
                <a:moveTo>
                  <a:pt x="1087438" y="0"/>
                </a:moveTo>
                <a:cubicBezTo>
                  <a:pt x="1688013" y="0"/>
                  <a:pt x="2174876" y="486863"/>
                  <a:pt x="2174876" y="1087438"/>
                </a:cubicBezTo>
                <a:cubicBezTo>
                  <a:pt x="2174876" y="1688013"/>
                  <a:pt x="1688013" y="2174876"/>
                  <a:pt x="1087438" y="2174876"/>
                </a:cubicBezTo>
                <a:cubicBezTo>
                  <a:pt x="486863" y="2174876"/>
                  <a:pt x="0" y="1688013"/>
                  <a:pt x="0" y="1087438"/>
                </a:cubicBezTo>
                <a:cubicBezTo>
                  <a:pt x="0" y="486863"/>
                  <a:pt x="486863" y="0"/>
                  <a:pt x="1087438" y="0"/>
                </a:cubicBezTo>
                <a:close/>
              </a:path>
            </a:pathLst>
          </a:custGeom>
        </p:spPr>
        <p:txBody>
          <a:bodyPr wrap="square">
            <a:noAutofit/>
          </a:bodyPr>
          <a:lstStyle/>
          <a:p>
            <a:endParaRPr lang="zh-CN" altLang="en-US"/>
          </a:p>
        </p:txBody>
      </p:sp>
      <p:pic>
        <p:nvPicPr>
          <p:cNvPr id="3" name="Picture 3" descr="C:\Users\vivianting\Desktop\1234131.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478001" y="112299"/>
            <a:ext cx="1540577" cy="1081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1168402" y="3243306"/>
            <a:ext cx="2300851" cy="2575677"/>
          </a:xfrm>
          <a:custGeom>
            <a:avLst/>
            <a:gdLst>
              <a:gd name="connsiteX0" fmla="*/ 0 w 2300851"/>
              <a:gd name="connsiteY0" fmla="*/ 0 h 2575677"/>
              <a:gd name="connsiteX1" fmla="*/ 2300851 w 2300851"/>
              <a:gd name="connsiteY1" fmla="*/ 0 h 2575677"/>
              <a:gd name="connsiteX2" fmla="*/ 2300851 w 2300851"/>
              <a:gd name="connsiteY2" fmla="*/ 2575677 h 2575677"/>
              <a:gd name="connsiteX3" fmla="*/ 0 w 2300851"/>
              <a:gd name="connsiteY3" fmla="*/ 2575677 h 2575677"/>
            </a:gdLst>
            <a:ahLst/>
            <a:cxnLst>
              <a:cxn ang="0">
                <a:pos x="connsiteX0" y="connsiteY0"/>
              </a:cxn>
              <a:cxn ang="0">
                <a:pos x="connsiteX1" y="connsiteY1"/>
              </a:cxn>
              <a:cxn ang="0">
                <a:pos x="connsiteX2" y="connsiteY2"/>
              </a:cxn>
              <a:cxn ang="0">
                <a:pos x="connsiteX3" y="connsiteY3"/>
              </a:cxn>
            </a:cxnLst>
            <a:rect l="l" t="t" r="r" b="b"/>
            <a:pathLst>
              <a:path w="2300851" h="2575677">
                <a:moveTo>
                  <a:pt x="0" y="0"/>
                </a:moveTo>
                <a:lnTo>
                  <a:pt x="2300851" y="0"/>
                </a:lnTo>
                <a:lnTo>
                  <a:pt x="2300851" y="2575677"/>
                </a:lnTo>
                <a:lnTo>
                  <a:pt x="0" y="2575677"/>
                </a:lnTo>
                <a:close/>
              </a:path>
            </a:pathLst>
          </a:custGeom>
        </p:spPr>
        <p:txBody>
          <a:bodyPr wrap="square">
            <a:noAutofit/>
          </a:bodyPr>
          <a:lstStyle/>
          <a:p>
            <a:endParaRPr lang="zh-CN" altLang="en-US"/>
          </a:p>
        </p:txBody>
      </p:sp>
      <p:sp>
        <p:nvSpPr>
          <p:cNvPr id="13" name="图片占位符 12"/>
          <p:cNvSpPr>
            <a:spLocks noGrp="1"/>
          </p:cNvSpPr>
          <p:nvPr>
            <p:ph type="pic" sz="quarter" idx="11"/>
          </p:nvPr>
        </p:nvSpPr>
        <p:spPr>
          <a:xfrm>
            <a:off x="3686517" y="1759745"/>
            <a:ext cx="2300850" cy="2575677"/>
          </a:xfrm>
          <a:custGeom>
            <a:avLst/>
            <a:gdLst>
              <a:gd name="connsiteX0" fmla="*/ 0 w 2300850"/>
              <a:gd name="connsiteY0" fmla="*/ 0 h 2575677"/>
              <a:gd name="connsiteX1" fmla="*/ 2300850 w 2300850"/>
              <a:gd name="connsiteY1" fmla="*/ 0 h 2575677"/>
              <a:gd name="connsiteX2" fmla="*/ 2300850 w 2300850"/>
              <a:gd name="connsiteY2" fmla="*/ 2575677 h 2575677"/>
              <a:gd name="connsiteX3" fmla="*/ 0 w 2300850"/>
              <a:gd name="connsiteY3" fmla="*/ 2575677 h 2575677"/>
            </a:gdLst>
            <a:ahLst/>
            <a:cxnLst>
              <a:cxn ang="0">
                <a:pos x="connsiteX0" y="connsiteY0"/>
              </a:cxn>
              <a:cxn ang="0">
                <a:pos x="connsiteX1" y="connsiteY1"/>
              </a:cxn>
              <a:cxn ang="0">
                <a:pos x="connsiteX2" y="connsiteY2"/>
              </a:cxn>
              <a:cxn ang="0">
                <a:pos x="connsiteX3" y="connsiteY3"/>
              </a:cxn>
            </a:cxnLst>
            <a:rect l="l" t="t" r="r" b="b"/>
            <a:pathLst>
              <a:path w="2300850" h="2575677">
                <a:moveTo>
                  <a:pt x="0" y="0"/>
                </a:moveTo>
                <a:lnTo>
                  <a:pt x="2300850" y="0"/>
                </a:lnTo>
                <a:lnTo>
                  <a:pt x="2300850" y="2575677"/>
                </a:lnTo>
                <a:lnTo>
                  <a:pt x="0" y="2575677"/>
                </a:lnTo>
                <a:close/>
              </a:path>
            </a:pathLst>
          </a:custGeom>
        </p:spPr>
        <p:txBody>
          <a:bodyPr wrap="square">
            <a:noAutofit/>
          </a:bodyPr>
          <a:lstStyle/>
          <a:p>
            <a:endParaRPr lang="zh-CN" altLang="en-US"/>
          </a:p>
        </p:txBody>
      </p:sp>
      <p:sp>
        <p:nvSpPr>
          <p:cNvPr id="14" name="图片占位符 13"/>
          <p:cNvSpPr>
            <a:spLocks noGrp="1"/>
          </p:cNvSpPr>
          <p:nvPr>
            <p:ph type="pic" sz="quarter" idx="12"/>
          </p:nvPr>
        </p:nvSpPr>
        <p:spPr>
          <a:xfrm>
            <a:off x="6204636" y="3243306"/>
            <a:ext cx="2300851" cy="2575677"/>
          </a:xfrm>
          <a:custGeom>
            <a:avLst/>
            <a:gdLst>
              <a:gd name="connsiteX0" fmla="*/ 0 w 2300851"/>
              <a:gd name="connsiteY0" fmla="*/ 0 h 2575677"/>
              <a:gd name="connsiteX1" fmla="*/ 2300851 w 2300851"/>
              <a:gd name="connsiteY1" fmla="*/ 0 h 2575677"/>
              <a:gd name="connsiteX2" fmla="*/ 2300851 w 2300851"/>
              <a:gd name="connsiteY2" fmla="*/ 2575677 h 2575677"/>
              <a:gd name="connsiteX3" fmla="*/ 0 w 2300851"/>
              <a:gd name="connsiteY3" fmla="*/ 2575677 h 2575677"/>
            </a:gdLst>
            <a:ahLst/>
            <a:cxnLst>
              <a:cxn ang="0">
                <a:pos x="connsiteX0" y="connsiteY0"/>
              </a:cxn>
              <a:cxn ang="0">
                <a:pos x="connsiteX1" y="connsiteY1"/>
              </a:cxn>
              <a:cxn ang="0">
                <a:pos x="connsiteX2" y="connsiteY2"/>
              </a:cxn>
              <a:cxn ang="0">
                <a:pos x="connsiteX3" y="connsiteY3"/>
              </a:cxn>
            </a:cxnLst>
            <a:rect l="l" t="t" r="r" b="b"/>
            <a:pathLst>
              <a:path w="2300851" h="2575677">
                <a:moveTo>
                  <a:pt x="0" y="0"/>
                </a:moveTo>
                <a:lnTo>
                  <a:pt x="2300851" y="0"/>
                </a:lnTo>
                <a:lnTo>
                  <a:pt x="2300851" y="2575677"/>
                </a:lnTo>
                <a:lnTo>
                  <a:pt x="0" y="2575677"/>
                </a:lnTo>
                <a:close/>
              </a:path>
            </a:pathLst>
          </a:custGeom>
        </p:spPr>
        <p:txBody>
          <a:bodyPr wrap="square">
            <a:noAutofit/>
          </a:bodyPr>
          <a:lstStyle/>
          <a:p>
            <a:endParaRPr lang="zh-CN" altLang="en-US"/>
          </a:p>
        </p:txBody>
      </p:sp>
      <p:sp>
        <p:nvSpPr>
          <p:cNvPr id="15" name="图片占位符 14"/>
          <p:cNvSpPr>
            <a:spLocks noGrp="1"/>
          </p:cNvSpPr>
          <p:nvPr>
            <p:ph type="pic" sz="quarter" idx="13"/>
          </p:nvPr>
        </p:nvSpPr>
        <p:spPr>
          <a:xfrm>
            <a:off x="8722751" y="1759745"/>
            <a:ext cx="2300850" cy="2575677"/>
          </a:xfrm>
          <a:custGeom>
            <a:avLst/>
            <a:gdLst>
              <a:gd name="connsiteX0" fmla="*/ 0 w 2300850"/>
              <a:gd name="connsiteY0" fmla="*/ 0 h 2575677"/>
              <a:gd name="connsiteX1" fmla="*/ 2300850 w 2300850"/>
              <a:gd name="connsiteY1" fmla="*/ 0 h 2575677"/>
              <a:gd name="connsiteX2" fmla="*/ 2300850 w 2300850"/>
              <a:gd name="connsiteY2" fmla="*/ 2575677 h 2575677"/>
              <a:gd name="connsiteX3" fmla="*/ 0 w 2300850"/>
              <a:gd name="connsiteY3" fmla="*/ 2575677 h 2575677"/>
            </a:gdLst>
            <a:ahLst/>
            <a:cxnLst>
              <a:cxn ang="0">
                <a:pos x="connsiteX0" y="connsiteY0"/>
              </a:cxn>
              <a:cxn ang="0">
                <a:pos x="connsiteX1" y="connsiteY1"/>
              </a:cxn>
              <a:cxn ang="0">
                <a:pos x="connsiteX2" y="connsiteY2"/>
              </a:cxn>
              <a:cxn ang="0">
                <a:pos x="connsiteX3" y="connsiteY3"/>
              </a:cxn>
            </a:cxnLst>
            <a:rect l="l" t="t" r="r" b="b"/>
            <a:pathLst>
              <a:path w="2300850" h="2575677">
                <a:moveTo>
                  <a:pt x="0" y="0"/>
                </a:moveTo>
                <a:lnTo>
                  <a:pt x="2300850" y="0"/>
                </a:lnTo>
                <a:lnTo>
                  <a:pt x="2300850" y="2575677"/>
                </a:lnTo>
                <a:lnTo>
                  <a:pt x="0" y="2575677"/>
                </a:lnTo>
                <a:close/>
              </a:path>
            </a:pathLst>
          </a:custGeom>
        </p:spPr>
        <p:txBody>
          <a:bodyPr wrap="square">
            <a:noAutofit/>
          </a:bodyPr>
          <a:lstStyle/>
          <a:p>
            <a:endParaRPr lang="zh-CN" altLang="en-US"/>
          </a:p>
        </p:txBody>
      </p:sp>
      <p:pic>
        <p:nvPicPr>
          <p:cNvPr id="6" name="Picture 3" descr="C:\Users\vivianting\Desktop\1234131.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478001" y="112299"/>
            <a:ext cx="1540577" cy="1081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3783010" y="1685926"/>
            <a:ext cx="2363161" cy="2123312"/>
          </a:xfrm>
          <a:custGeom>
            <a:avLst/>
            <a:gdLst>
              <a:gd name="connsiteX0" fmla="*/ 0 w 2363161"/>
              <a:gd name="connsiteY0" fmla="*/ 0 h 2123312"/>
              <a:gd name="connsiteX1" fmla="*/ 2363161 w 2363161"/>
              <a:gd name="connsiteY1" fmla="*/ 0 h 2123312"/>
              <a:gd name="connsiteX2" fmla="*/ 2363161 w 2363161"/>
              <a:gd name="connsiteY2" fmla="*/ 2123312 h 2123312"/>
              <a:gd name="connsiteX3" fmla="*/ 0 w 2363161"/>
              <a:gd name="connsiteY3" fmla="*/ 2123312 h 2123312"/>
            </a:gdLst>
            <a:ahLst/>
            <a:cxnLst>
              <a:cxn ang="0">
                <a:pos x="connsiteX0" y="connsiteY0"/>
              </a:cxn>
              <a:cxn ang="0">
                <a:pos x="connsiteX1" y="connsiteY1"/>
              </a:cxn>
              <a:cxn ang="0">
                <a:pos x="connsiteX2" y="connsiteY2"/>
              </a:cxn>
              <a:cxn ang="0">
                <a:pos x="connsiteX3" y="connsiteY3"/>
              </a:cxn>
            </a:cxnLst>
            <a:rect l="l" t="t" r="r" b="b"/>
            <a:pathLst>
              <a:path w="2363161" h="2123312">
                <a:moveTo>
                  <a:pt x="0" y="0"/>
                </a:moveTo>
                <a:lnTo>
                  <a:pt x="2363161" y="0"/>
                </a:lnTo>
                <a:lnTo>
                  <a:pt x="2363161" y="2123312"/>
                </a:lnTo>
                <a:lnTo>
                  <a:pt x="0" y="2123312"/>
                </a:ln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3783010" y="3794364"/>
            <a:ext cx="2363161" cy="2140046"/>
          </a:xfrm>
          <a:custGeom>
            <a:avLst/>
            <a:gdLst>
              <a:gd name="connsiteX0" fmla="*/ 0 w 2363161"/>
              <a:gd name="connsiteY0" fmla="*/ 0 h 2140046"/>
              <a:gd name="connsiteX1" fmla="*/ 2363161 w 2363161"/>
              <a:gd name="connsiteY1" fmla="*/ 0 h 2140046"/>
              <a:gd name="connsiteX2" fmla="*/ 2363161 w 2363161"/>
              <a:gd name="connsiteY2" fmla="*/ 2140046 h 2140046"/>
              <a:gd name="connsiteX3" fmla="*/ 0 w 2363161"/>
              <a:gd name="connsiteY3" fmla="*/ 2140046 h 2140046"/>
            </a:gdLst>
            <a:ahLst/>
            <a:cxnLst>
              <a:cxn ang="0">
                <a:pos x="connsiteX0" y="connsiteY0"/>
              </a:cxn>
              <a:cxn ang="0">
                <a:pos x="connsiteX1" y="connsiteY1"/>
              </a:cxn>
              <a:cxn ang="0">
                <a:pos x="connsiteX2" y="connsiteY2"/>
              </a:cxn>
              <a:cxn ang="0">
                <a:pos x="connsiteX3" y="connsiteY3"/>
              </a:cxn>
            </a:cxnLst>
            <a:rect l="l" t="t" r="r" b="b"/>
            <a:pathLst>
              <a:path w="2363161" h="2140046">
                <a:moveTo>
                  <a:pt x="0" y="0"/>
                </a:moveTo>
                <a:lnTo>
                  <a:pt x="2363161" y="0"/>
                </a:lnTo>
                <a:lnTo>
                  <a:pt x="2363161" y="2140046"/>
                </a:lnTo>
                <a:lnTo>
                  <a:pt x="0" y="2140046"/>
                </a:lnTo>
                <a:close/>
              </a:path>
            </a:pathLst>
          </a:custGeom>
        </p:spPr>
        <p:txBody>
          <a:bodyPr wrap="square">
            <a:noAutofit/>
          </a:bodyPr>
          <a:lstStyle/>
          <a:p>
            <a:endParaRPr lang="zh-CN" altLang="en-US"/>
          </a:p>
        </p:txBody>
      </p:sp>
      <p:sp>
        <p:nvSpPr>
          <p:cNvPr id="10" name="图片占位符 9"/>
          <p:cNvSpPr>
            <a:spLocks noGrp="1"/>
          </p:cNvSpPr>
          <p:nvPr>
            <p:ph type="pic" sz="quarter" idx="12"/>
          </p:nvPr>
        </p:nvSpPr>
        <p:spPr>
          <a:xfrm>
            <a:off x="6146171" y="3794364"/>
            <a:ext cx="2374316" cy="2140046"/>
          </a:xfrm>
          <a:custGeom>
            <a:avLst/>
            <a:gdLst>
              <a:gd name="connsiteX0" fmla="*/ 0 w 2374316"/>
              <a:gd name="connsiteY0" fmla="*/ 0 h 2140046"/>
              <a:gd name="connsiteX1" fmla="*/ 2374316 w 2374316"/>
              <a:gd name="connsiteY1" fmla="*/ 0 h 2140046"/>
              <a:gd name="connsiteX2" fmla="*/ 2374316 w 2374316"/>
              <a:gd name="connsiteY2" fmla="*/ 2140046 h 2140046"/>
              <a:gd name="connsiteX3" fmla="*/ 0 w 2374316"/>
              <a:gd name="connsiteY3" fmla="*/ 2140046 h 2140046"/>
            </a:gdLst>
            <a:ahLst/>
            <a:cxnLst>
              <a:cxn ang="0">
                <a:pos x="connsiteX0" y="connsiteY0"/>
              </a:cxn>
              <a:cxn ang="0">
                <a:pos x="connsiteX1" y="connsiteY1"/>
              </a:cxn>
              <a:cxn ang="0">
                <a:pos x="connsiteX2" y="connsiteY2"/>
              </a:cxn>
              <a:cxn ang="0">
                <a:pos x="connsiteX3" y="connsiteY3"/>
              </a:cxn>
            </a:cxnLst>
            <a:rect l="l" t="t" r="r" b="b"/>
            <a:pathLst>
              <a:path w="2374316" h="2140046">
                <a:moveTo>
                  <a:pt x="0" y="0"/>
                </a:moveTo>
                <a:lnTo>
                  <a:pt x="2374316" y="0"/>
                </a:lnTo>
                <a:lnTo>
                  <a:pt x="2374316" y="2140046"/>
                </a:lnTo>
                <a:lnTo>
                  <a:pt x="0" y="2140046"/>
                </a:lnTo>
                <a:close/>
              </a:path>
            </a:pathLst>
          </a:custGeom>
        </p:spPr>
        <p:txBody>
          <a:bodyPr wrap="square">
            <a:noAutofit/>
          </a:bodyPr>
          <a:lstStyle/>
          <a:p>
            <a:endParaRPr lang="zh-CN" altLang="en-US"/>
          </a:p>
        </p:txBody>
      </p:sp>
      <p:pic>
        <p:nvPicPr>
          <p:cNvPr id="5" name="Picture 3" descr="C:\Users\vivianting\Desktop\1234131.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478001" y="112299"/>
            <a:ext cx="1540577" cy="1081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1304926" y="2113203"/>
            <a:ext cx="2903618" cy="2903618"/>
          </a:xfrm>
          <a:custGeom>
            <a:avLst/>
            <a:gdLst>
              <a:gd name="connsiteX0" fmla="*/ 1451809 w 2903618"/>
              <a:gd name="connsiteY0" fmla="*/ 0 h 2903618"/>
              <a:gd name="connsiteX1" fmla="*/ 2903618 w 2903618"/>
              <a:gd name="connsiteY1" fmla="*/ 1451809 h 2903618"/>
              <a:gd name="connsiteX2" fmla="*/ 1451809 w 2903618"/>
              <a:gd name="connsiteY2" fmla="*/ 2903618 h 2903618"/>
              <a:gd name="connsiteX3" fmla="*/ 0 w 2903618"/>
              <a:gd name="connsiteY3" fmla="*/ 1451809 h 2903618"/>
              <a:gd name="connsiteX4" fmla="*/ 1451809 w 2903618"/>
              <a:gd name="connsiteY4" fmla="*/ 0 h 29036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3618" h="2903618">
                <a:moveTo>
                  <a:pt x="1451809" y="0"/>
                </a:moveTo>
                <a:cubicBezTo>
                  <a:pt x="2253621" y="0"/>
                  <a:pt x="2903618" y="649997"/>
                  <a:pt x="2903618" y="1451809"/>
                </a:cubicBezTo>
                <a:cubicBezTo>
                  <a:pt x="2903618" y="2253621"/>
                  <a:pt x="2253621" y="2903618"/>
                  <a:pt x="1451809" y="2903618"/>
                </a:cubicBezTo>
                <a:cubicBezTo>
                  <a:pt x="649997" y="2903618"/>
                  <a:pt x="0" y="2253621"/>
                  <a:pt x="0" y="1451809"/>
                </a:cubicBezTo>
                <a:cubicBezTo>
                  <a:pt x="0" y="649997"/>
                  <a:pt x="649997" y="0"/>
                  <a:pt x="1451809" y="0"/>
                </a:cubicBezTo>
                <a:close/>
              </a:path>
            </a:pathLst>
          </a:custGeom>
          <a:solidFill>
            <a:schemeClr val="tx2"/>
          </a:solidFill>
          <a:ln w="38100">
            <a:solidFill>
              <a:schemeClr val="bg1"/>
            </a:solidFill>
          </a:ln>
          <a:effectLst>
            <a:outerShdw blurRad="241300" sx="102000" sy="102000" algn="ctr" rotWithShape="0">
              <a:prstClr val="black">
                <a:alpha val="30000"/>
              </a:prstClr>
            </a:outerShdw>
          </a:effectLst>
        </p:spPr>
        <p:txBody>
          <a:bodyPr wrap="square">
            <a:noAutofit/>
          </a:bodyPr>
          <a:lstStyle/>
          <a:p>
            <a:endParaRPr lang="zh-CN" altLang="en-US"/>
          </a:p>
        </p:txBody>
      </p:sp>
      <p:sp>
        <p:nvSpPr>
          <p:cNvPr id="14" name="图片占位符 13"/>
          <p:cNvSpPr>
            <a:spLocks noGrp="1"/>
          </p:cNvSpPr>
          <p:nvPr>
            <p:ph type="pic" sz="quarter" idx="11"/>
          </p:nvPr>
        </p:nvSpPr>
        <p:spPr>
          <a:xfrm>
            <a:off x="4262969" y="1923776"/>
            <a:ext cx="1348614" cy="1348614"/>
          </a:xfrm>
          <a:custGeom>
            <a:avLst/>
            <a:gdLst>
              <a:gd name="connsiteX0" fmla="*/ 674307 w 1348614"/>
              <a:gd name="connsiteY0" fmla="*/ 0 h 1348614"/>
              <a:gd name="connsiteX1" fmla="*/ 1348614 w 1348614"/>
              <a:gd name="connsiteY1" fmla="*/ 674307 h 1348614"/>
              <a:gd name="connsiteX2" fmla="*/ 674307 w 1348614"/>
              <a:gd name="connsiteY2" fmla="*/ 1348614 h 1348614"/>
              <a:gd name="connsiteX3" fmla="*/ 0 w 1348614"/>
              <a:gd name="connsiteY3" fmla="*/ 674307 h 1348614"/>
              <a:gd name="connsiteX4" fmla="*/ 674307 w 1348614"/>
              <a:gd name="connsiteY4" fmla="*/ 0 h 1348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8614" h="1348614">
                <a:moveTo>
                  <a:pt x="674307" y="0"/>
                </a:moveTo>
                <a:cubicBezTo>
                  <a:pt x="1046716" y="0"/>
                  <a:pt x="1348614" y="301898"/>
                  <a:pt x="1348614" y="674307"/>
                </a:cubicBezTo>
                <a:cubicBezTo>
                  <a:pt x="1348614" y="1046716"/>
                  <a:pt x="1046716" y="1348614"/>
                  <a:pt x="674307" y="1348614"/>
                </a:cubicBezTo>
                <a:cubicBezTo>
                  <a:pt x="301898" y="1348614"/>
                  <a:pt x="0" y="1046716"/>
                  <a:pt x="0" y="674307"/>
                </a:cubicBezTo>
                <a:cubicBezTo>
                  <a:pt x="0" y="301898"/>
                  <a:pt x="301898" y="0"/>
                  <a:pt x="674307" y="0"/>
                </a:cubicBezTo>
                <a:close/>
              </a:path>
            </a:pathLst>
          </a:custGeom>
          <a:solidFill>
            <a:schemeClr val="tx2"/>
          </a:solidFill>
          <a:ln w="38100">
            <a:solidFill>
              <a:schemeClr val="bg1"/>
            </a:solidFill>
          </a:ln>
          <a:effectLst>
            <a:outerShdw blurRad="241300" sx="102000" sy="102000" algn="ctr" rotWithShape="0">
              <a:prstClr val="black">
                <a:alpha val="30000"/>
              </a:prstClr>
            </a:outerShdw>
          </a:effectLst>
        </p:spPr>
        <p:txBody>
          <a:bodyPr wrap="square">
            <a:noAutofit/>
          </a:bodyPr>
          <a:lstStyle/>
          <a:p>
            <a:endParaRPr lang="zh-CN" altLang="en-US"/>
          </a:p>
        </p:txBody>
      </p:sp>
      <p:sp>
        <p:nvSpPr>
          <p:cNvPr id="15" name="图片占位符 14"/>
          <p:cNvSpPr>
            <a:spLocks noGrp="1"/>
          </p:cNvSpPr>
          <p:nvPr>
            <p:ph type="pic" sz="quarter" idx="12"/>
          </p:nvPr>
        </p:nvSpPr>
        <p:spPr>
          <a:xfrm>
            <a:off x="4747847" y="3253305"/>
            <a:ext cx="1830666" cy="1830664"/>
          </a:xfrm>
          <a:custGeom>
            <a:avLst/>
            <a:gdLst>
              <a:gd name="connsiteX0" fmla="*/ 915333 w 1830666"/>
              <a:gd name="connsiteY0" fmla="*/ 0 h 1830664"/>
              <a:gd name="connsiteX1" fmla="*/ 1830666 w 1830666"/>
              <a:gd name="connsiteY1" fmla="*/ 915332 h 1830664"/>
              <a:gd name="connsiteX2" fmla="*/ 915333 w 1830666"/>
              <a:gd name="connsiteY2" fmla="*/ 1830664 h 1830664"/>
              <a:gd name="connsiteX3" fmla="*/ 0 w 1830666"/>
              <a:gd name="connsiteY3" fmla="*/ 915332 h 1830664"/>
              <a:gd name="connsiteX4" fmla="*/ 915333 w 1830666"/>
              <a:gd name="connsiteY4" fmla="*/ 0 h 1830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0666" h="1830664">
                <a:moveTo>
                  <a:pt x="915333" y="0"/>
                </a:moveTo>
                <a:cubicBezTo>
                  <a:pt x="1420857" y="0"/>
                  <a:pt x="1830666" y="409808"/>
                  <a:pt x="1830666" y="915332"/>
                </a:cubicBezTo>
                <a:cubicBezTo>
                  <a:pt x="1830666" y="1420856"/>
                  <a:pt x="1420857" y="1830664"/>
                  <a:pt x="915333" y="1830664"/>
                </a:cubicBezTo>
                <a:cubicBezTo>
                  <a:pt x="409809" y="1830664"/>
                  <a:pt x="0" y="1420856"/>
                  <a:pt x="0" y="915332"/>
                </a:cubicBezTo>
                <a:cubicBezTo>
                  <a:pt x="0" y="409808"/>
                  <a:pt x="409809" y="0"/>
                  <a:pt x="915333" y="0"/>
                </a:cubicBezTo>
                <a:close/>
              </a:path>
            </a:pathLst>
          </a:custGeom>
          <a:solidFill>
            <a:schemeClr val="tx2"/>
          </a:solidFill>
          <a:ln w="38100">
            <a:solidFill>
              <a:schemeClr val="bg1"/>
            </a:solidFill>
          </a:ln>
          <a:effectLst>
            <a:outerShdw blurRad="241300" sx="102000" sy="102000" algn="ctr" rotWithShape="0">
              <a:prstClr val="black">
                <a:alpha val="30000"/>
              </a:prstClr>
            </a:outerShdw>
          </a:effectLst>
        </p:spPr>
        <p:txBody>
          <a:bodyPr wrap="square">
            <a:noAutofit/>
          </a:bodyPr>
          <a:lstStyle/>
          <a:p>
            <a:endParaRPr lang="zh-CN" altLang="en-US"/>
          </a:p>
        </p:txBody>
      </p:sp>
      <p:sp>
        <p:nvSpPr>
          <p:cNvPr id="13" name="图片占位符 12"/>
          <p:cNvSpPr>
            <a:spLocks noGrp="1"/>
          </p:cNvSpPr>
          <p:nvPr>
            <p:ph type="pic" sz="quarter" idx="13"/>
          </p:nvPr>
        </p:nvSpPr>
        <p:spPr>
          <a:xfrm>
            <a:off x="6578512" y="1713486"/>
            <a:ext cx="2315544" cy="2315544"/>
          </a:xfrm>
          <a:custGeom>
            <a:avLst/>
            <a:gdLst>
              <a:gd name="connsiteX0" fmla="*/ 1157772 w 2315544"/>
              <a:gd name="connsiteY0" fmla="*/ 0 h 2315544"/>
              <a:gd name="connsiteX1" fmla="*/ 2315544 w 2315544"/>
              <a:gd name="connsiteY1" fmla="*/ 1157772 h 2315544"/>
              <a:gd name="connsiteX2" fmla="*/ 1157772 w 2315544"/>
              <a:gd name="connsiteY2" fmla="*/ 2315544 h 2315544"/>
              <a:gd name="connsiteX3" fmla="*/ 0 w 2315544"/>
              <a:gd name="connsiteY3" fmla="*/ 1157772 h 2315544"/>
              <a:gd name="connsiteX4" fmla="*/ 1157772 w 2315544"/>
              <a:gd name="connsiteY4" fmla="*/ 0 h 23155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5544" h="2315544">
                <a:moveTo>
                  <a:pt x="1157772" y="0"/>
                </a:moveTo>
                <a:cubicBezTo>
                  <a:pt x="1797192" y="0"/>
                  <a:pt x="2315544" y="518352"/>
                  <a:pt x="2315544" y="1157772"/>
                </a:cubicBezTo>
                <a:cubicBezTo>
                  <a:pt x="2315544" y="1797192"/>
                  <a:pt x="1797192" y="2315544"/>
                  <a:pt x="1157772" y="2315544"/>
                </a:cubicBezTo>
                <a:cubicBezTo>
                  <a:pt x="518352" y="2315544"/>
                  <a:pt x="0" y="1797192"/>
                  <a:pt x="0" y="1157772"/>
                </a:cubicBezTo>
                <a:cubicBezTo>
                  <a:pt x="0" y="518352"/>
                  <a:pt x="518352" y="0"/>
                  <a:pt x="1157772" y="0"/>
                </a:cubicBezTo>
                <a:close/>
              </a:path>
            </a:pathLst>
          </a:custGeom>
          <a:solidFill>
            <a:schemeClr val="tx2"/>
          </a:solidFill>
          <a:ln w="38100">
            <a:solidFill>
              <a:schemeClr val="bg1"/>
            </a:solidFill>
          </a:ln>
          <a:effectLst>
            <a:outerShdw blurRad="241300" sx="102000" sy="102000" algn="ctr" rotWithShape="0">
              <a:prstClr val="black">
                <a:alpha val="30000"/>
              </a:prstClr>
            </a:outerShdw>
          </a:effectLst>
        </p:spPr>
        <p:txBody>
          <a:bodyPr wrap="square">
            <a:noAutofit/>
          </a:bodyPr>
          <a:lstStyle/>
          <a:p>
            <a:endParaRPr lang="zh-CN" altLang="en-US"/>
          </a:p>
        </p:txBody>
      </p:sp>
      <p:pic>
        <p:nvPicPr>
          <p:cNvPr id="6" name="Picture 3" descr="C:\Users\vivianting\Desktop\1234131.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478001" y="112299"/>
            <a:ext cx="1540577" cy="1081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17" name="图片占位符 16"/>
          <p:cNvSpPr>
            <a:spLocks noGrp="1"/>
          </p:cNvSpPr>
          <p:nvPr>
            <p:ph type="pic" sz="quarter" idx="10"/>
          </p:nvPr>
        </p:nvSpPr>
        <p:spPr>
          <a:xfrm>
            <a:off x="1432720" y="1746251"/>
            <a:ext cx="3036305" cy="2806137"/>
          </a:xfrm>
          <a:custGeom>
            <a:avLst/>
            <a:gdLst>
              <a:gd name="connsiteX0" fmla="*/ 0 w 3036305"/>
              <a:gd name="connsiteY0" fmla="*/ 0 h 2806137"/>
              <a:gd name="connsiteX1" fmla="*/ 3034688 w 3036305"/>
              <a:gd name="connsiteY1" fmla="*/ 157845 h 2806137"/>
              <a:gd name="connsiteX2" fmla="*/ 3036305 w 3036305"/>
              <a:gd name="connsiteY2" fmla="*/ 2507985 h 2806137"/>
              <a:gd name="connsiteX3" fmla="*/ 0 w 3036305"/>
              <a:gd name="connsiteY3" fmla="*/ 2806137 h 2806137"/>
            </a:gdLst>
            <a:ahLst/>
            <a:cxnLst>
              <a:cxn ang="0">
                <a:pos x="connsiteX0" y="connsiteY0"/>
              </a:cxn>
              <a:cxn ang="0">
                <a:pos x="connsiteX1" y="connsiteY1"/>
              </a:cxn>
              <a:cxn ang="0">
                <a:pos x="connsiteX2" y="connsiteY2"/>
              </a:cxn>
              <a:cxn ang="0">
                <a:pos x="connsiteX3" y="connsiteY3"/>
              </a:cxn>
            </a:cxnLst>
            <a:rect l="l" t="t" r="r" b="b"/>
            <a:pathLst>
              <a:path w="3036305" h="2806137">
                <a:moveTo>
                  <a:pt x="0" y="0"/>
                </a:moveTo>
                <a:lnTo>
                  <a:pt x="3034688" y="157845"/>
                </a:lnTo>
                <a:cubicBezTo>
                  <a:pt x="3035228" y="941225"/>
                  <a:pt x="3035766" y="1724605"/>
                  <a:pt x="3036305" y="2507985"/>
                </a:cubicBezTo>
                <a:lnTo>
                  <a:pt x="0" y="2806137"/>
                </a:lnTo>
                <a:close/>
              </a:path>
            </a:pathLst>
          </a:custGeom>
          <a:solidFill>
            <a:schemeClr val="tx2"/>
          </a:solidFill>
          <a:ln w="25400" cap="flat" cmpd="sng">
            <a:solidFill>
              <a:srgbClr val="FFFFFF"/>
            </a:solidFill>
            <a:miter lim="800000"/>
          </a:ln>
          <a:effectLst>
            <a:outerShdw dist="25400" dir="5400000" algn="ctr" rotWithShape="0">
              <a:srgbClr val="000000">
                <a:alpha val="25000"/>
              </a:srgbClr>
            </a:outerShdw>
          </a:effectLst>
        </p:spPr>
        <p:txBody>
          <a:bodyPr anchor="ctr"/>
          <a:lstStyle>
            <a:lvl1pPr>
              <a:defRPr lang="zh-CN" altLang="en-US" sz="1800"/>
            </a:lvl1pPr>
          </a:lstStyle>
          <a:p>
            <a:pPr marL="0" lvl="0"/>
            <a:endParaRPr lang="zh-CN" altLang="en-US"/>
          </a:p>
        </p:txBody>
      </p:sp>
      <p:sp>
        <p:nvSpPr>
          <p:cNvPr id="16" name="图片占位符 15"/>
          <p:cNvSpPr>
            <a:spLocks noGrp="1"/>
          </p:cNvSpPr>
          <p:nvPr>
            <p:ph type="pic" sz="quarter" idx="11"/>
          </p:nvPr>
        </p:nvSpPr>
        <p:spPr>
          <a:xfrm>
            <a:off x="3530110" y="1746251"/>
            <a:ext cx="3034388" cy="2806137"/>
          </a:xfrm>
          <a:custGeom>
            <a:avLst/>
            <a:gdLst>
              <a:gd name="connsiteX0" fmla="*/ 0 w 3034388"/>
              <a:gd name="connsiteY0" fmla="*/ 0 h 2806137"/>
              <a:gd name="connsiteX1" fmla="*/ 3032772 w 3034388"/>
              <a:gd name="connsiteY1" fmla="*/ 157845 h 2806137"/>
              <a:gd name="connsiteX2" fmla="*/ 3034388 w 3034388"/>
              <a:gd name="connsiteY2" fmla="*/ 2507985 h 2806137"/>
              <a:gd name="connsiteX3" fmla="*/ 0 w 3034388"/>
              <a:gd name="connsiteY3" fmla="*/ 2806137 h 2806137"/>
            </a:gdLst>
            <a:ahLst/>
            <a:cxnLst>
              <a:cxn ang="0">
                <a:pos x="connsiteX0" y="connsiteY0"/>
              </a:cxn>
              <a:cxn ang="0">
                <a:pos x="connsiteX1" y="connsiteY1"/>
              </a:cxn>
              <a:cxn ang="0">
                <a:pos x="connsiteX2" y="connsiteY2"/>
              </a:cxn>
              <a:cxn ang="0">
                <a:pos x="connsiteX3" y="connsiteY3"/>
              </a:cxn>
            </a:cxnLst>
            <a:rect l="l" t="t" r="r" b="b"/>
            <a:pathLst>
              <a:path w="3034388" h="2806137">
                <a:moveTo>
                  <a:pt x="0" y="0"/>
                </a:moveTo>
                <a:lnTo>
                  <a:pt x="3032772" y="157845"/>
                </a:lnTo>
                <a:cubicBezTo>
                  <a:pt x="3033311" y="941225"/>
                  <a:pt x="3033849" y="1724605"/>
                  <a:pt x="3034388" y="2507985"/>
                </a:cubicBezTo>
                <a:lnTo>
                  <a:pt x="0" y="2806137"/>
                </a:lnTo>
                <a:close/>
              </a:path>
            </a:pathLst>
          </a:custGeom>
          <a:solidFill>
            <a:schemeClr val="tx2"/>
          </a:solidFill>
          <a:ln w="25400" cap="flat" cmpd="sng">
            <a:solidFill>
              <a:srgbClr val="FFFFFF"/>
            </a:solidFill>
            <a:miter lim="800000"/>
          </a:ln>
          <a:effectLst>
            <a:outerShdw dist="25400" dir="5400000" algn="ctr" rotWithShape="0">
              <a:srgbClr val="000000">
                <a:alpha val="25000"/>
              </a:srgbClr>
            </a:outerShdw>
          </a:effectLst>
        </p:spPr>
        <p:txBody>
          <a:bodyPr anchor="ctr"/>
          <a:lstStyle>
            <a:lvl1pPr>
              <a:defRPr lang="zh-CN" altLang="en-US" sz="1800"/>
            </a:lvl1pPr>
          </a:lstStyle>
          <a:p>
            <a:pPr marL="0" lvl="0"/>
            <a:endParaRPr lang="zh-CN" altLang="en-US"/>
          </a:p>
        </p:txBody>
      </p:sp>
      <p:sp>
        <p:nvSpPr>
          <p:cNvPr id="15" name="图片占位符 14"/>
          <p:cNvSpPr>
            <a:spLocks noGrp="1"/>
          </p:cNvSpPr>
          <p:nvPr>
            <p:ph type="pic" sz="quarter" idx="12"/>
          </p:nvPr>
        </p:nvSpPr>
        <p:spPr>
          <a:xfrm>
            <a:off x="5625584" y="1746251"/>
            <a:ext cx="3036306" cy="2806137"/>
          </a:xfrm>
          <a:custGeom>
            <a:avLst/>
            <a:gdLst>
              <a:gd name="connsiteX0" fmla="*/ 0 w 3036306"/>
              <a:gd name="connsiteY0" fmla="*/ 0 h 2806137"/>
              <a:gd name="connsiteX1" fmla="*/ 3034689 w 3036306"/>
              <a:gd name="connsiteY1" fmla="*/ 157845 h 2806137"/>
              <a:gd name="connsiteX2" fmla="*/ 3036306 w 3036306"/>
              <a:gd name="connsiteY2" fmla="*/ 2507985 h 2806137"/>
              <a:gd name="connsiteX3" fmla="*/ 0 w 3036306"/>
              <a:gd name="connsiteY3" fmla="*/ 2806137 h 2806137"/>
            </a:gdLst>
            <a:ahLst/>
            <a:cxnLst>
              <a:cxn ang="0">
                <a:pos x="connsiteX0" y="connsiteY0"/>
              </a:cxn>
              <a:cxn ang="0">
                <a:pos x="connsiteX1" y="connsiteY1"/>
              </a:cxn>
              <a:cxn ang="0">
                <a:pos x="connsiteX2" y="connsiteY2"/>
              </a:cxn>
              <a:cxn ang="0">
                <a:pos x="connsiteX3" y="connsiteY3"/>
              </a:cxn>
            </a:cxnLst>
            <a:rect l="l" t="t" r="r" b="b"/>
            <a:pathLst>
              <a:path w="3036306" h="2806137">
                <a:moveTo>
                  <a:pt x="0" y="0"/>
                </a:moveTo>
                <a:lnTo>
                  <a:pt x="3034689" y="157845"/>
                </a:lnTo>
                <a:cubicBezTo>
                  <a:pt x="3035228" y="941225"/>
                  <a:pt x="3035767" y="1724605"/>
                  <a:pt x="3036306" y="2507985"/>
                </a:cubicBezTo>
                <a:lnTo>
                  <a:pt x="0" y="2806137"/>
                </a:lnTo>
                <a:close/>
              </a:path>
            </a:pathLst>
          </a:custGeom>
          <a:solidFill>
            <a:schemeClr val="tx2"/>
          </a:solidFill>
          <a:ln w="25400" cap="flat" cmpd="sng">
            <a:solidFill>
              <a:srgbClr val="FFFFFF"/>
            </a:solidFill>
            <a:miter lim="800000"/>
          </a:ln>
          <a:effectLst>
            <a:outerShdw dist="25400" dir="5400000" algn="ctr" rotWithShape="0">
              <a:srgbClr val="000000">
                <a:alpha val="25000"/>
              </a:srgbClr>
            </a:outerShdw>
          </a:effectLst>
        </p:spPr>
        <p:txBody>
          <a:bodyPr anchor="ctr"/>
          <a:lstStyle>
            <a:lvl1pPr>
              <a:defRPr lang="zh-CN" altLang="en-US" sz="1800"/>
            </a:lvl1pPr>
          </a:lstStyle>
          <a:p>
            <a:pPr marL="0" lvl="0"/>
            <a:endParaRPr lang="zh-CN" altLang="en-US"/>
          </a:p>
        </p:txBody>
      </p:sp>
      <p:sp>
        <p:nvSpPr>
          <p:cNvPr id="14" name="图片占位符 13"/>
          <p:cNvSpPr>
            <a:spLocks noGrp="1"/>
          </p:cNvSpPr>
          <p:nvPr>
            <p:ph type="pic" sz="quarter" idx="13"/>
          </p:nvPr>
        </p:nvSpPr>
        <p:spPr>
          <a:xfrm>
            <a:off x="7722977" y="1746251"/>
            <a:ext cx="3036305" cy="2806137"/>
          </a:xfrm>
          <a:custGeom>
            <a:avLst/>
            <a:gdLst>
              <a:gd name="connsiteX0" fmla="*/ 0 w 3036305"/>
              <a:gd name="connsiteY0" fmla="*/ 0 h 2806137"/>
              <a:gd name="connsiteX1" fmla="*/ 3034688 w 3036305"/>
              <a:gd name="connsiteY1" fmla="*/ 157845 h 2806137"/>
              <a:gd name="connsiteX2" fmla="*/ 3036305 w 3036305"/>
              <a:gd name="connsiteY2" fmla="*/ 2507985 h 2806137"/>
              <a:gd name="connsiteX3" fmla="*/ 0 w 3036305"/>
              <a:gd name="connsiteY3" fmla="*/ 2806137 h 2806137"/>
            </a:gdLst>
            <a:ahLst/>
            <a:cxnLst>
              <a:cxn ang="0">
                <a:pos x="connsiteX0" y="connsiteY0"/>
              </a:cxn>
              <a:cxn ang="0">
                <a:pos x="connsiteX1" y="connsiteY1"/>
              </a:cxn>
              <a:cxn ang="0">
                <a:pos x="connsiteX2" y="connsiteY2"/>
              </a:cxn>
              <a:cxn ang="0">
                <a:pos x="connsiteX3" y="connsiteY3"/>
              </a:cxn>
            </a:cxnLst>
            <a:rect l="l" t="t" r="r" b="b"/>
            <a:pathLst>
              <a:path w="3036305" h="2806137">
                <a:moveTo>
                  <a:pt x="0" y="0"/>
                </a:moveTo>
                <a:lnTo>
                  <a:pt x="3034688" y="157845"/>
                </a:lnTo>
                <a:cubicBezTo>
                  <a:pt x="3035228" y="941225"/>
                  <a:pt x="3035766" y="1724605"/>
                  <a:pt x="3036305" y="2507985"/>
                </a:cubicBezTo>
                <a:lnTo>
                  <a:pt x="0" y="2806137"/>
                </a:lnTo>
                <a:close/>
              </a:path>
            </a:pathLst>
          </a:custGeom>
          <a:solidFill>
            <a:schemeClr val="tx2"/>
          </a:solidFill>
          <a:ln w="25400" cap="flat" cmpd="sng">
            <a:solidFill>
              <a:srgbClr val="FFFFFF"/>
            </a:solidFill>
            <a:miter lim="800000"/>
          </a:ln>
          <a:effectLst>
            <a:outerShdw dist="25400" dir="5400000" algn="ctr" rotWithShape="0">
              <a:srgbClr val="000000">
                <a:alpha val="25000"/>
              </a:srgbClr>
            </a:outerShdw>
          </a:effectLst>
        </p:spPr>
        <p:txBody>
          <a:bodyPr anchor="ctr"/>
          <a:lstStyle>
            <a:lvl1pPr>
              <a:defRPr lang="zh-CN" altLang="en-US" sz="1800"/>
            </a:lvl1pPr>
          </a:lstStyle>
          <a:p>
            <a:pPr marL="0" lvl="0"/>
            <a:endParaRPr lang="zh-CN" altLang="en-US"/>
          </a:p>
        </p:txBody>
      </p:sp>
      <p:pic>
        <p:nvPicPr>
          <p:cNvPr id="6" name="Picture 3" descr="C:\Users\vivianting\Desktop\1234131.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478001" y="112299"/>
            <a:ext cx="1540577" cy="1081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pic>
        <p:nvPicPr>
          <p:cNvPr id="2" name="Picture 3" descr="C:\Users\vivianting\Desktop\1234131.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478001" y="112299"/>
            <a:ext cx="1540577" cy="1081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11"/>
          <a:srcRect l="16141" t="22763" r="16141" b="23065"/>
          <a:stretch>
            <a:fillRect/>
          </a:stretch>
        </p:blipFill>
        <p:spPr>
          <a:xfrm>
            <a:off x="0" y="1"/>
            <a:ext cx="12191999" cy="6857999"/>
          </a:xfrm>
          <a:prstGeom prst="rect">
            <a:avLst/>
          </a:prstGeom>
        </p:spPr>
      </p:pic>
      <p:sp>
        <p:nvSpPr>
          <p:cNvPr id="3" name="矩形 2"/>
          <p:cNvSpPr/>
          <p:nvPr userDrawn="1"/>
        </p:nvSpPr>
        <p:spPr>
          <a:xfrm>
            <a:off x="0" y="1"/>
            <a:ext cx="12191999" cy="6857999"/>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14.emf"/><Relationship Id="rId3" Type="http://schemas.openxmlformats.org/officeDocument/2006/relationships/slideLayout" Target="../slideLayouts/slideLayout9.xml"/><Relationship Id="rId7" Type="http://schemas.openxmlformats.org/officeDocument/2006/relationships/image" Target="../media/image17.jpeg"/><Relationship Id="rId12" Type="http://schemas.openxmlformats.org/officeDocument/2006/relationships/oleObject" Target="../embeddings/oleObject1.bin"/><Relationship Id="rId2" Type="http://schemas.openxmlformats.org/officeDocument/2006/relationships/tags" Target="../tags/tag60.xml"/><Relationship Id="rId16" Type="http://schemas.openxmlformats.org/officeDocument/2006/relationships/image" Target="../media/image22.png"/><Relationship Id="rId1" Type="http://schemas.openxmlformats.org/officeDocument/2006/relationships/vmlDrawing" Target="../drawings/vmlDrawing1.vml"/><Relationship Id="rId6" Type="http://schemas.openxmlformats.org/officeDocument/2006/relationships/image" Target="../media/image16.png"/><Relationship Id="rId11" Type="http://schemas.openxmlformats.org/officeDocument/2006/relationships/image" Target="../media/image21.jpeg"/><Relationship Id="rId5" Type="http://schemas.openxmlformats.org/officeDocument/2006/relationships/image" Target="../media/image4.png"/><Relationship Id="rId15" Type="http://schemas.openxmlformats.org/officeDocument/2006/relationships/image" Target="../media/image15.emf"/><Relationship Id="rId10" Type="http://schemas.openxmlformats.org/officeDocument/2006/relationships/image" Target="../media/image20.png"/><Relationship Id="rId4" Type="http://schemas.openxmlformats.org/officeDocument/2006/relationships/notesSlide" Target="../notesSlides/notesSlide10.xml"/><Relationship Id="rId9" Type="http://schemas.openxmlformats.org/officeDocument/2006/relationships/image" Target="../media/image19.png"/><Relationship Id="rId14" Type="http://schemas.openxmlformats.org/officeDocument/2006/relationships/oleObject" Target="../embeddings/oleObject2.bin"/></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6" Type="http://schemas.openxmlformats.org/officeDocument/2006/relationships/tags" Target="../tags/tag86.xml"/><Relationship Id="rId21" Type="http://schemas.openxmlformats.org/officeDocument/2006/relationships/tags" Target="../tags/tag81.xml"/><Relationship Id="rId42" Type="http://schemas.openxmlformats.org/officeDocument/2006/relationships/tags" Target="../tags/tag102.xml"/><Relationship Id="rId47" Type="http://schemas.openxmlformats.org/officeDocument/2006/relationships/tags" Target="../tags/tag107.xml"/><Relationship Id="rId63" Type="http://schemas.openxmlformats.org/officeDocument/2006/relationships/tags" Target="../tags/tag123.xml"/><Relationship Id="rId68" Type="http://schemas.openxmlformats.org/officeDocument/2006/relationships/tags" Target="../tags/tag128.xml"/><Relationship Id="rId7" Type="http://schemas.openxmlformats.org/officeDocument/2006/relationships/tags" Target="../tags/tag67.xml"/><Relationship Id="rId71" Type="http://schemas.openxmlformats.org/officeDocument/2006/relationships/image" Target="../media/image4.png"/><Relationship Id="rId2" Type="http://schemas.openxmlformats.org/officeDocument/2006/relationships/tags" Target="../tags/tag62.xml"/><Relationship Id="rId16" Type="http://schemas.openxmlformats.org/officeDocument/2006/relationships/tags" Target="../tags/tag76.xml"/><Relationship Id="rId29" Type="http://schemas.openxmlformats.org/officeDocument/2006/relationships/tags" Target="../tags/tag89.xml"/><Relationship Id="rId11" Type="http://schemas.openxmlformats.org/officeDocument/2006/relationships/tags" Target="../tags/tag71.xml"/><Relationship Id="rId24" Type="http://schemas.openxmlformats.org/officeDocument/2006/relationships/tags" Target="../tags/tag84.xml"/><Relationship Id="rId32" Type="http://schemas.openxmlformats.org/officeDocument/2006/relationships/tags" Target="../tags/tag92.xml"/><Relationship Id="rId37" Type="http://schemas.openxmlformats.org/officeDocument/2006/relationships/tags" Target="../tags/tag97.xml"/><Relationship Id="rId40" Type="http://schemas.openxmlformats.org/officeDocument/2006/relationships/tags" Target="../tags/tag100.xml"/><Relationship Id="rId45" Type="http://schemas.openxmlformats.org/officeDocument/2006/relationships/tags" Target="../tags/tag105.xml"/><Relationship Id="rId53" Type="http://schemas.openxmlformats.org/officeDocument/2006/relationships/tags" Target="../tags/tag113.xml"/><Relationship Id="rId58" Type="http://schemas.openxmlformats.org/officeDocument/2006/relationships/tags" Target="../tags/tag118.xml"/><Relationship Id="rId66" Type="http://schemas.openxmlformats.org/officeDocument/2006/relationships/tags" Target="../tags/tag126.xml"/><Relationship Id="rId5" Type="http://schemas.openxmlformats.org/officeDocument/2006/relationships/tags" Target="../tags/tag65.xml"/><Relationship Id="rId61" Type="http://schemas.openxmlformats.org/officeDocument/2006/relationships/tags" Target="../tags/tag121.xml"/><Relationship Id="rId19" Type="http://schemas.openxmlformats.org/officeDocument/2006/relationships/tags" Target="../tags/tag79.xml"/><Relationship Id="rId14" Type="http://schemas.openxmlformats.org/officeDocument/2006/relationships/tags" Target="../tags/tag74.xml"/><Relationship Id="rId22" Type="http://schemas.openxmlformats.org/officeDocument/2006/relationships/tags" Target="../tags/tag82.xml"/><Relationship Id="rId27" Type="http://schemas.openxmlformats.org/officeDocument/2006/relationships/tags" Target="../tags/tag87.xml"/><Relationship Id="rId30" Type="http://schemas.openxmlformats.org/officeDocument/2006/relationships/tags" Target="../tags/tag90.xml"/><Relationship Id="rId35" Type="http://schemas.openxmlformats.org/officeDocument/2006/relationships/tags" Target="../tags/tag95.xml"/><Relationship Id="rId43" Type="http://schemas.openxmlformats.org/officeDocument/2006/relationships/tags" Target="../tags/tag103.xml"/><Relationship Id="rId48" Type="http://schemas.openxmlformats.org/officeDocument/2006/relationships/tags" Target="../tags/tag108.xml"/><Relationship Id="rId56" Type="http://schemas.openxmlformats.org/officeDocument/2006/relationships/tags" Target="../tags/tag116.xml"/><Relationship Id="rId64" Type="http://schemas.openxmlformats.org/officeDocument/2006/relationships/tags" Target="../tags/tag124.xml"/><Relationship Id="rId69" Type="http://schemas.openxmlformats.org/officeDocument/2006/relationships/slideLayout" Target="../slideLayouts/slideLayout9.xml"/><Relationship Id="rId8" Type="http://schemas.openxmlformats.org/officeDocument/2006/relationships/tags" Target="../tags/tag68.xml"/><Relationship Id="rId51" Type="http://schemas.openxmlformats.org/officeDocument/2006/relationships/tags" Target="../tags/tag111.xml"/><Relationship Id="rId3" Type="http://schemas.openxmlformats.org/officeDocument/2006/relationships/tags" Target="../tags/tag63.xml"/><Relationship Id="rId12" Type="http://schemas.openxmlformats.org/officeDocument/2006/relationships/tags" Target="../tags/tag72.xml"/><Relationship Id="rId17" Type="http://schemas.openxmlformats.org/officeDocument/2006/relationships/tags" Target="../tags/tag77.xml"/><Relationship Id="rId25" Type="http://schemas.openxmlformats.org/officeDocument/2006/relationships/tags" Target="../tags/tag85.xml"/><Relationship Id="rId33" Type="http://schemas.openxmlformats.org/officeDocument/2006/relationships/tags" Target="../tags/tag93.xml"/><Relationship Id="rId38" Type="http://schemas.openxmlformats.org/officeDocument/2006/relationships/tags" Target="../tags/tag98.xml"/><Relationship Id="rId46" Type="http://schemas.openxmlformats.org/officeDocument/2006/relationships/tags" Target="../tags/tag106.xml"/><Relationship Id="rId59" Type="http://schemas.openxmlformats.org/officeDocument/2006/relationships/tags" Target="../tags/tag119.xml"/><Relationship Id="rId67" Type="http://schemas.openxmlformats.org/officeDocument/2006/relationships/tags" Target="../tags/tag127.xml"/><Relationship Id="rId20" Type="http://schemas.openxmlformats.org/officeDocument/2006/relationships/tags" Target="../tags/tag80.xml"/><Relationship Id="rId41" Type="http://schemas.openxmlformats.org/officeDocument/2006/relationships/tags" Target="../tags/tag101.xml"/><Relationship Id="rId54" Type="http://schemas.openxmlformats.org/officeDocument/2006/relationships/tags" Target="../tags/tag114.xml"/><Relationship Id="rId62" Type="http://schemas.openxmlformats.org/officeDocument/2006/relationships/tags" Target="../tags/tag122.xml"/><Relationship Id="rId70" Type="http://schemas.openxmlformats.org/officeDocument/2006/relationships/notesSlide" Target="../notesSlides/notesSlide12.xml"/><Relationship Id="rId1" Type="http://schemas.openxmlformats.org/officeDocument/2006/relationships/tags" Target="../tags/tag61.xml"/><Relationship Id="rId6" Type="http://schemas.openxmlformats.org/officeDocument/2006/relationships/tags" Target="../tags/tag66.xml"/><Relationship Id="rId15" Type="http://schemas.openxmlformats.org/officeDocument/2006/relationships/tags" Target="../tags/tag75.xml"/><Relationship Id="rId23" Type="http://schemas.openxmlformats.org/officeDocument/2006/relationships/tags" Target="../tags/tag83.xml"/><Relationship Id="rId28" Type="http://schemas.openxmlformats.org/officeDocument/2006/relationships/tags" Target="../tags/tag88.xml"/><Relationship Id="rId36" Type="http://schemas.openxmlformats.org/officeDocument/2006/relationships/tags" Target="../tags/tag96.xml"/><Relationship Id="rId49" Type="http://schemas.openxmlformats.org/officeDocument/2006/relationships/tags" Target="../tags/tag109.xml"/><Relationship Id="rId57" Type="http://schemas.openxmlformats.org/officeDocument/2006/relationships/tags" Target="../tags/tag117.xml"/><Relationship Id="rId10" Type="http://schemas.openxmlformats.org/officeDocument/2006/relationships/tags" Target="../tags/tag70.xml"/><Relationship Id="rId31" Type="http://schemas.openxmlformats.org/officeDocument/2006/relationships/tags" Target="../tags/tag91.xml"/><Relationship Id="rId44" Type="http://schemas.openxmlformats.org/officeDocument/2006/relationships/tags" Target="../tags/tag104.xml"/><Relationship Id="rId52" Type="http://schemas.openxmlformats.org/officeDocument/2006/relationships/tags" Target="../tags/tag112.xml"/><Relationship Id="rId60" Type="http://schemas.openxmlformats.org/officeDocument/2006/relationships/tags" Target="../tags/tag120.xml"/><Relationship Id="rId65" Type="http://schemas.openxmlformats.org/officeDocument/2006/relationships/tags" Target="../tags/tag125.xml"/><Relationship Id="rId4" Type="http://schemas.openxmlformats.org/officeDocument/2006/relationships/tags" Target="../tags/tag64.xml"/><Relationship Id="rId9" Type="http://schemas.openxmlformats.org/officeDocument/2006/relationships/tags" Target="../tags/tag69.xml"/><Relationship Id="rId13" Type="http://schemas.openxmlformats.org/officeDocument/2006/relationships/tags" Target="../tags/tag73.xml"/><Relationship Id="rId18" Type="http://schemas.openxmlformats.org/officeDocument/2006/relationships/tags" Target="../tags/tag78.xml"/><Relationship Id="rId39" Type="http://schemas.openxmlformats.org/officeDocument/2006/relationships/tags" Target="../tags/tag99.xml"/><Relationship Id="rId34" Type="http://schemas.openxmlformats.org/officeDocument/2006/relationships/tags" Target="../tags/tag94.xml"/><Relationship Id="rId50" Type="http://schemas.openxmlformats.org/officeDocument/2006/relationships/tags" Target="../tags/tag110.xml"/><Relationship Id="rId55" Type="http://schemas.openxmlformats.org/officeDocument/2006/relationships/tags" Target="../tags/tag115.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tags" Target="../tags/tag136.xml"/><Relationship Id="rId13" Type="http://schemas.openxmlformats.org/officeDocument/2006/relationships/slideLayout" Target="../slideLayouts/slideLayout9.xml"/><Relationship Id="rId3" Type="http://schemas.openxmlformats.org/officeDocument/2006/relationships/tags" Target="../tags/tag131.xml"/><Relationship Id="rId7" Type="http://schemas.openxmlformats.org/officeDocument/2006/relationships/tags" Target="../tags/tag135.xml"/><Relationship Id="rId12" Type="http://schemas.openxmlformats.org/officeDocument/2006/relationships/tags" Target="../tags/tag140.xml"/><Relationship Id="rId2" Type="http://schemas.openxmlformats.org/officeDocument/2006/relationships/tags" Target="../tags/tag130.xml"/><Relationship Id="rId1" Type="http://schemas.openxmlformats.org/officeDocument/2006/relationships/tags" Target="../tags/tag129.xml"/><Relationship Id="rId6" Type="http://schemas.openxmlformats.org/officeDocument/2006/relationships/tags" Target="../tags/tag134.xml"/><Relationship Id="rId11" Type="http://schemas.openxmlformats.org/officeDocument/2006/relationships/tags" Target="../tags/tag139.xml"/><Relationship Id="rId5" Type="http://schemas.openxmlformats.org/officeDocument/2006/relationships/tags" Target="../tags/tag133.xml"/><Relationship Id="rId15" Type="http://schemas.openxmlformats.org/officeDocument/2006/relationships/image" Target="../media/image4.png"/><Relationship Id="rId10" Type="http://schemas.openxmlformats.org/officeDocument/2006/relationships/tags" Target="../tags/tag138.xml"/><Relationship Id="rId4" Type="http://schemas.openxmlformats.org/officeDocument/2006/relationships/tags" Target="../tags/tag132.xml"/><Relationship Id="rId9" Type="http://schemas.openxmlformats.org/officeDocument/2006/relationships/tags" Target="../tags/tag137.xml"/><Relationship Id="rId1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8" Type="http://schemas.openxmlformats.org/officeDocument/2006/relationships/image" Target="../media/image25.jpeg"/><Relationship Id="rId13" Type="http://schemas.openxmlformats.org/officeDocument/2006/relationships/image" Target="../media/image30.jpeg"/><Relationship Id="rId3" Type="http://schemas.openxmlformats.org/officeDocument/2006/relationships/slideLayout" Target="../slideLayouts/slideLayout9.xml"/><Relationship Id="rId7" Type="http://schemas.openxmlformats.org/officeDocument/2006/relationships/image" Target="../media/image24.jpeg"/><Relationship Id="rId12" Type="http://schemas.openxmlformats.org/officeDocument/2006/relationships/image" Target="../media/image29.jpeg"/><Relationship Id="rId2" Type="http://schemas.openxmlformats.org/officeDocument/2006/relationships/tags" Target="../tags/tag142.xml"/><Relationship Id="rId1" Type="http://schemas.openxmlformats.org/officeDocument/2006/relationships/tags" Target="../tags/tag141.xml"/><Relationship Id="rId6" Type="http://schemas.openxmlformats.org/officeDocument/2006/relationships/image" Target="../media/image23.png"/><Relationship Id="rId11" Type="http://schemas.openxmlformats.org/officeDocument/2006/relationships/image" Target="../media/image28.jpeg"/><Relationship Id="rId5" Type="http://schemas.openxmlformats.org/officeDocument/2006/relationships/image" Target="../media/image4.png"/><Relationship Id="rId15" Type="http://schemas.openxmlformats.org/officeDocument/2006/relationships/image" Target="../media/image32.jpeg"/><Relationship Id="rId10" Type="http://schemas.openxmlformats.org/officeDocument/2006/relationships/image" Target="../media/image27.jpeg"/><Relationship Id="rId4" Type="http://schemas.openxmlformats.org/officeDocument/2006/relationships/notesSlide" Target="../notesSlides/notesSlide15.xml"/><Relationship Id="rId9" Type="http://schemas.openxmlformats.org/officeDocument/2006/relationships/image" Target="../media/image26.jpeg"/><Relationship Id="rId14" Type="http://schemas.openxmlformats.org/officeDocument/2006/relationships/image" Target="../media/image31.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9.xml"/><Relationship Id="rId1" Type="http://schemas.openxmlformats.org/officeDocument/2006/relationships/tags" Target="../tags/tag143.xml"/><Relationship Id="rId5" Type="http://schemas.openxmlformats.org/officeDocument/2006/relationships/image" Target="../media/image33.pn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9.xml"/><Relationship Id="rId1" Type="http://schemas.openxmlformats.org/officeDocument/2006/relationships/tags" Target="../tags/tag144.xml"/><Relationship Id="rId5" Type="http://schemas.openxmlformats.org/officeDocument/2006/relationships/image" Target="../media/image34.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notesSlide" Target="../notesSlides/notesSlide18.xml"/><Relationship Id="rId7" Type="http://schemas.openxmlformats.org/officeDocument/2006/relationships/image" Target="../media/image37.png"/><Relationship Id="rId2" Type="http://schemas.openxmlformats.org/officeDocument/2006/relationships/slideLayout" Target="../slideLayouts/slideLayout9.xml"/><Relationship Id="rId1" Type="http://schemas.openxmlformats.org/officeDocument/2006/relationships/tags" Target="../tags/tag145.xml"/><Relationship Id="rId6" Type="http://schemas.openxmlformats.org/officeDocument/2006/relationships/image" Target="../media/image36.jpeg"/><Relationship Id="rId5" Type="http://schemas.openxmlformats.org/officeDocument/2006/relationships/image" Target="../media/image35.png"/><Relationship Id="rId4" Type="http://schemas.openxmlformats.org/officeDocument/2006/relationships/image" Target="../media/image4.png"/><Relationship Id="rId9" Type="http://schemas.openxmlformats.org/officeDocument/2006/relationships/image" Target="../media/image39.png"/></Relationships>
</file>

<file path=ppt/slides/_rels/slide19.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notesSlide" Target="../notesSlides/notesSlide19.xml"/><Relationship Id="rId7" Type="http://schemas.openxmlformats.org/officeDocument/2006/relationships/image" Target="../media/image41.png"/><Relationship Id="rId2" Type="http://schemas.openxmlformats.org/officeDocument/2006/relationships/slideLayout" Target="../slideLayouts/slideLayout9.xml"/><Relationship Id="rId1" Type="http://schemas.openxmlformats.org/officeDocument/2006/relationships/tags" Target="../tags/tag146.xml"/><Relationship Id="rId6" Type="http://schemas.openxmlformats.org/officeDocument/2006/relationships/image" Target="../media/image35.png"/><Relationship Id="rId5" Type="http://schemas.openxmlformats.org/officeDocument/2006/relationships/image" Target="../media/image40.jpeg"/><Relationship Id="rId10" Type="http://schemas.openxmlformats.org/officeDocument/2006/relationships/image" Target="../media/image44.png"/><Relationship Id="rId4" Type="http://schemas.openxmlformats.org/officeDocument/2006/relationships/image" Target="../media/image4.png"/><Relationship Id="rId9" Type="http://schemas.openxmlformats.org/officeDocument/2006/relationships/image" Target="../media/image43.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notesSlide" Target="../notesSlides/notesSlide20.xml"/><Relationship Id="rId7" Type="http://schemas.openxmlformats.org/officeDocument/2006/relationships/image" Target="../media/image46.png"/><Relationship Id="rId2" Type="http://schemas.openxmlformats.org/officeDocument/2006/relationships/slideLayout" Target="../slideLayouts/slideLayout9.xml"/><Relationship Id="rId1" Type="http://schemas.openxmlformats.org/officeDocument/2006/relationships/tags" Target="../tags/tag147.xml"/><Relationship Id="rId6" Type="http://schemas.openxmlformats.org/officeDocument/2006/relationships/image" Target="../media/image35.png"/><Relationship Id="rId5" Type="http://schemas.openxmlformats.org/officeDocument/2006/relationships/image" Target="../media/image45.jpeg"/><Relationship Id="rId4" Type="http://schemas.openxmlformats.org/officeDocument/2006/relationships/image" Target="../media/image4.png"/><Relationship Id="rId9" Type="http://schemas.openxmlformats.org/officeDocument/2006/relationships/image" Target="../media/image48.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9.xml"/><Relationship Id="rId1" Type="http://schemas.openxmlformats.org/officeDocument/2006/relationships/tags" Target="../tags/tag148.xml"/><Relationship Id="rId5" Type="http://schemas.openxmlformats.org/officeDocument/2006/relationships/image" Target="../media/image49.pn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notesSlide" Target="../notesSlides/notesSlide22.xml"/><Relationship Id="rId7" Type="http://schemas.openxmlformats.org/officeDocument/2006/relationships/image" Target="../media/image52.png"/><Relationship Id="rId2" Type="http://schemas.openxmlformats.org/officeDocument/2006/relationships/slideLayout" Target="../slideLayouts/slideLayout9.xml"/><Relationship Id="rId1" Type="http://schemas.openxmlformats.org/officeDocument/2006/relationships/tags" Target="../tags/tag149.xml"/><Relationship Id="rId6" Type="http://schemas.openxmlformats.org/officeDocument/2006/relationships/image" Target="../media/image51.png"/><Relationship Id="rId5" Type="http://schemas.openxmlformats.org/officeDocument/2006/relationships/image" Target="../media/image50.png"/><Relationship Id="rId10" Type="http://schemas.openxmlformats.org/officeDocument/2006/relationships/image" Target="../media/image55.png"/><Relationship Id="rId4" Type="http://schemas.openxmlformats.org/officeDocument/2006/relationships/image" Target="../media/image4.png"/><Relationship Id="rId9" Type="http://schemas.openxmlformats.org/officeDocument/2006/relationships/image" Target="../media/image54.png"/></Relationships>
</file>

<file path=ppt/slides/_rels/slide2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tags" Target="../tags/tag152.xml"/><Relationship Id="rId7" Type="http://schemas.openxmlformats.org/officeDocument/2006/relationships/notesSlide" Target="../notesSlides/notesSlide23.xml"/><Relationship Id="rId2" Type="http://schemas.openxmlformats.org/officeDocument/2006/relationships/tags" Target="../tags/tag151.xml"/><Relationship Id="rId1" Type="http://schemas.openxmlformats.org/officeDocument/2006/relationships/tags" Target="../tags/tag150.xml"/><Relationship Id="rId6" Type="http://schemas.openxmlformats.org/officeDocument/2006/relationships/slideLayout" Target="../slideLayouts/slideLayout9.xml"/><Relationship Id="rId5" Type="http://schemas.openxmlformats.org/officeDocument/2006/relationships/tags" Target="../tags/tag154.xml"/><Relationship Id="rId4" Type="http://schemas.openxmlformats.org/officeDocument/2006/relationships/tags" Target="../tags/tag153.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9.xml"/><Relationship Id="rId1" Type="http://schemas.openxmlformats.org/officeDocument/2006/relationships/tags" Target="../tags/tag155.xm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9.xml"/><Relationship Id="rId1" Type="http://schemas.openxmlformats.org/officeDocument/2006/relationships/tags" Target="../tags/tag156.xml"/><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9.xml"/><Relationship Id="rId1" Type="http://schemas.openxmlformats.org/officeDocument/2006/relationships/tags" Target="../tags/tag157.xml"/><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tags" Target="../tags/tag165.xml"/><Relationship Id="rId13" Type="http://schemas.openxmlformats.org/officeDocument/2006/relationships/tags" Target="../tags/tag170.xml"/><Relationship Id="rId18" Type="http://schemas.openxmlformats.org/officeDocument/2006/relationships/image" Target="../media/image4.png"/><Relationship Id="rId3" Type="http://schemas.openxmlformats.org/officeDocument/2006/relationships/tags" Target="../tags/tag160.xml"/><Relationship Id="rId7" Type="http://schemas.openxmlformats.org/officeDocument/2006/relationships/tags" Target="../tags/tag164.xml"/><Relationship Id="rId12" Type="http://schemas.openxmlformats.org/officeDocument/2006/relationships/tags" Target="../tags/tag169.xml"/><Relationship Id="rId17" Type="http://schemas.openxmlformats.org/officeDocument/2006/relationships/notesSlide" Target="../notesSlides/notesSlide28.xml"/><Relationship Id="rId2" Type="http://schemas.openxmlformats.org/officeDocument/2006/relationships/tags" Target="../tags/tag159.xml"/><Relationship Id="rId16" Type="http://schemas.openxmlformats.org/officeDocument/2006/relationships/slideLayout" Target="../slideLayouts/slideLayout9.xml"/><Relationship Id="rId1" Type="http://schemas.openxmlformats.org/officeDocument/2006/relationships/tags" Target="../tags/tag158.xml"/><Relationship Id="rId6" Type="http://schemas.openxmlformats.org/officeDocument/2006/relationships/tags" Target="../tags/tag163.xml"/><Relationship Id="rId11" Type="http://schemas.openxmlformats.org/officeDocument/2006/relationships/tags" Target="../tags/tag168.xml"/><Relationship Id="rId5" Type="http://schemas.openxmlformats.org/officeDocument/2006/relationships/tags" Target="../tags/tag162.xml"/><Relationship Id="rId15" Type="http://schemas.openxmlformats.org/officeDocument/2006/relationships/tags" Target="../tags/tag172.xml"/><Relationship Id="rId10" Type="http://schemas.openxmlformats.org/officeDocument/2006/relationships/tags" Target="../tags/tag167.xml"/><Relationship Id="rId4" Type="http://schemas.openxmlformats.org/officeDocument/2006/relationships/tags" Target="../tags/tag161.xml"/><Relationship Id="rId9" Type="http://schemas.openxmlformats.org/officeDocument/2006/relationships/tags" Target="../tags/tag166.xml"/><Relationship Id="rId14" Type="http://schemas.openxmlformats.org/officeDocument/2006/relationships/tags" Target="../tags/tag171.xml"/></Relationships>
</file>

<file path=ppt/slides/_rels/slide29.xml.rels><?xml version="1.0" encoding="UTF-8" standalone="yes"?>
<Relationships xmlns="http://schemas.openxmlformats.org/package/2006/relationships"><Relationship Id="rId8" Type="http://schemas.openxmlformats.org/officeDocument/2006/relationships/oleObject" Target="../embeddings/oleObject3.bin"/><Relationship Id="rId13" Type="http://schemas.openxmlformats.org/officeDocument/2006/relationships/image" Target="../media/image61.jpeg"/><Relationship Id="rId18" Type="http://schemas.openxmlformats.org/officeDocument/2006/relationships/image" Target="../media/image66.png"/><Relationship Id="rId3" Type="http://schemas.openxmlformats.org/officeDocument/2006/relationships/tags" Target="../tags/tag174.xml"/><Relationship Id="rId7" Type="http://schemas.openxmlformats.org/officeDocument/2006/relationships/image" Target="../media/image57.png"/><Relationship Id="rId12" Type="http://schemas.openxmlformats.org/officeDocument/2006/relationships/image" Target="../media/image60.png"/><Relationship Id="rId17" Type="http://schemas.openxmlformats.org/officeDocument/2006/relationships/image" Target="../media/image65.png"/><Relationship Id="rId2" Type="http://schemas.openxmlformats.org/officeDocument/2006/relationships/tags" Target="../tags/tag173.xml"/><Relationship Id="rId16" Type="http://schemas.openxmlformats.org/officeDocument/2006/relationships/image" Target="../media/image64.png"/><Relationship Id="rId1" Type="http://schemas.openxmlformats.org/officeDocument/2006/relationships/vmlDrawing" Target="../drawings/vmlDrawing2.vml"/><Relationship Id="rId6" Type="http://schemas.openxmlformats.org/officeDocument/2006/relationships/image" Target="../media/image4.png"/><Relationship Id="rId11" Type="http://schemas.openxmlformats.org/officeDocument/2006/relationships/image" Target="../media/image59.png"/><Relationship Id="rId5" Type="http://schemas.openxmlformats.org/officeDocument/2006/relationships/notesSlide" Target="../notesSlides/notesSlide29.xml"/><Relationship Id="rId15" Type="http://schemas.openxmlformats.org/officeDocument/2006/relationships/image" Target="../media/image63.png"/><Relationship Id="rId10" Type="http://schemas.openxmlformats.org/officeDocument/2006/relationships/image" Target="../media/image58.png"/><Relationship Id="rId19" Type="http://schemas.openxmlformats.org/officeDocument/2006/relationships/image" Target="../media/image67.png"/><Relationship Id="rId4" Type="http://schemas.openxmlformats.org/officeDocument/2006/relationships/slideLayout" Target="../slideLayouts/slideLayout9.xml"/><Relationship Id="rId9" Type="http://schemas.openxmlformats.org/officeDocument/2006/relationships/image" Target="../media/image56.emf"/><Relationship Id="rId14" Type="http://schemas.openxmlformats.org/officeDocument/2006/relationships/image" Target="../media/image62.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9.xml"/><Relationship Id="rId1" Type="http://schemas.openxmlformats.org/officeDocument/2006/relationships/tags" Target="../tags/tag175.xml"/><Relationship Id="rId5" Type="http://schemas.openxmlformats.org/officeDocument/2006/relationships/image" Target="../media/image68.png"/><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tags" Target="../tags/tag178.xml"/><Relationship Id="rId7" Type="http://schemas.openxmlformats.org/officeDocument/2006/relationships/image" Target="../media/image4.png"/><Relationship Id="rId2" Type="http://schemas.openxmlformats.org/officeDocument/2006/relationships/tags" Target="../tags/tag177.xml"/><Relationship Id="rId1" Type="http://schemas.openxmlformats.org/officeDocument/2006/relationships/tags" Target="../tags/tag176.xml"/><Relationship Id="rId6" Type="http://schemas.openxmlformats.org/officeDocument/2006/relationships/notesSlide" Target="../notesSlides/notesSlide31.xml"/><Relationship Id="rId5" Type="http://schemas.openxmlformats.org/officeDocument/2006/relationships/slideLayout" Target="../slideLayouts/slideLayout9.xml"/><Relationship Id="rId10" Type="http://schemas.openxmlformats.org/officeDocument/2006/relationships/hyperlink" Target="&#229;&#175;&#188;&#229;&#173;&#166;&#229;&#134;&#133;&#229;&#174;&#185;.avi" TargetMode="External"/><Relationship Id="rId4" Type="http://schemas.openxmlformats.org/officeDocument/2006/relationships/tags" Target="../tags/tag179.xml"/><Relationship Id="rId9" Type="http://schemas.openxmlformats.org/officeDocument/2006/relationships/image" Target="../media/image65.png"/></Relationships>
</file>

<file path=ppt/slides/_rels/slide32.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tags" Target="../tags/tag182.xml"/><Relationship Id="rId7" Type="http://schemas.openxmlformats.org/officeDocument/2006/relationships/image" Target="../media/image4.png"/><Relationship Id="rId2" Type="http://schemas.openxmlformats.org/officeDocument/2006/relationships/tags" Target="../tags/tag181.xml"/><Relationship Id="rId1" Type="http://schemas.openxmlformats.org/officeDocument/2006/relationships/tags" Target="../tags/tag180.xml"/><Relationship Id="rId6" Type="http://schemas.openxmlformats.org/officeDocument/2006/relationships/notesSlide" Target="../notesSlides/notesSlide32.xml"/><Relationship Id="rId11" Type="http://schemas.openxmlformats.org/officeDocument/2006/relationships/image" Target="../media/image73.png"/><Relationship Id="rId5" Type="http://schemas.openxmlformats.org/officeDocument/2006/relationships/slideLayout" Target="../slideLayouts/slideLayout9.xml"/><Relationship Id="rId10" Type="http://schemas.openxmlformats.org/officeDocument/2006/relationships/image" Target="../media/image72.png"/><Relationship Id="rId4" Type="http://schemas.openxmlformats.org/officeDocument/2006/relationships/tags" Target="../tags/tag183.xml"/><Relationship Id="rId9" Type="http://schemas.openxmlformats.org/officeDocument/2006/relationships/image" Target="../media/image71.png"/></Relationships>
</file>

<file path=ppt/slides/_rels/slide33.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tags" Target="../tags/tag186.xml"/><Relationship Id="rId7" Type="http://schemas.openxmlformats.org/officeDocument/2006/relationships/image" Target="../media/image74.png"/><Relationship Id="rId2" Type="http://schemas.openxmlformats.org/officeDocument/2006/relationships/tags" Target="../tags/tag185.xml"/><Relationship Id="rId1" Type="http://schemas.openxmlformats.org/officeDocument/2006/relationships/tags" Target="../tags/tag184.xml"/><Relationship Id="rId6" Type="http://schemas.openxmlformats.org/officeDocument/2006/relationships/image" Target="../media/image4.png"/><Relationship Id="rId5" Type="http://schemas.openxmlformats.org/officeDocument/2006/relationships/notesSlide" Target="../notesSlides/notesSlide33.xml"/><Relationship Id="rId10" Type="http://schemas.openxmlformats.org/officeDocument/2006/relationships/image" Target="../media/image77.jpeg"/><Relationship Id="rId4" Type="http://schemas.openxmlformats.org/officeDocument/2006/relationships/slideLayout" Target="../slideLayouts/slideLayout9.xml"/><Relationship Id="rId9" Type="http://schemas.openxmlformats.org/officeDocument/2006/relationships/image" Target="../media/image76.png"/></Relationships>
</file>

<file path=ppt/slides/_rels/slide34.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82.png"/><Relationship Id="rId18" Type="http://schemas.openxmlformats.org/officeDocument/2006/relationships/image" Target="../media/image87.png"/><Relationship Id="rId3" Type="http://schemas.openxmlformats.org/officeDocument/2006/relationships/tags" Target="../tags/tag189.xml"/><Relationship Id="rId7" Type="http://schemas.openxmlformats.org/officeDocument/2006/relationships/notesSlide" Target="../notesSlides/notesSlide34.xml"/><Relationship Id="rId12" Type="http://schemas.openxmlformats.org/officeDocument/2006/relationships/image" Target="../media/image81.png"/><Relationship Id="rId17" Type="http://schemas.openxmlformats.org/officeDocument/2006/relationships/image" Target="../media/image86.png"/><Relationship Id="rId2" Type="http://schemas.openxmlformats.org/officeDocument/2006/relationships/tags" Target="../tags/tag188.xml"/><Relationship Id="rId16" Type="http://schemas.openxmlformats.org/officeDocument/2006/relationships/image" Target="../media/image85.jpeg"/><Relationship Id="rId1" Type="http://schemas.openxmlformats.org/officeDocument/2006/relationships/tags" Target="../tags/tag187.xml"/><Relationship Id="rId6" Type="http://schemas.openxmlformats.org/officeDocument/2006/relationships/slideLayout" Target="../slideLayouts/slideLayout9.xml"/><Relationship Id="rId11" Type="http://schemas.openxmlformats.org/officeDocument/2006/relationships/image" Target="../media/image80.jpeg"/><Relationship Id="rId5" Type="http://schemas.openxmlformats.org/officeDocument/2006/relationships/tags" Target="../tags/tag191.xml"/><Relationship Id="rId15" Type="http://schemas.openxmlformats.org/officeDocument/2006/relationships/image" Target="../media/image84.png"/><Relationship Id="rId10" Type="http://schemas.openxmlformats.org/officeDocument/2006/relationships/image" Target="../media/image79.png"/><Relationship Id="rId4" Type="http://schemas.openxmlformats.org/officeDocument/2006/relationships/tags" Target="../tags/tag190.xml"/><Relationship Id="rId9" Type="http://schemas.openxmlformats.org/officeDocument/2006/relationships/image" Target="../media/image78.png"/><Relationship Id="rId14" Type="http://schemas.openxmlformats.org/officeDocument/2006/relationships/image" Target="../media/image83.png"/></Relationships>
</file>

<file path=ppt/slides/_rels/slide3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tags" Target="../tags/tag194.xml"/><Relationship Id="rId7" Type="http://schemas.openxmlformats.org/officeDocument/2006/relationships/notesSlide" Target="../notesSlides/notesSlide35.xml"/><Relationship Id="rId2" Type="http://schemas.openxmlformats.org/officeDocument/2006/relationships/tags" Target="../tags/tag193.xml"/><Relationship Id="rId1" Type="http://schemas.openxmlformats.org/officeDocument/2006/relationships/tags" Target="../tags/tag192.xml"/><Relationship Id="rId6" Type="http://schemas.openxmlformats.org/officeDocument/2006/relationships/slideLayout" Target="../slideLayouts/slideLayout9.xml"/><Relationship Id="rId5" Type="http://schemas.openxmlformats.org/officeDocument/2006/relationships/tags" Target="../tags/tag196.xml"/><Relationship Id="rId4" Type="http://schemas.openxmlformats.org/officeDocument/2006/relationships/tags" Target="../tags/tag195.xml"/></Relationships>
</file>

<file path=ppt/slides/_rels/slide36.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tags" Target="../tags/tag199.xml"/><Relationship Id="rId7" Type="http://schemas.openxmlformats.org/officeDocument/2006/relationships/image" Target="../media/image4.png"/><Relationship Id="rId2" Type="http://schemas.openxmlformats.org/officeDocument/2006/relationships/tags" Target="../tags/tag198.xml"/><Relationship Id="rId1" Type="http://schemas.openxmlformats.org/officeDocument/2006/relationships/tags" Target="../tags/tag197.xml"/><Relationship Id="rId6" Type="http://schemas.openxmlformats.org/officeDocument/2006/relationships/notesSlide" Target="../notesSlides/notesSlide36.xml"/><Relationship Id="rId5" Type="http://schemas.openxmlformats.org/officeDocument/2006/relationships/slideLayout" Target="../slideLayouts/slideLayout9.xml"/><Relationship Id="rId10" Type="http://schemas.openxmlformats.org/officeDocument/2006/relationships/image" Target="../media/image90.png"/><Relationship Id="rId4" Type="http://schemas.openxmlformats.org/officeDocument/2006/relationships/tags" Target="../tags/tag200.xml"/><Relationship Id="rId9" Type="http://schemas.openxmlformats.org/officeDocument/2006/relationships/image" Target="../media/image89.png"/></Relationships>
</file>

<file path=ppt/slides/_rels/slide37.xml.rels><?xml version="1.0" encoding="UTF-8" standalone="yes"?>
<Relationships xmlns="http://schemas.openxmlformats.org/package/2006/relationships"><Relationship Id="rId8" Type="http://schemas.openxmlformats.org/officeDocument/2006/relationships/tags" Target="../tags/tag208.xml"/><Relationship Id="rId13" Type="http://schemas.openxmlformats.org/officeDocument/2006/relationships/image" Target="../media/image92.png"/><Relationship Id="rId3" Type="http://schemas.openxmlformats.org/officeDocument/2006/relationships/tags" Target="../tags/tag203.xml"/><Relationship Id="rId7" Type="http://schemas.openxmlformats.org/officeDocument/2006/relationships/tags" Target="../tags/tag207.xml"/><Relationship Id="rId12" Type="http://schemas.openxmlformats.org/officeDocument/2006/relationships/image" Target="../media/image91.png"/><Relationship Id="rId2" Type="http://schemas.openxmlformats.org/officeDocument/2006/relationships/tags" Target="../tags/tag202.xml"/><Relationship Id="rId1" Type="http://schemas.openxmlformats.org/officeDocument/2006/relationships/tags" Target="../tags/tag201.xml"/><Relationship Id="rId6" Type="http://schemas.openxmlformats.org/officeDocument/2006/relationships/tags" Target="../tags/tag206.xml"/><Relationship Id="rId11" Type="http://schemas.openxmlformats.org/officeDocument/2006/relationships/image" Target="../media/image4.png"/><Relationship Id="rId5" Type="http://schemas.openxmlformats.org/officeDocument/2006/relationships/tags" Target="../tags/tag205.xml"/><Relationship Id="rId10" Type="http://schemas.openxmlformats.org/officeDocument/2006/relationships/notesSlide" Target="../notesSlides/notesSlide37.xml"/><Relationship Id="rId4" Type="http://schemas.openxmlformats.org/officeDocument/2006/relationships/tags" Target="../tags/tag204.xml"/><Relationship Id="rId9" Type="http://schemas.openxmlformats.org/officeDocument/2006/relationships/slideLayout" Target="../slideLayouts/slideLayout9.xml"/><Relationship Id="rId14" Type="http://schemas.openxmlformats.org/officeDocument/2006/relationships/image" Target="../media/image93.png"/></Relationships>
</file>

<file path=ppt/slides/_rels/slide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9.xml"/><Relationship Id="rId1" Type="http://schemas.openxmlformats.org/officeDocument/2006/relationships/tags" Target="../tags/tag209.xml"/><Relationship Id="rId6" Type="http://schemas.openxmlformats.org/officeDocument/2006/relationships/image" Target="../media/image95.jpeg"/><Relationship Id="rId5" Type="http://schemas.openxmlformats.org/officeDocument/2006/relationships/image" Target="../media/image94.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tags" Target="../tags/tag3.xml"/><Relationship Id="rId7" Type="http://schemas.openxmlformats.org/officeDocument/2006/relationships/notesSlide" Target="../notesSlides/notesSlide4.xml"/><Relationship Id="rId12" Type="http://schemas.openxmlformats.org/officeDocument/2006/relationships/image" Target="../media/image9.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Layout" Target="../slideLayouts/slideLayout4.xml"/><Relationship Id="rId11" Type="http://schemas.openxmlformats.org/officeDocument/2006/relationships/image" Target="../media/image8.png"/><Relationship Id="rId5" Type="http://schemas.openxmlformats.org/officeDocument/2006/relationships/tags" Target="../tags/tag5.xml"/><Relationship Id="rId10" Type="http://schemas.openxmlformats.org/officeDocument/2006/relationships/image" Target="../media/image7.png"/><Relationship Id="rId4" Type="http://schemas.openxmlformats.org/officeDocument/2006/relationships/tags" Target="../tags/tag4.xml"/><Relationship Id="rId9" Type="http://schemas.openxmlformats.org/officeDocument/2006/relationships/image" Target="../media/image6.jpe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9.xml"/><Relationship Id="rId1" Type="http://schemas.openxmlformats.org/officeDocument/2006/relationships/tags" Target="../tags/tag210.xml"/><Relationship Id="rId4" Type="http://schemas.openxmlformats.org/officeDocument/2006/relationships/image" Target="../media/image4.png"/></Relationships>
</file>

<file path=ppt/slides/_rels/slide41.xml.rels><?xml version="1.0" encoding="UTF-8" standalone="yes"?>
<Relationships xmlns="http://schemas.openxmlformats.org/package/2006/relationships"><Relationship Id="rId8" Type="http://schemas.openxmlformats.org/officeDocument/2006/relationships/image" Target="../media/image99.wmf"/><Relationship Id="rId13" Type="http://schemas.openxmlformats.org/officeDocument/2006/relationships/image" Target="../media/image104.png"/><Relationship Id="rId18" Type="http://schemas.openxmlformats.org/officeDocument/2006/relationships/image" Target="../media/image108.png"/><Relationship Id="rId3" Type="http://schemas.openxmlformats.org/officeDocument/2006/relationships/notesSlide" Target="../notesSlides/notesSlide41.xml"/><Relationship Id="rId21" Type="http://schemas.openxmlformats.org/officeDocument/2006/relationships/image" Target="../media/image111.png"/><Relationship Id="rId7" Type="http://schemas.openxmlformats.org/officeDocument/2006/relationships/image" Target="../media/image98.wmf"/><Relationship Id="rId12" Type="http://schemas.openxmlformats.org/officeDocument/2006/relationships/image" Target="../media/image103.png"/><Relationship Id="rId17" Type="http://schemas.openxmlformats.org/officeDocument/2006/relationships/image" Target="../media/image107.png"/><Relationship Id="rId2" Type="http://schemas.openxmlformats.org/officeDocument/2006/relationships/slideLayout" Target="../slideLayouts/slideLayout9.xml"/><Relationship Id="rId16" Type="http://schemas.openxmlformats.org/officeDocument/2006/relationships/image" Target="../media/image64.png"/><Relationship Id="rId20" Type="http://schemas.openxmlformats.org/officeDocument/2006/relationships/image" Target="../media/image110.png"/><Relationship Id="rId1" Type="http://schemas.openxmlformats.org/officeDocument/2006/relationships/tags" Target="../tags/tag211.xml"/><Relationship Id="rId6" Type="http://schemas.openxmlformats.org/officeDocument/2006/relationships/image" Target="../media/image97.jpeg"/><Relationship Id="rId11" Type="http://schemas.openxmlformats.org/officeDocument/2006/relationships/image" Target="../media/image102.png"/><Relationship Id="rId5" Type="http://schemas.openxmlformats.org/officeDocument/2006/relationships/image" Target="../media/image96.png"/><Relationship Id="rId15" Type="http://schemas.openxmlformats.org/officeDocument/2006/relationships/image" Target="../media/image106.png"/><Relationship Id="rId10" Type="http://schemas.openxmlformats.org/officeDocument/2006/relationships/image" Target="../media/image101.png"/><Relationship Id="rId19" Type="http://schemas.openxmlformats.org/officeDocument/2006/relationships/image" Target="../media/image109.png"/><Relationship Id="rId4" Type="http://schemas.openxmlformats.org/officeDocument/2006/relationships/image" Target="../media/image4.png"/><Relationship Id="rId9" Type="http://schemas.openxmlformats.org/officeDocument/2006/relationships/image" Target="../media/image100.png"/><Relationship Id="rId14" Type="http://schemas.openxmlformats.org/officeDocument/2006/relationships/image" Target="../media/image105.wmf"/><Relationship Id="rId22" Type="http://schemas.openxmlformats.org/officeDocument/2006/relationships/image" Target="../media/image112.jpeg"/></Relationships>
</file>

<file path=ppt/slides/_rels/slide42.xml.rels><?xml version="1.0" encoding="UTF-8" standalone="yes"?>
<Relationships xmlns="http://schemas.openxmlformats.org/package/2006/relationships"><Relationship Id="rId8" Type="http://schemas.openxmlformats.org/officeDocument/2006/relationships/image" Target="../media/image114.png"/><Relationship Id="rId3" Type="http://schemas.openxmlformats.org/officeDocument/2006/relationships/slideLayout" Target="../slideLayouts/slideLayout9.xml"/><Relationship Id="rId7" Type="http://schemas.openxmlformats.org/officeDocument/2006/relationships/image" Target="../media/image113.emf"/><Relationship Id="rId2" Type="http://schemas.openxmlformats.org/officeDocument/2006/relationships/tags" Target="../tags/tag212.xml"/><Relationship Id="rId1" Type="http://schemas.openxmlformats.org/officeDocument/2006/relationships/vmlDrawing" Target="../drawings/vmlDrawing3.vml"/><Relationship Id="rId6" Type="http://schemas.openxmlformats.org/officeDocument/2006/relationships/oleObject" Target="../embeddings/oleObject4.bin"/><Relationship Id="rId5" Type="http://schemas.openxmlformats.org/officeDocument/2006/relationships/image" Target="../media/image4.png"/><Relationship Id="rId4" Type="http://schemas.openxmlformats.org/officeDocument/2006/relationships/notesSlide" Target="../notesSlides/notesSlide42.xml"/><Relationship Id="rId9" Type="http://schemas.openxmlformats.org/officeDocument/2006/relationships/image" Target="../media/image115.pn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9.xml"/><Relationship Id="rId1" Type="http://schemas.openxmlformats.org/officeDocument/2006/relationships/tags" Target="../tags/tag213.xml"/><Relationship Id="rId5" Type="http://schemas.openxmlformats.org/officeDocument/2006/relationships/image" Target="../media/image116.png"/><Relationship Id="rId4" Type="http://schemas.openxmlformats.org/officeDocument/2006/relationships/image" Target="../media/image4.png"/></Relationships>
</file>

<file path=ppt/slides/_rels/slide44.xml.rels><?xml version="1.0" encoding="UTF-8" standalone="yes"?>
<Relationships xmlns="http://schemas.openxmlformats.org/package/2006/relationships"><Relationship Id="rId8" Type="http://schemas.openxmlformats.org/officeDocument/2006/relationships/notesSlide" Target="../notesSlides/notesSlide44.xml"/><Relationship Id="rId3" Type="http://schemas.openxmlformats.org/officeDocument/2006/relationships/tags" Target="../tags/tag216.xml"/><Relationship Id="rId7" Type="http://schemas.openxmlformats.org/officeDocument/2006/relationships/slideLayout" Target="../slideLayouts/slideLayout9.xml"/><Relationship Id="rId12" Type="http://schemas.openxmlformats.org/officeDocument/2006/relationships/hyperlink" Target="&#229;&#175;&#188;&#229;&#173;&#166;&#229;&#134;&#133;&#229;&#174;&#185;.avi" TargetMode="External"/><Relationship Id="rId2" Type="http://schemas.openxmlformats.org/officeDocument/2006/relationships/tags" Target="../tags/tag215.xml"/><Relationship Id="rId1" Type="http://schemas.openxmlformats.org/officeDocument/2006/relationships/tags" Target="../tags/tag214.xml"/><Relationship Id="rId6" Type="http://schemas.openxmlformats.org/officeDocument/2006/relationships/tags" Target="../tags/tag219.xml"/><Relationship Id="rId11" Type="http://schemas.openxmlformats.org/officeDocument/2006/relationships/image" Target="../media/image65.png"/><Relationship Id="rId5" Type="http://schemas.openxmlformats.org/officeDocument/2006/relationships/tags" Target="../tags/tag218.xml"/><Relationship Id="rId10" Type="http://schemas.openxmlformats.org/officeDocument/2006/relationships/image" Target="../media/image69.png"/><Relationship Id="rId4" Type="http://schemas.openxmlformats.org/officeDocument/2006/relationships/tags" Target="../tags/tag217.xml"/><Relationship Id="rId9" Type="http://schemas.openxmlformats.org/officeDocument/2006/relationships/image" Target="../media/image4.png"/></Relationships>
</file>

<file path=ppt/slides/_rels/slide45.xml.rels><?xml version="1.0" encoding="UTF-8" standalone="yes"?>
<Relationships xmlns="http://schemas.openxmlformats.org/package/2006/relationships"><Relationship Id="rId8" Type="http://schemas.openxmlformats.org/officeDocument/2006/relationships/image" Target="../media/image118.png"/><Relationship Id="rId3" Type="http://schemas.openxmlformats.org/officeDocument/2006/relationships/notesSlide" Target="../notesSlides/notesSlide45.xml"/><Relationship Id="rId7" Type="http://schemas.openxmlformats.org/officeDocument/2006/relationships/image" Target="../media/image117.png"/><Relationship Id="rId12" Type="http://schemas.openxmlformats.org/officeDocument/2006/relationships/image" Target="../media/image122.png"/><Relationship Id="rId2" Type="http://schemas.openxmlformats.org/officeDocument/2006/relationships/slideLayout" Target="../slideLayouts/slideLayout9.xml"/><Relationship Id="rId1" Type="http://schemas.openxmlformats.org/officeDocument/2006/relationships/tags" Target="../tags/tag220.xml"/><Relationship Id="rId6" Type="http://schemas.openxmlformats.org/officeDocument/2006/relationships/image" Target="../media/image4.png"/><Relationship Id="rId11" Type="http://schemas.openxmlformats.org/officeDocument/2006/relationships/image" Target="../media/image121.png"/><Relationship Id="rId5" Type="http://schemas.openxmlformats.org/officeDocument/2006/relationships/image" Target="../media/image65.png"/><Relationship Id="rId10" Type="http://schemas.openxmlformats.org/officeDocument/2006/relationships/image" Target="../media/image120.png"/><Relationship Id="rId4" Type="http://schemas.openxmlformats.org/officeDocument/2006/relationships/image" Target="../media/image69.png"/><Relationship Id="rId9" Type="http://schemas.openxmlformats.org/officeDocument/2006/relationships/image" Target="../media/image119.pn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9.xml"/><Relationship Id="rId1" Type="http://schemas.openxmlformats.org/officeDocument/2006/relationships/tags" Target="../tags/tag221.xml"/><Relationship Id="rId5" Type="http://schemas.openxmlformats.org/officeDocument/2006/relationships/image" Target="../media/image123.png"/><Relationship Id="rId4" Type="http://schemas.openxmlformats.org/officeDocument/2006/relationships/image" Target="../media/image4.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tags" Target="../tags/tag13.xml"/><Relationship Id="rId13" Type="http://schemas.openxmlformats.org/officeDocument/2006/relationships/tags" Target="../tags/tag18.xml"/><Relationship Id="rId18" Type="http://schemas.openxmlformats.org/officeDocument/2006/relationships/tags" Target="../tags/tag23.xml"/><Relationship Id="rId3" Type="http://schemas.openxmlformats.org/officeDocument/2006/relationships/tags" Target="../tags/tag8.xml"/><Relationship Id="rId21" Type="http://schemas.openxmlformats.org/officeDocument/2006/relationships/image" Target="../media/image4.png"/><Relationship Id="rId7" Type="http://schemas.openxmlformats.org/officeDocument/2006/relationships/tags" Target="../tags/tag12.xml"/><Relationship Id="rId12" Type="http://schemas.openxmlformats.org/officeDocument/2006/relationships/tags" Target="../tags/tag17.xml"/><Relationship Id="rId17" Type="http://schemas.openxmlformats.org/officeDocument/2006/relationships/tags" Target="../tags/tag22.xml"/><Relationship Id="rId2" Type="http://schemas.openxmlformats.org/officeDocument/2006/relationships/tags" Target="../tags/tag7.xml"/><Relationship Id="rId16" Type="http://schemas.openxmlformats.org/officeDocument/2006/relationships/tags" Target="../tags/tag21.xml"/><Relationship Id="rId20" Type="http://schemas.openxmlformats.org/officeDocument/2006/relationships/notesSlide" Target="../notesSlides/notesSlide5.xml"/><Relationship Id="rId1" Type="http://schemas.openxmlformats.org/officeDocument/2006/relationships/tags" Target="../tags/tag6.xml"/><Relationship Id="rId6" Type="http://schemas.openxmlformats.org/officeDocument/2006/relationships/tags" Target="../tags/tag11.xml"/><Relationship Id="rId11" Type="http://schemas.openxmlformats.org/officeDocument/2006/relationships/tags" Target="../tags/tag16.xml"/><Relationship Id="rId5" Type="http://schemas.openxmlformats.org/officeDocument/2006/relationships/tags" Target="../tags/tag10.xml"/><Relationship Id="rId15" Type="http://schemas.openxmlformats.org/officeDocument/2006/relationships/tags" Target="../tags/tag20.xml"/><Relationship Id="rId10" Type="http://schemas.openxmlformats.org/officeDocument/2006/relationships/tags" Target="../tags/tag15.xml"/><Relationship Id="rId19" Type="http://schemas.openxmlformats.org/officeDocument/2006/relationships/slideLayout" Target="../slideLayouts/slideLayout4.xml"/><Relationship Id="rId4" Type="http://schemas.openxmlformats.org/officeDocument/2006/relationships/tags" Target="../tags/tag9.xml"/><Relationship Id="rId9" Type="http://schemas.openxmlformats.org/officeDocument/2006/relationships/tags" Target="../tags/tag14.xml"/><Relationship Id="rId14" Type="http://schemas.openxmlformats.org/officeDocument/2006/relationships/tags" Target="../tags/tag19.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4.xml"/><Relationship Id="rId1" Type="http://schemas.openxmlformats.org/officeDocument/2006/relationships/tags" Target="../tags/tag24.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4.xml"/><Relationship Id="rId1" Type="http://schemas.openxmlformats.org/officeDocument/2006/relationships/tags" Target="../tags/tag25.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8" Type="http://schemas.openxmlformats.org/officeDocument/2006/relationships/tags" Target="../tags/tag33.xml"/><Relationship Id="rId3" Type="http://schemas.openxmlformats.org/officeDocument/2006/relationships/tags" Target="../tags/tag28.xml"/><Relationship Id="rId7" Type="http://schemas.openxmlformats.org/officeDocument/2006/relationships/tags" Target="../tags/tag32.xml"/><Relationship Id="rId12" Type="http://schemas.openxmlformats.org/officeDocument/2006/relationships/image" Target="../media/image4.png"/><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tags" Target="../tags/tag31.xml"/><Relationship Id="rId11" Type="http://schemas.openxmlformats.org/officeDocument/2006/relationships/notesSlide" Target="../notesSlides/notesSlide8.xml"/><Relationship Id="rId5" Type="http://schemas.openxmlformats.org/officeDocument/2006/relationships/tags" Target="../tags/tag30.xml"/><Relationship Id="rId10" Type="http://schemas.openxmlformats.org/officeDocument/2006/relationships/slideLayout" Target="../slideLayouts/slideLayout9.xml"/><Relationship Id="rId4" Type="http://schemas.openxmlformats.org/officeDocument/2006/relationships/tags" Target="../tags/tag29.xml"/><Relationship Id="rId9" Type="http://schemas.openxmlformats.org/officeDocument/2006/relationships/tags" Target="../tags/tag34.xml"/></Relationships>
</file>

<file path=ppt/slides/_rels/slide9.xml.rels><?xml version="1.0" encoding="UTF-8" standalone="yes"?>
<Relationships xmlns="http://schemas.openxmlformats.org/package/2006/relationships"><Relationship Id="rId8" Type="http://schemas.openxmlformats.org/officeDocument/2006/relationships/tags" Target="../tags/tag42.xml"/><Relationship Id="rId13" Type="http://schemas.openxmlformats.org/officeDocument/2006/relationships/tags" Target="../tags/tag47.xml"/><Relationship Id="rId18" Type="http://schemas.openxmlformats.org/officeDocument/2006/relationships/tags" Target="../tags/tag52.xml"/><Relationship Id="rId26" Type="http://schemas.openxmlformats.org/officeDocument/2006/relationships/slideLayout" Target="../slideLayouts/slideLayout9.xml"/><Relationship Id="rId3" Type="http://schemas.openxmlformats.org/officeDocument/2006/relationships/tags" Target="../tags/tag37.xml"/><Relationship Id="rId21" Type="http://schemas.openxmlformats.org/officeDocument/2006/relationships/tags" Target="../tags/tag55.xml"/><Relationship Id="rId7" Type="http://schemas.openxmlformats.org/officeDocument/2006/relationships/tags" Target="../tags/tag41.xml"/><Relationship Id="rId12" Type="http://schemas.openxmlformats.org/officeDocument/2006/relationships/tags" Target="../tags/tag46.xml"/><Relationship Id="rId17" Type="http://schemas.openxmlformats.org/officeDocument/2006/relationships/tags" Target="../tags/tag51.xml"/><Relationship Id="rId25" Type="http://schemas.openxmlformats.org/officeDocument/2006/relationships/tags" Target="../tags/tag59.xml"/><Relationship Id="rId2" Type="http://schemas.openxmlformats.org/officeDocument/2006/relationships/tags" Target="../tags/tag36.xml"/><Relationship Id="rId16" Type="http://schemas.openxmlformats.org/officeDocument/2006/relationships/tags" Target="../tags/tag50.xml"/><Relationship Id="rId20" Type="http://schemas.openxmlformats.org/officeDocument/2006/relationships/tags" Target="../tags/tag54.xml"/><Relationship Id="rId29" Type="http://schemas.openxmlformats.org/officeDocument/2006/relationships/image" Target="../media/image10.jpeg"/><Relationship Id="rId1" Type="http://schemas.openxmlformats.org/officeDocument/2006/relationships/tags" Target="../tags/tag35.xml"/><Relationship Id="rId6" Type="http://schemas.openxmlformats.org/officeDocument/2006/relationships/tags" Target="../tags/tag40.xml"/><Relationship Id="rId11" Type="http://schemas.openxmlformats.org/officeDocument/2006/relationships/tags" Target="../tags/tag45.xml"/><Relationship Id="rId24" Type="http://schemas.openxmlformats.org/officeDocument/2006/relationships/tags" Target="../tags/tag58.xml"/><Relationship Id="rId32" Type="http://schemas.openxmlformats.org/officeDocument/2006/relationships/image" Target="../media/image13.jpeg"/><Relationship Id="rId5" Type="http://schemas.openxmlformats.org/officeDocument/2006/relationships/tags" Target="../tags/tag39.xml"/><Relationship Id="rId15" Type="http://schemas.openxmlformats.org/officeDocument/2006/relationships/tags" Target="../tags/tag49.xml"/><Relationship Id="rId23" Type="http://schemas.openxmlformats.org/officeDocument/2006/relationships/tags" Target="../tags/tag57.xml"/><Relationship Id="rId28" Type="http://schemas.openxmlformats.org/officeDocument/2006/relationships/image" Target="../media/image4.png"/><Relationship Id="rId10" Type="http://schemas.openxmlformats.org/officeDocument/2006/relationships/tags" Target="../tags/tag44.xml"/><Relationship Id="rId19" Type="http://schemas.openxmlformats.org/officeDocument/2006/relationships/tags" Target="../tags/tag53.xml"/><Relationship Id="rId31" Type="http://schemas.openxmlformats.org/officeDocument/2006/relationships/image" Target="../media/image12.png"/><Relationship Id="rId4" Type="http://schemas.openxmlformats.org/officeDocument/2006/relationships/tags" Target="../tags/tag38.xml"/><Relationship Id="rId9" Type="http://schemas.openxmlformats.org/officeDocument/2006/relationships/tags" Target="../tags/tag43.xml"/><Relationship Id="rId14" Type="http://schemas.openxmlformats.org/officeDocument/2006/relationships/tags" Target="../tags/tag48.xml"/><Relationship Id="rId22" Type="http://schemas.openxmlformats.org/officeDocument/2006/relationships/tags" Target="../tags/tag56.xml"/><Relationship Id="rId27" Type="http://schemas.openxmlformats.org/officeDocument/2006/relationships/notesSlide" Target="../notesSlides/notesSlide9.xml"/><Relationship Id="rId30"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框 14"/>
          <p:cNvSpPr txBox="1"/>
          <p:nvPr/>
        </p:nvSpPr>
        <p:spPr>
          <a:xfrm>
            <a:off x="5480211" y="2304927"/>
            <a:ext cx="6871096" cy="1107996"/>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defRPr/>
            </a:pPr>
            <a:r>
              <a:rPr lang="zh-CN" altLang="en-US" sz="4400" b="1" dirty="0" smtClean="0">
                <a:solidFill>
                  <a:prstClr val="black">
                    <a:lumMod val="75000"/>
                    <a:lumOff val="25000"/>
                  </a:prstClr>
                </a:solidFill>
                <a:latin typeface="汉仪趣黑W" panose="00020600040101010101" pitchFamily="18" charset="-122"/>
                <a:ea typeface="汉仪趣黑W" panose="00020600040101010101" pitchFamily="18" charset="-122"/>
              </a:rPr>
              <a:t>中国联通教育信息化产品</a:t>
            </a:r>
            <a:endParaRPr kumimoji="0" lang="zh-CN" altLang="en-US" sz="4400" b="1" i="0" u="none" strike="noStrike" kern="1200" cap="none" spc="0" normalizeH="0" baseline="0" noProof="0" dirty="0">
              <a:ln>
                <a:noFill/>
              </a:ln>
              <a:solidFill>
                <a:prstClr val="black">
                  <a:lumMod val="75000"/>
                  <a:lumOff val="25000"/>
                </a:prstClr>
              </a:solidFill>
              <a:effectLst/>
              <a:uLnTx/>
              <a:uFillTx/>
              <a:latin typeface="汉仪趣黑W" panose="00020600040101010101" pitchFamily="18" charset="-122"/>
              <a:ea typeface="汉仪趣黑W" panose="00020600040101010101" pitchFamily="18" charset="-122"/>
            </a:endParaRPr>
          </a:p>
        </p:txBody>
      </p:sp>
      <p:sp>
        <p:nvSpPr>
          <p:cNvPr id="11" name="TextBox 26"/>
          <p:cNvSpPr txBox="1">
            <a:spLocks noChangeArrowheads="1"/>
          </p:cNvSpPr>
          <p:nvPr/>
        </p:nvSpPr>
        <p:spPr bwMode="auto">
          <a:xfrm>
            <a:off x="5844740" y="5033035"/>
            <a:ext cx="6142037" cy="1467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031" tIns="41015" rIns="82031" bIns="41015">
            <a:spAutoFit/>
          </a:bodyPr>
          <a:lstStyle>
            <a:lvl1pPr>
              <a:spcBef>
                <a:spcPct val="20000"/>
              </a:spcBef>
              <a:buFont typeface="Arial" panose="020B0604020202020204" pitchFamily="34" charset="0"/>
              <a:buChar char="•"/>
              <a:defRPr sz="2600">
                <a:solidFill>
                  <a:schemeClr val="tx1"/>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sz="2200">
                <a:solidFill>
                  <a:schemeClr val="tx1"/>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9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9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9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9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9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9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900">
                <a:solidFill>
                  <a:schemeClr val="tx1"/>
                </a:solidFill>
                <a:latin typeface="微软雅黑" panose="020B0503020204020204" pitchFamily="34" charset="-122"/>
                <a:ea typeface="微软雅黑" panose="020B0503020204020204" pitchFamily="34" charset="-122"/>
              </a:defRPr>
            </a:lvl9pPr>
          </a:lstStyle>
          <a:p>
            <a:pPr algn="ctr" eaLnBrk="1" hangingPunct="1">
              <a:lnSpc>
                <a:spcPct val="150000"/>
              </a:lnSpc>
              <a:spcBef>
                <a:spcPct val="0"/>
              </a:spcBef>
              <a:buFontTx/>
              <a:buNone/>
            </a:pPr>
            <a:r>
              <a:rPr lang="zh-CN" altLang="en-US" sz="2000" b="1" dirty="0">
                <a:solidFill>
                  <a:prstClr val="black">
                    <a:lumMod val="75000"/>
                    <a:lumOff val="25000"/>
                  </a:prstClr>
                </a:solidFill>
                <a:latin typeface="汉仪趣黑W" panose="00020600040101010101" pitchFamily="18" charset="-122"/>
                <a:ea typeface="汉仪趣黑W" panose="00020600040101010101" pitchFamily="18" charset="-122"/>
              </a:rPr>
              <a:t>政企客户部行业营销支撑部</a:t>
            </a:r>
            <a:r>
              <a:rPr lang="en-US" altLang="zh-CN" sz="2000" b="1" dirty="0">
                <a:solidFill>
                  <a:prstClr val="black">
                    <a:lumMod val="75000"/>
                    <a:lumOff val="25000"/>
                  </a:prstClr>
                </a:solidFill>
                <a:latin typeface="汉仪趣黑W" panose="00020600040101010101" pitchFamily="18" charset="-122"/>
                <a:ea typeface="汉仪趣黑W" panose="00020600040101010101" pitchFamily="18" charset="-122"/>
              </a:rPr>
              <a:t>·</a:t>
            </a:r>
            <a:r>
              <a:rPr lang="zh-CN" altLang="en-US" sz="2000" b="1" dirty="0">
                <a:solidFill>
                  <a:prstClr val="black">
                    <a:lumMod val="75000"/>
                    <a:lumOff val="25000"/>
                  </a:prstClr>
                </a:solidFill>
                <a:latin typeface="汉仪趣黑W" panose="00020600040101010101" pitchFamily="18" charset="-122"/>
                <a:ea typeface="汉仪趣黑W" panose="00020600040101010101" pitchFamily="18" charset="-122"/>
              </a:rPr>
              <a:t>木雯</a:t>
            </a:r>
            <a:r>
              <a:rPr lang="zh-CN" altLang="en-US" sz="2000" b="1" dirty="0" smtClean="0">
                <a:solidFill>
                  <a:prstClr val="black">
                    <a:lumMod val="75000"/>
                    <a:lumOff val="25000"/>
                  </a:prstClr>
                </a:solidFill>
                <a:latin typeface="汉仪趣黑W" panose="00020600040101010101" pitchFamily="18" charset="-122"/>
                <a:ea typeface="汉仪趣黑W" panose="00020600040101010101" pitchFamily="18" charset="-122"/>
              </a:rPr>
              <a:t>佳</a:t>
            </a:r>
            <a:endParaRPr lang="en-US" altLang="zh-CN" sz="2000" i="0" dirty="0"/>
          </a:p>
          <a:p>
            <a:pPr algn="ctr" eaLnBrk="1" hangingPunct="1">
              <a:lnSpc>
                <a:spcPct val="150000"/>
              </a:lnSpc>
              <a:spcBef>
                <a:spcPct val="0"/>
              </a:spcBef>
              <a:buFontTx/>
              <a:buNone/>
            </a:pPr>
            <a:r>
              <a:rPr lang="zh-CN" altLang="en-US" sz="2000" b="1" dirty="0" smtClean="0">
                <a:solidFill>
                  <a:prstClr val="black">
                    <a:lumMod val="75000"/>
                    <a:lumOff val="25000"/>
                  </a:prstClr>
                </a:solidFill>
                <a:latin typeface="汉仪趣黑W" panose="00020600040101010101" pitchFamily="18" charset="-122"/>
                <a:ea typeface="汉仪趣黑W" panose="00020600040101010101" pitchFamily="18" charset="-122"/>
              </a:rPr>
              <a:t>小</a:t>
            </a:r>
            <a:r>
              <a:rPr lang="zh-CN" altLang="en-US" sz="2000" b="1" dirty="0">
                <a:solidFill>
                  <a:prstClr val="black">
                    <a:lumMod val="75000"/>
                    <a:lumOff val="25000"/>
                  </a:prstClr>
                </a:solidFill>
                <a:latin typeface="汉仪趣黑W" panose="00020600040101010101" pitchFamily="18" charset="-122"/>
                <a:ea typeface="汉仪趣黑W" panose="00020600040101010101" pitchFamily="18" charset="-122"/>
              </a:rPr>
              <a:t>汤</a:t>
            </a:r>
            <a:r>
              <a:rPr lang="zh-CN" altLang="en-US" sz="2000" b="1" dirty="0" smtClean="0">
                <a:solidFill>
                  <a:prstClr val="black">
                    <a:lumMod val="75000"/>
                    <a:lumOff val="25000"/>
                  </a:prstClr>
                </a:solidFill>
                <a:latin typeface="汉仪趣黑W" panose="00020600040101010101" pitchFamily="18" charset="-122"/>
                <a:ea typeface="汉仪趣黑W" panose="00020600040101010101" pitchFamily="18" charset="-122"/>
              </a:rPr>
              <a:t>山培训中心</a:t>
            </a:r>
            <a:endParaRPr lang="en-US" altLang="zh-CN" sz="2000" b="1" dirty="0" smtClean="0">
              <a:solidFill>
                <a:prstClr val="black">
                  <a:lumMod val="75000"/>
                  <a:lumOff val="25000"/>
                </a:prstClr>
              </a:solidFill>
              <a:latin typeface="汉仪趣黑W" panose="00020600040101010101" pitchFamily="18" charset="-122"/>
              <a:ea typeface="汉仪趣黑W" panose="00020600040101010101" pitchFamily="18" charset="-122"/>
            </a:endParaRPr>
          </a:p>
          <a:p>
            <a:pPr algn="ctr" eaLnBrk="1" hangingPunct="1">
              <a:lnSpc>
                <a:spcPct val="150000"/>
              </a:lnSpc>
              <a:spcBef>
                <a:spcPct val="0"/>
              </a:spcBef>
              <a:buFontTx/>
              <a:buNone/>
            </a:pPr>
            <a:r>
              <a:rPr lang="en-US" altLang="zh-CN" sz="2000" b="1" dirty="0" smtClean="0">
                <a:solidFill>
                  <a:prstClr val="black">
                    <a:lumMod val="75000"/>
                    <a:lumOff val="25000"/>
                  </a:prstClr>
                </a:solidFill>
                <a:latin typeface="汉仪趣黑W" panose="00020600040101010101" pitchFamily="18" charset="-122"/>
                <a:ea typeface="汉仪趣黑W" panose="00020600040101010101" pitchFamily="18" charset="-122"/>
              </a:rPr>
              <a:t>2017.10</a:t>
            </a:r>
            <a:endParaRPr lang="en-US" altLang="zh-CN" sz="2000" b="1" dirty="0">
              <a:solidFill>
                <a:prstClr val="black">
                  <a:lumMod val="75000"/>
                  <a:lumOff val="25000"/>
                </a:prstClr>
              </a:solidFill>
              <a:latin typeface="汉仪趣黑W" panose="00020600040101010101" pitchFamily="18" charset="-122"/>
              <a:ea typeface="汉仪趣黑W" panose="00020600040101010101" pitchFamily="18" charset="-122"/>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p:cNvPicPr>
            <a:picLocks noChangeAspect="1"/>
          </p:cNvPicPr>
          <p:nvPr/>
        </p:nvPicPr>
        <p:blipFill rotWithShape="1">
          <a:blip r:embed="rId5" cstate="print">
            <a:extLst>
              <a:ext uri="{28A0092B-C50C-407E-A947-70E740481C1C}">
                <a14:useLocalDpi xmlns:a14="http://schemas.microsoft.com/office/drawing/2010/main" val="0"/>
              </a:ext>
            </a:extLst>
          </a:blip>
          <a:srcRect l="20861" t="23612"/>
          <a:stretch>
            <a:fillRect/>
          </a:stretch>
        </p:blipFill>
        <p:spPr>
          <a:xfrm>
            <a:off x="0" y="1"/>
            <a:ext cx="1758505" cy="1816100"/>
          </a:xfrm>
          <a:prstGeom prst="rect">
            <a:avLst/>
          </a:prstGeom>
        </p:spPr>
      </p:pic>
      <p:sp>
        <p:nvSpPr>
          <p:cNvPr id="107" name="文本框 106"/>
          <p:cNvSpPr txBox="1"/>
          <p:nvPr/>
        </p:nvSpPr>
        <p:spPr>
          <a:xfrm>
            <a:off x="1758505" y="428690"/>
            <a:ext cx="5519460" cy="584775"/>
          </a:xfrm>
          <a:prstGeom prst="rect">
            <a:avLst/>
          </a:prstGeom>
          <a:noFill/>
        </p:spPr>
        <p:txBody>
          <a:bodyPr wrap="none" rtlCol="0">
            <a:spAutoFit/>
            <a:scene3d>
              <a:camera prst="orthographicFront"/>
              <a:lightRig rig="threePt" dir="t"/>
            </a:scene3d>
            <a:sp3d contourW="12700"/>
          </a:bodyPr>
          <a:lstStyle/>
          <a:p>
            <a:r>
              <a:rPr lang="zh-CN" altLang="en-US" sz="3200" b="1" dirty="0">
                <a:solidFill>
                  <a:schemeClr val="tx1">
                    <a:lumMod val="75000"/>
                    <a:lumOff val="25000"/>
                  </a:schemeClr>
                </a:solidFill>
                <a:latin typeface="+mn-ea"/>
              </a:rPr>
              <a:t>中国</a:t>
            </a:r>
            <a:r>
              <a:rPr lang="zh-CN" altLang="en-US" sz="3200" b="1" dirty="0" smtClean="0">
                <a:solidFill>
                  <a:schemeClr val="tx1">
                    <a:lumMod val="75000"/>
                    <a:lumOff val="25000"/>
                  </a:schemeClr>
                </a:solidFill>
                <a:latin typeface="+mn-ea"/>
              </a:rPr>
              <a:t>联通教育信息化深入实践</a:t>
            </a:r>
            <a:endParaRPr lang="zh-CN" altLang="en-US" sz="3200" b="1" dirty="0">
              <a:solidFill>
                <a:schemeClr val="tx1">
                  <a:lumMod val="75000"/>
                  <a:lumOff val="25000"/>
                </a:schemeClr>
              </a:solidFill>
              <a:latin typeface="+mn-ea"/>
            </a:endParaRPr>
          </a:p>
        </p:txBody>
      </p:sp>
      <p:sp>
        <p:nvSpPr>
          <p:cNvPr id="49" name="Line 15"/>
          <p:cNvSpPr>
            <a:spLocks noChangeShapeType="1"/>
          </p:cNvSpPr>
          <p:nvPr/>
        </p:nvSpPr>
        <p:spPr bwMode="auto">
          <a:xfrm>
            <a:off x="1868571" y="3804150"/>
            <a:ext cx="0" cy="846033"/>
          </a:xfrm>
          <a:prstGeom prst="line">
            <a:avLst/>
          </a:prstGeom>
          <a:noFill/>
          <a:ln w="19050" cap="rnd" cmpd="sng">
            <a:solidFill>
              <a:srgbClr val="808080"/>
            </a:solidFill>
            <a:prstDash val="sysDot"/>
            <a:round/>
          </a:ln>
        </p:spPr>
        <p:txBody>
          <a:bodyPr/>
          <a:lstStyle/>
          <a:p>
            <a:pPr fontAlgn="auto">
              <a:spcBef>
                <a:spcPts val="0"/>
              </a:spcBef>
              <a:spcAft>
                <a:spcPts val="0"/>
              </a:spcAft>
              <a:defRPr/>
            </a:pPr>
            <a:endParaRPr lang="zh-CN" altLang="en-US" kern="0">
              <a:latin typeface="+mn-lt"/>
              <a:ea typeface="微软雅黑" panose="020B0503020204020204" pitchFamily="34" charset="-122"/>
            </a:endParaRPr>
          </a:p>
        </p:txBody>
      </p:sp>
      <p:sp>
        <p:nvSpPr>
          <p:cNvPr id="50" name="Line 15"/>
          <p:cNvSpPr>
            <a:spLocks noChangeShapeType="1"/>
          </p:cNvSpPr>
          <p:nvPr/>
        </p:nvSpPr>
        <p:spPr bwMode="auto">
          <a:xfrm>
            <a:off x="4371856" y="4147335"/>
            <a:ext cx="2694711" cy="231237"/>
          </a:xfrm>
          <a:prstGeom prst="line">
            <a:avLst/>
          </a:prstGeom>
          <a:noFill/>
          <a:ln w="19050" cap="rnd" cmpd="sng">
            <a:solidFill>
              <a:srgbClr val="808080"/>
            </a:solidFill>
            <a:prstDash val="sysDot"/>
            <a:round/>
          </a:ln>
        </p:spPr>
        <p:txBody>
          <a:bodyPr/>
          <a:lstStyle/>
          <a:p>
            <a:pPr fontAlgn="auto">
              <a:spcBef>
                <a:spcPts val="0"/>
              </a:spcBef>
              <a:spcAft>
                <a:spcPts val="0"/>
              </a:spcAft>
              <a:defRPr/>
            </a:pPr>
            <a:endParaRPr lang="zh-CN" altLang="en-US" kern="0">
              <a:latin typeface="+mn-lt"/>
              <a:ea typeface="微软雅黑" panose="020B0503020204020204" pitchFamily="34" charset="-122"/>
            </a:endParaRPr>
          </a:p>
        </p:txBody>
      </p:sp>
      <p:sp>
        <p:nvSpPr>
          <p:cNvPr id="51" name="Line 15"/>
          <p:cNvSpPr>
            <a:spLocks noChangeShapeType="1"/>
          </p:cNvSpPr>
          <p:nvPr/>
        </p:nvSpPr>
        <p:spPr bwMode="auto">
          <a:xfrm>
            <a:off x="1868571" y="2983810"/>
            <a:ext cx="0" cy="846034"/>
          </a:xfrm>
          <a:prstGeom prst="line">
            <a:avLst/>
          </a:prstGeom>
          <a:noFill/>
          <a:ln w="19050" cap="rnd" cmpd="sng">
            <a:solidFill>
              <a:srgbClr val="808080"/>
            </a:solidFill>
            <a:prstDash val="sysDot"/>
            <a:round/>
          </a:ln>
        </p:spPr>
        <p:txBody>
          <a:bodyPr/>
          <a:lstStyle/>
          <a:p>
            <a:pPr fontAlgn="auto">
              <a:spcBef>
                <a:spcPts val="0"/>
              </a:spcBef>
              <a:spcAft>
                <a:spcPts val="0"/>
              </a:spcAft>
              <a:defRPr/>
            </a:pPr>
            <a:endParaRPr lang="zh-CN" altLang="en-US" kern="0">
              <a:latin typeface="+mn-lt"/>
              <a:ea typeface="微软雅黑" panose="020B0503020204020204" pitchFamily="34" charset="-122"/>
            </a:endParaRPr>
          </a:p>
        </p:txBody>
      </p:sp>
      <p:sp>
        <p:nvSpPr>
          <p:cNvPr id="52" name="Line 18"/>
          <p:cNvSpPr>
            <a:spLocks noChangeShapeType="1"/>
          </p:cNvSpPr>
          <p:nvPr/>
        </p:nvSpPr>
        <p:spPr bwMode="auto">
          <a:xfrm>
            <a:off x="4426549" y="2983810"/>
            <a:ext cx="0" cy="846034"/>
          </a:xfrm>
          <a:prstGeom prst="line">
            <a:avLst/>
          </a:prstGeom>
          <a:noFill/>
          <a:ln w="19050" cap="rnd" cmpd="sng">
            <a:solidFill>
              <a:srgbClr val="808080"/>
            </a:solidFill>
            <a:prstDash val="sysDot"/>
            <a:round/>
          </a:ln>
        </p:spPr>
        <p:txBody>
          <a:bodyPr/>
          <a:lstStyle/>
          <a:p>
            <a:pPr fontAlgn="auto">
              <a:spcBef>
                <a:spcPts val="0"/>
              </a:spcBef>
              <a:spcAft>
                <a:spcPts val="0"/>
              </a:spcAft>
              <a:defRPr/>
            </a:pPr>
            <a:endParaRPr lang="zh-CN" altLang="en-US" kern="0">
              <a:latin typeface="+mn-lt"/>
              <a:ea typeface="微软雅黑" panose="020B0503020204020204" pitchFamily="34" charset="-122"/>
            </a:endParaRPr>
          </a:p>
        </p:txBody>
      </p:sp>
      <p:sp>
        <p:nvSpPr>
          <p:cNvPr id="54" name="Line 21"/>
          <p:cNvSpPr>
            <a:spLocks noChangeShapeType="1"/>
          </p:cNvSpPr>
          <p:nvPr/>
        </p:nvSpPr>
        <p:spPr bwMode="auto">
          <a:xfrm>
            <a:off x="1876986" y="3389392"/>
            <a:ext cx="2448591" cy="238578"/>
          </a:xfrm>
          <a:prstGeom prst="line">
            <a:avLst/>
          </a:prstGeom>
          <a:noFill/>
          <a:ln w="19050" cap="rnd" cmpd="sng">
            <a:solidFill>
              <a:srgbClr val="808080"/>
            </a:solidFill>
            <a:prstDash val="sysDot"/>
            <a:round/>
          </a:ln>
        </p:spPr>
        <p:txBody>
          <a:bodyPr/>
          <a:lstStyle/>
          <a:p>
            <a:pPr fontAlgn="auto">
              <a:spcBef>
                <a:spcPts val="0"/>
              </a:spcBef>
              <a:spcAft>
                <a:spcPts val="0"/>
              </a:spcAft>
              <a:defRPr/>
            </a:pPr>
            <a:endParaRPr lang="zh-CN" altLang="en-US" kern="0">
              <a:latin typeface="+mn-lt"/>
              <a:ea typeface="微软雅黑" panose="020B0503020204020204" pitchFamily="34" charset="-122"/>
            </a:endParaRPr>
          </a:p>
        </p:txBody>
      </p:sp>
      <p:sp>
        <p:nvSpPr>
          <p:cNvPr id="55" name="Line 24"/>
          <p:cNvSpPr>
            <a:spLocks noChangeShapeType="1"/>
          </p:cNvSpPr>
          <p:nvPr/>
        </p:nvSpPr>
        <p:spPr bwMode="auto">
          <a:xfrm flipH="1">
            <a:off x="1893815" y="3405909"/>
            <a:ext cx="7798046" cy="253259"/>
          </a:xfrm>
          <a:prstGeom prst="line">
            <a:avLst/>
          </a:prstGeom>
          <a:noFill/>
          <a:ln w="19050" cap="rnd" cmpd="sng">
            <a:solidFill>
              <a:srgbClr val="808080"/>
            </a:solidFill>
            <a:prstDash val="sysDot"/>
            <a:round/>
          </a:ln>
        </p:spPr>
        <p:txBody>
          <a:bodyPr/>
          <a:lstStyle/>
          <a:p>
            <a:pPr fontAlgn="auto">
              <a:spcBef>
                <a:spcPts val="0"/>
              </a:spcBef>
              <a:spcAft>
                <a:spcPts val="0"/>
              </a:spcAft>
              <a:defRPr/>
            </a:pPr>
            <a:endParaRPr lang="zh-CN" altLang="en-US" kern="0">
              <a:latin typeface="+mn-lt"/>
              <a:ea typeface="微软雅黑" panose="020B0503020204020204" pitchFamily="34" charset="-122"/>
            </a:endParaRPr>
          </a:p>
        </p:txBody>
      </p:sp>
      <p:sp>
        <p:nvSpPr>
          <p:cNvPr id="56" name="Line 30"/>
          <p:cNvSpPr>
            <a:spLocks noChangeShapeType="1"/>
          </p:cNvSpPr>
          <p:nvPr/>
        </p:nvSpPr>
        <p:spPr bwMode="auto">
          <a:xfrm flipH="1">
            <a:off x="1902229" y="4147335"/>
            <a:ext cx="2423348" cy="244084"/>
          </a:xfrm>
          <a:prstGeom prst="line">
            <a:avLst/>
          </a:prstGeom>
          <a:noFill/>
          <a:ln w="19050" cap="rnd" cmpd="sng">
            <a:solidFill>
              <a:srgbClr val="808080"/>
            </a:solidFill>
            <a:prstDash val="sysDot"/>
            <a:round/>
          </a:ln>
        </p:spPr>
        <p:txBody>
          <a:bodyPr/>
          <a:lstStyle/>
          <a:p>
            <a:pPr fontAlgn="auto">
              <a:spcBef>
                <a:spcPts val="0"/>
              </a:spcBef>
              <a:spcAft>
                <a:spcPts val="0"/>
              </a:spcAft>
              <a:defRPr/>
            </a:pPr>
            <a:endParaRPr lang="zh-CN" altLang="en-US" kern="0">
              <a:latin typeface="+mn-lt"/>
              <a:ea typeface="微软雅黑" panose="020B0503020204020204" pitchFamily="34" charset="-122"/>
            </a:endParaRPr>
          </a:p>
        </p:txBody>
      </p:sp>
      <p:sp>
        <p:nvSpPr>
          <p:cNvPr id="57" name="Line 27"/>
          <p:cNvSpPr>
            <a:spLocks noChangeShapeType="1"/>
          </p:cNvSpPr>
          <p:nvPr/>
        </p:nvSpPr>
        <p:spPr bwMode="auto">
          <a:xfrm>
            <a:off x="7110743" y="4127148"/>
            <a:ext cx="2627396" cy="233071"/>
          </a:xfrm>
          <a:prstGeom prst="line">
            <a:avLst/>
          </a:prstGeom>
          <a:noFill/>
          <a:ln w="19050" cap="rnd" cmpd="sng">
            <a:solidFill>
              <a:srgbClr val="808080"/>
            </a:solidFill>
            <a:prstDash val="sysDot"/>
            <a:round/>
          </a:ln>
        </p:spPr>
        <p:txBody>
          <a:bodyPr/>
          <a:lstStyle/>
          <a:p>
            <a:pPr fontAlgn="auto">
              <a:spcBef>
                <a:spcPts val="0"/>
              </a:spcBef>
              <a:spcAft>
                <a:spcPts val="0"/>
              </a:spcAft>
              <a:defRPr/>
            </a:pPr>
            <a:endParaRPr lang="zh-CN" altLang="en-US" kern="0">
              <a:latin typeface="+mn-lt"/>
              <a:ea typeface="微软雅黑" panose="020B0503020204020204" pitchFamily="34" charset="-122"/>
            </a:endParaRPr>
          </a:p>
        </p:txBody>
      </p:sp>
      <p:sp>
        <p:nvSpPr>
          <p:cNvPr id="58" name="Line 30"/>
          <p:cNvSpPr>
            <a:spLocks noChangeShapeType="1"/>
          </p:cNvSpPr>
          <p:nvPr/>
        </p:nvSpPr>
        <p:spPr bwMode="auto">
          <a:xfrm flipH="1">
            <a:off x="9738140" y="3864712"/>
            <a:ext cx="0" cy="724910"/>
          </a:xfrm>
          <a:prstGeom prst="line">
            <a:avLst/>
          </a:prstGeom>
          <a:noFill/>
          <a:ln w="19050" cap="rnd" cmpd="sng">
            <a:solidFill>
              <a:srgbClr val="808080"/>
            </a:solidFill>
            <a:prstDash val="sysDot"/>
            <a:round/>
          </a:ln>
        </p:spPr>
        <p:txBody>
          <a:bodyPr/>
          <a:lstStyle/>
          <a:p>
            <a:pPr fontAlgn="auto">
              <a:spcBef>
                <a:spcPts val="0"/>
              </a:spcBef>
              <a:spcAft>
                <a:spcPts val="0"/>
              </a:spcAft>
              <a:defRPr/>
            </a:pPr>
            <a:endParaRPr lang="zh-CN" altLang="en-US" kern="0">
              <a:latin typeface="+mn-lt"/>
              <a:ea typeface="微软雅黑" panose="020B0503020204020204" pitchFamily="34" charset="-122"/>
            </a:endParaRPr>
          </a:p>
        </p:txBody>
      </p:sp>
      <p:sp>
        <p:nvSpPr>
          <p:cNvPr id="59" name="Line 30"/>
          <p:cNvSpPr>
            <a:spLocks noChangeShapeType="1"/>
          </p:cNvSpPr>
          <p:nvPr/>
        </p:nvSpPr>
        <p:spPr bwMode="auto">
          <a:xfrm flipH="1">
            <a:off x="4449688" y="3367370"/>
            <a:ext cx="2616879" cy="277117"/>
          </a:xfrm>
          <a:prstGeom prst="line">
            <a:avLst/>
          </a:prstGeom>
          <a:noFill/>
          <a:ln w="19050" cap="rnd" cmpd="sng">
            <a:solidFill>
              <a:srgbClr val="808080"/>
            </a:solidFill>
            <a:prstDash val="sysDot"/>
            <a:round/>
          </a:ln>
        </p:spPr>
        <p:txBody>
          <a:bodyPr/>
          <a:lstStyle/>
          <a:p>
            <a:pPr fontAlgn="auto">
              <a:spcBef>
                <a:spcPts val="0"/>
              </a:spcBef>
              <a:spcAft>
                <a:spcPts val="0"/>
              </a:spcAft>
              <a:defRPr/>
            </a:pPr>
            <a:endParaRPr lang="zh-CN" altLang="en-US" kern="0">
              <a:latin typeface="+mn-lt"/>
              <a:ea typeface="微软雅黑" panose="020B0503020204020204" pitchFamily="34" charset="-122"/>
            </a:endParaRPr>
          </a:p>
        </p:txBody>
      </p:sp>
      <p:sp>
        <p:nvSpPr>
          <p:cNvPr id="60" name="Rectangle 38"/>
          <p:cNvSpPr>
            <a:spLocks noChangeArrowheads="1"/>
          </p:cNvSpPr>
          <p:nvPr/>
        </p:nvSpPr>
        <p:spPr bwMode="auto">
          <a:xfrm>
            <a:off x="982955" y="1879011"/>
            <a:ext cx="2114119" cy="1488358"/>
          </a:xfrm>
          <a:prstGeom prst="rect">
            <a:avLst/>
          </a:prstGeom>
          <a:solidFill>
            <a:schemeClr val="bg2"/>
          </a:solidFill>
          <a:ln>
            <a:noFill/>
          </a:ln>
        </p:spPr>
        <p:txBody>
          <a:bodyPr wrap="none" anchor="ctr"/>
          <a:lstStyle/>
          <a:p>
            <a:pPr algn="ctr" fontAlgn="auto">
              <a:spcBef>
                <a:spcPts val="0"/>
              </a:spcBef>
              <a:spcAft>
                <a:spcPts val="0"/>
              </a:spcAft>
              <a:defRPr/>
            </a:pPr>
            <a:endParaRPr lang="zh-CN" altLang="en-US" sz="1600" kern="0">
              <a:solidFill>
                <a:sysClr val="windowText" lastClr="000000"/>
              </a:solidFill>
              <a:latin typeface="+mn-lt"/>
              <a:ea typeface="+mn-ea"/>
            </a:endParaRPr>
          </a:p>
        </p:txBody>
      </p:sp>
      <p:sp>
        <p:nvSpPr>
          <p:cNvPr id="61" name="Rectangle 39"/>
          <p:cNvSpPr>
            <a:spLocks noChangeArrowheads="1"/>
          </p:cNvSpPr>
          <p:nvPr/>
        </p:nvSpPr>
        <p:spPr bwMode="auto">
          <a:xfrm>
            <a:off x="982955" y="1618411"/>
            <a:ext cx="2114119" cy="352361"/>
          </a:xfrm>
          <a:prstGeom prst="rect">
            <a:avLst/>
          </a:prstGeom>
          <a:solidFill>
            <a:schemeClr val="accent2"/>
          </a:solidFill>
          <a:ln>
            <a:noFill/>
          </a:ln>
        </p:spPr>
        <p:txBody>
          <a:bodyPr wrap="none" anchor="ctr"/>
          <a:lstStyle/>
          <a:p>
            <a:pPr algn="ctr" fontAlgn="auto">
              <a:spcBef>
                <a:spcPts val="0"/>
              </a:spcBef>
              <a:spcAft>
                <a:spcPts val="0"/>
              </a:spcAft>
              <a:defRPr/>
            </a:pPr>
            <a:r>
              <a:rPr lang="zh-CN" altLang="en-US" sz="1600" b="1" kern="0" dirty="0">
                <a:solidFill>
                  <a:schemeClr val="bg1"/>
                </a:solidFill>
                <a:latin typeface="+mn-lt"/>
                <a:ea typeface="微软雅黑" panose="020B0503020204020204" pitchFamily="34" charset="-122"/>
              </a:rPr>
              <a:t>云网一体化</a:t>
            </a:r>
          </a:p>
        </p:txBody>
      </p:sp>
      <p:sp>
        <p:nvSpPr>
          <p:cNvPr id="62" name="Text Box 53"/>
          <p:cNvSpPr txBox="1">
            <a:spLocks noChangeArrowheads="1"/>
          </p:cNvSpPr>
          <p:nvPr/>
        </p:nvSpPr>
        <p:spPr bwMode="auto">
          <a:xfrm>
            <a:off x="1218558" y="2117589"/>
            <a:ext cx="2101497" cy="319327"/>
          </a:xfrm>
          <a:prstGeom prst="rect">
            <a:avLst/>
          </a:prstGeom>
          <a:noFill/>
          <a:ln>
            <a:noFill/>
          </a:ln>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auto" hangingPunct="1">
              <a:spcBef>
                <a:spcPts val="0"/>
              </a:spcBef>
              <a:spcAft>
                <a:spcPts val="0"/>
              </a:spcAft>
              <a:defRPr/>
            </a:pPr>
            <a:r>
              <a:rPr lang="en-US" altLang="zh-CN" sz="1200" kern="0" dirty="0" smtClean="0">
                <a:ea typeface="微软雅黑" panose="020B0503020204020204" pitchFamily="34" charset="-122"/>
              </a:rPr>
              <a:t>40%</a:t>
            </a:r>
            <a:r>
              <a:rPr lang="zh-CN" altLang="en-US" sz="1200" kern="0" dirty="0" smtClean="0">
                <a:ea typeface="微软雅黑" panose="020B0503020204020204" pitchFamily="34" charset="-122"/>
              </a:rPr>
              <a:t>校园的宽带接入</a:t>
            </a:r>
            <a:endParaRPr lang="en-US" altLang="zh-CN" sz="1200" kern="0" dirty="0" smtClean="0">
              <a:ea typeface="微软雅黑" panose="020B0503020204020204" pitchFamily="34" charset="-122"/>
            </a:endParaRPr>
          </a:p>
        </p:txBody>
      </p:sp>
      <p:sp>
        <p:nvSpPr>
          <p:cNvPr id="63" name="Rectangle 38"/>
          <p:cNvSpPr>
            <a:spLocks noChangeArrowheads="1"/>
          </p:cNvSpPr>
          <p:nvPr/>
        </p:nvSpPr>
        <p:spPr bwMode="auto">
          <a:xfrm>
            <a:off x="3442064" y="1856989"/>
            <a:ext cx="2109911" cy="1515886"/>
          </a:xfrm>
          <a:prstGeom prst="rect">
            <a:avLst/>
          </a:prstGeom>
          <a:solidFill>
            <a:schemeClr val="bg2"/>
          </a:solidFill>
          <a:ln>
            <a:noFill/>
          </a:ln>
        </p:spPr>
        <p:txBody>
          <a:bodyPr wrap="none" anchor="ctr"/>
          <a:lstStyle/>
          <a:p>
            <a:pPr algn="ctr" fontAlgn="auto">
              <a:spcBef>
                <a:spcPts val="0"/>
              </a:spcBef>
              <a:spcAft>
                <a:spcPts val="0"/>
              </a:spcAft>
              <a:defRPr/>
            </a:pPr>
            <a:endParaRPr lang="zh-CN" altLang="en-US" sz="1600" kern="0">
              <a:solidFill>
                <a:sysClr val="windowText" lastClr="000000"/>
              </a:solidFill>
              <a:latin typeface="+mn-lt"/>
              <a:ea typeface="+mn-ea"/>
            </a:endParaRPr>
          </a:p>
        </p:txBody>
      </p:sp>
      <p:sp>
        <p:nvSpPr>
          <p:cNvPr id="64" name="Rectangle 39"/>
          <p:cNvSpPr>
            <a:spLocks noChangeArrowheads="1"/>
          </p:cNvSpPr>
          <p:nvPr/>
        </p:nvSpPr>
        <p:spPr bwMode="auto">
          <a:xfrm>
            <a:off x="3442064" y="1596389"/>
            <a:ext cx="2109911" cy="352361"/>
          </a:xfrm>
          <a:prstGeom prst="rect">
            <a:avLst/>
          </a:prstGeom>
          <a:solidFill>
            <a:schemeClr val="accent1"/>
          </a:solidFill>
          <a:ln>
            <a:noFill/>
          </a:ln>
        </p:spPr>
        <p:txBody>
          <a:bodyPr wrap="none" anchor="ctr"/>
          <a:lstStyle/>
          <a:p>
            <a:pPr algn="ctr" fontAlgn="auto">
              <a:spcBef>
                <a:spcPts val="0"/>
              </a:spcBef>
              <a:spcAft>
                <a:spcPts val="0"/>
              </a:spcAft>
              <a:defRPr/>
            </a:pPr>
            <a:r>
              <a:rPr lang="zh-CN" altLang="en-US" sz="1600" b="1" kern="0" dirty="0">
                <a:solidFill>
                  <a:schemeClr val="bg1"/>
                </a:solidFill>
                <a:latin typeface="+mn-lt"/>
                <a:ea typeface="微软雅黑" panose="020B0503020204020204" pitchFamily="34" charset="-122"/>
              </a:rPr>
              <a:t>班班</a:t>
            </a:r>
            <a:r>
              <a:rPr lang="zh-CN" altLang="en-US" sz="1600" b="1" kern="0" dirty="0" smtClean="0">
                <a:solidFill>
                  <a:schemeClr val="bg1"/>
                </a:solidFill>
                <a:latin typeface="+mn-lt"/>
                <a:ea typeface="微软雅黑" panose="020B0503020204020204" pitchFamily="34" charset="-122"/>
              </a:rPr>
              <a:t>通、人人通</a:t>
            </a:r>
            <a:endParaRPr lang="zh-CN" altLang="en-US" sz="1600" b="1" kern="0" dirty="0">
              <a:solidFill>
                <a:schemeClr val="bg1"/>
              </a:solidFill>
              <a:latin typeface="+mn-lt"/>
              <a:ea typeface="微软雅黑" panose="020B0503020204020204" pitchFamily="34" charset="-122"/>
            </a:endParaRPr>
          </a:p>
        </p:txBody>
      </p:sp>
      <p:sp>
        <p:nvSpPr>
          <p:cNvPr id="65" name="Text Box 53"/>
          <p:cNvSpPr txBox="1">
            <a:spLocks noChangeArrowheads="1"/>
          </p:cNvSpPr>
          <p:nvPr/>
        </p:nvSpPr>
        <p:spPr bwMode="auto">
          <a:xfrm>
            <a:off x="3715034" y="1979308"/>
            <a:ext cx="2313960" cy="646331"/>
          </a:xfrm>
          <a:prstGeom prst="rect">
            <a:avLst/>
          </a:prstGeom>
          <a:noFill/>
          <a:ln>
            <a:noFill/>
          </a:ln>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auto" hangingPunct="1">
              <a:lnSpc>
                <a:spcPct val="150000"/>
              </a:lnSpc>
              <a:spcBef>
                <a:spcPts val="0"/>
              </a:spcBef>
              <a:spcAft>
                <a:spcPts val="0"/>
              </a:spcAft>
              <a:defRPr/>
            </a:pPr>
            <a:r>
              <a:rPr lang="zh-CN" altLang="en-US" sz="1200" kern="0" dirty="0">
                <a:ea typeface="微软雅黑" panose="020B0503020204020204" pitchFamily="34" charset="-122"/>
              </a:rPr>
              <a:t>实施</a:t>
            </a:r>
            <a:r>
              <a:rPr lang="zh-CN" altLang="en-US" sz="1200" kern="0" dirty="0" smtClean="0">
                <a:ea typeface="微软雅黑" panose="020B0503020204020204" pitchFamily="34" charset="-122"/>
              </a:rPr>
              <a:t>班级数：</a:t>
            </a:r>
            <a:r>
              <a:rPr lang="en-US" altLang="zh-CN" sz="1200" kern="0" dirty="0" smtClean="0">
                <a:ea typeface="微软雅黑" panose="020B0503020204020204" pitchFamily="34" charset="-122"/>
              </a:rPr>
              <a:t>3</a:t>
            </a:r>
            <a:r>
              <a:rPr lang="en-US" altLang="zh-CN" sz="1200" kern="0" dirty="0">
                <a:ea typeface="微软雅黑" panose="020B0503020204020204" pitchFamily="34" charset="-122"/>
              </a:rPr>
              <a:t>5</a:t>
            </a:r>
            <a:r>
              <a:rPr lang="zh-CN" altLang="en-US" sz="1200" kern="0" dirty="0" smtClean="0">
                <a:ea typeface="微软雅黑" panose="020B0503020204020204" pitchFamily="34" charset="-122"/>
              </a:rPr>
              <a:t>万</a:t>
            </a:r>
            <a:endParaRPr lang="en-US" altLang="zh-CN" sz="1200" kern="0" dirty="0" smtClean="0">
              <a:ea typeface="微软雅黑" panose="020B0503020204020204" pitchFamily="34" charset="-122"/>
            </a:endParaRPr>
          </a:p>
          <a:p>
            <a:pPr eaLnBrk="1" fontAlgn="auto" hangingPunct="1">
              <a:lnSpc>
                <a:spcPct val="150000"/>
              </a:lnSpc>
              <a:spcBef>
                <a:spcPts val="0"/>
              </a:spcBef>
              <a:spcAft>
                <a:spcPts val="0"/>
              </a:spcAft>
              <a:defRPr/>
            </a:pPr>
            <a:r>
              <a:rPr lang="zh-CN" altLang="en-US" sz="1200" kern="0" dirty="0">
                <a:ea typeface="微软雅黑" panose="020B0503020204020204" pitchFamily="34" charset="-122"/>
              </a:rPr>
              <a:t>人人</a:t>
            </a:r>
            <a:r>
              <a:rPr lang="zh-CN" altLang="en-US" sz="1200" kern="0" dirty="0" smtClean="0">
                <a:ea typeface="微软雅黑" panose="020B0503020204020204" pitchFamily="34" charset="-122"/>
              </a:rPr>
              <a:t>通用户：</a:t>
            </a:r>
            <a:r>
              <a:rPr lang="en-US" altLang="zh-CN" sz="1200" kern="0" dirty="0" smtClean="0">
                <a:ea typeface="微软雅黑" panose="020B0503020204020204" pitchFamily="34" charset="-122"/>
              </a:rPr>
              <a:t>215</a:t>
            </a:r>
            <a:r>
              <a:rPr lang="zh-CN" altLang="en-US" sz="1200" kern="0" dirty="0" smtClean="0">
                <a:ea typeface="微软雅黑" panose="020B0503020204020204" pitchFamily="34" charset="-122"/>
              </a:rPr>
              <a:t>万</a:t>
            </a:r>
          </a:p>
        </p:txBody>
      </p:sp>
      <p:sp>
        <p:nvSpPr>
          <p:cNvPr id="66" name="Rectangle 38"/>
          <p:cNvSpPr>
            <a:spLocks noChangeArrowheads="1"/>
          </p:cNvSpPr>
          <p:nvPr/>
        </p:nvSpPr>
        <p:spPr bwMode="auto">
          <a:xfrm>
            <a:off x="5953763" y="1856989"/>
            <a:ext cx="2112015" cy="1515886"/>
          </a:xfrm>
          <a:prstGeom prst="rect">
            <a:avLst/>
          </a:prstGeom>
          <a:solidFill>
            <a:schemeClr val="bg2"/>
          </a:solidFill>
          <a:ln>
            <a:noFill/>
          </a:ln>
        </p:spPr>
        <p:txBody>
          <a:bodyPr wrap="none" anchor="ctr"/>
          <a:lstStyle/>
          <a:p>
            <a:pPr algn="ctr" fontAlgn="auto">
              <a:spcBef>
                <a:spcPts val="0"/>
              </a:spcBef>
              <a:spcAft>
                <a:spcPts val="0"/>
              </a:spcAft>
              <a:defRPr/>
            </a:pPr>
            <a:endParaRPr lang="zh-CN" altLang="en-US" sz="1600" kern="0">
              <a:solidFill>
                <a:sysClr val="windowText" lastClr="000000"/>
              </a:solidFill>
              <a:latin typeface="+mn-lt"/>
              <a:ea typeface="+mn-ea"/>
            </a:endParaRPr>
          </a:p>
        </p:txBody>
      </p:sp>
      <p:sp>
        <p:nvSpPr>
          <p:cNvPr id="108" name="Rectangle 39"/>
          <p:cNvSpPr>
            <a:spLocks noChangeArrowheads="1"/>
          </p:cNvSpPr>
          <p:nvPr/>
        </p:nvSpPr>
        <p:spPr bwMode="auto">
          <a:xfrm>
            <a:off x="5953763" y="1596389"/>
            <a:ext cx="2112015" cy="352361"/>
          </a:xfrm>
          <a:prstGeom prst="rect">
            <a:avLst/>
          </a:prstGeom>
          <a:solidFill>
            <a:srgbClr val="FFC000"/>
          </a:solidFill>
          <a:ln>
            <a:noFill/>
          </a:ln>
        </p:spPr>
        <p:txBody>
          <a:bodyPr wrap="none" anchor="ctr"/>
          <a:lstStyle/>
          <a:p>
            <a:pPr algn="ctr" fontAlgn="auto">
              <a:spcBef>
                <a:spcPts val="0"/>
              </a:spcBef>
              <a:spcAft>
                <a:spcPts val="0"/>
              </a:spcAft>
              <a:defRPr/>
            </a:pPr>
            <a:r>
              <a:rPr lang="zh-CN" altLang="en-US" sz="1600" b="1" kern="0" dirty="0">
                <a:solidFill>
                  <a:schemeClr val="bg1"/>
                </a:solidFill>
                <a:latin typeface="+mn-lt"/>
                <a:ea typeface="微软雅黑" panose="020B0503020204020204" pitchFamily="34" charset="-122"/>
              </a:rPr>
              <a:t>智慧教室</a:t>
            </a:r>
          </a:p>
        </p:txBody>
      </p:sp>
      <p:sp>
        <p:nvSpPr>
          <p:cNvPr id="109" name="矩形 108"/>
          <p:cNvSpPr/>
          <p:nvPr/>
        </p:nvSpPr>
        <p:spPr>
          <a:xfrm>
            <a:off x="6218816" y="2016652"/>
            <a:ext cx="2112015" cy="427605"/>
          </a:xfrm>
          <a:prstGeom prst="rect">
            <a:avLst/>
          </a:prstGeom>
          <a:noFill/>
          <a:ln>
            <a:noFill/>
          </a:ln>
        </p:spPr>
        <p:txBody>
          <a:bodyPr>
            <a:spAutoFit/>
          </a:bodyPr>
          <a:lstStyle/>
          <a:p>
            <a:pPr fontAlgn="auto">
              <a:lnSpc>
                <a:spcPct val="150000"/>
              </a:lnSpc>
              <a:spcBef>
                <a:spcPts val="0"/>
              </a:spcBef>
              <a:spcAft>
                <a:spcPts val="0"/>
              </a:spcAft>
              <a:defRPr/>
            </a:pPr>
            <a:r>
              <a:rPr lang="zh-CN" altLang="en-US" sz="1200" kern="0" dirty="0">
                <a:ea typeface="微软雅黑" panose="020B0503020204020204" pitchFamily="34" charset="-122"/>
              </a:rPr>
              <a:t>学校数：</a:t>
            </a:r>
            <a:r>
              <a:rPr lang="en-US" altLang="zh-CN" sz="1200" kern="0" dirty="0">
                <a:ea typeface="微软雅黑" panose="020B0503020204020204" pitchFamily="34" charset="-122"/>
              </a:rPr>
              <a:t>6000</a:t>
            </a:r>
            <a:r>
              <a:rPr lang="zh-CN" altLang="en-US" sz="1200" kern="0" dirty="0">
                <a:ea typeface="微软雅黑" panose="020B0503020204020204" pitchFamily="34" charset="-122"/>
              </a:rPr>
              <a:t>多个</a:t>
            </a:r>
          </a:p>
        </p:txBody>
      </p:sp>
      <p:sp>
        <p:nvSpPr>
          <p:cNvPr id="110" name="Rectangle 38"/>
          <p:cNvSpPr>
            <a:spLocks noChangeArrowheads="1"/>
          </p:cNvSpPr>
          <p:nvPr/>
        </p:nvSpPr>
        <p:spPr bwMode="auto">
          <a:xfrm>
            <a:off x="982955" y="4675876"/>
            <a:ext cx="2114119" cy="1552590"/>
          </a:xfrm>
          <a:prstGeom prst="rect">
            <a:avLst/>
          </a:prstGeom>
          <a:solidFill>
            <a:schemeClr val="bg2"/>
          </a:solidFill>
          <a:ln>
            <a:noFill/>
          </a:ln>
        </p:spPr>
        <p:txBody>
          <a:bodyPr wrap="none" anchor="ctr"/>
          <a:lstStyle/>
          <a:p>
            <a:pPr algn="ctr" fontAlgn="auto">
              <a:spcBef>
                <a:spcPts val="0"/>
              </a:spcBef>
              <a:spcAft>
                <a:spcPts val="0"/>
              </a:spcAft>
              <a:defRPr/>
            </a:pPr>
            <a:endParaRPr lang="zh-CN" altLang="en-US" sz="1600" kern="0">
              <a:solidFill>
                <a:sysClr val="windowText" lastClr="000000"/>
              </a:solidFill>
              <a:latin typeface="+mn-lt"/>
              <a:ea typeface="+mn-ea"/>
            </a:endParaRPr>
          </a:p>
        </p:txBody>
      </p:sp>
      <p:sp>
        <p:nvSpPr>
          <p:cNvPr id="111" name="Rectangle 39"/>
          <p:cNvSpPr>
            <a:spLocks noChangeArrowheads="1"/>
          </p:cNvSpPr>
          <p:nvPr/>
        </p:nvSpPr>
        <p:spPr bwMode="auto">
          <a:xfrm>
            <a:off x="982955" y="4413441"/>
            <a:ext cx="2114119" cy="354196"/>
          </a:xfrm>
          <a:prstGeom prst="rect">
            <a:avLst/>
          </a:prstGeom>
          <a:solidFill>
            <a:schemeClr val="accent2"/>
          </a:solidFill>
          <a:ln>
            <a:noFill/>
          </a:ln>
        </p:spPr>
        <p:txBody>
          <a:bodyPr wrap="none" anchor="ctr"/>
          <a:lstStyle/>
          <a:p>
            <a:pPr algn="ctr" fontAlgn="auto">
              <a:spcBef>
                <a:spcPts val="0"/>
              </a:spcBef>
              <a:spcAft>
                <a:spcPts val="0"/>
              </a:spcAft>
              <a:defRPr/>
            </a:pPr>
            <a:r>
              <a:rPr lang="zh-CN" altLang="en-US" sz="1600" b="1" kern="0" dirty="0">
                <a:solidFill>
                  <a:schemeClr val="bg1"/>
                </a:solidFill>
                <a:ea typeface="微软雅黑" panose="020B0503020204020204" pitchFamily="34" charset="-122"/>
              </a:rPr>
              <a:t>互动宝宝</a:t>
            </a:r>
            <a:endParaRPr lang="zh-CN" altLang="en-US" sz="1600" b="1" kern="0" dirty="0">
              <a:solidFill>
                <a:schemeClr val="bg1"/>
              </a:solidFill>
              <a:latin typeface="+mn-lt"/>
              <a:ea typeface="微软雅黑" panose="020B0503020204020204" pitchFamily="34" charset="-122"/>
            </a:endParaRPr>
          </a:p>
        </p:txBody>
      </p:sp>
      <p:sp>
        <p:nvSpPr>
          <p:cNvPr id="112" name="Text Box 53"/>
          <p:cNvSpPr txBox="1">
            <a:spLocks noChangeArrowheads="1"/>
          </p:cNvSpPr>
          <p:nvPr/>
        </p:nvSpPr>
        <p:spPr bwMode="auto">
          <a:xfrm>
            <a:off x="1210465" y="4857965"/>
            <a:ext cx="2202469" cy="461665"/>
          </a:xfrm>
          <a:prstGeom prst="rect">
            <a:avLst/>
          </a:prstGeom>
          <a:noFill/>
          <a:ln>
            <a:noFill/>
          </a:ln>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auto" hangingPunct="1">
              <a:spcBef>
                <a:spcPts val="0"/>
              </a:spcBef>
              <a:spcAft>
                <a:spcPts val="0"/>
              </a:spcAft>
              <a:defRPr/>
            </a:pPr>
            <a:r>
              <a:rPr lang="zh-CN" altLang="en-US" sz="1200" kern="0" dirty="0" smtClean="0">
                <a:ea typeface="微软雅黑" panose="020B0503020204020204" pitchFamily="34" charset="-122"/>
              </a:rPr>
              <a:t>幼儿园签约数：</a:t>
            </a:r>
            <a:r>
              <a:rPr lang="en-US" altLang="zh-CN" sz="1200" kern="0" dirty="0" smtClean="0">
                <a:ea typeface="微软雅黑" panose="020B0503020204020204" pitchFamily="34" charset="-122"/>
              </a:rPr>
              <a:t>25610</a:t>
            </a:r>
          </a:p>
          <a:p>
            <a:pPr eaLnBrk="1" fontAlgn="auto" hangingPunct="1">
              <a:spcBef>
                <a:spcPts val="0"/>
              </a:spcBef>
              <a:spcAft>
                <a:spcPts val="0"/>
              </a:spcAft>
              <a:defRPr/>
            </a:pPr>
            <a:r>
              <a:rPr lang="zh-CN" altLang="en-US" sz="1200" kern="0" dirty="0" smtClean="0">
                <a:ea typeface="微软雅黑" panose="020B0503020204020204" pitchFamily="34" charset="-122"/>
              </a:rPr>
              <a:t>宝宝沃卡：</a:t>
            </a:r>
            <a:r>
              <a:rPr lang="en-US" altLang="zh-CN" sz="1200" kern="0" dirty="0" smtClean="0">
                <a:ea typeface="微软雅黑" panose="020B0503020204020204" pitchFamily="34" charset="-122"/>
              </a:rPr>
              <a:t>121.5</a:t>
            </a:r>
            <a:r>
              <a:rPr lang="zh-CN" altLang="en-US" sz="1200" kern="0" dirty="0" smtClean="0">
                <a:ea typeface="微软雅黑" panose="020B0503020204020204" pitchFamily="34" charset="-122"/>
              </a:rPr>
              <a:t>万</a:t>
            </a:r>
            <a:endParaRPr lang="en-US" altLang="zh-CN" sz="1200" kern="0" dirty="0" smtClean="0">
              <a:ea typeface="微软雅黑" panose="020B0503020204020204" pitchFamily="34" charset="-122"/>
            </a:endParaRPr>
          </a:p>
        </p:txBody>
      </p:sp>
      <p:sp>
        <p:nvSpPr>
          <p:cNvPr id="113" name="Rectangle 38"/>
          <p:cNvSpPr>
            <a:spLocks noChangeArrowheads="1"/>
          </p:cNvSpPr>
          <p:nvPr/>
        </p:nvSpPr>
        <p:spPr bwMode="auto">
          <a:xfrm>
            <a:off x="3530416" y="4653853"/>
            <a:ext cx="2109911" cy="1552590"/>
          </a:xfrm>
          <a:prstGeom prst="rect">
            <a:avLst/>
          </a:prstGeom>
          <a:solidFill>
            <a:schemeClr val="bg2"/>
          </a:solidFill>
          <a:ln>
            <a:noFill/>
          </a:ln>
        </p:spPr>
        <p:txBody>
          <a:bodyPr wrap="none" anchor="ctr"/>
          <a:lstStyle/>
          <a:p>
            <a:pPr algn="ctr" fontAlgn="auto">
              <a:spcBef>
                <a:spcPts val="0"/>
              </a:spcBef>
              <a:spcAft>
                <a:spcPts val="0"/>
              </a:spcAft>
              <a:defRPr/>
            </a:pPr>
            <a:endParaRPr lang="zh-CN" altLang="en-US" sz="1600" kern="0">
              <a:solidFill>
                <a:sysClr val="windowText" lastClr="000000"/>
              </a:solidFill>
              <a:latin typeface="+mn-lt"/>
              <a:ea typeface="+mn-ea"/>
            </a:endParaRPr>
          </a:p>
        </p:txBody>
      </p:sp>
      <p:sp>
        <p:nvSpPr>
          <p:cNvPr id="114" name="Rectangle 39"/>
          <p:cNvSpPr>
            <a:spLocks noChangeArrowheads="1"/>
          </p:cNvSpPr>
          <p:nvPr/>
        </p:nvSpPr>
        <p:spPr bwMode="auto">
          <a:xfrm>
            <a:off x="3509380" y="4391418"/>
            <a:ext cx="2109911" cy="352361"/>
          </a:xfrm>
          <a:prstGeom prst="rect">
            <a:avLst/>
          </a:prstGeom>
          <a:solidFill>
            <a:schemeClr val="accent1"/>
          </a:solidFill>
          <a:ln>
            <a:noFill/>
          </a:ln>
        </p:spPr>
        <p:txBody>
          <a:bodyPr wrap="none" anchor="ctr"/>
          <a:lstStyle/>
          <a:p>
            <a:pPr algn="ctr" fontAlgn="auto">
              <a:spcBef>
                <a:spcPts val="0"/>
              </a:spcBef>
              <a:spcAft>
                <a:spcPts val="0"/>
              </a:spcAft>
              <a:defRPr/>
            </a:pPr>
            <a:r>
              <a:rPr lang="zh-CN" altLang="en-US" sz="1600" b="1" kern="0" dirty="0">
                <a:solidFill>
                  <a:schemeClr val="bg1"/>
                </a:solidFill>
                <a:latin typeface="+mn-lt"/>
                <a:ea typeface="微软雅黑" panose="020B0503020204020204" pitchFamily="34" charset="-122"/>
              </a:rPr>
              <a:t>聚合流量</a:t>
            </a:r>
          </a:p>
        </p:txBody>
      </p:sp>
      <p:sp>
        <p:nvSpPr>
          <p:cNvPr id="115" name="Text Box 53"/>
          <p:cNvSpPr txBox="1">
            <a:spLocks noChangeArrowheads="1"/>
          </p:cNvSpPr>
          <p:nvPr/>
        </p:nvSpPr>
        <p:spPr bwMode="auto">
          <a:xfrm>
            <a:off x="3932036" y="4827412"/>
            <a:ext cx="1691295" cy="427604"/>
          </a:xfrm>
          <a:prstGeom prst="rect">
            <a:avLst/>
          </a:prstGeom>
          <a:noFill/>
          <a:ln>
            <a:noFill/>
          </a:ln>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auto" hangingPunct="1">
              <a:lnSpc>
                <a:spcPct val="150000"/>
              </a:lnSpc>
              <a:spcBef>
                <a:spcPts val="0"/>
              </a:spcBef>
              <a:spcAft>
                <a:spcPts val="0"/>
              </a:spcAft>
              <a:defRPr/>
            </a:pPr>
            <a:r>
              <a:rPr lang="zh-CN" altLang="en-US" sz="1200" kern="0" dirty="0" smtClean="0">
                <a:ea typeface="微软雅黑" panose="020B0503020204020204" pitchFamily="34" charset="-122"/>
              </a:rPr>
              <a:t>用户数：</a:t>
            </a:r>
            <a:r>
              <a:rPr lang="en-US" altLang="zh-CN" sz="1200" kern="0" dirty="0" smtClean="0">
                <a:ea typeface="微软雅黑" panose="020B0503020204020204" pitchFamily="34" charset="-122"/>
              </a:rPr>
              <a:t>50</a:t>
            </a:r>
            <a:r>
              <a:rPr lang="zh-CN" altLang="en-US" sz="1200" kern="0" dirty="0" smtClean="0">
                <a:ea typeface="微软雅黑" panose="020B0503020204020204" pitchFamily="34" charset="-122"/>
              </a:rPr>
              <a:t>万</a:t>
            </a:r>
          </a:p>
        </p:txBody>
      </p:sp>
      <p:sp>
        <p:nvSpPr>
          <p:cNvPr id="116" name="Rectangle 38"/>
          <p:cNvSpPr>
            <a:spLocks noChangeArrowheads="1"/>
          </p:cNvSpPr>
          <p:nvPr/>
        </p:nvSpPr>
        <p:spPr bwMode="auto">
          <a:xfrm>
            <a:off x="8650579" y="4653853"/>
            <a:ext cx="2109911" cy="1552590"/>
          </a:xfrm>
          <a:prstGeom prst="rect">
            <a:avLst/>
          </a:prstGeom>
          <a:solidFill>
            <a:schemeClr val="bg2"/>
          </a:solidFill>
          <a:ln>
            <a:noFill/>
          </a:ln>
        </p:spPr>
        <p:txBody>
          <a:bodyPr wrap="none" anchor="ctr"/>
          <a:lstStyle/>
          <a:p>
            <a:pPr algn="ctr" fontAlgn="auto">
              <a:spcBef>
                <a:spcPts val="0"/>
              </a:spcBef>
              <a:spcAft>
                <a:spcPts val="0"/>
              </a:spcAft>
              <a:defRPr/>
            </a:pPr>
            <a:endParaRPr lang="zh-CN" altLang="en-US" sz="1600" kern="0">
              <a:solidFill>
                <a:sysClr val="windowText" lastClr="000000"/>
              </a:solidFill>
              <a:latin typeface="+mn-lt"/>
              <a:ea typeface="+mn-ea"/>
            </a:endParaRPr>
          </a:p>
        </p:txBody>
      </p:sp>
      <p:sp>
        <p:nvSpPr>
          <p:cNvPr id="117" name="Rectangle 39"/>
          <p:cNvSpPr>
            <a:spLocks noChangeArrowheads="1"/>
          </p:cNvSpPr>
          <p:nvPr/>
        </p:nvSpPr>
        <p:spPr bwMode="auto">
          <a:xfrm>
            <a:off x="8650579" y="4391418"/>
            <a:ext cx="2109911" cy="352361"/>
          </a:xfrm>
          <a:prstGeom prst="rect">
            <a:avLst/>
          </a:prstGeom>
          <a:solidFill>
            <a:schemeClr val="tx2"/>
          </a:solidFill>
          <a:ln>
            <a:noFill/>
          </a:ln>
        </p:spPr>
        <p:txBody>
          <a:bodyPr wrap="none" anchor="ctr"/>
          <a:lstStyle/>
          <a:p>
            <a:pPr algn="ctr" fontAlgn="auto">
              <a:spcBef>
                <a:spcPts val="0"/>
              </a:spcBef>
              <a:spcAft>
                <a:spcPts val="0"/>
              </a:spcAft>
              <a:defRPr/>
            </a:pPr>
            <a:r>
              <a:rPr lang="zh-CN" altLang="en-US" sz="1600" b="1" kern="0" dirty="0" smtClean="0">
                <a:solidFill>
                  <a:schemeClr val="bg1"/>
                </a:solidFill>
                <a:ea typeface="微软雅黑" panose="020B0503020204020204" pitchFamily="34" charset="-122"/>
              </a:rPr>
              <a:t>教育信息管理</a:t>
            </a:r>
            <a:endParaRPr lang="zh-CN" altLang="en-US" sz="1600" b="1" kern="0" dirty="0">
              <a:solidFill>
                <a:schemeClr val="bg1"/>
              </a:solidFill>
              <a:latin typeface="+mn-lt"/>
              <a:ea typeface="微软雅黑" panose="020B0503020204020204" pitchFamily="34" charset="-122"/>
            </a:endParaRPr>
          </a:p>
        </p:txBody>
      </p:sp>
      <p:sp>
        <p:nvSpPr>
          <p:cNvPr id="119" name="Rectangle 38"/>
          <p:cNvSpPr>
            <a:spLocks noChangeArrowheads="1"/>
          </p:cNvSpPr>
          <p:nvPr/>
        </p:nvSpPr>
        <p:spPr bwMode="auto">
          <a:xfrm>
            <a:off x="8595885" y="1855154"/>
            <a:ext cx="2109911" cy="1517720"/>
          </a:xfrm>
          <a:prstGeom prst="rect">
            <a:avLst/>
          </a:prstGeom>
          <a:solidFill>
            <a:schemeClr val="bg2"/>
          </a:solidFill>
          <a:ln>
            <a:noFill/>
          </a:ln>
        </p:spPr>
        <p:txBody>
          <a:bodyPr wrap="none" anchor="ctr"/>
          <a:lstStyle/>
          <a:p>
            <a:pPr algn="ctr" fontAlgn="auto">
              <a:spcBef>
                <a:spcPts val="0"/>
              </a:spcBef>
              <a:spcAft>
                <a:spcPts val="0"/>
              </a:spcAft>
              <a:defRPr/>
            </a:pPr>
            <a:endParaRPr lang="zh-CN" altLang="en-US" sz="1600" kern="0">
              <a:solidFill>
                <a:sysClr val="windowText" lastClr="000000"/>
              </a:solidFill>
              <a:latin typeface="+mn-lt"/>
              <a:ea typeface="+mn-ea"/>
            </a:endParaRPr>
          </a:p>
        </p:txBody>
      </p:sp>
      <p:sp>
        <p:nvSpPr>
          <p:cNvPr id="120" name="Rectangle 39"/>
          <p:cNvSpPr>
            <a:spLocks noChangeArrowheads="1"/>
          </p:cNvSpPr>
          <p:nvPr/>
        </p:nvSpPr>
        <p:spPr bwMode="auto">
          <a:xfrm>
            <a:off x="8595885" y="1594554"/>
            <a:ext cx="2109911" cy="352361"/>
          </a:xfrm>
          <a:prstGeom prst="rect">
            <a:avLst/>
          </a:prstGeom>
          <a:solidFill>
            <a:schemeClr val="tx2"/>
          </a:solidFill>
          <a:ln>
            <a:noFill/>
          </a:ln>
        </p:spPr>
        <p:txBody>
          <a:bodyPr wrap="none" anchor="ctr"/>
          <a:lstStyle/>
          <a:p>
            <a:pPr algn="ctr" fontAlgn="auto">
              <a:spcBef>
                <a:spcPts val="0"/>
              </a:spcBef>
              <a:spcAft>
                <a:spcPts val="0"/>
              </a:spcAft>
              <a:defRPr/>
            </a:pPr>
            <a:r>
              <a:rPr lang="zh-CN" altLang="en-US" sz="1600" b="1" kern="0" dirty="0">
                <a:solidFill>
                  <a:schemeClr val="bg1"/>
                </a:solidFill>
                <a:latin typeface="+mn-lt"/>
                <a:ea typeface="微软雅黑" panose="020B0503020204020204" pitchFamily="34" charset="-122"/>
              </a:rPr>
              <a:t>沃素养</a:t>
            </a:r>
            <a:endParaRPr lang="en-US" altLang="zh-CN" sz="1600" b="1" kern="0" dirty="0">
              <a:solidFill>
                <a:schemeClr val="bg1"/>
              </a:solidFill>
              <a:latin typeface="+mn-lt"/>
              <a:ea typeface="微软雅黑" panose="020B0503020204020204" pitchFamily="34" charset="-122"/>
            </a:endParaRPr>
          </a:p>
        </p:txBody>
      </p:sp>
      <p:sp>
        <p:nvSpPr>
          <p:cNvPr id="121" name="矩形 120"/>
          <p:cNvSpPr/>
          <p:nvPr/>
        </p:nvSpPr>
        <p:spPr>
          <a:xfrm>
            <a:off x="8774690" y="2045034"/>
            <a:ext cx="2109911" cy="319327"/>
          </a:xfrm>
          <a:prstGeom prst="rect">
            <a:avLst/>
          </a:prstGeom>
          <a:noFill/>
          <a:ln>
            <a:noFill/>
          </a:ln>
        </p:spPr>
        <p:txBody>
          <a:bodyPr>
            <a:spAutoFit/>
          </a:bodyPr>
          <a:lstStyle/>
          <a:p>
            <a:pPr fontAlgn="auto">
              <a:spcBef>
                <a:spcPts val="0"/>
              </a:spcBef>
              <a:spcAft>
                <a:spcPts val="0"/>
              </a:spcAft>
              <a:defRPr/>
            </a:pPr>
            <a:r>
              <a:rPr lang="zh-CN" altLang="en-US" sz="1200" kern="0" dirty="0">
                <a:ea typeface="微软雅黑" panose="020B0503020204020204" pitchFamily="34" charset="-122"/>
              </a:rPr>
              <a:t>服务学校：</a:t>
            </a:r>
            <a:r>
              <a:rPr lang="en-US" altLang="zh-CN" sz="1200" kern="0" dirty="0">
                <a:ea typeface="微软雅黑" panose="020B0503020204020204" pitchFamily="34" charset="-122"/>
              </a:rPr>
              <a:t>1800+</a:t>
            </a:r>
            <a:r>
              <a:rPr lang="zh-CN" altLang="en-US" sz="1200" kern="0" dirty="0">
                <a:ea typeface="微软雅黑" panose="020B0503020204020204" pitchFamily="34" charset="-122"/>
              </a:rPr>
              <a:t>所</a:t>
            </a:r>
          </a:p>
        </p:txBody>
      </p:sp>
      <p:pic>
        <p:nvPicPr>
          <p:cNvPr id="122"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18558" y="2561711"/>
            <a:ext cx="1724952" cy="728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 name="Picture 1" descr="C:\Documents and Settings\jiangyong3\Application Data\Tencent\Users\909035841\QQ\WinTemp\RichOle\@9B0]M%ZB~I@JB6`B`PZFMJ.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80693" y="5378763"/>
            <a:ext cx="1762817" cy="776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4"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32680" y="5215943"/>
            <a:ext cx="1733367" cy="82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5" name="图片 13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183055" y="2479127"/>
            <a:ext cx="1722849" cy="811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6"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576695" y="2561711"/>
            <a:ext cx="1870100" cy="728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8" name="Rectangle 38"/>
          <p:cNvSpPr>
            <a:spLocks noChangeArrowheads="1"/>
          </p:cNvSpPr>
          <p:nvPr/>
        </p:nvSpPr>
        <p:spPr bwMode="auto">
          <a:xfrm>
            <a:off x="5939037" y="4652019"/>
            <a:ext cx="2109912" cy="1515886"/>
          </a:xfrm>
          <a:prstGeom prst="rect">
            <a:avLst/>
          </a:prstGeom>
          <a:solidFill>
            <a:schemeClr val="bg2"/>
          </a:solidFill>
          <a:ln>
            <a:noFill/>
          </a:ln>
        </p:spPr>
        <p:txBody>
          <a:bodyPr wrap="none" anchor="ctr"/>
          <a:lstStyle/>
          <a:p>
            <a:pPr algn="ctr" fontAlgn="auto">
              <a:spcBef>
                <a:spcPts val="0"/>
              </a:spcBef>
              <a:spcAft>
                <a:spcPts val="0"/>
              </a:spcAft>
              <a:defRPr/>
            </a:pPr>
            <a:endParaRPr lang="zh-CN" altLang="en-US" sz="1600" kern="0">
              <a:solidFill>
                <a:sysClr val="windowText" lastClr="000000"/>
              </a:solidFill>
              <a:latin typeface="+mn-lt"/>
              <a:ea typeface="+mn-ea"/>
            </a:endParaRPr>
          </a:p>
        </p:txBody>
      </p:sp>
      <p:sp>
        <p:nvSpPr>
          <p:cNvPr id="129" name="Rectangle 39"/>
          <p:cNvSpPr>
            <a:spLocks noChangeArrowheads="1"/>
          </p:cNvSpPr>
          <p:nvPr/>
        </p:nvSpPr>
        <p:spPr bwMode="auto">
          <a:xfrm>
            <a:off x="5939037" y="4391418"/>
            <a:ext cx="2109912" cy="350525"/>
          </a:xfrm>
          <a:prstGeom prst="rect">
            <a:avLst/>
          </a:prstGeom>
          <a:solidFill>
            <a:srgbClr val="FFC000"/>
          </a:solidFill>
          <a:ln>
            <a:noFill/>
          </a:ln>
        </p:spPr>
        <p:txBody>
          <a:bodyPr wrap="none" anchor="ctr"/>
          <a:lstStyle/>
          <a:p>
            <a:pPr algn="ctr" fontAlgn="auto">
              <a:spcBef>
                <a:spcPts val="0"/>
              </a:spcBef>
              <a:spcAft>
                <a:spcPts val="0"/>
              </a:spcAft>
              <a:defRPr/>
            </a:pPr>
            <a:r>
              <a:rPr lang="zh-CN" altLang="en-US" sz="1600" b="1" kern="0" dirty="0" smtClean="0">
                <a:solidFill>
                  <a:schemeClr val="bg1"/>
                </a:solidFill>
                <a:ea typeface="微软雅黑" panose="020B0503020204020204" pitchFamily="34" charset="-122"/>
              </a:rPr>
              <a:t>沃派校园卡</a:t>
            </a:r>
            <a:endParaRPr lang="zh-CN" altLang="en-US" sz="1600" b="1" kern="0" dirty="0">
              <a:solidFill>
                <a:schemeClr val="bg1"/>
              </a:solidFill>
              <a:latin typeface="+mn-lt"/>
              <a:ea typeface="微软雅黑" panose="020B0503020204020204" pitchFamily="34" charset="-122"/>
            </a:endParaRPr>
          </a:p>
        </p:txBody>
      </p:sp>
      <p:sp>
        <p:nvSpPr>
          <p:cNvPr id="130" name="矩形 129"/>
          <p:cNvSpPr/>
          <p:nvPr/>
        </p:nvSpPr>
        <p:spPr>
          <a:xfrm>
            <a:off x="8682131" y="4785292"/>
            <a:ext cx="2112015" cy="534048"/>
          </a:xfrm>
          <a:prstGeom prst="rect">
            <a:avLst/>
          </a:prstGeom>
          <a:noFill/>
          <a:ln>
            <a:noFill/>
          </a:ln>
        </p:spPr>
        <p:txBody>
          <a:bodyPr>
            <a:spAutoFit/>
          </a:bodyPr>
          <a:lstStyle/>
          <a:p>
            <a:pPr fontAlgn="auto">
              <a:spcBef>
                <a:spcPts val="0"/>
              </a:spcBef>
              <a:spcAft>
                <a:spcPts val="0"/>
              </a:spcAft>
              <a:defRPr/>
            </a:pPr>
            <a:r>
              <a:rPr lang="zh-CN" altLang="en-US" sz="1200" kern="0" dirty="0">
                <a:ea typeface="微软雅黑" panose="020B0503020204020204" pitchFamily="34" charset="-122"/>
              </a:rPr>
              <a:t>服务小学、初中、普通高中和各级教育局</a:t>
            </a:r>
          </a:p>
        </p:txBody>
      </p:sp>
      <p:pic>
        <p:nvPicPr>
          <p:cNvPr id="131" name="Picture 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732619" y="5255016"/>
            <a:ext cx="1945830" cy="83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32" name="组合 526"/>
          <p:cNvGrpSpPr/>
          <p:nvPr/>
        </p:nvGrpSpPr>
        <p:grpSpPr>
          <a:xfrm>
            <a:off x="981345" y="3659169"/>
            <a:ext cx="10172207" cy="457608"/>
            <a:chOff x="428596" y="2714626"/>
            <a:chExt cx="7750199" cy="395841"/>
          </a:xfrm>
          <a:solidFill>
            <a:schemeClr val="accent6">
              <a:lumMod val="20000"/>
              <a:lumOff val="80000"/>
            </a:schemeClr>
          </a:solidFill>
        </p:grpSpPr>
        <p:sp>
          <p:nvSpPr>
            <p:cNvPr id="150" name="Pentagon 12"/>
            <p:cNvSpPr>
              <a:spLocks noChangeArrowheads="1"/>
            </p:cNvSpPr>
            <p:nvPr/>
          </p:nvSpPr>
          <p:spPr bwMode="auto">
            <a:xfrm>
              <a:off x="428596" y="2714626"/>
              <a:ext cx="7750199" cy="395841"/>
            </a:xfrm>
            <a:prstGeom prst="homePlate">
              <a:avLst>
                <a:gd name="adj" fmla="val 51672"/>
              </a:avLst>
            </a:prstGeom>
            <a:grpFill/>
            <a:ln>
              <a:noFill/>
            </a:ln>
          </p:spPr>
          <p:txBody>
            <a:bodyPr anchor="ctr"/>
            <a:lstStyle/>
            <a:p>
              <a:pPr algn="ctr" fontAlgn="auto">
                <a:spcBef>
                  <a:spcPts val="0"/>
                </a:spcBef>
                <a:spcAft>
                  <a:spcPts val="0"/>
                </a:spcAft>
                <a:buFont typeface="Calibri" panose="020F0502020204030204" pitchFamily="34" charset="0"/>
                <a:buAutoNum type="arabicPeriod"/>
                <a:defRPr/>
              </a:pPr>
              <a:endParaRPr lang="zh-CN" altLang="en-US" b="1" noProof="1">
                <a:solidFill>
                  <a:schemeClr val="tx1">
                    <a:lumMod val="95000"/>
                    <a:lumOff val="5000"/>
                  </a:schemeClr>
                </a:solidFill>
                <a:latin typeface="+mn-lt"/>
                <a:ea typeface="微软雅黑" panose="020B0503020204020204" pitchFamily="34" charset="-122"/>
              </a:endParaRPr>
            </a:p>
          </p:txBody>
        </p:sp>
        <p:sp>
          <p:nvSpPr>
            <p:cNvPr id="151" name="Text Box 5"/>
            <p:cNvSpPr txBox="1">
              <a:spLocks noChangeArrowheads="1"/>
            </p:cNvSpPr>
            <p:nvPr/>
          </p:nvSpPr>
          <p:spPr bwMode="auto">
            <a:xfrm>
              <a:off x="685572" y="2756458"/>
              <a:ext cx="766016" cy="292857"/>
            </a:xfrm>
            <a:prstGeom prst="rect">
              <a:avLst/>
            </a:prstGeom>
            <a:grpFill/>
            <a:ln>
              <a:noFill/>
            </a:ln>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auto" hangingPunct="1">
                <a:spcBef>
                  <a:spcPts val="0"/>
                </a:spcBef>
                <a:spcAft>
                  <a:spcPts val="0"/>
                </a:spcAft>
                <a:defRPr/>
              </a:pPr>
              <a:r>
                <a:rPr lang="zh-CN" altLang="en-US" sz="1600" b="1" kern="0" dirty="0" smtClean="0">
                  <a:solidFill>
                    <a:srgbClr val="C00000"/>
                  </a:solidFill>
                  <a:latin typeface="微软雅黑" panose="020B0503020204020204" pitchFamily="34" charset="-122"/>
                  <a:ea typeface="微软雅黑" panose="020B0503020204020204" pitchFamily="34" charset="-122"/>
                </a:rPr>
                <a:t>幼儿教育</a:t>
              </a:r>
              <a:endParaRPr lang="en-US" sz="1600" b="1" kern="0" dirty="0" smtClean="0">
                <a:solidFill>
                  <a:srgbClr val="C00000"/>
                </a:solidFill>
                <a:latin typeface="微软雅黑" panose="020B0503020204020204" pitchFamily="34" charset="-122"/>
                <a:ea typeface="微软雅黑" panose="020B0503020204020204" pitchFamily="34" charset="-122"/>
              </a:endParaRPr>
            </a:p>
          </p:txBody>
        </p:sp>
        <p:sp>
          <p:nvSpPr>
            <p:cNvPr id="152" name="Text Box 6"/>
            <p:cNvSpPr txBox="1">
              <a:spLocks noChangeArrowheads="1"/>
            </p:cNvSpPr>
            <p:nvPr/>
          </p:nvSpPr>
          <p:spPr bwMode="auto">
            <a:xfrm>
              <a:off x="2639899" y="2756458"/>
              <a:ext cx="766016" cy="292857"/>
            </a:xfrm>
            <a:prstGeom prst="rect">
              <a:avLst/>
            </a:prstGeom>
            <a:grpFill/>
            <a:ln>
              <a:noFill/>
            </a:ln>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auto" hangingPunct="1">
                <a:spcBef>
                  <a:spcPts val="0"/>
                </a:spcBef>
                <a:spcAft>
                  <a:spcPts val="0"/>
                </a:spcAft>
                <a:defRPr/>
              </a:pPr>
              <a:r>
                <a:rPr lang="zh-CN" altLang="en-US" sz="1600" b="1" kern="0" dirty="0" smtClean="0">
                  <a:solidFill>
                    <a:srgbClr val="C00000"/>
                  </a:solidFill>
                  <a:latin typeface="微软雅黑" panose="020B0503020204020204" pitchFamily="34" charset="-122"/>
                  <a:ea typeface="微软雅黑" panose="020B0503020204020204" pitchFamily="34" charset="-122"/>
                </a:rPr>
                <a:t>基础教育</a:t>
              </a:r>
              <a:endParaRPr lang="en-US" sz="1600" b="1" kern="0" dirty="0" smtClean="0">
                <a:solidFill>
                  <a:srgbClr val="C00000"/>
                </a:solidFill>
                <a:latin typeface="微软雅黑" panose="020B0503020204020204" pitchFamily="34" charset="-122"/>
                <a:ea typeface="微软雅黑" panose="020B0503020204020204" pitchFamily="34" charset="-122"/>
              </a:endParaRPr>
            </a:p>
          </p:txBody>
        </p:sp>
        <p:sp>
          <p:nvSpPr>
            <p:cNvPr id="153" name="Text Box 7"/>
            <p:cNvSpPr txBox="1">
              <a:spLocks noChangeArrowheads="1"/>
            </p:cNvSpPr>
            <p:nvPr/>
          </p:nvSpPr>
          <p:spPr bwMode="auto">
            <a:xfrm>
              <a:off x="4595862" y="2756458"/>
              <a:ext cx="766016" cy="292857"/>
            </a:xfrm>
            <a:prstGeom prst="rect">
              <a:avLst/>
            </a:prstGeom>
            <a:grpFill/>
            <a:ln>
              <a:noFill/>
            </a:ln>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auto" hangingPunct="1">
                <a:spcBef>
                  <a:spcPts val="0"/>
                </a:spcBef>
                <a:spcAft>
                  <a:spcPts val="0"/>
                </a:spcAft>
                <a:defRPr/>
              </a:pPr>
              <a:r>
                <a:rPr lang="zh-CN" altLang="en-US" sz="1600" b="1" kern="0" dirty="0" smtClean="0">
                  <a:solidFill>
                    <a:srgbClr val="C00000"/>
                  </a:solidFill>
                  <a:latin typeface="微软雅黑" panose="020B0503020204020204" pitchFamily="34" charset="-122"/>
                  <a:ea typeface="微软雅黑" panose="020B0503020204020204" pitchFamily="34" charset="-122"/>
                </a:rPr>
                <a:t>高等教育</a:t>
              </a:r>
              <a:endParaRPr lang="en-US" sz="1600" b="1" kern="0" dirty="0" smtClean="0">
                <a:solidFill>
                  <a:srgbClr val="C00000"/>
                </a:solidFill>
                <a:latin typeface="微软雅黑" panose="020B0503020204020204" pitchFamily="34" charset="-122"/>
                <a:ea typeface="微软雅黑" panose="020B0503020204020204" pitchFamily="34" charset="-122"/>
              </a:endParaRPr>
            </a:p>
          </p:txBody>
        </p:sp>
        <p:sp>
          <p:nvSpPr>
            <p:cNvPr id="154" name="Text Box 8"/>
            <p:cNvSpPr txBox="1">
              <a:spLocks noChangeArrowheads="1"/>
            </p:cNvSpPr>
            <p:nvPr/>
          </p:nvSpPr>
          <p:spPr bwMode="auto">
            <a:xfrm>
              <a:off x="6550189" y="2756458"/>
              <a:ext cx="766016" cy="292857"/>
            </a:xfrm>
            <a:prstGeom prst="rect">
              <a:avLst/>
            </a:prstGeom>
            <a:grpFill/>
            <a:ln>
              <a:noFill/>
            </a:ln>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auto" hangingPunct="1">
                <a:spcBef>
                  <a:spcPts val="0"/>
                </a:spcBef>
                <a:spcAft>
                  <a:spcPts val="0"/>
                </a:spcAft>
                <a:defRPr/>
              </a:pPr>
              <a:r>
                <a:rPr lang="zh-CN" altLang="en-US" sz="1600" b="1" kern="0" dirty="0" smtClean="0">
                  <a:solidFill>
                    <a:srgbClr val="C00000"/>
                  </a:solidFill>
                  <a:latin typeface="微软雅黑" panose="020B0503020204020204" pitchFamily="34" charset="-122"/>
                  <a:ea typeface="微软雅黑" panose="020B0503020204020204" pitchFamily="34" charset="-122"/>
                </a:rPr>
                <a:t>职业教育</a:t>
              </a:r>
              <a:endParaRPr lang="en-US" sz="1600" b="1" kern="0" dirty="0" smtClean="0">
                <a:solidFill>
                  <a:srgbClr val="C00000"/>
                </a:solidFill>
                <a:latin typeface="微软雅黑" panose="020B0503020204020204" pitchFamily="34" charset="-122"/>
                <a:ea typeface="微软雅黑" panose="020B0503020204020204" pitchFamily="34" charset="-122"/>
              </a:endParaRPr>
            </a:p>
          </p:txBody>
        </p:sp>
      </p:grpSp>
      <p:grpSp>
        <p:nvGrpSpPr>
          <p:cNvPr id="133" name="组合 54"/>
          <p:cNvGrpSpPr/>
          <p:nvPr/>
        </p:nvGrpSpPr>
        <p:grpSpPr bwMode="auto">
          <a:xfrm>
            <a:off x="8597988" y="2420400"/>
            <a:ext cx="1987903" cy="871726"/>
            <a:chOff x="1722985" y="695616"/>
            <a:chExt cx="5822861" cy="4207823"/>
          </a:xfrm>
        </p:grpSpPr>
        <p:graphicFrame>
          <p:nvGraphicFramePr>
            <p:cNvPr id="142" name="Object 120"/>
            <p:cNvGraphicFramePr>
              <a:graphicFrameLocks noChangeAspect="1"/>
            </p:cNvGraphicFramePr>
            <p:nvPr/>
          </p:nvGraphicFramePr>
          <p:xfrm>
            <a:off x="1722985" y="695616"/>
            <a:ext cx="5807234" cy="3050309"/>
          </p:xfrm>
          <a:graphic>
            <a:graphicData uri="http://schemas.openxmlformats.org/presentationml/2006/ole">
              <mc:AlternateContent xmlns:mc="http://schemas.openxmlformats.org/markup-compatibility/2006">
                <mc:Choice xmlns:v="urn:schemas-microsoft-com:vml" Requires="v">
                  <p:oleObj spid="_x0000_s3936" name="CorelDRAW" r:id="rId12" imgW="7678420" imgH="4064000" progId="">
                    <p:embed/>
                  </p:oleObj>
                </mc:Choice>
                <mc:Fallback>
                  <p:oleObj name="CorelDRAW" r:id="rId12" imgW="7678420" imgH="4064000" progId="">
                    <p:embed/>
                    <p:pic>
                      <p:nvPicPr>
                        <p:cNvPr id="0" name="Picture 79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722985" y="695616"/>
                          <a:ext cx="5807234" cy="305030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43" name="Object 121"/>
            <p:cNvGraphicFramePr>
              <a:graphicFrameLocks noChangeAspect="1"/>
            </p:cNvGraphicFramePr>
            <p:nvPr/>
          </p:nvGraphicFramePr>
          <p:xfrm>
            <a:off x="1763688" y="3823319"/>
            <a:ext cx="5782158" cy="1080120"/>
          </p:xfrm>
          <a:graphic>
            <a:graphicData uri="http://schemas.openxmlformats.org/presentationml/2006/ole">
              <mc:AlternateContent xmlns:mc="http://schemas.openxmlformats.org/markup-compatibility/2006">
                <mc:Choice xmlns:v="urn:schemas-microsoft-com:vml" Requires="v">
                  <p:oleObj spid="_x0000_s3937" name="CorelDRAW" r:id="rId14" imgW="5627370" imgH="1063625" progId="">
                    <p:embed/>
                  </p:oleObj>
                </mc:Choice>
                <mc:Fallback>
                  <p:oleObj name="CorelDRAW" r:id="rId14" imgW="5627370" imgH="1063625" progId="">
                    <p:embed/>
                    <p:pic>
                      <p:nvPicPr>
                        <p:cNvPr id="0" name="Picture 793"/>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763688" y="3823319"/>
                          <a:ext cx="5782158" cy="108012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144" name="肘形连接符 143"/>
            <p:cNvCxnSpPr/>
            <p:nvPr/>
          </p:nvCxnSpPr>
          <p:spPr>
            <a:xfrm rot="16200000" flipH="1">
              <a:off x="961672" y="2586922"/>
              <a:ext cx="2471541" cy="0"/>
            </a:xfrm>
            <a:prstGeom prst="bentConnector3">
              <a:avLst>
                <a:gd name="adj1" fmla="val 50000"/>
              </a:avLst>
            </a:prstGeom>
            <a:ln w="19050">
              <a:solidFill>
                <a:srgbClr val="0B232F"/>
              </a:solidFill>
              <a:prstDash val="dash"/>
            </a:ln>
          </p:spPr>
          <p:style>
            <a:lnRef idx="1">
              <a:schemeClr val="accent1"/>
            </a:lnRef>
            <a:fillRef idx="0">
              <a:schemeClr val="accent1"/>
            </a:fillRef>
            <a:effectRef idx="0">
              <a:schemeClr val="accent1"/>
            </a:effectRef>
            <a:fontRef idx="minor">
              <a:schemeClr val="tx1"/>
            </a:fontRef>
          </p:style>
        </p:cxnSp>
        <p:cxnSp>
          <p:nvCxnSpPr>
            <p:cNvPr id="145" name="肘形连接符 144"/>
            <p:cNvCxnSpPr/>
            <p:nvPr/>
          </p:nvCxnSpPr>
          <p:spPr>
            <a:xfrm rot="16200000" flipH="1">
              <a:off x="3236147" y="2407097"/>
              <a:ext cx="2081769" cy="696280"/>
            </a:xfrm>
            <a:prstGeom prst="bentConnector3">
              <a:avLst>
                <a:gd name="adj1" fmla="val 85578"/>
              </a:avLst>
            </a:prstGeom>
            <a:ln w="19050">
              <a:solidFill>
                <a:srgbClr val="0B232F"/>
              </a:solidFill>
              <a:prstDash val="dash"/>
            </a:ln>
          </p:spPr>
          <p:style>
            <a:lnRef idx="1">
              <a:schemeClr val="accent1"/>
            </a:lnRef>
            <a:fillRef idx="0">
              <a:schemeClr val="accent1"/>
            </a:fillRef>
            <a:effectRef idx="0">
              <a:schemeClr val="accent1"/>
            </a:effectRef>
            <a:fontRef idx="minor">
              <a:schemeClr val="tx1"/>
            </a:fontRef>
          </p:style>
        </p:cxnSp>
        <p:cxnSp>
          <p:nvCxnSpPr>
            <p:cNvPr id="146" name="肘形连接符 145"/>
            <p:cNvCxnSpPr/>
            <p:nvPr/>
          </p:nvCxnSpPr>
          <p:spPr>
            <a:xfrm rot="16200000" flipH="1">
              <a:off x="5990300" y="2721195"/>
              <a:ext cx="1435090" cy="714764"/>
            </a:xfrm>
            <a:prstGeom prst="bentConnector3">
              <a:avLst>
                <a:gd name="adj1" fmla="val 77778"/>
              </a:avLst>
            </a:prstGeom>
            <a:ln w="19050">
              <a:solidFill>
                <a:srgbClr val="0B232F"/>
              </a:solidFill>
              <a:prstDash val="dash"/>
            </a:ln>
          </p:spPr>
          <p:style>
            <a:lnRef idx="1">
              <a:schemeClr val="accent1"/>
            </a:lnRef>
            <a:fillRef idx="0">
              <a:schemeClr val="accent1"/>
            </a:fillRef>
            <a:effectRef idx="0">
              <a:schemeClr val="accent1"/>
            </a:effectRef>
            <a:fontRef idx="minor">
              <a:schemeClr val="tx1"/>
            </a:fontRef>
          </p:style>
        </p:cxnSp>
        <p:sp>
          <p:nvSpPr>
            <p:cNvPr id="147" name="椭圆 146"/>
            <p:cNvSpPr/>
            <p:nvPr/>
          </p:nvSpPr>
          <p:spPr>
            <a:xfrm>
              <a:off x="2197442" y="1351151"/>
              <a:ext cx="43130" cy="4429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48" name="肘形连接符 147"/>
            <p:cNvCxnSpPr/>
            <p:nvPr/>
          </p:nvCxnSpPr>
          <p:spPr>
            <a:xfrm rot="16200000" flipH="1">
              <a:off x="2953944" y="3326434"/>
              <a:ext cx="717548" cy="221823"/>
            </a:xfrm>
            <a:prstGeom prst="bentConnector3">
              <a:avLst>
                <a:gd name="adj1" fmla="val 50000"/>
              </a:avLst>
            </a:prstGeom>
            <a:ln w="19050">
              <a:solidFill>
                <a:srgbClr val="0B232F"/>
              </a:solidFill>
              <a:prstDash val="dash"/>
            </a:ln>
          </p:spPr>
          <p:style>
            <a:lnRef idx="1">
              <a:schemeClr val="accent1"/>
            </a:lnRef>
            <a:fillRef idx="0">
              <a:schemeClr val="accent1"/>
            </a:fillRef>
            <a:effectRef idx="0">
              <a:schemeClr val="accent1"/>
            </a:effectRef>
            <a:fontRef idx="minor">
              <a:schemeClr val="tx1"/>
            </a:fontRef>
          </p:style>
        </p:cxnSp>
        <p:cxnSp>
          <p:nvCxnSpPr>
            <p:cNvPr id="149" name="肘形连接符 148"/>
            <p:cNvCxnSpPr/>
            <p:nvPr/>
          </p:nvCxnSpPr>
          <p:spPr>
            <a:xfrm rot="16200000" flipH="1">
              <a:off x="4617382" y="2617594"/>
              <a:ext cx="1488242" cy="868809"/>
            </a:xfrm>
            <a:prstGeom prst="bentConnector3">
              <a:avLst>
                <a:gd name="adj1" fmla="val 81321"/>
              </a:avLst>
            </a:prstGeom>
            <a:ln w="19050">
              <a:solidFill>
                <a:srgbClr val="0B232F"/>
              </a:solidFill>
              <a:prstDash val="dash"/>
            </a:ln>
          </p:spPr>
          <p:style>
            <a:lnRef idx="1">
              <a:schemeClr val="accent1"/>
            </a:lnRef>
            <a:fillRef idx="0">
              <a:schemeClr val="accent1"/>
            </a:fillRef>
            <a:effectRef idx="0">
              <a:schemeClr val="accent1"/>
            </a:effectRef>
            <a:fontRef idx="minor">
              <a:schemeClr val="tx1"/>
            </a:fontRef>
          </p:style>
        </p:cxnSp>
      </p:grpSp>
      <p:sp>
        <p:nvSpPr>
          <p:cNvPr id="134" name="Line 27"/>
          <p:cNvSpPr>
            <a:spLocks noChangeShapeType="1"/>
          </p:cNvSpPr>
          <p:nvPr/>
        </p:nvSpPr>
        <p:spPr bwMode="auto">
          <a:xfrm flipV="1">
            <a:off x="4544351" y="4139994"/>
            <a:ext cx="2414933" cy="251425"/>
          </a:xfrm>
          <a:prstGeom prst="line">
            <a:avLst/>
          </a:prstGeom>
          <a:noFill/>
          <a:ln w="19050" cap="rnd" cmpd="sng">
            <a:solidFill>
              <a:srgbClr val="808080"/>
            </a:solidFill>
            <a:prstDash val="sysDot"/>
            <a:round/>
          </a:ln>
        </p:spPr>
        <p:txBody>
          <a:bodyPr/>
          <a:lstStyle/>
          <a:p>
            <a:pPr fontAlgn="auto">
              <a:spcBef>
                <a:spcPts val="0"/>
              </a:spcBef>
              <a:spcAft>
                <a:spcPts val="0"/>
              </a:spcAft>
              <a:defRPr/>
            </a:pPr>
            <a:endParaRPr lang="zh-CN" altLang="en-US" kern="0">
              <a:latin typeface="+mn-lt"/>
              <a:ea typeface="微软雅黑" panose="020B0503020204020204" pitchFamily="34" charset="-122"/>
            </a:endParaRPr>
          </a:p>
        </p:txBody>
      </p:sp>
      <p:sp>
        <p:nvSpPr>
          <p:cNvPr id="135" name="Line 27"/>
          <p:cNvSpPr>
            <a:spLocks noChangeShapeType="1"/>
          </p:cNvSpPr>
          <p:nvPr/>
        </p:nvSpPr>
        <p:spPr bwMode="auto">
          <a:xfrm flipV="1">
            <a:off x="4544351" y="4110630"/>
            <a:ext cx="5147509" cy="275282"/>
          </a:xfrm>
          <a:prstGeom prst="line">
            <a:avLst/>
          </a:prstGeom>
          <a:noFill/>
          <a:ln w="19050" cap="rnd" cmpd="sng">
            <a:solidFill>
              <a:srgbClr val="808080"/>
            </a:solidFill>
            <a:prstDash val="sysDot"/>
            <a:round/>
          </a:ln>
        </p:spPr>
        <p:txBody>
          <a:bodyPr/>
          <a:lstStyle/>
          <a:p>
            <a:pPr fontAlgn="auto">
              <a:spcBef>
                <a:spcPts val="0"/>
              </a:spcBef>
              <a:spcAft>
                <a:spcPts val="0"/>
              </a:spcAft>
              <a:defRPr/>
            </a:pPr>
            <a:endParaRPr lang="zh-CN" altLang="en-US" kern="0">
              <a:latin typeface="+mn-lt"/>
              <a:ea typeface="微软雅黑" panose="020B0503020204020204" pitchFamily="34" charset="-122"/>
            </a:endParaRPr>
          </a:p>
        </p:txBody>
      </p:sp>
      <p:sp>
        <p:nvSpPr>
          <p:cNvPr id="136" name="Line 24"/>
          <p:cNvSpPr>
            <a:spLocks noChangeShapeType="1"/>
          </p:cNvSpPr>
          <p:nvPr/>
        </p:nvSpPr>
        <p:spPr bwMode="auto">
          <a:xfrm>
            <a:off x="9738140" y="3315984"/>
            <a:ext cx="0" cy="374383"/>
          </a:xfrm>
          <a:prstGeom prst="line">
            <a:avLst/>
          </a:prstGeom>
          <a:noFill/>
          <a:ln w="19050" cap="rnd" cmpd="sng">
            <a:solidFill>
              <a:srgbClr val="808080"/>
            </a:solidFill>
            <a:prstDash val="sysDot"/>
            <a:round/>
          </a:ln>
        </p:spPr>
        <p:txBody>
          <a:bodyPr/>
          <a:lstStyle/>
          <a:p>
            <a:pPr fontAlgn="auto">
              <a:spcBef>
                <a:spcPts val="0"/>
              </a:spcBef>
              <a:spcAft>
                <a:spcPts val="0"/>
              </a:spcAft>
              <a:defRPr/>
            </a:pPr>
            <a:endParaRPr lang="zh-CN" altLang="en-US" kern="0">
              <a:latin typeface="+mn-lt"/>
              <a:ea typeface="微软雅黑" panose="020B0503020204020204" pitchFamily="34" charset="-122"/>
            </a:endParaRPr>
          </a:p>
        </p:txBody>
      </p:sp>
      <p:sp>
        <p:nvSpPr>
          <p:cNvPr id="137" name="Line 27"/>
          <p:cNvSpPr>
            <a:spLocks noChangeShapeType="1"/>
          </p:cNvSpPr>
          <p:nvPr/>
        </p:nvSpPr>
        <p:spPr bwMode="auto">
          <a:xfrm>
            <a:off x="4371856" y="4127148"/>
            <a:ext cx="5166443" cy="264271"/>
          </a:xfrm>
          <a:prstGeom prst="line">
            <a:avLst/>
          </a:prstGeom>
          <a:noFill/>
          <a:ln w="19050" cap="rnd" cmpd="sng">
            <a:solidFill>
              <a:srgbClr val="808080"/>
            </a:solidFill>
            <a:prstDash val="sysDot"/>
            <a:round/>
          </a:ln>
        </p:spPr>
        <p:txBody>
          <a:bodyPr/>
          <a:lstStyle/>
          <a:p>
            <a:pPr fontAlgn="auto">
              <a:spcBef>
                <a:spcPts val="0"/>
              </a:spcBef>
              <a:spcAft>
                <a:spcPts val="0"/>
              </a:spcAft>
              <a:defRPr/>
            </a:pPr>
            <a:endParaRPr lang="zh-CN" altLang="en-US" kern="0">
              <a:latin typeface="+mn-lt"/>
              <a:ea typeface="微软雅黑" panose="020B0503020204020204" pitchFamily="34" charset="-122"/>
            </a:endParaRPr>
          </a:p>
        </p:txBody>
      </p:sp>
      <p:sp>
        <p:nvSpPr>
          <p:cNvPr id="138" name="Line 21"/>
          <p:cNvSpPr>
            <a:spLocks noChangeShapeType="1"/>
          </p:cNvSpPr>
          <p:nvPr/>
        </p:nvSpPr>
        <p:spPr bwMode="auto">
          <a:xfrm>
            <a:off x="1902229" y="3367370"/>
            <a:ext cx="5164338" cy="267941"/>
          </a:xfrm>
          <a:prstGeom prst="line">
            <a:avLst/>
          </a:prstGeom>
          <a:noFill/>
          <a:ln w="19050" cap="rnd" cmpd="sng">
            <a:solidFill>
              <a:srgbClr val="808080"/>
            </a:solidFill>
            <a:prstDash val="sysDot"/>
            <a:round/>
          </a:ln>
        </p:spPr>
        <p:txBody>
          <a:bodyPr/>
          <a:lstStyle/>
          <a:p>
            <a:pPr fontAlgn="auto">
              <a:spcBef>
                <a:spcPts val="0"/>
              </a:spcBef>
              <a:spcAft>
                <a:spcPts val="0"/>
              </a:spcAft>
              <a:defRPr/>
            </a:pPr>
            <a:endParaRPr lang="zh-CN" altLang="en-US" kern="0">
              <a:latin typeface="+mn-lt"/>
              <a:ea typeface="微软雅黑" panose="020B0503020204020204" pitchFamily="34" charset="-122"/>
            </a:endParaRPr>
          </a:p>
        </p:txBody>
      </p:sp>
      <p:sp>
        <p:nvSpPr>
          <p:cNvPr id="139" name="Line 21"/>
          <p:cNvSpPr>
            <a:spLocks noChangeShapeType="1"/>
          </p:cNvSpPr>
          <p:nvPr/>
        </p:nvSpPr>
        <p:spPr bwMode="auto">
          <a:xfrm>
            <a:off x="1893815" y="3391227"/>
            <a:ext cx="7798046" cy="244084"/>
          </a:xfrm>
          <a:prstGeom prst="line">
            <a:avLst/>
          </a:prstGeom>
          <a:noFill/>
          <a:ln w="19050" cap="rnd" cmpd="sng">
            <a:solidFill>
              <a:srgbClr val="808080"/>
            </a:solidFill>
            <a:prstDash val="sysDot"/>
            <a:round/>
          </a:ln>
        </p:spPr>
        <p:txBody>
          <a:bodyPr/>
          <a:lstStyle/>
          <a:p>
            <a:pPr fontAlgn="auto">
              <a:spcBef>
                <a:spcPts val="0"/>
              </a:spcBef>
              <a:spcAft>
                <a:spcPts val="0"/>
              </a:spcAft>
              <a:defRPr/>
            </a:pPr>
            <a:endParaRPr lang="zh-CN" altLang="en-US" kern="0">
              <a:latin typeface="+mn-lt"/>
              <a:ea typeface="微软雅黑" panose="020B0503020204020204" pitchFamily="34" charset="-122"/>
            </a:endParaRPr>
          </a:p>
        </p:txBody>
      </p:sp>
      <p:sp>
        <p:nvSpPr>
          <p:cNvPr id="140" name="Line 27"/>
          <p:cNvSpPr>
            <a:spLocks noChangeShapeType="1"/>
          </p:cNvSpPr>
          <p:nvPr/>
        </p:nvSpPr>
        <p:spPr bwMode="auto">
          <a:xfrm>
            <a:off x="1868571" y="4147335"/>
            <a:ext cx="7806460" cy="244084"/>
          </a:xfrm>
          <a:prstGeom prst="line">
            <a:avLst/>
          </a:prstGeom>
          <a:noFill/>
          <a:ln w="19050" cap="rnd" cmpd="sng">
            <a:solidFill>
              <a:srgbClr val="808080"/>
            </a:solidFill>
            <a:prstDash val="sysDot"/>
            <a:round/>
          </a:ln>
        </p:spPr>
        <p:txBody>
          <a:bodyPr/>
          <a:lstStyle/>
          <a:p>
            <a:pPr fontAlgn="auto">
              <a:spcBef>
                <a:spcPts val="0"/>
              </a:spcBef>
              <a:spcAft>
                <a:spcPts val="0"/>
              </a:spcAft>
              <a:defRPr/>
            </a:pPr>
            <a:endParaRPr lang="zh-CN" altLang="en-US" kern="0">
              <a:latin typeface="+mn-lt"/>
              <a:ea typeface="微软雅黑" panose="020B0503020204020204" pitchFamily="34" charset="-122"/>
            </a:endParaRPr>
          </a:p>
        </p:txBody>
      </p:sp>
      <p:sp>
        <p:nvSpPr>
          <p:cNvPr id="141" name="Line 30"/>
          <p:cNvSpPr>
            <a:spLocks noChangeShapeType="1"/>
          </p:cNvSpPr>
          <p:nvPr/>
        </p:nvSpPr>
        <p:spPr bwMode="auto">
          <a:xfrm flipH="1">
            <a:off x="1876986" y="3389392"/>
            <a:ext cx="5158028" cy="255094"/>
          </a:xfrm>
          <a:prstGeom prst="line">
            <a:avLst/>
          </a:prstGeom>
          <a:noFill/>
          <a:ln w="19050" cap="rnd" cmpd="sng">
            <a:solidFill>
              <a:srgbClr val="808080"/>
            </a:solidFill>
            <a:prstDash val="sysDot"/>
            <a:round/>
          </a:ln>
        </p:spPr>
        <p:txBody>
          <a:bodyPr/>
          <a:lstStyle/>
          <a:p>
            <a:pPr fontAlgn="auto">
              <a:spcBef>
                <a:spcPts val="0"/>
              </a:spcBef>
              <a:spcAft>
                <a:spcPts val="0"/>
              </a:spcAft>
              <a:defRPr/>
            </a:pPr>
            <a:endParaRPr lang="zh-CN" altLang="en-US" kern="0">
              <a:latin typeface="+mn-lt"/>
              <a:ea typeface="微软雅黑" panose="020B0503020204020204" pitchFamily="34" charset="-122"/>
            </a:endParaRPr>
          </a:p>
        </p:txBody>
      </p:sp>
      <p:pic>
        <p:nvPicPr>
          <p:cNvPr id="2" name="图片 1"/>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6142053" y="5222321"/>
            <a:ext cx="1707786" cy="843749"/>
          </a:xfrm>
          <a:prstGeom prst="rect">
            <a:avLst/>
          </a:prstGeom>
        </p:spPr>
      </p:pic>
      <p:sp>
        <p:nvSpPr>
          <p:cNvPr id="69" name="Text Box 53"/>
          <p:cNvSpPr txBox="1">
            <a:spLocks noChangeArrowheads="1"/>
          </p:cNvSpPr>
          <p:nvPr/>
        </p:nvSpPr>
        <p:spPr bwMode="auto">
          <a:xfrm>
            <a:off x="6302706" y="4817877"/>
            <a:ext cx="1691295" cy="369332"/>
          </a:xfrm>
          <a:prstGeom prst="rect">
            <a:avLst/>
          </a:prstGeom>
          <a:noFill/>
          <a:ln>
            <a:noFill/>
          </a:ln>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auto" hangingPunct="1">
              <a:lnSpc>
                <a:spcPct val="150000"/>
              </a:lnSpc>
              <a:spcBef>
                <a:spcPts val="0"/>
              </a:spcBef>
              <a:spcAft>
                <a:spcPts val="0"/>
              </a:spcAft>
              <a:defRPr/>
            </a:pPr>
            <a:r>
              <a:rPr lang="zh-CN" altLang="en-US" sz="1200" kern="0" dirty="0" smtClean="0">
                <a:ea typeface="微软雅黑" panose="020B0503020204020204" pitchFamily="34" charset="-122"/>
              </a:rPr>
              <a:t>用户数：</a:t>
            </a:r>
            <a:r>
              <a:rPr lang="en-US" altLang="zh-CN" sz="1200" kern="0" dirty="0" smtClean="0">
                <a:ea typeface="微软雅黑" panose="020B0503020204020204" pitchFamily="34" charset="-122"/>
              </a:rPr>
              <a:t>1500</a:t>
            </a:r>
            <a:r>
              <a:rPr lang="zh-CN" altLang="en-US" sz="1200" kern="0" dirty="0" smtClean="0">
                <a:ea typeface="微软雅黑" panose="020B0503020204020204" pitchFamily="34" charset="-122"/>
              </a:rPr>
              <a:t>万</a:t>
            </a:r>
          </a:p>
        </p:txBody>
      </p:sp>
    </p:spTree>
    <p:custDataLst>
      <p:tags r:id="rId2"/>
    </p:custData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3" cstate="print">
            <a:extLst>
              <a:ext uri="{28A0092B-C50C-407E-A947-70E740481C1C}">
                <a14:useLocalDpi xmlns:a14="http://schemas.microsoft.com/office/drawing/2010/main" val="0"/>
              </a:ext>
            </a:extLst>
          </a:blip>
          <a:srcRect l="25971" t="13208"/>
          <a:stretch>
            <a:fillRect/>
          </a:stretch>
        </p:blipFill>
        <p:spPr>
          <a:xfrm rot="5400000">
            <a:off x="5567233" y="-747586"/>
            <a:ext cx="5877180" cy="7372353"/>
          </a:xfrm>
          <a:prstGeom prst="rect">
            <a:avLst/>
          </a:prstGeom>
        </p:spPr>
      </p:pic>
      <p:sp>
        <p:nvSpPr>
          <p:cNvPr id="6" name="矩形 5"/>
          <p:cNvSpPr/>
          <p:nvPr/>
        </p:nvSpPr>
        <p:spPr>
          <a:xfrm>
            <a:off x="1231122" y="3091803"/>
            <a:ext cx="6186309" cy="646331"/>
          </a:xfrm>
          <a:prstGeom prst="rect">
            <a:avLst/>
          </a:prstGeom>
        </p:spPr>
        <p:txBody>
          <a:bodyPr wrap="none">
            <a:spAutoFit/>
          </a:bodyPr>
          <a:lstStyle/>
          <a:p>
            <a:pPr lvl="0"/>
            <a:r>
              <a:rPr lang="zh-CN" altLang="en-US" sz="3600" b="1" dirty="0">
                <a:solidFill>
                  <a:prstClr val="black">
                    <a:lumMod val="75000"/>
                    <a:lumOff val="25000"/>
                  </a:prstClr>
                </a:solidFill>
                <a:latin typeface="微软雅黑" panose="020B0503020204020204" pitchFamily="34" charset="-122"/>
              </a:rPr>
              <a:t>中国</a:t>
            </a:r>
            <a:r>
              <a:rPr lang="zh-CN" altLang="en-US" sz="3600" b="1" dirty="0" smtClean="0">
                <a:solidFill>
                  <a:prstClr val="black">
                    <a:lumMod val="75000"/>
                    <a:lumOff val="25000"/>
                  </a:prstClr>
                </a:solidFill>
                <a:latin typeface="微软雅黑" panose="020B0503020204020204" pitchFamily="34" charset="-122"/>
              </a:rPr>
              <a:t>联通教育信息化产品体系</a:t>
            </a:r>
            <a:endParaRPr lang="zh-CN" altLang="en-US" sz="3600" b="1" dirty="0">
              <a:solidFill>
                <a:prstClr val="black">
                  <a:lumMod val="75000"/>
                  <a:lumOff val="25000"/>
                </a:prstClr>
              </a:solidFill>
              <a:latin typeface="微软雅黑" panose="020B0503020204020204" pitchFamily="34" charset="-122"/>
            </a:endParaRPr>
          </a:p>
        </p:txBody>
      </p:sp>
      <p:sp>
        <p:nvSpPr>
          <p:cNvPr id="7" name="圆角矩形 6"/>
          <p:cNvSpPr/>
          <p:nvPr/>
        </p:nvSpPr>
        <p:spPr>
          <a:xfrm>
            <a:off x="362957" y="2938590"/>
            <a:ext cx="868165" cy="86360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threePt" dir="t"/>
            </a:scene3d>
            <a:sp3d contourW="12700"/>
          </a:bodyPr>
          <a:lstStyle/>
          <a:p>
            <a:pPr algn="ctr"/>
            <a:r>
              <a:rPr lang="en-US" altLang="zh-CN" sz="3600" dirty="0" smtClean="0">
                <a:latin typeface="迷你简准圆" panose="03000509000000000000" pitchFamily="65" charset="-122"/>
                <a:ea typeface="迷你简准圆" panose="03000509000000000000" pitchFamily="65" charset="-122"/>
              </a:rPr>
              <a:t>02</a:t>
            </a:r>
            <a:endParaRPr lang="zh-CN" altLang="en-US" sz="3600" dirty="0">
              <a:latin typeface="迷你简准圆" panose="03000509000000000000" pitchFamily="65" charset="-122"/>
              <a:ea typeface="迷你简准圆" panose="03000509000000000000" pitchFamily="65" charset="-122"/>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rotWithShape="1">
          <a:blip r:embed="rId71" cstate="print">
            <a:extLst>
              <a:ext uri="{28A0092B-C50C-407E-A947-70E740481C1C}">
                <a14:useLocalDpi xmlns:a14="http://schemas.microsoft.com/office/drawing/2010/main" val="0"/>
              </a:ext>
            </a:extLst>
          </a:blip>
          <a:srcRect l="20861" t="23612"/>
          <a:stretch>
            <a:fillRect/>
          </a:stretch>
        </p:blipFill>
        <p:spPr>
          <a:xfrm>
            <a:off x="0" y="1"/>
            <a:ext cx="1758505" cy="1816100"/>
          </a:xfrm>
          <a:prstGeom prst="rect">
            <a:avLst/>
          </a:prstGeom>
        </p:spPr>
      </p:pic>
      <p:sp>
        <p:nvSpPr>
          <p:cNvPr id="16" name="文本框 15"/>
          <p:cNvSpPr txBox="1"/>
          <p:nvPr/>
        </p:nvSpPr>
        <p:spPr>
          <a:xfrm>
            <a:off x="1758505" y="428690"/>
            <a:ext cx="5519460" cy="584775"/>
          </a:xfrm>
          <a:prstGeom prst="rect">
            <a:avLst/>
          </a:prstGeom>
          <a:noFill/>
        </p:spPr>
        <p:txBody>
          <a:bodyPr wrap="none" rtlCol="0">
            <a:spAutoFit/>
            <a:scene3d>
              <a:camera prst="orthographicFront"/>
              <a:lightRig rig="threePt" dir="t"/>
            </a:scene3d>
            <a:sp3d contourW="12700"/>
          </a:bodyPr>
          <a:lstStyle/>
          <a:p>
            <a:r>
              <a:rPr lang="zh-CN" altLang="en-US" sz="3200" b="1" dirty="0" smtClean="0">
                <a:solidFill>
                  <a:schemeClr val="tx1">
                    <a:lumMod val="75000"/>
                    <a:lumOff val="25000"/>
                  </a:schemeClr>
                </a:solidFill>
                <a:latin typeface="+mn-ea"/>
              </a:rPr>
              <a:t>中国联通教育信息化产品体系</a:t>
            </a:r>
            <a:endParaRPr lang="zh-CN" altLang="en-US" sz="3200" b="1" dirty="0">
              <a:solidFill>
                <a:schemeClr val="tx1">
                  <a:lumMod val="75000"/>
                  <a:lumOff val="25000"/>
                </a:schemeClr>
              </a:solidFill>
              <a:latin typeface="+mn-ea"/>
            </a:endParaRPr>
          </a:p>
        </p:txBody>
      </p:sp>
      <p:grpSp>
        <p:nvGrpSpPr>
          <p:cNvPr id="11" name="组合 10"/>
          <p:cNvGrpSpPr/>
          <p:nvPr/>
        </p:nvGrpSpPr>
        <p:grpSpPr>
          <a:xfrm>
            <a:off x="1180759" y="1575931"/>
            <a:ext cx="9783290" cy="3647234"/>
            <a:chOff x="1014504" y="1728330"/>
            <a:chExt cx="9783290" cy="3952029"/>
          </a:xfrm>
        </p:grpSpPr>
        <p:grpSp>
          <p:nvGrpSpPr>
            <p:cNvPr id="24" name="组合 23"/>
            <p:cNvGrpSpPr/>
            <p:nvPr/>
          </p:nvGrpSpPr>
          <p:grpSpPr>
            <a:xfrm>
              <a:off x="1014504" y="1728330"/>
              <a:ext cx="2611935" cy="3952029"/>
              <a:chOff x="3154364" y="2442585"/>
              <a:chExt cx="2949575" cy="2508980"/>
            </a:xfrm>
          </p:grpSpPr>
          <p:sp>
            <p:nvSpPr>
              <p:cNvPr id="29" name="MH_SubTitle_1"/>
              <p:cNvSpPr/>
              <p:nvPr>
                <p:custDataLst>
                  <p:tags r:id="rId47"/>
                </p:custDataLst>
              </p:nvPr>
            </p:nvSpPr>
            <p:spPr>
              <a:xfrm>
                <a:off x="3154364" y="2442585"/>
                <a:ext cx="2949575" cy="505403"/>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2800" b="1" dirty="0" smtClean="0">
                    <a:solidFill>
                      <a:srgbClr val="FFFFFF"/>
                    </a:solidFill>
                  </a:rPr>
                  <a:t>主打产品</a:t>
                </a:r>
                <a:endParaRPr lang="zh-CN" altLang="en-US" sz="2800" b="1" dirty="0">
                  <a:solidFill>
                    <a:srgbClr val="FFFFFF"/>
                  </a:solidFill>
                </a:endParaRPr>
              </a:p>
            </p:txBody>
          </p:sp>
          <p:sp>
            <p:nvSpPr>
              <p:cNvPr id="30" name="MH_Text_1"/>
              <p:cNvSpPr/>
              <p:nvPr>
                <p:custDataLst>
                  <p:tags r:id="rId48"/>
                </p:custDataLst>
              </p:nvPr>
            </p:nvSpPr>
            <p:spPr>
              <a:xfrm>
                <a:off x="3208920" y="3108108"/>
                <a:ext cx="2840741" cy="1843457"/>
              </a:xfrm>
              <a:prstGeom prst="rect">
                <a:avLst/>
              </a:prstGeom>
              <a:solidFill>
                <a:srgbClr val="FFFFFF"/>
              </a:solidFill>
              <a:ln w="12700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lIns="180000" tIns="90000" rIns="180000" bIns="90000" anchor="ctr">
                <a:normAutofit/>
              </a:bodyPr>
              <a:lstStyle/>
              <a:p>
                <a:pPr algn="just">
                  <a:lnSpc>
                    <a:spcPct val="130000"/>
                  </a:lnSpc>
                  <a:spcBef>
                    <a:spcPts val="1200"/>
                  </a:spcBef>
                  <a:defRPr/>
                </a:pPr>
                <a:endParaRPr lang="zh-CN" altLang="en-US" sz="1600" kern="0" dirty="0">
                  <a:solidFill>
                    <a:srgbClr val="3A3A3A"/>
                  </a:solidFill>
                </a:endParaRPr>
              </a:p>
            </p:txBody>
          </p:sp>
          <p:sp>
            <p:nvSpPr>
              <p:cNvPr id="31" name="MH_Other_1"/>
              <p:cNvSpPr/>
              <p:nvPr>
                <p:custDataLst>
                  <p:tags r:id="rId49"/>
                </p:custDataLst>
              </p:nvPr>
            </p:nvSpPr>
            <p:spPr>
              <a:xfrm rot="4460462">
                <a:off x="3351213" y="3059113"/>
                <a:ext cx="95250" cy="9525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latin typeface="+mn-ea"/>
                </a:endParaRPr>
              </a:p>
            </p:txBody>
          </p:sp>
          <p:sp>
            <p:nvSpPr>
              <p:cNvPr id="32" name="MH_Other_2"/>
              <p:cNvSpPr/>
              <p:nvPr>
                <p:custDataLst>
                  <p:tags r:id="rId50"/>
                </p:custDataLst>
              </p:nvPr>
            </p:nvSpPr>
            <p:spPr>
              <a:xfrm rot="4460462">
                <a:off x="3348038" y="2855913"/>
                <a:ext cx="95250" cy="9525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latin typeface="+mn-ea"/>
                </a:endParaRPr>
              </a:p>
            </p:txBody>
          </p:sp>
          <p:sp>
            <p:nvSpPr>
              <p:cNvPr id="33" name="MH_Other_3"/>
              <p:cNvSpPr/>
              <p:nvPr>
                <p:custDataLst>
                  <p:tags r:id="rId51"/>
                </p:custDataLst>
              </p:nvPr>
            </p:nvSpPr>
            <p:spPr>
              <a:xfrm rot="5441149">
                <a:off x="3369997" y="3067556"/>
                <a:ext cx="57332" cy="70157"/>
              </a:xfrm>
              <a:prstGeom prst="ellipse">
                <a:avLst/>
              </a:prstGeom>
              <a:gradFill flip="none" rotWithShape="1">
                <a:gsLst>
                  <a:gs pos="51000">
                    <a:schemeClr val="tx1">
                      <a:lumMod val="65000"/>
                      <a:lumOff val="35000"/>
                    </a:schemeClr>
                  </a:gs>
                  <a:gs pos="20000">
                    <a:schemeClr val="bg1">
                      <a:lumMod val="50000"/>
                    </a:schemeClr>
                  </a:gs>
                  <a:gs pos="86000">
                    <a:schemeClr val="bg1">
                      <a:lumMod val="65000"/>
                    </a:schemeClr>
                  </a:gs>
                </a:gsLst>
                <a:path path="circle">
                  <a:fillToRect l="100000" t="100000"/>
                </a:path>
                <a:tileRect r="-100000" b="-100000"/>
              </a:gra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latin typeface="+mn-ea"/>
                </a:endParaRPr>
              </a:p>
            </p:txBody>
          </p:sp>
          <p:sp>
            <p:nvSpPr>
              <p:cNvPr id="34" name="MH_Other_4"/>
              <p:cNvSpPr/>
              <p:nvPr>
                <p:custDataLst>
                  <p:tags r:id="rId52"/>
                </p:custDataLst>
              </p:nvPr>
            </p:nvSpPr>
            <p:spPr>
              <a:xfrm rot="5441149">
                <a:off x="3368940" y="2865376"/>
                <a:ext cx="57332" cy="70157"/>
              </a:xfrm>
              <a:prstGeom prst="ellipse">
                <a:avLst/>
              </a:prstGeom>
              <a:gradFill flip="none" rotWithShape="1">
                <a:gsLst>
                  <a:gs pos="51000">
                    <a:schemeClr val="tx1">
                      <a:lumMod val="65000"/>
                      <a:lumOff val="35000"/>
                    </a:schemeClr>
                  </a:gs>
                  <a:gs pos="20000">
                    <a:schemeClr val="bg1">
                      <a:lumMod val="50000"/>
                    </a:schemeClr>
                  </a:gs>
                  <a:gs pos="86000">
                    <a:schemeClr val="bg1">
                      <a:lumMod val="65000"/>
                    </a:schemeClr>
                  </a:gs>
                </a:gsLst>
                <a:path path="circle">
                  <a:fillToRect l="100000" t="100000"/>
                </a:path>
                <a:tileRect r="-100000" b="-100000"/>
              </a:gra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latin typeface="+mn-ea"/>
                </a:endParaRPr>
              </a:p>
            </p:txBody>
          </p:sp>
          <p:sp>
            <p:nvSpPr>
              <p:cNvPr id="35" name="MH_Other_5"/>
              <p:cNvSpPr/>
              <p:nvPr>
                <p:custDataLst>
                  <p:tags r:id="rId53"/>
                </p:custDataLst>
              </p:nvPr>
            </p:nvSpPr>
            <p:spPr>
              <a:xfrm rot="5441149">
                <a:off x="3283744" y="2983706"/>
                <a:ext cx="215900" cy="46038"/>
              </a:xfrm>
              <a:prstGeom prst="rect">
                <a:avLst/>
              </a:prstGeom>
              <a:gradFill flip="none" rotWithShape="1">
                <a:gsLst>
                  <a:gs pos="57000">
                    <a:schemeClr val="bg1">
                      <a:lumMod val="85000"/>
                    </a:schemeClr>
                  </a:gs>
                  <a:gs pos="9000">
                    <a:schemeClr val="tx1">
                      <a:lumMod val="85000"/>
                      <a:lumOff val="15000"/>
                    </a:schemeClr>
                  </a:gs>
                  <a:gs pos="98000">
                    <a:schemeClr val="tx1">
                      <a:lumMod val="85000"/>
                      <a:lumOff val="15000"/>
                    </a:schemeClr>
                  </a:gs>
                </a:gsLst>
                <a:path path="rect">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latin typeface="+mn-ea"/>
                </a:endParaRPr>
              </a:p>
            </p:txBody>
          </p:sp>
          <p:sp>
            <p:nvSpPr>
              <p:cNvPr id="36" name="MH_Other_6"/>
              <p:cNvSpPr/>
              <p:nvPr>
                <p:custDataLst>
                  <p:tags r:id="rId54"/>
                </p:custDataLst>
              </p:nvPr>
            </p:nvSpPr>
            <p:spPr>
              <a:xfrm rot="4460462">
                <a:off x="3462338" y="3059113"/>
                <a:ext cx="95250" cy="9525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latin typeface="+mn-ea"/>
                </a:endParaRPr>
              </a:p>
            </p:txBody>
          </p:sp>
          <p:sp>
            <p:nvSpPr>
              <p:cNvPr id="37" name="MH_Other_7"/>
              <p:cNvSpPr/>
              <p:nvPr>
                <p:custDataLst>
                  <p:tags r:id="rId55"/>
                </p:custDataLst>
              </p:nvPr>
            </p:nvSpPr>
            <p:spPr>
              <a:xfrm rot="4460462">
                <a:off x="3457575" y="2855913"/>
                <a:ext cx="95250" cy="9525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latin typeface="+mn-ea"/>
                </a:endParaRPr>
              </a:p>
            </p:txBody>
          </p:sp>
          <p:sp>
            <p:nvSpPr>
              <p:cNvPr id="38" name="MH_Other_8"/>
              <p:cNvSpPr/>
              <p:nvPr>
                <p:custDataLst>
                  <p:tags r:id="rId56"/>
                </p:custDataLst>
              </p:nvPr>
            </p:nvSpPr>
            <p:spPr>
              <a:xfrm rot="5441149">
                <a:off x="3480462" y="3067556"/>
                <a:ext cx="57332" cy="70157"/>
              </a:xfrm>
              <a:prstGeom prst="ellipse">
                <a:avLst/>
              </a:prstGeom>
              <a:gradFill flip="none" rotWithShape="1">
                <a:gsLst>
                  <a:gs pos="51000">
                    <a:schemeClr val="tx1">
                      <a:lumMod val="65000"/>
                      <a:lumOff val="35000"/>
                    </a:schemeClr>
                  </a:gs>
                  <a:gs pos="20000">
                    <a:schemeClr val="bg1">
                      <a:lumMod val="50000"/>
                    </a:schemeClr>
                  </a:gs>
                  <a:gs pos="86000">
                    <a:schemeClr val="bg1">
                      <a:lumMod val="65000"/>
                    </a:schemeClr>
                  </a:gs>
                </a:gsLst>
                <a:path path="circle">
                  <a:fillToRect l="100000" t="100000"/>
                </a:path>
                <a:tileRect r="-100000" b="-100000"/>
              </a:gra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latin typeface="+mn-ea"/>
                </a:endParaRPr>
              </a:p>
            </p:txBody>
          </p:sp>
          <p:sp>
            <p:nvSpPr>
              <p:cNvPr id="39" name="MH_Other_9"/>
              <p:cNvSpPr/>
              <p:nvPr>
                <p:custDataLst>
                  <p:tags r:id="rId57"/>
                </p:custDataLst>
              </p:nvPr>
            </p:nvSpPr>
            <p:spPr>
              <a:xfrm rot="5441149">
                <a:off x="3479405" y="2865376"/>
                <a:ext cx="57332" cy="70157"/>
              </a:xfrm>
              <a:prstGeom prst="ellipse">
                <a:avLst/>
              </a:prstGeom>
              <a:gradFill flip="none" rotWithShape="1">
                <a:gsLst>
                  <a:gs pos="51000">
                    <a:schemeClr val="tx1">
                      <a:lumMod val="65000"/>
                      <a:lumOff val="35000"/>
                    </a:schemeClr>
                  </a:gs>
                  <a:gs pos="20000">
                    <a:schemeClr val="bg1">
                      <a:lumMod val="50000"/>
                    </a:schemeClr>
                  </a:gs>
                  <a:gs pos="86000">
                    <a:schemeClr val="bg1">
                      <a:lumMod val="65000"/>
                    </a:schemeClr>
                  </a:gs>
                </a:gsLst>
                <a:path path="circle">
                  <a:fillToRect l="100000" t="100000"/>
                </a:path>
                <a:tileRect r="-100000" b="-100000"/>
              </a:gra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latin typeface="+mn-ea"/>
                </a:endParaRPr>
              </a:p>
            </p:txBody>
          </p:sp>
          <p:sp>
            <p:nvSpPr>
              <p:cNvPr id="40" name="MH_Other_10"/>
              <p:cNvSpPr/>
              <p:nvPr>
                <p:custDataLst>
                  <p:tags r:id="rId58"/>
                </p:custDataLst>
              </p:nvPr>
            </p:nvSpPr>
            <p:spPr>
              <a:xfrm rot="5441149">
                <a:off x="3394076" y="2982913"/>
                <a:ext cx="215900" cy="47625"/>
              </a:xfrm>
              <a:prstGeom prst="rect">
                <a:avLst/>
              </a:prstGeom>
              <a:gradFill flip="none" rotWithShape="1">
                <a:gsLst>
                  <a:gs pos="57000">
                    <a:schemeClr val="bg1">
                      <a:lumMod val="85000"/>
                    </a:schemeClr>
                  </a:gs>
                  <a:gs pos="9000">
                    <a:schemeClr val="tx1">
                      <a:lumMod val="85000"/>
                      <a:lumOff val="15000"/>
                    </a:schemeClr>
                  </a:gs>
                  <a:gs pos="98000">
                    <a:schemeClr val="tx1">
                      <a:lumMod val="85000"/>
                      <a:lumOff val="15000"/>
                    </a:schemeClr>
                  </a:gs>
                </a:gsLst>
                <a:path path="rect">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latin typeface="+mn-ea"/>
                </a:endParaRPr>
              </a:p>
            </p:txBody>
          </p:sp>
          <p:sp>
            <p:nvSpPr>
              <p:cNvPr id="41" name="MH_Other_11"/>
              <p:cNvSpPr/>
              <p:nvPr>
                <p:custDataLst>
                  <p:tags r:id="rId59"/>
                </p:custDataLst>
              </p:nvPr>
            </p:nvSpPr>
            <p:spPr>
              <a:xfrm rot="4460462">
                <a:off x="5686425" y="3059113"/>
                <a:ext cx="95250" cy="9525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latin typeface="+mn-ea"/>
                </a:endParaRPr>
              </a:p>
            </p:txBody>
          </p:sp>
          <p:sp>
            <p:nvSpPr>
              <p:cNvPr id="42" name="MH_Other_12"/>
              <p:cNvSpPr/>
              <p:nvPr>
                <p:custDataLst>
                  <p:tags r:id="rId60"/>
                </p:custDataLst>
              </p:nvPr>
            </p:nvSpPr>
            <p:spPr>
              <a:xfrm rot="4460462">
                <a:off x="5683250" y="2855913"/>
                <a:ext cx="95250" cy="9525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latin typeface="+mn-ea"/>
                </a:endParaRPr>
              </a:p>
            </p:txBody>
          </p:sp>
          <p:sp>
            <p:nvSpPr>
              <p:cNvPr id="43" name="MH_Other_13"/>
              <p:cNvSpPr/>
              <p:nvPr>
                <p:custDataLst>
                  <p:tags r:id="rId61"/>
                </p:custDataLst>
              </p:nvPr>
            </p:nvSpPr>
            <p:spPr>
              <a:xfrm rot="5441149">
                <a:off x="5705489" y="3067556"/>
                <a:ext cx="57332" cy="70157"/>
              </a:xfrm>
              <a:prstGeom prst="ellipse">
                <a:avLst/>
              </a:prstGeom>
              <a:gradFill flip="none" rotWithShape="1">
                <a:gsLst>
                  <a:gs pos="51000">
                    <a:schemeClr val="tx1">
                      <a:lumMod val="65000"/>
                      <a:lumOff val="35000"/>
                    </a:schemeClr>
                  </a:gs>
                  <a:gs pos="20000">
                    <a:schemeClr val="bg1">
                      <a:lumMod val="50000"/>
                    </a:schemeClr>
                  </a:gs>
                  <a:gs pos="86000">
                    <a:schemeClr val="bg1">
                      <a:lumMod val="65000"/>
                    </a:schemeClr>
                  </a:gs>
                </a:gsLst>
                <a:path path="circle">
                  <a:fillToRect l="100000" t="100000"/>
                </a:path>
                <a:tileRect r="-100000" b="-100000"/>
              </a:gra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latin typeface="+mn-ea"/>
                </a:endParaRPr>
              </a:p>
            </p:txBody>
          </p:sp>
          <p:sp>
            <p:nvSpPr>
              <p:cNvPr id="44" name="MH_Other_14"/>
              <p:cNvSpPr/>
              <p:nvPr>
                <p:custDataLst>
                  <p:tags r:id="rId62"/>
                </p:custDataLst>
              </p:nvPr>
            </p:nvSpPr>
            <p:spPr>
              <a:xfrm rot="5441149">
                <a:off x="5704432" y="2865376"/>
                <a:ext cx="57332" cy="70157"/>
              </a:xfrm>
              <a:prstGeom prst="ellipse">
                <a:avLst/>
              </a:prstGeom>
              <a:gradFill flip="none" rotWithShape="1">
                <a:gsLst>
                  <a:gs pos="51000">
                    <a:schemeClr val="tx1">
                      <a:lumMod val="65000"/>
                      <a:lumOff val="35000"/>
                    </a:schemeClr>
                  </a:gs>
                  <a:gs pos="20000">
                    <a:schemeClr val="bg1">
                      <a:lumMod val="50000"/>
                    </a:schemeClr>
                  </a:gs>
                  <a:gs pos="86000">
                    <a:schemeClr val="bg1">
                      <a:lumMod val="65000"/>
                    </a:schemeClr>
                  </a:gs>
                </a:gsLst>
                <a:path path="circle">
                  <a:fillToRect l="100000" t="100000"/>
                </a:path>
                <a:tileRect r="-100000" b="-100000"/>
              </a:gra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latin typeface="+mn-ea"/>
                </a:endParaRPr>
              </a:p>
            </p:txBody>
          </p:sp>
          <p:sp>
            <p:nvSpPr>
              <p:cNvPr id="45" name="MH_Other_15"/>
              <p:cNvSpPr/>
              <p:nvPr>
                <p:custDataLst>
                  <p:tags r:id="rId63"/>
                </p:custDataLst>
              </p:nvPr>
            </p:nvSpPr>
            <p:spPr>
              <a:xfrm rot="5441149">
                <a:off x="5619751" y="2982913"/>
                <a:ext cx="215900" cy="47625"/>
              </a:xfrm>
              <a:prstGeom prst="rect">
                <a:avLst/>
              </a:prstGeom>
              <a:gradFill flip="none" rotWithShape="1">
                <a:gsLst>
                  <a:gs pos="57000">
                    <a:schemeClr val="bg1">
                      <a:lumMod val="85000"/>
                    </a:schemeClr>
                  </a:gs>
                  <a:gs pos="9000">
                    <a:schemeClr val="tx1">
                      <a:lumMod val="85000"/>
                      <a:lumOff val="15000"/>
                    </a:schemeClr>
                  </a:gs>
                  <a:gs pos="98000">
                    <a:schemeClr val="tx1">
                      <a:lumMod val="85000"/>
                      <a:lumOff val="15000"/>
                    </a:schemeClr>
                  </a:gs>
                </a:gsLst>
                <a:path path="rect">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latin typeface="+mn-ea"/>
                </a:endParaRPr>
              </a:p>
            </p:txBody>
          </p:sp>
          <p:sp>
            <p:nvSpPr>
              <p:cNvPr id="46" name="MH_Other_16"/>
              <p:cNvSpPr/>
              <p:nvPr>
                <p:custDataLst>
                  <p:tags r:id="rId64"/>
                </p:custDataLst>
              </p:nvPr>
            </p:nvSpPr>
            <p:spPr>
              <a:xfrm rot="4460462">
                <a:off x="5797550" y="3059113"/>
                <a:ext cx="95250" cy="9525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latin typeface="+mn-ea"/>
                </a:endParaRPr>
              </a:p>
            </p:txBody>
          </p:sp>
          <p:sp>
            <p:nvSpPr>
              <p:cNvPr id="47" name="MH_Other_17"/>
              <p:cNvSpPr/>
              <p:nvPr>
                <p:custDataLst>
                  <p:tags r:id="rId65"/>
                </p:custDataLst>
              </p:nvPr>
            </p:nvSpPr>
            <p:spPr>
              <a:xfrm rot="4460462">
                <a:off x="5792788" y="2855913"/>
                <a:ext cx="95250" cy="9525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latin typeface="+mn-ea"/>
                </a:endParaRPr>
              </a:p>
            </p:txBody>
          </p:sp>
          <p:sp>
            <p:nvSpPr>
              <p:cNvPr id="48" name="MH_Other_18"/>
              <p:cNvSpPr/>
              <p:nvPr>
                <p:custDataLst>
                  <p:tags r:id="rId66"/>
                </p:custDataLst>
              </p:nvPr>
            </p:nvSpPr>
            <p:spPr>
              <a:xfrm rot="5441149">
                <a:off x="5815954" y="3067556"/>
                <a:ext cx="57332" cy="70157"/>
              </a:xfrm>
              <a:prstGeom prst="ellipse">
                <a:avLst/>
              </a:prstGeom>
              <a:gradFill flip="none" rotWithShape="1">
                <a:gsLst>
                  <a:gs pos="51000">
                    <a:schemeClr val="tx1">
                      <a:lumMod val="65000"/>
                      <a:lumOff val="35000"/>
                    </a:schemeClr>
                  </a:gs>
                  <a:gs pos="20000">
                    <a:schemeClr val="bg1">
                      <a:lumMod val="50000"/>
                    </a:schemeClr>
                  </a:gs>
                  <a:gs pos="86000">
                    <a:schemeClr val="bg1">
                      <a:lumMod val="65000"/>
                    </a:schemeClr>
                  </a:gs>
                </a:gsLst>
                <a:path path="circle">
                  <a:fillToRect l="100000" t="100000"/>
                </a:path>
                <a:tileRect r="-100000" b="-100000"/>
              </a:gra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latin typeface="+mn-ea"/>
                </a:endParaRPr>
              </a:p>
            </p:txBody>
          </p:sp>
          <p:sp>
            <p:nvSpPr>
              <p:cNvPr id="49" name="MH_Other_19"/>
              <p:cNvSpPr/>
              <p:nvPr>
                <p:custDataLst>
                  <p:tags r:id="rId67"/>
                </p:custDataLst>
              </p:nvPr>
            </p:nvSpPr>
            <p:spPr>
              <a:xfrm rot="5441149">
                <a:off x="5814897" y="2865376"/>
                <a:ext cx="57332" cy="70157"/>
              </a:xfrm>
              <a:prstGeom prst="ellipse">
                <a:avLst/>
              </a:prstGeom>
              <a:gradFill flip="none" rotWithShape="1">
                <a:gsLst>
                  <a:gs pos="51000">
                    <a:schemeClr val="tx1">
                      <a:lumMod val="65000"/>
                      <a:lumOff val="35000"/>
                    </a:schemeClr>
                  </a:gs>
                  <a:gs pos="20000">
                    <a:schemeClr val="bg1">
                      <a:lumMod val="50000"/>
                    </a:schemeClr>
                  </a:gs>
                  <a:gs pos="86000">
                    <a:schemeClr val="bg1">
                      <a:lumMod val="65000"/>
                    </a:schemeClr>
                  </a:gs>
                </a:gsLst>
                <a:path path="circle">
                  <a:fillToRect l="100000" t="100000"/>
                </a:path>
                <a:tileRect r="-100000" b="-100000"/>
              </a:gra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latin typeface="+mn-ea"/>
                </a:endParaRPr>
              </a:p>
            </p:txBody>
          </p:sp>
          <p:sp>
            <p:nvSpPr>
              <p:cNvPr id="50" name="MH_Other_20"/>
              <p:cNvSpPr/>
              <p:nvPr>
                <p:custDataLst>
                  <p:tags r:id="rId68"/>
                </p:custDataLst>
              </p:nvPr>
            </p:nvSpPr>
            <p:spPr>
              <a:xfrm rot="5441149">
                <a:off x="5730082" y="2983707"/>
                <a:ext cx="215900" cy="46037"/>
              </a:xfrm>
              <a:prstGeom prst="rect">
                <a:avLst/>
              </a:prstGeom>
              <a:gradFill flip="none" rotWithShape="1">
                <a:gsLst>
                  <a:gs pos="57000">
                    <a:schemeClr val="bg1">
                      <a:lumMod val="85000"/>
                    </a:schemeClr>
                  </a:gs>
                  <a:gs pos="9000">
                    <a:schemeClr val="tx1">
                      <a:lumMod val="85000"/>
                      <a:lumOff val="15000"/>
                    </a:schemeClr>
                  </a:gs>
                  <a:gs pos="98000">
                    <a:schemeClr val="tx1">
                      <a:lumMod val="85000"/>
                      <a:lumOff val="15000"/>
                    </a:schemeClr>
                  </a:gs>
                </a:gsLst>
                <a:path path="rect">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latin typeface="+mn-ea"/>
                </a:endParaRPr>
              </a:p>
            </p:txBody>
          </p:sp>
        </p:grpSp>
        <p:grpSp>
          <p:nvGrpSpPr>
            <p:cNvPr id="127" name="组合 126"/>
            <p:cNvGrpSpPr/>
            <p:nvPr/>
          </p:nvGrpSpPr>
          <p:grpSpPr>
            <a:xfrm>
              <a:off x="4576026" y="1728331"/>
              <a:ext cx="2611935" cy="3952028"/>
              <a:chOff x="3154364" y="2442585"/>
              <a:chExt cx="2949575" cy="2508980"/>
            </a:xfrm>
          </p:grpSpPr>
          <p:sp>
            <p:nvSpPr>
              <p:cNvPr id="128" name="MH_SubTitle_1"/>
              <p:cNvSpPr/>
              <p:nvPr>
                <p:custDataLst>
                  <p:tags r:id="rId25"/>
                </p:custDataLst>
              </p:nvPr>
            </p:nvSpPr>
            <p:spPr>
              <a:xfrm>
                <a:off x="3154364" y="2442585"/>
                <a:ext cx="2949575" cy="505403"/>
              </a:xfrm>
              <a:prstGeom prst="roundRect">
                <a:avLst>
                  <a:gd name="adj" fmla="val 50000"/>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2800" b="1" dirty="0" smtClean="0">
                    <a:solidFill>
                      <a:srgbClr val="FFFFFF"/>
                    </a:solidFill>
                  </a:rPr>
                  <a:t>试点产品</a:t>
                </a:r>
                <a:endParaRPr lang="zh-CN" altLang="en-US" sz="2800" b="1" dirty="0">
                  <a:solidFill>
                    <a:srgbClr val="FFFFFF"/>
                  </a:solidFill>
                </a:endParaRPr>
              </a:p>
            </p:txBody>
          </p:sp>
          <p:sp>
            <p:nvSpPr>
              <p:cNvPr id="129" name="MH_Text_1"/>
              <p:cNvSpPr/>
              <p:nvPr>
                <p:custDataLst>
                  <p:tags r:id="rId26"/>
                </p:custDataLst>
              </p:nvPr>
            </p:nvSpPr>
            <p:spPr>
              <a:xfrm>
                <a:off x="3208920" y="3108108"/>
                <a:ext cx="2840741" cy="1843457"/>
              </a:xfrm>
              <a:prstGeom prst="rect">
                <a:avLst/>
              </a:prstGeom>
              <a:solidFill>
                <a:srgbClr val="FFFFFF"/>
              </a:solidFill>
              <a:ln w="127000">
                <a:solidFill>
                  <a:srgbClr val="92D050"/>
                </a:solidFill>
              </a:ln>
              <a:effectLst/>
            </p:spPr>
            <p:style>
              <a:lnRef idx="2">
                <a:schemeClr val="accent1">
                  <a:shade val="50000"/>
                </a:schemeClr>
              </a:lnRef>
              <a:fillRef idx="1">
                <a:schemeClr val="accent1"/>
              </a:fillRef>
              <a:effectRef idx="0">
                <a:schemeClr val="accent1"/>
              </a:effectRef>
              <a:fontRef idx="minor">
                <a:schemeClr val="lt1"/>
              </a:fontRef>
            </p:style>
            <p:txBody>
              <a:bodyPr lIns="180000" tIns="90000" rIns="180000" bIns="90000" anchor="ctr">
                <a:normAutofit/>
              </a:bodyPr>
              <a:lstStyle/>
              <a:p>
                <a:pPr algn="just">
                  <a:lnSpc>
                    <a:spcPct val="130000"/>
                  </a:lnSpc>
                  <a:spcBef>
                    <a:spcPts val="1200"/>
                  </a:spcBef>
                  <a:defRPr/>
                </a:pPr>
                <a:endParaRPr lang="zh-CN" altLang="en-US" sz="1600" kern="0" dirty="0">
                  <a:solidFill>
                    <a:srgbClr val="3A3A3A"/>
                  </a:solidFill>
                </a:endParaRPr>
              </a:p>
            </p:txBody>
          </p:sp>
          <p:sp>
            <p:nvSpPr>
              <p:cNvPr id="130" name="MH_Other_1"/>
              <p:cNvSpPr/>
              <p:nvPr>
                <p:custDataLst>
                  <p:tags r:id="rId27"/>
                </p:custDataLst>
              </p:nvPr>
            </p:nvSpPr>
            <p:spPr>
              <a:xfrm rot="4460462">
                <a:off x="3351213" y="3059113"/>
                <a:ext cx="95250" cy="9525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latin typeface="+mn-ea"/>
                </a:endParaRPr>
              </a:p>
            </p:txBody>
          </p:sp>
          <p:sp>
            <p:nvSpPr>
              <p:cNvPr id="131" name="MH_Other_2"/>
              <p:cNvSpPr/>
              <p:nvPr>
                <p:custDataLst>
                  <p:tags r:id="rId28"/>
                </p:custDataLst>
              </p:nvPr>
            </p:nvSpPr>
            <p:spPr>
              <a:xfrm rot="4460462">
                <a:off x="3348038" y="2855913"/>
                <a:ext cx="95250" cy="9525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latin typeface="+mn-ea"/>
                </a:endParaRPr>
              </a:p>
            </p:txBody>
          </p:sp>
          <p:sp>
            <p:nvSpPr>
              <p:cNvPr id="132" name="MH_Other_3"/>
              <p:cNvSpPr/>
              <p:nvPr>
                <p:custDataLst>
                  <p:tags r:id="rId29"/>
                </p:custDataLst>
              </p:nvPr>
            </p:nvSpPr>
            <p:spPr>
              <a:xfrm rot="5441149">
                <a:off x="3369997" y="3067556"/>
                <a:ext cx="57332" cy="70157"/>
              </a:xfrm>
              <a:prstGeom prst="ellipse">
                <a:avLst/>
              </a:prstGeom>
              <a:gradFill flip="none" rotWithShape="1">
                <a:gsLst>
                  <a:gs pos="51000">
                    <a:schemeClr val="tx1">
                      <a:lumMod val="65000"/>
                      <a:lumOff val="35000"/>
                    </a:schemeClr>
                  </a:gs>
                  <a:gs pos="20000">
                    <a:schemeClr val="bg1">
                      <a:lumMod val="50000"/>
                    </a:schemeClr>
                  </a:gs>
                  <a:gs pos="86000">
                    <a:schemeClr val="bg1">
                      <a:lumMod val="65000"/>
                    </a:schemeClr>
                  </a:gs>
                </a:gsLst>
                <a:path path="circle">
                  <a:fillToRect l="100000" t="100000"/>
                </a:path>
                <a:tileRect r="-100000" b="-100000"/>
              </a:gra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latin typeface="+mn-ea"/>
                </a:endParaRPr>
              </a:p>
            </p:txBody>
          </p:sp>
          <p:sp>
            <p:nvSpPr>
              <p:cNvPr id="133" name="MH_Other_4"/>
              <p:cNvSpPr/>
              <p:nvPr>
                <p:custDataLst>
                  <p:tags r:id="rId30"/>
                </p:custDataLst>
              </p:nvPr>
            </p:nvSpPr>
            <p:spPr>
              <a:xfrm rot="5441149">
                <a:off x="3368940" y="2865376"/>
                <a:ext cx="57332" cy="70157"/>
              </a:xfrm>
              <a:prstGeom prst="ellipse">
                <a:avLst/>
              </a:prstGeom>
              <a:gradFill flip="none" rotWithShape="1">
                <a:gsLst>
                  <a:gs pos="51000">
                    <a:schemeClr val="tx1">
                      <a:lumMod val="65000"/>
                      <a:lumOff val="35000"/>
                    </a:schemeClr>
                  </a:gs>
                  <a:gs pos="20000">
                    <a:schemeClr val="bg1">
                      <a:lumMod val="50000"/>
                    </a:schemeClr>
                  </a:gs>
                  <a:gs pos="86000">
                    <a:schemeClr val="bg1">
                      <a:lumMod val="65000"/>
                    </a:schemeClr>
                  </a:gs>
                </a:gsLst>
                <a:path path="circle">
                  <a:fillToRect l="100000" t="100000"/>
                </a:path>
                <a:tileRect r="-100000" b="-100000"/>
              </a:gra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latin typeface="+mn-ea"/>
                </a:endParaRPr>
              </a:p>
            </p:txBody>
          </p:sp>
          <p:sp>
            <p:nvSpPr>
              <p:cNvPr id="134" name="MH_Other_5"/>
              <p:cNvSpPr/>
              <p:nvPr>
                <p:custDataLst>
                  <p:tags r:id="rId31"/>
                </p:custDataLst>
              </p:nvPr>
            </p:nvSpPr>
            <p:spPr>
              <a:xfrm rot="5441149">
                <a:off x="3283744" y="2983706"/>
                <a:ext cx="215900" cy="46038"/>
              </a:xfrm>
              <a:prstGeom prst="rect">
                <a:avLst/>
              </a:prstGeom>
              <a:gradFill flip="none" rotWithShape="1">
                <a:gsLst>
                  <a:gs pos="57000">
                    <a:schemeClr val="bg1">
                      <a:lumMod val="85000"/>
                    </a:schemeClr>
                  </a:gs>
                  <a:gs pos="9000">
                    <a:schemeClr val="tx1">
                      <a:lumMod val="85000"/>
                      <a:lumOff val="15000"/>
                    </a:schemeClr>
                  </a:gs>
                  <a:gs pos="98000">
                    <a:schemeClr val="tx1">
                      <a:lumMod val="85000"/>
                      <a:lumOff val="15000"/>
                    </a:schemeClr>
                  </a:gs>
                </a:gsLst>
                <a:path path="rect">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latin typeface="+mn-ea"/>
                </a:endParaRPr>
              </a:p>
            </p:txBody>
          </p:sp>
          <p:sp>
            <p:nvSpPr>
              <p:cNvPr id="135" name="MH_Other_6"/>
              <p:cNvSpPr/>
              <p:nvPr>
                <p:custDataLst>
                  <p:tags r:id="rId32"/>
                </p:custDataLst>
              </p:nvPr>
            </p:nvSpPr>
            <p:spPr>
              <a:xfrm rot="4460462">
                <a:off x="3462338" y="3059113"/>
                <a:ext cx="95250" cy="9525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latin typeface="+mn-ea"/>
                </a:endParaRPr>
              </a:p>
            </p:txBody>
          </p:sp>
          <p:sp>
            <p:nvSpPr>
              <p:cNvPr id="136" name="MH_Other_7"/>
              <p:cNvSpPr/>
              <p:nvPr>
                <p:custDataLst>
                  <p:tags r:id="rId33"/>
                </p:custDataLst>
              </p:nvPr>
            </p:nvSpPr>
            <p:spPr>
              <a:xfrm rot="4460462">
                <a:off x="3457575" y="2855913"/>
                <a:ext cx="95250" cy="9525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latin typeface="+mn-ea"/>
                </a:endParaRPr>
              </a:p>
            </p:txBody>
          </p:sp>
          <p:sp>
            <p:nvSpPr>
              <p:cNvPr id="137" name="MH_Other_8"/>
              <p:cNvSpPr/>
              <p:nvPr>
                <p:custDataLst>
                  <p:tags r:id="rId34"/>
                </p:custDataLst>
              </p:nvPr>
            </p:nvSpPr>
            <p:spPr>
              <a:xfrm rot="5441149">
                <a:off x="3480462" y="3067556"/>
                <a:ext cx="57332" cy="70157"/>
              </a:xfrm>
              <a:prstGeom prst="ellipse">
                <a:avLst/>
              </a:prstGeom>
              <a:gradFill flip="none" rotWithShape="1">
                <a:gsLst>
                  <a:gs pos="51000">
                    <a:schemeClr val="tx1">
                      <a:lumMod val="65000"/>
                      <a:lumOff val="35000"/>
                    </a:schemeClr>
                  </a:gs>
                  <a:gs pos="20000">
                    <a:schemeClr val="bg1">
                      <a:lumMod val="50000"/>
                    </a:schemeClr>
                  </a:gs>
                  <a:gs pos="86000">
                    <a:schemeClr val="bg1">
                      <a:lumMod val="65000"/>
                    </a:schemeClr>
                  </a:gs>
                </a:gsLst>
                <a:path path="circle">
                  <a:fillToRect l="100000" t="100000"/>
                </a:path>
                <a:tileRect r="-100000" b="-100000"/>
              </a:gra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latin typeface="+mn-ea"/>
                </a:endParaRPr>
              </a:p>
            </p:txBody>
          </p:sp>
          <p:sp>
            <p:nvSpPr>
              <p:cNvPr id="138" name="MH_Other_9"/>
              <p:cNvSpPr/>
              <p:nvPr>
                <p:custDataLst>
                  <p:tags r:id="rId35"/>
                </p:custDataLst>
              </p:nvPr>
            </p:nvSpPr>
            <p:spPr>
              <a:xfrm rot="5441149">
                <a:off x="3479405" y="2865376"/>
                <a:ext cx="57332" cy="70157"/>
              </a:xfrm>
              <a:prstGeom prst="ellipse">
                <a:avLst/>
              </a:prstGeom>
              <a:gradFill flip="none" rotWithShape="1">
                <a:gsLst>
                  <a:gs pos="51000">
                    <a:schemeClr val="tx1">
                      <a:lumMod val="65000"/>
                      <a:lumOff val="35000"/>
                    </a:schemeClr>
                  </a:gs>
                  <a:gs pos="20000">
                    <a:schemeClr val="bg1">
                      <a:lumMod val="50000"/>
                    </a:schemeClr>
                  </a:gs>
                  <a:gs pos="86000">
                    <a:schemeClr val="bg1">
                      <a:lumMod val="65000"/>
                    </a:schemeClr>
                  </a:gs>
                </a:gsLst>
                <a:path path="circle">
                  <a:fillToRect l="100000" t="100000"/>
                </a:path>
                <a:tileRect r="-100000" b="-100000"/>
              </a:gra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latin typeface="+mn-ea"/>
                </a:endParaRPr>
              </a:p>
            </p:txBody>
          </p:sp>
          <p:sp>
            <p:nvSpPr>
              <p:cNvPr id="139" name="MH_Other_10"/>
              <p:cNvSpPr/>
              <p:nvPr>
                <p:custDataLst>
                  <p:tags r:id="rId36"/>
                </p:custDataLst>
              </p:nvPr>
            </p:nvSpPr>
            <p:spPr>
              <a:xfrm rot="5441149">
                <a:off x="3394076" y="2982913"/>
                <a:ext cx="215900" cy="47625"/>
              </a:xfrm>
              <a:prstGeom prst="rect">
                <a:avLst/>
              </a:prstGeom>
              <a:gradFill flip="none" rotWithShape="1">
                <a:gsLst>
                  <a:gs pos="57000">
                    <a:schemeClr val="bg1">
                      <a:lumMod val="85000"/>
                    </a:schemeClr>
                  </a:gs>
                  <a:gs pos="9000">
                    <a:schemeClr val="tx1">
                      <a:lumMod val="85000"/>
                      <a:lumOff val="15000"/>
                    </a:schemeClr>
                  </a:gs>
                  <a:gs pos="98000">
                    <a:schemeClr val="tx1">
                      <a:lumMod val="85000"/>
                      <a:lumOff val="15000"/>
                    </a:schemeClr>
                  </a:gs>
                </a:gsLst>
                <a:path path="rect">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latin typeface="+mn-ea"/>
                </a:endParaRPr>
              </a:p>
            </p:txBody>
          </p:sp>
          <p:sp>
            <p:nvSpPr>
              <p:cNvPr id="140" name="MH_Other_11"/>
              <p:cNvSpPr/>
              <p:nvPr>
                <p:custDataLst>
                  <p:tags r:id="rId37"/>
                </p:custDataLst>
              </p:nvPr>
            </p:nvSpPr>
            <p:spPr>
              <a:xfrm rot="4460462">
                <a:off x="5686425" y="3059113"/>
                <a:ext cx="95250" cy="9525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latin typeface="+mn-ea"/>
                </a:endParaRPr>
              </a:p>
            </p:txBody>
          </p:sp>
          <p:sp>
            <p:nvSpPr>
              <p:cNvPr id="141" name="MH_Other_12"/>
              <p:cNvSpPr/>
              <p:nvPr>
                <p:custDataLst>
                  <p:tags r:id="rId38"/>
                </p:custDataLst>
              </p:nvPr>
            </p:nvSpPr>
            <p:spPr>
              <a:xfrm rot="4460462">
                <a:off x="5683250" y="2855913"/>
                <a:ext cx="95250" cy="9525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latin typeface="+mn-ea"/>
                </a:endParaRPr>
              </a:p>
            </p:txBody>
          </p:sp>
          <p:sp>
            <p:nvSpPr>
              <p:cNvPr id="142" name="MH_Other_13"/>
              <p:cNvSpPr/>
              <p:nvPr>
                <p:custDataLst>
                  <p:tags r:id="rId39"/>
                </p:custDataLst>
              </p:nvPr>
            </p:nvSpPr>
            <p:spPr>
              <a:xfrm rot="5441149">
                <a:off x="5705489" y="3067556"/>
                <a:ext cx="57332" cy="70157"/>
              </a:xfrm>
              <a:prstGeom prst="ellipse">
                <a:avLst/>
              </a:prstGeom>
              <a:gradFill flip="none" rotWithShape="1">
                <a:gsLst>
                  <a:gs pos="51000">
                    <a:schemeClr val="tx1">
                      <a:lumMod val="65000"/>
                      <a:lumOff val="35000"/>
                    </a:schemeClr>
                  </a:gs>
                  <a:gs pos="20000">
                    <a:schemeClr val="bg1">
                      <a:lumMod val="50000"/>
                    </a:schemeClr>
                  </a:gs>
                  <a:gs pos="86000">
                    <a:schemeClr val="bg1">
                      <a:lumMod val="65000"/>
                    </a:schemeClr>
                  </a:gs>
                </a:gsLst>
                <a:path path="circle">
                  <a:fillToRect l="100000" t="100000"/>
                </a:path>
                <a:tileRect r="-100000" b="-100000"/>
              </a:gra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latin typeface="+mn-ea"/>
                </a:endParaRPr>
              </a:p>
            </p:txBody>
          </p:sp>
          <p:sp>
            <p:nvSpPr>
              <p:cNvPr id="143" name="MH_Other_14"/>
              <p:cNvSpPr/>
              <p:nvPr>
                <p:custDataLst>
                  <p:tags r:id="rId40"/>
                </p:custDataLst>
              </p:nvPr>
            </p:nvSpPr>
            <p:spPr>
              <a:xfrm rot="5441149">
                <a:off x="5704432" y="2865376"/>
                <a:ext cx="57332" cy="70157"/>
              </a:xfrm>
              <a:prstGeom prst="ellipse">
                <a:avLst/>
              </a:prstGeom>
              <a:gradFill flip="none" rotWithShape="1">
                <a:gsLst>
                  <a:gs pos="51000">
                    <a:schemeClr val="tx1">
                      <a:lumMod val="65000"/>
                      <a:lumOff val="35000"/>
                    </a:schemeClr>
                  </a:gs>
                  <a:gs pos="20000">
                    <a:schemeClr val="bg1">
                      <a:lumMod val="50000"/>
                    </a:schemeClr>
                  </a:gs>
                  <a:gs pos="86000">
                    <a:schemeClr val="bg1">
                      <a:lumMod val="65000"/>
                    </a:schemeClr>
                  </a:gs>
                </a:gsLst>
                <a:path path="circle">
                  <a:fillToRect l="100000" t="100000"/>
                </a:path>
                <a:tileRect r="-100000" b="-100000"/>
              </a:gra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latin typeface="+mn-ea"/>
                </a:endParaRPr>
              </a:p>
            </p:txBody>
          </p:sp>
          <p:sp>
            <p:nvSpPr>
              <p:cNvPr id="144" name="MH_Other_15"/>
              <p:cNvSpPr/>
              <p:nvPr>
                <p:custDataLst>
                  <p:tags r:id="rId41"/>
                </p:custDataLst>
              </p:nvPr>
            </p:nvSpPr>
            <p:spPr>
              <a:xfrm rot="5441149">
                <a:off x="5619751" y="2982913"/>
                <a:ext cx="215900" cy="47625"/>
              </a:xfrm>
              <a:prstGeom prst="rect">
                <a:avLst/>
              </a:prstGeom>
              <a:gradFill flip="none" rotWithShape="1">
                <a:gsLst>
                  <a:gs pos="57000">
                    <a:schemeClr val="bg1">
                      <a:lumMod val="85000"/>
                    </a:schemeClr>
                  </a:gs>
                  <a:gs pos="9000">
                    <a:schemeClr val="tx1">
                      <a:lumMod val="85000"/>
                      <a:lumOff val="15000"/>
                    </a:schemeClr>
                  </a:gs>
                  <a:gs pos="98000">
                    <a:schemeClr val="tx1">
                      <a:lumMod val="85000"/>
                      <a:lumOff val="15000"/>
                    </a:schemeClr>
                  </a:gs>
                </a:gsLst>
                <a:path path="rect">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latin typeface="+mn-ea"/>
                </a:endParaRPr>
              </a:p>
            </p:txBody>
          </p:sp>
          <p:sp>
            <p:nvSpPr>
              <p:cNvPr id="145" name="MH_Other_16"/>
              <p:cNvSpPr/>
              <p:nvPr>
                <p:custDataLst>
                  <p:tags r:id="rId42"/>
                </p:custDataLst>
              </p:nvPr>
            </p:nvSpPr>
            <p:spPr>
              <a:xfrm rot="4460462">
                <a:off x="5797550" y="3059113"/>
                <a:ext cx="95250" cy="9525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latin typeface="+mn-ea"/>
                </a:endParaRPr>
              </a:p>
            </p:txBody>
          </p:sp>
          <p:sp>
            <p:nvSpPr>
              <p:cNvPr id="146" name="MH_Other_17"/>
              <p:cNvSpPr/>
              <p:nvPr>
                <p:custDataLst>
                  <p:tags r:id="rId43"/>
                </p:custDataLst>
              </p:nvPr>
            </p:nvSpPr>
            <p:spPr>
              <a:xfrm rot="4460462">
                <a:off x="5792788" y="2855913"/>
                <a:ext cx="95250" cy="9525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latin typeface="+mn-ea"/>
                </a:endParaRPr>
              </a:p>
            </p:txBody>
          </p:sp>
          <p:sp>
            <p:nvSpPr>
              <p:cNvPr id="147" name="MH_Other_18"/>
              <p:cNvSpPr/>
              <p:nvPr>
                <p:custDataLst>
                  <p:tags r:id="rId44"/>
                </p:custDataLst>
              </p:nvPr>
            </p:nvSpPr>
            <p:spPr>
              <a:xfrm rot="5441149">
                <a:off x="5815954" y="3067556"/>
                <a:ext cx="57332" cy="70157"/>
              </a:xfrm>
              <a:prstGeom prst="ellipse">
                <a:avLst/>
              </a:prstGeom>
              <a:gradFill flip="none" rotWithShape="1">
                <a:gsLst>
                  <a:gs pos="51000">
                    <a:schemeClr val="tx1">
                      <a:lumMod val="65000"/>
                      <a:lumOff val="35000"/>
                    </a:schemeClr>
                  </a:gs>
                  <a:gs pos="20000">
                    <a:schemeClr val="bg1">
                      <a:lumMod val="50000"/>
                    </a:schemeClr>
                  </a:gs>
                  <a:gs pos="86000">
                    <a:schemeClr val="bg1">
                      <a:lumMod val="65000"/>
                    </a:schemeClr>
                  </a:gs>
                </a:gsLst>
                <a:path path="circle">
                  <a:fillToRect l="100000" t="100000"/>
                </a:path>
                <a:tileRect r="-100000" b="-100000"/>
              </a:gra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latin typeface="+mn-ea"/>
                </a:endParaRPr>
              </a:p>
            </p:txBody>
          </p:sp>
          <p:sp>
            <p:nvSpPr>
              <p:cNvPr id="148" name="MH_Other_19"/>
              <p:cNvSpPr/>
              <p:nvPr>
                <p:custDataLst>
                  <p:tags r:id="rId45"/>
                </p:custDataLst>
              </p:nvPr>
            </p:nvSpPr>
            <p:spPr>
              <a:xfrm rot="5441149">
                <a:off x="5814897" y="2865376"/>
                <a:ext cx="57332" cy="70157"/>
              </a:xfrm>
              <a:prstGeom prst="ellipse">
                <a:avLst/>
              </a:prstGeom>
              <a:gradFill flip="none" rotWithShape="1">
                <a:gsLst>
                  <a:gs pos="51000">
                    <a:schemeClr val="tx1">
                      <a:lumMod val="65000"/>
                      <a:lumOff val="35000"/>
                    </a:schemeClr>
                  </a:gs>
                  <a:gs pos="20000">
                    <a:schemeClr val="bg1">
                      <a:lumMod val="50000"/>
                    </a:schemeClr>
                  </a:gs>
                  <a:gs pos="86000">
                    <a:schemeClr val="bg1">
                      <a:lumMod val="65000"/>
                    </a:schemeClr>
                  </a:gs>
                </a:gsLst>
                <a:path path="circle">
                  <a:fillToRect l="100000" t="100000"/>
                </a:path>
                <a:tileRect r="-100000" b="-100000"/>
              </a:gra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latin typeface="+mn-ea"/>
                </a:endParaRPr>
              </a:p>
            </p:txBody>
          </p:sp>
          <p:sp>
            <p:nvSpPr>
              <p:cNvPr id="149" name="MH_Other_20"/>
              <p:cNvSpPr/>
              <p:nvPr>
                <p:custDataLst>
                  <p:tags r:id="rId46"/>
                </p:custDataLst>
              </p:nvPr>
            </p:nvSpPr>
            <p:spPr>
              <a:xfrm rot="5441149">
                <a:off x="5730082" y="2983707"/>
                <a:ext cx="215900" cy="46037"/>
              </a:xfrm>
              <a:prstGeom prst="rect">
                <a:avLst/>
              </a:prstGeom>
              <a:gradFill flip="none" rotWithShape="1">
                <a:gsLst>
                  <a:gs pos="57000">
                    <a:schemeClr val="bg1">
                      <a:lumMod val="85000"/>
                    </a:schemeClr>
                  </a:gs>
                  <a:gs pos="9000">
                    <a:schemeClr val="tx1">
                      <a:lumMod val="85000"/>
                      <a:lumOff val="15000"/>
                    </a:schemeClr>
                  </a:gs>
                  <a:gs pos="98000">
                    <a:schemeClr val="tx1">
                      <a:lumMod val="85000"/>
                      <a:lumOff val="15000"/>
                    </a:schemeClr>
                  </a:gs>
                </a:gsLst>
                <a:path path="rect">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latin typeface="+mn-ea"/>
                </a:endParaRPr>
              </a:p>
            </p:txBody>
          </p:sp>
        </p:grpSp>
        <p:grpSp>
          <p:nvGrpSpPr>
            <p:cNvPr id="150" name="组合 149"/>
            <p:cNvGrpSpPr/>
            <p:nvPr/>
          </p:nvGrpSpPr>
          <p:grpSpPr>
            <a:xfrm>
              <a:off x="8185859" y="1728331"/>
              <a:ext cx="2611935" cy="3952028"/>
              <a:chOff x="3154364" y="2442585"/>
              <a:chExt cx="2949575" cy="2508980"/>
            </a:xfrm>
          </p:grpSpPr>
          <p:sp>
            <p:nvSpPr>
              <p:cNvPr id="151" name="MH_SubTitle_1"/>
              <p:cNvSpPr/>
              <p:nvPr>
                <p:custDataLst>
                  <p:tags r:id="rId3"/>
                </p:custDataLst>
              </p:nvPr>
            </p:nvSpPr>
            <p:spPr>
              <a:xfrm>
                <a:off x="3154364" y="2442585"/>
                <a:ext cx="2949575" cy="505403"/>
              </a:xfrm>
              <a:prstGeom prst="roundRect">
                <a:avLst>
                  <a:gd name="adj"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2800" b="1" dirty="0" smtClean="0">
                    <a:solidFill>
                      <a:srgbClr val="FFFFFF"/>
                    </a:solidFill>
                  </a:rPr>
                  <a:t>研发产品</a:t>
                </a:r>
                <a:endParaRPr lang="zh-CN" altLang="en-US" sz="2800" b="1" dirty="0">
                  <a:solidFill>
                    <a:srgbClr val="FFFFFF"/>
                  </a:solidFill>
                </a:endParaRPr>
              </a:p>
            </p:txBody>
          </p:sp>
          <p:sp>
            <p:nvSpPr>
              <p:cNvPr id="152" name="MH_Text_1"/>
              <p:cNvSpPr/>
              <p:nvPr>
                <p:custDataLst>
                  <p:tags r:id="rId4"/>
                </p:custDataLst>
              </p:nvPr>
            </p:nvSpPr>
            <p:spPr>
              <a:xfrm>
                <a:off x="3208920" y="3108108"/>
                <a:ext cx="2840741" cy="1843457"/>
              </a:xfrm>
              <a:prstGeom prst="rect">
                <a:avLst/>
              </a:prstGeom>
              <a:solidFill>
                <a:srgbClr val="FFFFFF"/>
              </a:solidFill>
              <a:ln w="127000">
                <a:solidFill>
                  <a:schemeClr val="accent4"/>
                </a:solidFill>
              </a:ln>
              <a:effectLst/>
            </p:spPr>
            <p:style>
              <a:lnRef idx="2">
                <a:schemeClr val="accent1">
                  <a:shade val="50000"/>
                </a:schemeClr>
              </a:lnRef>
              <a:fillRef idx="1">
                <a:schemeClr val="accent1"/>
              </a:fillRef>
              <a:effectRef idx="0">
                <a:schemeClr val="accent1"/>
              </a:effectRef>
              <a:fontRef idx="minor">
                <a:schemeClr val="lt1"/>
              </a:fontRef>
            </p:style>
            <p:txBody>
              <a:bodyPr lIns="180000" tIns="90000" rIns="180000" bIns="90000" anchor="ctr">
                <a:normAutofit/>
              </a:bodyPr>
              <a:lstStyle/>
              <a:p>
                <a:pPr algn="just">
                  <a:lnSpc>
                    <a:spcPct val="130000"/>
                  </a:lnSpc>
                  <a:spcBef>
                    <a:spcPts val="1200"/>
                  </a:spcBef>
                  <a:defRPr/>
                </a:pPr>
                <a:endParaRPr lang="zh-CN" altLang="en-US" sz="1600" kern="0" dirty="0">
                  <a:solidFill>
                    <a:srgbClr val="3A3A3A"/>
                  </a:solidFill>
                </a:endParaRPr>
              </a:p>
            </p:txBody>
          </p:sp>
          <p:sp>
            <p:nvSpPr>
              <p:cNvPr id="153" name="MH_Other_1"/>
              <p:cNvSpPr/>
              <p:nvPr>
                <p:custDataLst>
                  <p:tags r:id="rId5"/>
                </p:custDataLst>
              </p:nvPr>
            </p:nvSpPr>
            <p:spPr>
              <a:xfrm rot="4460462">
                <a:off x="3351213" y="3059113"/>
                <a:ext cx="95250" cy="9525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latin typeface="+mn-ea"/>
                </a:endParaRPr>
              </a:p>
            </p:txBody>
          </p:sp>
          <p:sp>
            <p:nvSpPr>
              <p:cNvPr id="154" name="MH_Other_2"/>
              <p:cNvSpPr/>
              <p:nvPr>
                <p:custDataLst>
                  <p:tags r:id="rId6"/>
                </p:custDataLst>
              </p:nvPr>
            </p:nvSpPr>
            <p:spPr>
              <a:xfrm rot="4460462">
                <a:off x="3348038" y="2855913"/>
                <a:ext cx="95250" cy="9525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latin typeface="+mn-ea"/>
                </a:endParaRPr>
              </a:p>
            </p:txBody>
          </p:sp>
          <p:sp>
            <p:nvSpPr>
              <p:cNvPr id="155" name="MH_Other_3"/>
              <p:cNvSpPr/>
              <p:nvPr>
                <p:custDataLst>
                  <p:tags r:id="rId7"/>
                </p:custDataLst>
              </p:nvPr>
            </p:nvSpPr>
            <p:spPr>
              <a:xfrm rot="5441149">
                <a:off x="3369997" y="3067556"/>
                <a:ext cx="57332" cy="70157"/>
              </a:xfrm>
              <a:prstGeom prst="ellipse">
                <a:avLst/>
              </a:prstGeom>
              <a:gradFill flip="none" rotWithShape="1">
                <a:gsLst>
                  <a:gs pos="51000">
                    <a:schemeClr val="tx1">
                      <a:lumMod val="65000"/>
                      <a:lumOff val="35000"/>
                    </a:schemeClr>
                  </a:gs>
                  <a:gs pos="20000">
                    <a:schemeClr val="bg1">
                      <a:lumMod val="50000"/>
                    </a:schemeClr>
                  </a:gs>
                  <a:gs pos="86000">
                    <a:schemeClr val="bg1">
                      <a:lumMod val="65000"/>
                    </a:schemeClr>
                  </a:gs>
                </a:gsLst>
                <a:path path="circle">
                  <a:fillToRect l="100000" t="100000"/>
                </a:path>
                <a:tileRect r="-100000" b="-100000"/>
              </a:gra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latin typeface="+mn-ea"/>
                </a:endParaRPr>
              </a:p>
            </p:txBody>
          </p:sp>
          <p:sp>
            <p:nvSpPr>
              <p:cNvPr id="156" name="MH_Other_4"/>
              <p:cNvSpPr/>
              <p:nvPr>
                <p:custDataLst>
                  <p:tags r:id="rId8"/>
                </p:custDataLst>
              </p:nvPr>
            </p:nvSpPr>
            <p:spPr>
              <a:xfrm rot="5441149">
                <a:off x="3368940" y="2865376"/>
                <a:ext cx="57332" cy="70157"/>
              </a:xfrm>
              <a:prstGeom prst="ellipse">
                <a:avLst/>
              </a:prstGeom>
              <a:gradFill flip="none" rotWithShape="1">
                <a:gsLst>
                  <a:gs pos="51000">
                    <a:schemeClr val="tx1">
                      <a:lumMod val="65000"/>
                      <a:lumOff val="35000"/>
                    </a:schemeClr>
                  </a:gs>
                  <a:gs pos="20000">
                    <a:schemeClr val="bg1">
                      <a:lumMod val="50000"/>
                    </a:schemeClr>
                  </a:gs>
                  <a:gs pos="86000">
                    <a:schemeClr val="bg1">
                      <a:lumMod val="65000"/>
                    </a:schemeClr>
                  </a:gs>
                </a:gsLst>
                <a:path path="circle">
                  <a:fillToRect l="100000" t="100000"/>
                </a:path>
                <a:tileRect r="-100000" b="-100000"/>
              </a:gra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latin typeface="+mn-ea"/>
                </a:endParaRPr>
              </a:p>
            </p:txBody>
          </p:sp>
          <p:sp>
            <p:nvSpPr>
              <p:cNvPr id="157" name="MH_Other_5"/>
              <p:cNvSpPr/>
              <p:nvPr>
                <p:custDataLst>
                  <p:tags r:id="rId9"/>
                </p:custDataLst>
              </p:nvPr>
            </p:nvSpPr>
            <p:spPr>
              <a:xfrm rot="5441149">
                <a:off x="3283744" y="2983706"/>
                <a:ext cx="215900" cy="46038"/>
              </a:xfrm>
              <a:prstGeom prst="rect">
                <a:avLst/>
              </a:prstGeom>
              <a:gradFill flip="none" rotWithShape="1">
                <a:gsLst>
                  <a:gs pos="57000">
                    <a:schemeClr val="bg1">
                      <a:lumMod val="85000"/>
                    </a:schemeClr>
                  </a:gs>
                  <a:gs pos="9000">
                    <a:schemeClr val="tx1">
                      <a:lumMod val="85000"/>
                      <a:lumOff val="15000"/>
                    </a:schemeClr>
                  </a:gs>
                  <a:gs pos="98000">
                    <a:schemeClr val="tx1">
                      <a:lumMod val="85000"/>
                      <a:lumOff val="15000"/>
                    </a:schemeClr>
                  </a:gs>
                </a:gsLst>
                <a:path path="rect">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latin typeface="+mn-ea"/>
                </a:endParaRPr>
              </a:p>
            </p:txBody>
          </p:sp>
          <p:sp>
            <p:nvSpPr>
              <p:cNvPr id="158" name="MH_Other_6"/>
              <p:cNvSpPr/>
              <p:nvPr>
                <p:custDataLst>
                  <p:tags r:id="rId10"/>
                </p:custDataLst>
              </p:nvPr>
            </p:nvSpPr>
            <p:spPr>
              <a:xfrm rot="4460462">
                <a:off x="3462338" y="3059113"/>
                <a:ext cx="95250" cy="9525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latin typeface="+mn-ea"/>
                </a:endParaRPr>
              </a:p>
            </p:txBody>
          </p:sp>
          <p:sp>
            <p:nvSpPr>
              <p:cNvPr id="159" name="MH_Other_7"/>
              <p:cNvSpPr/>
              <p:nvPr>
                <p:custDataLst>
                  <p:tags r:id="rId11"/>
                </p:custDataLst>
              </p:nvPr>
            </p:nvSpPr>
            <p:spPr>
              <a:xfrm rot="4460462">
                <a:off x="3457575" y="2855913"/>
                <a:ext cx="95250" cy="9525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latin typeface="+mn-ea"/>
                </a:endParaRPr>
              </a:p>
            </p:txBody>
          </p:sp>
          <p:sp>
            <p:nvSpPr>
              <p:cNvPr id="160" name="MH_Other_8"/>
              <p:cNvSpPr/>
              <p:nvPr>
                <p:custDataLst>
                  <p:tags r:id="rId12"/>
                </p:custDataLst>
              </p:nvPr>
            </p:nvSpPr>
            <p:spPr>
              <a:xfrm rot="5441149">
                <a:off x="3480462" y="3067556"/>
                <a:ext cx="57332" cy="70157"/>
              </a:xfrm>
              <a:prstGeom prst="ellipse">
                <a:avLst/>
              </a:prstGeom>
              <a:gradFill flip="none" rotWithShape="1">
                <a:gsLst>
                  <a:gs pos="51000">
                    <a:schemeClr val="tx1">
                      <a:lumMod val="65000"/>
                      <a:lumOff val="35000"/>
                    </a:schemeClr>
                  </a:gs>
                  <a:gs pos="20000">
                    <a:schemeClr val="bg1">
                      <a:lumMod val="50000"/>
                    </a:schemeClr>
                  </a:gs>
                  <a:gs pos="86000">
                    <a:schemeClr val="bg1">
                      <a:lumMod val="65000"/>
                    </a:schemeClr>
                  </a:gs>
                </a:gsLst>
                <a:path path="circle">
                  <a:fillToRect l="100000" t="100000"/>
                </a:path>
                <a:tileRect r="-100000" b="-100000"/>
              </a:gra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latin typeface="+mn-ea"/>
                </a:endParaRPr>
              </a:p>
            </p:txBody>
          </p:sp>
          <p:sp>
            <p:nvSpPr>
              <p:cNvPr id="161" name="MH_Other_9"/>
              <p:cNvSpPr/>
              <p:nvPr>
                <p:custDataLst>
                  <p:tags r:id="rId13"/>
                </p:custDataLst>
              </p:nvPr>
            </p:nvSpPr>
            <p:spPr>
              <a:xfrm rot="5441149">
                <a:off x="3479405" y="2865376"/>
                <a:ext cx="57332" cy="70157"/>
              </a:xfrm>
              <a:prstGeom prst="ellipse">
                <a:avLst/>
              </a:prstGeom>
              <a:gradFill flip="none" rotWithShape="1">
                <a:gsLst>
                  <a:gs pos="51000">
                    <a:schemeClr val="tx1">
                      <a:lumMod val="65000"/>
                      <a:lumOff val="35000"/>
                    </a:schemeClr>
                  </a:gs>
                  <a:gs pos="20000">
                    <a:schemeClr val="bg1">
                      <a:lumMod val="50000"/>
                    </a:schemeClr>
                  </a:gs>
                  <a:gs pos="86000">
                    <a:schemeClr val="bg1">
                      <a:lumMod val="65000"/>
                    </a:schemeClr>
                  </a:gs>
                </a:gsLst>
                <a:path path="circle">
                  <a:fillToRect l="100000" t="100000"/>
                </a:path>
                <a:tileRect r="-100000" b="-100000"/>
              </a:gra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latin typeface="+mn-ea"/>
                </a:endParaRPr>
              </a:p>
            </p:txBody>
          </p:sp>
          <p:sp>
            <p:nvSpPr>
              <p:cNvPr id="162" name="MH_Other_10"/>
              <p:cNvSpPr/>
              <p:nvPr>
                <p:custDataLst>
                  <p:tags r:id="rId14"/>
                </p:custDataLst>
              </p:nvPr>
            </p:nvSpPr>
            <p:spPr>
              <a:xfrm rot="5441149">
                <a:off x="3394076" y="2982913"/>
                <a:ext cx="215900" cy="47625"/>
              </a:xfrm>
              <a:prstGeom prst="rect">
                <a:avLst/>
              </a:prstGeom>
              <a:gradFill flip="none" rotWithShape="1">
                <a:gsLst>
                  <a:gs pos="57000">
                    <a:schemeClr val="bg1">
                      <a:lumMod val="85000"/>
                    </a:schemeClr>
                  </a:gs>
                  <a:gs pos="9000">
                    <a:schemeClr val="tx1">
                      <a:lumMod val="85000"/>
                      <a:lumOff val="15000"/>
                    </a:schemeClr>
                  </a:gs>
                  <a:gs pos="98000">
                    <a:schemeClr val="tx1">
                      <a:lumMod val="85000"/>
                      <a:lumOff val="15000"/>
                    </a:schemeClr>
                  </a:gs>
                </a:gsLst>
                <a:path path="rect">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latin typeface="+mn-ea"/>
                </a:endParaRPr>
              </a:p>
            </p:txBody>
          </p:sp>
          <p:sp>
            <p:nvSpPr>
              <p:cNvPr id="163" name="MH_Other_11"/>
              <p:cNvSpPr/>
              <p:nvPr>
                <p:custDataLst>
                  <p:tags r:id="rId15"/>
                </p:custDataLst>
              </p:nvPr>
            </p:nvSpPr>
            <p:spPr>
              <a:xfrm rot="4460462">
                <a:off x="5686425" y="3059113"/>
                <a:ext cx="95250" cy="9525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latin typeface="+mn-ea"/>
                </a:endParaRPr>
              </a:p>
            </p:txBody>
          </p:sp>
          <p:sp>
            <p:nvSpPr>
              <p:cNvPr id="164" name="MH_Other_12"/>
              <p:cNvSpPr/>
              <p:nvPr>
                <p:custDataLst>
                  <p:tags r:id="rId16"/>
                </p:custDataLst>
              </p:nvPr>
            </p:nvSpPr>
            <p:spPr>
              <a:xfrm rot="4460462">
                <a:off x="5683250" y="2855913"/>
                <a:ext cx="95250" cy="9525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latin typeface="+mn-ea"/>
                </a:endParaRPr>
              </a:p>
            </p:txBody>
          </p:sp>
          <p:sp>
            <p:nvSpPr>
              <p:cNvPr id="165" name="MH_Other_13"/>
              <p:cNvSpPr/>
              <p:nvPr>
                <p:custDataLst>
                  <p:tags r:id="rId17"/>
                </p:custDataLst>
              </p:nvPr>
            </p:nvSpPr>
            <p:spPr>
              <a:xfrm rot="5441149">
                <a:off x="5705489" y="3067556"/>
                <a:ext cx="57332" cy="70157"/>
              </a:xfrm>
              <a:prstGeom prst="ellipse">
                <a:avLst/>
              </a:prstGeom>
              <a:gradFill flip="none" rotWithShape="1">
                <a:gsLst>
                  <a:gs pos="51000">
                    <a:schemeClr val="tx1">
                      <a:lumMod val="65000"/>
                      <a:lumOff val="35000"/>
                    </a:schemeClr>
                  </a:gs>
                  <a:gs pos="20000">
                    <a:schemeClr val="bg1">
                      <a:lumMod val="50000"/>
                    </a:schemeClr>
                  </a:gs>
                  <a:gs pos="86000">
                    <a:schemeClr val="bg1">
                      <a:lumMod val="65000"/>
                    </a:schemeClr>
                  </a:gs>
                </a:gsLst>
                <a:path path="circle">
                  <a:fillToRect l="100000" t="100000"/>
                </a:path>
                <a:tileRect r="-100000" b="-100000"/>
              </a:gra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latin typeface="+mn-ea"/>
                </a:endParaRPr>
              </a:p>
            </p:txBody>
          </p:sp>
          <p:sp>
            <p:nvSpPr>
              <p:cNvPr id="166" name="MH_Other_14"/>
              <p:cNvSpPr/>
              <p:nvPr>
                <p:custDataLst>
                  <p:tags r:id="rId18"/>
                </p:custDataLst>
              </p:nvPr>
            </p:nvSpPr>
            <p:spPr>
              <a:xfrm rot="5441149">
                <a:off x="5704432" y="2865376"/>
                <a:ext cx="57332" cy="70157"/>
              </a:xfrm>
              <a:prstGeom prst="ellipse">
                <a:avLst/>
              </a:prstGeom>
              <a:gradFill flip="none" rotWithShape="1">
                <a:gsLst>
                  <a:gs pos="51000">
                    <a:schemeClr val="tx1">
                      <a:lumMod val="65000"/>
                      <a:lumOff val="35000"/>
                    </a:schemeClr>
                  </a:gs>
                  <a:gs pos="20000">
                    <a:schemeClr val="bg1">
                      <a:lumMod val="50000"/>
                    </a:schemeClr>
                  </a:gs>
                  <a:gs pos="86000">
                    <a:schemeClr val="bg1">
                      <a:lumMod val="65000"/>
                    </a:schemeClr>
                  </a:gs>
                </a:gsLst>
                <a:path path="circle">
                  <a:fillToRect l="100000" t="100000"/>
                </a:path>
                <a:tileRect r="-100000" b="-100000"/>
              </a:gra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latin typeface="+mn-ea"/>
                </a:endParaRPr>
              </a:p>
            </p:txBody>
          </p:sp>
          <p:sp>
            <p:nvSpPr>
              <p:cNvPr id="167" name="MH_Other_15"/>
              <p:cNvSpPr/>
              <p:nvPr>
                <p:custDataLst>
                  <p:tags r:id="rId19"/>
                </p:custDataLst>
              </p:nvPr>
            </p:nvSpPr>
            <p:spPr>
              <a:xfrm rot="5441149">
                <a:off x="5619751" y="2982913"/>
                <a:ext cx="215900" cy="47625"/>
              </a:xfrm>
              <a:prstGeom prst="rect">
                <a:avLst/>
              </a:prstGeom>
              <a:gradFill flip="none" rotWithShape="1">
                <a:gsLst>
                  <a:gs pos="57000">
                    <a:schemeClr val="bg1">
                      <a:lumMod val="85000"/>
                    </a:schemeClr>
                  </a:gs>
                  <a:gs pos="9000">
                    <a:schemeClr val="tx1">
                      <a:lumMod val="85000"/>
                      <a:lumOff val="15000"/>
                    </a:schemeClr>
                  </a:gs>
                  <a:gs pos="98000">
                    <a:schemeClr val="tx1">
                      <a:lumMod val="85000"/>
                      <a:lumOff val="15000"/>
                    </a:schemeClr>
                  </a:gs>
                </a:gsLst>
                <a:path path="rect">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latin typeface="+mn-ea"/>
                </a:endParaRPr>
              </a:p>
            </p:txBody>
          </p:sp>
          <p:sp>
            <p:nvSpPr>
              <p:cNvPr id="168" name="MH_Other_16"/>
              <p:cNvSpPr/>
              <p:nvPr>
                <p:custDataLst>
                  <p:tags r:id="rId20"/>
                </p:custDataLst>
              </p:nvPr>
            </p:nvSpPr>
            <p:spPr>
              <a:xfrm rot="4460462">
                <a:off x="5797550" y="3059113"/>
                <a:ext cx="95250" cy="9525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latin typeface="+mn-ea"/>
                </a:endParaRPr>
              </a:p>
            </p:txBody>
          </p:sp>
          <p:sp>
            <p:nvSpPr>
              <p:cNvPr id="169" name="MH_Other_17"/>
              <p:cNvSpPr/>
              <p:nvPr>
                <p:custDataLst>
                  <p:tags r:id="rId21"/>
                </p:custDataLst>
              </p:nvPr>
            </p:nvSpPr>
            <p:spPr>
              <a:xfrm rot="4460462">
                <a:off x="5792788" y="2855913"/>
                <a:ext cx="95250" cy="9525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latin typeface="+mn-ea"/>
                </a:endParaRPr>
              </a:p>
            </p:txBody>
          </p:sp>
          <p:sp>
            <p:nvSpPr>
              <p:cNvPr id="170" name="MH_Other_18"/>
              <p:cNvSpPr/>
              <p:nvPr>
                <p:custDataLst>
                  <p:tags r:id="rId22"/>
                </p:custDataLst>
              </p:nvPr>
            </p:nvSpPr>
            <p:spPr>
              <a:xfrm rot="5441149">
                <a:off x="5815954" y="3067556"/>
                <a:ext cx="57332" cy="70157"/>
              </a:xfrm>
              <a:prstGeom prst="ellipse">
                <a:avLst/>
              </a:prstGeom>
              <a:gradFill flip="none" rotWithShape="1">
                <a:gsLst>
                  <a:gs pos="51000">
                    <a:schemeClr val="tx1">
                      <a:lumMod val="65000"/>
                      <a:lumOff val="35000"/>
                    </a:schemeClr>
                  </a:gs>
                  <a:gs pos="20000">
                    <a:schemeClr val="bg1">
                      <a:lumMod val="50000"/>
                    </a:schemeClr>
                  </a:gs>
                  <a:gs pos="86000">
                    <a:schemeClr val="bg1">
                      <a:lumMod val="65000"/>
                    </a:schemeClr>
                  </a:gs>
                </a:gsLst>
                <a:path path="circle">
                  <a:fillToRect l="100000" t="100000"/>
                </a:path>
                <a:tileRect r="-100000" b="-100000"/>
              </a:gra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latin typeface="+mn-ea"/>
                </a:endParaRPr>
              </a:p>
            </p:txBody>
          </p:sp>
          <p:sp>
            <p:nvSpPr>
              <p:cNvPr id="171" name="MH_Other_19"/>
              <p:cNvSpPr/>
              <p:nvPr>
                <p:custDataLst>
                  <p:tags r:id="rId23"/>
                </p:custDataLst>
              </p:nvPr>
            </p:nvSpPr>
            <p:spPr>
              <a:xfrm rot="5441149">
                <a:off x="5814897" y="2865376"/>
                <a:ext cx="57332" cy="70157"/>
              </a:xfrm>
              <a:prstGeom prst="ellipse">
                <a:avLst/>
              </a:prstGeom>
              <a:gradFill flip="none" rotWithShape="1">
                <a:gsLst>
                  <a:gs pos="51000">
                    <a:schemeClr val="tx1">
                      <a:lumMod val="65000"/>
                      <a:lumOff val="35000"/>
                    </a:schemeClr>
                  </a:gs>
                  <a:gs pos="20000">
                    <a:schemeClr val="bg1">
                      <a:lumMod val="50000"/>
                    </a:schemeClr>
                  </a:gs>
                  <a:gs pos="86000">
                    <a:schemeClr val="bg1">
                      <a:lumMod val="65000"/>
                    </a:schemeClr>
                  </a:gs>
                </a:gsLst>
                <a:path path="circle">
                  <a:fillToRect l="100000" t="100000"/>
                </a:path>
                <a:tileRect r="-100000" b="-100000"/>
              </a:gra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latin typeface="+mn-ea"/>
                </a:endParaRPr>
              </a:p>
            </p:txBody>
          </p:sp>
          <p:sp>
            <p:nvSpPr>
              <p:cNvPr id="172" name="MH_Other_20"/>
              <p:cNvSpPr/>
              <p:nvPr>
                <p:custDataLst>
                  <p:tags r:id="rId24"/>
                </p:custDataLst>
              </p:nvPr>
            </p:nvSpPr>
            <p:spPr>
              <a:xfrm rot="5441149">
                <a:off x="5730082" y="2983707"/>
                <a:ext cx="215900" cy="46037"/>
              </a:xfrm>
              <a:prstGeom prst="rect">
                <a:avLst/>
              </a:prstGeom>
              <a:gradFill flip="none" rotWithShape="1">
                <a:gsLst>
                  <a:gs pos="57000">
                    <a:schemeClr val="bg1">
                      <a:lumMod val="85000"/>
                    </a:schemeClr>
                  </a:gs>
                  <a:gs pos="9000">
                    <a:schemeClr val="tx1">
                      <a:lumMod val="85000"/>
                      <a:lumOff val="15000"/>
                    </a:schemeClr>
                  </a:gs>
                  <a:gs pos="98000">
                    <a:schemeClr val="tx1">
                      <a:lumMod val="85000"/>
                      <a:lumOff val="15000"/>
                    </a:schemeClr>
                  </a:gs>
                </a:gsLst>
                <a:path path="rect">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latin typeface="+mn-ea"/>
                </a:endParaRPr>
              </a:p>
            </p:txBody>
          </p:sp>
        </p:grpSp>
        <p:sp>
          <p:nvSpPr>
            <p:cNvPr id="10" name="矩形 9"/>
            <p:cNvSpPr/>
            <p:nvPr/>
          </p:nvSpPr>
          <p:spPr>
            <a:xfrm>
              <a:off x="1267454" y="2757263"/>
              <a:ext cx="2364655" cy="2849246"/>
            </a:xfrm>
            <a:prstGeom prst="rect">
              <a:avLst/>
            </a:prstGeom>
          </p:spPr>
          <p:txBody>
            <a:bodyPr wrap="square">
              <a:spAutoFit/>
            </a:bodyPr>
            <a:lstStyle/>
            <a:p>
              <a:pPr marL="285750" indent="-285750">
                <a:lnSpc>
                  <a:spcPct val="200000"/>
                </a:lnSpc>
                <a:buFont typeface="Wingdings" panose="05000000000000000000" pitchFamily="2" charset="2"/>
                <a:buChar char="l"/>
              </a:pPr>
              <a:r>
                <a:rPr lang="zh-CN" altLang="en-US" sz="1700" dirty="0">
                  <a:latin typeface="+mn-ea"/>
                </a:rPr>
                <a:t>互动</a:t>
              </a:r>
              <a:r>
                <a:rPr lang="zh-CN" altLang="en-US" sz="1700" dirty="0" smtClean="0">
                  <a:latin typeface="+mn-ea"/>
                </a:rPr>
                <a:t>宝宝（学前）</a:t>
              </a:r>
              <a:endParaRPr lang="zh-CN" altLang="en-US" sz="1700" dirty="0">
                <a:latin typeface="+mn-ea"/>
              </a:endParaRPr>
            </a:p>
            <a:p>
              <a:pPr marL="285750" lvl="0" indent="-285750">
                <a:lnSpc>
                  <a:spcPct val="200000"/>
                </a:lnSpc>
                <a:buFont typeface="Wingdings" panose="05000000000000000000" pitchFamily="2" charset="2"/>
                <a:buChar char="l"/>
              </a:pPr>
              <a:r>
                <a:rPr lang="zh-CN" altLang="en-US" sz="1700" dirty="0" smtClean="0">
                  <a:latin typeface="+mn-ea"/>
                </a:rPr>
                <a:t>班班</a:t>
              </a:r>
              <a:r>
                <a:rPr lang="zh-CN" altLang="en-US" sz="1700" dirty="0">
                  <a:latin typeface="+mn-ea"/>
                </a:rPr>
                <a:t>通、人人</a:t>
              </a:r>
              <a:r>
                <a:rPr lang="zh-CN" altLang="en-US" sz="1700" dirty="0" smtClean="0">
                  <a:latin typeface="+mn-ea"/>
                </a:rPr>
                <a:t>通（</a:t>
              </a:r>
              <a:r>
                <a:rPr lang="en-US" altLang="zh-CN" sz="1700" dirty="0" err="1" smtClean="0">
                  <a:latin typeface="+mn-ea"/>
                </a:rPr>
                <a:t>K12</a:t>
              </a:r>
              <a:r>
                <a:rPr lang="zh-CN" altLang="en-US" sz="1700" dirty="0" smtClean="0">
                  <a:latin typeface="+mn-ea"/>
                </a:rPr>
                <a:t>）</a:t>
              </a:r>
              <a:endParaRPr lang="zh-CN" altLang="en-US" sz="1700" dirty="0">
                <a:latin typeface="+mn-ea"/>
              </a:endParaRPr>
            </a:p>
            <a:p>
              <a:pPr marL="285750" lvl="0" indent="-285750">
                <a:lnSpc>
                  <a:spcPct val="200000"/>
                </a:lnSpc>
                <a:buFont typeface="Wingdings" panose="05000000000000000000" pitchFamily="2" charset="2"/>
                <a:buChar char="l"/>
              </a:pPr>
              <a:r>
                <a:rPr lang="zh-CN" altLang="en-US" sz="1700" dirty="0" smtClean="0">
                  <a:latin typeface="+mn-ea"/>
                </a:rPr>
                <a:t>沃素养（职教）</a:t>
              </a:r>
              <a:endParaRPr lang="zh-CN" altLang="en-US" sz="1700" dirty="0">
                <a:latin typeface="+mn-ea"/>
              </a:endParaRPr>
            </a:p>
            <a:p>
              <a:pPr marL="285750" lvl="0" indent="-285750">
                <a:lnSpc>
                  <a:spcPct val="200000"/>
                </a:lnSpc>
                <a:buFont typeface="Wingdings" panose="05000000000000000000" pitchFamily="2" charset="2"/>
                <a:buChar char="l"/>
              </a:pPr>
              <a:r>
                <a:rPr lang="zh-CN" altLang="en-US" sz="1700" dirty="0">
                  <a:latin typeface="+mn-ea"/>
                </a:rPr>
                <a:t>沃</a:t>
              </a:r>
              <a:r>
                <a:rPr lang="zh-CN" altLang="en-US" sz="1700" dirty="0" smtClean="0">
                  <a:latin typeface="+mn-ea"/>
                </a:rPr>
                <a:t>派（高校）</a:t>
              </a:r>
              <a:endParaRPr lang="zh-CN" altLang="en-US" sz="1700" dirty="0">
                <a:latin typeface="+mn-ea"/>
              </a:endParaRPr>
            </a:p>
          </p:txBody>
        </p:sp>
        <p:sp>
          <p:nvSpPr>
            <p:cNvPr id="173" name="矩形 172"/>
            <p:cNvSpPr/>
            <p:nvPr/>
          </p:nvSpPr>
          <p:spPr>
            <a:xfrm>
              <a:off x="4775241" y="3020882"/>
              <a:ext cx="2364655" cy="2367830"/>
            </a:xfrm>
            <a:prstGeom prst="rect">
              <a:avLst/>
            </a:prstGeom>
          </p:spPr>
          <p:txBody>
            <a:bodyPr wrap="square">
              <a:spAutoFit/>
            </a:bodyPr>
            <a:lstStyle/>
            <a:p>
              <a:pPr marL="285750" indent="-285750">
                <a:lnSpc>
                  <a:spcPct val="200000"/>
                </a:lnSpc>
                <a:buFont typeface="Wingdings" panose="05000000000000000000" pitchFamily="2" charset="2"/>
                <a:buChar char="l"/>
              </a:pPr>
              <a:r>
                <a:rPr lang="zh-CN" altLang="en-US" sz="1700" dirty="0">
                  <a:latin typeface="+mn-ea"/>
                </a:rPr>
                <a:t>智慧课堂</a:t>
              </a:r>
              <a:r>
                <a:rPr lang="en-US" altLang="zh-CN" sz="1700" dirty="0">
                  <a:latin typeface="+mn-ea"/>
                </a:rPr>
                <a:t>-</a:t>
              </a:r>
              <a:r>
                <a:rPr lang="en-US" altLang="zh-CN" sz="1700" dirty="0" err="1">
                  <a:latin typeface="+mn-ea"/>
                </a:rPr>
                <a:t>K12</a:t>
              </a:r>
              <a:r>
                <a:rPr lang="zh-CN" altLang="en-US" sz="1700" dirty="0">
                  <a:latin typeface="+mn-ea"/>
                </a:rPr>
                <a:t>高年级（新东方）</a:t>
              </a:r>
            </a:p>
            <a:p>
              <a:pPr marL="285750" indent="-285750">
                <a:lnSpc>
                  <a:spcPct val="200000"/>
                </a:lnSpc>
                <a:buFont typeface="Wingdings" panose="05000000000000000000" pitchFamily="2" charset="2"/>
                <a:buChar char="l"/>
              </a:pPr>
              <a:r>
                <a:rPr lang="zh-CN" altLang="en-US" sz="1700" dirty="0">
                  <a:latin typeface="+mn-ea"/>
                </a:rPr>
                <a:t>区域</a:t>
              </a:r>
              <a:r>
                <a:rPr lang="zh-CN" altLang="en-US" sz="1700" dirty="0" smtClean="0">
                  <a:latin typeface="+mn-ea"/>
                </a:rPr>
                <a:t>教育云（</a:t>
              </a:r>
              <a:r>
                <a:rPr lang="en-US" altLang="zh-CN" sz="1700" dirty="0" err="1" smtClean="0">
                  <a:latin typeface="+mn-ea"/>
                </a:rPr>
                <a:t>K12</a:t>
              </a:r>
              <a:r>
                <a:rPr lang="zh-CN" altLang="en-US" sz="1700" dirty="0" smtClean="0">
                  <a:latin typeface="+mn-ea"/>
                </a:rPr>
                <a:t>）</a:t>
              </a:r>
              <a:endParaRPr lang="en-US" altLang="zh-CN" sz="1700" dirty="0">
                <a:latin typeface="+mn-ea"/>
              </a:endParaRPr>
            </a:p>
            <a:p>
              <a:pPr marL="285750" indent="-285750">
                <a:lnSpc>
                  <a:spcPct val="200000"/>
                </a:lnSpc>
                <a:buFont typeface="Wingdings" panose="05000000000000000000" pitchFamily="2" charset="2"/>
                <a:buChar char="l"/>
              </a:pPr>
              <a:r>
                <a:rPr lang="zh-CN" altLang="en-US" sz="1700" dirty="0">
                  <a:latin typeface="+mn-ea"/>
                </a:rPr>
                <a:t>沃</a:t>
              </a:r>
              <a:r>
                <a:rPr lang="zh-CN" altLang="en-US" sz="1700" dirty="0" smtClean="0">
                  <a:latin typeface="+mn-ea"/>
                </a:rPr>
                <a:t>青春（高校）</a:t>
              </a:r>
              <a:endParaRPr lang="zh-CN" altLang="en-US" sz="1700" dirty="0">
                <a:latin typeface="+mn-ea"/>
              </a:endParaRPr>
            </a:p>
          </p:txBody>
        </p:sp>
        <p:sp>
          <p:nvSpPr>
            <p:cNvPr id="174" name="矩形 173"/>
            <p:cNvSpPr/>
            <p:nvPr/>
          </p:nvSpPr>
          <p:spPr>
            <a:xfrm>
              <a:off x="8369697" y="3472362"/>
              <a:ext cx="2364655" cy="1148412"/>
            </a:xfrm>
            <a:prstGeom prst="rect">
              <a:avLst/>
            </a:prstGeom>
          </p:spPr>
          <p:txBody>
            <a:bodyPr wrap="square">
              <a:spAutoFit/>
            </a:bodyPr>
            <a:lstStyle/>
            <a:p>
              <a:pPr marL="285750" indent="-285750">
                <a:lnSpc>
                  <a:spcPct val="200000"/>
                </a:lnSpc>
                <a:buFont typeface="Wingdings" panose="05000000000000000000" pitchFamily="2" charset="2"/>
                <a:buChar char="l"/>
              </a:pPr>
              <a:r>
                <a:rPr lang="zh-CN" altLang="en-US" sz="1700" dirty="0">
                  <a:latin typeface="+mn-ea"/>
                </a:rPr>
                <a:t>智慧教室</a:t>
              </a:r>
              <a:r>
                <a:rPr lang="en-US" altLang="zh-CN" sz="1700" dirty="0">
                  <a:latin typeface="+mn-ea"/>
                </a:rPr>
                <a:t>-</a:t>
              </a:r>
              <a:r>
                <a:rPr lang="zh-CN" altLang="en-US" sz="1700" dirty="0">
                  <a:latin typeface="+mn-ea"/>
                </a:rPr>
                <a:t>未来教育</a:t>
              </a:r>
            </a:p>
            <a:p>
              <a:pPr marL="285750" indent="-285750">
                <a:lnSpc>
                  <a:spcPct val="200000"/>
                </a:lnSpc>
                <a:buFont typeface="Wingdings" panose="05000000000000000000" pitchFamily="2" charset="2"/>
                <a:buChar char="l"/>
              </a:pPr>
              <a:r>
                <a:rPr lang="zh-CN" altLang="en-US" sz="1700" dirty="0">
                  <a:latin typeface="+mn-ea"/>
                </a:rPr>
                <a:t>教育大数据</a:t>
              </a:r>
            </a:p>
          </p:txBody>
        </p:sp>
      </p:grpSp>
      <p:sp>
        <p:nvSpPr>
          <p:cNvPr id="78" name="MH_Text_1"/>
          <p:cNvSpPr/>
          <p:nvPr>
            <p:custDataLst>
              <p:tags r:id="rId2"/>
            </p:custDataLst>
          </p:nvPr>
        </p:nvSpPr>
        <p:spPr>
          <a:xfrm>
            <a:off x="1550729" y="5459197"/>
            <a:ext cx="8939429" cy="1153406"/>
          </a:xfrm>
          <a:prstGeom prst="roundRect">
            <a:avLst/>
          </a:prstGeom>
          <a:solidFill>
            <a:srgbClr val="FFFFFF"/>
          </a:solidFill>
          <a:ln w="6350">
            <a:solidFill>
              <a:srgbClr val="DBDBDB"/>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fontScale="85000" lnSpcReduction="20000"/>
          </a:bodyPr>
          <a:lstStyle/>
          <a:p>
            <a:pPr algn="ctr" defTabSz="882015" fontAlgn="base">
              <a:lnSpc>
                <a:spcPct val="150000"/>
              </a:lnSpc>
              <a:spcBef>
                <a:spcPct val="0"/>
              </a:spcBef>
              <a:spcAft>
                <a:spcPct val="0"/>
              </a:spcAft>
            </a:pPr>
            <a:r>
              <a:rPr lang="zh-CN" altLang="en-US" sz="2000" b="1" dirty="0">
                <a:solidFill>
                  <a:srgbClr val="C00000"/>
                </a:solidFill>
                <a:latin typeface="+mn-ea"/>
              </a:rPr>
              <a:t>开放、合作、共</a:t>
            </a:r>
            <a:r>
              <a:rPr lang="zh-CN" altLang="en-US" sz="2000" b="1" dirty="0" smtClean="0">
                <a:solidFill>
                  <a:srgbClr val="C00000"/>
                </a:solidFill>
                <a:latin typeface="+mn-ea"/>
              </a:rPr>
              <a:t>赢</a:t>
            </a:r>
            <a:endParaRPr lang="en-US" altLang="zh-CN" sz="2000" b="1" dirty="0" smtClean="0">
              <a:solidFill>
                <a:srgbClr val="C00000"/>
              </a:solidFill>
              <a:latin typeface="+mn-ea"/>
            </a:endParaRPr>
          </a:p>
          <a:p>
            <a:pPr algn="ctr" defTabSz="882015" fontAlgn="base">
              <a:lnSpc>
                <a:spcPct val="150000"/>
              </a:lnSpc>
              <a:spcBef>
                <a:spcPct val="0"/>
              </a:spcBef>
              <a:spcAft>
                <a:spcPct val="0"/>
              </a:spcAft>
            </a:pPr>
            <a:endParaRPr lang="zh-CN" altLang="en-US" sz="2000" b="1" dirty="0">
              <a:solidFill>
                <a:srgbClr val="C00000"/>
              </a:solidFill>
              <a:latin typeface="+mn-ea"/>
            </a:endParaRPr>
          </a:p>
          <a:p>
            <a:pPr defTabSz="882015" fontAlgn="base">
              <a:lnSpc>
                <a:spcPct val="150000"/>
              </a:lnSpc>
              <a:spcBef>
                <a:spcPct val="0"/>
              </a:spcBef>
              <a:spcAft>
                <a:spcPct val="0"/>
              </a:spcAft>
            </a:pPr>
            <a:r>
              <a:rPr lang="zh-CN" altLang="en-US" sz="1600" b="1" dirty="0">
                <a:solidFill>
                  <a:prstClr val="black"/>
                </a:solidFill>
                <a:latin typeface="+mn-ea"/>
              </a:rPr>
              <a:t>    </a:t>
            </a:r>
            <a:r>
              <a:rPr lang="zh-CN" altLang="en-US" sz="1900" b="1" dirty="0">
                <a:solidFill>
                  <a:srgbClr val="D31703"/>
                </a:solidFill>
                <a:latin typeface="+mn-ea"/>
              </a:rPr>
              <a:t>联</a:t>
            </a:r>
            <a:r>
              <a:rPr lang="en-US" altLang="zh-CN" sz="1900" b="1" dirty="0">
                <a:solidFill>
                  <a:srgbClr val="D31703"/>
                </a:solidFill>
                <a:latin typeface="+mn-ea"/>
              </a:rPr>
              <a:t>   </a:t>
            </a:r>
            <a:r>
              <a:rPr lang="zh-CN" altLang="en-US" sz="1900" b="1" dirty="0">
                <a:solidFill>
                  <a:srgbClr val="D31703"/>
                </a:solidFill>
                <a:latin typeface="+mn-ea"/>
              </a:rPr>
              <a:t>通</a:t>
            </a:r>
            <a:r>
              <a:rPr lang="en-US" altLang="zh-CN" sz="1900" b="1" dirty="0">
                <a:solidFill>
                  <a:prstClr val="black"/>
                </a:solidFill>
                <a:latin typeface="+mn-ea"/>
              </a:rPr>
              <a:t>—</a:t>
            </a:r>
            <a:r>
              <a:rPr lang="zh-CN" altLang="en-US" sz="1900" b="1" dirty="0">
                <a:solidFill>
                  <a:prstClr val="black"/>
                </a:solidFill>
                <a:latin typeface="+mn-ea"/>
              </a:rPr>
              <a:t>营销、服务、收费</a:t>
            </a:r>
            <a:r>
              <a:rPr lang="zh-CN" altLang="en-US" sz="1900" b="1" dirty="0" smtClean="0">
                <a:solidFill>
                  <a:prstClr val="black"/>
                </a:solidFill>
                <a:latin typeface="+mn-ea"/>
              </a:rPr>
              <a:t>、</a:t>
            </a:r>
            <a:r>
              <a:rPr lang="zh-CN" altLang="en-US" sz="1900" b="1" dirty="0">
                <a:solidFill>
                  <a:prstClr val="black"/>
                </a:solidFill>
                <a:latin typeface="+mn-ea"/>
              </a:rPr>
              <a:t>通信</a:t>
            </a:r>
            <a:r>
              <a:rPr lang="zh-CN" altLang="en-US" sz="1900" b="1" dirty="0" smtClean="0">
                <a:solidFill>
                  <a:prstClr val="black"/>
                </a:solidFill>
                <a:latin typeface="+mn-ea"/>
              </a:rPr>
              <a:t>资源     </a:t>
            </a:r>
            <a:r>
              <a:rPr lang="en-US" altLang="zh-CN" sz="1900" b="1" dirty="0" smtClean="0">
                <a:solidFill>
                  <a:prstClr val="black"/>
                </a:solidFill>
                <a:latin typeface="+mn-ea"/>
              </a:rPr>
              <a:t>                                                   </a:t>
            </a:r>
            <a:r>
              <a:rPr lang="zh-CN" altLang="en-US" sz="1900" b="1" dirty="0">
                <a:solidFill>
                  <a:srgbClr val="D31703"/>
                </a:solidFill>
                <a:latin typeface="+mn-ea"/>
              </a:rPr>
              <a:t>合作方</a:t>
            </a:r>
            <a:r>
              <a:rPr lang="en-US" altLang="zh-CN" sz="1900" b="1" dirty="0">
                <a:solidFill>
                  <a:prstClr val="black"/>
                </a:solidFill>
                <a:latin typeface="+mn-ea"/>
              </a:rPr>
              <a:t>—</a:t>
            </a:r>
            <a:r>
              <a:rPr lang="zh-CN" altLang="en-US" sz="1900" b="1" dirty="0">
                <a:solidFill>
                  <a:prstClr val="black"/>
                </a:solidFill>
                <a:latin typeface="+mn-ea"/>
              </a:rPr>
              <a:t>教育资源</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3" cstate="print">
            <a:extLst>
              <a:ext uri="{28A0092B-C50C-407E-A947-70E740481C1C}">
                <a14:useLocalDpi xmlns:a14="http://schemas.microsoft.com/office/drawing/2010/main" val="0"/>
              </a:ext>
            </a:extLst>
          </a:blip>
          <a:srcRect l="25971" t="13208"/>
          <a:stretch>
            <a:fillRect/>
          </a:stretch>
        </p:blipFill>
        <p:spPr>
          <a:xfrm rot="5400000">
            <a:off x="5567233" y="-747586"/>
            <a:ext cx="5877180" cy="7372353"/>
          </a:xfrm>
          <a:prstGeom prst="rect">
            <a:avLst/>
          </a:prstGeom>
        </p:spPr>
      </p:pic>
      <p:sp>
        <p:nvSpPr>
          <p:cNvPr id="6" name="矩形 5"/>
          <p:cNvSpPr/>
          <p:nvPr/>
        </p:nvSpPr>
        <p:spPr>
          <a:xfrm>
            <a:off x="1231122" y="3091803"/>
            <a:ext cx="6186309" cy="1692771"/>
          </a:xfrm>
          <a:prstGeom prst="rect">
            <a:avLst/>
          </a:prstGeom>
        </p:spPr>
        <p:txBody>
          <a:bodyPr wrap="none">
            <a:spAutoFit/>
          </a:bodyPr>
          <a:lstStyle/>
          <a:p>
            <a:pPr lvl="0"/>
            <a:r>
              <a:rPr lang="zh-CN" altLang="en-US" sz="3600" b="1" dirty="0">
                <a:solidFill>
                  <a:prstClr val="black">
                    <a:lumMod val="75000"/>
                    <a:lumOff val="25000"/>
                  </a:prstClr>
                </a:solidFill>
                <a:latin typeface="微软雅黑" panose="020B0503020204020204" pitchFamily="34" charset="-122"/>
              </a:rPr>
              <a:t>中国</a:t>
            </a:r>
            <a:r>
              <a:rPr lang="zh-CN" altLang="en-US" sz="3600" b="1" dirty="0" smtClean="0">
                <a:solidFill>
                  <a:prstClr val="black">
                    <a:lumMod val="75000"/>
                    <a:lumOff val="25000"/>
                  </a:prstClr>
                </a:solidFill>
                <a:latin typeface="微软雅黑" panose="020B0503020204020204" pitchFamily="34" charset="-122"/>
              </a:rPr>
              <a:t>联通教育信息化产品体系</a:t>
            </a:r>
            <a:endParaRPr lang="en-US" altLang="zh-CN" sz="3600" b="1" dirty="0" smtClean="0">
              <a:solidFill>
                <a:prstClr val="black">
                  <a:lumMod val="75000"/>
                  <a:lumOff val="25000"/>
                </a:prstClr>
              </a:solidFill>
              <a:latin typeface="微软雅黑" panose="020B0503020204020204" pitchFamily="34" charset="-122"/>
            </a:endParaRPr>
          </a:p>
          <a:p>
            <a:pPr lvl="0"/>
            <a:endParaRPr lang="en-US" altLang="zh-CN" sz="3600" b="1" dirty="0">
              <a:solidFill>
                <a:prstClr val="black">
                  <a:lumMod val="75000"/>
                  <a:lumOff val="25000"/>
                </a:prstClr>
              </a:solidFill>
              <a:latin typeface="微软雅黑" panose="020B0503020204020204" pitchFamily="34" charset="-122"/>
            </a:endParaRPr>
          </a:p>
          <a:p>
            <a:pPr marL="571500" lvl="0" indent="-571500">
              <a:buFont typeface="Wingdings" panose="05000000000000000000" pitchFamily="2" charset="2"/>
              <a:buChar char="l"/>
            </a:pPr>
            <a:r>
              <a:rPr lang="zh-CN" altLang="en-US" sz="3200" b="1" dirty="0" smtClean="0">
                <a:solidFill>
                  <a:srgbClr val="C00000"/>
                </a:solidFill>
                <a:latin typeface="微软雅黑" panose="020B0503020204020204" pitchFamily="34" charset="-122"/>
              </a:rPr>
              <a:t>互动宝宝</a:t>
            </a:r>
            <a:endParaRPr lang="zh-CN" altLang="en-US" sz="3200" b="1" dirty="0">
              <a:solidFill>
                <a:srgbClr val="C00000"/>
              </a:solidFill>
              <a:latin typeface="微软雅黑" panose="020B0503020204020204" pitchFamily="34" charset="-122"/>
            </a:endParaRPr>
          </a:p>
        </p:txBody>
      </p:sp>
      <p:sp>
        <p:nvSpPr>
          <p:cNvPr id="7" name="圆角矩形 6"/>
          <p:cNvSpPr/>
          <p:nvPr/>
        </p:nvSpPr>
        <p:spPr>
          <a:xfrm>
            <a:off x="362957" y="2938590"/>
            <a:ext cx="868165" cy="86360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threePt" dir="t"/>
            </a:scene3d>
            <a:sp3d contourW="12700"/>
          </a:bodyPr>
          <a:lstStyle/>
          <a:p>
            <a:pPr algn="ctr"/>
            <a:r>
              <a:rPr lang="en-US" altLang="zh-CN" sz="3600" dirty="0" smtClean="0">
                <a:latin typeface="迷你简准圆" panose="03000509000000000000" pitchFamily="65" charset="-122"/>
                <a:ea typeface="迷你简准圆" panose="03000509000000000000" pitchFamily="65" charset="-122"/>
              </a:rPr>
              <a:t>02</a:t>
            </a:r>
            <a:endParaRPr lang="zh-CN" altLang="en-US" sz="3600" dirty="0">
              <a:latin typeface="迷你简准圆" panose="03000509000000000000" pitchFamily="65" charset="-122"/>
              <a:ea typeface="迷你简准圆" panose="03000509000000000000" pitchFamily="65" charset="-122"/>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rotWithShape="1">
          <a:blip r:embed="rId15" cstate="print">
            <a:extLst>
              <a:ext uri="{28A0092B-C50C-407E-A947-70E740481C1C}">
                <a14:useLocalDpi xmlns:a14="http://schemas.microsoft.com/office/drawing/2010/main" val="0"/>
              </a:ext>
            </a:extLst>
          </a:blip>
          <a:srcRect l="20861" t="23612"/>
          <a:stretch>
            <a:fillRect/>
          </a:stretch>
        </p:blipFill>
        <p:spPr>
          <a:xfrm>
            <a:off x="0" y="1"/>
            <a:ext cx="1758505" cy="1816100"/>
          </a:xfrm>
          <a:prstGeom prst="rect">
            <a:avLst/>
          </a:prstGeom>
        </p:spPr>
      </p:pic>
      <p:sp>
        <p:nvSpPr>
          <p:cNvPr id="79" name="文本框 78"/>
          <p:cNvSpPr txBox="1"/>
          <p:nvPr/>
        </p:nvSpPr>
        <p:spPr>
          <a:xfrm>
            <a:off x="1758505" y="428690"/>
            <a:ext cx="6579045" cy="584775"/>
          </a:xfrm>
          <a:prstGeom prst="rect">
            <a:avLst/>
          </a:prstGeom>
          <a:noFill/>
        </p:spPr>
        <p:txBody>
          <a:bodyPr wrap="none" rtlCol="0">
            <a:spAutoFit/>
            <a:scene3d>
              <a:camera prst="orthographicFront"/>
              <a:lightRig rig="threePt" dir="t"/>
            </a:scene3d>
            <a:sp3d contourW="12700"/>
          </a:bodyPr>
          <a:lstStyle/>
          <a:p>
            <a:r>
              <a:rPr lang="zh-CN" altLang="en-US" sz="3200" b="1" dirty="0" smtClean="0">
                <a:solidFill>
                  <a:schemeClr val="tx1">
                    <a:lumMod val="75000"/>
                    <a:lumOff val="25000"/>
                  </a:schemeClr>
                </a:solidFill>
                <a:latin typeface="+mn-ea"/>
              </a:rPr>
              <a:t>主打产品</a:t>
            </a:r>
            <a:r>
              <a:rPr lang="en-US" altLang="zh-CN" sz="3200" b="1" dirty="0" smtClean="0">
                <a:solidFill>
                  <a:schemeClr val="tx1">
                    <a:lumMod val="75000"/>
                    <a:lumOff val="25000"/>
                  </a:schemeClr>
                </a:solidFill>
                <a:latin typeface="+mn-ea"/>
              </a:rPr>
              <a:t>—</a:t>
            </a:r>
            <a:r>
              <a:rPr lang="zh-CN" altLang="en-US" sz="2800" b="1" dirty="0" smtClean="0">
                <a:solidFill>
                  <a:schemeClr val="tx1">
                    <a:lumMod val="75000"/>
                    <a:lumOff val="25000"/>
                  </a:schemeClr>
                </a:solidFill>
                <a:latin typeface="+mn-ea"/>
              </a:rPr>
              <a:t>互动宝宝产品发展历程回顾</a:t>
            </a:r>
            <a:endParaRPr lang="zh-CN" altLang="en-US" sz="2800" b="1" dirty="0">
              <a:solidFill>
                <a:schemeClr val="tx1">
                  <a:lumMod val="75000"/>
                  <a:lumOff val="25000"/>
                </a:schemeClr>
              </a:solidFill>
              <a:latin typeface="+mn-ea"/>
            </a:endParaRPr>
          </a:p>
        </p:txBody>
      </p:sp>
      <p:grpSp>
        <p:nvGrpSpPr>
          <p:cNvPr id="19" name="组合 18"/>
          <p:cNvGrpSpPr/>
          <p:nvPr/>
        </p:nvGrpSpPr>
        <p:grpSpPr>
          <a:xfrm>
            <a:off x="1009650" y="1734516"/>
            <a:ext cx="9874250" cy="3980745"/>
            <a:chOff x="1403350" y="2047556"/>
            <a:chExt cx="9385300" cy="3475678"/>
          </a:xfrm>
        </p:grpSpPr>
        <p:sp>
          <p:nvSpPr>
            <p:cNvPr id="20" name="MH_Other_1"/>
            <p:cNvSpPr/>
            <p:nvPr>
              <p:custDataLst>
                <p:tags r:id="rId2"/>
              </p:custDataLst>
            </p:nvPr>
          </p:nvSpPr>
          <p:spPr>
            <a:xfrm>
              <a:off x="7404491" y="3476771"/>
              <a:ext cx="2046464" cy="2046463"/>
            </a:xfrm>
            <a:prstGeom prst="leftCircularArrow">
              <a:avLst>
                <a:gd name="adj1" fmla="val 2550"/>
                <a:gd name="adj2" fmla="val 309429"/>
                <a:gd name="adj3" fmla="val 2084940"/>
                <a:gd name="adj4" fmla="val 9024489"/>
                <a:gd name="adj5" fmla="val 2975"/>
              </a:avLst>
            </a:prstGeom>
            <a:gradFill flip="none" rotWithShape="1">
              <a:gsLst>
                <a:gs pos="0">
                  <a:srgbClr val="BEBEBE"/>
                </a:gs>
                <a:gs pos="50000">
                  <a:srgbClr val="D7D7D7"/>
                </a:gs>
                <a:gs pos="100000">
                  <a:srgbClr val="EEEEEE"/>
                </a:gs>
              </a:gsLst>
              <a:lin ang="10800000" scaled="1"/>
              <a:tileRect/>
            </a:gradFill>
            <a:effectLst/>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21" name="MH_Other_2"/>
            <p:cNvSpPr/>
            <p:nvPr>
              <p:custDataLst>
                <p:tags r:id="rId3"/>
              </p:custDataLst>
            </p:nvPr>
          </p:nvSpPr>
          <p:spPr>
            <a:xfrm>
              <a:off x="2532702" y="3476771"/>
              <a:ext cx="2046464" cy="2046463"/>
            </a:xfrm>
            <a:prstGeom prst="leftCircularArrow">
              <a:avLst>
                <a:gd name="adj1" fmla="val 2550"/>
                <a:gd name="adj2" fmla="val 309429"/>
                <a:gd name="adj3" fmla="val 2084940"/>
                <a:gd name="adj4" fmla="val 9024489"/>
                <a:gd name="adj5" fmla="val 2975"/>
              </a:avLst>
            </a:prstGeom>
            <a:gradFill flip="none" rotWithShape="1">
              <a:gsLst>
                <a:gs pos="0">
                  <a:srgbClr val="BEBEBE"/>
                </a:gs>
                <a:gs pos="50000">
                  <a:srgbClr val="D7D7D7"/>
                </a:gs>
                <a:gs pos="100000">
                  <a:srgbClr val="EEEEEE"/>
                </a:gs>
              </a:gsLst>
              <a:lin ang="10800000" scaled="1"/>
              <a:tileRect/>
            </a:gradFill>
            <a:effectLst/>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22" name="MH_Other_3"/>
            <p:cNvSpPr/>
            <p:nvPr>
              <p:custDataLst>
                <p:tags r:id="rId4"/>
              </p:custDataLst>
            </p:nvPr>
          </p:nvSpPr>
          <p:spPr>
            <a:xfrm>
              <a:off x="4953018" y="2047556"/>
              <a:ext cx="2297646" cy="2297646"/>
            </a:xfrm>
            <a:prstGeom prst="circularArrow">
              <a:avLst>
                <a:gd name="adj1" fmla="val 2271"/>
                <a:gd name="adj2" fmla="val 273786"/>
                <a:gd name="adj3" fmla="val 19550703"/>
                <a:gd name="adj4" fmla="val 12575511"/>
                <a:gd name="adj5" fmla="val 2650"/>
              </a:avLst>
            </a:prstGeom>
            <a:gradFill flip="none" rotWithShape="1">
              <a:gsLst>
                <a:gs pos="0">
                  <a:srgbClr val="BEBEBE"/>
                </a:gs>
                <a:gs pos="50000">
                  <a:srgbClr val="D7D7D7"/>
                </a:gs>
                <a:gs pos="100000">
                  <a:srgbClr val="EEEEEE"/>
                </a:gs>
              </a:gsLst>
              <a:lin ang="10800000" scaled="1"/>
              <a:tileRect/>
            </a:gradFill>
            <a:effectLst/>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grpSp>
          <p:nvGrpSpPr>
            <p:cNvPr id="23" name="组合 22"/>
            <p:cNvGrpSpPr/>
            <p:nvPr/>
          </p:nvGrpSpPr>
          <p:grpSpPr>
            <a:xfrm>
              <a:off x="1403350" y="2711539"/>
              <a:ext cx="9385300" cy="2221706"/>
              <a:chOff x="1403350" y="2711539"/>
              <a:chExt cx="9385300" cy="2221706"/>
            </a:xfrm>
          </p:grpSpPr>
          <p:sp>
            <p:nvSpPr>
              <p:cNvPr id="24" name="MH_Text_1"/>
              <p:cNvSpPr/>
              <p:nvPr>
                <p:custDataLst>
                  <p:tags r:id="rId5"/>
                </p:custDataLst>
              </p:nvPr>
            </p:nvSpPr>
            <p:spPr>
              <a:xfrm>
                <a:off x="1403350" y="3005559"/>
                <a:ext cx="1968577" cy="1623929"/>
              </a:xfrm>
              <a:custGeom>
                <a:avLst/>
                <a:gdLst>
                  <a:gd name="connsiteX0" fmla="*/ 0 w 1699969"/>
                  <a:gd name="connsiteY0" fmla="*/ 140212 h 1402119"/>
                  <a:gd name="connsiteX1" fmla="*/ 140212 w 1699969"/>
                  <a:gd name="connsiteY1" fmla="*/ 0 h 1402119"/>
                  <a:gd name="connsiteX2" fmla="*/ 1559757 w 1699969"/>
                  <a:gd name="connsiteY2" fmla="*/ 0 h 1402119"/>
                  <a:gd name="connsiteX3" fmla="*/ 1699969 w 1699969"/>
                  <a:gd name="connsiteY3" fmla="*/ 140212 h 1402119"/>
                  <a:gd name="connsiteX4" fmla="*/ 1699969 w 1699969"/>
                  <a:gd name="connsiteY4" fmla="*/ 1261907 h 1402119"/>
                  <a:gd name="connsiteX5" fmla="*/ 1559757 w 1699969"/>
                  <a:gd name="connsiteY5" fmla="*/ 1402119 h 1402119"/>
                  <a:gd name="connsiteX6" fmla="*/ 140212 w 1699969"/>
                  <a:gd name="connsiteY6" fmla="*/ 1402119 h 1402119"/>
                  <a:gd name="connsiteX7" fmla="*/ 0 w 1699969"/>
                  <a:gd name="connsiteY7" fmla="*/ 1261907 h 1402119"/>
                  <a:gd name="connsiteX8" fmla="*/ 0 w 1699969"/>
                  <a:gd name="connsiteY8" fmla="*/ 140212 h 1402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99969" h="1402119">
                    <a:moveTo>
                      <a:pt x="0" y="140212"/>
                    </a:moveTo>
                    <a:cubicBezTo>
                      <a:pt x="0" y="62775"/>
                      <a:pt x="62775" y="0"/>
                      <a:pt x="140212" y="0"/>
                    </a:cubicBezTo>
                    <a:lnTo>
                      <a:pt x="1559757" y="0"/>
                    </a:lnTo>
                    <a:cubicBezTo>
                      <a:pt x="1637194" y="0"/>
                      <a:pt x="1699969" y="62775"/>
                      <a:pt x="1699969" y="140212"/>
                    </a:cubicBezTo>
                    <a:lnTo>
                      <a:pt x="1699969" y="1261907"/>
                    </a:lnTo>
                    <a:cubicBezTo>
                      <a:pt x="1699969" y="1339344"/>
                      <a:pt x="1637194" y="1402119"/>
                      <a:pt x="1559757" y="1402119"/>
                    </a:cubicBezTo>
                    <a:lnTo>
                      <a:pt x="140212" y="1402119"/>
                    </a:lnTo>
                    <a:cubicBezTo>
                      <a:pt x="62775" y="1402119"/>
                      <a:pt x="0" y="1339344"/>
                      <a:pt x="0" y="1261907"/>
                    </a:cubicBezTo>
                    <a:lnTo>
                      <a:pt x="0" y="140212"/>
                    </a:lnTo>
                    <a:close/>
                  </a:path>
                </a:pathLst>
              </a:custGeom>
              <a:noFill/>
              <a:ln>
                <a:solidFill>
                  <a:srgbClr val="BCBCBC"/>
                </a:solidFill>
              </a:ln>
              <a:effectLst/>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lIns="0" tIns="0" rIns="0" bIns="0" spcCol="1270" anchor="ctr">
                <a:normAutofit/>
              </a:bodyPr>
              <a:lstStyle/>
              <a:p>
                <a:pPr marL="0" lvl="1" algn="ctr">
                  <a:defRPr/>
                </a:pPr>
                <a:endParaRPr lang="zh-CN" altLang="en-US" sz="2000" dirty="0">
                  <a:solidFill>
                    <a:schemeClr val="tx1">
                      <a:lumMod val="50000"/>
                      <a:lumOff val="50000"/>
                    </a:schemeClr>
                  </a:solidFill>
                </a:endParaRPr>
              </a:p>
            </p:txBody>
          </p:sp>
          <p:sp>
            <p:nvSpPr>
              <p:cNvPr id="25" name="MH_Text_2"/>
              <p:cNvSpPr/>
              <p:nvPr>
                <p:custDataLst>
                  <p:tags r:id="rId6"/>
                </p:custDataLst>
              </p:nvPr>
            </p:nvSpPr>
            <p:spPr>
              <a:xfrm>
                <a:off x="3839244" y="3005559"/>
                <a:ext cx="1968576" cy="1623929"/>
              </a:xfrm>
              <a:custGeom>
                <a:avLst/>
                <a:gdLst>
                  <a:gd name="connsiteX0" fmla="*/ 0 w 1699969"/>
                  <a:gd name="connsiteY0" fmla="*/ 140212 h 1402119"/>
                  <a:gd name="connsiteX1" fmla="*/ 140212 w 1699969"/>
                  <a:gd name="connsiteY1" fmla="*/ 0 h 1402119"/>
                  <a:gd name="connsiteX2" fmla="*/ 1559757 w 1699969"/>
                  <a:gd name="connsiteY2" fmla="*/ 0 h 1402119"/>
                  <a:gd name="connsiteX3" fmla="*/ 1699969 w 1699969"/>
                  <a:gd name="connsiteY3" fmla="*/ 140212 h 1402119"/>
                  <a:gd name="connsiteX4" fmla="*/ 1699969 w 1699969"/>
                  <a:gd name="connsiteY4" fmla="*/ 1261907 h 1402119"/>
                  <a:gd name="connsiteX5" fmla="*/ 1559757 w 1699969"/>
                  <a:gd name="connsiteY5" fmla="*/ 1402119 h 1402119"/>
                  <a:gd name="connsiteX6" fmla="*/ 140212 w 1699969"/>
                  <a:gd name="connsiteY6" fmla="*/ 1402119 h 1402119"/>
                  <a:gd name="connsiteX7" fmla="*/ 0 w 1699969"/>
                  <a:gd name="connsiteY7" fmla="*/ 1261907 h 1402119"/>
                  <a:gd name="connsiteX8" fmla="*/ 0 w 1699969"/>
                  <a:gd name="connsiteY8" fmla="*/ 140212 h 1402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99969" h="1402119">
                    <a:moveTo>
                      <a:pt x="0" y="140212"/>
                    </a:moveTo>
                    <a:cubicBezTo>
                      <a:pt x="0" y="62775"/>
                      <a:pt x="62775" y="0"/>
                      <a:pt x="140212" y="0"/>
                    </a:cubicBezTo>
                    <a:lnTo>
                      <a:pt x="1559757" y="0"/>
                    </a:lnTo>
                    <a:cubicBezTo>
                      <a:pt x="1637194" y="0"/>
                      <a:pt x="1699969" y="62775"/>
                      <a:pt x="1699969" y="140212"/>
                    </a:cubicBezTo>
                    <a:lnTo>
                      <a:pt x="1699969" y="1261907"/>
                    </a:lnTo>
                    <a:cubicBezTo>
                      <a:pt x="1699969" y="1339344"/>
                      <a:pt x="1637194" y="1402119"/>
                      <a:pt x="1559757" y="1402119"/>
                    </a:cubicBezTo>
                    <a:lnTo>
                      <a:pt x="140212" y="1402119"/>
                    </a:lnTo>
                    <a:cubicBezTo>
                      <a:pt x="62775" y="1402119"/>
                      <a:pt x="0" y="1339344"/>
                      <a:pt x="0" y="1261907"/>
                    </a:cubicBezTo>
                    <a:lnTo>
                      <a:pt x="0" y="140212"/>
                    </a:lnTo>
                    <a:close/>
                  </a:path>
                </a:pathLst>
              </a:custGeom>
              <a:noFill/>
              <a:ln>
                <a:solidFill>
                  <a:srgbClr val="BCBCBC"/>
                </a:solidFill>
              </a:ln>
              <a:effectLst/>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lIns="0" tIns="0" rIns="0" bIns="0" spcCol="1270" anchor="ctr">
                <a:normAutofit/>
              </a:bodyPr>
              <a:lstStyle/>
              <a:p>
                <a:pPr marL="0" lvl="1" algn="ctr">
                  <a:defRPr/>
                </a:pPr>
                <a:endParaRPr lang="zh-CN" altLang="en-US" sz="2000" dirty="0">
                  <a:solidFill>
                    <a:schemeClr val="tx1">
                      <a:lumMod val="50000"/>
                      <a:lumOff val="50000"/>
                    </a:schemeClr>
                  </a:solidFill>
                </a:endParaRPr>
              </a:p>
            </p:txBody>
          </p:sp>
          <p:sp>
            <p:nvSpPr>
              <p:cNvPr id="26" name="MH_Text_3"/>
              <p:cNvSpPr/>
              <p:nvPr>
                <p:custDataLst>
                  <p:tags r:id="rId7"/>
                </p:custDataLst>
              </p:nvPr>
            </p:nvSpPr>
            <p:spPr>
              <a:xfrm>
                <a:off x="6275139" y="3005559"/>
                <a:ext cx="1968577" cy="1623929"/>
              </a:xfrm>
              <a:custGeom>
                <a:avLst/>
                <a:gdLst>
                  <a:gd name="connsiteX0" fmla="*/ 0 w 1699969"/>
                  <a:gd name="connsiteY0" fmla="*/ 140212 h 1402119"/>
                  <a:gd name="connsiteX1" fmla="*/ 140212 w 1699969"/>
                  <a:gd name="connsiteY1" fmla="*/ 0 h 1402119"/>
                  <a:gd name="connsiteX2" fmla="*/ 1559757 w 1699969"/>
                  <a:gd name="connsiteY2" fmla="*/ 0 h 1402119"/>
                  <a:gd name="connsiteX3" fmla="*/ 1699969 w 1699969"/>
                  <a:gd name="connsiteY3" fmla="*/ 140212 h 1402119"/>
                  <a:gd name="connsiteX4" fmla="*/ 1699969 w 1699969"/>
                  <a:gd name="connsiteY4" fmla="*/ 1261907 h 1402119"/>
                  <a:gd name="connsiteX5" fmla="*/ 1559757 w 1699969"/>
                  <a:gd name="connsiteY5" fmla="*/ 1402119 h 1402119"/>
                  <a:gd name="connsiteX6" fmla="*/ 140212 w 1699969"/>
                  <a:gd name="connsiteY6" fmla="*/ 1402119 h 1402119"/>
                  <a:gd name="connsiteX7" fmla="*/ 0 w 1699969"/>
                  <a:gd name="connsiteY7" fmla="*/ 1261907 h 1402119"/>
                  <a:gd name="connsiteX8" fmla="*/ 0 w 1699969"/>
                  <a:gd name="connsiteY8" fmla="*/ 140212 h 1402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99969" h="1402119">
                    <a:moveTo>
                      <a:pt x="0" y="140212"/>
                    </a:moveTo>
                    <a:cubicBezTo>
                      <a:pt x="0" y="62775"/>
                      <a:pt x="62775" y="0"/>
                      <a:pt x="140212" y="0"/>
                    </a:cubicBezTo>
                    <a:lnTo>
                      <a:pt x="1559757" y="0"/>
                    </a:lnTo>
                    <a:cubicBezTo>
                      <a:pt x="1637194" y="0"/>
                      <a:pt x="1699969" y="62775"/>
                      <a:pt x="1699969" y="140212"/>
                    </a:cubicBezTo>
                    <a:lnTo>
                      <a:pt x="1699969" y="1261907"/>
                    </a:lnTo>
                    <a:cubicBezTo>
                      <a:pt x="1699969" y="1339344"/>
                      <a:pt x="1637194" y="1402119"/>
                      <a:pt x="1559757" y="1402119"/>
                    </a:cubicBezTo>
                    <a:lnTo>
                      <a:pt x="140212" y="1402119"/>
                    </a:lnTo>
                    <a:cubicBezTo>
                      <a:pt x="62775" y="1402119"/>
                      <a:pt x="0" y="1339344"/>
                      <a:pt x="0" y="1261907"/>
                    </a:cubicBezTo>
                    <a:lnTo>
                      <a:pt x="0" y="140212"/>
                    </a:lnTo>
                    <a:close/>
                  </a:path>
                </a:pathLst>
              </a:custGeom>
              <a:noFill/>
              <a:ln>
                <a:solidFill>
                  <a:srgbClr val="BCBCBC"/>
                </a:solidFill>
              </a:ln>
              <a:effectLst/>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lIns="0" tIns="0" rIns="0" bIns="0" spcCol="1270" anchor="ctr">
                <a:normAutofit/>
              </a:bodyPr>
              <a:lstStyle/>
              <a:p>
                <a:pPr marL="0" lvl="1" algn="ctr">
                  <a:defRPr/>
                </a:pPr>
                <a:endParaRPr lang="zh-CN" altLang="en-US" sz="2000" dirty="0">
                  <a:solidFill>
                    <a:schemeClr val="tx1">
                      <a:lumMod val="50000"/>
                      <a:lumOff val="50000"/>
                    </a:schemeClr>
                  </a:solidFill>
                </a:endParaRPr>
              </a:p>
            </p:txBody>
          </p:sp>
          <p:sp>
            <p:nvSpPr>
              <p:cNvPr id="27" name="MH_SubTitle_1"/>
              <p:cNvSpPr/>
              <p:nvPr>
                <p:custDataLst>
                  <p:tags r:id="rId8"/>
                </p:custDataLst>
              </p:nvPr>
            </p:nvSpPr>
            <p:spPr>
              <a:xfrm>
                <a:off x="1950502" y="4345203"/>
                <a:ext cx="1530466" cy="588042"/>
              </a:xfrm>
              <a:custGeom>
                <a:avLst/>
                <a:gdLst>
                  <a:gd name="connsiteX0" fmla="*/ 0 w 1511084"/>
                  <a:gd name="connsiteY0" fmla="*/ 60091 h 600908"/>
                  <a:gd name="connsiteX1" fmla="*/ 60091 w 1511084"/>
                  <a:gd name="connsiteY1" fmla="*/ 0 h 600908"/>
                  <a:gd name="connsiteX2" fmla="*/ 1450993 w 1511084"/>
                  <a:gd name="connsiteY2" fmla="*/ 0 h 600908"/>
                  <a:gd name="connsiteX3" fmla="*/ 1511084 w 1511084"/>
                  <a:gd name="connsiteY3" fmla="*/ 60091 h 600908"/>
                  <a:gd name="connsiteX4" fmla="*/ 1511084 w 1511084"/>
                  <a:gd name="connsiteY4" fmla="*/ 540817 h 600908"/>
                  <a:gd name="connsiteX5" fmla="*/ 1450993 w 1511084"/>
                  <a:gd name="connsiteY5" fmla="*/ 600908 h 600908"/>
                  <a:gd name="connsiteX6" fmla="*/ 60091 w 1511084"/>
                  <a:gd name="connsiteY6" fmla="*/ 600908 h 600908"/>
                  <a:gd name="connsiteX7" fmla="*/ 0 w 1511084"/>
                  <a:gd name="connsiteY7" fmla="*/ 540817 h 600908"/>
                  <a:gd name="connsiteX8" fmla="*/ 0 w 1511084"/>
                  <a:gd name="connsiteY8" fmla="*/ 60091 h 600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084" h="600908">
                    <a:moveTo>
                      <a:pt x="0" y="60091"/>
                    </a:moveTo>
                    <a:cubicBezTo>
                      <a:pt x="0" y="26904"/>
                      <a:pt x="26904" y="0"/>
                      <a:pt x="60091" y="0"/>
                    </a:cubicBezTo>
                    <a:lnTo>
                      <a:pt x="1450993" y="0"/>
                    </a:lnTo>
                    <a:cubicBezTo>
                      <a:pt x="1484180" y="0"/>
                      <a:pt x="1511084" y="26904"/>
                      <a:pt x="1511084" y="60091"/>
                    </a:cubicBezTo>
                    <a:lnTo>
                      <a:pt x="1511084" y="540817"/>
                    </a:lnTo>
                    <a:cubicBezTo>
                      <a:pt x="1511084" y="574004"/>
                      <a:pt x="1484180" y="600908"/>
                      <a:pt x="1450993" y="600908"/>
                    </a:cubicBezTo>
                    <a:lnTo>
                      <a:pt x="60091" y="600908"/>
                    </a:lnTo>
                    <a:cubicBezTo>
                      <a:pt x="26904" y="600908"/>
                      <a:pt x="0" y="574004"/>
                      <a:pt x="0" y="540817"/>
                    </a:cubicBezTo>
                    <a:lnTo>
                      <a:pt x="0" y="60091"/>
                    </a:lnTo>
                    <a:close/>
                  </a:path>
                </a:pathLst>
              </a:custGeom>
              <a:solidFill>
                <a:schemeClr val="accent1"/>
              </a:solidFill>
              <a:ln w="12700">
                <a:no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0" tIns="0" rIns="0" bIns="0" spcCol="1270" anchor="ctr">
                <a:normAutofit/>
              </a:bodyPr>
              <a:lstStyle/>
              <a:p>
                <a:pPr algn="ctr" defTabSz="1066800">
                  <a:lnSpc>
                    <a:spcPct val="90000"/>
                  </a:lnSpc>
                  <a:spcAft>
                    <a:spcPct val="35000"/>
                  </a:spcAft>
                  <a:defRPr/>
                </a:pPr>
                <a:endParaRPr lang="zh-CN" altLang="en-US" sz="2000" dirty="0">
                  <a:solidFill>
                    <a:srgbClr val="FFFFFF"/>
                  </a:solidFill>
                </a:endParaRPr>
              </a:p>
            </p:txBody>
          </p:sp>
          <p:sp>
            <p:nvSpPr>
              <p:cNvPr id="28" name="MH_SubTitle_2"/>
              <p:cNvSpPr/>
              <p:nvPr>
                <p:custDataLst>
                  <p:tags r:id="rId9"/>
                </p:custDataLst>
              </p:nvPr>
            </p:nvSpPr>
            <p:spPr>
              <a:xfrm>
                <a:off x="4386396" y="2711539"/>
                <a:ext cx="1530466" cy="588042"/>
              </a:xfrm>
              <a:custGeom>
                <a:avLst/>
                <a:gdLst>
                  <a:gd name="connsiteX0" fmla="*/ 0 w 1511084"/>
                  <a:gd name="connsiteY0" fmla="*/ 60091 h 600908"/>
                  <a:gd name="connsiteX1" fmla="*/ 60091 w 1511084"/>
                  <a:gd name="connsiteY1" fmla="*/ 0 h 600908"/>
                  <a:gd name="connsiteX2" fmla="*/ 1450993 w 1511084"/>
                  <a:gd name="connsiteY2" fmla="*/ 0 h 600908"/>
                  <a:gd name="connsiteX3" fmla="*/ 1511084 w 1511084"/>
                  <a:gd name="connsiteY3" fmla="*/ 60091 h 600908"/>
                  <a:gd name="connsiteX4" fmla="*/ 1511084 w 1511084"/>
                  <a:gd name="connsiteY4" fmla="*/ 540817 h 600908"/>
                  <a:gd name="connsiteX5" fmla="*/ 1450993 w 1511084"/>
                  <a:gd name="connsiteY5" fmla="*/ 600908 h 600908"/>
                  <a:gd name="connsiteX6" fmla="*/ 60091 w 1511084"/>
                  <a:gd name="connsiteY6" fmla="*/ 600908 h 600908"/>
                  <a:gd name="connsiteX7" fmla="*/ 0 w 1511084"/>
                  <a:gd name="connsiteY7" fmla="*/ 540817 h 600908"/>
                  <a:gd name="connsiteX8" fmla="*/ 0 w 1511084"/>
                  <a:gd name="connsiteY8" fmla="*/ 60091 h 600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084" h="600908">
                    <a:moveTo>
                      <a:pt x="0" y="60091"/>
                    </a:moveTo>
                    <a:cubicBezTo>
                      <a:pt x="0" y="26904"/>
                      <a:pt x="26904" y="0"/>
                      <a:pt x="60091" y="0"/>
                    </a:cubicBezTo>
                    <a:lnTo>
                      <a:pt x="1450993" y="0"/>
                    </a:lnTo>
                    <a:cubicBezTo>
                      <a:pt x="1484180" y="0"/>
                      <a:pt x="1511084" y="26904"/>
                      <a:pt x="1511084" y="60091"/>
                    </a:cubicBezTo>
                    <a:lnTo>
                      <a:pt x="1511084" y="540817"/>
                    </a:lnTo>
                    <a:cubicBezTo>
                      <a:pt x="1511084" y="574004"/>
                      <a:pt x="1484180" y="600908"/>
                      <a:pt x="1450993" y="600908"/>
                    </a:cubicBezTo>
                    <a:lnTo>
                      <a:pt x="60091" y="600908"/>
                    </a:lnTo>
                    <a:cubicBezTo>
                      <a:pt x="26904" y="600908"/>
                      <a:pt x="0" y="574004"/>
                      <a:pt x="0" y="540817"/>
                    </a:cubicBezTo>
                    <a:lnTo>
                      <a:pt x="0" y="60091"/>
                    </a:lnTo>
                    <a:close/>
                  </a:path>
                </a:pathLst>
              </a:custGeom>
              <a:solidFill>
                <a:schemeClr val="accent2"/>
              </a:solidFill>
              <a:ln w="12700">
                <a:no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0" tIns="0" rIns="0" bIns="0" spcCol="1270" anchor="ctr">
                <a:normAutofit/>
              </a:bodyPr>
              <a:lstStyle/>
              <a:p>
                <a:pPr algn="ctr" defTabSz="1066800">
                  <a:lnSpc>
                    <a:spcPct val="90000"/>
                  </a:lnSpc>
                  <a:spcAft>
                    <a:spcPct val="35000"/>
                  </a:spcAft>
                  <a:defRPr/>
                </a:pPr>
                <a:endParaRPr lang="zh-CN" altLang="en-US" sz="2000" dirty="0">
                  <a:solidFill>
                    <a:srgbClr val="FFFFFF"/>
                  </a:solidFill>
                </a:endParaRPr>
              </a:p>
            </p:txBody>
          </p:sp>
          <p:sp>
            <p:nvSpPr>
              <p:cNvPr id="29" name="MH_SubTitle_3"/>
              <p:cNvSpPr/>
              <p:nvPr>
                <p:custDataLst>
                  <p:tags r:id="rId10"/>
                </p:custDataLst>
              </p:nvPr>
            </p:nvSpPr>
            <p:spPr>
              <a:xfrm>
                <a:off x="6822291" y="4335468"/>
                <a:ext cx="1530466" cy="586094"/>
              </a:xfrm>
              <a:custGeom>
                <a:avLst/>
                <a:gdLst>
                  <a:gd name="connsiteX0" fmla="*/ 0 w 1511084"/>
                  <a:gd name="connsiteY0" fmla="*/ 60091 h 600908"/>
                  <a:gd name="connsiteX1" fmla="*/ 60091 w 1511084"/>
                  <a:gd name="connsiteY1" fmla="*/ 0 h 600908"/>
                  <a:gd name="connsiteX2" fmla="*/ 1450993 w 1511084"/>
                  <a:gd name="connsiteY2" fmla="*/ 0 h 600908"/>
                  <a:gd name="connsiteX3" fmla="*/ 1511084 w 1511084"/>
                  <a:gd name="connsiteY3" fmla="*/ 60091 h 600908"/>
                  <a:gd name="connsiteX4" fmla="*/ 1511084 w 1511084"/>
                  <a:gd name="connsiteY4" fmla="*/ 540817 h 600908"/>
                  <a:gd name="connsiteX5" fmla="*/ 1450993 w 1511084"/>
                  <a:gd name="connsiteY5" fmla="*/ 600908 h 600908"/>
                  <a:gd name="connsiteX6" fmla="*/ 60091 w 1511084"/>
                  <a:gd name="connsiteY6" fmla="*/ 600908 h 600908"/>
                  <a:gd name="connsiteX7" fmla="*/ 0 w 1511084"/>
                  <a:gd name="connsiteY7" fmla="*/ 540817 h 600908"/>
                  <a:gd name="connsiteX8" fmla="*/ 0 w 1511084"/>
                  <a:gd name="connsiteY8" fmla="*/ 60091 h 600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084" h="600908">
                    <a:moveTo>
                      <a:pt x="0" y="60091"/>
                    </a:moveTo>
                    <a:cubicBezTo>
                      <a:pt x="0" y="26904"/>
                      <a:pt x="26904" y="0"/>
                      <a:pt x="60091" y="0"/>
                    </a:cubicBezTo>
                    <a:lnTo>
                      <a:pt x="1450993" y="0"/>
                    </a:lnTo>
                    <a:cubicBezTo>
                      <a:pt x="1484180" y="0"/>
                      <a:pt x="1511084" y="26904"/>
                      <a:pt x="1511084" y="60091"/>
                    </a:cubicBezTo>
                    <a:lnTo>
                      <a:pt x="1511084" y="540817"/>
                    </a:lnTo>
                    <a:cubicBezTo>
                      <a:pt x="1511084" y="574004"/>
                      <a:pt x="1484180" y="600908"/>
                      <a:pt x="1450993" y="600908"/>
                    </a:cubicBezTo>
                    <a:lnTo>
                      <a:pt x="60091" y="600908"/>
                    </a:lnTo>
                    <a:cubicBezTo>
                      <a:pt x="26904" y="600908"/>
                      <a:pt x="0" y="574004"/>
                      <a:pt x="0" y="540817"/>
                    </a:cubicBezTo>
                    <a:lnTo>
                      <a:pt x="0" y="60091"/>
                    </a:lnTo>
                    <a:close/>
                  </a:path>
                </a:pathLst>
              </a:custGeom>
              <a:solidFill>
                <a:schemeClr val="accent3"/>
              </a:solidFill>
              <a:ln w="12700">
                <a:no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0" tIns="0" rIns="0" bIns="0" spcCol="1270" anchor="ctr">
                <a:normAutofit/>
              </a:bodyPr>
              <a:lstStyle/>
              <a:p>
                <a:pPr algn="ctr" defTabSz="1066800">
                  <a:lnSpc>
                    <a:spcPct val="90000"/>
                  </a:lnSpc>
                  <a:spcAft>
                    <a:spcPct val="35000"/>
                  </a:spcAft>
                  <a:defRPr/>
                </a:pPr>
                <a:endParaRPr lang="zh-CN" altLang="en-US" sz="2000" dirty="0">
                  <a:solidFill>
                    <a:srgbClr val="FFFFFF"/>
                  </a:solidFill>
                </a:endParaRPr>
              </a:p>
            </p:txBody>
          </p:sp>
          <p:sp>
            <p:nvSpPr>
              <p:cNvPr id="30" name="MH_Text_4"/>
              <p:cNvSpPr/>
              <p:nvPr>
                <p:custDataLst>
                  <p:tags r:id="rId11"/>
                </p:custDataLst>
              </p:nvPr>
            </p:nvSpPr>
            <p:spPr>
              <a:xfrm>
                <a:off x="8711034" y="3005559"/>
                <a:ext cx="1966630" cy="1623929"/>
              </a:xfrm>
              <a:custGeom>
                <a:avLst/>
                <a:gdLst>
                  <a:gd name="connsiteX0" fmla="*/ 0 w 1699969"/>
                  <a:gd name="connsiteY0" fmla="*/ 140212 h 1402119"/>
                  <a:gd name="connsiteX1" fmla="*/ 140212 w 1699969"/>
                  <a:gd name="connsiteY1" fmla="*/ 0 h 1402119"/>
                  <a:gd name="connsiteX2" fmla="*/ 1559757 w 1699969"/>
                  <a:gd name="connsiteY2" fmla="*/ 0 h 1402119"/>
                  <a:gd name="connsiteX3" fmla="*/ 1699969 w 1699969"/>
                  <a:gd name="connsiteY3" fmla="*/ 140212 h 1402119"/>
                  <a:gd name="connsiteX4" fmla="*/ 1699969 w 1699969"/>
                  <a:gd name="connsiteY4" fmla="*/ 1261907 h 1402119"/>
                  <a:gd name="connsiteX5" fmla="*/ 1559757 w 1699969"/>
                  <a:gd name="connsiteY5" fmla="*/ 1402119 h 1402119"/>
                  <a:gd name="connsiteX6" fmla="*/ 140212 w 1699969"/>
                  <a:gd name="connsiteY6" fmla="*/ 1402119 h 1402119"/>
                  <a:gd name="connsiteX7" fmla="*/ 0 w 1699969"/>
                  <a:gd name="connsiteY7" fmla="*/ 1261907 h 1402119"/>
                  <a:gd name="connsiteX8" fmla="*/ 0 w 1699969"/>
                  <a:gd name="connsiteY8" fmla="*/ 140212 h 1402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99969" h="1402119">
                    <a:moveTo>
                      <a:pt x="0" y="140212"/>
                    </a:moveTo>
                    <a:cubicBezTo>
                      <a:pt x="0" y="62775"/>
                      <a:pt x="62775" y="0"/>
                      <a:pt x="140212" y="0"/>
                    </a:cubicBezTo>
                    <a:lnTo>
                      <a:pt x="1559757" y="0"/>
                    </a:lnTo>
                    <a:cubicBezTo>
                      <a:pt x="1637194" y="0"/>
                      <a:pt x="1699969" y="62775"/>
                      <a:pt x="1699969" y="140212"/>
                    </a:cubicBezTo>
                    <a:lnTo>
                      <a:pt x="1699969" y="1261907"/>
                    </a:lnTo>
                    <a:cubicBezTo>
                      <a:pt x="1699969" y="1339344"/>
                      <a:pt x="1637194" y="1402119"/>
                      <a:pt x="1559757" y="1402119"/>
                    </a:cubicBezTo>
                    <a:lnTo>
                      <a:pt x="140212" y="1402119"/>
                    </a:lnTo>
                    <a:cubicBezTo>
                      <a:pt x="62775" y="1402119"/>
                      <a:pt x="0" y="1339344"/>
                      <a:pt x="0" y="1261907"/>
                    </a:cubicBezTo>
                    <a:lnTo>
                      <a:pt x="0" y="140212"/>
                    </a:lnTo>
                    <a:close/>
                  </a:path>
                </a:pathLst>
              </a:custGeom>
              <a:noFill/>
              <a:ln>
                <a:solidFill>
                  <a:srgbClr val="BCBCBC"/>
                </a:solidFill>
              </a:ln>
              <a:effectLst/>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lIns="0" tIns="0" rIns="0" bIns="0" spcCol="1270" anchor="ctr">
                <a:normAutofit/>
              </a:bodyPr>
              <a:lstStyle/>
              <a:p>
                <a:pPr marL="0" lvl="1" algn="ctr"/>
                <a:endParaRPr lang="zh-CN" altLang="en-US" sz="3600" dirty="0">
                  <a:solidFill>
                    <a:schemeClr val="tx1">
                      <a:lumMod val="50000"/>
                      <a:lumOff val="50000"/>
                    </a:schemeClr>
                  </a:solidFill>
                </a:endParaRPr>
              </a:p>
            </p:txBody>
          </p:sp>
          <p:sp>
            <p:nvSpPr>
              <p:cNvPr id="31" name="MH_SubTitle_4"/>
              <p:cNvSpPr/>
              <p:nvPr>
                <p:custDataLst>
                  <p:tags r:id="rId12"/>
                </p:custDataLst>
              </p:nvPr>
            </p:nvSpPr>
            <p:spPr>
              <a:xfrm>
                <a:off x="9256237" y="2711539"/>
                <a:ext cx="1532413" cy="588042"/>
              </a:xfrm>
              <a:custGeom>
                <a:avLst/>
                <a:gdLst>
                  <a:gd name="connsiteX0" fmla="*/ 0 w 1511084"/>
                  <a:gd name="connsiteY0" fmla="*/ 60091 h 600908"/>
                  <a:gd name="connsiteX1" fmla="*/ 60091 w 1511084"/>
                  <a:gd name="connsiteY1" fmla="*/ 0 h 600908"/>
                  <a:gd name="connsiteX2" fmla="*/ 1450993 w 1511084"/>
                  <a:gd name="connsiteY2" fmla="*/ 0 h 600908"/>
                  <a:gd name="connsiteX3" fmla="*/ 1511084 w 1511084"/>
                  <a:gd name="connsiteY3" fmla="*/ 60091 h 600908"/>
                  <a:gd name="connsiteX4" fmla="*/ 1511084 w 1511084"/>
                  <a:gd name="connsiteY4" fmla="*/ 540817 h 600908"/>
                  <a:gd name="connsiteX5" fmla="*/ 1450993 w 1511084"/>
                  <a:gd name="connsiteY5" fmla="*/ 600908 h 600908"/>
                  <a:gd name="connsiteX6" fmla="*/ 60091 w 1511084"/>
                  <a:gd name="connsiteY6" fmla="*/ 600908 h 600908"/>
                  <a:gd name="connsiteX7" fmla="*/ 0 w 1511084"/>
                  <a:gd name="connsiteY7" fmla="*/ 540817 h 600908"/>
                  <a:gd name="connsiteX8" fmla="*/ 0 w 1511084"/>
                  <a:gd name="connsiteY8" fmla="*/ 60091 h 600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084" h="600908">
                    <a:moveTo>
                      <a:pt x="0" y="60091"/>
                    </a:moveTo>
                    <a:cubicBezTo>
                      <a:pt x="0" y="26904"/>
                      <a:pt x="26904" y="0"/>
                      <a:pt x="60091" y="0"/>
                    </a:cubicBezTo>
                    <a:lnTo>
                      <a:pt x="1450993" y="0"/>
                    </a:lnTo>
                    <a:cubicBezTo>
                      <a:pt x="1484180" y="0"/>
                      <a:pt x="1511084" y="26904"/>
                      <a:pt x="1511084" y="60091"/>
                    </a:cubicBezTo>
                    <a:lnTo>
                      <a:pt x="1511084" y="540817"/>
                    </a:lnTo>
                    <a:cubicBezTo>
                      <a:pt x="1511084" y="574004"/>
                      <a:pt x="1484180" y="600908"/>
                      <a:pt x="1450993" y="600908"/>
                    </a:cubicBezTo>
                    <a:lnTo>
                      <a:pt x="60091" y="600908"/>
                    </a:lnTo>
                    <a:cubicBezTo>
                      <a:pt x="26904" y="600908"/>
                      <a:pt x="0" y="574004"/>
                      <a:pt x="0" y="540817"/>
                    </a:cubicBezTo>
                    <a:lnTo>
                      <a:pt x="0" y="60091"/>
                    </a:lnTo>
                    <a:close/>
                  </a:path>
                </a:pathLst>
              </a:custGeom>
              <a:solidFill>
                <a:schemeClr val="accent4"/>
              </a:solidFill>
              <a:ln w="12700">
                <a:no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0" tIns="0" rIns="0" bIns="0" spcCol="1270" anchor="ctr">
                <a:normAutofit/>
              </a:bodyPr>
              <a:lstStyle/>
              <a:p>
                <a:pPr algn="ctr" defTabSz="1066800">
                  <a:lnSpc>
                    <a:spcPct val="90000"/>
                  </a:lnSpc>
                  <a:spcAft>
                    <a:spcPct val="35000"/>
                  </a:spcAft>
                  <a:defRPr/>
                </a:pPr>
                <a:endParaRPr lang="zh-CN" altLang="en-US" sz="2000" dirty="0">
                  <a:solidFill>
                    <a:srgbClr val="FFFFFF"/>
                  </a:solidFill>
                </a:endParaRPr>
              </a:p>
            </p:txBody>
          </p:sp>
          <p:sp>
            <p:nvSpPr>
              <p:cNvPr id="32" name="矩形 31"/>
              <p:cNvSpPr/>
              <p:nvPr/>
            </p:nvSpPr>
            <p:spPr>
              <a:xfrm>
                <a:off x="1909596" y="4430884"/>
                <a:ext cx="1530465" cy="375769"/>
              </a:xfrm>
              <a:prstGeom prst="rect">
                <a:avLst/>
              </a:prstGeom>
            </p:spPr>
            <p:txBody>
              <a:bodyPr wrap="square">
                <a:spAutoFit/>
                <a:scene3d>
                  <a:camera prst="orthographicFront"/>
                  <a:lightRig rig="threePt" dir="t"/>
                </a:scene3d>
                <a:sp3d contourW="12700"/>
              </a:bodyPr>
              <a:lstStyle/>
              <a:p>
                <a:pPr algn="ctr">
                  <a:lnSpc>
                    <a:spcPct val="120000"/>
                  </a:lnSpc>
                </a:pPr>
                <a:r>
                  <a:rPr lang="en-US" altLang="zh-CN" sz="2000" b="1" dirty="0" smtClean="0">
                    <a:solidFill>
                      <a:schemeClr val="bg1"/>
                    </a:solidFill>
                    <a:latin typeface="+mn-ea"/>
                  </a:rPr>
                  <a:t>2014.3.12</a:t>
                </a:r>
                <a:endParaRPr lang="zh-CN" altLang="en-US" sz="2000" b="1" dirty="0">
                  <a:solidFill>
                    <a:schemeClr val="bg1"/>
                  </a:solidFill>
                  <a:latin typeface="+mn-ea"/>
                </a:endParaRPr>
              </a:p>
            </p:txBody>
          </p:sp>
          <p:sp>
            <p:nvSpPr>
              <p:cNvPr id="33" name="矩形 32"/>
              <p:cNvSpPr/>
              <p:nvPr/>
            </p:nvSpPr>
            <p:spPr>
              <a:xfrm>
                <a:off x="6767772" y="4403563"/>
                <a:ext cx="1530465" cy="403090"/>
              </a:xfrm>
              <a:prstGeom prst="rect">
                <a:avLst/>
              </a:prstGeom>
            </p:spPr>
            <p:txBody>
              <a:bodyPr wrap="square">
                <a:spAutoFit/>
                <a:scene3d>
                  <a:camera prst="orthographicFront"/>
                  <a:lightRig rig="threePt" dir="t"/>
                </a:scene3d>
                <a:sp3d contourW="12700"/>
              </a:bodyPr>
              <a:lstStyle/>
              <a:p>
                <a:pPr algn="ctr">
                  <a:lnSpc>
                    <a:spcPct val="120000"/>
                  </a:lnSpc>
                </a:pPr>
                <a:r>
                  <a:rPr lang="en-US" altLang="zh-CN" sz="2000" b="1" dirty="0" smtClean="0">
                    <a:solidFill>
                      <a:schemeClr val="bg1"/>
                    </a:solidFill>
                    <a:latin typeface="+mn-ea"/>
                  </a:rPr>
                  <a:t>2016.5.12</a:t>
                </a:r>
                <a:endParaRPr lang="zh-CN" altLang="en-US" sz="2000" b="1" dirty="0">
                  <a:solidFill>
                    <a:schemeClr val="bg1"/>
                  </a:solidFill>
                  <a:latin typeface="+mn-ea"/>
                </a:endParaRPr>
              </a:p>
            </p:txBody>
          </p:sp>
          <p:sp>
            <p:nvSpPr>
              <p:cNvPr id="34" name="矩形 33"/>
              <p:cNvSpPr/>
              <p:nvPr/>
            </p:nvSpPr>
            <p:spPr>
              <a:xfrm>
                <a:off x="4399070" y="2804013"/>
                <a:ext cx="1530465" cy="403090"/>
              </a:xfrm>
              <a:prstGeom prst="rect">
                <a:avLst/>
              </a:prstGeom>
            </p:spPr>
            <p:txBody>
              <a:bodyPr wrap="square">
                <a:spAutoFit/>
                <a:scene3d>
                  <a:camera prst="orthographicFront"/>
                  <a:lightRig rig="threePt" dir="t"/>
                </a:scene3d>
                <a:sp3d contourW="12700"/>
              </a:bodyPr>
              <a:lstStyle/>
              <a:p>
                <a:pPr algn="ctr">
                  <a:lnSpc>
                    <a:spcPct val="120000"/>
                  </a:lnSpc>
                </a:pPr>
                <a:r>
                  <a:rPr lang="en-US" altLang="zh-CN" sz="2000" b="1" dirty="0" smtClean="0">
                    <a:solidFill>
                      <a:schemeClr val="bg1"/>
                    </a:solidFill>
                    <a:latin typeface="+mn-ea"/>
                  </a:rPr>
                  <a:t>2015.12.25</a:t>
                </a:r>
                <a:endParaRPr lang="zh-CN" altLang="en-US" sz="2000" b="1" dirty="0">
                  <a:solidFill>
                    <a:schemeClr val="bg1"/>
                  </a:solidFill>
                  <a:latin typeface="+mn-ea"/>
                </a:endParaRPr>
              </a:p>
            </p:txBody>
          </p:sp>
          <p:sp>
            <p:nvSpPr>
              <p:cNvPr id="35" name="矩形 34"/>
              <p:cNvSpPr/>
              <p:nvPr/>
            </p:nvSpPr>
            <p:spPr>
              <a:xfrm>
                <a:off x="9256237" y="2804013"/>
                <a:ext cx="1530465" cy="403090"/>
              </a:xfrm>
              <a:prstGeom prst="rect">
                <a:avLst/>
              </a:prstGeom>
            </p:spPr>
            <p:txBody>
              <a:bodyPr wrap="square">
                <a:spAutoFit/>
                <a:scene3d>
                  <a:camera prst="orthographicFront"/>
                  <a:lightRig rig="threePt" dir="t"/>
                </a:scene3d>
                <a:sp3d contourW="12700"/>
              </a:bodyPr>
              <a:lstStyle/>
              <a:p>
                <a:pPr algn="ctr">
                  <a:lnSpc>
                    <a:spcPct val="120000"/>
                  </a:lnSpc>
                </a:pPr>
                <a:r>
                  <a:rPr lang="en-US" altLang="zh-CN" sz="2000" b="1" dirty="0" smtClean="0">
                    <a:solidFill>
                      <a:schemeClr val="bg1"/>
                    </a:solidFill>
                    <a:latin typeface="+mn-ea"/>
                  </a:rPr>
                  <a:t>2017.8.11</a:t>
                </a:r>
                <a:endParaRPr lang="zh-CN" altLang="en-US" sz="2000" b="1" dirty="0">
                  <a:solidFill>
                    <a:schemeClr val="bg1"/>
                  </a:solidFill>
                  <a:latin typeface="+mn-ea"/>
                </a:endParaRPr>
              </a:p>
            </p:txBody>
          </p:sp>
        </p:grpSp>
      </p:grpSp>
      <p:sp>
        <p:nvSpPr>
          <p:cNvPr id="3" name="矩形 2"/>
          <p:cNvSpPr/>
          <p:nvPr/>
        </p:nvSpPr>
        <p:spPr>
          <a:xfrm>
            <a:off x="256329" y="2831730"/>
            <a:ext cx="2788140" cy="1569660"/>
          </a:xfrm>
          <a:prstGeom prst="rect">
            <a:avLst/>
          </a:prstGeom>
        </p:spPr>
        <p:txBody>
          <a:bodyPr wrap="square">
            <a:spAutoFit/>
          </a:bodyPr>
          <a:lstStyle/>
          <a:p>
            <a:pPr marL="887095" lvl="1" indent="-342900" latinLnBrk="1">
              <a:lnSpc>
                <a:spcPct val="150000"/>
              </a:lnSpc>
              <a:spcBef>
                <a:spcPts val="715"/>
              </a:spcBef>
              <a:spcAft>
                <a:spcPts val="715"/>
              </a:spcAft>
              <a:buClr>
                <a:schemeClr val="bg1"/>
              </a:buClr>
              <a:buFont typeface="Arial" panose="020B0604020202020204" pitchFamily="34" charset="0"/>
              <a:buChar char="•"/>
            </a:pPr>
            <a:r>
              <a:rPr lang="zh-CN" altLang="en-US" sz="1600" dirty="0">
                <a:latin typeface="+mn-ea"/>
              </a:rPr>
              <a:t>签订首份合作协议，自四川开始试点推进。同年</a:t>
            </a:r>
            <a:r>
              <a:rPr lang="en-US" altLang="zh-CN" sz="1600" dirty="0">
                <a:latin typeface="+mn-ea"/>
              </a:rPr>
              <a:t>7</a:t>
            </a:r>
            <a:r>
              <a:rPr lang="zh-CN" altLang="en-US" sz="1600" dirty="0">
                <a:latin typeface="+mn-ea"/>
              </a:rPr>
              <a:t>月产品全国上线</a:t>
            </a:r>
            <a:r>
              <a:rPr lang="zh-CN" altLang="en-US" sz="1600" dirty="0" smtClean="0">
                <a:latin typeface="+mn-ea"/>
              </a:rPr>
              <a:t>推广。</a:t>
            </a:r>
            <a:endParaRPr lang="en-US" altLang="zh-CN" sz="1600" dirty="0">
              <a:latin typeface="+mn-ea"/>
            </a:endParaRPr>
          </a:p>
        </p:txBody>
      </p:sp>
      <p:sp>
        <p:nvSpPr>
          <p:cNvPr id="4" name="矩形 3"/>
          <p:cNvSpPr/>
          <p:nvPr/>
        </p:nvSpPr>
        <p:spPr>
          <a:xfrm>
            <a:off x="2925543" y="3102420"/>
            <a:ext cx="2529011" cy="1569660"/>
          </a:xfrm>
          <a:prstGeom prst="rect">
            <a:avLst/>
          </a:prstGeom>
        </p:spPr>
        <p:txBody>
          <a:bodyPr wrap="square">
            <a:spAutoFit/>
          </a:bodyPr>
          <a:lstStyle/>
          <a:p>
            <a:pPr marL="887095" lvl="1" indent="-342900" latinLnBrk="1">
              <a:lnSpc>
                <a:spcPct val="150000"/>
              </a:lnSpc>
              <a:spcBef>
                <a:spcPts val="715"/>
              </a:spcBef>
              <a:spcAft>
                <a:spcPts val="715"/>
              </a:spcAft>
              <a:buClr>
                <a:schemeClr val="bg1"/>
              </a:buClr>
              <a:buFont typeface="Wingdings" panose="05000000000000000000" pitchFamily="2" charset="2"/>
              <a:buChar char="n"/>
            </a:pPr>
            <a:r>
              <a:rPr lang="zh-CN" altLang="en-US" sz="1600" dirty="0">
                <a:latin typeface="+mn-ea"/>
              </a:rPr>
              <a:t>签订新合作协议，补充修订产品资源包订购和营销</a:t>
            </a:r>
            <a:r>
              <a:rPr lang="zh-CN" altLang="en-US" sz="1600" dirty="0" smtClean="0">
                <a:latin typeface="+mn-ea"/>
              </a:rPr>
              <a:t>模式。</a:t>
            </a:r>
            <a:endParaRPr lang="en-US" altLang="zh-CN" sz="1600" dirty="0">
              <a:latin typeface="+mn-ea"/>
            </a:endParaRPr>
          </a:p>
        </p:txBody>
      </p:sp>
      <p:sp>
        <p:nvSpPr>
          <p:cNvPr id="38" name="矩形 37"/>
          <p:cNvSpPr/>
          <p:nvPr/>
        </p:nvSpPr>
        <p:spPr>
          <a:xfrm>
            <a:off x="5521140" y="3038132"/>
            <a:ext cx="2529011" cy="1200329"/>
          </a:xfrm>
          <a:prstGeom prst="rect">
            <a:avLst/>
          </a:prstGeom>
        </p:spPr>
        <p:txBody>
          <a:bodyPr wrap="square">
            <a:spAutoFit/>
          </a:bodyPr>
          <a:lstStyle/>
          <a:p>
            <a:pPr marL="887095" lvl="1" indent="-342900" latinLnBrk="1">
              <a:lnSpc>
                <a:spcPct val="150000"/>
              </a:lnSpc>
              <a:spcBef>
                <a:spcPts val="715"/>
              </a:spcBef>
              <a:spcAft>
                <a:spcPts val="715"/>
              </a:spcAft>
              <a:buClr>
                <a:schemeClr val="bg1"/>
              </a:buClr>
              <a:buFont typeface="Wingdings" panose="05000000000000000000" pitchFamily="2" charset="2"/>
              <a:buChar char="n"/>
            </a:pPr>
            <a:r>
              <a:rPr lang="zh-CN" altLang="en-US" sz="1600" dirty="0" smtClean="0">
                <a:latin typeface="+mn-ea"/>
              </a:rPr>
              <a:t>签订</a:t>
            </a:r>
            <a:r>
              <a:rPr lang="zh-CN" altLang="en-US" sz="1600" dirty="0">
                <a:latin typeface="+mn-ea"/>
              </a:rPr>
              <a:t>补充协议，调整产品资源包功能费</a:t>
            </a:r>
            <a:r>
              <a:rPr lang="zh-CN" altLang="en-US" sz="1600" dirty="0" smtClean="0">
                <a:latin typeface="+mn-ea"/>
              </a:rPr>
              <a:t>价格。</a:t>
            </a:r>
            <a:endParaRPr lang="en-US" altLang="zh-CN" sz="1600" dirty="0">
              <a:latin typeface="+mn-ea"/>
            </a:endParaRPr>
          </a:p>
        </p:txBody>
      </p:sp>
      <p:sp>
        <p:nvSpPr>
          <p:cNvPr id="39" name="矩形 38"/>
          <p:cNvSpPr/>
          <p:nvPr/>
        </p:nvSpPr>
        <p:spPr>
          <a:xfrm>
            <a:off x="7829461" y="3148354"/>
            <a:ext cx="3052389" cy="1569660"/>
          </a:xfrm>
          <a:prstGeom prst="rect">
            <a:avLst/>
          </a:prstGeom>
        </p:spPr>
        <p:txBody>
          <a:bodyPr wrap="square">
            <a:spAutoFit/>
          </a:bodyPr>
          <a:lstStyle/>
          <a:p>
            <a:pPr marL="887095" lvl="1" indent="-342900" latinLnBrk="1">
              <a:lnSpc>
                <a:spcPct val="150000"/>
              </a:lnSpc>
              <a:spcBef>
                <a:spcPts val="715"/>
              </a:spcBef>
              <a:spcAft>
                <a:spcPts val="715"/>
              </a:spcAft>
              <a:buClr>
                <a:schemeClr val="bg1"/>
              </a:buClr>
              <a:buFont typeface="Wingdings" panose="05000000000000000000" pitchFamily="2" charset="2"/>
              <a:buChar char="n"/>
            </a:pPr>
            <a:r>
              <a:rPr lang="zh-CN" altLang="en-US" sz="1600" dirty="0" smtClean="0">
                <a:latin typeface="+mn-ea"/>
              </a:rPr>
              <a:t>与智慧树公司进行深度合作，调整产品套餐资费，对软、硬件进行全面升级。</a:t>
            </a:r>
            <a:endParaRPr lang="en-US" altLang="zh-CN" sz="1600" dirty="0">
              <a:latin typeface="+mn-ea"/>
            </a:endParaRPr>
          </a:p>
        </p:txBody>
      </p:sp>
      <p:sp>
        <p:nvSpPr>
          <p:cNvPr id="5" name="矩形 4"/>
          <p:cNvSpPr/>
          <p:nvPr/>
        </p:nvSpPr>
        <p:spPr>
          <a:xfrm>
            <a:off x="634153" y="6048546"/>
            <a:ext cx="10018857" cy="461665"/>
          </a:xfrm>
          <a:prstGeom prst="rect">
            <a:avLst/>
          </a:prstGeom>
        </p:spPr>
        <p:txBody>
          <a:bodyPr wrap="square">
            <a:spAutoFit/>
          </a:bodyPr>
          <a:lstStyle/>
          <a:p>
            <a:pPr marL="887095" lvl="1" indent="-342900" latinLnBrk="1">
              <a:spcBef>
                <a:spcPts val="715"/>
              </a:spcBef>
              <a:spcAft>
                <a:spcPts val="715"/>
              </a:spcAft>
              <a:buClr>
                <a:schemeClr val="bg1"/>
              </a:buClr>
              <a:buFont typeface="Wingdings" panose="05000000000000000000" pitchFamily="2" charset="2"/>
              <a:buChar char="n"/>
            </a:pPr>
            <a:r>
              <a:rPr lang="zh-CN" altLang="en-US" sz="2400" b="1" dirty="0">
                <a:solidFill>
                  <a:srgbClr val="C00000"/>
                </a:solidFill>
                <a:latin typeface="+mn-ea"/>
              </a:rPr>
              <a:t>中国联通互动宝宝致力于打造国内幼教信息化领域第一产品品牌。</a:t>
            </a:r>
            <a:endParaRPr lang="en-US" altLang="zh-CN" sz="2000" b="1" dirty="0">
              <a:solidFill>
                <a:srgbClr val="C00000"/>
              </a:solidFill>
              <a:latin typeface="+mn-ea"/>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rotWithShape="1">
          <a:blip r:embed="rId5" cstate="print">
            <a:extLst>
              <a:ext uri="{28A0092B-C50C-407E-A947-70E740481C1C}">
                <a14:useLocalDpi xmlns:a14="http://schemas.microsoft.com/office/drawing/2010/main" val="0"/>
              </a:ext>
            </a:extLst>
          </a:blip>
          <a:srcRect l="20861" t="23612"/>
          <a:stretch>
            <a:fillRect/>
          </a:stretch>
        </p:blipFill>
        <p:spPr>
          <a:xfrm>
            <a:off x="0" y="1"/>
            <a:ext cx="1758505" cy="1816100"/>
          </a:xfrm>
          <a:prstGeom prst="rect">
            <a:avLst/>
          </a:prstGeom>
        </p:spPr>
      </p:pic>
      <p:sp>
        <p:nvSpPr>
          <p:cNvPr id="79" name="文本框 78"/>
          <p:cNvSpPr txBox="1"/>
          <p:nvPr/>
        </p:nvSpPr>
        <p:spPr>
          <a:xfrm>
            <a:off x="1758505" y="428690"/>
            <a:ext cx="5245347" cy="584775"/>
          </a:xfrm>
          <a:prstGeom prst="rect">
            <a:avLst/>
          </a:prstGeom>
          <a:noFill/>
        </p:spPr>
        <p:txBody>
          <a:bodyPr wrap="none" rtlCol="0">
            <a:spAutoFit/>
            <a:scene3d>
              <a:camera prst="orthographicFront"/>
              <a:lightRig rig="threePt" dir="t"/>
            </a:scene3d>
            <a:sp3d contourW="12700"/>
          </a:bodyPr>
          <a:lstStyle/>
          <a:p>
            <a:r>
              <a:rPr lang="zh-CN" altLang="en-US" sz="3200" b="1" dirty="0" smtClean="0">
                <a:solidFill>
                  <a:schemeClr val="tx1">
                    <a:lumMod val="75000"/>
                    <a:lumOff val="25000"/>
                  </a:schemeClr>
                </a:solidFill>
                <a:latin typeface="+mn-ea"/>
              </a:rPr>
              <a:t>互动宝宝产品</a:t>
            </a:r>
            <a:r>
              <a:rPr lang="en-US" altLang="zh-CN" sz="3200" b="1" dirty="0" smtClean="0">
                <a:solidFill>
                  <a:schemeClr val="tx1">
                    <a:lumMod val="75000"/>
                    <a:lumOff val="25000"/>
                  </a:schemeClr>
                </a:solidFill>
                <a:latin typeface="+mn-ea"/>
              </a:rPr>
              <a:t>—</a:t>
            </a:r>
            <a:r>
              <a:rPr lang="zh-CN" altLang="en-US" sz="2800" b="1" dirty="0" smtClean="0">
                <a:solidFill>
                  <a:schemeClr val="tx1">
                    <a:lumMod val="75000"/>
                    <a:lumOff val="25000"/>
                  </a:schemeClr>
                </a:solidFill>
                <a:latin typeface="+mn-ea"/>
              </a:rPr>
              <a:t>整体解决方案</a:t>
            </a:r>
            <a:endParaRPr lang="zh-CN" altLang="en-US" sz="3200" b="1" dirty="0">
              <a:solidFill>
                <a:schemeClr val="tx1">
                  <a:lumMod val="75000"/>
                  <a:lumOff val="25000"/>
                </a:schemeClr>
              </a:solidFill>
              <a:latin typeface="+mn-ea"/>
            </a:endParaRPr>
          </a:p>
        </p:txBody>
      </p:sp>
      <p:grpSp>
        <p:nvGrpSpPr>
          <p:cNvPr id="36" name="组合 35"/>
          <p:cNvGrpSpPr/>
          <p:nvPr/>
        </p:nvGrpSpPr>
        <p:grpSpPr>
          <a:xfrm>
            <a:off x="494104" y="1470324"/>
            <a:ext cx="10844456" cy="4456157"/>
            <a:chOff x="1515531" y="1261758"/>
            <a:chExt cx="9106882" cy="5248275"/>
          </a:xfrm>
        </p:grpSpPr>
        <p:grpSp>
          <p:nvGrpSpPr>
            <p:cNvPr id="37" name="组合 85"/>
            <p:cNvGrpSpPr/>
            <p:nvPr/>
          </p:nvGrpSpPr>
          <p:grpSpPr bwMode="auto">
            <a:xfrm>
              <a:off x="1515531" y="1261758"/>
              <a:ext cx="9106882" cy="5248275"/>
              <a:chOff x="539799" y="291464"/>
              <a:chExt cx="10219333" cy="6368416"/>
            </a:xfrm>
          </p:grpSpPr>
          <p:grpSp>
            <p:nvGrpSpPr>
              <p:cNvPr id="42" name="组合 86"/>
              <p:cNvGrpSpPr/>
              <p:nvPr/>
            </p:nvGrpSpPr>
            <p:grpSpPr bwMode="auto">
              <a:xfrm>
                <a:off x="539799" y="291464"/>
                <a:ext cx="10219333" cy="6368416"/>
                <a:chOff x="849180" y="716750"/>
                <a:chExt cx="10624771" cy="5912903"/>
              </a:xfrm>
            </p:grpSpPr>
            <p:sp>
              <p:nvSpPr>
                <p:cNvPr id="45" name="矩形 44"/>
                <p:cNvSpPr/>
                <p:nvPr/>
              </p:nvSpPr>
              <p:spPr>
                <a:xfrm>
                  <a:off x="3937877" y="725692"/>
                  <a:ext cx="6895515" cy="456077"/>
                </a:xfrm>
                <a:prstGeom prst="rect">
                  <a:avLst/>
                </a:prstGeom>
                <a:solidFill>
                  <a:srgbClr val="00B050"/>
                </a:solidFill>
                <a:ln>
                  <a:noFill/>
                </a:ln>
                <a:effectLst>
                  <a:outerShdw blurRad="88900" dist="1270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600" i="0">
                    <a:latin typeface="+mn-ea"/>
                  </a:endParaRPr>
                </a:p>
              </p:txBody>
            </p:sp>
            <p:sp>
              <p:nvSpPr>
                <p:cNvPr id="46" name="TextBox 90"/>
                <p:cNvSpPr txBox="1"/>
                <p:nvPr/>
              </p:nvSpPr>
              <p:spPr>
                <a:xfrm>
                  <a:off x="3903129" y="716750"/>
                  <a:ext cx="7134889" cy="441755"/>
                </a:xfrm>
                <a:prstGeom prst="rect">
                  <a:avLst/>
                </a:prstGeom>
                <a:noFill/>
              </p:spPr>
              <p:txBody>
                <a:bodyPr lIns="91480" tIns="45740" rIns="91480" bIns="45740">
                  <a:spAutoFit/>
                </a:bodyPr>
                <a:lstStyle/>
                <a:p>
                  <a:pPr algn="ctr">
                    <a:defRPr/>
                  </a:pPr>
                  <a:r>
                    <a:rPr lang="zh-CN" altLang="en-US" sz="1400" b="1" i="0" dirty="0">
                      <a:solidFill>
                        <a:srgbClr val="C00000"/>
                      </a:solidFill>
                      <a:latin typeface="+mn-ea"/>
                    </a:rPr>
                    <a:t>软件</a:t>
                  </a:r>
                  <a:r>
                    <a:rPr lang="en-US" altLang="zh-CN" sz="1400" b="1" i="0" dirty="0">
                      <a:solidFill>
                        <a:srgbClr val="C00000"/>
                      </a:solidFill>
                      <a:latin typeface="+mn-ea"/>
                    </a:rPr>
                    <a:t>+</a:t>
                  </a:r>
                  <a:r>
                    <a:rPr lang="zh-CN" altLang="en-US" sz="1400" i="0" dirty="0">
                      <a:solidFill>
                        <a:srgbClr val="C00000"/>
                      </a:solidFill>
                      <a:latin typeface="+mn-ea"/>
                    </a:rPr>
                    <a:t>硬件</a:t>
                  </a:r>
                  <a:r>
                    <a:rPr lang="zh-CN" altLang="en-US" sz="1400" b="1" i="0" dirty="0">
                      <a:solidFill>
                        <a:schemeClr val="bg1"/>
                      </a:solidFill>
                      <a:latin typeface="+mn-ea"/>
                    </a:rPr>
                    <a:t>：打造</a:t>
                  </a:r>
                  <a:r>
                    <a:rPr lang="en-US" altLang="zh-CN" sz="1400" b="1" i="0" dirty="0">
                      <a:solidFill>
                        <a:schemeClr val="bg1"/>
                      </a:solidFill>
                      <a:latin typeface="+mn-ea"/>
                    </a:rPr>
                    <a:t>360°</a:t>
                  </a:r>
                  <a:r>
                    <a:rPr lang="zh-CN" altLang="en-US" sz="1400" b="1" i="0" dirty="0">
                      <a:solidFill>
                        <a:schemeClr val="bg1"/>
                      </a:solidFill>
                      <a:latin typeface="+mn-ea"/>
                    </a:rPr>
                    <a:t>立体家园共育生态圈</a:t>
                  </a:r>
                  <a:endParaRPr lang="en-US" altLang="zh-CN" sz="1400" b="1" i="0" dirty="0">
                    <a:solidFill>
                      <a:schemeClr val="bg1"/>
                    </a:solidFill>
                    <a:latin typeface="+mn-ea"/>
                  </a:endParaRPr>
                </a:p>
              </p:txBody>
            </p:sp>
            <p:pic>
              <p:nvPicPr>
                <p:cNvPr id="47" name="Picture 1" descr="C:\Users\angela\AppData\Roaming\Tencent\Users\553796364\QQ\WinTemp\RichOle\MI}F2@]MPCQFM8H{9TN4JUD.png"/>
                <p:cNvPicPr>
                  <a:picLocks noChangeAspect="1" noChangeArrowheads="1"/>
                </p:cNvPicPr>
                <p:nvPr/>
              </p:nvPicPr>
              <p:blipFill>
                <a:blip r:embed="rId6" cstate="print"/>
                <a:srcRect r="13753"/>
                <a:stretch>
                  <a:fillRect/>
                </a:stretch>
              </p:blipFill>
              <p:spPr bwMode="auto">
                <a:xfrm>
                  <a:off x="4139245" y="1635602"/>
                  <a:ext cx="5346865" cy="49270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 name="TextBox 95"/>
                <p:cNvSpPr txBox="1"/>
                <p:nvPr/>
              </p:nvSpPr>
              <p:spPr>
                <a:xfrm>
                  <a:off x="4308520" y="1770198"/>
                  <a:ext cx="1496087" cy="728800"/>
                </a:xfrm>
                <a:prstGeom prst="rect">
                  <a:avLst/>
                </a:prstGeom>
                <a:noFill/>
              </p:spPr>
              <p:style>
                <a:lnRef idx="2">
                  <a:schemeClr val="accent3"/>
                </a:lnRef>
                <a:fillRef idx="1">
                  <a:schemeClr val="lt1"/>
                </a:fillRef>
                <a:effectRef idx="0">
                  <a:schemeClr val="accent3"/>
                </a:effectRef>
                <a:fontRef idx="minor">
                  <a:schemeClr val="dk1"/>
                </a:fontRef>
              </p:style>
              <p:txBody>
                <a:bodyPr>
                  <a:spAutoFit/>
                </a:bodyPr>
                <a:lstStyle/>
                <a:p>
                  <a:pPr>
                    <a:defRPr/>
                  </a:pPr>
                  <a:r>
                    <a:rPr lang="zh-CN" altLang="en-US" sz="900" i="0" dirty="0">
                      <a:solidFill>
                        <a:schemeClr val="bg1">
                          <a:lumMod val="50000"/>
                        </a:schemeClr>
                      </a:solidFill>
                      <a:latin typeface="+mn-ea"/>
                    </a:rPr>
                    <a:t>刷考勤卡，</a:t>
                  </a:r>
                  <a:endParaRPr lang="en-US" altLang="zh-CN" sz="900" i="0" dirty="0">
                    <a:solidFill>
                      <a:schemeClr val="bg1">
                        <a:lumMod val="50000"/>
                      </a:schemeClr>
                    </a:solidFill>
                    <a:latin typeface="+mn-ea"/>
                  </a:endParaRPr>
                </a:p>
                <a:p>
                  <a:pPr>
                    <a:defRPr/>
                  </a:pPr>
                  <a:r>
                    <a:rPr lang="zh-CN" altLang="en-US" sz="900" i="0" dirty="0">
                      <a:solidFill>
                        <a:schemeClr val="bg1">
                          <a:lumMod val="50000"/>
                        </a:schemeClr>
                      </a:solidFill>
                      <a:latin typeface="+mn-ea"/>
                    </a:rPr>
                    <a:t>于幼儿园入口处</a:t>
                  </a:r>
                  <a:endParaRPr lang="en-US" altLang="zh-CN" sz="900" i="0" dirty="0">
                    <a:solidFill>
                      <a:schemeClr val="bg1">
                        <a:lumMod val="50000"/>
                      </a:schemeClr>
                    </a:solidFill>
                    <a:latin typeface="+mn-ea"/>
                  </a:endParaRPr>
                </a:p>
                <a:p>
                  <a:pPr>
                    <a:defRPr/>
                  </a:pPr>
                  <a:r>
                    <a:rPr lang="zh-CN" altLang="en-US" sz="900" i="0" dirty="0">
                      <a:solidFill>
                        <a:schemeClr val="bg1">
                          <a:lumMod val="50000"/>
                        </a:schemeClr>
                      </a:solidFill>
                      <a:latin typeface="+mn-ea"/>
                    </a:rPr>
                    <a:t>考勤机</a:t>
                  </a:r>
                </a:p>
              </p:txBody>
            </p:sp>
            <p:sp>
              <p:nvSpPr>
                <p:cNvPr id="49" name="KSO_Shape"/>
                <p:cNvSpPr/>
                <p:nvPr/>
              </p:nvSpPr>
              <p:spPr>
                <a:xfrm>
                  <a:off x="3762206" y="1974091"/>
                  <a:ext cx="351339" cy="715415"/>
                </a:xfrm>
                <a:custGeom>
                  <a:avLst/>
                  <a:gdLst/>
                  <a:ahLst/>
                  <a:cxnLst/>
                  <a:rect l="l" t="t" r="r" b="b"/>
                  <a:pathLst>
                    <a:path w="973632" h="1420756">
                      <a:moveTo>
                        <a:pt x="0" y="353991"/>
                      </a:moveTo>
                      <a:lnTo>
                        <a:pt x="154850" y="353991"/>
                      </a:lnTo>
                      <a:cubicBezTo>
                        <a:pt x="238822" y="440727"/>
                        <a:pt x="356556" y="494356"/>
                        <a:pt x="486816" y="494356"/>
                      </a:cubicBezTo>
                      <a:cubicBezTo>
                        <a:pt x="617076" y="494356"/>
                        <a:pt x="734810" y="440727"/>
                        <a:pt x="818783" y="353991"/>
                      </a:cubicBezTo>
                      <a:lnTo>
                        <a:pt x="973632" y="353991"/>
                      </a:lnTo>
                      <a:cubicBezTo>
                        <a:pt x="907705" y="453213"/>
                        <a:pt x="812228" y="531048"/>
                        <a:pt x="699701" y="574876"/>
                      </a:cubicBezTo>
                      <a:lnTo>
                        <a:pt x="847224" y="1060229"/>
                      </a:lnTo>
                      <a:lnTo>
                        <a:pt x="635284" y="1060229"/>
                      </a:lnTo>
                      <a:lnTo>
                        <a:pt x="635284" y="1385866"/>
                      </a:lnTo>
                      <a:cubicBezTo>
                        <a:pt x="635284" y="1405135"/>
                        <a:pt x="619663" y="1420756"/>
                        <a:pt x="600394" y="1420756"/>
                      </a:cubicBezTo>
                      <a:lnTo>
                        <a:pt x="562174" y="1420756"/>
                      </a:lnTo>
                      <a:cubicBezTo>
                        <a:pt x="542905" y="1420756"/>
                        <a:pt x="527284" y="1405135"/>
                        <a:pt x="527284" y="1385866"/>
                      </a:cubicBezTo>
                      <a:lnTo>
                        <a:pt x="527284" y="1060229"/>
                      </a:lnTo>
                      <a:lnTo>
                        <a:pt x="446348" y="1060229"/>
                      </a:lnTo>
                      <a:lnTo>
                        <a:pt x="446348" y="1385866"/>
                      </a:lnTo>
                      <a:cubicBezTo>
                        <a:pt x="446348" y="1405135"/>
                        <a:pt x="430727" y="1420756"/>
                        <a:pt x="411458" y="1420756"/>
                      </a:cubicBezTo>
                      <a:lnTo>
                        <a:pt x="373238" y="1420756"/>
                      </a:lnTo>
                      <a:cubicBezTo>
                        <a:pt x="353969" y="1420756"/>
                        <a:pt x="338348" y="1405135"/>
                        <a:pt x="338348" y="1385866"/>
                      </a:cubicBezTo>
                      <a:lnTo>
                        <a:pt x="338348" y="1060229"/>
                      </a:lnTo>
                      <a:lnTo>
                        <a:pt x="126408" y="1060229"/>
                      </a:lnTo>
                      <a:lnTo>
                        <a:pt x="273931" y="574876"/>
                      </a:lnTo>
                      <a:cubicBezTo>
                        <a:pt x="161405" y="531048"/>
                        <a:pt x="65927" y="453213"/>
                        <a:pt x="0" y="353991"/>
                      </a:cubicBezTo>
                      <a:close/>
                      <a:moveTo>
                        <a:pt x="486816" y="0"/>
                      </a:moveTo>
                      <a:cubicBezTo>
                        <a:pt x="604876" y="0"/>
                        <a:pt x="700583" y="95707"/>
                        <a:pt x="700583" y="213767"/>
                      </a:cubicBezTo>
                      <a:cubicBezTo>
                        <a:pt x="700583" y="331827"/>
                        <a:pt x="604876" y="427534"/>
                        <a:pt x="486816" y="427534"/>
                      </a:cubicBezTo>
                      <a:cubicBezTo>
                        <a:pt x="368756" y="427534"/>
                        <a:pt x="273049" y="331827"/>
                        <a:pt x="273049" y="213767"/>
                      </a:cubicBezTo>
                      <a:cubicBezTo>
                        <a:pt x="273049" y="95707"/>
                        <a:pt x="368756" y="0"/>
                        <a:pt x="486816" y="0"/>
                      </a:cubicBezTo>
                      <a:close/>
                    </a:path>
                  </a:pathLst>
                </a:custGeom>
                <a:solidFill>
                  <a:srgbClr val="00B05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sz="1600" i="0" dirty="0">
                    <a:solidFill>
                      <a:srgbClr val="FFFFFF"/>
                    </a:solidFill>
                    <a:latin typeface="+mn-ea"/>
                  </a:endParaRPr>
                </a:p>
              </p:txBody>
            </p:sp>
            <p:sp>
              <p:nvSpPr>
                <p:cNvPr id="50" name="KSO_Shape"/>
                <p:cNvSpPr/>
                <p:nvPr/>
              </p:nvSpPr>
              <p:spPr bwMode="auto">
                <a:xfrm>
                  <a:off x="3298902" y="1412490"/>
                  <a:ext cx="582992" cy="1277015"/>
                </a:xfrm>
                <a:custGeom>
                  <a:avLst/>
                  <a:gdLst>
                    <a:gd name="T0" fmla="*/ 87152 w 9351963"/>
                    <a:gd name="T1" fmla="*/ 26598 h 14732000"/>
                    <a:gd name="T2" fmla="*/ 101707 w 9351963"/>
                    <a:gd name="T3" fmla="*/ 35913 h 14732000"/>
                    <a:gd name="T4" fmla="*/ 104062 w 9351963"/>
                    <a:gd name="T5" fmla="*/ 44263 h 14732000"/>
                    <a:gd name="T6" fmla="*/ 104118 w 9351963"/>
                    <a:gd name="T7" fmla="*/ 44263 h 14732000"/>
                    <a:gd name="T8" fmla="*/ 104174 w 9351963"/>
                    <a:gd name="T9" fmla="*/ 74805 h 14732000"/>
                    <a:gd name="T10" fmla="*/ 132489 w 9351963"/>
                    <a:gd name="T11" fmla="*/ 91001 h 14732000"/>
                    <a:gd name="T12" fmla="*/ 135516 w 9351963"/>
                    <a:gd name="T13" fmla="*/ 101873 h 14732000"/>
                    <a:gd name="T14" fmla="*/ 124583 w 9351963"/>
                    <a:gd name="T15" fmla="*/ 104899 h 14732000"/>
                    <a:gd name="T16" fmla="*/ 92232 w 9351963"/>
                    <a:gd name="T17" fmla="*/ 86406 h 14732000"/>
                    <a:gd name="T18" fmla="*/ 88139 w 9351963"/>
                    <a:gd name="T19" fmla="*/ 79008 h 14732000"/>
                    <a:gd name="T20" fmla="*/ 88139 w 9351963"/>
                    <a:gd name="T21" fmla="*/ 64662 h 14732000"/>
                    <a:gd name="T22" fmla="*/ 62572 w 9351963"/>
                    <a:gd name="T23" fmla="*/ 79064 h 14732000"/>
                    <a:gd name="T24" fmla="*/ 78271 w 9351963"/>
                    <a:gd name="T25" fmla="*/ 131238 h 14732000"/>
                    <a:gd name="T26" fmla="*/ 49788 w 9351963"/>
                    <a:gd name="T27" fmla="*/ 131238 h 14732000"/>
                    <a:gd name="T28" fmla="*/ 49788 w 9351963"/>
                    <a:gd name="T29" fmla="*/ 209918 h 14732000"/>
                    <a:gd name="T30" fmla="*/ 39752 w 9351963"/>
                    <a:gd name="T31" fmla="*/ 220005 h 14732000"/>
                    <a:gd name="T32" fmla="*/ 29716 w 9351963"/>
                    <a:gd name="T33" fmla="*/ 209918 h 14732000"/>
                    <a:gd name="T34" fmla="*/ 29716 w 9351963"/>
                    <a:gd name="T35" fmla="*/ 131238 h 14732000"/>
                    <a:gd name="T36" fmla="*/ 0 w 9351963"/>
                    <a:gd name="T37" fmla="*/ 131238 h 14732000"/>
                    <a:gd name="T38" fmla="*/ 15755 w 9351963"/>
                    <a:gd name="T39" fmla="*/ 77551 h 14732000"/>
                    <a:gd name="T40" fmla="*/ 35939 w 9351963"/>
                    <a:gd name="T41" fmla="*/ 51829 h 14732000"/>
                    <a:gd name="T42" fmla="*/ 76645 w 9351963"/>
                    <a:gd name="T43" fmla="*/ 28908 h 14732000"/>
                    <a:gd name="T44" fmla="*/ 87152 w 9351963"/>
                    <a:gd name="T45" fmla="*/ 26598 h 14732000"/>
                    <a:gd name="T46" fmla="*/ 119661 w 9351963"/>
                    <a:gd name="T47" fmla="*/ 0 h 14732000"/>
                    <a:gd name="T48" fmla="*/ 139686 w 9351963"/>
                    <a:gd name="T49" fmla="*/ 19997 h 14732000"/>
                    <a:gd name="T50" fmla="*/ 119661 w 9351963"/>
                    <a:gd name="T51" fmla="*/ 39995 h 14732000"/>
                    <a:gd name="T52" fmla="*/ 99637 w 9351963"/>
                    <a:gd name="T53" fmla="*/ 19997 h 14732000"/>
                    <a:gd name="T54" fmla="*/ 119661 w 9351963"/>
                    <a:gd name="T55" fmla="*/ 0 h 1473200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9351963" h="14732000">
                      <a:moveTo>
                        <a:pt x="5834819" y="1781082"/>
                      </a:moveTo>
                      <a:cubicBezTo>
                        <a:pt x="6228926" y="1813221"/>
                        <a:pt x="6600487" y="2034270"/>
                        <a:pt x="6809289" y="2404836"/>
                      </a:cubicBezTo>
                      <a:cubicBezTo>
                        <a:pt x="6910640" y="2581206"/>
                        <a:pt x="6959439" y="2772586"/>
                        <a:pt x="6966946" y="2963967"/>
                      </a:cubicBezTo>
                      <a:cubicBezTo>
                        <a:pt x="6966946" y="2963967"/>
                        <a:pt x="6966946" y="2963967"/>
                        <a:pt x="6970700" y="2963967"/>
                      </a:cubicBezTo>
                      <a:cubicBezTo>
                        <a:pt x="6970700" y="3061534"/>
                        <a:pt x="6970700" y="4419961"/>
                        <a:pt x="6974454" y="5009113"/>
                      </a:cubicBezTo>
                      <a:cubicBezTo>
                        <a:pt x="7556284" y="5339339"/>
                        <a:pt x="8629854" y="5958511"/>
                        <a:pt x="8870094" y="6093603"/>
                      </a:cubicBezTo>
                      <a:cubicBezTo>
                        <a:pt x="9125348" y="6236201"/>
                        <a:pt x="9215438" y="6566426"/>
                        <a:pt x="9072796" y="6821600"/>
                      </a:cubicBezTo>
                      <a:cubicBezTo>
                        <a:pt x="8926400" y="7080527"/>
                        <a:pt x="8596070" y="7170589"/>
                        <a:pt x="8340816" y="7024239"/>
                      </a:cubicBezTo>
                      <a:cubicBezTo>
                        <a:pt x="7935412" y="6795332"/>
                        <a:pt x="6456437" y="5947254"/>
                        <a:pt x="6174907" y="5785894"/>
                      </a:cubicBezTo>
                      <a:cubicBezTo>
                        <a:pt x="5990973" y="5684574"/>
                        <a:pt x="5889622" y="5489441"/>
                        <a:pt x="5900884" y="5290555"/>
                      </a:cubicBezTo>
                      <a:cubicBezTo>
                        <a:pt x="5900884" y="5290555"/>
                        <a:pt x="5900884" y="5290555"/>
                        <a:pt x="5900884" y="4329900"/>
                      </a:cubicBezTo>
                      <a:cubicBezTo>
                        <a:pt x="5900884" y="4329900"/>
                        <a:pt x="5900884" y="4329900"/>
                        <a:pt x="4189177" y="5294308"/>
                      </a:cubicBezTo>
                      <a:lnTo>
                        <a:pt x="5240225" y="8787943"/>
                      </a:lnTo>
                      <a:cubicBezTo>
                        <a:pt x="5240225" y="8787943"/>
                        <a:pt x="5240225" y="8787943"/>
                        <a:pt x="3333324" y="8787943"/>
                      </a:cubicBezTo>
                      <a:cubicBezTo>
                        <a:pt x="3333324" y="9823650"/>
                        <a:pt x="3333324" y="13707551"/>
                        <a:pt x="3333324" y="14056539"/>
                      </a:cubicBezTo>
                      <a:cubicBezTo>
                        <a:pt x="3333324" y="14431795"/>
                        <a:pt x="3033024" y="14732000"/>
                        <a:pt x="2661404" y="14732000"/>
                      </a:cubicBezTo>
                      <a:cubicBezTo>
                        <a:pt x="2289783" y="14732000"/>
                        <a:pt x="1989484" y="14431795"/>
                        <a:pt x="1989484" y="14056539"/>
                      </a:cubicBezTo>
                      <a:cubicBezTo>
                        <a:pt x="1989484" y="13752581"/>
                        <a:pt x="1989484" y="9954989"/>
                        <a:pt x="1989484" y="8787943"/>
                      </a:cubicBezTo>
                      <a:cubicBezTo>
                        <a:pt x="1989484" y="8787943"/>
                        <a:pt x="1989484" y="8787943"/>
                        <a:pt x="0" y="8787943"/>
                      </a:cubicBezTo>
                      <a:cubicBezTo>
                        <a:pt x="0" y="8787943"/>
                        <a:pt x="0" y="8787943"/>
                        <a:pt x="1054802" y="5192989"/>
                      </a:cubicBezTo>
                      <a:cubicBezTo>
                        <a:pt x="1261258" y="4457487"/>
                        <a:pt x="1752998" y="3838314"/>
                        <a:pt x="2406149" y="3470563"/>
                      </a:cubicBezTo>
                      <a:cubicBezTo>
                        <a:pt x="2406149" y="3470563"/>
                        <a:pt x="2406149" y="3470563"/>
                        <a:pt x="5131366" y="1935765"/>
                      </a:cubicBezTo>
                      <a:cubicBezTo>
                        <a:pt x="5353776" y="1810524"/>
                        <a:pt x="5598355" y="1761799"/>
                        <a:pt x="5834819" y="1781082"/>
                      </a:cubicBezTo>
                      <a:close/>
                      <a:moveTo>
                        <a:pt x="8011319" y="0"/>
                      </a:moveTo>
                      <a:cubicBezTo>
                        <a:pt x="8751736" y="0"/>
                        <a:pt x="9351963" y="599516"/>
                        <a:pt x="9351963" y="1339057"/>
                      </a:cubicBezTo>
                      <a:cubicBezTo>
                        <a:pt x="9351963" y="2078598"/>
                        <a:pt x="8751736" y="2678114"/>
                        <a:pt x="8011319" y="2678114"/>
                      </a:cubicBezTo>
                      <a:cubicBezTo>
                        <a:pt x="7270902" y="2678114"/>
                        <a:pt x="6670675" y="2078598"/>
                        <a:pt x="6670675" y="1339057"/>
                      </a:cubicBezTo>
                      <a:cubicBezTo>
                        <a:pt x="6670675" y="599516"/>
                        <a:pt x="7270902" y="0"/>
                        <a:pt x="8011319" y="0"/>
                      </a:cubicBezTo>
                      <a:close/>
                    </a:path>
                  </a:pathLst>
                </a:custGeom>
                <a:solidFill>
                  <a:srgbClr val="00B050"/>
                </a:solidFill>
                <a:ln w="6350">
                  <a:solidFill>
                    <a:schemeClr val="bg1"/>
                  </a:solidFill>
                </a:ln>
              </p:spPr>
              <p:txBody>
                <a:bodyPr anchor="ctr" anchorCtr="1"/>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defRPr/>
                  </a:pPr>
                  <a:endParaRPr lang="zh-CN" altLang="en-US" sz="1600" i="0" dirty="0">
                    <a:latin typeface="+mn-ea"/>
                    <a:ea typeface="+mn-ea"/>
                  </a:endParaRPr>
                </a:p>
              </p:txBody>
            </p:sp>
            <p:cxnSp>
              <p:nvCxnSpPr>
                <p:cNvPr id="51" name="直接箭头连接符 50"/>
                <p:cNvCxnSpPr/>
                <p:nvPr/>
              </p:nvCxnSpPr>
              <p:spPr>
                <a:xfrm>
                  <a:off x="4308520" y="2303182"/>
                  <a:ext cx="984522" cy="527619"/>
                </a:xfrm>
                <a:prstGeom prst="straightConnector1">
                  <a:avLst/>
                </a:prstGeom>
                <a:ln w="38100">
                  <a:solidFill>
                    <a:srgbClr val="FF0000"/>
                  </a:solidFill>
                  <a:prstDash val="dash"/>
                  <a:tailEnd type="arrow"/>
                </a:ln>
              </p:spPr>
              <p:style>
                <a:lnRef idx="2">
                  <a:schemeClr val="accent1"/>
                </a:lnRef>
                <a:fillRef idx="0">
                  <a:schemeClr val="accent1"/>
                </a:fillRef>
                <a:effectRef idx="1">
                  <a:schemeClr val="accent1"/>
                </a:effectRef>
                <a:fontRef idx="minor">
                  <a:schemeClr val="tx1"/>
                </a:fontRef>
              </p:style>
            </p:cxnSp>
            <p:cxnSp>
              <p:nvCxnSpPr>
                <p:cNvPr id="52" name="直接箭头连接符 51"/>
                <p:cNvCxnSpPr/>
                <p:nvPr/>
              </p:nvCxnSpPr>
              <p:spPr>
                <a:xfrm flipV="1">
                  <a:off x="6047842" y="2548212"/>
                  <a:ext cx="934331" cy="524041"/>
                </a:xfrm>
                <a:prstGeom prst="straightConnector1">
                  <a:avLst/>
                </a:prstGeom>
                <a:ln>
                  <a:solidFill>
                    <a:schemeClr val="bg1">
                      <a:lumMod val="50000"/>
                    </a:schemeClr>
                  </a:solidFill>
                  <a:prstDash val="dash"/>
                  <a:tailEnd type="arrow"/>
                </a:ln>
              </p:spPr>
              <p:style>
                <a:lnRef idx="2">
                  <a:schemeClr val="accent1"/>
                </a:lnRef>
                <a:fillRef idx="0">
                  <a:schemeClr val="accent1"/>
                </a:fillRef>
                <a:effectRef idx="1">
                  <a:schemeClr val="accent1"/>
                </a:effectRef>
                <a:fontRef idx="minor">
                  <a:schemeClr val="tx1"/>
                </a:fontRef>
              </p:style>
            </p:cxnSp>
            <p:sp>
              <p:nvSpPr>
                <p:cNvPr id="53" name="TextBox 97"/>
                <p:cNvSpPr txBox="1"/>
                <p:nvPr/>
              </p:nvSpPr>
              <p:spPr>
                <a:xfrm>
                  <a:off x="6125060" y="1968726"/>
                  <a:ext cx="1239340" cy="728800"/>
                </a:xfrm>
                <a:prstGeom prst="rect">
                  <a:avLst/>
                </a:prstGeom>
                <a:noFill/>
              </p:spPr>
              <p:txBody>
                <a:bodyPr>
                  <a:spAutoFit/>
                </a:bodyPr>
                <a:lstStyle/>
                <a:p>
                  <a:pPr>
                    <a:defRPr/>
                  </a:pPr>
                  <a:r>
                    <a:rPr lang="zh-CN" altLang="en-US" sz="900" i="0" dirty="0">
                      <a:solidFill>
                        <a:schemeClr val="bg1">
                          <a:lumMod val="50000"/>
                        </a:schemeClr>
                      </a:solidFill>
                      <a:latin typeface="+mn-ea"/>
                    </a:rPr>
                    <a:t>考勤记录</a:t>
                  </a:r>
                  <a:endParaRPr lang="en-US" altLang="zh-CN" sz="900" i="0" dirty="0">
                    <a:solidFill>
                      <a:schemeClr val="bg1">
                        <a:lumMod val="50000"/>
                      </a:schemeClr>
                    </a:solidFill>
                    <a:latin typeface="+mn-ea"/>
                  </a:endParaRPr>
                </a:p>
                <a:p>
                  <a:pPr>
                    <a:defRPr/>
                  </a:pPr>
                  <a:r>
                    <a:rPr lang="zh-CN" altLang="en-US" sz="900" i="0" dirty="0">
                      <a:solidFill>
                        <a:schemeClr val="bg1">
                          <a:lumMod val="50000"/>
                        </a:schemeClr>
                      </a:solidFill>
                      <a:latin typeface="+mn-ea"/>
                    </a:rPr>
                    <a:t>园所视频</a:t>
                  </a:r>
                  <a:endParaRPr lang="en-US" altLang="zh-CN" sz="900" i="0" dirty="0">
                    <a:solidFill>
                      <a:schemeClr val="bg1">
                        <a:lumMod val="50000"/>
                      </a:schemeClr>
                    </a:solidFill>
                    <a:latin typeface="+mn-ea"/>
                  </a:endParaRPr>
                </a:p>
                <a:p>
                  <a:pPr>
                    <a:defRPr/>
                  </a:pPr>
                  <a:r>
                    <a:rPr lang="zh-CN" altLang="en-US" sz="900" i="0" dirty="0">
                      <a:solidFill>
                        <a:schemeClr val="bg1">
                          <a:lumMod val="50000"/>
                        </a:schemeClr>
                      </a:solidFill>
                      <a:latin typeface="+mn-ea"/>
                    </a:rPr>
                    <a:t>上传云端</a:t>
                  </a:r>
                </a:p>
              </p:txBody>
            </p:sp>
            <p:cxnSp>
              <p:nvCxnSpPr>
                <p:cNvPr id="54" name="直接箭头连接符 53"/>
                <p:cNvCxnSpPr/>
                <p:nvPr/>
              </p:nvCxnSpPr>
              <p:spPr>
                <a:xfrm flipH="1">
                  <a:off x="8769756" y="3353053"/>
                  <a:ext cx="46330" cy="599159"/>
                </a:xfrm>
                <a:prstGeom prst="straightConnector1">
                  <a:avLst/>
                </a:prstGeom>
                <a:ln>
                  <a:solidFill>
                    <a:schemeClr val="bg1">
                      <a:lumMod val="50000"/>
                    </a:schemeClr>
                  </a:solidFill>
                  <a:prstDash val="dash"/>
                  <a:tailEnd type="arrow"/>
                </a:ln>
              </p:spPr>
              <p:style>
                <a:lnRef idx="2">
                  <a:schemeClr val="accent1"/>
                </a:lnRef>
                <a:fillRef idx="0">
                  <a:schemeClr val="accent1"/>
                </a:fillRef>
                <a:effectRef idx="1">
                  <a:schemeClr val="accent1"/>
                </a:effectRef>
                <a:fontRef idx="minor">
                  <a:schemeClr val="tx1"/>
                </a:fontRef>
              </p:style>
            </p:cxnSp>
            <p:cxnSp>
              <p:nvCxnSpPr>
                <p:cNvPr id="55" name="直接箭头连接符 54"/>
                <p:cNvCxnSpPr/>
                <p:nvPr/>
              </p:nvCxnSpPr>
              <p:spPr>
                <a:xfrm flipH="1">
                  <a:off x="7414590" y="3353053"/>
                  <a:ext cx="720053" cy="1997795"/>
                </a:xfrm>
                <a:prstGeom prst="straightConnector1">
                  <a:avLst/>
                </a:prstGeom>
                <a:ln>
                  <a:solidFill>
                    <a:schemeClr val="bg1">
                      <a:lumMod val="50000"/>
                    </a:schemeClr>
                  </a:solidFill>
                  <a:prstDash val="dash"/>
                  <a:tailEnd type="arrow"/>
                </a:ln>
              </p:spPr>
              <p:style>
                <a:lnRef idx="2">
                  <a:schemeClr val="accent1"/>
                </a:lnRef>
                <a:fillRef idx="0">
                  <a:schemeClr val="accent1"/>
                </a:fillRef>
                <a:effectRef idx="1">
                  <a:schemeClr val="accent1"/>
                </a:effectRef>
                <a:fontRef idx="minor">
                  <a:schemeClr val="tx1"/>
                </a:fontRef>
              </p:style>
            </p:cxnSp>
            <p:cxnSp>
              <p:nvCxnSpPr>
                <p:cNvPr id="56" name="直接箭头连接符 55"/>
                <p:cNvCxnSpPr/>
                <p:nvPr/>
              </p:nvCxnSpPr>
              <p:spPr>
                <a:xfrm flipH="1">
                  <a:off x="5646311" y="2979249"/>
                  <a:ext cx="1386053" cy="1464812"/>
                </a:xfrm>
                <a:prstGeom prst="straightConnector1">
                  <a:avLst/>
                </a:prstGeom>
                <a:ln>
                  <a:solidFill>
                    <a:schemeClr val="bg1">
                      <a:lumMod val="50000"/>
                    </a:schemeClr>
                  </a:solidFill>
                  <a:prstDash val="dash"/>
                  <a:tailEnd type="arrow"/>
                </a:ln>
              </p:spPr>
              <p:style>
                <a:lnRef idx="2">
                  <a:schemeClr val="accent1"/>
                </a:lnRef>
                <a:fillRef idx="0">
                  <a:schemeClr val="accent1"/>
                </a:fillRef>
                <a:effectRef idx="1">
                  <a:schemeClr val="accent1"/>
                </a:effectRef>
                <a:fontRef idx="minor">
                  <a:schemeClr val="tx1"/>
                </a:fontRef>
              </p:style>
            </p:cxnSp>
            <p:cxnSp>
              <p:nvCxnSpPr>
                <p:cNvPr id="57" name="直接箭头连接符 56"/>
                <p:cNvCxnSpPr/>
                <p:nvPr/>
              </p:nvCxnSpPr>
              <p:spPr>
                <a:xfrm flipH="1">
                  <a:off x="6959008" y="3140217"/>
                  <a:ext cx="328174" cy="482905"/>
                </a:xfrm>
                <a:prstGeom prst="straightConnector1">
                  <a:avLst/>
                </a:prstGeom>
                <a:ln>
                  <a:solidFill>
                    <a:schemeClr val="bg1">
                      <a:lumMod val="95000"/>
                    </a:schemeClr>
                  </a:solidFill>
                  <a:prstDash val="dash"/>
                  <a:tailEnd type="arrow"/>
                </a:ln>
              </p:spPr>
              <p:style>
                <a:lnRef idx="2">
                  <a:schemeClr val="accent1"/>
                </a:lnRef>
                <a:fillRef idx="0">
                  <a:schemeClr val="accent1"/>
                </a:fillRef>
                <a:effectRef idx="1">
                  <a:schemeClr val="accent1"/>
                </a:effectRef>
                <a:fontRef idx="minor">
                  <a:schemeClr val="tx1"/>
                </a:fontRef>
              </p:style>
            </p:cxnSp>
            <p:sp>
              <p:nvSpPr>
                <p:cNvPr id="58" name="TextBox 102"/>
                <p:cNvSpPr txBox="1"/>
                <p:nvPr/>
              </p:nvSpPr>
              <p:spPr>
                <a:xfrm>
                  <a:off x="8750452" y="3510444"/>
                  <a:ext cx="839740" cy="220848"/>
                </a:xfrm>
                <a:prstGeom prst="rect">
                  <a:avLst/>
                </a:prstGeom>
                <a:noFill/>
              </p:spPr>
              <p:txBody>
                <a:bodyPr>
                  <a:spAutoFit/>
                </a:bodyPr>
                <a:lstStyle/>
                <a:p>
                  <a:pPr>
                    <a:defRPr/>
                  </a:pPr>
                  <a:r>
                    <a:rPr lang="zh-CN" altLang="en-US" sz="400" i="0" dirty="0">
                      <a:solidFill>
                        <a:schemeClr val="bg1">
                          <a:lumMod val="50000"/>
                        </a:schemeClr>
                      </a:solidFill>
                      <a:latin typeface="+mn-ea"/>
                    </a:rPr>
                    <a:t>同步传送</a:t>
                  </a:r>
                </a:p>
              </p:txBody>
            </p:sp>
            <p:sp>
              <p:nvSpPr>
                <p:cNvPr id="59" name="TextBox 103"/>
                <p:cNvSpPr txBox="1"/>
                <p:nvPr/>
              </p:nvSpPr>
              <p:spPr>
                <a:xfrm>
                  <a:off x="8016886" y="3463943"/>
                  <a:ext cx="837809" cy="220848"/>
                </a:xfrm>
                <a:prstGeom prst="rect">
                  <a:avLst/>
                </a:prstGeom>
                <a:noFill/>
              </p:spPr>
              <p:txBody>
                <a:bodyPr>
                  <a:spAutoFit/>
                </a:bodyPr>
                <a:lstStyle/>
                <a:p>
                  <a:pPr>
                    <a:defRPr/>
                  </a:pPr>
                  <a:r>
                    <a:rPr lang="zh-CN" altLang="en-US" sz="400" i="0" dirty="0">
                      <a:solidFill>
                        <a:schemeClr val="bg1">
                          <a:lumMod val="50000"/>
                        </a:schemeClr>
                      </a:solidFill>
                      <a:latin typeface="+mn-ea"/>
                    </a:rPr>
                    <a:t>同步传送</a:t>
                  </a:r>
                </a:p>
              </p:txBody>
            </p:sp>
            <p:sp>
              <p:nvSpPr>
                <p:cNvPr id="60" name="TextBox 104"/>
                <p:cNvSpPr txBox="1"/>
                <p:nvPr/>
              </p:nvSpPr>
              <p:spPr>
                <a:xfrm>
                  <a:off x="7113442" y="3190295"/>
                  <a:ext cx="837809" cy="220848"/>
                </a:xfrm>
                <a:prstGeom prst="rect">
                  <a:avLst/>
                </a:prstGeom>
                <a:noFill/>
              </p:spPr>
              <p:txBody>
                <a:bodyPr>
                  <a:spAutoFit/>
                </a:bodyPr>
                <a:lstStyle/>
                <a:p>
                  <a:pPr>
                    <a:defRPr/>
                  </a:pPr>
                  <a:r>
                    <a:rPr lang="zh-CN" altLang="en-US" sz="400" i="0" dirty="0">
                      <a:solidFill>
                        <a:schemeClr val="bg1">
                          <a:lumMod val="50000"/>
                        </a:schemeClr>
                      </a:solidFill>
                      <a:latin typeface="+mn-ea"/>
                    </a:rPr>
                    <a:t>同步传送</a:t>
                  </a:r>
                </a:p>
              </p:txBody>
            </p:sp>
            <p:sp>
              <p:nvSpPr>
                <p:cNvPr id="61" name="TextBox 105"/>
                <p:cNvSpPr txBox="1"/>
                <p:nvPr/>
              </p:nvSpPr>
              <p:spPr>
                <a:xfrm>
                  <a:off x="6383738" y="2979249"/>
                  <a:ext cx="837809" cy="220848"/>
                </a:xfrm>
                <a:prstGeom prst="rect">
                  <a:avLst/>
                </a:prstGeom>
                <a:noFill/>
              </p:spPr>
              <p:txBody>
                <a:bodyPr>
                  <a:spAutoFit/>
                </a:bodyPr>
                <a:lstStyle/>
                <a:p>
                  <a:pPr>
                    <a:defRPr/>
                  </a:pPr>
                  <a:r>
                    <a:rPr lang="zh-CN" altLang="en-US" sz="400" i="0" dirty="0">
                      <a:solidFill>
                        <a:schemeClr val="bg1">
                          <a:lumMod val="50000"/>
                        </a:schemeClr>
                      </a:solidFill>
                      <a:latin typeface="+mn-ea"/>
                    </a:rPr>
                    <a:t>同步传送</a:t>
                  </a:r>
                </a:p>
              </p:txBody>
            </p:sp>
            <p:cxnSp>
              <p:nvCxnSpPr>
                <p:cNvPr id="62" name="直接箭头连接符 61"/>
                <p:cNvCxnSpPr>
                  <a:stCxn id="121" idx="9"/>
                </p:cNvCxnSpPr>
                <p:nvPr/>
              </p:nvCxnSpPr>
              <p:spPr>
                <a:xfrm flipH="1" flipV="1">
                  <a:off x="9283252" y="5227440"/>
                  <a:ext cx="1378331" cy="398843"/>
                </a:xfrm>
                <a:prstGeom prst="straightConnector1">
                  <a:avLst/>
                </a:prstGeom>
                <a:ln w="28575">
                  <a:solidFill>
                    <a:srgbClr val="FFC000"/>
                  </a:solidFill>
                  <a:tailEnd type="arrow"/>
                </a:ln>
              </p:spPr>
              <p:style>
                <a:lnRef idx="2">
                  <a:schemeClr val="accent1"/>
                </a:lnRef>
                <a:fillRef idx="0">
                  <a:schemeClr val="accent1"/>
                </a:fillRef>
                <a:effectRef idx="1">
                  <a:schemeClr val="accent1"/>
                </a:effectRef>
                <a:fontRef idx="minor">
                  <a:schemeClr val="tx1"/>
                </a:fontRef>
              </p:style>
            </p:cxnSp>
            <p:sp>
              <p:nvSpPr>
                <p:cNvPr id="63" name="TextBox 107"/>
                <p:cNvSpPr txBox="1"/>
                <p:nvPr/>
              </p:nvSpPr>
              <p:spPr>
                <a:xfrm>
                  <a:off x="9545791" y="4710552"/>
                  <a:ext cx="1492227" cy="551327"/>
                </a:xfrm>
                <a:prstGeom prst="rect">
                  <a:avLst/>
                </a:prstGeom>
                <a:solidFill>
                  <a:schemeClr val="bg1"/>
                </a:solidFill>
              </p:spPr>
              <p:txBody>
                <a:bodyPr>
                  <a:spAutoFit/>
                </a:bodyPr>
                <a:lstStyle/>
                <a:p>
                  <a:pPr>
                    <a:defRPr/>
                  </a:pPr>
                  <a:r>
                    <a:rPr lang="en-US" altLang="zh-CN" sz="900" b="1" i="0" dirty="0">
                      <a:solidFill>
                        <a:schemeClr val="bg1">
                          <a:lumMod val="50000"/>
                        </a:schemeClr>
                      </a:solidFill>
                      <a:latin typeface="+mn-ea"/>
                    </a:rPr>
                    <a:t>[ </a:t>
                  </a:r>
                  <a:r>
                    <a:rPr lang="zh-CN" altLang="en-US" sz="1050" b="1" i="0" dirty="0">
                      <a:solidFill>
                        <a:schemeClr val="bg1">
                          <a:lumMod val="50000"/>
                        </a:schemeClr>
                      </a:solidFill>
                      <a:latin typeface="+mn-ea"/>
                    </a:rPr>
                    <a:t>老师端</a:t>
                  </a:r>
                  <a:r>
                    <a:rPr lang="en-US" altLang="zh-CN" sz="1050" b="1" i="0" dirty="0">
                      <a:solidFill>
                        <a:schemeClr val="bg1">
                          <a:lumMod val="50000"/>
                        </a:schemeClr>
                      </a:solidFill>
                      <a:latin typeface="+mn-ea"/>
                    </a:rPr>
                    <a:t>APP ]</a:t>
                  </a:r>
                </a:p>
                <a:p>
                  <a:pPr>
                    <a:defRPr/>
                  </a:pPr>
                  <a:r>
                    <a:rPr lang="zh-CN" altLang="en-US" sz="1050" i="0" dirty="0">
                      <a:solidFill>
                        <a:schemeClr val="bg1">
                          <a:lumMod val="50000"/>
                        </a:schemeClr>
                      </a:solidFill>
                      <a:latin typeface="+mn-ea"/>
                    </a:rPr>
                    <a:t>随时共享孩子动态</a:t>
                  </a:r>
                </a:p>
              </p:txBody>
            </p:sp>
            <p:cxnSp>
              <p:nvCxnSpPr>
                <p:cNvPr id="64" name="直接箭头连接符 63"/>
                <p:cNvCxnSpPr/>
                <p:nvPr/>
              </p:nvCxnSpPr>
              <p:spPr>
                <a:xfrm>
                  <a:off x="2791198" y="3603449"/>
                  <a:ext cx="2274053" cy="749396"/>
                </a:xfrm>
                <a:prstGeom prst="straightConnector1">
                  <a:avLst/>
                </a:prstGeom>
                <a:ln w="28575">
                  <a:solidFill>
                    <a:srgbClr val="FFC000"/>
                  </a:solidFill>
                  <a:tailEnd type="arrow"/>
                </a:ln>
              </p:spPr>
              <p:style>
                <a:lnRef idx="2">
                  <a:schemeClr val="accent1"/>
                </a:lnRef>
                <a:fillRef idx="0">
                  <a:schemeClr val="accent1"/>
                </a:fillRef>
                <a:effectRef idx="1">
                  <a:schemeClr val="accent1"/>
                </a:effectRef>
                <a:fontRef idx="minor">
                  <a:schemeClr val="tx1"/>
                </a:fontRef>
              </p:style>
            </p:cxnSp>
            <p:sp>
              <p:nvSpPr>
                <p:cNvPr id="65" name="TextBox 109"/>
                <p:cNvSpPr txBox="1"/>
                <p:nvPr/>
              </p:nvSpPr>
              <p:spPr>
                <a:xfrm>
                  <a:off x="3434032" y="3533695"/>
                  <a:ext cx="1409218" cy="775942"/>
                </a:xfrm>
                <a:prstGeom prst="rect">
                  <a:avLst/>
                </a:prstGeom>
                <a:solidFill>
                  <a:schemeClr val="bg1"/>
                </a:solidFill>
              </p:spPr>
              <p:txBody>
                <a:bodyPr>
                  <a:spAutoFit/>
                </a:bodyPr>
                <a:lstStyle/>
                <a:p>
                  <a:pPr>
                    <a:defRPr/>
                  </a:pPr>
                  <a:r>
                    <a:rPr lang="en-US" altLang="zh-CN" sz="1050" b="1" i="0" dirty="0">
                      <a:solidFill>
                        <a:schemeClr val="bg1">
                          <a:lumMod val="50000"/>
                        </a:schemeClr>
                      </a:solidFill>
                      <a:latin typeface="+mn-ea"/>
                    </a:rPr>
                    <a:t>[ </a:t>
                  </a:r>
                  <a:r>
                    <a:rPr lang="zh-CN" altLang="en-US" sz="1050" b="1" i="0" dirty="0">
                      <a:solidFill>
                        <a:schemeClr val="bg1">
                          <a:lumMod val="50000"/>
                        </a:schemeClr>
                      </a:solidFill>
                      <a:latin typeface="+mn-ea"/>
                    </a:rPr>
                    <a:t>家长端</a:t>
                  </a:r>
                  <a:r>
                    <a:rPr lang="en-US" altLang="zh-CN" sz="1050" b="1" i="0" dirty="0">
                      <a:solidFill>
                        <a:schemeClr val="bg1">
                          <a:lumMod val="50000"/>
                        </a:schemeClr>
                      </a:solidFill>
                      <a:latin typeface="+mn-ea"/>
                    </a:rPr>
                    <a:t>APP ]</a:t>
                  </a:r>
                </a:p>
                <a:p>
                  <a:pPr>
                    <a:defRPr/>
                  </a:pPr>
                  <a:r>
                    <a:rPr lang="zh-CN" altLang="en-US" sz="1050" i="0" dirty="0">
                      <a:solidFill>
                        <a:schemeClr val="bg1">
                          <a:lumMod val="50000"/>
                        </a:schemeClr>
                      </a:solidFill>
                      <a:latin typeface="+mn-ea"/>
                    </a:rPr>
                    <a:t>随时</a:t>
                  </a:r>
                  <a:r>
                    <a:rPr lang="zh-CN" altLang="en-US" sz="1100" i="0" dirty="0">
                      <a:solidFill>
                        <a:schemeClr val="bg1">
                          <a:lumMod val="50000"/>
                        </a:schemeClr>
                      </a:solidFill>
                      <a:latin typeface="+mn-ea"/>
                    </a:rPr>
                    <a:t>掌握</a:t>
                  </a:r>
                  <a:r>
                    <a:rPr lang="zh-CN" altLang="en-US" sz="1050" i="0" dirty="0">
                      <a:solidFill>
                        <a:schemeClr val="bg1">
                          <a:lumMod val="50000"/>
                        </a:schemeClr>
                      </a:solidFill>
                      <a:latin typeface="+mn-ea"/>
                    </a:rPr>
                    <a:t>孩子在幼儿园动态，学习</a:t>
                  </a:r>
                  <a:r>
                    <a:rPr lang="en-US" altLang="zh-CN" sz="1050" i="0" dirty="0">
                      <a:solidFill>
                        <a:schemeClr val="bg1">
                          <a:lumMod val="50000"/>
                        </a:schemeClr>
                      </a:solidFill>
                      <a:latin typeface="+mn-ea"/>
                    </a:rPr>
                    <a:t>&amp;</a:t>
                  </a:r>
                  <a:r>
                    <a:rPr lang="zh-CN" altLang="en-US" sz="1050" i="0" dirty="0">
                      <a:solidFill>
                        <a:schemeClr val="bg1">
                          <a:lumMod val="50000"/>
                        </a:schemeClr>
                      </a:solidFill>
                      <a:latin typeface="+mn-ea"/>
                    </a:rPr>
                    <a:t>交流</a:t>
                  </a:r>
                </a:p>
              </p:txBody>
            </p:sp>
            <p:sp>
              <p:nvSpPr>
                <p:cNvPr id="66" name="矩形 110"/>
                <p:cNvSpPr>
                  <a:spLocks noChangeArrowheads="1"/>
                </p:cNvSpPr>
                <p:nvPr/>
              </p:nvSpPr>
              <p:spPr bwMode="auto">
                <a:xfrm>
                  <a:off x="2846227" y="1261861"/>
                  <a:ext cx="432209" cy="795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微软雅黑" panose="020B0503020204020204" pitchFamily="34" charset="-122"/>
                      <a:ea typeface="微软雅黑" panose="020B0503020204020204" pitchFamily="34" charset="-122"/>
                    </a:defRPr>
                  </a:lvl1pPr>
                  <a:lvl2pPr marL="742950" indent="-285750">
                    <a:defRPr>
                      <a:solidFill>
                        <a:schemeClr val="tx1"/>
                      </a:solidFill>
                      <a:latin typeface="微软雅黑" panose="020B0503020204020204" pitchFamily="34" charset="-122"/>
                      <a:ea typeface="微软雅黑" panose="020B0503020204020204" pitchFamily="34" charset="-122"/>
                    </a:defRPr>
                  </a:lvl2pPr>
                  <a:lvl3pPr marL="1143000" indent="-228600">
                    <a:defRPr>
                      <a:solidFill>
                        <a:schemeClr val="tx1"/>
                      </a:solidFill>
                      <a:latin typeface="微软雅黑" panose="020B0503020204020204" pitchFamily="34" charset="-122"/>
                      <a:ea typeface="微软雅黑" panose="020B0503020204020204" pitchFamily="34" charset="-122"/>
                    </a:defRPr>
                  </a:lvl3pPr>
                  <a:lvl4pPr marL="1600200" indent="-228600">
                    <a:defRPr>
                      <a:solidFill>
                        <a:schemeClr val="tx1"/>
                      </a:solidFill>
                      <a:latin typeface="微软雅黑" panose="020B0503020204020204" pitchFamily="34" charset="-122"/>
                      <a:ea typeface="微软雅黑" panose="020B0503020204020204" pitchFamily="34" charset="-122"/>
                    </a:defRPr>
                  </a:lvl4pPr>
                  <a:lvl5pPr marL="2057400" indent="-228600">
                    <a:defRPr>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微软雅黑" panose="020B0503020204020204" pitchFamily="34" charset="-122"/>
                      <a:ea typeface="微软雅黑" panose="020B0503020204020204" pitchFamily="34" charset="-122"/>
                    </a:defRPr>
                  </a:lvl9pPr>
                </a:lstStyle>
                <a:p>
                  <a:r>
                    <a:rPr lang="zh-CN" altLang="en-US" sz="1000" b="1" i="0">
                      <a:latin typeface="+mn-ea"/>
                      <a:ea typeface="+mn-ea"/>
                    </a:rPr>
                    <a:t>家长</a:t>
                  </a:r>
                  <a:endParaRPr lang="en-US" altLang="zh-CN" sz="1000" b="1" i="0">
                    <a:latin typeface="+mn-ea"/>
                    <a:ea typeface="+mn-ea"/>
                  </a:endParaRPr>
                </a:p>
                <a:p>
                  <a:r>
                    <a:rPr lang="zh-CN" altLang="en-US" sz="1000" b="1" i="0">
                      <a:latin typeface="+mn-ea"/>
                      <a:ea typeface="+mn-ea"/>
                    </a:rPr>
                    <a:t>接送</a:t>
                  </a:r>
                  <a:endParaRPr lang="en-US" altLang="zh-CN" sz="1000" b="1" i="0">
                    <a:latin typeface="+mn-ea"/>
                    <a:ea typeface="+mn-ea"/>
                  </a:endParaRPr>
                </a:p>
                <a:p>
                  <a:r>
                    <a:rPr lang="zh-CN" altLang="en-US" sz="1000" b="1" i="0">
                      <a:latin typeface="+mn-ea"/>
                      <a:ea typeface="+mn-ea"/>
                    </a:rPr>
                    <a:t>宝宝</a:t>
                  </a:r>
                </a:p>
              </p:txBody>
            </p:sp>
            <p:grpSp>
              <p:nvGrpSpPr>
                <p:cNvPr id="67" name="Group 887"/>
                <p:cNvGrpSpPr>
                  <a:grpSpLocks noChangeAspect="1"/>
                </p:cNvGrpSpPr>
                <p:nvPr/>
              </p:nvGrpSpPr>
              <p:grpSpPr bwMode="auto">
                <a:xfrm>
                  <a:off x="2426831" y="4736077"/>
                  <a:ext cx="484956" cy="668297"/>
                  <a:chOff x="5971" y="2553"/>
                  <a:chExt cx="246" cy="306"/>
                </a:xfrm>
                <a:solidFill>
                  <a:srgbClr val="FFC000"/>
                </a:solidFill>
                <a:effectLst>
                  <a:reflection blurRad="6350" stA="50000" endA="300" endPos="40000" dir="5400000" sy="-100000" algn="bl" rotWithShape="0"/>
                </a:effectLst>
              </p:grpSpPr>
              <p:sp>
                <p:nvSpPr>
                  <p:cNvPr id="122" name="Freeform 889"/>
                  <p:cNvSpPr/>
                  <p:nvPr/>
                </p:nvSpPr>
                <p:spPr bwMode="auto">
                  <a:xfrm>
                    <a:off x="5971" y="2715"/>
                    <a:ext cx="246" cy="144"/>
                  </a:xfrm>
                  <a:custGeom>
                    <a:avLst/>
                    <a:gdLst>
                      <a:gd name="T0" fmla="*/ 66 w 101"/>
                      <a:gd name="T1" fmla="*/ 0 h 60"/>
                      <a:gd name="T2" fmla="*/ 58 w 101"/>
                      <a:gd name="T3" fmla="*/ 38 h 60"/>
                      <a:gd name="T4" fmla="*/ 54 w 101"/>
                      <a:gd name="T5" fmla="*/ 12 h 60"/>
                      <a:gd name="T6" fmla="*/ 56 w 101"/>
                      <a:gd name="T7" fmla="*/ 6 h 60"/>
                      <a:gd name="T8" fmla="*/ 52 w 101"/>
                      <a:gd name="T9" fmla="*/ 2 h 60"/>
                      <a:gd name="T10" fmla="*/ 51 w 101"/>
                      <a:gd name="T11" fmla="*/ 2 h 60"/>
                      <a:gd name="T12" fmla="*/ 50 w 101"/>
                      <a:gd name="T13" fmla="*/ 2 h 60"/>
                      <a:gd name="T14" fmla="*/ 49 w 101"/>
                      <a:gd name="T15" fmla="*/ 2 h 60"/>
                      <a:gd name="T16" fmla="*/ 45 w 101"/>
                      <a:gd name="T17" fmla="*/ 6 h 60"/>
                      <a:gd name="T18" fmla="*/ 47 w 101"/>
                      <a:gd name="T19" fmla="*/ 12 h 60"/>
                      <a:gd name="T20" fmla="*/ 43 w 101"/>
                      <a:gd name="T21" fmla="*/ 38 h 60"/>
                      <a:gd name="T22" fmla="*/ 35 w 101"/>
                      <a:gd name="T23" fmla="*/ 0 h 60"/>
                      <a:gd name="T24" fmla="*/ 35 w 101"/>
                      <a:gd name="T25" fmla="*/ 0 h 60"/>
                      <a:gd name="T26" fmla="*/ 34 w 101"/>
                      <a:gd name="T27" fmla="*/ 0 h 60"/>
                      <a:gd name="T28" fmla="*/ 8 w 101"/>
                      <a:gd name="T29" fmla="*/ 10 h 60"/>
                      <a:gd name="T30" fmla="*/ 0 w 101"/>
                      <a:gd name="T31" fmla="*/ 32 h 60"/>
                      <a:gd name="T32" fmla="*/ 0 w 101"/>
                      <a:gd name="T33" fmla="*/ 56 h 60"/>
                      <a:gd name="T34" fmla="*/ 16 w 101"/>
                      <a:gd name="T35" fmla="*/ 59 h 60"/>
                      <a:gd name="T36" fmla="*/ 16 w 101"/>
                      <a:gd name="T37" fmla="*/ 38 h 60"/>
                      <a:gd name="T38" fmla="*/ 20 w 101"/>
                      <a:gd name="T39" fmla="*/ 30 h 60"/>
                      <a:gd name="T40" fmla="*/ 20 w 101"/>
                      <a:gd name="T41" fmla="*/ 59 h 60"/>
                      <a:gd name="T42" fmla="*/ 51 w 101"/>
                      <a:gd name="T43" fmla="*/ 60 h 60"/>
                      <a:gd name="T44" fmla="*/ 80 w 101"/>
                      <a:gd name="T45" fmla="*/ 59 h 60"/>
                      <a:gd name="T46" fmla="*/ 80 w 101"/>
                      <a:gd name="T47" fmla="*/ 30 h 60"/>
                      <a:gd name="T48" fmla="*/ 85 w 101"/>
                      <a:gd name="T49" fmla="*/ 38 h 60"/>
                      <a:gd name="T50" fmla="*/ 85 w 101"/>
                      <a:gd name="T51" fmla="*/ 58 h 60"/>
                      <a:gd name="T52" fmla="*/ 101 w 101"/>
                      <a:gd name="T53" fmla="*/ 56 h 60"/>
                      <a:gd name="T54" fmla="*/ 101 w 101"/>
                      <a:gd name="T55" fmla="*/ 32 h 60"/>
                      <a:gd name="T56" fmla="*/ 93 w 101"/>
                      <a:gd name="T57" fmla="*/ 10 h 60"/>
                      <a:gd name="T58" fmla="*/ 67 w 101"/>
                      <a:gd name="T59" fmla="*/ 0 h 60"/>
                      <a:gd name="T60" fmla="*/ 66 w 101"/>
                      <a:gd name="T61" fmla="*/ 0 h 60"/>
                      <a:gd name="T62" fmla="*/ 66 w 101"/>
                      <a:gd name="T63"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1" h="60">
                        <a:moveTo>
                          <a:pt x="66" y="0"/>
                        </a:moveTo>
                        <a:cubicBezTo>
                          <a:pt x="66" y="5"/>
                          <a:pt x="58" y="38"/>
                          <a:pt x="58" y="38"/>
                        </a:cubicBezTo>
                        <a:cubicBezTo>
                          <a:pt x="54" y="12"/>
                          <a:pt x="54" y="12"/>
                          <a:pt x="54" y="12"/>
                        </a:cubicBezTo>
                        <a:cubicBezTo>
                          <a:pt x="56" y="6"/>
                          <a:pt x="56" y="6"/>
                          <a:pt x="56" y="6"/>
                        </a:cubicBezTo>
                        <a:cubicBezTo>
                          <a:pt x="52" y="2"/>
                          <a:pt x="52" y="2"/>
                          <a:pt x="52" y="2"/>
                        </a:cubicBezTo>
                        <a:cubicBezTo>
                          <a:pt x="51" y="2"/>
                          <a:pt x="51" y="2"/>
                          <a:pt x="51" y="2"/>
                        </a:cubicBezTo>
                        <a:cubicBezTo>
                          <a:pt x="50" y="2"/>
                          <a:pt x="50" y="2"/>
                          <a:pt x="50" y="2"/>
                        </a:cubicBezTo>
                        <a:cubicBezTo>
                          <a:pt x="49" y="2"/>
                          <a:pt x="49" y="2"/>
                          <a:pt x="49" y="2"/>
                        </a:cubicBezTo>
                        <a:cubicBezTo>
                          <a:pt x="45" y="6"/>
                          <a:pt x="45" y="6"/>
                          <a:pt x="45" y="6"/>
                        </a:cubicBezTo>
                        <a:cubicBezTo>
                          <a:pt x="47" y="12"/>
                          <a:pt x="47" y="12"/>
                          <a:pt x="47" y="12"/>
                        </a:cubicBezTo>
                        <a:cubicBezTo>
                          <a:pt x="43" y="38"/>
                          <a:pt x="43" y="38"/>
                          <a:pt x="43" y="38"/>
                        </a:cubicBezTo>
                        <a:cubicBezTo>
                          <a:pt x="43" y="38"/>
                          <a:pt x="35" y="5"/>
                          <a:pt x="35" y="0"/>
                        </a:cubicBezTo>
                        <a:cubicBezTo>
                          <a:pt x="35" y="0"/>
                          <a:pt x="35" y="0"/>
                          <a:pt x="35" y="0"/>
                        </a:cubicBezTo>
                        <a:cubicBezTo>
                          <a:pt x="34" y="0"/>
                          <a:pt x="34" y="0"/>
                          <a:pt x="34" y="0"/>
                        </a:cubicBezTo>
                        <a:cubicBezTo>
                          <a:pt x="29" y="1"/>
                          <a:pt x="15" y="6"/>
                          <a:pt x="8" y="10"/>
                        </a:cubicBezTo>
                        <a:cubicBezTo>
                          <a:pt x="6" y="12"/>
                          <a:pt x="1" y="17"/>
                          <a:pt x="0" y="32"/>
                        </a:cubicBezTo>
                        <a:cubicBezTo>
                          <a:pt x="0" y="34"/>
                          <a:pt x="0" y="47"/>
                          <a:pt x="0" y="56"/>
                        </a:cubicBezTo>
                        <a:cubicBezTo>
                          <a:pt x="6" y="57"/>
                          <a:pt x="9" y="58"/>
                          <a:pt x="16" y="59"/>
                        </a:cubicBezTo>
                        <a:cubicBezTo>
                          <a:pt x="16" y="51"/>
                          <a:pt x="16" y="40"/>
                          <a:pt x="16" y="38"/>
                        </a:cubicBezTo>
                        <a:cubicBezTo>
                          <a:pt x="16" y="35"/>
                          <a:pt x="19" y="32"/>
                          <a:pt x="20" y="30"/>
                        </a:cubicBezTo>
                        <a:cubicBezTo>
                          <a:pt x="20" y="59"/>
                          <a:pt x="20" y="59"/>
                          <a:pt x="20" y="59"/>
                        </a:cubicBezTo>
                        <a:cubicBezTo>
                          <a:pt x="29" y="59"/>
                          <a:pt x="41" y="60"/>
                          <a:pt x="51" y="60"/>
                        </a:cubicBezTo>
                        <a:cubicBezTo>
                          <a:pt x="60" y="60"/>
                          <a:pt x="71" y="59"/>
                          <a:pt x="80" y="59"/>
                        </a:cubicBezTo>
                        <a:cubicBezTo>
                          <a:pt x="80" y="30"/>
                          <a:pt x="80" y="30"/>
                          <a:pt x="80" y="30"/>
                        </a:cubicBezTo>
                        <a:cubicBezTo>
                          <a:pt x="82" y="32"/>
                          <a:pt x="85" y="34"/>
                          <a:pt x="85" y="38"/>
                        </a:cubicBezTo>
                        <a:cubicBezTo>
                          <a:pt x="85" y="40"/>
                          <a:pt x="85" y="51"/>
                          <a:pt x="85" y="58"/>
                        </a:cubicBezTo>
                        <a:cubicBezTo>
                          <a:pt x="92" y="58"/>
                          <a:pt x="95" y="57"/>
                          <a:pt x="101" y="56"/>
                        </a:cubicBezTo>
                        <a:cubicBezTo>
                          <a:pt x="101" y="47"/>
                          <a:pt x="101" y="34"/>
                          <a:pt x="101" y="32"/>
                        </a:cubicBezTo>
                        <a:cubicBezTo>
                          <a:pt x="100" y="17"/>
                          <a:pt x="95" y="12"/>
                          <a:pt x="93" y="10"/>
                        </a:cubicBezTo>
                        <a:cubicBezTo>
                          <a:pt x="86" y="6"/>
                          <a:pt x="72" y="1"/>
                          <a:pt x="67" y="0"/>
                        </a:cubicBezTo>
                        <a:cubicBezTo>
                          <a:pt x="66" y="0"/>
                          <a:pt x="66" y="0"/>
                          <a:pt x="66" y="0"/>
                        </a:cubicBezTo>
                        <a:cubicBezTo>
                          <a:pt x="66" y="0"/>
                          <a:pt x="66" y="0"/>
                          <a:pt x="66"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lIns="82296" tIns="41148" rIns="82296" bIns="41148"/>
                  <a:lstStyle/>
                  <a:p>
                    <a:pPr>
                      <a:defRPr/>
                    </a:pPr>
                    <a:endParaRPr lang="zh-CN" altLang="en-US" sz="1050" i="0">
                      <a:solidFill>
                        <a:schemeClr val="bg1"/>
                      </a:solidFill>
                      <a:latin typeface="+mn-ea"/>
                    </a:endParaRPr>
                  </a:p>
                </p:txBody>
              </p:sp>
              <p:sp>
                <p:nvSpPr>
                  <p:cNvPr id="123" name="Freeform 890"/>
                  <p:cNvSpPr/>
                  <p:nvPr/>
                </p:nvSpPr>
                <p:spPr bwMode="auto">
                  <a:xfrm>
                    <a:off x="6032" y="2553"/>
                    <a:ext cx="124" cy="147"/>
                  </a:xfrm>
                  <a:custGeom>
                    <a:avLst/>
                    <a:gdLst>
                      <a:gd name="T0" fmla="*/ 26 w 51"/>
                      <a:gd name="T1" fmla="*/ 0 h 61"/>
                      <a:gd name="T2" fmla="*/ 4 w 51"/>
                      <a:gd name="T3" fmla="*/ 25 h 61"/>
                      <a:gd name="T4" fmla="*/ 0 w 51"/>
                      <a:gd name="T5" fmla="*/ 30 h 61"/>
                      <a:gd name="T6" fmla="*/ 5 w 51"/>
                      <a:gd name="T7" fmla="*/ 40 h 61"/>
                      <a:gd name="T8" fmla="*/ 26 w 51"/>
                      <a:gd name="T9" fmla="*/ 61 h 61"/>
                      <a:gd name="T10" fmla="*/ 46 w 51"/>
                      <a:gd name="T11" fmla="*/ 39 h 61"/>
                      <a:gd name="T12" fmla="*/ 51 w 51"/>
                      <a:gd name="T13" fmla="*/ 30 h 61"/>
                      <a:gd name="T14" fmla="*/ 48 w 51"/>
                      <a:gd name="T15" fmla="*/ 25 h 61"/>
                      <a:gd name="T16" fmla="*/ 26 w 51"/>
                      <a:gd name="T17"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61">
                        <a:moveTo>
                          <a:pt x="26" y="0"/>
                        </a:moveTo>
                        <a:cubicBezTo>
                          <a:pt x="13" y="0"/>
                          <a:pt x="4" y="11"/>
                          <a:pt x="4" y="25"/>
                        </a:cubicBezTo>
                        <a:cubicBezTo>
                          <a:pt x="2" y="26"/>
                          <a:pt x="0" y="27"/>
                          <a:pt x="0" y="30"/>
                        </a:cubicBezTo>
                        <a:cubicBezTo>
                          <a:pt x="0" y="33"/>
                          <a:pt x="2" y="39"/>
                          <a:pt x="5" y="40"/>
                        </a:cubicBezTo>
                        <a:cubicBezTo>
                          <a:pt x="8" y="51"/>
                          <a:pt x="15" y="61"/>
                          <a:pt x="26" y="61"/>
                        </a:cubicBezTo>
                        <a:cubicBezTo>
                          <a:pt x="37" y="61"/>
                          <a:pt x="44" y="51"/>
                          <a:pt x="46" y="39"/>
                        </a:cubicBezTo>
                        <a:cubicBezTo>
                          <a:pt x="50" y="38"/>
                          <a:pt x="51" y="33"/>
                          <a:pt x="51" y="30"/>
                        </a:cubicBezTo>
                        <a:cubicBezTo>
                          <a:pt x="51" y="27"/>
                          <a:pt x="50" y="26"/>
                          <a:pt x="48" y="25"/>
                        </a:cubicBezTo>
                        <a:cubicBezTo>
                          <a:pt x="47" y="11"/>
                          <a:pt x="39" y="0"/>
                          <a:pt x="26"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lIns="82296" tIns="41148" rIns="82296" bIns="41148"/>
                  <a:lstStyle/>
                  <a:p>
                    <a:pPr>
                      <a:defRPr/>
                    </a:pPr>
                    <a:endParaRPr lang="zh-CN" altLang="en-US" sz="1050" i="0">
                      <a:solidFill>
                        <a:schemeClr val="bg1"/>
                      </a:solidFill>
                      <a:latin typeface="+mn-ea"/>
                    </a:endParaRPr>
                  </a:p>
                </p:txBody>
              </p:sp>
            </p:grpSp>
            <p:cxnSp>
              <p:nvCxnSpPr>
                <p:cNvPr id="68" name="直接箭头连接符 67"/>
                <p:cNvCxnSpPr/>
                <p:nvPr/>
              </p:nvCxnSpPr>
              <p:spPr>
                <a:xfrm>
                  <a:off x="3132885" y="5141590"/>
                  <a:ext cx="3420732" cy="811996"/>
                </a:xfrm>
                <a:prstGeom prst="straightConnector1">
                  <a:avLst/>
                </a:prstGeom>
                <a:ln w="28575">
                  <a:solidFill>
                    <a:srgbClr val="FFC000"/>
                  </a:solidFill>
                  <a:tailEnd type="arrow"/>
                </a:ln>
              </p:spPr>
              <p:style>
                <a:lnRef idx="2">
                  <a:schemeClr val="accent1"/>
                </a:lnRef>
                <a:fillRef idx="0">
                  <a:schemeClr val="accent1"/>
                </a:fillRef>
                <a:effectRef idx="1">
                  <a:schemeClr val="accent1"/>
                </a:effectRef>
                <a:fontRef idx="minor">
                  <a:schemeClr val="tx1"/>
                </a:fontRef>
              </p:style>
            </p:cxnSp>
            <p:sp>
              <p:nvSpPr>
                <p:cNvPr id="69" name="TextBox 113"/>
                <p:cNvSpPr txBox="1"/>
                <p:nvPr/>
              </p:nvSpPr>
              <p:spPr>
                <a:xfrm>
                  <a:off x="3333650" y="4798191"/>
                  <a:ext cx="1409218" cy="765732"/>
                </a:xfrm>
                <a:prstGeom prst="rect">
                  <a:avLst/>
                </a:prstGeom>
                <a:solidFill>
                  <a:schemeClr val="bg1"/>
                </a:solidFill>
              </p:spPr>
              <p:txBody>
                <a:bodyPr>
                  <a:spAutoFit/>
                </a:bodyPr>
                <a:lstStyle/>
                <a:p>
                  <a:pPr>
                    <a:defRPr/>
                  </a:pPr>
                  <a:r>
                    <a:rPr lang="en-US" altLang="zh-CN" sz="1050" b="1" i="0" dirty="0">
                      <a:solidFill>
                        <a:schemeClr val="bg1">
                          <a:lumMod val="50000"/>
                        </a:schemeClr>
                      </a:solidFill>
                      <a:latin typeface="+mn-ea"/>
                    </a:rPr>
                    <a:t>[ </a:t>
                  </a:r>
                  <a:r>
                    <a:rPr lang="zh-CN" altLang="en-US" sz="1050" b="1" i="0" dirty="0">
                      <a:solidFill>
                        <a:schemeClr val="bg1">
                          <a:lumMod val="50000"/>
                        </a:schemeClr>
                      </a:solidFill>
                      <a:latin typeface="+mn-ea"/>
                    </a:rPr>
                    <a:t>园长端</a:t>
                  </a:r>
                  <a:r>
                    <a:rPr lang="en-US" altLang="zh-CN" sz="1050" b="1" i="0" dirty="0">
                      <a:solidFill>
                        <a:schemeClr val="bg1">
                          <a:lumMod val="50000"/>
                        </a:schemeClr>
                      </a:solidFill>
                      <a:latin typeface="+mn-ea"/>
                    </a:rPr>
                    <a:t>APP ]</a:t>
                  </a:r>
                </a:p>
                <a:p>
                  <a:pPr>
                    <a:defRPr/>
                  </a:pPr>
                  <a:r>
                    <a:rPr lang="zh-CN" altLang="en-US" sz="1050" i="0" dirty="0">
                      <a:solidFill>
                        <a:schemeClr val="bg1">
                          <a:lumMod val="50000"/>
                        </a:schemeClr>
                      </a:solidFill>
                      <a:latin typeface="+mn-ea"/>
                    </a:rPr>
                    <a:t>随时掌握幼儿园运营状态</a:t>
                  </a:r>
                </a:p>
              </p:txBody>
            </p:sp>
            <p:grpSp>
              <p:nvGrpSpPr>
                <p:cNvPr id="70" name="组合 69"/>
                <p:cNvGrpSpPr/>
                <p:nvPr/>
              </p:nvGrpSpPr>
              <p:grpSpPr>
                <a:xfrm>
                  <a:off x="10660625" y="5313655"/>
                  <a:ext cx="344902" cy="410558"/>
                  <a:chOff x="6195457" y="3907408"/>
                  <a:chExt cx="608470" cy="526784"/>
                </a:xfrm>
                <a:solidFill>
                  <a:srgbClr val="00B0F0"/>
                </a:solidFill>
              </p:grpSpPr>
              <p:sp>
                <p:nvSpPr>
                  <p:cNvPr id="120" name="Freeform 9"/>
                  <p:cNvSpPr/>
                  <p:nvPr/>
                </p:nvSpPr>
                <p:spPr bwMode="auto">
                  <a:xfrm>
                    <a:off x="6337045" y="3907408"/>
                    <a:ext cx="326191" cy="253682"/>
                  </a:xfrm>
                  <a:custGeom>
                    <a:avLst/>
                    <a:gdLst>
                      <a:gd name="T0" fmla="*/ 50 w 152"/>
                      <a:gd name="T1" fmla="*/ 147 h 159"/>
                      <a:gd name="T2" fmla="*/ 39 w 152"/>
                      <a:gd name="T3" fmla="*/ 147 h 159"/>
                      <a:gd name="T4" fmla="*/ 76 w 152"/>
                      <a:gd name="T5" fmla="*/ 159 h 159"/>
                      <a:gd name="T6" fmla="*/ 114 w 152"/>
                      <a:gd name="T7" fmla="*/ 147 h 159"/>
                      <a:gd name="T8" fmla="*/ 103 w 152"/>
                      <a:gd name="T9" fmla="*/ 147 h 159"/>
                      <a:gd name="T10" fmla="*/ 152 w 152"/>
                      <a:gd name="T11" fmla="*/ 76 h 159"/>
                      <a:gd name="T12" fmla="*/ 76 w 152"/>
                      <a:gd name="T13" fmla="*/ 0 h 159"/>
                      <a:gd name="T14" fmla="*/ 0 w 152"/>
                      <a:gd name="T15" fmla="*/ 76 h 159"/>
                      <a:gd name="T16" fmla="*/ 50 w 152"/>
                      <a:gd name="T17" fmla="*/ 147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2" h="159">
                        <a:moveTo>
                          <a:pt x="50" y="147"/>
                        </a:moveTo>
                        <a:cubicBezTo>
                          <a:pt x="39" y="147"/>
                          <a:pt x="39" y="147"/>
                          <a:pt x="39" y="147"/>
                        </a:cubicBezTo>
                        <a:cubicBezTo>
                          <a:pt x="39" y="152"/>
                          <a:pt x="53" y="159"/>
                          <a:pt x="76" y="159"/>
                        </a:cubicBezTo>
                        <a:cubicBezTo>
                          <a:pt x="99" y="159"/>
                          <a:pt x="113" y="152"/>
                          <a:pt x="114" y="147"/>
                        </a:cubicBezTo>
                        <a:cubicBezTo>
                          <a:pt x="103" y="147"/>
                          <a:pt x="103" y="147"/>
                          <a:pt x="103" y="147"/>
                        </a:cubicBezTo>
                        <a:cubicBezTo>
                          <a:pt x="131" y="136"/>
                          <a:pt x="152" y="108"/>
                          <a:pt x="152" y="76"/>
                        </a:cubicBezTo>
                        <a:cubicBezTo>
                          <a:pt x="152" y="34"/>
                          <a:pt x="118" y="0"/>
                          <a:pt x="76" y="0"/>
                        </a:cubicBezTo>
                        <a:cubicBezTo>
                          <a:pt x="34" y="0"/>
                          <a:pt x="0" y="34"/>
                          <a:pt x="0" y="76"/>
                        </a:cubicBezTo>
                        <a:cubicBezTo>
                          <a:pt x="0" y="108"/>
                          <a:pt x="21" y="136"/>
                          <a:pt x="50" y="14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lIns="82296" tIns="41148" rIns="82296" bIns="41148"/>
                  <a:lstStyle/>
                  <a:p>
                    <a:pPr>
                      <a:defRPr/>
                    </a:pPr>
                    <a:endParaRPr lang="zh-CN" altLang="en-US" sz="1050" i="0">
                      <a:solidFill>
                        <a:prstClr val="black"/>
                      </a:solidFill>
                      <a:latin typeface="+mn-ea"/>
                    </a:endParaRPr>
                  </a:p>
                </p:txBody>
              </p:sp>
              <p:sp>
                <p:nvSpPr>
                  <p:cNvPr id="121" name="Freeform 10"/>
                  <p:cNvSpPr/>
                  <p:nvPr/>
                </p:nvSpPr>
                <p:spPr bwMode="auto">
                  <a:xfrm>
                    <a:off x="6195457" y="4171140"/>
                    <a:ext cx="608470" cy="263052"/>
                  </a:xfrm>
                  <a:custGeom>
                    <a:avLst/>
                    <a:gdLst>
                      <a:gd name="T0" fmla="*/ 222 w 284"/>
                      <a:gd name="T1" fmla="*/ 0 h 165"/>
                      <a:gd name="T2" fmla="*/ 188 w 284"/>
                      <a:gd name="T3" fmla="*/ 0 h 165"/>
                      <a:gd name="T4" fmla="*/ 154 w 284"/>
                      <a:gd name="T5" fmla="*/ 19 h 165"/>
                      <a:gd name="T6" fmla="*/ 154 w 284"/>
                      <a:gd name="T7" fmla="*/ 134 h 165"/>
                      <a:gd name="T8" fmla="*/ 143 w 284"/>
                      <a:gd name="T9" fmla="*/ 146 h 165"/>
                      <a:gd name="T10" fmla="*/ 131 w 284"/>
                      <a:gd name="T11" fmla="*/ 134 h 165"/>
                      <a:gd name="T12" fmla="*/ 131 w 284"/>
                      <a:gd name="T13" fmla="*/ 19 h 165"/>
                      <a:gd name="T14" fmla="*/ 97 w 284"/>
                      <a:gd name="T15" fmla="*/ 0 h 165"/>
                      <a:gd name="T16" fmla="*/ 63 w 284"/>
                      <a:gd name="T17" fmla="*/ 0 h 165"/>
                      <a:gd name="T18" fmla="*/ 0 w 284"/>
                      <a:gd name="T19" fmla="*/ 86 h 165"/>
                      <a:gd name="T20" fmla="*/ 0 w 284"/>
                      <a:gd name="T21" fmla="*/ 165 h 165"/>
                      <a:gd name="T22" fmla="*/ 284 w 284"/>
                      <a:gd name="T23" fmla="*/ 165 h 165"/>
                      <a:gd name="T24" fmla="*/ 284 w 284"/>
                      <a:gd name="T25" fmla="*/ 86 h 165"/>
                      <a:gd name="T26" fmla="*/ 222 w 284"/>
                      <a:gd name="T27" fmla="*/ 0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4" h="165">
                        <a:moveTo>
                          <a:pt x="222" y="0"/>
                        </a:moveTo>
                        <a:cubicBezTo>
                          <a:pt x="188" y="0"/>
                          <a:pt x="188" y="0"/>
                          <a:pt x="188" y="0"/>
                        </a:cubicBezTo>
                        <a:cubicBezTo>
                          <a:pt x="188" y="10"/>
                          <a:pt x="172" y="17"/>
                          <a:pt x="154" y="19"/>
                        </a:cubicBezTo>
                        <a:cubicBezTo>
                          <a:pt x="154" y="134"/>
                          <a:pt x="154" y="134"/>
                          <a:pt x="154" y="134"/>
                        </a:cubicBezTo>
                        <a:cubicBezTo>
                          <a:pt x="154" y="140"/>
                          <a:pt x="149" y="146"/>
                          <a:pt x="143" y="146"/>
                        </a:cubicBezTo>
                        <a:cubicBezTo>
                          <a:pt x="136" y="146"/>
                          <a:pt x="131" y="140"/>
                          <a:pt x="131" y="134"/>
                        </a:cubicBezTo>
                        <a:cubicBezTo>
                          <a:pt x="131" y="19"/>
                          <a:pt x="131" y="19"/>
                          <a:pt x="131" y="19"/>
                        </a:cubicBezTo>
                        <a:cubicBezTo>
                          <a:pt x="113" y="17"/>
                          <a:pt x="97" y="11"/>
                          <a:pt x="97" y="0"/>
                        </a:cubicBezTo>
                        <a:cubicBezTo>
                          <a:pt x="63" y="0"/>
                          <a:pt x="63" y="0"/>
                          <a:pt x="63" y="0"/>
                        </a:cubicBezTo>
                        <a:cubicBezTo>
                          <a:pt x="28" y="0"/>
                          <a:pt x="0" y="39"/>
                          <a:pt x="0" y="86"/>
                        </a:cubicBezTo>
                        <a:cubicBezTo>
                          <a:pt x="0" y="165"/>
                          <a:pt x="0" y="165"/>
                          <a:pt x="0" y="165"/>
                        </a:cubicBezTo>
                        <a:cubicBezTo>
                          <a:pt x="284" y="165"/>
                          <a:pt x="284" y="165"/>
                          <a:pt x="284" y="165"/>
                        </a:cubicBezTo>
                        <a:cubicBezTo>
                          <a:pt x="284" y="86"/>
                          <a:pt x="284" y="86"/>
                          <a:pt x="284" y="86"/>
                        </a:cubicBezTo>
                        <a:cubicBezTo>
                          <a:pt x="284" y="39"/>
                          <a:pt x="256" y="0"/>
                          <a:pt x="222"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lIns="82296" tIns="41148" rIns="82296" bIns="41148"/>
                  <a:lstStyle/>
                  <a:p>
                    <a:pPr>
                      <a:defRPr/>
                    </a:pPr>
                    <a:endParaRPr lang="zh-CN" altLang="en-US" sz="1050" i="0">
                      <a:solidFill>
                        <a:prstClr val="black"/>
                      </a:solidFill>
                      <a:latin typeface="+mn-ea"/>
                    </a:endParaRPr>
                  </a:p>
                </p:txBody>
              </p:sp>
            </p:grpSp>
            <p:sp>
              <p:nvSpPr>
                <p:cNvPr id="71" name="TextBox 115"/>
                <p:cNvSpPr txBox="1">
                  <a:spLocks noChangeArrowheads="1"/>
                </p:cNvSpPr>
                <p:nvPr/>
              </p:nvSpPr>
              <p:spPr bwMode="auto">
                <a:xfrm>
                  <a:off x="1996195" y="4784459"/>
                  <a:ext cx="600456" cy="795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微软雅黑" panose="020B0503020204020204" pitchFamily="34" charset="-122"/>
                      <a:ea typeface="微软雅黑" panose="020B0503020204020204" pitchFamily="34" charset="-122"/>
                    </a:defRPr>
                  </a:lvl1pPr>
                  <a:lvl2pPr marL="742950" indent="-285750">
                    <a:defRPr>
                      <a:solidFill>
                        <a:schemeClr val="tx1"/>
                      </a:solidFill>
                      <a:latin typeface="微软雅黑" panose="020B0503020204020204" pitchFamily="34" charset="-122"/>
                      <a:ea typeface="微软雅黑" panose="020B0503020204020204" pitchFamily="34" charset="-122"/>
                    </a:defRPr>
                  </a:lvl2pPr>
                  <a:lvl3pPr marL="1143000" indent="-228600">
                    <a:defRPr>
                      <a:solidFill>
                        <a:schemeClr val="tx1"/>
                      </a:solidFill>
                      <a:latin typeface="微软雅黑" panose="020B0503020204020204" pitchFamily="34" charset="-122"/>
                      <a:ea typeface="微软雅黑" panose="020B0503020204020204" pitchFamily="34" charset="-122"/>
                    </a:defRPr>
                  </a:lvl3pPr>
                  <a:lvl4pPr marL="1600200" indent="-228600">
                    <a:defRPr>
                      <a:solidFill>
                        <a:schemeClr val="tx1"/>
                      </a:solidFill>
                      <a:latin typeface="微软雅黑" panose="020B0503020204020204" pitchFamily="34" charset="-122"/>
                      <a:ea typeface="微软雅黑" panose="020B0503020204020204" pitchFamily="34" charset="-122"/>
                    </a:defRPr>
                  </a:lvl4pPr>
                  <a:lvl5pPr marL="2057400" indent="-228600">
                    <a:defRPr>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微软雅黑" panose="020B0503020204020204" pitchFamily="34" charset="-122"/>
                      <a:ea typeface="微软雅黑" panose="020B0503020204020204" pitchFamily="34" charset="-122"/>
                    </a:defRPr>
                  </a:lvl9pPr>
                </a:lstStyle>
                <a:p>
                  <a:r>
                    <a:rPr lang="zh-CN" altLang="en-US" sz="1000" b="1" i="0">
                      <a:latin typeface="+mn-ea"/>
                      <a:ea typeface="+mn-ea"/>
                    </a:rPr>
                    <a:t>园长</a:t>
                  </a:r>
                  <a:endParaRPr lang="en-US" altLang="zh-CN" sz="1000" b="1" i="0">
                    <a:latin typeface="+mn-ea"/>
                    <a:ea typeface="+mn-ea"/>
                  </a:endParaRPr>
                </a:p>
                <a:p>
                  <a:r>
                    <a:rPr lang="zh-CN" altLang="en-US" sz="1000" b="1" i="0">
                      <a:latin typeface="+mn-ea"/>
                      <a:ea typeface="+mn-ea"/>
                    </a:rPr>
                    <a:t>管理</a:t>
                  </a:r>
                  <a:endParaRPr lang="en-US" altLang="zh-CN" sz="1000" b="1" i="0">
                    <a:latin typeface="+mn-ea"/>
                    <a:ea typeface="+mn-ea"/>
                  </a:endParaRPr>
                </a:p>
                <a:p>
                  <a:r>
                    <a:rPr lang="zh-CN" altLang="en-US" sz="1000" b="1" i="0">
                      <a:latin typeface="+mn-ea"/>
                      <a:ea typeface="+mn-ea"/>
                    </a:rPr>
                    <a:t>园所</a:t>
                  </a:r>
                </a:p>
              </p:txBody>
            </p:sp>
            <p:sp>
              <p:nvSpPr>
                <p:cNvPr id="72" name="TextBox 116"/>
                <p:cNvSpPr txBox="1">
                  <a:spLocks noChangeArrowheads="1"/>
                </p:cNvSpPr>
                <p:nvPr/>
              </p:nvSpPr>
              <p:spPr bwMode="auto">
                <a:xfrm>
                  <a:off x="970745" y="2982364"/>
                  <a:ext cx="684152" cy="820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微软雅黑" panose="020B0503020204020204" pitchFamily="34" charset="-122"/>
                      <a:ea typeface="微软雅黑" panose="020B0503020204020204" pitchFamily="34" charset="-122"/>
                    </a:defRPr>
                  </a:lvl1pPr>
                  <a:lvl2pPr marL="742950" indent="-285750">
                    <a:defRPr>
                      <a:solidFill>
                        <a:schemeClr val="tx1"/>
                      </a:solidFill>
                      <a:latin typeface="微软雅黑" panose="020B0503020204020204" pitchFamily="34" charset="-122"/>
                      <a:ea typeface="微软雅黑" panose="020B0503020204020204" pitchFamily="34" charset="-122"/>
                    </a:defRPr>
                  </a:lvl2pPr>
                  <a:lvl3pPr marL="1143000" indent="-228600">
                    <a:defRPr>
                      <a:solidFill>
                        <a:schemeClr val="tx1"/>
                      </a:solidFill>
                      <a:latin typeface="微软雅黑" panose="020B0503020204020204" pitchFamily="34" charset="-122"/>
                      <a:ea typeface="微软雅黑" panose="020B0503020204020204" pitchFamily="34" charset="-122"/>
                    </a:defRPr>
                  </a:lvl3pPr>
                  <a:lvl4pPr marL="1600200" indent="-228600">
                    <a:defRPr>
                      <a:solidFill>
                        <a:schemeClr val="tx1"/>
                      </a:solidFill>
                      <a:latin typeface="微软雅黑" panose="020B0503020204020204" pitchFamily="34" charset="-122"/>
                      <a:ea typeface="微软雅黑" panose="020B0503020204020204" pitchFamily="34" charset="-122"/>
                    </a:defRPr>
                  </a:lvl4pPr>
                  <a:lvl5pPr marL="2057400" indent="-228600">
                    <a:defRPr>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微软雅黑" panose="020B0503020204020204" pitchFamily="34" charset="-122"/>
                      <a:ea typeface="微软雅黑" panose="020B0503020204020204" pitchFamily="34" charset="-122"/>
                    </a:defRPr>
                  </a:lvl9pPr>
                </a:lstStyle>
                <a:p>
                  <a:r>
                    <a:rPr lang="zh-CN" altLang="en-US" sz="1000" b="1" i="0" dirty="0">
                      <a:latin typeface="+mn-ea"/>
                      <a:ea typeface="+mn-ea"/>
                    </a:rPr>
                    <a:t>家长忙碌之余查看宝宝动态</a:t>
                  </a:r>
                  <a:endParaRPr lang="en-US" altLang="zh-CN" sz="1000" b="1" i="0" dirty="0">
                    <a:latin typeface="+mn-ea"/>
                    <a:ea typeface="+mn-ea"/>
                  </a:endParaRPr>
                </a:p>
              </p:txBody>
            </p:sp>
            <p:cxnSp>
              <p:nvCxnSpPr>
                <p:cNvPr id="73" name="肘形连接符 46"/>
                <p:cNvCxnSpPr/>
                <p:nvPr/>
              </p:nvCxnSpPr>
              <p:spPr>
                <a:xfrm rot="5400000" flipH="1" flipV="1">
                  <a:off x="321907" y="1602155"/>
                  <a:ext cx="4008112" cy="2941984"/>
                </a:xfrm>
                <a:prstGeom prst="bentConnector3">
                  <a:avLst>
                    <a:gd name="adj1" fmla="val 100136"/>
                  </a:avLst>
                </a:prstGeom>
                <a:ln>
                  <a:solidFill>
                    <a:schemeClr val="bg1">
                      <a:lumMod val="85000"/>
                    </a:schemeClr>
                  </a:solidFill>
                  <a:prstDash val="dash"/>
                  <a:tailEnd type="arrow"/>
                </a:ln>
              </p:spPr>
              <p:style>
                <a:lnRef idx="2">
                  <a:schemeClr val="accent1"/>
                </a:lnRef>
                <a:fillRef idx="0">
                  <a:schemeClr val="accent1"/>
                </a:fillRef>
                <a:effectRef idx="1">
                  <a:schemeClr val="accent1"/>
                </a:effectRef>
                <a:fontRef idx="minor">
                  <a:schemeClr val="tx1"/>
                </a:fontRef>
              </p:style>
            </p:cxnSp>
            <p:cxnSp>
              <p:nvCxnSpPr>
                <p:cNvPr id="74" name="肘形连接符 47"/>
                <p:cNvCxnSpPr/>
                <p:nvPr/>
              </p:nvCxnSpPr>
              <p:spPr>
                <a:xfrm rot="16200000" flipV="1">
                  <a:off x="9279131" y="2397654"/>
                  <a:ext cx="3764871" cy="471026"/>
                </a:xfrm>
                <a:prstGeom prst="bentConnector3">
                  <a:avLst>
                    <a:gd name="adj1" fmla="val 95853"/>
                  </a:avLst>
                </a:prstGeom>
                <a:ln>
                  <a:solidFill>
                    <a:schemeClr val="bg1">
                      <a:lumMod val="85000"/>
                    </a:schemeClr>
                  </a:solidFill>
                  <a:prstDash val="dash"/>
                  <a:tailEnd type="arrow"/>
                </a:ln>
              </p:spPr>
              <p:style>
                <a:lnRef idx="2">
                  <a:schemeClr val="accent1"/>
                </a:lnRef>
                <a:fillRef idx="0">
                  <a:schemeClr val="accent1"/>
                </a:fillRef>
                <a:effectRef idx="1">
                  <a:schemeClr val="accent1"/>
                </a:effectRef>
                <a:fontRef idx="minor">
                  <a:schemeClr val="tx1"/>
                </a:fontRef>
              </p:style>
            </p:cxnSp>
            <p:cxnSp>
              <p:nvCxnSpPr>
                <p:cNvPr id="75" name="肘形连接符 48"/>
                <p:cNvCxnSpPr/>
                <p:nvPr/>
              </p:nvCxnSpPr>
              <p:spPr>
                <a:xfrm rot="10800000">
                  <a:off x="849180" y="6629653"/>
                  <a:ext cx="10399255" cy="0"/>
                </a:xfrm>
                <a:prstGeom prst="bentConnector3">
                  <a:avLst>
                    <a:gd name="adj1" fmla="val 50000"/>
                  </a:avLst>
                </a:prstGeom>
                <a:ln>
                  <a:solidFill>
                    <a:schemeClr val="bg1">
                      <a:lumMod val="85000"/>
                    </a:schemeClr>
                  </a:solidFill>
                  <a:prstDash val="dash"/>
                  <a:tailEnd type="arrow"/>
                </a:ln>
              </p:spPr>
              <p:style>
                <a:lnRef idx="2">
                  <a:schemeClr val="accent1"/>
                </a:lnRef>
                <a:fillRef idx="0">
                  <a:schemeClr val="accent1"/>
                </a:fillRef>
                <a:effectRef idx="1">
                  <a:schemeClr val="accent1"/>
                </a:effectRef>
                <a:fontRef idx="minor">
                  <a:schemeClr val="tx1"/>
                </a:fontRef>
              </p:style>
            </p:cxnSp>
            <p:pic>
              <p:nvPicPr>
                <p:cNvPr id="76" name="图片 120"/>
                <p:cNvPicPr>
                  <a:picLocks noChangeAspect="1"/>
                </p:cNvPicPr>
                <p:nvPr/>
              </p:nvPicPr>
              <p:blipFill>
                <a:blip r:embed="rId7" cstate="print"/>
                <a:srcRect/>
                <a:stretch>
                  <a:fillRect/>
                </a:stretch>
              </p:blipFill>
              <p:spPr bwMode="auto">
                <a:xfrm>
                  <a:off x="10072512" y="1662178"/>
                  <a:ext cx="301882" cy="3207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 name="图片 121"/>
                <p:cNvPicPr>
                  <a:picLocks noChangeAspect="1"/>
                </p:cNvPicPr>
                <p:nvPr/>
              </p:nvPicPr>
              <p:blipFill>
                <a:blip r:embed="rId8" cstate="print"/>
                <a:srcRect/>
                <a:stretch>
                  <a:fillRect/>
                </a:stretch>
              </p:blipFill>
              <p:spPr bwMode="auto">
                <a:xfrm>
                  <a:off x="10098108" y="3848911"/>
                  <a:ext cx="355195" cy="271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 name="图片 122"/>
                <p:cNvPicPr>
                  <a:picLocks noChangeAspect="1"/>
                </p:cNvPicPr>
                <p:nvPr/>
              </p:nvPicPr>
              <p:blipFill>
                <a:blip r:embed="rId9" cstate="print"/>
                <a:srcRect/>
                <a:stretch>
                  <a:fillRect/>
                </a:stretch>
              </p:blipFill>
              <p:spPr bwMode="auto">
                <a:xfrm>
                  <a:off x="10074952" y="1340972"/>
                  <a:ext cx="297004" cy="310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 name="图片 123"/>
                <p:cNvPicPr>
                  <a:picLocks noChangeAspect="1"/>
                </p:cNvPicPr>
                <p:nvPr/>
              </p:nvPicPr>
              <p:blipFill>
                <a:blip r:embed="rId10" cstate="print"/>
                <a:srcRect/>
                <a:stretch>
                  <a:fillRect/>
                </a:stretch>
              </p:blipFill>
              <p:spPr bwMode="auto">
                <a:xfrm>
                  <a:off x="10093646" y="2021578"/>
                  <a:ext cx="233488" cy="320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 name="图片 124"/>
                <p:cNvPicPr>
                  <a:picLocks noChangeAspect="1"/>
                </p:cNvPicPr>
                <p:nvPr/>
              </p:nvPicPr>
              <p:blipFill>
                <a:blip r:embed="rId11" cstate="print"/>
                <a:srcRect/>
                <a:stretch>
                  <a:fillRect/>
                </a:stretch>
              </p:blipFill>
              <p:spPr bwMode="auto">
                <a:xfrm>
                  <a:off x="10102780" y="2391650"/>
                  <a:ext cx="241346" cy="305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 name="图片 125"/>
                <p:cNvPicPr>
                  <a:picLocks noChangeAspect="1"/>
                </p:cNvPicPr>
                <p:nvPr/>
              </p:nvPicPr>
              <p:blipFill>
                <a:blip r:embed="rId12" cstate="print"/>
                <a:srcRect/>
                <a:stretch>
                  <a:fillRect/>
                </a:stretch>
              </p:blipFill>
              <p:spPr bwMode="auto">
                <a:xfrm>
                  <a:off x="10098202" y="2781335"/>
                  <a:ext cx="250502" cy="283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3" name="图片 126"/>
                <p:cNvPicPr>
                  <a:picLocks noChangeAspect="1"/>
                </p:cNvPicPr>
                <p:nvPr/>
              </p:nvPicPr>
              <p:blipFill>
                <a:blip r:embed="rId13" cstate="print"/>
                <a:srcRect/>
                <a:stretch>
                  <a:fillRect/>
                </a:stretch>
              </p:blipFill>
              <p:spPr bwMode="auto">
                <a:xfrm>
                  <a:off x="10056676" y="3129178"/>
                  <a:ext cx="333556" cy="2770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4" name="图片 127"/>
                <p:cNvPicPr>
                  <a:picLocks noChangeAspect="1"/>
                </p:cNvPicPr>
                <p:nvPr/>
              </p:nvPicPr>
              <p:blipFill>
                <a:blip r:embed="rId14" cstate="print"/>
                <a:srcRect/>
                <a:stretch>
                  <a:fillRect/>
                </a:stretch>
              </p:blipFill>
              <p:spPr bwMode="auto">
                <a:xfrm>
                  <a:off x="10063312" y="3466098"/>
                  <a:ext cx="320282" cy="273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5" name="TextBox 128"/>
                <p:cNvSpPr txBox="1"/>
                <p:nvPr/>
              </p:nvSpPr>
              <p:spPr>
                <a:xfrm>
                  <a:off x="10437652" y="3640693"/>
                  <a:ext cx="1025063" cy="530037"/>
                </a:xfrm>
                <a:prstGeom prst="rect">
                  <a:avLst/>
                </a:prstGeom>
                <a:noFill/>
              </p:spPr>
              <p:txBody>
                <a:bodyPr anchor="ctr">
                  <a:spAutoFit/>
                </a:bodyPr>
                <a:lstStyle/>
                <a:p>
                  <a:pPr>
                    <a:lnSpc>
                      <a:spcPct val="200000"/>
                    </a:lnSpc>
                    <a:defRPr/>
                  </a:pPr>
                  <a:r>
                    <a:rPr lang="zh-CN" altLang="en-US" sz="900" i="0" dirty="0">
                      <a:solidFill>
                        <a:schemeClr val="bg1">
                          <a:lumMod val="50000"/>
                        </a:schemeClr>
                      </a:solidFill>
                      <a:latin typeface="+mn-ea"/>
                    </a:rPr>
                    <a:t>园长信箱</a:t>
                  </a:r>
                </a:p>
              </p:txBody>
            </p:sp>
            <p:cxnSp>
              <p:nvCxnSpPr>
                <p:cNvPr id="86" name="直接箭头连接符 85"/>
                <p:cNvCxnSpPr/>
                <p:nvPr/>
              </p:nvCxnSpPr>
              <p:spPr>
                <a:xfrm flipH="1">
                  <a:off x="8850834" y="1961572"/>
                  <a:ext cx="1003826" cy="23250"/>
                </a:xfrm>
                <a:prstGeom prst="straightConnector1">
                  <a:avLst/>
                </a:prstGeom>
                <a:ln>
                  <a:solidFill>
                    <a:schemeClr val="bg1"/>
                  </a:solidFill>
                  <a:prstDash val="dash"/>
                  <a:tailEnd type="arrow"/>
                </a:ln>
              </p:spPr>
              <p:style>
                <a:lnRef idx="2">
                  <a:schemeClr val="accent1"/>
                </a:lnRef>
                <a:fillRef idx="0">
                  <a:schemeClr val="accent1"/>
                </a:fillRef>
                <a:effectRef idx="1">
                  <a:schemeClr val="accent1"/>
                </a:effectRef>
                <a:fontRef idx="minor">
                  <a:schemeClr val="tx1"/>
                </a:fontRef>
              </p:style>
            </p:cxnSp>
            <p:sp>
              <p:nvSpPr>
                <p:cNvPr id="87" name="左中括号 86"/>
                <p:cNvSpPr/>
                <p:nvPr/>
              </p:nvSpPr>
              <p:spPr>
                <a:xfrm>
                  <a:off x="9928017" y="1437530"/>
                  <a:ext cx="86870" cy="2915315"/>
                </a:xfrm>
                <a:prstGeom prst="leftBracket">
                  <a:avLst/>
                </a:prstGeom>
                <a:ln w="19050">
                  <a:solidFill>
                    <a:srgbClr val="00B050"/>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zh-CN" altLang="en-US" sz="1600" i="0">
                    <a:latin typeface="+mn-ea"/>
                  </a:endParaRPr>
                </a:p>
              </p:txBody>
            </p:sp>
            <p:sp>
              <p:nvSpPr>
                <p:cNvPr id="88" name="TextBox 131"/>
                <p:cNvSpPr txBox="1">
                  <a:spLocks noChangeArrowheads="1"/>
                </p:cNvSpPr>
                <p:nvPr/>
              </p:nvSpPr>
              <p:spPr bwMode="auto">
                <a:xfrm>
                  <a:off x="10569341" y="5640303"/>
                  <a:ext cx="904610" cy="795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微软雅黑" panose="020B0503020204020204" pitchFamily="34" charset="-122"/>
                      <a:ea typeface="微软雅黑" panose="020B0503020204020204" pitchFamily="34" charset="-122"/>
                    </a:defRPr>
                  </a:lvl1pPr>
                  <a:lvl2pPr marL="742950" indent="-285750">
                    <a:defRPr>
                      <a:solidFill>
                        <a:schemeClr val="tx1"/>
                      </a:solidFill>
                      <a:latin typeface="微软雅黑" panose="020B0503020204020204" pitchFamily="34" charset="-122"/>
                      <a:ea typeface="微软雅黑" panose="020B0503020204020204" pitchFamily="34" charset="-122"/>
                    </a:defRPr>
                  </a:lvl2pPr>
                  <a:lvl3pPr marL="1143000" indent="-228600">
                    <a:defRPr>
                      <a:solidFill>
                        <a:schemeClr val="tx1"/>
                      </a:solidFill>
                      <a:latin typeface="微软雅黑" panose="020B0503020204020204" pitchFamily="34" charset="-122"/>
                      <a:ea typeface="微软雅黑" panose="020B0503020204020204" pitchFamily="34" charset="-122"/>
                    </a:defRPr>
                  </a:lvl3pPr>
                  <a:lvl4pPr marL="1600200" indent="-228600">
                    <a:defRPr>
                      <a:solidFill>
                        <a:schemeClr val="tx1"/>
                      </a:solidFill>
                      <a:latin typeface="微软雅黑" panose="020B0503020204020204" pitchFamily="34" charset="-122"/>
                      <a:ea typeface="微软雅黑" panose="020B0503020204020204" pitchFamily="34" charset="-122"/>
                    </a:defRPr>
                  </a:lvl4pPr>
                  <a:lvl5pPr marL="2057400" indent="-228600">
                    <a:defRPr>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微软雅黑" panose="020B0503020204020204" pitchFamily="34" charset="-122"/>
                      <a:ea typeface="微软雅黑" panose="020B0503020204020204" pitchFamily="34" charset="-122"/>
                    </a:defRPr>
                  </a:lvl9pPr>
                </a:lstStyle>
                <a:p>
                  <a:r>
                    <a:rPr lang="zh-CN" altLang="en-US" sz="1000" b="1" i="0" dirty="0">
                      <a:latin typeface="+mn-ea"/>
                      <a:ea typeface="+mn-ea"/>
                    </a:rPr>
                    <a:t>教师</a:t>
                  </a:r>
                  <a:endParaRPr lang="en-US" altLang="zh-CN" sz="1000" b="1" i="0" dirty="0">
                    <a:latin typeface="+mn-ea"/>
                    <a:ea typeface="+mn-ea"/>
                  </a:endParaRPr>
                </a:p>
                <a:p>
                  <a:r>
                    <a:rPr lang="zh-CN" altLang="en-US" sz="1000" b="1" i="0" dirty="0">
                      <a:latin typeface="+mn-ea"/>
                      <a:ea typeface="+mn-ea"/>
                    </a:rPr>
                    <a:t>教导</a:t>
                  </a:r>
                  <a:endParaRPr lang="en-US" altLang="zh-CN" sz="1000" b="1" i="0" dirty="0">
                    <a:latin typeface="+mn-ea"/>
                    <a:ea typeface="+mn-ea"/>
                  </a:endParaRPr>
                </a:p>
                <a:p>
                  <a:r>
                    <a:rPr lang="zh-CN" altLang="en-US" sz="1000" b="1" i="0" dirty="0">
                      <a:latin typeface="+mn-ea"/>
                      <a:ea typeface="+mn-ea"/>
                    </a:rPr>
                    <a:t>学生</a:t>
                  </a:r>
                </a:p>
              </p:txBody>
            </p:sp>
            <p:grpSp>
              <p:nvGrpSpPr>
                <p:cNvPr id="89" name="组合 132"/>
                <p:cNvGrpSpPr/>
                <p:nvPr/>
              </p:nvGrpSpPr>
              <p:grpSpPr bwMode="auto">
                <a:xfrm>
                  <a:off x="1671220" y="2782573"/>
                  <a:ext cx="1085514" cy="1203742"/>
                  <a:chOff x="1286157" y="2116220"/>
                  <a:chExt cx="4714616" cy="3942175"/>
                </a:xfrm>
              </p:grpSpPr>
              <p:grpSp>
                <p:nvGrpSpPr>
                  <p:cNvPr id="99" name="Group 75"/>
                  <p:cNvGrpSpPr/>
                  <p:nvPr/>
                </p:nvGrpSpPr>
                <p:grpSpPr>
                  <a:xfrm>
                    <a:off x="1286157" y="2795968"/>
                    <a:ext cx="2250075" cy="3160645"/>
                    <a:chOff x="2513013" y="1857375"/>
                    <a:chExt cx="1965325" cy="2760662"/>
                  </a:xfrm>
                  <a:solidFill>
                    <a:schemeClr val="tx1">
                      <a:lumMod val="25000"/>
                      <a:lumOff val="75000"/>
                    </a:schemeClr>
                  </a:solidFill>
                </p:grpSpPr>
                <p:sp>
                  <p:nvSpPr>
                    <p:cNvPr id="113" name="Freeform 5"/>
                    <p:cNvSpPr/>
                    <p:nvPr/>
                  </p:nvSpPr>
                  <p:spPr bwMode="auto">
                    <a:xfrm>
                      <a:off x="3297238" y="3122613"/>
                      <a:ext cx="133350" cy="254000"/>
                    </a:xfrm>
                    <a:custGeom>
                      <a:avLst/>
                      <a:gdLst/>
                      <a:ahLst/>
                      <a:cxnLst>
                        <a:cxn ang="0">
                          <a:pos x="25" y="4"/>
                        </a:cxn>
                        <a:cxn ang="0">
                          <a:pos x="42" y="80"/>
                        </a:cxn>
                        <a:cxn ang="0">
                          <a:pos x="71" y="107"/>
                        </a:cxn>
                        <a:cxn ang="0">
                          <a:pos x="74" y="141"/>
                        </a:cxn>
                        <a:cxn ang="0">
                          <a:pos x="9" y="99"/>
                        </a:cxn>
                        <a:cxn ang="0">
                          <a:pos x="18" y="9"/>
                        </a:cxn>
                        <a:cxn ang="0">
                          <a:pos x="25" y="4"/>
                        </a:cxn>
                      </a:cxnLst>
                      <a:rect l="0" t="0" r="r" b="b"/>
                      <a:pathLst>
                        <a:path w="74" h="141">
                          <a:moveTo>
                            <a:pt x="25" y="4"/>
                          </a:moveTo>
                          <a:cubicBezTo>
                            <a:pt x="25" y="4"/>
                            <a:pt x="27" y="66"/>
                            <a:pt x="42" y="80"/>
                          </a:cubicBezTo>
                          <a:cubicBezTo>
                            <a:pt x="57" y="95"/>
                            <a:pt x="71" y="107"/>
                            <a:pt x="71" y="107"/>
                          </a:cubicBezTo>
                          <a:cubicBezTo>
                            <a:pt x="74" y="141"/>
                            <a:pt x="74" y="141"/>
                            <a:pt x="74" y="141"/>
                          </a:cubicBezTo>
                          <a:cubicBezTo>
                            <a:pt x="9" y="99"/>
                            <a:pt x="9" y="99"/>
                            <a:pt x="9" y="99"/>
                          </a:cubicBezTo>
                          <a:cubicBezTo>
                            <a:pt x="9" y="99"/>
                            <a:pt x="0" y="24"/>
                            <a:pt x="18" y="9"/>
                          </a:cubicBezTo>
                          <a:cubicBezTo>
                            <a:pt x="29" y="0"/>
                            <a:pt x="25" y="4"/>
                            <a:pt x="25" y="4"/>
                          </a:cubicBezTo>
                          <a:close/>
                        </a:path>
                      </a:pathLst>
                    </a:custGeom>
                    <a:grpFill/>
                    <a:ln w="9525">
                      <a:noFill/>
                      <a:round/>
                    </a:ln>
                  </p:spPr>
                  <p:txBody>
                    <a:bodyPr lIns="154296" tIns="77148" rIns="154296" bIns="77148"/>
                    <a:lstStyle/>
                    <a:p>
                      <a:pPr>
                        <a:lnSpc>
                          <a:spcPct val="120000"/>
                        </a:lnSpc>
                        <a:defRPr/>
                      </a:pPr>
                      <a:endParaRPr lang="en-US" sz="700" i="0">
                        <a:latin typeface="+mn-ea"/>
                        <a:cs typeface="+mn-ea"/>
                        <a:sym typeface="Arial" panose="020B0604020202020204" pitchFamily="34" charset="0"/>
                      </a:endParaRPr>
                    </a:p>
                  </p:txBody>
                </p:sp>
                <p:sp>
                  <p:nvSpPr>
                    <p:cNvPr id="114" name="Freeform 6"/>
                    <p:cNvSpPr/>
                    <p:nvPr/>
                  </p:nvSpPr>
                  <p:spPr bwMode="auto">
                    <a:xfrm>
                      <a:off x="3035300" y="2478088"/>
                      <a:ext cx="196850" cy="349250"/>
                    </a:xfrm>
                    <a:custGeom>
                      <a:avLst/>
                      <a:gdLst/>
                      <a:ahLst/>
                      <a:cxnLst>
                        <a:cxn ang="0">
                          <a:pos x="13" y="0"/>
                        </a:cxn>
                        <a:cxn ang="0">
                          <a:pos x="41" y="34"/>
                        </a:cxn>
                        <a:cxn ang="0">
                          <a:pos x="77" y="103"/>
                        </a:cxn>
                        <a:cxn ang="0">
                          <a:pos x="108" y="171"/>
                        </a:cxn>
                        <a:cxn ang="0">
                          <a:pos x="13" y="0"/>
                        </a:cxn>
                      </a:cxnLst>
                      <a:rect l="0" t="0" r="r" b="b"/>
                      <a:pathLst>
                        <a:path w="110" h="194">
                          <a:moveTo>
                            <a:pt x="13" y="0"/>
                          </a:moveTo>
                          <a:cubicBezTo>
                            <a:pt x="13" y="0"/>
                            <a:pt x="39" y="4"/>
                            <a:pt x="41" y="34"/>
                          </a:cubicBezTo>
                          <a:cubicBezTo>
                            <a:pt x="41" y="34"/>
                            <a:pt x="51" y="69"/>
                            <a:pt x="77" y="103"/>
                          </a:cubicBezTo>
                          <a:cubicBezTo>
                            <a:pt x="103" y="138"/>
                            <a:pt x="110" y="147"/>
                            <a:pt x="108" y="171"/>
                          </a:cubicBezTo>
                          <a:cubicBezTo>
                            <a:pt x="106" y="194"/>
                            <a:pt x="0" y="21"/>
                            <a:pt x="13" y="0"/>
                          </a:cubicBezTo>
                          <a:close/>
                        </a:path>
                      </a:pathLst>
                    </a:custGeom>
                    <a:grpFill/>
                    <a:ln w="9525">
                      <a:noFill/>
                      <a:round/>
                    </a:ln>
                  </p:spPr>
                  <p:txBody>
                    <a:bodyPr lIns="154296" tIns="77148" rIns="154296" bIns="77148"/>
                    <a:lstStyle/>
                    <a:p>
                      <a:pPr>
                        <a:lnSpc>
                          <a:spcPct val="120000"/>
                        </a:lnSpc>
                        <a:defRPr/>
                      </a:pPr>
                      <a:endParaRPr lang="en-US" sz="700" i="0">
                        <a:latin typeface="+mn-ea"/>
                        <a:cs typeface="+mn-ea"/>
                        <a:sym typeface="Arial" panose="020B0604020202020204" pitchFamily="34" charset="0"/>
                      </a:endParaRPr>
                    </a:p>
                  </p:txBody>
                </p:sp>
                <p:sp>
                  <p:nvSpPr>
                    <p:cNvPr id="115" name="Freeform 7"/>
                    <p:cNvSpPr/>
                    <p:nvPr/>
                  </p:nvSpPr>
                  <p:spPr bwMode="auto">
                    <a:xfrm>
                      <a:off x="3744913" y="2965450"/>
                      <a:ext cx="374650" cy="122237"/>
                    </a:xfrm>
                    <a:custGeom>
                      <a:avLst/>
                      <a:gdLst/>
                      <a:ahLst/>
                      <a:cxnLst>
                        <a:cxn ang="0">
                          <a:pos x="0" y="19"/>
                        </a:cxn>
                        <a:cxn ang="0">
                          <a:pos x="36" y="16"/>
                        </a:cxn>
                        <a:cxn ang="0">
                          <a:pos x="72" y="6"/>
                        </a:cxn>
                        <a:cxn ang="0">
                          <a:pos x="106" y="8"/>
                        </a:cxn>
                        <a:cxn ang="0">
                          <a:pos x="146" y="17"/>
                        </a:cxn>
                        <a:cxn ang="0">
                          <a:pos x="209" y="62"/>
                        </a:cxn>
                        <a:cxn ang="0">
                          <a:pos x="192" y="63"/>
                        </a:cxn>
                        <a:cxn ang="0">
                          <a:pos x="170" y="62"/>
                        </a:cxn>
                        <a:cxn ang="0">
                          <a:pos x="142" y="64"/>
                        </a:cxn>
                        <a:cxn ang="0">
                          <a:pos x="116" y="61"/>
                        </a:cxn>
                        <a:cxn ang="0">
                          <a:pos x="107" y="67"/>
                        </a:cxn>
                        <a:cxn ang="0">
                          <a:pos x="4" y="68"/>
                        </a:cxn>
                        <a:cxn ang="0">
                          <a:pos x="0" y="19"/>
                        </a:cxn>
                      </a:cxnLst>
                      <a:rect l="0" t="0" r="r" b="b"/>
                      <a:pathLst>
                        <a:path w="209" h="68">
                          <a:moveTo>
                            <a:pt x="0" y="19"/>
                          </a:moveTo>
                          <a:cubicBezTo>
                            <a:pt x="0" y="19"/>
                            <a:pt x="21" y="17"/>
                            <a:pt x="36" y="16"/>
                          </a:cubicBezTo>
                          <a:cubicBezTo>
                            <a:pt x="52" y="14"/>
                            <a:pt x="63" y="9"/>
                            <a:pt x="72" y="6"/>
                          </a:cubicBezTo>
                          <a:cubicBezTo>
                            <a:pt x="81" y="2"/>
                            <a:pt x="90" y="0"/>
                            <a:pt x="106" y="8"/>
                          </a:cubicBezTo>
                          <a:cubicBezTo>
                            <a:pt x="123" y="16"/>
                            <a:pt x="136" y="14"/>
                            <a:pt x="146" y="17"/>
                          </a:cubicBezTo>
                          <a:cubicBezTo>
                            <a:pt x="156" y="21"/>
                            <a:pt x="206" y="54"/>
                            <a:pt x="209" y="62"/>
                          </a:cubicBezTo>
                          <a:cubicBezTo>
                            <a:pt x="209" y="62"/>
                            <a:pt x="200" y="67"/>
                            <a:pt x="192" y="63"/>
                          </a:cubicBezTo>
                          <a:cubicBezTo>
                            <a:pt x="192" y="63"/>
                            <a:pt x="176" y="67"/>
                            <a:pt x="170" y="62"/>
                          </a:cubicBezTo>
                          <a:cubicBezTo>
                            <a:pt x="170" y="62"/>
                            <a:pt x="149" y="68"/>
                            <a:pt x="142" y="64"/>
                          </a:cubicBezTo>
                          <a:cubicBezTo>
                            <a:pt x="142" y="64"/>
                            <a:pt x="120" y="61"/>
                            <a:pt x="116" y="61"/>
                          </a:cubicBezTo>
                          <a:cubicBezTo>
                            <a:pt x="116" y="61"/>
                            <a:pt x="113" y="67"/>
                            <a:pt x="107" y="67"/>
                          </a:cubicBezTo>
                          <a:cubicBezTo>
                            <a:pt x="100" y="67"/>
                            <a:pt x="4" y="68"/>
                            <a:pt x="4" y="68"/>
                          </a:cubicBezTo>
                          <a:lnTo>
                            <a:pt x="0" y="19"/>
                          </a:lnTo>
                          <a:close/>
                        </a:path>
                      </a:pathLst>
                    </a:custGeom>
                    <a:grpFill/>
                    <a:ln w="9525">
                      <a:noFill/>
                      <a:round/>
                    </a:ln>
                  </p:spPr>
                  <p:txBody>
                    <a:bodyPr lIns="154296" tIns="77148" rIns="154296" bIns="77148"/>
                    <a:lstStyle/>
                    <a:p>
                      <a:pPr>
                        <a:lnSpc>
                          <a:spcPct val="120000"/>
                        </a:lnSpc>
                        <a:defRPr/>
                      </a:pPr>
                      <a:endParaRPr lang="en-US" sz="700" i="0">
                        <a:latin typeface="+mn-ea"/>
                        <a:cs typeface="+mn-ea"/>
                        <a:sym typeface="Arial" panose="020B0604020202020204" pitchFamily="34" charset="0"/>
                      </a:endParaRPr>
                    </a:p>
                  </p:txBody>
                </p:sp>
                <p:sp>
                  <p:nvSpPr>
                    <p:cNvPr id="116" name="Freeform 8"/>
                    <p:cNvSpPr/>
                    <p:nvPr/>
                  </p:nvSpPr>
                  <p:spPr bwMode="auto">
                    <a:xfrm>
                      <a:off x="2700338" y="1857375"/>
                      <a:ext cx="446088" cy="563562"/>
                    </a:xfrm>
                    <a:custGeom>
                      <a:avLst/>
                      <a:gdLst/>
                      <a:ahLst/>
                      <a:cxnLst>
                        <a:cxn ang="0">
                          <a:pos x="53" y="268"/>
                        </a:cxn>
                        <a:cxn ang="0">
                          <a:pos x="40" y="227"/>
                        </a:cxn>
                        <a:cxn ang="0">
                          <a:pos x="7" y="115"/>
                        </a:cxn>
                        <a:cxn ang="0">
                          <a:pos x="40" y="58"/>
                        </a:cxn>
                        <a:cxn ang="0">
                          <a:pos x="189" y="57"/>
                        </a:cxn>
                        <a:cxn ang="0">
                          <a:pos x="209" y="57"/>
                        </a:cxn>
                        <a:cxn ang="0">
                          <a:pos x="229" y="55"/>
                        </a:cxn>
                        <a:cxn ang="0">
                          <a:pos x="211" y="63"/>
                        </a:cxn>
                        <a:cxn ang="0">
                          <a:pos x="244" y="77"/>
                        </a:cxn>
                        <a:cxn ang="0">
                          <a:pos x="225" y="72"/>
                        </a:cxn>
                        <a:cxn ang="0">
                          <a:pos x="248" y="87"/>
                        </a:cxn>
                        <a:cxn ang="0">
                          <a:pos x="233" y="83"/>
                        </a:cxn>
                        <a:cxn ang="0">
                          <a:pos x="243" y="109"/>
                        </a:cxn>
                        <a:cxn ang="0">
                          <a:pos x="229" y="87"/>
                        </a:cxn>
                        <a:cxn ang="0">
                          <a:pos x="229" y="112"/>
                        </a:cxn>
                        <a:cxn ang="0">
                          <a:pos x="212" y="96"/>
                        </a:cxn>
                        <a:cxn ang="0">
                          <a:pos x="223" y="163"/>
                        </a:cxn>
                        <a:cxn ang="0">
                          <a:pos x="223" y="180"/>
                        </a:cxn>
                        <a:cxn ang="0">
                          <a:pos x="238" y="215"/>
                        </a:cxn>
                        <a:cxn ang="0">
                          <a:pos x="229" y="221"/>
                        </a:cxn>
                        <a:cxn ang="0">
                          <a:pos x="223" y="227"/>
                        </a:cxn>
                        <a:cxn ang="0">
                          <a:pos x="217" y="244"/>
                        </a:cxn>
                        <a:cxn ang="0">
                          <a:pos x="217" y="255"/>
                        </a:cxn>
                        <a:cxn ang="0">
                          <a:pos x="213" y="268"/>
                        </a:cxn>
                        <a:cxn ang="0">
                          <a:pos x="200" y="296"/>
                        </a:cxn>
                        <a:cxn ang="0">
                          <a:pos x="164" y="305"/>
                        </a:cxn>
                        <a:cxn ang="0">
                          <a:pos x="53" y="268"/>
                        </a:cxn>
                      </a:cxnLst>
                      <a:rect l="0" t="0" r="r" b="b"/>
                      <a:pathLst>
                        <a:path w="249" h="314">
                          <a:moveTo>
                            <a:pt x="53" y="268"/>
                          </a:moveTo>
                          <a:cubicBezTo>
                            <a:pt x="53" y="268"/>
                            <a:pt x="54" y="253"/>
                            <a:pt x="40" y="227"/>
                          </a:cubicBezTo>
                          <a:cubicBezTo>
                            <a:pt x="40" y="227"/>
                            <a:pt x="0" y="169"/>
                            <a:pt x="7" y="115"/>
                          </a:cubicBezTo>
                          <a:cubicBezTo>
                            <a:pt x="7" y="115"/>
                            <a:pt x="18" y="64"/>
                            <a:pt x="40" y="58"/>
                          </a:cubicBezTo>
                          <a:cubicBezTo>
                            <a:pt x="40" y="58"/>
                            <a:pt x="76" y="0"/>
                            <a:pt x="189" y="57"/>
                          </a:cubicBezTo>
                          <a:cubicBezTo>
                            <a:pt x="189" y="57"/>
                            <a:pt x="204" y="55"/>
                            <a:pt x="209" y="57"/>
                          </a:cubicBezTo>
                          <a:cubicBezTo>
                            <a:pt x="209" y="57"/>
                            <a:pt x="220" y="43"/>
                            <a:pt x="229" y="55"/>
                          </a:cubicBezTo>
                          <a:cubicBezTo>
                            <a:pt x="229" y="55"/>
                            <a:pt x="217" y="48"/>
                            <a:pt x="211" y="63"/>
                          </a:cubicBezTo>
                          <a:cubicBezTo>
                            <a:pt x="211" y="63"/>
                            <a:pt x="242" y="61"/>
                            <a:pt x="244" y="77"/>
                          </a:cubicBezTo>
                          <a:cubicBezTo>
                            <a:pt x="244" y="77"/>
                            <a:pt x="232" y="67"/>
                            <a:pt x="225" y="72"/>
                          </a:cubicBezTo>
                          <a:cubicBezTo>
                            <a:pt x="225" y="72"/>
                            <a:pt x="249" y="80"/>
                            <a:pt x="248" y="87"/>
                          </a:cubicBezTo>
                          <a:cubicBezTo>
                            <a:pt x="248" y="87"/>
                            <a:pt x="239" y="78"/>
                            <a:pt x="233" y="83"/>
                          </a:cubicBezTo>
                          <a:cubicBezTo>
                            <a:pt x="233" y="83"/>
                            <a:pt x="249" y="90"/>
                            <a:pt x="243" y="109"/>
                          </a:cubicBezTo>
                          <a:cubicBezTo>
                            <a:pt x="243" y="109"/>
                            <a:pt x="244" y="91"/>
                            <a:pt x="229" y="87"/>
                          </a:cubicBezTo>
                          <a:cubicBezTo>
                            <a:pt x="229" y="87"/>
                            <a:pt x="241" y="100"/>
                            <a:pt x="229" y="112"/>
                          </a:cubicBezTo>
                          <a:cubicBezTo>
                            <a:pt x="229" y="112"/>
                            <a:pt x="233" y="81"/>
                            <a:pt x="212" y="96"/>
                          </a:cubicBezTo>
                          <a:cubicBezTo>
                            <a:pt x="212" y="96"/>
                            <a:pt x="229" y="126"/>
                            <a:pt x="223" y="163"/>
                          </a:cubicBezTo>
                          <a:cubicBezTo>
                            <a:pt x="223" y="163"/>
                            <a:pt x="221" y="173"/>
                            <a:pt x="223" y="180"/>
                          </a:cubicBezTo>
                          <a:cubicBezTo>
                            <a:pt x="223" y="180"/>
                            <a:pt x="244" y="209"/>
                            <a:pt x="238" y="215"/>
                          </a:cubicBezTo>
                          <a:cubicBezTo>
                            <a:pt x="238" y="215"/>
                            <a:pt x="233" y="220"/>
                            <a:pt x="229" y="221"/>
                          </a:cubicBezTo>
                          <a:cubicBezTo>
                            <a:pt x="225" y="221"/>
                            <a:pt x="223" y="220"/>
                            <a:pt x="223" y="227"/>
                          </a:cubicBezTo>
                          <a:cubicBezTo>
                            <a:pt x="223" y="235"/>
                            <a:pt x="225" y="244"/>
                            <a:pt x="217" y="244"/>
                          </a:cubicBezTo>
                          <a:cubicBezTo>
                            <a:pt x="217" y="244"/>
                            <a:pt x="222" y="250"/>
                            <a:pt x="217" y="255"/>
                          </a:cubicBezTo>
                          <a:cubicBezTo>
                            <a:pt x="217" y="255"/>
                            <a:pt x="211" y="258"/>
                            <a:pt x="213" y="268"/>
                          </a:cubicBezTo>
                          <a:cubicBezTo>
                            <a:pt x="213" y="268"/>
                            <a:pt x="221" y="287"/>
                            <a:pt x="200" y="296"/>
                          </a:cubicBezTo>
                          <a:cubicBezTo>
                            <a:pt x="200" y="296"/>
                            <a:pt x="174" y="297"/>
                            <a:pt x="164" y="305"/>
                          </a:cubicBezTo>
                          <a:cubicBezTo>
                            <a:pt x="154" y="314"/>
                            <a:pt x="53" y="268"/>
                            <a:pt x="53" y="268"/>
                          </a:cubicBezTo>
                          <a:close/>
                        </a:path>
                      </a:pathLst>
                    </a:custGeom>
                    <a:grpFill/>
                    <a:ln w="9525">
                      <a:noFill/>
                      <a:round/>
                    </a:ln>
                  </p:spPr>
                  <p:txBody>
                    <a:bodyPr lIns="154296" tIns="77148" rIns="154296" bIns="77148"/>
                    <a:lstStyle/>
                    <a:p>
                      <a:pPr>
                        <a:lnSpc>
                          <a:spcPct val="120000"/>
                        </a:lnSpc>
                        <a:defRPr/>
                      </a:pPr>
                      <a:endParaRPr lang="en-US" sz="700" i="0">
                        <a:latin typeface="+mn-ea"/>
                        <a:cs typeface="+mn-ea"/>
                        <a:sym typeface="Arial" panose="020B0604020202020204" pitchFamily="34" charset="0"/>
                      </a:endParaRPr>
                    </a:p>
                  </p:txBody>
                </p:sp>
                <p:sp>
                  <p:nvSpPr>
                    <p:cNvPr id="117" name="Freeform 9"/>
                    <p:cNvSpPr/>
                    <p:nvPr/>
                  </p:nvSpPr>
                  <p:spPr bwMode="auto">
                    <a:xfrm>
                      <a:off x="2651125" y="2324100"/>
                      <a:ext cx="1125538" cy="1235075"/>
                    </a:xfrm>
                    <a:custGeom>
                      <a:avLst/>
                      <a:gdLst/>
                      <a:ahLst/>
                      <a:cxnLst>
                        <a:cxn ang="0">
                          <a:pos x="72" y="24"/>
                        </a:cxn>
                        <a:cxn ang="0">
                          <a:pos x="82" y="1"/>
                        </a:cxn>
                        <a:cxn ang="0">
                          <a:pos x="210" y="61"/>
                        </a:cxn>
                        <a:cxn ang="0">
                          <a:pos x="226" y="82"/>
                        </a:cxn>
                        <a:cxn ang="0">
                          <a:pos x="230" y="96"/>
                        </a:cxn>
                        <a:cxn ang="0">
                          <a:pos x="272" y="176"/>
                        </a:cxn>
                        <a:cxn ang="0">
                          <a:pos x="313" y="226"/>
                        </a:cxn>
                        <a:cxn ang="0">
                          <a:pos x="343" y="278"/>
                        </a:cxn>
                        <a:cxn ang="0">
                          <a:pos x="367" y="296"/>
                        </a:cxn>
                        <a:cxn ang="0">
                          <a:pos x="394" y="321"/>
                        </a:cxn>
                        <a:cxn ang="0">
                          <a:pos x="439" y="347"/>
                        </a:cxn>
                        <a:cxn ang="0">
                          <a:pos x="511" y="348"/>
                        </a:cxn>
                        <a:cxn ang="0">
                          <a:pos x="552" y="374"/>
                        </a:cxn>
                        <a:cxn ang="0">
                          <a:pos x="611" y="374"/>
                        </a:cxn>
                        <a:cxn ang="0">
                          <a:pos x="619" y="443"/>
                        </a:cxn>
                        <a:cxn ang="0">
                          <a:pos x="512" y="441"/>
                        </a:cxn>
                        <a:cxn ang="0">
                          <a:pos x="501" y="448"/>
                        </a:cxn>
                        <a:cxn ang="0">
                          <a:pos x="486" y="448"/>
                        </a:cxn>
                        <a:cxn ang="0">
                          <a:pos x="390" y="449"/>
                        </a:cxn>
                        <a:cxn ang="0">
                          <a:pos x="375" y="491"/>
                        </a:cxn>
                        <a:cxn ang="0">
                          <a:pos x="380" y="538"/>
                        </a:cxn>
                        <a:cxn ang="0">
                          <a:pos x="414" y="552"/>
                        </a:cxn>
                        <a:cxn ang="0">
                          <a:pos x="386" y="570"/>
                        </a:cxn>
                        <a:cxn ang="0">
                          <a:pos x="318" y="574"/>
                        </a:cxn>
                        <a:cxn ang="0">
                          <a:pos x="247" y="602"/>
                        </a:cxn>
                        <a:cxn ang="0">
                          <a:pos x="207" y="638"/>
                        </a:cxn>
                        <a:cxn ang="0">
                          <a:pos x="141" y="678"/>
                        </a:cxn>
                        <a:cxn ang="0">
                          <a:pos x="119" y="671"/>
                        </a:cxn>
                        <a:cxn ang="0">
                          <a:pos x="132" y="610"/>
                        </a:cxn>
                        <a:cxn ang="0">
                          <a:pos x="124" y="577"/>
                        </a:cxn>
                        <a:cxn ang="0">
                          <a:pos x="126" y="569"/>
                        </a:cxn>
                        <a:cxn ang="0">
                          <a:pos x="123" y="554"/>
                        </a:cxn>
                        <a:cxn ang="0">
                          <a:pos x="126" y="530"/>
                        </a:cxn>
                        <a:cxn ang="0">
                          <a:pos x="126" y="508"/>
                        </a:cxn>
                        <a:cxn ang="0">
                          <a:pos x="120" y="487"/>
                        </a:cxn>
                        <a:cxn ang="0">
                          <a:pos x="112" y="467"/>
                        </a:cxn>
                        <a:cxn ang="0">
                          <a:pos x="93" y="434"/>
                        </a:cxn>
                        <a:cxn ang="0">
                          <a:pos x="85" y="421"/>
                        </a:cxn>
                        <a:cxn ang="0">
                          <a:pos x="78" y="399"/>
                        </a:cxn>
                        <a:cxn ang="0">
                          <a:pos x="63" y="371"/>
                        </a:cxn>
                        <a:cxn ang="0">
                          <a:pos x="51" y="319"/>
                        </a:cxn>
                        <a:cxn ang="0">
                          <a:pos x="33" y="266"/>
                        </a:cxn>
                        <a:cxn ang="0">
                          <a:pos x="17" y="211"/>
                        </a:cxn>
                        <a:cxn ang="0">
                          <a:pos x="5" y="189"/>
                        </a:cxn>
                        <a:cxn ang="0">
                          <a:pos x="8" y="153"/>
                        </a:cxn>
                        <a:cxn ang="0">
                          <a:pos x="27" y="104"/>
                        </a:cxn>
                        <a:cxn ang="0">
                          <a:pos x="47" y="76"/>
                        </a:cxn>
                        <a:cxn ang="0">
                          <a:pos x="59" y="53"/>
                        </a:cxn>
                        <a:cxn ang="0">
                          <a:pos x="72" y="24"/>
                        </a:cxn>
                      </a:cxnLst>
                      <a:rect l="0" t="0" r="r" b="b"/>
                      <a:pathLst>
                        <a:path w="627" h="688">
                          <a:moveTo>
                            <a:pt x="72" y="24"/>
                          </a:moveTo>
                          <a:cubicBezTo>
                            <a:pt x="72" y="24"/>
                            <a:pt x="73" y="0"/>
                            <a:pt x="82" y="1"/>
                          </a:cubicBezTo>
                          <a:cubicBezTo>
                            <a:pt x="82" y="1"/>
                            <a:pt x="148" y="8"/>
                            <a:pt x="210" y="61"/>
                          </a:cubicBezTo>
                          <a:cubicBezTo>
                            <a:pt x="210" y="61"/>
                            <a:pt x="226" y="71"/>
                            <a:pt x="226" y="82"/>
                          </a:cubicBezTo>
                          <a:cubicBezTo>
                            <a:pt x="227" y="93"/>
                            <a:pt x="224" y="96"/>
                            <a:pt x="230" y="96"/>
                          </a:cubicBezTo>
                          <a:cubicBezTo>
                            <a:pt x="235" y="96"/>
                            <a:pt x="261" y="163"/>
                            <a:pt x="272" y="176"/>
                          </a:cubicBezTo>
                          <a:cubicBezTo>
                            <a:pt x="284" y="189"/>
                            <a:pt x="303" y="214"/>
                            <a:pt x="313" y="226"/>
                          </a:cubicBezTo>
                          <a:cubicBezTo>
                            <a:pt x="323" y="238"/>
                            <a:pt x="334" y="267"/>
                            <a:pt x="343" y="278"/>
                          </a:cubicBezTo>
                          <a:cubicBezTo>
                            <a:pt x="351" y="289"/>
                            <a:pt x="356" y="295"/>
                            <a:pt x="367" y="296"/>
                          </a:cubicBezTo>
                          <a:cubicBezTo>
                            <a:pt x="377" y="298"/>
                            <a:pt x="382" y="307"/>
                            <a:pt x="394" y="321"/>
                          </a:cubicBezTo>
                          <a:cubicBezTo>
                            <a:pt x="406" y="336"/>
                            <a:pt x="417" y="345"/>
                            <a:pt x="439" y="347"/>
                          </a:cubicBezTo>
                          <a:cubicBezTo>
                            <a:pt x="462" y="348"/>
                            <a:pt x="490" y="339"/>
                            <a:pt x="511" y="348"/>
                          </a:cubicBezTo>
                          <a:cubicBezTo>
                            <a:pt x="532" y="357"/>
                            <a:pt x="538" y="372"/>
                            <a:pt x="552" y="374"/>
                          </a:cubicBezTo>
                          <a:cubicBezTo>
                            <a:pt x="565" y="375"/>
                            <a:pt x="611" y="374"/>
                            <a:pt x="611" y="374"/>
                          </a:cubicBezTo>
                          <a:cubicBezTo>
                            <a:pt x="611" y="374"/>
                            <a:pt x="627" y="390"/>
                            <a:pt x="619" y="443"/>
                          </a:cubicBezTo>
                          <a:cubicBezTo>
                            <a:pt x="512" y="441"/>
                            <a:pt x="512" y="441"/>
                            <a:pt x="512" y="441"/>
                          </a:cubicBezTo>
                          <a:cubicBezTo>
                            <a:pt x="512" y="441"/>
                            <a:pt x="510" y="449"/>
                            <a:pt x="501" y="448"/>
                          </a:cubicBezTo>
                          <a:cubicBezTo>
                            <a:pt x="492" y="447"/>
                            <a:pt x="486" y="448"/>
                            <a:pt x="486" y="448"/>
                          </a:cubicBezTo>
                          <a:cubicBezTo>
                            <a:pt x="390" y="449"/>
                            <a:pt x="390" y="449"/>
                            <a:pt x="390" y="449"/>
                          </a:cubicBezTo>
                          <a:cubicBezTo>
                            <a:pt x="390" y="449"/>
                            <a:pt x="378" y="470"/>
                            <a:pt x="375" y="491"/>
                          </a:cubicBezTo>
                          <a:cubicBezTo>
                            <a:pt x="372" y="511"/>
                            <a:pt x="376" y="532"/>
                            <a:pt x="380" y="538"/>
                          </a:cubicBezTo>
                          <a:cubicBezTo>
                            <a:pt x="380" y="538"/>
                            <a:pt x="412" y="541"/>
                            <a:pt x="414" y="552"/>
                          </a:cubicBezTo>
                          <a:cubicBezTo>
                            <a:pt x="410" y="559"/>
                            <a:pt x="504" y="614"/>
                            <a:pt x="386" y="570"/>
                          </a:cubicBezTo>
                          <a:cubicBezTo>
                            <a:pt x="372" y="565"/>
                            <a:pt x="371" y="556"/>
                            <a:pt x="318" y="574"/>
                          </a:cubicBezTo>
                          <a:cubicBezTo>
                            <a:pt x="265" y="592"/>
                            <a:pt x="267" y="587"/>
                            <a:pt x="247" y="602"/>
                          </a:cubicBezTo>
                          <a:cubicBezTo>
                            <a:pt x="228" y="618"/>
                            <a:pt x="238" y="624"/>
                            <a:pt x="207" y="638"/>
                          </a:cubicBezTo>
                          <a:cubicBezTo>
                            <a:pt x="176" y="652"/>
                            <a:pt x="150" y="668"/>
                            <a:pt x="141" y="678"/>
                          </a:cubicBezTo>
                          <a:cubicBezTo>
                            <a:pt x="132" y="688"/>
                            <a:pt x="110" y="683"/>
                            <a:pt x="119" y="671"/>
                          </a:cubicBezTo>
                          <a:cubicBezTo>
                            <a:pt x="128" y="659"/>
                            <a:pt x="132" y="625"/>
                            <a:pt x="132" y="610"/>
                          </a:cubicBezTo>
                          <a:cubicBezTo>
                            <a:pt x="132" y="596"/>
                            <a:pt x="119" y="584"/>
                            <a:pt x="124" y="577"/>
                          </a:cubicBezTo>
                          <a:cubicBezTo>
                            <a:pt x="129" y="570"/>
                            <a:pt x="134" y="571"/>
                            <a:pt x="126" y="569"/>
                          </a:cubicBezTo>
                          <a:cubicBezTo>
                            <a:pt x="119" y="568"/>
                            <a:pt x="117" y="565"/>
                            <a:pt x="123" y="554"/>
                          </a:cubicBezTo>
                          <a:cubicBezTo>
                            <a:pt x="128" y="544"/>
                            <a:pt x="129" y="542"/>
                            <a:pt x="126" y="530"/>
                          </a:cubicBezTo>
                          <a:cubicBezTo>
                            <a:pt x="123" y="519"/>
                            <a:pt x="128" y="520"/>
                            <a:pt x="126" y="508"/>
                          </a:cubicBezTo>
                          <a:cubicBezTo>
                            <a:pt x="124" y="497"/>
                            <a:pt x="121" y="502"/>
                            <a:pt x="120" y="487"/>
                          </a:cubicBezTo>
                          <a:cubicBezTo>
                            <a:pt x="118" y="473"/>
                            <a:pt x="119" y="474"/>
                            <a:pt x="112" y="467"/>
                          </a:cubicBezTo>
                          <a:cubicBezTo>
                            <a:pt x="105" y="459"/>
                            <a:pt x="93" y="448"/>
                            <a:pt x="93" y="434"/>
                          </a:cubicBezTo>
                          <a:cubicBezTo>
                            <a:pt x="93" y="421"/>
                            <a:pt x="90" y="431"/>
                            <a:pt x="85" y="421"/>
                          </a:cubicBezTo>
                          <a:cubicBezTo>
                            <a:pt x="81" y="411"/>
                            <a:pt x="84" y="411"/>
                            <a:pt x="78" y="399"/>
                          </a:cubicBezTo>
                          <a:cubicBezTo>
                            <a:pt x="73" y="386"/>
                            <a:pt x="62" y="389"/>
                            <a:pt x="63" y="371"/>
                          </a:cubicBezTo>
                          <a:cubicBezTo>
                            <a:pt x="64" y="352"/>
                            <a:pt x="57" y="342"/>
                            <a:pt x="51" y="319"/>
                          </a:cubicBezTo>
                          <a:cubicBezTo>
                            <a:pt x="46" y="295"/>
                            <a:pt x="39" y="281"/>
                            <a:pt x="33" y="266"/>
                          </a:cubicBezTo>
                          <a:cubicBezTo>
                            <a:pt x="28" y="250"/>
                            <a:pt x="16" y="226"/>
                            <a:pt x="17" y="211"/>
                          </a:cubicBezTo>
                          <a:cubicBezTo>
                            <a:pt x="17" y="196"/>
                            <a:pt x="10" y="200"/>
                            <a:pt x="5" y="189"/>
                          </a:cubicBezTo>
                          <a:cubicBezTo>
                            <a:pt x="0" y="178"/>
                            <a:pt x="2" y="172"/>
                            <a:pt x="8" y="153"/>
                          </a:cubicBezTo>
                          <a:cubicBezTo>
                            <a:pt x="15" y="134"/>
                            <a:pt x="15" y="118"/>
                            <a:pt x="27" y="104"/>
                          </a:cubicBezTo>
                          <a:cubicBezTo>
                            <a:pt x="39" y="90"/>
                            <a:pt x="43" y="86"/>
                            <a:pt x="47" y="76"/>
                          </a:cubicBezTo>
                          <a:cubicBezTo>
                            <a:pt x="51" y="67"/>
                            <a:pt x="46" y="60"/>
                            <a:pt x="59" y="53"/>
                          </a:cubicBezTo>
                          <a:cubicBezTo>
                            <a:pt x="72" y="46"/>
                            <a:pt x="71" y="28"/>
                            <a:pt x="72" y="24"/>
                          </a:cubicBezTo>
                          <a:close/>
                        </a:path>
                      </a:pathLst>
                    </a:custGeom>
                    <a:grpFill/>
                    <a:ln w="9525">
                      <a:noFill/>
                      <a:round/>
                    </a:ln>
                  </p:spPr>
                  <p:txBody>
                    <a:bodyPr lIns="154296" tIns="77148" rIns="154296" bIns="77148"/>
                    <a:lstStyle/>
                    <a:p>
                      <a:pPr>
                        <a:lnSpc>
                          <a:spcPct val="120000"/>
                        </a:lnSpc>
                        <a:defRPr/>
                      </a:pPr>
                      <a:endParaRPr lang="en-US" sz="700" i="0">
                        <a:latin typeface="+mn-ea"/>
                        <a:cs typeface="+mn-ea"/>
                        <a:sym typeface="Arial" panose="020B0604020202020204" pitchFamily="34" charset="0"/>
                      </a:endParaRPr>
                    </a:p>
                  </p:txBody>
                </p:sp>
                <p:sp>
                  <p:nvSpPr>
                    <p:cNvPr id="118" name="Freeform 10"/>
                    <p:cNvSpPr/>
                    <p:nvPr/>
                  </p:nvSpPr>
                  <p:spPr bwMode="auto">
                    <a:xfrm>
                      <a:off x="2513013" y="2527300"/>
                      <a:ext cx="1930400" cy="2090737"/>
                    </a:xfrm>
                    <a:custGeom>
                      <a:avLst/>
                      <a:gdLst/>
                      <a:ahLst/>
                      <a:cxnLst>
                        <a:cxn ang="0">
                          <a:pos x="560" y="324"/>
                        </a:cxn>
                        <a:cxn ang="0">
                          <a:pos x="420" y="403"/>
                        </a:cxn>
                        <a:cxn ang="0">
                          <a:pos x="479" y="450"/>
                        </a:cxn>
                        <a:cxn ang="0">
                          <a:pos x="828" y="487"/>
                        </a:cxn>
                        <a:cxn ang="0">
                          <a:pos x="908" y="825"/>
                        </a:cxn>
                        <a:cxn ang="0">
                          <a:pos x="937" y="974"/>
                        </a:cxn>
                        <a:cxn ang="0">
                          <a:pos x="1011" y="1012"/>
                        </a:cxn>
                        <a:cxn ang="0">
                          <a:pos x="941" y="1058"/>
                        </a:cxn>
                        <a:cxn ang="0">
                          <a:pos x="1066" y="1114"/>
                        </a:cxn>
                        <a:cxn ang="0">
                          <a:pos x="748" y="1122"/>
                        </a:cxn>
                        <a:cxn ang="0">
                          <a:pos x="747" y="967"/>
                        </a:cxn>
                        <a:cxn ang="0">
                          <a:pos x="707" y="669"/>
                        </a:cxn>
                        <a:cxn ang="0">
                          <a:pos x="613" y="675"/>
                        </a:cxn>
                        <a:cxn ang="0">
                          <a:pos x="540" y="805"/>
                        </a:cxn>
                        <a:cxn ang="0">
                          <a:pos x="445" y="761"/>
                        </a:cxn>
                        <a:cxn ang="0">
                          <a:pos x="455" y="930"/>
                        </a:cxn>
                        <a:cxn ang="0">
                          <a:pos x="684" y="985"/>
                        </a:cxn>
                        <a:cxn ang="0">
                          <a:pos x="690" y="1020"/>
                        </a:cxn>
                        <a:cxn ang="0">
                          <a:pos x="669" y="983"/>
                        </a:cxn>
                        <a:cxn ang="0">
                          <a:pos x="759" y="1075"/>
                        </a:cxn>
                        <a:cxn ang="0">
                          <a:pos x="681" y="1095"/>
                        </a:cxn>
                        <a:cxn ang="0">
                          <a:pos x="448" y="993"/>
                        </a:cxn>
                        <a:cxn ang="0">
                          <a:pos x="395" y="1067"/>
                        </a:cxn>
                        <a:cxn ang="0">
                          <a:pos x="327" y="1135"/>
                        </a:cxn>
                        <a:cxn ang="0">
                          <a:pos x="259" y="1134"/>
                        </a:cxn>
                        <a:cxn ang="0">
                          <a:pos x="301" y="1062"/>
                        </a:cxn>
                        <a:cxn ang="0">
                          <a:pos x="306" y="998"/>
                        </a:cxn>
                        <a:cxn ang="0">
                          <a:pos x="67" y="1028"/>
                        </a:cxn>
                        <a:cxn ang="0">
                          <a:pos x="70" y="1069"/>
                        </a:cxn>
                        <a:cxn ang="0">
                          <a:pos x="6" y="1067"/>
                        </a:cxn>
                        <a:cxn ang="0">
                          <a:pos x="42" y="1030"/>
                        </a:cxn>
                        <a:cxn ang="0">
                          <a:pos x="290" y="936"/>
                        </a:cxn>
                        <a:cxn ang="0">
                          <a:pos x="384" y="765"/>
                        </a:cxn>
                        <a:cxn ang="0">
                          <a:pos x="173" y="728"/>
                        </a:cxn>
                        <a:cxn ang="0">
                          <a:pos x="175" y="547"/>
                        </a:cxn>
                        <a:cxn ang="0">
                          <a:pos x="71" y="92"/>
                        </a:cxn>
                        <a:cxn ang="0">
                          <a:pos x="84" y="67"/>
                        </a:cxn>
                        <a:cxn ang="0">
                          <a:pos x="136" y="221"/>
                        </a:cxn>
                        <a:cxn ang="0">
                          <a:pos x="164" y="290"/>
                        </a:cxn>
                        <a:cxn ang="0">
                          <a:pos x="195" y="362"/>
                        </a:cxn>
                        <a:cxn ang="0">
                          <a:pos x="209" y="435"/>
                        </a:cxn>
                        <a:cxn ang="0">
                          <a:pos x="207" y="478"/>
                        </a:cxn>
                        <a:cxn ang="0">
                          <a:pos x="212" y="566"/>
                        </a:cxn>
                        <a:cxn ang="0">
                          <a:pos x="300" y="506"/>
                        </a:cxn>
                        <a:cxn ang="0">
                          <a:pos x="331" y="354"/>
                        </a:cxn>
                      </a:cxnLst>
                      <a:rect l="0" t="0" r="r" b="b"/>
                      <a:pathLst>
                        <a:path w="1075" h="1164">
                          <a:moveTo>
                            <a:pt x="285" y="357"/>
                          </a:moveTo>
                          <a:cubicBezTo>
                            <a:pt x="286" y="338"/>
                            <a:pt x="286" y="338"/>
                            <a:pt x="286" y="338"/>
                          </a:cubicBezTo>
                          <a:cubicBezTo>
                            <a:pt x="560" y="324"/>
                            <a:pt x="560" y="324"/>
                            <a:pt x="560" y="324"/>
                          </a:cubicBezTo>
                          <a:cubicBezTo>
                            <a:pt x="560" y="324"/>
                            <a:pt x="565" y="338"/>
                            <a:pt x="558" y="341"/>
                          </a:cubicBezTo>
                          <a:cubicBezTo>
                            <a:pt x="552" y="343"/>
                            <a:pt x="455" y="347"/>
                            <a:pt x="455" y="347"/>
                          </a:cubicBezTo>
                          <a:cubicBezTo>
                            <a:pt x="455" y="347"/>
                            <a:pt x="425" y="358"/>
                            <a:pt x="420" y="403"/>
                          </a:cubicBezTo>
                          <a:cubicBezTo>
                            <a:pt x="414" y="449"/>
                            <a:pt x="420" y="447"/>
                            <a:pt x="420" y="447"/>
                          </a:cubicBezTo>
                          <a:cubicBezTo>
                            <a:pt x="420" y="447"/>
                            <a:pt x="439" y="441"/>
                            <a:pt x="450" y="445"/>
                          </a:cubicBezTo>
                          <a:cubicBezTo>
                            <a:pt x="460" y="449"/>
                            <a:pt x="467" y="456"/>
                            <a:pt x="479" y="450"/>
                          </a:cubicBezTo>
                          <a:cubicBezTo>
                            <a:pt x="491" y="444"/>
                            <a:pt x="490" y="441"/>
                            <a:pt x="490" y="441"/>
                          </a:cubicBezTo>
                          <a:cubicBezTo>
                            <a:pt x="490" y="441"/>
                            <a:pt x="567" y="440"/>
                            <a:pt x="593" y="443"/>
                          </a:cubicBezTo>
                          <a:cubicBezTo>
                            <a:pt x="619" y="446"/>
                            <a:pt x="789" y="466"/>
                            <a:pt x="828" y="487"/>
                          </a:cubicBezTo>
                          <a:cubicBezTo>
                            <a:pt x="828" y="487"/>
                            <a:pt x="845" y="496"/>
                            <a:pt x="851" y="529"/>
                          </a:cubicBezTo>
                          <a:cubicBezTo>
                            <a:pt x="856" y="563"/>
                            <a:pt x="882" y="678"/>
                            <a:pt x="886" y="700"/>
                          </a:cubicBezTo>
                          <a:cubicBezTo>
                            <a:pt x="890" y="721"/>
                            <a:pt x="904" y="787"/>
                            <a:pt x="908" y="825"/>
                          </a:cubicBezTo>
                          <a:cubicBezTo>
                            <a:pt x="912" y="862"/>
                            <a:pt x="910" y="886"/>
                            <a:pt x="919" y="903"/>
                          </a:cubicBezTo>
                          <a:cubicBezTo>
                            <a:pt x="928" y="920"/>
                            <a:pt x="930" y="921"/>
                            <a:pt x="931" y="937"/>
                          </a:cubicBezTo>
                          <a:cubicBezTo>
                            <a:pt x="932" y="953"/>
                            <a:pt x="939" y="963"/>
                            <a:pt x="937" y="974"/>
                          </a:cubicBezTo>
                          <a:cubicBezTo>
                            <a:pt x="935" y="985"/>
                            <a:pt x="925" y="986"/>
                            <a:pt x="925" y="986"/>
                          </a:cubicBezTo>
                          <a:cubicBezTo>
                            <a:pt x="925" y="986"/>
                            <a:pt x="938" y="1004"/>
                            <a:pt x="957" y="1007"/>
                          </a:cubicBezTo>
                          <a:cubicBezTo>
                            <a:pt x="976" y="1010"/>
                            <a:pt x="1000" y="1012"/>
                            <a:pt x="1011" y="1012"/>
                          </a:cubicBezTo>
                          <a:cubicBezTo>
                            <a:pt x="1023" y="1011"/>
                            <a:pt x="1028" y="1009"/>
                            <a:pt x="1030" y="1021"/>
                          </a:cubicBezTo>
                          <a:cubicBezTo>
                            <a:pt x="1030" y="1021"/>
                            <a:pt x="1038" y="1021"/>
                            <a:pt x="1032" y="1028"/>
                          </a:cubicBezTo>
                          <a:cubicBezTo>
                            <a:pt x="1026" y="1034"/>
                            <a:pt x="999" y="1064"/>
                            <a:pt x="941" y="1058"/>
                          </a:cubicBezTo>
                          <a:cubicBezTo>
                            <a:pt x="941" y="1058"/>
                            <a:pt x="1020" y="1091"/>
                            <a:pt x="1053" y="1084"/>
                          </a:cubicBezTo>
                          <a:cubicBezTo>
                            <a:pt x="1053" y="1084"/>
                            <a:pt x="1071" y="1085"/>
                            <a:pt x="1070" y="1098"/>
                          </a:cubicBezTo>
                          <a:cubicBezTo>
                            <a:pt x="1070" y="1098"/>
                            <a:pt x="1075" y="1105"/>
                            <a:pt x="1066" y="1114"/>
                          </a:cubicBezTo>
                          <a:cubicBezTo>
                            <a:pt x="1066" y="1114"/>
                            <a:pt x="990" y="1147"/>
                            <a:pt x="859" y="1132"/>
                          </a:cubicBezTo>
                          <a:cubicBezTo>
                            <a:pt x="859" y="1132"/>
                            <a:pt x="830" y="1130"/>
                            <a:pt x="816" y="1132"/>
                          </a:cubicBezTo>
                          <a:cubicBezTo>
                            <a:pt x="802" y="1134"/>
                            <a:pt x="748" y="1135"/>
                            <a:pt x="748" y="1122"/>
                          </a:cubicBezTo>
                          <a:cubicBezTo>
                            <a:pt x="747" y="1110"/>
                            <a:pt x="747" y="1096"/>
                            <a:pt x="749" y="1095"/>
                          </a:cubicBezTo>
                          <a:cubicBezTo>
                            <a:pt x="749" y="1095"/>
                            <a:pt x="746" y="1031"/>
                            <a:pt x="753" y="1026"/>
                          </a:cubicBezTo>
                          <a:cubicBezTo>
                            <a:pt x="760" y="1021"/>
                            <a:pt x="749" y="988"/>
                            <a:pt x="747" y="967"/>
                          </a:cubicBezTo>
                          <a:cubicBezTo>
                            <a:pt x="745" y="946"/>
                            <a:pt x="723" y="845"/>
                            <a:pt x="720" y="819"/>
                          </a:cubicBezTo>
                          <a:cubicBezTo>
                            <a:pt x="718" y="794"/>
                            <a:pt x="710" y="763"/>
                            <a:pt x="707" y="741"/>
                          </a:cubicBezTo>
                          <a:cubicBezTo>
                            <a:pt x="704" y="720"/>
                            <a:pt x="703" y="682"/>
                            <a:pt x="707" y="669"/>
                          </a:cubicBezTo>
                          <a:cubicBezTo>
                            <a:pt x="710" y="656"/>
                            <a:pt x="707" y="656"/>
                            <a:pt x="707" y="656"/>
                          </a:cubicBezTo>
                          <a:cubicBezTo>
                            <a:pt x="707" y="656"/>
                            <a:pt x="678" y="675"/>
                            <a:pt x="656" y="674"/>
                          </a:cubicBezTo>
                          <a:cubicBezTo>
                            <a:pt x="635" y="673"/>
                            <a:pt x="613" y="675"/>
                            <a:pt x="613" y="675"/>
                          </a:cubicBezTo>
                          <a:cubicBezTo>
                            <a:pt x="613" y="675"/>
                            <a:pt x="629" y="714"/>
                            <a:pt x="562" y="734"/>
                          </a:cubicBezTo>
                          <a:cubicBezTo>
                            <a:pt x="562" y="734"/>
                            <a:pt x="545" y="754"/>
                            <a:pt x="538" y="756"/>
                          </a:cubicBezTo>
                          <a:cubicBezTo>
                            <a:pt x="540" y="805"/>
                            <a:pt x="540" y="805"/>
                            <a:pt x="540" y="805"/>
                          </a:cubicBezTo>
                          <a:cubicBezTo>
                            <a:pt x="540" y="805"/>
                            <a:pt x="522" y="825"/>
                            <a:pt x="483" y="816"/>
                          </a:cubicBezTo>
                          <a:cubicBezTo>
                            <a:pt x="471" y="763"/>
                            <a:pt x="471" y="763"/>
                            <a:pt x="471" y="763"/>
                          </a:cubicBezTo>
                          <a:cubicBezTo>
                            <a:pt x="445" y="761"/>
                            <a:pt x="445" y="761"/>
                            <a:pt x="445" y="761"/>
                          </a:cubicBezTo>
                          <a:cubicBezTo>
                            <a:pt x="441" y="766"/>
                            <a:pt x="441" y="766"/>
                            <a:pt x="441" y="766"/>
                          </a:cubicBezTo>
                          <a:cubicBezTo>
                            <a:pt x="458" y="766"/>
                            <a:pt x="458" y="766"/>
                            <a:pt x="458" y="766"/>
                          </a:cubicBezTo>
                          <a:cubicBezTo>
                            <a:pt x="455" y="930"/>
                            <a:pt x="455" y="930"/>
                            <a:pt x="455" y="930"/>
                          </a:cubicBezTo>
                          <a:cubicBezTo>
                            <a:pt x="689" y="950"/>
                            <a:pt x="689" y="950"/>
                            <a:pt x="689" y="950"/>
                          </a:cubicBezTo>
                          <a:cubicBezTo>
                            <a:pt x="689" y="983"/>
                            <a:pt x="689" y="983"/>
                            <a:pt x="689" y="983"/>
                          </a:cubicBezTo>
                          <a:cubicBezTo>
                            <a:pt x="684" y="985"/>
                            <a:pt x="684" y="985"/>
                            <a:pt x="684" y="985"/>
                          </a:cubicBezTo>
                          <a:cubicBezTo>
                            <a:pt x="684" y="985"/>
                            <a:pt x="682" y="988"/>
                            <a:pt x="684" y="989"/>
                          </a:cubicBezTo>
                          <a:cubicBezTo>
                            <a:pt x="684" y="989"/>
                            <a:pt x="696" y="992"/>
                            <a:pt x="693" y="1006"/>
                          </a:cubicBezTo>
                          <a:cubicBezTo>
                            <a:pt x="690" y="1020"/>
                            <a:pt x="690" y="1020"/>
                            <a:pt x="690" y="1020"/>
                          </a:cubicBezTo>
                          <a:cubicBezTo>
                            <a:pt x="690" y="1020"/>
                            <a:pt x="631" y="1016"/>
                            <a:pt x="645" y="993"/>
                          </a:cubicBezTo>
                          <a:cubicBezTo>
                            <a:pt x="645" y="993"/>
                            <a:pt x="662" y="987"/>
                            <a:pt x="670" y="989"/>
                          </a:cubicBezTo>
                          <a:cubicBezTo>
                            <a:pt x="669" y="983"/>
                            <a:pt x="669" y="983"/>
                            <a:pt x="669" y="983"/>
                          </a:cubicBezTo>
                          <a:cubicBezTo>
                            <a:pt x="618" y="983"/>
                            <a:pt x="618" y="983"/>
                            <a:pt x="618" y="983"/>
                          </a:cubicBezTo>
                          <a:cubicBezTo>
                            <a:pt x="764" y="1026"/>
                            <a:pt x="764" y="1026"/>
                            <a:pt x="764" y="1026"/>
                          </a:cubicBezTo>
                          <a:cubicBezTo>
                            <a:pt x="759" y="1075"/>
                            <a:pt x="759" y="1075"/>
                            <a:pt x="759" y="1075"/>
                          </a:cubicBezTo>
                          <a:cubicBezTo>
                            <a:pt x="748" y="1075"/>
                            <a:pt x="748" y="1075"/>
                            <a:pt x="748" y="1075"/>
                          </a:cubicBezTo>
                          <a:cubicBezTo>
                            <a:pt x="748" y="1075"/>
                            <a:pt x="752" y="1126"/>
                            <a:pt x="716" y="1125"/>
                          </a:cubicBezTo>
                          <a:cubicBezTo>
                            <a:pt x="716" y="1125"/>
                            <a:pt x="679" y="1125"/>
                            <a:pt x="681" y="1095"/>
                          </a:cubicBezTo>
                          <a:cubicBezTo>
                            <a:pt x="681" y="1095"/>
                            <a:pt x="684" y="1065"/>
                            <a:pt x="718" y="1067"/>
                          </a:cubicBezTo>
                          <a:cubicBezTo>
                            <a:pt x="719" y="1060"/>
                            <a:pt x="719" y="1060"/>
                            <a:pt x="719" y="1060"/>
                          </a:cubicBezTo>
                          <a:cubicBezTo>
                            <a:pt x="448" y="993"/>
                            <a:pt x="448" y="993"/>
                            <a:pt x="448" y="993"/>
                          </a:cubicBezTo>
                          <a:cubicBezTo>
                            <a:pt x="448" y="993"/>
                            <a:pt x="447" y="1010"/>
                            <a:pt x="438" y="1012"/>
                          </a:cubicBezTo>
                          <a:cubicBezTo>
                            <a:pt x="438" y="1068"/>
                            <a:pt x="438" y="1068"/>
                            <a:pt x="438" y="1068"/>
                          </a:cubicBezTo>
                          <a:cubicBezTo>
                            <a:pt x="438" y="1068"/>
                            <a:pt x="405" y="1073"/>
                            <a:pt x="395" y="1067"/>
                          </a:cubicBezTo>
                          <a:cubicBezTo>
                            <a:pt x="395" y="1026"/>
                            <a:pt x="395" y="1026"/>
                            <a:pt x="395" y="1026"/>
                          </a:cubicBezTo>
                          <a:cubicBezTo>
                            <a:pt x="323" y="1096"/>
                            <a:pt x="323" y="1096"/>
                            <a:pt x="323" y="1096"/>
                          </a:cubicBezTo>
                          <a:cubicBezTo>
                            <a:pt x="323" y="1096"/>
                            <a:pt x="335" y="1120"/>
                            <a:pt x="327" y="1135"/>
                          </a:cubicBezTo>
                          <a:cubicBezTo>
                            <a:pt x="327" y="1135"/>
                            <a:pt x="319" y="1140"/>
                            <a:pt x="317" y="1135"/>
                          </a:cubicBezTo>
                          <a:cubicBezTo>
                            <a:pt x="317" y="1135"/>
                            <a:pt x="319" y="1164"/>
                            <a:pt x="290" y="1164"/>
                          </a:cubicBezTo>
                          <a:cubicBezTo>
                            <a:pt x="290" y="1164"/>
                            <a:pt x="258" y="1162"/>
                            <a:pt x="259" y="1134"/>
                          </a:cubicBezTo>
                          <a:cubicBezTo>
                            <a:pt x="259" y="1134"/>
                            <a:pt x="250" y="1137"/>
                            <a:pt x="255" y="1127"/>
                          </a:cubicBezTo>
                          <a:cubicBezTo>
                            <a:pt x="255" y="1127"/>
                            <a:pt x="262" y="1095"/>
                            <a:pt x="300" y="1096"/>
                          </a:cubicBezTo>
                          <a:cubicBezTo>
                            <a:pt x="301" y="1062"/>
                            <a:pt x="301" y="1062"/>
                            <a:pt x="301" y="1062"/>
                          </a:cubicBezTo>
                          <a:cubicBezTo>
                            <a:pt x="301" y="1062"/>
                            <a:pt x="301" y="1052"/>
                            <a:pt x="310" y="1044"/>
                          </a:cubicBezTo>
                          <a:cubicBezTo>
                            <a:pt x="351" y="992"/>
                            <a:pt x="351" y="992"/>
                            <a:pt x="351" y="992"/>
                          </a:cubicBezTo>
                          <a:cubicBezTo>
                            <a:pt x="306" y="998"/>
                            <a:pt x="306" y="998"/>
                            <a:pt x="306" y="998"/>
                          </a:cubicBezTo>
                          <a:cubicBezTo>
                            <a:pt x="306" y="998"/>
                            <a:pt x="307" y="1025"/>
                            <a:pt x="279" y="1028"/>
                          </a:cubicBezTo>
                          <a:cubicBezTo>
                            <a:pt x="279" y="1028"/>
                            <a:pt x="255" y="1026"/>
                            <a:pt x="258" y="1005"/>
                          </a:cubicBezTo>
                          <a:cubicBezTo>
                            <a:pt x="67" y="1028"/>
                            <a:pt x="67" y="1028"/>
                            <a:pt x="67" y="1028"/>
                          </a:cubicBezTo>
                          <a:cubicBezTo>
                            <a:pt x="65" y="1035"/>
                            <a:pt x="65" y="1035"/>
                            <a:pt x="65" y="1035"/>
                          </a:cubicBezTo>
                          <a:cubicBezTo>
                            <a:pt x="73" y="1037"/>
                            <a:pt x="73" y="1037"/>
                            <a:pt x="73" y="1037"/>
                          </a:cubicBezTo>
                          <a:cubicBezTo>
                            <a:pt x="73" y="1037"/>
                            <a:pt x="76" y="1067"/>
                            <a:pt x="70" y="1069"/>
                          </a:cubicBezTo>
                          <a:cubicBezTo>
                            <a:pt x="70" y="1069"/>
                            <a:pt x="63" y="1071"/>
                            <a:pt x="61" y="1075"/>
                          </a:cubicBezTo>
                          <a:cubicBezTo>
                            <a:pt x="59" y="1079"/>
                            <a:pt x="50" y="1095"/>
                            <a:pt x="28" y="1094"/>
                          </a:cubicBezTo>
                          <a:cubicBezTo>
                            <a:pt x="28" y="1094"/>
                            <a:pt x="4" y="1092"/>
                            <a:pt x="6" y="1067"/>
                          </a:cubicBezTo>
                          <a:cubicBezTo>
                            <a:pt x="6" y="1067"/>
                            <a:pt x="0" y="1067"/>
                            <a:pt x="3" y="1057"/>
                          </a:cubicBezTo>
                          <a:cubicBezTo>
                            <a:pt x="3" y="1057"/>
                            <a:pt x="18" y="1028"/>
                            <a:pt x="44" y="1032"/>
                          </a:cubicBezTo>
                          <a:cubicBezTo>
                            <a:pt x="42" y="1030"/>
                            <a:pt x="42" y="1030"/>
                            <a:pt x="42" y="1030"/>
                          </a:cubicBezTo>
                          <a:cubicBezTo>
                            <a:pt x="44" y="994"/>
                            <a:pt x="44" y="994"/>
                            <a:pt x="44" y="994"/>
                          </a:cubicBezTo>
                          <a:cubicBezTo>
                            <a:pt x="290" y="949"/>
                            <a:pt x="290" y="949"/>
                            <a:pt x="290" y="949"/>
                          </a:cubicBezTo>
                          <a:cubicBezTo>
                            <a:pt x="290" y="936"/>
                            <a:pt x="290" y="936"/>
                            <a:pt x="290" y="936"/>
                          </a:cubicBezTo>
                          <a:cubicBezTo>
                            <a:pt x="378" y="929"/>
                            <a:pt x="378" y="929"/>
                            <a:pt x="378" y="929"/>
                          </a:cubicBezTo>
                          <a:cubicBezTo>
                            <a:pt x="374" y="767"/>
                            <a:pt x="374" y="767"/>
                            <a:pt x="374" y="767"/>
                          </a:cubicBezTo>
                          <a:cubicBezTo>
                            <a:pt x="384" y="765"/>
                            <a:pt x="384" y="765"/>
                            <a:pt x="384" y="765"/>
                          </a:cubicBezTo>
                          <a:cubicBezTo>
                            <a:pt x="382" y="754"/>
                            <a:pt x="382" y="754"/>
                            <a:pt x="382" y="754"/>
                          </a:cubicBezTo>
                          <a:cubicBezTo>
                            <a:pt x="382" y="754"/>
                            <a:pt x="341" y="761"/>
                            <a:pt x="325" y="728"/>
                          </a:cubicBezTo>
                          <a:cubicBezTo>
                            <a:pt x="173" y="728"/>
                            <a:pt x="173" y="728"/>
                            <a:pt x="173" y="728"/>
                          </a:cubicBezTo>
                          <a:cubicBezTo>
                            <a:pt x="173" y="728"/>
                            <a:pt x="143" y="730"/>
                            <a:pt x="147" y="698"/>
                          </a:cubicBezTo>
                          <a:cubicBezTo>
                            <a:pt x="152" y="661"/>
                            <a:pt x="152" y="661"/>
                            <a:pt x="152" y="661"/>
                          </a:cubicBezTo>
                          <a:cubicBezTo>
                            <a:pt x="152" y="661"/>
                            <a:pt x="172" y="575"/>
                            <a:pt x="175" y="547"/>
                          </a:cubicBezTo>
                          <a:cubicBezTo>
                            <a:pt x="179" y="519"/>
                            <a:pt x="184" y="456"/>
                            <a:pt x="166" y="405"/>
                          </a:cubicBezTo>
                          <a:cubicBezTo>
                            <a:pt x="147" y="353"/>
                            <a:pt x="141" y="308"/>
                            <a:pt x="133" y="282"/>
                          </a:cubicBezTo>
                          <a:cubicBezTo>
                            <a:pt x="125" y="256"/>
                            <a:pt x="75" y="108"/>
                            <a:pt x="71" y="92"/>
                          </a:cubicBezTo>
                          <a:cubicBezTo>
                            <a:pt x="71" y="92"/>
                            <a:pt x="27" y="19"/>
                            <a:pt x="58" y="11"/>
                          </a:cubicBezTo>
                          <a:cubicBezTo>
                            <a:pt x="58" y="11"/>
                            <a:pt x="77" y="0"/>
                            <a:pt x="85" y="40"/>
                          </a:cubicBezTo>
                          <a:cubicBezTo>
                            <a:pt x="85" y="40"/>
                            <a:pt x="79" y="57"/>
                            <a:pt x="84" y="67"/>
                          </a:cubicBezTo>
                          <a:cubicBezTo>
                            <a:pt x="89" y="77"/>
                            <a:pt x="94" y="80"/>
                            <a:pt x="94" y="98"/>
                          </a:cubicBezTo>
                          <a:cubicBezTo>
                            <a:pt x="94" y="116"/>
                            <a:pt x="106" y="137"/>
                            <a:pt x="113" y="153"/>
                          </a:cubicBezTo>
                          <a:cubicBezTo>
                            <a:pt x="120" y="170"/>
                            <a:pt x="132" y="214"/>
                            <a:pt x="136" y="221"/>
                          </a:cubicBezTo>
                          <a:cubicBezTo>
                            <a:pt x="140" y="229"/>
                            <a:pt x="146" y="242"/>
                            <a:pt x="147" y="253"/>
                          </a:cubicBezTo>
                          <a:cubicBezTo>
                            <a:pt x="148" y="263"/>
                            <a:pt x="147" y="263"/>
                            <a:pt x="154" y="270"/>
                          </a:cubicBezTo>
                          <a:cubicBezTo>
                            <a:pt x="161" y="277"/>
                            <a:pt x="162" y="278"/>
                            <a:pt x="164" y="290"/>
                          </a:cubicBezTo>
                          <a:cubicBezTo>
                            <a:pt x="167" y="301"/>
                            <a:pt x="172" y="303"/>
                            <a:pt x="173" y="307"/>
                          </a:cubicBezTo>
                          <a:cubicBezTo>
                            <a:pt x="173" y="312"/>
                            <a:pt x="174" y="329"/>
                            <a:pt x="178" y="337"/>
                          </a:cubicBezTo>
                          <a:cubicBezTo>
                            <a:pt x="183" y="345"/>
                            <a:pt x="193" y="349"/>
                            <a:pt x="195" y="362"/>
                          </a:cubicBezTo>
                          <a:cubicBezTo>
                            <a:pt x="198" y="374"/>
                            <a:pt x="197" y="380"/>
                            <a:pt x="200" y="387"/>
                          </a:cubicBezTo>
                          <a:cubicBezTo>
                            <a:pt x="204" y="394"/>
                            <a:pt x="204" y="400"/>
                            <a:pt x="203" y="408"/>
                          </a:cubicBezTo>
                          <a:cubicBezTo>
                            <a:pt x="202" y="417"/>
                            <a:pt x="211" y="427"/>
                            <a:pt x="209" y="435"/>
                          </a:cubicBezTo>
                          <a:cubicBezTo>
                            <a:pt x="207" y="442"/>
                            <a:pt x="199" y="448"/>
                            <a:pt x="204" y="450"/>
                          </a:cubicBezTo>
                          <a:cubicBezTo>
                            <a:pt x="209" y="452"/>
                            <a:pt x="218" y="452"/>
                            <a:pt x="213" y="459"/>
                          </a:cubicBezTo>
                          <a:cubicBezTo>
                            <a:pt x="208" y="465"/>
                            <a:pt x="205" y="471"/>
                            <a:pt x="207" y="478"/>
                          </a:cubicBezTo>
                          <a:cubicBezTo>
                            <a:pt x="210" y="484"/>
                            <a:pt x="213" y="505"/>
                            <a:pt x="211" y="520"/>
                          </a:cubicBezTo>
                          <a:cubicBezTo>
                            <a:pt x="209" y="535"/>
                            <a:pt x="204" y="547"/>
                            <a:pt x="201" y="553"/>
                          </a:cubicBezTo>
                          <a:cubicBezTo>
                            <a:pt x="199" y="560"/>
                            <a:pt x="196" y="568"/>
                            <a:pt x="212" y="566"/>
                          </a:cubicBezTo>
                          <a:cubicBezTo>
                            <a:pt x="212" y="566"/>
                            <a:pt x="222" y="555"/>
                            <a:pt x="231" y="548"/>
                          </a:cubicBezTo>
                          <a:cubicBezTo>
                            <a:pt x="240" y="542"/>
                            <a:pt x="257" y="528"/>
                            <a:pt x="264" y="524"/>
                          </a:cubicBezTo>
                          <a:cubicBezTo>
                            <a:pt x="272" y="519"/>
                            <a:pt x="294" y="510"/>
                            <a:pt x="300" y="506"/>
                          </a:cubicBezTo>
                          <a:cubicBezTo>
                            <a:pt x="305" y="501"/>
                            <a:pt x="322" y="476"/>
                            <a:pt x="341" y="470"/>
                          </a:cubicBezTo>
                          <a:cubicBezTo>
                            <a:pt x="359" y="380"/>
                            <a:pt x="359" y="380"/>
                            <a:pt x="359" y="380"/>
                          </a:cubicBezTo>
                          <a:cubicBezTo>
                            <a:pt x="359" y="380"/>
                            <a:pt x="348" y="352"/>
                            <a:pt x="331" y="354"/>
                          </a:cubicBezTo>
                          <a:lnTo>
                            <a:pt x="285" y="357"/>
                          </a:lnTo>
                          <a:close/>
                        </a:path>
                      </a:pathLst>
                    </a:custGeom>
                    <a:grpFill/>
                    <a:ln w="9525">
                      <a:noFill/>
                      <a:round/>
                    </a:ln>
                  </p:spPr>
                  <p:txBody>
                    <a:bodyPr lIns="154296" tIns="77148" rIns="154296" bIns="77148"/>
                    <a:lstStyle/>
                    <a:p>
                      <a:pPr>
                        <a:lnSpc>
                          <a:spcPct val="120000"/>
                        </a:lnSpc>
                        <a:defRPr/>
                      </a:pPr>
                      <a:endParaRPr lang="en-US" sz="700" i="0">
                        <a:latin typeface="+mn-ea"/>
                        <a:cs typeface="+mn-ea"/>
                        <a:sym typeface="Arial" panose="020B0604020202020204" pitchFamily="34" charset="0"/>
                      </a:endParaRPr>
                    </a:p>
                  </p:txBody>
                </p:sp>
                <p:sp>
                  <p:nvSpPr>
                    <p:cNvPr id="119" name="Freeform 11"/>
                    <p:cNvSpPr/>
                    <p:nvPr/>
                  </p:nvSpPr>
                  <p:spPr bwMode="auto">
                    <a:xfrm>
                      <a:off x="3775075" y="2605088"/>
                      <a:ext cx="703263" cy="517525"/>
                    </a:xfrm>
                    <a:custGeom>
                      <a:avLst/>
                      <a:gdLst/>
                      <a:ahLst/>
                      <a:cxnLst>
                        <a:cxn ang="0">
                          <a:pos x="0" y="288"/>
                        </a:cxn>
                        <a:cxn ang="0">
                          <a:pos x="258" y="289"/>
                        </a:cxn>
                        <a:cxn ang="0">
                          <a:pos x="270" y="276"/>
                        </a:cxn>
                        <a:cxn ang="0">
                          <a:pos x="270" y="261"/>
                        </a:cxn>
                        <a:cxn ang="0">
                          <a:pos x="264" y="260"/>
                        </a:cxn>
                        <a:cxn ang="0">
                          <a:pos x="389" y="10"/>
                        </a:cxn>
                        <a:cxn ang="0">
                          <a:pos x="386" y="0"/>
                        </a:cxn>
                        <a:cxn ang="0">
                          <a:pos x="374" y="1"/>
                        </a:cxn>
                        <a:cxn ang="0">
                          <a:pos x="240" y="260"/>
                        </a:cxn>
                        <a:cxn ang="0">
                          <a:pos x="238" y="264"/>
                        </a:cxn>
                        <a:cxn ang="0">
                          <a:pos x="5" y="266"/>
                        </a:cxn>
                        <a:cxn ang="0">
                          <a:pos x="0" y="288"/>
                        </a:cxn>
                      </a:cxnLst>
                      <a:rect l="0" t="0" r="r" b="b"/>
                      <a:pathLst>
                        <a:path w="392" h="289">
                          <a:moveTo>
                            <a:pt x="0" y="288"/>
                          </a:moveTo>
                          <a:cubicBezTo>
                            <a:pt x="258" y="289"/>
                            <a:pt x="258" y="289"/>
                            <a:pt x="258" y="289"/>
                          </a:cubicBezTo>
                          <a:cubicBezTo>
                            <a:pt x="258" y="289"/>
                            <a:pt x="270" y="283"/>
                            <a:pt x="270" y="276"/>
                          </a:cubicBezTo>
                          <a:cubicBezTo>
                            <a:pt x="270" y="261"/>
                            <a:pt x="270" y="261"/>
                            <a:pt x="270" y="261"/>
                          </a:cubicBezTo>
                          <a:cubicBezTo>
                            <a:pt x="264" y="260"/>
                            <a:pt x="264" y="260"/>
                            <a:pt x="264" y="260"/>
                          </a:cubicBezTo>
                          <a:cubicBezTo>
                            <a:pt x="389" y="10"/>
                            <a:pt x="389" y="10"/>
                            <a:pt x="389" y="10"/>
                          </a:cubicBezTo>
                          <a:cubicBezTo>
                            <a:pt x="389" y="10"/>
                            <a:pt x="392" y="2"/>
                            <a:pt x="386" y="0"/>
                          </a:cubicBezTo>
                          <a:cubicBezTo>
                            <a:pt x="374" y="1"/>
                            <a:pt x="374" y="1"/>
                            <a:pt x="374" y="1"/>
                          </a:cubicBezTo>
                          <a:cubicBezTo>
                            <a:pt x="240" y="260"/>
                            <a:pt x="240" y="260"/>
                            <a:pt x="240" y="260"/>
                          </a:cubicBezTo>
                          <a:cubicBezTo>
                            <a:pt x="238" y="264"/>
                            <a:pt x="238" y="264"/>
                            <a:pt x="238" y="264"/>
                          </a:cubicBezTo>
                          <a:cubicBezTo>
                            <a:pt x="5" y="266"/>
                            <a:pt x="5" y="266"/>
                            <a:pt x="5" y="266"/>
                          </a:cubicBezTo>
                          <a:lnTo>
                            <a:pt x="0" y="288"/>
                          </a:lnTo>
                          <a:close/>
                        </a:path>
                      </a:pathLst>
                    </a:custGeom>
                    <a:grpFill/>
                    <a:ln w="9525">
                      <a:noFill/>
                      <a:round/>
                    </a:ln>
                  </p:spPr>
                  <p:txBody>
                    <a:bodyPr lIns="154296" tIns="77148" rIns="154296" bIns="77148"/>
                    <a:lstStyle/>
                    <a:p>
                      <a:pPr>
                        <a:lnSpc>
                          <a:spcPct val="120000"/>
                        </a:lnSpc>
                        <a:defRPr/>
                      </a:pPr>
                      <a:endParaRPr lang="en-US" sz="700" i="0">
                        <a:latin typeface="+mn-ea"/>
                        <a:cs typeface="+mn-ea"/>
                        <a:sym typeface="Arial" panose="020B0604020202020204" pitchFamily="34" charset="0"/>
                      </a:endParaRPr>
                    </a:p>
                  </p:txBody>
                </p:sp>
              </p:grpSp>
              <p:grpSp>
                <p:nvGrpSpPr>
                  <p:cNvPr id="100" name="Group 76"/>
                  <p:cNvGrpSpPr/>
                  <p:nvPr/>
                </p:nvGrpSpPr>
                <p:grpSpPr>
                  <a:xfrm>
                    <a:off x="4014236" y="2939551"/>
                    <a:ext cx="1986537" cy="3002522"/>
                    <a:chOff x="4895850" y="1982788"/>
                    <a:chExt cx="1735138" cy="2622549"/>
                  </a:xfrm>
                  <a:solidFill>
                    <a:schemeClr val="tx1">
                      <a:lumMod val="25000"/>
                      <a:lumOff val="75000"/>
                    </a:schemeClr>
                  </a:solidFill>
                </p:grpSpPr>
                <p:sp>
                  <p:nvSpPr>
                    <p:cNvPr id="108" name="Freeform 12"/>
                    <p:cNvSpPr/>
                    <p:nvPr/>
                  </p:nvSpPr>
                  <p:spPr bwMode="auto">
                    <a:xfrm>
                      <a:off x="4895850" y="2605088"/>
                      <a:ext cx="703263" cy="517525"/>
                    </a:xfrm>
                    <a:custGeom>
                      <a:avLst/>
                      <a:gdLst/>
                      <a:ahLst/>
                      <a:cxnLst>
                        <a:cxn ang="0">
                          <a:pos x="392" y="288"/>
                        </a:cxn>
                        <a:cxn ang="0">
                          <a:pos x="135" y="289"/>
                        </a:cxn>
                        <a:cxn ang="0">
                          <a:pos x="122" y="276"/>
                        </a:cxn>
                        <a:cxn ang="0">
                          <a:pos x="123" y="261"/>
                        </a:cxn>
                        <a:cxn ang="0">
                          <a:pos x="129" y="260"/>
                        </a:cxn>
                        <a:cxn ang="0">
                          <a:pos x="3" y="10"/>
                        </a:cxn>
                        <a:cxn ang="0">
                          <a:pos x="7" y="0"/>
                        </a:cxn>
                        <a:cxn ang="0">
                          <a:pos x="19" y="1"/>
                        </a:cxn>
                        <a:cxn ang="0">
                          <a:pos x="152" y="260"/>
                        </a:cxn>
                        <a:cxn ang="0">
                          <a:pos x="154" y="264"/>
                        </a:cxn>
                        <a:cxn ang="0">
                          <a:pos x="388" y="266"/>
                        </a:cxn>
                        <a:cxn ang="0">
                          <a:pos x="392" y="288"/>
                        </a:cxn>
                      </a:cxnLst>
                      <a:rect l="0" t="0" r="r" b="b"/>
                      <a:pathLst>
                        <a:path w="392" h="289">
                          <a:moveTo>
                            <a:pt x="392" y="288"/>
                          </a:moveTo>
                          <a:cubicBezTo>
                            <a:pt x="135" y="289"/>
                            <a:pt x="135" y="289"/>
                            <a:pt x="135" y="289"/>
                          </a:cubicBezTo>
                          <a:cubicBezTo>
                            <a:pt x="135" y="289"/>
                            <a:pt x="123" y="283"/>
                            <a:pt x="122" y="276"/>
                          </a:cubicBezTo>
                          <a:cubicBezTo>
                            <a:pt x="123" y="261"/>
                            <a:pt x="123" y="261"/>
                            <a:pt x="123" y="261"/>
                          </a:cubicBezTo>
                          <a:cubicBezTo>
                            <a:pt x="129" y="260"/>
                            <a:pt x="129" y="260"/>
                            <a:pt x="129" y="260"/>
                          </a:cubicBezTo>
                          <a:cubicBezTo>
                            <a:pt x="3" y="10"/>
                            <a:pt x="3" y="10"/>
                            <a:pt x="3" y="10"/>
                          </a:cubicBezTo>
                          <a:cubicBezTo>
                            <a:pt x="3" y="10"/>
                            <a:pt x="0" y="2"/>
                            <a:pt x="7" y="0"/>
                          </a:cubicBezTo>
                          <a:cubicBezTo>
                            <a:pt x="19" y="1"/>
                            <a:pt x="19" y="1"/>
                            <a:pt x="19" y="1"/>
                          </a:cubicBezTo>
                          <a:cubicBezTo>
                            <a:pt x="152" y="260"/>
                            <a:pt x="152" y="260"/>
                            <a:pt x="152" y="260"/>
                          </a:cubicBezTo>
                          <a:cubicBezTo>
                            <a:pt x="154" y="264"/>
                            <a:pt x="154" y="264"/>
                            <a:pt x="154" y="264"/>
                          </a:cubicBezTo>
                          <a:cubicBezTo>
                            <a:pt x="388" y="266"/>
                            <a:pt x="388" y="266"/>
                            <a:pt x="388" y="266"/>
                          </a:cubicBezTo>
                          <a:lnTo>
                            <a:pt x="392" y="288"/>
                          </a:lnTo>
                          <a:close/>
                        </a:path>
                      </a:pathLst>
                    </a:custGeom>
                    <a:grpFill/>
                    <a:ln w="9525">
                      <a:noFill/>
                      <a:round/>
                    </a:ln>
                  </p:spPr>
                  <p:txBody>
                    <a:bodyPr lIns="154296" tIns="77148" rIns="154296" bIns="77148"/>
                    <a:lstStyle/>
                    <a:p>
                      <a:pPr>
                        <a:lnSpc>
                          <a:spcPct val="120000"/>
                        </a:lnSpc>
                        <a:defRPr/>
                      </a:pPr>
                      <a:endParaRPr lang="en-US" sz="700" i="0">
                        <a:latin typeface="+mn-ea"/>
                        <a:cs typeface="+mn-ea"/>
                        <a:sym typeface="Arial" panose="020B0604020202020204" pitchFamily="34" charset="0"/>
                      </a:endParaRPr>
                    </a:p>
                  </p:txBody>
                </p:sp>
                <p:sp>
                  <p:nvSpPr>
                    <p:cNvPr id="109" name="Freeform 13"/>
                    <p:cNvSpPr/>
                    <p:nvPr/>
                  </p:nvSpPr>
                  <p:spPr bwMode="auto">
                    <a:xfrm>
                      <a:off x="5583238" y="2406650"/>
                      <a:ext cx="841375" cy="1103312"/>
                    </a:xfrm>
                    <a:custGeom>
                      <a:avLst/>
                      <a:gdLst/>
                      <a:ahLst/>
                      <a:cxnLst>
                        <a:cxn ang="0">
                          <a:pos x="258" y="129"/>
                        </a:cxn>
                        <a:cxn ang="0">
                          <a:pos x="232" y="218"/>
                        </a:cxn>
                        <a:cxn ang="0">
                          <a:pos x="211" y="309"/>
                        </a:cxn>
                        <a:cxn ang="0">
                          <a:pos x="210" y="320"/>
                        </a:cxn>
                        <a:cxn ang="0">
                          <a:pos x="202" y="330"/>
                        </a:cxn>
                        <a:cxn ang="0">
                          <a:pos x="197" y="345"/>
                        </a:cxn>
                        <a:cxn ang="0">
                          <a:pos x="187" y="355"/>
                        </a:cxn>
                        <a:cxn ang="0">
                          <a:pos x="168" y="355"/>
                        </a:cxn>
                        <a:cxn ang="0">
                          <a:pos x="161" y="361"/>
                        </a:cxn>
                        <a:cxn ang="0">
                          <a:pos x="135" y="361"/>
                        </a:cxn>
                        <a:cxn ang="0">
                          <a:pos x="108" y="353"/>
                        </a:cxn>
                        <a:cxn ang="0">
                          <a:pos x="80" y="350"/>
                        </a:cxn>
                        <a:cxn ang="0">
                          <a:pos x="41" y="351"/>
                        </a:cxn>
                        <a:cxn ang="0">
                          <a:pos x="30" y="351"/>
                        </a:cxn>
                        <a:cxn ang="0">
                          <a:pos x="12" y="395"/>
                        </a:cxn>
                        <a:cxn ang="0">
                          <a:pos x="52" y="399"/>
                        </a:cxn>
                        <a:cxn ang="0">
                          <a:pos x="67" y="415"/>
                        </a:cxn>
                        <a:cxn ang="0">
                          <a:pos x="87" y="427"/>
                        </a:cxn>
                        <a:cxn ang="0">
                          <a:pos x="108" y="436"/>
                        </a:cxn>
                        <a:cxn ang="0">
                          <a:pos x="155" y="447"/>
                        </a:cxn>
                        <a:cxn ang="0">
                          <a:pos x="177" y="457"/>
                        </a:cxn>
                        <a:cxn ang="0">
                          <a:pos x="149" y="517"/>
                        </a:cxn>
                        <a:cxn ang="0">
                          <a:pos x="253" y="584"/>
                        </a:cxn>
                        <a:cxn ang="0">
                          <a:pos x="392" y="614"/>
                        </a:cxn>
                        <a:cxn ang="0">
                          <a:pos x="404" y="608"/>
                        </a:cxn>
                        <a:cxn ang="0">
                          <a:pos x="416" y="582"/>
                        </a:cxn>
                        <a:cxn ang="0">
                          <a:pos x="416" y="549"/>
                        </a:cxn>
                        <a:cxn ang="0">
                          <a:pos x="411" y="471"/>
                        </a:cxn>
                        <a:cxn ang="0">
                          <a:pos x="450" y="310"/>
                        </a:cxn>
                        <a:cxn ang="0">
                          <a:pos x="469" y="193"/>
                        </a:cxn>
                        <a:cxn ang="0">
                          <a:pos x="459" y="155"/>
                        </a:cxn>
                        <a:cxn ang="0">
                          <a:pos x="458" y="63"/>
                        </a:cxn>
                        <a:cxn ang="0">
                          <a:pos x="369" y="0"/>
                        </a:cxn>
                        <a:cxn ang="0">
                          <a:pos x="300" y="74"/>
                        </a:cxn>
                        <a:cxn ang="0">
                          <a:pos x="268" y="119"/>
                        </a:cxn>
                        <a:cxn ang="0">
                          <a:pos x="258" y="129"/>
                        </a:cxn>
                      </a:cxnLst>
                      <a:rect l="0" t="0" r="r" b="b"/>
                      <a:pathLst>
                        <a:path w="469" h="614">
                          <a:moveTo>
                            <a:pt x="258" y="129"/>
                          </a:moveTo>
                          <a:cubicBezTo>
                            <a:pt x="258" y="129"/>
                            <a:pt x="243" y="200"/>
                            <a:pt x="232" y="218"/>
                          </a:cubicBezTo>
                          <a:cubicBezTo>
                            <a:pt x="221" y="237"/>
                            <a:pt x="186" y="264"/>
                            <a:pt x="211" y="309"/>
                          </a:cubicBezTo>
                          <a:cubicBezTo>
                            <a:pt x="211" y="309"/>
                            <a:pt x="213" y="315"/>
                            <a:pt x="210" y="320"/>
                          </a:cubicBezTo>
                          <a:cubicBezTo>
                            <a:pt x="206" y="324"/>
                            <a:pt x="203" y="319"/>
                            <a:pt x="202" y="330"/>
                          </a:cubicBezTo>
                          <a:cubicBezTo>
                            <a:pt x="200" y="340"/>
                            <a:pt x="203" y="341"/>
                            <a:pt x="197" y="345"/>
                          </a:cubicBezTo>
                          <a:cubicBezTo>
                            <a:pt x="191" y="350"/>
                            <a:pt x="190" y="355"/>
                            <a:pt x="187" y="355"/>
                          </a:cubicBezTo>
                          <a:cubicBezTo>
                            <a:pt x="185" y="356"/>
                            <a:pt x="172" y="349"/>
                            <a:pt x="168" y="355"/>
                          </a:cubicBezTo>
                          <a:cubicBezTo>
                            <a:pt x="163" y="361"/>
                            <a:pt x="161" y="361"/>
                            <a:pt x="161" y="361"/>
                          </a:cubicBezTo>
                          <a:cubicBezTo>
                            <a:pt x="161" y="361"/>
                            <a:pt x="143" y="361"/>
                            <a:pt x="135" y="361"/>
                          </a:cubicBezTo>
                          <a:cubicBezTo>
                            <a:pt x="127" y="361"/>
                            <a:pt x="121" y="353"/>
                            <a:pt x="108" y="353"/>
                          </a:cubicBezTo>
                          <a:cubicBezTo>
                            <a:pt x="95" y="352"/>
                            <a:pt x="87" y="350"/>
                            <a:pt x="80" y="350"/>
                          </a:cubicBezTo>
                          <a:cubicBezTo>
                            <a:pt x="72" y="351"/>
                            <a:pt x="48" y="351"/>
                            <a:pt x="41" y="351"/>
                          </a:cubicBezTo>
                          <a:cubicBezTo>
                            <a:pt x="34" y="351"/>
                            <a:pt x="30" y="351"/>
                            <a:pt x="30" y="351"/>
                          </a:cubicBezTo>
                          <a:cubicBezTo>
                            <a:pt x="30" y="351"/>
                            <a:pt x="0" y="375"/>
                            <a:pt x="12" y="395"/>
                          </a:cubicBezTo>
                          <a:cubicBezTo>
                            <a:pt x="52" y="399"/>
                            <a:pt x="52" y="399"/>
                            <a:pt x="52" y="399"/>
                          </a:cubicBezTo>
                          <a:cubicBezTo>
                            <a:pt x="52" y="399"/>
                            <a:pt x="56" y="412"/>
                            <a:pt x="67" y="415"/>
                          </a:cubicBezTo>
                          <a:cubicBezTo>
                            <a:pt x="78" y="418"/>
                            <a:pt x="80" y="419"/>
                            <a:pt x="87" y="427"/>
                          </a:cubicBezTo>
                          <a:cubicBezTo>
                            <a:pt x="94" y="435"/>
                            <a:pt x="99" y="436"/>
                            <a:pt x="108" y="436"/>
                          </a:cubicBezTo>
                          <a:cubicBezTo>
                            <a:pt x="117" y="436"/>
                            <a:pt x="144" y="444"/>
                            <a:pt x="155" y="447"/>
                          </a:cubicBezTo>
                          <a:cubicBezTo>
                            <a:pt x="167" y="450"/>
                            <a:pt x="177" y="457"/>
                            <a:pt x="177" y="457"/>
                          </a:cubicBezTo>
                          <a:cubicBezTo>
                            <a:pt x="177" y="457"/>
                            <a:pt x="160" y="447"/>
                            <a:pt x="149" y="517"/>
                          </a:cubicBezTo>
                          <a:cubicBezTo>
                            <a:pt x="138" y="587"/>
                            <a:pt x="253" y="584"/>
                            <a:pt x="253" y="584"/>
                          </a:cubicBezTo>
                          <a:cubicBezTo>
                            <a:pt x="392" y="614"/>
                            <a:pt x="392" y="614"/>
                            <a:pt x="392" y="614"/>
                          </a:cubicBezTo>
                          <a:cubicBezTo>
                            <a:pt x="404" y="608"/>
                            <a:pt x="404" y="608"/>
                            <a:pt x="404" y="608"/>
                          </a:cubicBezTo>
                          <a:cubicBezTo>
                            <a:pt x="416" y="582"/>
                            <a:pt x="416" y="582"/>
                            <a:pt x="416" y="582"/>
                          </a:cubicBezTo>
                          <a:cubicBezTo>
                            <a:pt x="416" y="549"/>
                            <a:pt x="416" y="549"/>
                            <a:pt x="416" y="549"/>
                          </a:cubicBezTo>
                          <a:cubicBezTo>
                            <a:pt x="416" y="549"/>
                            <a:pt x="412" y="471"/>
                            <a:pt x="411" y="471"/>
                          </a:cubicBezTo>
                          <a:cubicBezTo>
                            <a:pt x="410" y="471"/>
                            <a:pt x="450" y="310"/>
                            <a:pt x="450" y="310"/>
                          </a:cubicBezTo>
                          <a:cubicBezTo>
                            <a:pt x="469" y="193"/>
                            <a:pt x="469" y="193"/>
                            <a:pt x="469" y="193"/>
                          </a:cubicBezTo>
                          <a:cubicBezTo>
                            <a:pt x="459" y="155"/>
                            <a:pt x="459" y="155"/>
                            <a:pt x="459" y="155"/>
                          </a:cubicBezTo>
                          <a:cubicBezTo>
                            <a:pt x="458" y="63"/>
                            <a:pt x="458" y="63"/>
                            <a:pt x="458" y="63"/>
                          </a:cubicBezTo>
                          <a:cubicBezTo>
                            <a:pt x="369" y="0"/>
                            <a:pt x="369" y="0"/>
                            <a:pt x="369" y="0"/>
                          </a:cubicBezTo>
                          <a:cubicBezTo>
                            <a:pt x="300" y="74"/>
                            <a:pt x="300" y="74"/>
                            <a:pt x="300" y="74"/>
                          </a:cubicBezTo>
                          <a:cubicBezTo>
                            <a:pt x="268" y="119"/>
                            <a:pt x="268" y="119"/>
                            <a:pt x="268" y="119"/>
                          </a:cubicBezTo>
                          <a:cubicBezTo>
                            <a:pt x="268" y="119"/>
                            <a:pt x="260" y="122"/>
                            <a:pt x="258" y="129"/>
                          </a:cubicBezTo>
                          <a:close/>
                        </a:path>
                      </a:pathLst>
                    </a:custGeom>
                    <a:grpFill/>
                    <a:ln w="9525">
                      <a:noFill/>
                      <a:round/>
                    </a:ln>
                  </p:spPr>
                  <p:txBody>
                    <a:bodyPr lIns="154296" tIns="77148" rIns="154296" bIns="77148"/>
                    <a:lstStyle/>
                    <a:p>
                      <a:pPr>
                        <a:lnSpc>
                          <a:spcPct val="120000"/>
                        </a:lnSpc>
                        <a:defRPr/>
                      </a:pPr>
                      <a:endParaRPr lang="en-US" sz="700" i="0">
                        <a:latin typeface="+mn-ea"/>
                        <a:cs typeface="+mn-ea"/>
                        <a:sym typeface="Arial" panose="020B0604020202020204" pitchFamily="34" charset="0"/>
                      </a:endParaRPr>
                    </a:p>
                  </p:txBody>
                </p:sp>
                <p:sp>
                  <p:nvSpPr>
                    <p:cNvPr id="110" name="Freeform 14"/>
                    <p:cNvSpPr/>
                    <p:nvPr/>
                  </p:nvSpPr>
                  <p:spPr bwMode="auto">
                    <a:xfrm>
                      <a:off x="5365750" y="2982913"/>
                      <a:ext cx="271463" cy="138112"/>
                    </a:xfrm>
                    <a:custGeom>
                      <a:avLst/>
                      <a:gdLst/>
                      <a:ahLst/>
                      <a:cxnLst>
                        <a:cxn ang="0">
                          <a:pos x="151" y="34"/>
                        </a:cxn>
                        <a:cxn ang="0">
                          <a:pos x="117" y="19"/>
                        </a:cxn>
                        <a:cxn ang="0">
                          <a:pos x="85" y="2"/>
                        </a:cxn>
                        <a:cxn ang="0">
                          <a:pos x="46" y="4"/>
                        </a:cxn>
                        <a:cxn ang="0">
                          <a:pos x="29" y="12"/>
                        </a:cxn>
                        <a:cxn ang="0">
                          <a:pos x="4" y="37"/>
                        </a:cxn>
                        <a:cxn ang="0">
                          <a:pos x="6" y="37"/>
                        </a:cxn>
                        <a:cxn ang="0">
                          <a:pos x="15" y="41"/>
                        </a:cxn>
                        <a:cxn ang="0">
                          <a:pos x="27" y="45"/>
                        </a:cxn>
                        <a:cxn ang="0">
                          <a:pos x="66" y="45"/>
                        </a:cxn>
                        <a:cxn ang="0">
                          <a:pos x="110" y="73"/>
                        </a:cxn>
                        <a:cxn ang="0">
                          <a:pos x="111" y="73"/>
                        </a:cxn>
                        <a:cxn ang="0">
                          <a:pos x="137" y="73"/>
                        </a:cxn>
                        <a:cxn ang="0">
                          <a:pos x="151" y="34"/>
                        </a:cxn>
                      </a:cxnLst>
                      <a:rect l="0" t="0" r="r" b="b"/>
                      <a:pathLst>
                        <a:path w="151" h="77">
                          <a:moveTo>
                            <a:pt x="151" y="34"/>
                          </a:moveTo>
                          <a:cubicBezTo>
                            <a:pt x="151" y="34"/>
                            <a:pt x="126" y="27"/>
                            <a:pt x="117" y="19"/>
                          </a:cubicBezTo>
                          <a:cubicBezTo>
                            <a:pt x="108" y="12"/>
                            <a:pt x="99" y="0"/>
                            <a:pt x="85" y="2"/>
                          </a:cubicBezTo>
                          <a:cubicBezTo>
                            <a:pt x="71" y="4"/>
                            <a:pt x="46" y="4"/>
                            <a:pt x="46" y="4"/>
                          </a:cubicBezTo>
                          <a:cubicBezTo>
                            <a:pt x="46" y="4"/>
                            <a:pt x="38" y="4"/>
                            <a:pt x="29" y="12"/>
                          </a:cubicBezTo>
                          <a:cubicBezTo>
                            <a:pt x="21" y="21"/>
                            <a:pt x="0" y="33"/>
                            <a:pt x="4" y="37"/>
                          </a:cubicBezTo>
                          <a:cubicBezTo>
                            <a:pt x="8" y="41"/>
                            <a:pt x="6" y="37"/>
                            <a:pt x="6" y="37"/>
                          </a:cubicBezTo>
                          <a:cubicBezTo>
                            <a:pt x="6" y="37"/>
                            <a:pt x="8" y="45"/>
                            <a:pt x="15" y="41"/>
                          </a:cubicBezTo>
                          <a:cubicBezTo>
                            <a:pt x="15" y="41"/>
                            <a:pt x="18" y="47"/>
                            <a:pt x="27" y="45"/>
                          </a:cubicBezTo>
                          <a:cubicBezTo>
                            <a:pt x="27" y="45"/>
                            <a:pt x="59" y="42"/>
                            <a:pt x="66" y="45"/>
                          </a:cubicBezTo>
                          <a:cubicBezTo>
                            <a:pt x="73" y="48"/>
                            <a:pt x="100" y="69"/>
                            <a:pt x="110" y="73"/>
                          </a:cubicBezTo>
                          <a:cubicBezTo>
                            <a:pt x="111" y="73"/>
                            <a:pt x="111" y="73"/>
                            <a:pt x="111" y="73"/>
                          </a:cubicBezTo>
                          <a:cubicBezTo>
                            <a:pt x="120" y="75"/>
                            <a:pt x="125" y="77"/>
                            <a:pt x="137" y="73"/>
                          </a:cubicBezTo>
                          <a:cubicBezTo>
                            <a:pt x="137" y="73"/>
                            <a:pt x="145" y="37"/>
                            <a:pt x="151" y="34"/>
                          </a:cubicBezTo>
                          <a:close/>
                        </a:path>
                      </a:pathLst>
                    </a:custGeom>
                    <a:grpFill/>
                    <a:ln w="9525">
                      <a:noFill/>
                      <a:round/>
                    </a:ln>
                  </p:spPr>
                  <p:txBody>
                    <a:bodyPr lIns="154296" tIns="77148" rIns="154296" bIns="77148"/>
                    <a:lstStyle/>
                    <a:p>
                      <a:pPr>
                        <a:lnSpc>
                          <a:spcPct val="120000"/>
                        </a:lnSpc>
                        <a:defRPr/>
                      </a:pPr>
                      <a:endParaRPr lang="en-US" sz="700" i="0">
                        <a:latin typeface="+mn-ea"/>
                        <a:cs typeface="+mn-ea"/>
                        <a:sym typeface="Arial" panose="020B0604020202020204" pitchFamily="34" charset="0"/>
                      </a:endParaRPr>
                    </a:p>
                  </p:txBody>
                </p:sp>
                <p:sp>
                  <p:nvSpPr>
                    <p:cNvPr id="111" name="Freeform 15"/>
                    <p:cNvSpPr/>
                    <p:nvPr/>
                  </p:nvSpPr>
                  <p:spPr bwMode="auto">
                    <a:xfrm>
                      <a:off x="5918200" y="1982788"/>
                      <a:ext cx="568325" cy="735012"/>
                    </a:xfrm>
                    <a:custGeom>
                      <a:avLst/>
                      <a:gdLst/>
                      <a:ahLst/>
                      <a:cxnLst>
                        <a:cxn ang="0">
                          <a:pos x="77" y="261"/>
                        </a:cxn>
                        <a:cxn ang="0">
                          <a:pos x="57" y="250"/>
                        </a:cxn>
                        <a:cxn ang="0">
                          <a:pos x="23" y="238"/>
                        </a:cxn>
                        <a:cxn ang="0">
                          <a:pos x="19" y="217"/>
                        </a:cxn>
                        <a:cxn ang="0">
                          <a:pos x="19" y="204"/>
                        </a:cxn>
                        <a:cxn ang="0">
                          <a:pos x="19" y="192"/>
                        </a:cxn>
                        <a:cxn ang="0">
                          <a:pos x="15" y="182"/>
                        </a:cxn>
                        <a:cxn ang="0">
                          <a:pos x="1" y="171"/>
                        </a:cxn>
                        <a:cxn ang="0">
                          <a:pos x="5" y="161"/>
                        </a:cxn>
                        <a:cxn ang="0">
                          <a:pos x="23" y="133"/>
                        </a:cxn>
                        <a:cxn ang="0">
                          <a:pos x="24" y="104"/>
                        </a:cxn>
                        <a:cxn ang="0">
                          <a:pos x="17" y="87"/>
                        </a:cxn>
                        <a:cxn ang="0">
                          <a:pos x="17" y="75"/>
                        </a:cxn>
                        <a:cxn ang="0">
                          <a:pos x="21" y="64"/>
                        </a:cxn>
                        <a:cxn ang="0">
                          <a:pos x="26" y="55"/>
                        </a:cxn>
                        <a:cxn ang="0">
                          <a:pos x="23" y="46"/>
                        </a:cxn>
                        <a:cxn ang="0">
                          <a:pos x="32" y="41"/>
                        </a:cxn>
                        <a:cxn ang="0">
                          <a:pos x="42" y="30"/>
                        </a:cxn>
                        <a:cxn ang="0">
                          <a:pos x="52" y="24"/>
                        </a:cxn>
                        <a:cxn ang="0">
                          <a:pos x="65" y="16"/>
                        </a:cxn>
                        <a:cxn ang="0">
                          <a:pos x="80" y="8"/>
                        </a:cxn>
                        <a:cxn ang="0">
                          <a:pos x="98" y="5"/>
                        </a:cxn>
                        <a:cxn ang="0">
                          <a:pos x="114" y="2"/>
                        </a:cxn>
                        <a:cxn ang="0">
                          <a:pos x="136" y="3"/>
                        </a:cxn>
                        <a:cxn ang="0">
                          <a:pos x="151" y="11"/>
                        </a:cxn>
                        <a:cxn ang="0">
                          <a:pos x="185" y="19"/>
                        </a:cxn>
                        <a:cxn ang="0">
                          <a:pos x="219" y="45"/>
                        </a:cxn>
                        <a:cxn ang="0">
                          <a:pos x="233" y="68"/>
                        </a:cxn>
                        <a:cxn ang="0">
                          <a:pos x="241" y="88"/>
                        </a:cxn>
                        <a:cxn ang="0">
                          <a:pos x="256" y="120"/>
                        </a:cxn>
                        <a:cxn ang="0">
                          <a:pos x="265" y="144"/>
                        </a:cxn>
                        <a:cxn ang="0">
                          <a:pos x="268" y="174"/>
                        </a:cxn>
                        <a:cxn ang="0">
                          <a:pos x="278" y="195"/>
                        </a:cxn>
                        <a:cxn ang="0">
                          <a:pos x="279" y="216"/>
                        </a:cxn>
                        <a:cxn ang="0">
                          <a:pos x="291" y="235"/>
                        </a:cxn>
                        <a:cxn ang="0">
                          <a:pos x="293" y="257"/>
                        </a:cxn>
                        <a:cxn ang="0">
                          <a:pos x="297" y="268"/>
                        </a:cxn>
                        <a:cxn ang="0">
                          <a:pos x="298" y="283"/>
                        </a:cxn>
                        <a:cxn ang="0">
                          <a:pos x="305" y="302"/>
                        </a:cxn>
                        <a:cxn ang="0">
                          <a:pos x="313" y="334"/>
                        </a:cxn>
                        <a:cxn ang="0">
                          <a:pos x="299" y="367"/>
                        </a:cxn>
                        <a:cxn ang="0">
                          <a:pos x="270" y="409"/>
                        </a:cxn>
                        <a:cxn ang="0">
                          <a:pos x="258" y="345"/>
                        </a:cxn>
                        <a:cxn ang="0">
                          <a:pos x="226" y="302"/>
                        </a:cxn>
                        <a:cxn ang="0">
                          <a:pos x="197" y="281"/>
                        </a:cxn>
                        <a:cxn ang="0">
                          <a:pos x="177" y="276"/>
                        </a:cxn>
                        <a:cxn ang="0">
                          <a:pos x="160" y="288"/>
                        </a:cxn>
                        <a:cxn ang="0">
                          <a:pos x="158" y="314"/>
                        </a:cxn>
                        <a:cxn ang="0">
                          <a:pos x="148" y="292"/>
                        </a:cxn>
                        <a:cxn ang="0">
                          <a:pos x="144" y="316"/>
                        </a:cxn>
                        <a:cxn ang="0">
                          <a:pos x="138" y="325"/>
                        </a:cxn>
                        <a:cxn ang="0">
                          <a:pos x="117" y="357"/>
                        </a:cxn>
                        <a:cxn ang="0">
                          <a:pos x="100" y="378"/>
                        </a:cxn>
                        <a:cxn ang="0">
                          <a:pos x="83" y="398"/>
                        </a:cxn>
                        <a:cxn ang="0">
                          <a:pos x="86" y="381"/>
                        </a:cxn>
                        <a:cxn ang="0">
                          <a:pos x="75" y="367"/>
                        </a:cxn>
                        <a:cxn ang="0">
                          <a:pos x="66" y="339"/>
                        </a:cxn>
                        <a:cxn ang="0">
                          <a:pos x="64" y="304"/>
                        </a:cxn>
                        <a:cxn ang="0">
                          <a:pos x="77" y="261"/>
                        </a:cxn>
                      </a:cxnLst>
                      <a:rect l="0" t="0" r="r" b="b"/>
                      <a:pathLst>
                        <a:path w="316" h="409">
                          <a:moveTo>
                            <a:pt x="77" y="261"/>
                          </a:moveTo>
                          <a:cubicBezTo>
                            <a:pt x="77" y="261"/>
                            <a:pt x="69" y="250"/>
                            <a:pt x="57" y="250"/>
                          </a:cubicBezTo>
                          <a:cubicBezTo>
                            <a:pt x="57" y="250"/>
                            <a:pt x="20" y="257"/>
                            <a:pt x="23" y="238"/>
                          </a:cubicBezTo>
                          <a:cubicBezTo>
                            <a:pt x="23" y="238"/>
                            <a:pt x="26" y="225"/>
                            <a:pt x="19" y="217"/>
                          </a:cubicBezTo>
                          <a:cubicBezTo>
                            <a:pt x="19" y="217"/>
                            <a:pt x="16" y="206"/>
                            <a:pt x="19" y="204"/>
                          </a:cubicBezTo>
                          <a:cubicBezTo>
                            <a:pt x="19" y="204"/>
                            <a:pt x="15" y="196"/>
                            <a:pt x="19" y="192"/>
                          </a:cubicBezTo>
                          <a:cubicBezTo>
                            <a:pt x="19" y="192"/>
                            <a:pt x="22" y="182"/>
                            <a:pt x="15" y="182"/>
                          </a:cubicBezTo>
                          <a:cubicBezTo>
                            <a:pt x="15" y="182"/>
                            <a:pt x="2" y="180"/>
                            <a:pt x="1" y="171"/>
                          </a:cubicBezTo>
                          <a:cubicBezTo>
                            <a:pt x="1" y="171"/>
                            <a:pt x="0" y="165"/>
                            <a:pt x="5" y="161"/>
                          </a:cubicBezTo>
                          <a:cubicBezTo>
                            <a:pt x="5" y="161"/>
                            <a:pt x="20" y="140"/>
                            <a:pt x="23" y="133"/>
                          </a:cubicBezTo>
                          <a:cubicBezTo>
                            <a:pt x="23" y="133"/>
                            <a:pt x="23" y="106"/>
                            <a:pt x="24" y="104"/>
                          </a:cubicBezTo>
                          <a:cubicBezTo>
                            <a:pt x="24" y="104"/>
                            <a:pt x="14" y="90"/>
                            <a:pt x="17" y="87"/>
                          </a:cubicBezTo>
                          <a:cubicBezTo>
                            <a:pt x="20" y="84"/>
                            <a:pt x="15" y="80"/>
                            <a:pt x="17" y="75"/>
                          </a:cubicBezTo>
                          <a:cubicBezTo>
                            <a:pt x="18" y="70"/>
                            <a:pt x="18" y="69"/>
                            <a:pt x="21" y="64"/>
                          </a:cubicBezTo>
                          <a:cubicBezTo>
                            <a:pt x="25" y="60"/>
                            <a:pt x="29" y="57"/>
                            <a:pt x="26" y="55"/>
                          </a:cubicBezTo>
                          <a:cubicBezTo>
                            <a:pt x="23" y="53"/>
                            <a:pt x="20" y="50"/>
                            <a:pt x="23" y="46"/>
                          </a:cubicBezTo>
                          <a:cubicBezTo>
                            <a:pt x="26" y="43"/>
                            <a:pt x="29" y="44"/>
                            <a:pt x="32" y="41"/>
                          </a:cubicBezTo>
                          <a:cubicBezTo>
                            <a:pt x="35" y="39"/>
                            <a:pt x="36" y="34"/>
                            <a:pt x="42" y="30"/>
                          </a:cubicBezTo>
                          <a:cubicBezTo>
                            <a:pt x="49" y="26"/>
                            <a:pt x="47" y="29"/>
                            <a:pt x="52" y="24"/>
                          </a:cubicBezTo>
                          <a:cubicBezTo>
                            <a:pt x="57" y="20"/>
                            <a:pt x="60" y="22"/>
                            <a:pt x="65" y="16"/>
                          </a:cubicBezTo>
                          <a:cubicBezTo>
                            <a:pt x="70" y="11"/>
                            <a:pt x="74" y="10"/>
                            <a:pt x="80" y="8"/>
                          </a:cubicBezTo>
                          <a:cubicBezTo>
                            <a:pt x="86" y="7"/>
                            <a:pt x="91" y="8"/>
                            <a:pt x="98" y="5"/>
                          </a:cubicBezTo>
                          <a:cubicBezTo>
                            <a:pt x="106" y="2"/>
                            <a:pt x="109" y="0"/>
                            <a:pt x="114" y="2"/>
                          </a:cubicBezTo>
                          <a:cubicBezTo>
                            <a:pt x="119" y="4"/>
                            <a:pt x="130" y="4"/>
                            <a:pt x="136" y="3"/>
                          </a:cubicBezTo>
                          <a:cubicBezTo>
                            <a:pt x="142" y="3"/>
                            <a:pt x="145" y="8"/>
                            <a:pt x="151" y="11"/>
                          </a:cubicBezTo>
                          <a:cubicBezTo>
                            <a:pt x="158" y="13"/>
                            <a:pt x="172" y="9"/>
                            <a:pt x="185" y="19"/>
                          </a:cubicBezTo>
                          <a:cubicBezTo>
                            <a:pt x="198" y="29"/>
                            <a:pt x="214" y="31"/>
                            <a:pt x="219" y="45"/>
                          </a:cubicBezTo>
                          <a:cubicBezTo>
                            <a:pt x="225" y="60"/>
                            <a:pt x="230" y="61"/>
                            <a:pt x="233" y="68"/>
                          </a:cubicBezTo>
                          <a:cubicBezTo>
                            <a:pt x="236" y="76"/>
                            <a:pt x="234" y="70"/>
                            <a:pt x="241" y="88"/>
                          </a:cubicBezTo>
                          <a:cubicBezTo>
                            <a:pt x="247" y="105"/>
                            <a:pt x="251" y="108"/>
                            <a:pt x="256" y="120"/>
                          </a:cubicBezTo>
                          <a:cubicBezTo>
                            <a:pt x="262" y="132"/>
                            <a:pt x="263" y="135"/>
                            <a:pt x="265" y="144"/>
                          </a:cubicBezTo>
                          <a:cubicBezTo>
                            <a:pt x="267" y="154"/>
                            <a:pt x="261" y="164"/>
                            <a:pt x="268" y="174"/>
                          </a:cubicBezTo>
                          <a:cubicBezTo>
                            <a:pt x="274" y="185"/>
                            <a:pt x="279" y="181"/>
                            <a:pt x="278" y="195"/>
                          </a:cubicBezTo>
                          <a:cubicBezTo>
                            <a:pt x="277" y="209"/>
                            <a:pt x="271" y="208"/>
                            <a:pt x="279" y="216"/>
                          </a:cubicBezTo>
                          <a:cubicBezTo>
                            <a:pt x="287" y="225"/>
                            <a:pt x="290" y="228"/>
                            <a:pt x="291" y="235"/>
                          </a:cubicBezTo>
                          <a:cubicBezTo>
                            <a:pt x="292" y="241"/>
                            <a:pt x="292" y="251"/>
                            <a:pt x="293" y="257"/>
                          </a:cubicBezTo>
                          <a:cubicBezTo>
                            <a:pt x="293" y="262"/>
                            <a:pt x="300" y="261"/>
                            <a:pt x="297" y="268"/>
                          </a:cubicBezTo>
                          <a:cubicBezTo>
                            <a:pt x="295" y="275"/>
                            <a:pt x="291" y="272"/>
                            <a:pt x="298" y="283"/>
                          </a:cubicBezTo>
                          <a:cubicBezTo>
                            <a:pt x="305" y="295"/>
                            <a:pt x="299" y="290"/>
                            <a:pt x="305" y="302"/>
                          </a:cubicBezTo>
                          <a:cubicBezTo>
                            <a:pt x="310" y="313"/>
                            <a:pt x="316" y="327"/>
                            <a:pt x="313" y="334"/>
                          </a:cubicBezTo>
                          <a:cubicBezTo>
                            <a:pt x="310" y="342"/>
                            <a:pt x="301" y="346"/>
                            <a:pt x="299" y="367"/>
                          </a:cubicBezTo>
                          <a:cubicBezTo>
                            <a:pt x="297" y="388"/>
                            <a:pt x="279" y="403"/>
                            <a:pt x="270" y="409"/>
                          </a:cubicBezTo>
                          <a:cubicBezTo>
                            <a:pt x="270" y="409"/>
                            <a:pt x="265" y="362"/>
                            <a:pt x="258" y="345"/>
                          </a:cubicBezTo>
                          <a:cubicBezTo>
                            <a:pt x="251" y="328"/>
                            <a:pt x="236" y="303"/>
                            <a:pt x="226" y="302"/>
                          </a:cubicBezTo>
                          <a:cubicBezTo>
                            <a:pt x="216" y="301"/>
                            <a:pt x="200" y="292"/>
                            <a:pt x="197" y="281"/>
                          </a:cubicBezTo>
                          <a:cubicBezTo>
                            <a:pt x="195" y="269"/>
                            <a:pt x="184" y="268"/>
                            <a:pt x="177" y="276"/>
                          </a:cubicBezTo>
                          <a:cubicBezTo>
                            <a:pt x="169" y="283"/>
                            <a:pt x="156" y="275"/>
                            <a:pt x="160" y="288"/>
                          </a:cubicBezTo>
                          <a:cubicBezTo>
                            <a:pt x="163" y="302"/>
                            <a:pt x="165" y="311"/>
                            <a:pt x="158" y="314"/>
                          </a:cubicBezTo>
                          <a:cubicBezTo>
                            <a:pt x="158" y="314"/>
                            <a:pt x="159" y="292"/>
                            <a:pt x="148" y="292"/>
                          </a:cubicBezTo>
                          <a:cubicBezTo>
                            <a:pt x="148" y="292"/>
                            <a:pt x="131" y="302"/>
                            <a:pt x="144" y="316"/>
                          </a:cubicBezTo>
                          <a:cubicBezTo>
                            <a:pt x="144" y="316"/>
                            <a:pt x="148" y="319"/>
                            <a:pt x="138" y="325"/>
                          </a:cubicBezTo>
                          <a:cubicBezTo>
                            <a:pt x="129" y="332"/>
                            <a:pt x="115" y="339"/>
                            <a:pt x="117" y="357"/>
                          </a:cubicBezTo>
                          <a:cubicBezTo>
                            <a:pt x="117" y="357"/>
                            <a:pt x="104" y="377"/>
                            <a:pt x="100" y="378"/>
                          </a:cubicBezTo>
                          <a:cubicBezTo>
                            <a:pt x="95" y="379"/>
                            <a:pt x="96" y="400"/>
                            <a:pt x="83" y="398"/>
                          </a:cubicBezTo>
                          <a:cubicBezTo>
                            <a:pt x="83" y="398"/>
                            <a:pt x="91" y="394"/>
                            <a:pt x="86" y="381"/>
                          </a:cubicBezTo>
                          <a:cubicBezTo>
                            <a:pt x="82" y="368"/>
                            <a:pt x="76" y="375"/>
                            <a:pt x="75" y="367"/>
                          </a:cubicBezTo>
                          <a:cubicBezTo>
                            <a:pt x="74" y="358"/>
                            <a:pt x="66" y="347"/>
                            <a:pt x="66" y="339"/>
                          </a:cubicBezTo>
                          <a:cubicBezTo>
                            <a:pt x="65" y="331"/>
                            <a:pt x="57" y="316"/>
                            <a:pt x="64" y="304"/>
                          </a:cubicBezTo>
                          <a:cubicBezTo>
                            <a:pt x="70" y="291"/>
                            <a:pt x="77" y="276"/>
                            <a:pt x="77" y="261"/>
                          </a:cubicBezTo>
                          <a:close/>
                        </a:path>
                      </a:pathLst>
                    </a:custGeom>
                    <a:grpFill/>
                    <a:ln w="9525">
                      <a:noFill/>
                      <a:round/>
                    </a:ln>
                  </p:spPr>
                  <p:txBody>
                    <a:bodyPr lIns="154296" tIns="77148" rIns="154296" bIns="77148"/>
                    <a:lstStyle/>
                    <a:p>
                      <a:pPr>
                        <a:lnSpc>
                          <a:spcPct val="120000"/>
                        </a:lnSpc>
                        <a:defRPr/>
                      </a:pPr>
                      <a:endParaRPr lang="en-US" sz="700" i="0">
                        <a:latin typeface="+mn-ea"/>
                        <a:cs typeface="+mn-ea"/>
                        <a:sym typeface="Arial" panose="020B0604020202020204" pitchFamily="34" charset="0"/>
                      </a:endParaRPr>
                    </a:p>
                  </p:txBody>
                </p:sp>
                <p:sp>
                  <p:nvSpPr>
                    <p:cNvPr id="112" name="Freeform 16"/>
                    <p:cNvSpPr/>
                    <p:nvPr/>
                  </p:nvSpPr>
                  <p:spPr bwMode="auto">
                    <a:xfrm>
                      <a:off x="4913313" y="2568575"/>
                      <a:ext cx="1717675" cy="2036762"/>
                    </a:xfrm>
                    <a:custGeom>
                      <a:avLst/>
                      <a:gdLst/>
                      <a:ahLst/>
                      <a:cxnLst>
                        <a:cxn ang="0">
                          <a:pos x="851" y="63"/>
                        </a:cxn>
                        <a:cxn ang="0">
                          <a:pos x="879" y="3"/>
                        </a:cxn>
                        <a:cxn ang="0">
                          <a:pos x="827" y="277"/>
                        </a:cxn>
                        <a:cxn ang="0">
                          <a:pos x="901" y="606"/>
                        </a:cxn>
                        <a:cxn ang="0">
                          <a:pos x="641" y="811"/>
                        </a:cxn>
                        <a:cxn ang="0">
                          <a:pos x="657" y="876"/>
                        </a:cxn>
                        <a:cxn ang="0">
                          <a:pos x="923" y="944"/>
                        </a:cxn>
                        <a:cxn ang="0">
                          <a:pos x="928" y="1022"/>
                        </a:cxn>
                        <a:cxn ang="0">
                          <a:pos x="901" y="960"/>
                        </a:cxn>
                        <a:cxn ang="0">
                          <a:pos x="865" y="1014"/>
                        </a:cxn>
                        <a:cxn ang="0">
                          <a:pos x="872" y="1061"/>
                        </a:cxn>
                        <a:cxn ang="0">
                          <a:pos x="884" y="1124"/>
                        </a:cxn>
                        <a:cxn ang="0">
                          <a:pos x="834" y="1074"/>
                        </a:cxn>
                        <a:cxn ang="0">
                          <a:pos x="842" y="1041"/>
                        </a:cxn>
                        <a:cxn ang="0">
                          <a:pos x="644" y="1000"/>
                        </a:cxn>
                        <a:cxn ang="0">
                          <a:pos x="604" y="1001"/>
                        </a:cxn>
                        <a:cxn ang="0">
                          <a:pos x="466" y="1042"/>
                        </a:cxn>
                        <a:cxn ang="0">
                          <a:pos x="508" y="1095"/>
                        </a:cxn>
                        <a:cxn ang="0">
                          <a:pos x="441" y="1067"/>
                        </a:cxn>
                        <a:cxn ang="0">
                          <a:pos x="434" y="1025"/>
                        </a:cxn>
                        <a:cxn ang="0">
                          <a:pos x="337" y="954"/>
                        </a:cxn>
                        <a:cxn ang="0">
                          <a:pos x="374" y="995"/>
                        </a:cxn>
                        <a:cxn ang="0">
                          <a:pos x="312" y="976"/>
                        </a:cxn>
                        <a:cxn ang="0">
                          <a:pos x="308" y="939"/>
                        </a:cxn>
                        <a:cxn ang="0">
                          <a:pos x="595" y="877"/>
                        </a:cxn>
                        <a:cxn ang="0">
                          <a:pos x="611" y="810"/>
                        </a:cxn>
                        <a:cxn ang="0">
                          <a:pos x="453" y="695"/>
                        </a:cxn>
                        <a:cxn ang="0">
                          <a:pos x="350" y="643"/>
                        </a:cxn>
                        <a:cxn ang="0">
                          <a:pos x="297" y="597"/>
                        </a:cxn>
                        <a:cxn ang="0">
                          <a:pos x="269" y="725"/>
                        </a:cxn>
                        <a:cxn ang="0">
                          <a:pos x="252" y="841"/>
                        </a:cxn>
                        <a:cxn ang="0">
                          <a:pos x="271" y="962"/>
                        </a:cxn>
                        <a:cxn ang="0">
                          <a:pos x="228" y="1075"/>
                        </a:cxn>
                        <a:cxn ang="0">
                          <a:pos x="153" y="1075"/>
                        </a:cxn>
                        <a:cxn ang="0">
                          <a:pos x="17" y="1030"/>
                        </a:cxn>
                        <a:cxn ang="0">
                          <a:pos x="101" y="1020"/>
                        </a:cxn>
                        <a:cxn ang="0">
                          <a:pos x="124" y="975"/>
                        </a:cxn>
                        <a:cxn ang="0">
                          <a:pos x="107" y="745"/>
                        </a:cxn>
                        <a:cxn ang="0">
                          <a:pos x="179" y="500"/>
                        </a:cxn>
                        <a:cxn ang="0">
                          <a:pos x="289" y="458"/>
                        </a:cxn>
                        <a:cxn ang="0">
                          <a:pos x="535" y="424"/>
                        </a:cxn>
                        <a:cxn ang="0">
                          <a:pos x="544" y="399"/>
                        </a:cxn>
                        <a:cxn ang="0">
                          <a:pos x="474" y="374"/>
                        </a:cxn>
                        <a:cxn ang="0">
                          <a:pos x="730" y="398"/>
                        </a:cxn>
                        <a:cxn ang="0">
                          <a:pos x="777" y="515"/>
                        </a:cxn>
                        <a:cxn ang="0">
                          <a:pos x="807" y="650"/>
                        </a:cxn>
                        <a:cxn ang="0">
                          <a:pos x="857" y="628"/>
                        </a:cxn>
                        <a:cxn ang="0">
                          <a:pos x="817" y="448"/>
                        </a:cxn>
                        <a:cxn ang="0">
                          <a:pos x="832" y="541"/>
                        </a:cxn>
                        <a:cxn ang="0">
                          <a:pos x="779" y="348"/>
                        </a:cxn>
                        <a:cxn ang="0">
                          <a:pos x="823" y="161"/>
                        </a:cxn>
                      </a:cxnLst>
                      <a:rect l="0" t="0" r="r" b="b"/>
                      <a:pathLst>
                        <a:path w="957" h="1134">
                          <a:moveTo>
                            <a:pt x="829" y="124"/>
                          </a:moveTo>
                          <a:cubicBezTo>
                            <a:pt x="830" y="83"/>
                            <a:pt x="830" y="83"/>
                            <a:pt x="830" y="83"/>
                          </a:cubicBezTo>
                          <a:cubicBezTo>
                            <a:pt x="830" y="83"/>
                            <a:pt x="845" y="72"/>
                            <a:pt x="851" y="63"/>
                          </a:cubicBezTo>
                          <a:cubicBezTo>
                            <a:pt x="856" y="54"/>
                            <a:pt x="858" y="46"/>
                            <a:pt x="860" y="33"/>
                          </a:cubicBezTo>
                          <a:cubicBezTo>
                            <a:pt x="861" y="21"/>
                            <a:pt x="866" y="17"/>
                            <a:pt x="870" y="13"/>
                          </a:cubicBezTo>
                          <a:cubicBezTo>
                            <a:pt x="873" y="10"/>
                            <a:pt x="872" y="6"/>
                            <a:pt x="879" y="3"/>
                          </a:cubicBezTo>
                          <a:cubicBezTo>
                            <a:pt x="887" y="1"/>
                            <a:pt x="896" y="0"/>
                            <a:pt x="894" y="7"/>
                          </a:cubicBezTo>
                          <a:cubicBezTo>
                            <a:pt x="892" y="15"/>
                            <a:pt x="881" y="35"/>
                            <a:pt x="876" y="76"/>
                          </a:cubicBezTo>
                          <a:cubicBezTo>
                            <a:pt x="871" y="117"/>
                            <a:pt x="840" y="247"/>
                            <a:pt x="827" y="277"/>
                          </a:cubicBezTo>
                          <a:cubicBezTo>
                            <a:pt x="827" y="277"/>
                            <a:pt x="826" y="281"/>
                            <a:pt x="840" y="287"/>
                          </a:cubicBezTo>
                          <a:cubicBezTo>
                            <a:pt x="840" y="287"/>
                            <a:pt x="867" y="297"/>
                            <a:pt x="873" y="339"/>
                          </a:cubicBezTo>
                          <a:cubicBezTo>
                            <a:pt x="879" y="381"/>
                            <a:pt x="901" y="606"/>
                            <a:pt x="901" y="606"/>
                          </a:cubicBezTo>
                          <a:cubicBezTo>
                            <a:pt x="901" y="606"/>
                            <a:pt x="920" y="756"/>
                            <a:pt x="816" y="768"/>
                          </a:cubicBezTo>
                          <a:cubicBezTo>
                            <a:pt x="712" y="780"/>
                            <a:pt x="640" y="774"/>
                            <a:pt x="640" y="774"/>
                          </a:cubicBezTo>
                          <a:cubicBezTo>
                            <a:pt x="641" y="811"/>
                            <a:pt x="641" y="811"/>
                            <a:pt x="641" y="811"/>
                          </a:cubicBezTo>
                          <a:cubicBezTo>
                            <a:pt x="649" y="813"/>
                            <a:pt x="649" y="813"/>
                            <a:pt x="649" y="813"/>
                          </a:cubicBezTo>
                          <a:cubicBezTo>
                            <a:pt x="651" y="872"/>
                            <a:pt x="651" y="872"/>
                            <a:pt x="651" y="872"/>
                          </a:cubicBezTo>
                          <a:cubicBezTo>
                            <a:pt x="657" y="876"/>
                            <a:pt x="657" y="876"/>
                            <a:pt x="657" y="876"/>
                          </a:cubicBezTo>
                          <a:cubicBezTo>
                            <a:pt x="658" y="882"/>
                            <a:pt x="658" y="882"/>
                            <a:pt x="658" y="882"/>
                          </a:cubicBezTo>
                          <a:cubicBezTo>
                            <a:pt x="909" y="923"/>
                            <a:pt x="909" y="923"/>
                            <a:pt x="909" y="923"/>
                          </a:cubicBezTo>
                          <a:cubicBezTo>
                            <a:pt x="909" y="923"/>
                            <a:pt x="925" y="922"/>
                            <a:pt x="923" y="944"/>
                          </a:cubicBezTo>
                          <a:cubicBezTo>
                            <a:pt x="923" y="957"/>
                            <a:pt x="923" y="957"/>
                            <a:pt x="923" y="957"/>
                          </a:cubicBezTo>
                          <a:cubicBezTo>
                            <a:pt x="923" y="957"/>
                            <a:pt x="957" y="962"/>
                            <a:pt x="956" y="993"/>
                          </a:cubicBezTo>
                          <a:cubicBezTo>
                            <a:pt x="956" y="993"/>
                            <a:pt x="954" y="1019"/>
                            <a:pt x="928" y="1022"/>
                          </a:cubicBezTo>
                          <a:cubicBezTo>
                            <a:pt x="928" y="1022"/>
                            <a:pt x="900" y="1022"/>
                            <a:pt x="897" y="995"/>
                          </a:cubicBezTo>
                          <a:cubicBezTo>
                            <a:pt x="897" y="995"/>
                            <a:pt x="897" y="981"/>
                            <a:pt x="901" y="978"/>
                          </a:cubicBezTo>
                          <a:cubicBezTo>
                            <a:pt x="901" y="960"/>
                            <a:pt x="901" y="960"/>
                            <a:pt x="901" y="960"/>
                          </a:cubicBezTo>
                          <a:cubicBezTo>
                            <a:pt x="901" y="960"/>
                            <a:pt x="893" y="955"/>
                            <a:pt x="894" y="950"/>
                          </a:cubicBezTo>
                          <a:cubicBezTo>
                            <a:pt x="748" y="943"/>
                            <a:pt x="748" y="943"/>
                            <a:pt x="748" y="943"/>
                          </a:cubicBezTo>
                          <a:cubicBezTo>
                            <a:pt x="865" y="1014"/>
                            <a:pt x="865" y="1014"/>
                            <a:pt x="865" y="1014"/>
                          </a:cubicBezTo>
                          <a:cubicBezTo>
                            <a:pt x="865" y="1014"/>
                            <a:pt x="883" y="1039"/>
                            <a:pt x="867" y="1052"/>
                          </a:cubicBezTo>
                          <a:cubicBezTo>
                            <a:pt x="866" y="1059"/>
                            <a:pt x="866" y="1059"/>
                            <a:pt x="866" y="1059"/>
                          </a:cubicBezTo>
                          <a:cubicBezTo>
                            <a:pt x="872" y="1061"/>
                            <a:pt x="872" y="1061"/>
                            <a:pt x="872" y="1061"/>
                          </a:cubicBezTo>
                          <a:cubicBezTo>
                            <a:pt x="872" y="1061"/>
                            <a:pt x="892" y="1052"/>
                            <a:pt x="899" y="1065"/>
                          </a:cubicBezTo>
                          <a:cubicBezTo>
                            <a:pt x="905" y="1077"/>
                            <a:pt x="913" y="1109"/>
                            <a:pt x="897" y="1121"/>
                          </a:cubicBezTo>
                          <a:cubicBezTo>
                            <a:pt x="884" y="1124"/>
                            <a:pt x="884" y="1124"/>
                            <a:pt x="884" y="1124"/>
                          </a:cubicBezTo>
                          <a:cubicBezTo>
                            <a:pt x="884" y="1124"/>
                            <a:pt x="877" y="1120"/>
                            <a:pt x="873" y="1123"/>
                          </a:cubicBezTo>
                          <a:cubicBezTo>
                            <a:pt x="868" y="1126"/>
                            <a:pt x="858" y="1134"/>
                            <a:pt x="847" y="1124"/>
                          </a:cubicBezTo>
                          <a:cubicBezTo>
                            <a:pt x="847" y="1124"/>
                            <a:pt x="825" y="1100"/>
                            <a:pt x="834" y="1074"/>
                          </a:cubicBezTo>
                          <a:cubicBezTo>
                            <a:pt x="834" y="1074"/>
                            <a:pt x="842" y="1061"/>
                            <a:pt x="848" y="1061"/>
                          </a:cubicBezTo>
                          <a:cubicBezTo>
                            <a:pt x="848" y="1053"/>
                            <a:pt x="848" y="1053"/>
                            <a:pt x="848" y="1053"/>
                          </a:cubicBezTo>
                          <a:cubicBezTo>
                            <a:pt x="848" y="1053"/>
                            <a:pt x="842" y="1051"/>
                            <a:pt x="842" y="1041"/>
                          </a:cubicBezTo>
                          <a:cubicBezTo>
                            <a:pt x="651" y="958"/>
                            <a:pt x="651" y="958"/>
                            <a:pt x="651" y="958"/>
                          </a:cubicBezTo>
                          <a:cubicBezTo>
                            <a:pt x="652" y="995"/>
                            <a:pt x="652" y="995"/>
                            <a:pt x="652" y="995"/>
                          </a:cubicBezTo>
                          <a:cubicBezTo>
                            <a:pt x="652" y="995"/>
                            <a:pt x="646" y="1001"/>
                            <a:pt x="644" y="1000"/>
                          </a:cubicBezTo>
                          <a:cubicBezTo>
                            <a:pt x="643" y="1041"/>
                            <a:pt x="643" y="1041"/>
                            <a:pt x="643" y="1041"/>
                          </a:cubicBezTo>
                          <a:cubicBezTo>
                            <a:pt x="643" y="1041"/>
                            <a:pt x="612" y="1047"/>
                            <a:pt x="606" y="1039"/>
                          </a:cubicBezTo>
                          <a:cubicBezTo>
                            <a:pt x="604" y="1001"/>
                            <a:pt x="604" y="1001"/>
                            <a:pt x="604" y="1001"/>
                          </a:cubicBezTo>
                          <a:cubicBezTo>
                            <a:pt x="604" y="1001"/>
                            <a:pt x="599" y="998"/>
                            <a:pt x="597" y="990"/>
                          </a:cubicBezTo>
                          <a:cubicBezTo>
                            <a:pt x="597" y="968"/>
                            <a:pt x="597" y="968"/>
                            <a:pt x="597" y="968"/>
                          </a:cubicBezTo>
                          <a:cubicBezTo>
                            <a:pt x="466" y="1042"/>
                            <a:pt x="466" y="1042"/>
                            <a:pt x="466" y="1042"/>
                          </a:cubicBezTo>
                          <a:cubicBezTo>
                            <a:pt x="467" y="1051"/>
                            <a:pt x="467" y="1051"/>
                            <a:pt x="467" y="1051"/>
                          </a:cubicBezTo>
                          <a:cubicBezTo>
                            <a:pt x="467" y="1051"/>
                            <a:pt x="486" y="1050"/>
                            <a:pt x="490" y="1065"/>
                          </a:cubicBezTo>
                          <a:cubicBezTo>
                            <a:pt x="490" y="1065"/>
                            <a:pt x="507" y="1072"/>
                            <a:pt x="508" y="1095"/>
                          </a:cubicBezTo>
                          <a:cubicBezTo>
                            <a:pt x="508" y="1095"/>
                            <a:pt x="509" y="1123"/>
                            <a:pt x="478" y="1127"/>
                          </a:cubicBezTo>
                          <a:cubicBezTo>
                            <a:pt x="478" y="1127"/>
                            <a:pt x="452" y="1129"/>
                            <a:pt x="447" y="1112"/>
                          </a:cubicBezTo>
                          <a:cubicBezTo>
                            <a:pt x="447" y="1112"/>
                            <a:pt x="424" y="1088"/>
                            <a:pt x="441" y="1067"/>
                          </a:cubicBezTo>
                          <a:cubicBezTo>
                            <a:pt x="440" y="1059"/>
                            <a:pt x="440" y="1059"/>
                            <a:pt x="440" y="1059"/>
                          </a:cubicBezTo>
                          <a:cubicBezTo>
                            <a:pt x="440" y="1059"/>
                            <a:pt x="433" y="1056"/>
                            <a:pt x="433" y="1048"/>
                          </a:cubicBezTo>
                          <a:cubicBezTo>
                            <a:pt x="434" y="1025"/>
                            <a:pt x="434" y="1025"/>
                            <a:pt x="434" y="1025"/>
                          </a:cubicBezTo>
                          <a:cubicBezTo>
                            <a:pt x="434" y="1025"/>
                            <a:pt x="434" y="1018"/>
                            <a:pt x="445" y="1011"/>
                          </a:cubicBezTo>
                          <a:cubicBezTo>
                            <a:pt x="526" y="946"/>
                            <a:pt x="526" y="946"/>
                            <a:pt x="526" y="946"/>
                          </a:cubicBezTo>
                          <a:cubicBezTo>
                            <a:pt x="337" y="954"/>
                            <a:pt x="337" y="954"/>
                            <a:pt x="337" y="954"/>
                          </a:cubicBezTo>
                          <a:cubicBezTo>
                            <a:pt x="337" y="958"/>
                            <a:pt x="337" y="958"/>
                            <a:pt x="337" y="958"/>
                          </a:cubicBezTo>
                          <a:cubicBezTo>
                            <a:pt x="337" y="958"/>
                            <a:pt x="358" y="957"/>
                            <a:pt x="360" y="969"/>
                          </a:cubicBezTo>
                          <a:cubicBezTo>
                            <a:pt x="360" y="969"/>
                            <a:pt x="372" y="972"/>
                            <a:pt x="374" y="995"/>
                          </a:cubicBezTo>
                          <a:cubicBezTo>
                            <a:pt x="374" y="995"/>
                            <a:pt x="369" y="1020"/>
                            <a:pt x="346" y="1025"/>
                          </a:cubicBezTo>
                          <a:cubicBezTo>
                            <a:pt x="346" y="1025"/>
                            <a:pt x="312" y="1028"/>
                            <a:pt x="308" y="1003"/>
                          </a:cubicBezTo>
                          <a:cubicBezTo>
                            <a:pt x="308" y="1003"/>
                            <a:pt x="304" y="985"/>
                            <a:pt x="312" y="976"/>
                          </a:cubicBezTo>
                          <a:cubicBezTo>
                            <a:pt x="311" y="964"/>
                            <a:pt x="311" y="964"/>
                            <a:pt x="311" y="964"/>
                          </a:cubicBezTo>
                          <a:cubicBezTo>
                            <a:pt x="311" y="964"/>
                            <a:pt x="307" y="961"/>
                            <a:pt x="308" y="954"/>
                          </a:cubicBezTo>
                          <a:cubicBezTo>
                            <a:pt x="308" y="939"/>
                            <a:pt x="308" y="939"/>
                            <a:pt x="308" y="939"/>
                          </a:cubicBezTo>
                          <a:cubicBezTo>
                            <a:pt x="308" y="939"/>
                            <a:pt x="312" y="927"/>
                            <a:pt x="328" y="925"/>
                          </a:cubicBezTo>
                          <a:cubicBezTo>
                            <a:pt x="583" y="884"/>
                            <a:pt x="583" y="884"/>
                            <a:pt x="583" y="884"/>
                          </a:cubicBezTo>
                          <a:cubicBezTo>
                            <a:pt x="583" y="884"/>
                            <a:pt x="589" y="875"/>
                            <a:pt x="595" y="877"/>
                          </a:cubicBezTo>
                          <a:cubicBezTo>
                            <a:pt x="595" y="877"/>
                            <a:pt x="597" y="870"/>
                            <a:pt x="601" y="871"/>
                          </a:cubicBezTo>
                          <a:cubicBezTo>
                            <a:pt x="602" y="814"/>
                            <a:pt x="602" y="814"/>
                            <a:pt x="602" y="814"/>
                          </a:cubicBezTo>
                          <a:cubicBezTo>
                            <a:pt x="611" y="810"/>
                            <a:pt x="611" y="810"/>
                            <a:pt x="611" y="810"/>
                          </a:cubicBezTo>
                          <a:cubicBezTo>
                            <a:pt x="612" y="775"/>
                            <a:pt x="612" y="775"/>
                            <a:pt x="612" y="775"/>
                          </a:cubicBezTo>
                          <a:cubicBezTo>
                            <a:pt x="612" y="775"/>
                            <a:pt x="591" y="779"/>
                            <a:pt x="558" y="759"/>
                          </a:cubicBezTo>
                          <a:cubicBezTo>
                            <a:pt x="453" y="695"/>
                            <a:pt x="453" y="695"/>
                            <a:pt x="453" y="695"/>
                          </a:cubicBezTo>
                          <a:cubicBezTo>
                            <a:pt x="453" y="695"/>
                            <a:pt x="440" y="679"/>
                            <a:pt x="435" y="664"/>
                          </a:cubicBezTo>
                          <a:cubicBezTo>
                            <a:pt x="377" y="662"/>
                            <a:pt x="377" y="662"/>
                            <a:pt x="377" y="662"/>
                          </a:cubicBezTo>
                          <a:cubicBezTo>
                            <a:pt x="377" y="662"/>
                            <a:pt x="367" y="644"/>
                            <a:pt x="350" y="643"/>
                          </a:cubicBezTo>
                          <a:cubicBezTo>
                            <a:pt x="350" y="643"/>
                            <a:pt x="321" y="651"/>
                            <a:pt x="320" y="623"/>
                          </a:cubicBezTo>
                          <a:cubicBezTo>
                            <a:pt x="320" y="623"/>
                            <a:pt x="305" y="609"/>
                            <a:pt x="313" y="597"/>
                          </a:cubicBezTo>
                          <a:cubicBezTo>
                            <a:pt x="313" y="597"/>
                            <a:pt x="309" y="586"/>
                            <a:pt x="297" y="597"/>
                          </a:cubicBezTo>
                          <a:cubicBezTo>
                            <a:pt x="276" y="619"/>
                            <a:pt x="276" y="619"/>
                            <a:pt x="276" y="619"/>
                          </a:cubicBezTo>
                          <a:cubicBezTo>
                            <a:pt x="276" y="619"/>
                            <a:pt x="272" y="663"/>
                            <a:pt x="273" y="679"/>
                          </a:cubicBezTo>
                          <a:cubicBezTo>
                            <a:pt x="273" y="694"/>
                            <a:pt x="271" y="715"/>
                            <a:pt x="269" y="725"/>
                          </a:cubicBezTo>
                          <a:cubicBezTo>
                            <a:pt x="267" y="735"/>
                            <a:pt x="261" y="742"/>
                            <a:pt x="264" y="752"/>
                          </a:cubicBezTo>
                          <a:cubicBezTo>
                            <a:pt x="266" y="762"/>
                            <a:pt x="260" y="784"/>
                            <a:pt x="257" y="803"/>
                          </a:cubicBezTo>
                          <a:cubicBezTo>
                            <a:pt x="253" y="822"/>
                            <a:pt x="251" y="818"/>
                            <a:pt x="252" y="841"/>
                          </a:cubicBezTo>
                          <a:cubicBezTo>
                            <a:pt x="253" y="864"/>
                            <a:pt x="245" y="890"/>
                            <a:pt x="254" y="892"/>
                          </a:cubicBezTo>
                          <a:cubicBezTo>
                            <a:pt x="263" y="894"/>
                            <a:pt x="260" y="881"/>
                            <a:pt x="266" y="893"/>
                          </a:cubicBezTo>
                          <a:cubicBezTo>
                            <a:pt x="272" y="906"/>
                            <a:pt x="293" y="937"/>
                            <a:pt x="271" y="962"/>
                          </a:cubicBezTo>
                          <a:cubicBezTo>
                            <a:pt x="271" y="962"/>
                            <a:pt x="279" y="1011"/>
                            <a:pt x="246" y="1033"/>
                          </a:cubicBezTo>
                          <a:cubicBezTo>
                            <a:pt x="246" y="1033"/>
                            <a:pt x="241" y="1064"/>
                            <a:pt x="242" y="1075"/>
                          </a:cubicBezTo>
                          <a:cubicBezTo>
                            <a:pt x="242" y="1075"/>
                            <a:pt x="236" y="1083"/>
                            <a:pt x="228" y="1075"/>
                          </a:cubicBezTo>
                          <a:cubicBezTo>
                            <a:pt x="228" y="1033"/>
                            <a:pt x="228" y="1033"/>
                            <a:pt x="228" y="1033"/>
                          </a:cubicBezTo>
                          <a:cubicBezTo>
                            <a:pt x="228" y="1033"/>
                            <a:pt x="218" y="1022"/>
                            <a:pt x="205" y="1030"/>
                          </a:cubicBezTo>
                          <a:cubicBezTo>
                            <a:pt x="205" y="1030"/>
                            <a:pt x="167" y="1066"/>
                            <a:pt x="153" y="1075"/>
                          </a:cubicBezTo>
                          <a:cubicBezTo>
                            <a:pt x="139" y="1083"/>
                            <a:pt x="101" y="1086"/>
                            <a:pt x="80" y="1080"/>
                          </a:cubicBezTo>
                          <a:cubicBezTo>
                            <a:pt x="58" y="1073"/>
                            <a:pt x="10" y="1043"/>
                            <a:pt x="10" y="1043"/>
                          </a:cubicBezTo>
                          <a:cubicBezTo>
                            <a:pt x="10" y="1043"/>
                            <a:pt x="0" y="1032"/>
                            <a:pt x="17" y="1030"/>
                          </a:cubicBezTo>
                          <a:cubicBezTo>
                            <a:pt x="17" y="1030"/>
                            <a:pt x="73" y="1033"/>
                            <a:pt x="84" y="1030"/>
                          </a:cubicBezTo>
                          <a:cubicBezTo>
                            <a:pt x="94" y="1026"/>
                            <a:pt x="97" y="1025"/>
                            <a:pt x="103" y="1026"/>
                          </a:cubicBezTo>
                          <a:cubicBezTo>
                            <a:pt x="103" y="1026"/>
                            <a:pt x="105" y="1020"/>
                            <a:pt x="101" y="1020"/>
                          </a:cubicBezTo>
                          <a:cubicBezTo>
                            <a:pt x="98" y="1020"/>
                            <a:pt x="30" y="1008"/>
                            <a:pt x="33" y="994"/>
                          </a:cubicBezTo>
                          <a:cubicBezTo>
                            <a:pt x="33" y="994"/>
                            <a:pt x="30" y="985"/>
                            <a:pt x="72" y="987"/>
                          </a:cubicBezTo>
                          <a:cubicBezTo>
                            <a:pt x="72" y="987"/>
                            <a:pt x="113" y="989"/>
                            <a:pt x="124" y="975"/>
                          </a:cubicBezTo>
                          <a:cubicBezTo>
                            <a:pt x="135" y="961"/>
                            <a:pt x="146" y="932"/>
                            <a:pt x="154" y="928"/>
                          </a:cubicBezTo>
                          <a:cubicBezTo>
                            <a:pt x="70" y="892"/>
                            <a:pt x="70" y="892"/>
                            <a:pt x="70" y="892"/>
                          </a:cubicBezTo>
                          <a:cubicBezTo>
                            <a:pt x="70" y="892"/>
                            <a:pt x="107" y="746"/>
                            <a:pt x="107" y="745"/>
                          </a:cubicBezTo>
                          <a:cubicBezTo>
                            <a:pt x="107" y="743"/>
                            <a:pt x="136" y="629"/>
                            <a:pt x="140" y="602"/>
                          </a:cubicBezTo>
                          <a:cubicBezTo>
                            <a:pt x="143" y="576"/>
                            <a:pt x="142" y="567"/>
                            <a:pt x="143" y="556"/>
                          </a:cubicBezTo>
                          <a:cubicBezTo>
                            <a:pt x="143" y="545"/>
                            <a:pt x="148" y="508"/>
                            <a:pt x="179" y="500"/>
                          </a:cubicBezTo>
                          <a:cubicBezTo>
                            <a:pt x="210" y="492"/>
                            <a:pt x="209" y="492"/>
                            <a:pt x="223" y="482"/>
                          </a:cubicBezTo>
                          <a:cubicBezTo>
                            <a:pt x="236" y="472"/>
                            <a:pt x="251" y="471"/>
                            <a:pt x="259" y="469"/>
                          </a:cubicBezTo>
                          <a:cubicBezTo>
                            <a:pt x="268" y="466"/>
                            <a:pt x="276" y="458"/>
                            <a:pt x="289" y="458"/>
                          </a:cubicBezTo>
                          <a:cubicBezTo>
                            <a:pt x="302" y="457"/>
                            <a:pt x="321" y="454"/>
                            <a:pt x="350" y="448"/>
                          </a:cubicBezTo>
                          <a:cubicBezTo>
                            <a:pt x="379" y="441"/>
                            <a:pt x="459" y="424"/>
                            <a:pt x="522" y="422"/>
                          </a:cubicBezTo>
                          <a:cubicBezTo>
                            <a:pt x="522" y="422"/>
                            <a:pt x="533" y="428"/>
                            <a:pt x="535" y="424"/>
                          </a:cubicBezTo>
                          <a:cubicBezTo>
                            <a:pt x="537" y="420"/>
                            <a:pt x="537" y="416"/>
                            <a:pt x="544" y="416"/>
                          </a:cubicBezTo>
                          <a:cubicBezTo>
                            <a:pt x="550" y="416"/>
                            <a:pt x="555" y="412"/>
                            <a:pt x="555" y="412"/>
                          </a:cubicBezTo>
                          <a:cubicBezTo>
                            <a:pt x="544" y="399"/>
                            <a:pt x="544" y="399"/>
                            <a:pt x="544" y="399"/>
                          </a:cubicBezTo>
                          <a:cubicBezTo>
                            <a:pt x="489" y="398"/>
                            <a:pt x="489" y="398"/>
                            <a:pt x="489" y="398"/>
                          </a:cubicBezTo>
                          <a:cubicBezTo>
                            <a:pt x="472" y="388"/>
                            <a:pt x="472" y="388"/>
                            <a:pt x="472" y="388"/>
                          </a:cubicBezTo>
                          <a:cubicBezTo>
                            <a:pt x="474" y="374"/>
                            <a:pt x="474" y="374"/>
                            <a:pt x="474" y="374"/>
                          </a:cubicBezTo>
                          <a:cubicBezTo>
                            <a:pt x="474" y="374"/>
                            <a:pt x="619" y="341"/>
                            <a:pt x="749" y="377"/>
                          </a:cubicBezTo>
                          <a:cubicBezTo>
                            <a:pt x="749" y="377"/>
                            <a:pt x="762" y="392"/>
                            <a:pt x="745" y="396"/>
                          </a:cubicBezTo>
                          <a:cubicBezTo>
                            <a:pt x="730" y="398"/>
                            <a:pt x="730" y="398"/>
                            <a:pt x="730" y="398"/>
                          </a:cubicBezTo>
                          <a:cubicBezTo>
                            <a:pt x="714" y="436"/>
                            <a:pt x="714" y="436"/>
                            <a:pt x="714" y="436"/>
                          </a:cubicBezTo>
                          <a:cubicBezTo>
                            <a:pt x="727" y="487"/>
                            <a:pt x="727" y="487"/>
                            <a:pt x="727" y="487"/>
                          </a:cubicBezTo>
                          <a:cubicBezTo>
                            <a:pt x="777" y="515"/>
                            <a:pt x="777" y="515"/>
                            <a:pt x="777" y="515"/>
                          </a:cubicBezTo>
                          <a:cubicBezTo>
                            <a:pt x="777" y="515"/>
                            <a:pt x="784" y="549"/>
                            <a:pt x="764" y="566"/>
                          </a:cubicBezTo>
                          <a:cubicBezTo>
                            <a:pt x="764" y="566"/>
                            <a:pt x="802" y="566"/>
                            <a:pt x="806" y="588"/>
                          </a:cubicBezTo>
                          <a:cubicBezTo>
                            <a:pt x="807" y="650"/>
                            <a:pt x="807" y="650"/>
                            <a:pt x="807" y="650"/>
                          </a:cubicBezTo>
                          <a:cubicBezTo>
                            <a:pt x="786" y="654"/>
                            <a:pt x="786" y="654"/>
                            <a:pt x="786" y="654"/>
                          </a:cubicBezTo>
                          <a:cubicBezTo>
                            <a:pt x="786" y="654"/>
                            <a:pt x="782" y="684"/>
                            <a:pt x="815" y="682"/>
                          </a:cubicBezTo>
                          <a:cubicBezTo>
                            <a:pt x="815" y="682"/>
                            <a:pt x="852" y="677"/>
                            <a:pt x="857" y="628"/>
                          </a:cubicBezTo>
                          <a:cubicBezTo>
                            <a:pt x="857" y="628"/>
                            <a:pt x="859" y="547"/>
                            <a:pt x="853" y="517"/>
                          </a:cubicBezTo>
                          <a:cubicBezTo>
                            <a:pt x="853" y="517"/>
                            <a:pt x="843" y="454"/>
                            <a:pt x="830" y="449"/>
                          </a:cubicBezTo>
                          <a:cubicBezTo>
                            <a:pt x="817" y="448"/>
                            <a:pt x="817" y="448"/>
                            <a:pt x="817" y="448"/>
                          </a:cubicBezTo>
                          <a:cubicBezTo>
                            <a:pt x="810" y="439"/>
                            <a:pt x="810" y="439"/>
                            <a:pt x="810" y="439"/>
                          </a:cubicBezTo>
                          <a:cubicBezTo>
                            <a:pt x="810" y="439"/>
                            <a:pt x="815" y="485"/>
                            <a:pt x="842" y="535"/>
                          </a:cubicBezTo>
                          <a:cubicBezTo>
                            <a:pt x="842" y="535"/>
                            <a:pt x="850" y="548"/>
                            <a:pt x="832" y="541"/>
                          </a:cubicBezTo>
                          <a:cubicBezTo>
                            <a:pt x="832" y="541"/>
                            <a:pt x="804" y="534"/>
                            <a:pt x="782" y="475"/>
                          </a:cubicBezTo>
                          <a:cubicBezTo>
                            <a:pt x="759" y="416"/>
                            <a:pt x="768" y="392"/>
                            <a:pt x="769" y="380"/>
                          </a:cubicBezTo>
                          <a:cubicBezTo>
                            <a:pt x="771" y="368"/>
                            <a:pt x="776" y="365"/>
                            <a:pt x="779" y="348"/>
                          </a:cubicBezTo>
                          <a:cubicBezTo>
                            <a:pt x="782" y="331"/>
                            <a:pt x="794" y="300"/>
                            <a:pt x="798" y="278"/>
                          </a:cubicBezTo>
                          <a:cubicBezTo>
                            <a:pt x="803" y="257"/>
                            <a:pt x="813" y="231"/>
                            <a:pt x="815" y="208"/>
                          </a:cubicBezTo>
                          <a:cubicBezTo>
                            <a:pt x="816" y="185"/>
                            <a:pt x="820" y="172"/>
                            <a:pt x="823" y="161"/>
                          </a:cubicBezTo>
                          <a:cubicBezTo>
                            <a:pt x="825" y="151"/>
                            <a:pt x="828" y="131"/>
                            <a:pt x="829" y="124"/>
                          </a:cubicBezTo>
                          <a:close/>
                        </a:path>
                      </a:pathLst>
                    </a:custGeom>
                    <a:grpFill/>
                    <a:ln w="9525">
                      <a:noFill/>
                      <a:round/>
                    </a:ln>
                  </p:spPr>
                  <p:txBody>
                    <a:bodyPr lIns="154296" tIns="77148" rIns="154296" bIns="77148"/>
                    <a:lstStyle/>
                    <a:p>
                      <a:pPr>
                        <a:lnSpc>
                          <a:spcPct val="120000"/>
                        </a:lnSpc>
                        <a:defRPr/>
                      </a:pPr>
                      <a:endParaRPr lang="en-US" sz="700" i="0">
                        <a:latin typeface="+mn-ea"/>
                        <a:cs typeface="+mn-ea"/>
                        <a:sym typeface="Arial" panose="020B0604020202020204" pitchFamily="34" charset="0"/>
                      </a:endParaRPr>
                    </a:p>
                  </p:txBody>
                </p:sp>
              </p:grpSp>
              <p:sp>
                <p:nvSpPr>
                  <p:cNvPr id="101" name="Freeform 17"/>
                  <p:cNvSpPr/>
                  <p:nvPr/>
                </p:nvSpPr>
                <p:spPr bwMode="auto">
                  <a:xfrm>
                    <a:off x="2494910" y="4236370"/>
                    <a:ext cx="2565592" cy="1821634"/>
                  </a:xfrm>
                  <a:custGeom>
                    <a:avLst/>
                    <a:gdLst/>
                    <a:ahLst/>
                    <a:cxnLst>
                      <a:cxn ang="0">
                        <a:pos x="1170" y="4"/>
                      </a:cxn>
                      <a:cxn ang="0">
                        <a:pos x="1134" y="0"/>
                      </a:cxn>
                      <a:cxn ang="0">
                        <a:pos x="0" y="0"/>
                      </a:cxn>
                      <a:cxn ang="0">
                        <a:pos x="1" y="36"/>
                      </a:cxn>
                      <a:cxn ang="0">
                        <a:pos x="120" y="36"/>
                      </a:cxn>
                      <a:cxn ang="0">
                        <a:pos x="116" y="647"/>
                      </a:cxn>
                      <a:cxn ang="0">
                        <a:pos x="130" y="647"/>
                      </a:cxn>
                      <a:cxn ang="0">
                        <a:pos x="130" y="886"/>
                      </a:cxn>
                      <a:cxn ang="0">
                        <a:pos x="163" y="886"/>
                      </a:cxn>
                      <a:cxn ang="0">
                        <a:pos x="163" y="133"/>
                      </a:cxn>
                      <a:cxn ang="0">
                        <a:pos x="810" y="133"/>
                      </a:cxn>
                      <a:cxn ang="0">
                        <a:pos x="810" y="646"/>
                      </a:cxn>
                      <a:cxn ang="0">
                        <a:pos x="836" y="646"/>
                      </a:cxn>
                      <a:cxn ang="0">
                        <a:pos x="836" y="133"/>
                      </a:cxn>
                      <a:cxn ang="0">
                        <a:pos x="1077" y="133"/>
                      </a:cxn>
                      <a:cxn ang="0">
                        <a:pos x="1077" y="883"/>
                      </a:cxn>
                      <a:cxn ang="0">
                        <a:pos x="1113" y="883"/>
                      </a:cxn>
                      <a:cxn ang="0">
                        <a:pos x="1113" y="45"/>
                      </a:cxn>
                      <a:cxn ang="0">
                        <a:pos x="1246" y="44"/>
                      </a:cxn>
                      <a:cxn ang="0">
                        <a:pos x="1170" y="4"/>
                      </a:cxn>
                    </a:cxnLst>
                    <a:rect l="0" t="0" r="r" b="b"/>
                    <a:pathLst>
                      <a:path w="1246" h="886">
                        <a:moveTo>
                          <a:pt x="1170" y="4"/>
                        </a:moveTo>
                        <a:cubicBezTo>
                          <a:pt x="1157" y="3"/>
                          <a:pt x="1147" y="7"/>
                          <a:pt x="1134" y="0"/>
                        </a:cubicBezTo>
                        <a:cubicBezTo>
                          <a:pt x="0" y="0"/>
                          <a:pt x="0" y="0"/>
                          <a:pt x="0" y="0"/>
                        </a:cubicBezTo>
                        <a:cubicBezTo>
                          <a:pt x="1" y="36"/>
                          <a:pt x="1" y="36"/>
                          <a:pt x="1" y="36"/>
                        </a:cubicBezTo>
                        <a:cubicBezTo>
                          <a:pt x="120" y="36"/>
                          <a:pt x="120" y="36"/>
                          <a:pt x="120" y="36"/>
                        </a:cubicBezTo>
                        <a:cubicBezTo>
                          <a:pt x="116" y="647"/>
                          <a:pt x="116" y="647"/>
                          <a:pt x="116" y="647"/>
                        </a:cubicBezTo>
                        <a:cubicBezTo>
                          <a:pt x="130" y="647"/>
                          <a:pt x="130" y="647"/>
                          <a:pt x="130" y="647"/>
                        </a:cubicBezTo>
                        <a:cubicBezTo>
                          <a:pt x="130" y="886"/>
                          <a:pt x="130" y="886"/>
                          <a:pt x="130" y="886"/>
                        </a:cubicBezTo>
                        <a:cubicBezTo>
                          <a:pt x="163" y="886"/>
                          <a:pt x="163" y="886"/>
                          <a:pt x="163" y="886"/>
                        </a:cubicBezTo>
                        <a:cubicBezTo>
                          <a:pt x="163" y="133"/>
                          <a:pt x="163" y="133"/>
                          <a:pt x="163" y="133"/>
                        </a:cubicBezTo>
                        <a:cubicBezTo>
                          <a:pt x="810" y="133"/>
                          <a:pt x="810" y="133"/>
                          <a:pt x="810" y="133"/>
                        </a:cubicBezTo>
                        <a:cubicBezTo>
                          <a:pt x="810" y="646"/>
                          <a:pt x="810" y="646"/>
                          <a:pt x="810" y="646"/>
                        </a:cubicBezTo>
                        <a:cubicBezTo>
                          <a:pt x="836" y="646"/>
                          <a:pt x="836" y="646"/>
                          <a:pt x="836" y="646"/>
                        </a:cubicBezTo>
                        <a:cubicBezTo>
                          <a:pt x="836" y="133"/>
                          <a:pt x="836" y="133"/>
                          <a:pt x="836" y="133"/>
                        </a:cubicBezTo>
                        <a:cubicBezTo>
                          <a:pt x="1077" y="133"/>
                          <a:pt x="1077" y="133"/>
                          <a:pt x="1077" y="133"/>
                        </a:cubicBezTo>
                        <a:cubicBezTo>
                          <a:pt x="1077" y="883"/>
                          <a:pt x="1077" y="883"/>
                          <a:pt x="1077" y="883"/>
                        </a:cubicBezTo>
                        <a:cubicBezTo>
                          <a:pt x="1113" y="883"/>
                          <a:pt x="1113" y="883"/>
                          <a:pt x="1113" y="883"/>
                        </a:cubicBezTo>
                        <a:cubicBezTo>
                          <a:pt x="1113" y="45"/>
                          <a:pt x="1113" y="45"/>
                          <a:pt x="1113" y="45"/>
                        </a:cubicBezTo>
                        <a:cubicBezTo>
                          <a:pt x="1246" y="44"/>
                          <a:pt x="1246" y="44"/>
                          <a:pt x="1246" y="44"/>
                        </a:cubicBezTo>
                        <a:cubicBezTo>
                          <a:pt x="1216" y="35"/>
                          <a:pt x="1193" y="25"/>
                          <a:pt x="1170" y="4"/>
                        </a:cubicBezTo>
                        <a:close/>
                      </a:path>
                    </a:pathLst>
                  </a:custGeom>
                  <a:solidFill>
                    <a:schemeClr val="bg1">
                      <a:lumMod val="50000"/>
                    </a:schemeClr>
                  </a:solidFill>
                  <a:ln w="9525">
                    <a:noFill/>
                    <a:round/>
                  </a:ln>
                </p:spPr>
                <p:txBody>
                  <a:bodyPr lIns="154296" tIns="77148" rIns="154296" bIns="77148"/>
                  <a:lstStyle/>
                  <a:p>
                    <a:pPr>
                      <a:lnSpc>
                        <a:spcPct val="120000"/>
                      </a:lnSpc>
                      <a:defRPr/>
                    </a:pPr>
                    <a:endParaRPr lang="en-US" sz="700" i="0">
                      <a:latin typeface="+mn-ea"/>
                      <a:cs typeface="+mn-ea"/>
                      <a:sym typeface="Arial" panose="020B0604020202020204" pitchFamily="34" charset="0"/>
                    </a:endParaRPr>
                  </a:p>
                </p:txBody>
              </p:sp>
              <p:grpSp>
                <p:nvGrpSpPr>
                  <p:cNvPr id="102" name="Group 163"/>
                  <p:cNvGrpSpPr/>
                  <p:nvPr/>
                </p:nvGrpSpPr>
                <p:grpSpPr bwMode="auto">
                  <a:xfrm>
                    <a:off x="2336676" y="2166202"/>
                    <a:ext cx="1208643" cy="1208642"/>
                    <a:chOff x="3642678" y="1540495"/>
                    <a:chExt cx="859527" cy="859526"/>
                  </a:xfrm>
                </p:grpSpPr>
                <p:sp>
                  <p:nvSpPr>
                    <p:cNvPr id="104" name="Freeform 19"/>
                    <p:cNvSpPr/>
                    <p:nvPr/>
                  </p:nvSpPr>
                  <p:spPr bwMode="auto">
                    <a:xfrm>
                      <a:off x="3641916" y="1542295"/>
                      <a:ext cx="858599" cy="858083"/>
                    </a:xfrm>
                    <a:custGeom>
                      <a:avLst/>
                      <a:gdLst/>
                      <a:ahLst/>
                      <a:cxnLst>
                        <a:cxn ang="0">
                          <a:pos x="294" y="0"/>
                        </a:cxn>
                        <a:cxn ang="0">
                          <a:pos x="0" y="294"/>
                        </a:cxn>
                        <a:cxn ang="0">
                          <a:pos x="69" y="483"/>
                        </a:cxn>
                        <a:cxn ang="0">
                          <a:pos x="7" y="526"/>
                        </a:cxn>
                        <a:cxn ang="0">
                          <a:pos x="100" y="514"/>
                        </a:cxn>
                        <a:cxn ang="0">
                          <a:pos x="294" y="588"/>
                        </a:cxn>
                        <a:cxn ang="0">
                          <a:pos x="588" y="294"/>
                        </a:cxn>
                        <a:cxn ang="0">
                          <a:pos x="294" y="0"/>
                        </a:cxn>
                      </a:cxnLst>
                      <a:rect l="0" t="0" r="r" b="b"/>
                      <a:pathLst>
                        <a:path w="588" h="588">
                          <a:moveTo>
                            <a:pt x="294" y="0"/>
                          </a:moveTo>
                          <a:cubicBezTo>
                            <a:pt x="132" y="0"/>
                            <a:pt x="0" y="132"/>
                            <a:pt x="0" y="294"/>
                          </a:cubicBezTo>
                          <a:cubicBezTo>
                            <a:pt x="0" y="366"/>
                            <a:pt x="26" y="432"/>
                            <a:pt x="69" y="483"/>
                          </a:cubicBezTo>
                          <a:cubicBezTo>
                            <a:pt x="7" y="526"/>
                            <a:pt x="7" y="526"/>
                            <a:pt x="7" y="526"/>
                          </a:cubicBezTo>
                          <a:cubicBezTo>
                            <a:pt x="100" y="514"/>
                            <a:pt x="100" y="514"/>
                            <a:pt x="100" y="514"/>
                          </a:cubicBezTo>
                          <a:cubicBezTo>
                            <a:pt x="152" y="560"/>
                            <a:pt x="219" y="588"/>
                            <a:pt x="294" y="588"/>
                          </a:cubicBezTo>
                          <a:cubicBezTo>
                            <a:pt x="456" y="588"/>
                            <a:pt x="588" y="456"/>
                            <a:pt x="588" y="294"/>
                          </a:cubicBezTo>
                          <a:cubicBezTo>
                            <a:pt x="588" y="132"/>
                            <a:pt x="456" y="0"/>
                            <a:pt x="294" y="0"/>
                          </a:cubicBezTo>
                          <a:close/>
                        </a:path>
                      </a:pathLst>
                    </a:custGeom>
                    <a:solidFill>
                      <a:schemeClr val="accent1"/>
                    </a:solidFill>
                    <a:ln w="9525">
                      <a:noFill/>
                      <a:round/>
                    </a:ln>
                  </p:spPr>
                  <p:txBody>
                    <a:bodyPr lIns="154296" tIns="77148" rIns="154296" bIns="77148"/>
                    <a:lstStyle/>
                    <a:p>
                      <a:pPr>
                        <a:lnSpc>
                          <a:spcPct val="120000"/>
                        </a:lnSpc>
                        <a:defRPr/>
                      </a:pPr>
                      <a:endParaRPr lang="en-US" sz="700" i="0">
                        <a:latin typeface="+mn-ea"/>
                        <a:cs typeface="+mn-ea"/>
                        <a:sym typeface="Arial" panose="020B0604020202020204" pitchFamily="34" charset="0"/>
                      </a:endParaRPr>
                    </a:p>
                  </p:txBody>
                </p:sp>
                <p:grpSp>
                  <p:nvGrpSpPr>
                    <p:cNvPr id="105" name="Group 160"/>
                    <p:cNvGrpSpPr/>
                    <p:nvPr/>
                  </p:nvGrpSpPr>
                  <p:grpSpPr>
                    <a:xfrm>
                      <a:off x="3784404" y="1733550"/>
                      <a:ext cx="558408" cy="458932"/>
                      <a:chOff x="3756420" y="1680619"/>
                      <a:chExt cx="558408" cy="458932"/>
                    </a:xfrm>
                    <a:solidFill>
                      <a:schemeClr val="bg1"/>
                    </a:solidFill>
                  </p:grpSpPr>
                  <p:sp>
                    <p:nvSpPr>
                      <p:cNvPr id="106" name="Freeform 158"/>
                      <p:cNvSpPr/>
                      <p:nvPr/>
                    </p:nvSpPr>
                    <p:spPr>
                      <a:xfrm>
                        <a:off x="3756420" y="1680619"/>
                        <a:ext cx="358380" cy="358379"/>
                      </a:xfrm>
                      <a:custGeom>
                        <a:avLst/>
                        <a:gdLst>
                          <a:gd name="connsiteX0" fmla="*/ 1124074 w 1583637"/>
                          <a:gd name="connsiteY0" fmla="*/ 252493 h 1583637"/>
                          <a:gd name="connsiteX1" fmla="*/ 1247256 w 1583637"/>
                          <a:gd name="connsiteY1" fmla="*/ 149126 h 1583637"/>
                          <a:gd name="connsiteX2" fmla="*/ 1345663 w 1583637"/>
                          <a:gd name="connsiteY2" fmla="*/ 231701 h 1583637"/>
                          <a:gd name="connsiteX3" fmla="*/ 1265256 w 1583637"/>
                          <a:gd name="connsiteY3" fmla="*/ 370961 h 1583637"/>
                          <a:gd name="connsiteX4" fmla="*/ 1393012 w 1583637"/>
                          <a:gd name="connsiteY4" fmla="*/ 592241 h 1583637"/>
                          <a:gd name="connsiteX5" fmla="*/ 1553818 w 1583637"/>
                          <a:gd name="connsiteY5" fmla="*/ 592237 h 1583637"/>
                          <a:gd name="connsiteX6" fmla="*/ 1576125 w 1583637"/>
                          <a:gd name="connsiteY6" fmla="*/ 718748 h 1583637"/>
                          <a:gd name="connsiteX7" fmla="*/ 1425015 w 1583637"/>
                          <a:gd name="connsiteY7" fmla="*/ 773743 h 1583637"/>
                          <a:gd name="connsiteX8" fmla="*/ 1380646 w 1583637"/>
                          <a:gd name="connsiteY8" fmla="*/ 1025372 h 1583637"/>
                          <a:gd name="connsiteX9" fmla="*/ 1503833 w 1583637"/>
                          <a:gd name="connsiteY9" fmla="*/ 1128733 h 1583637"/>
                          <a:gd name="connsiteX10" fmla="*/ 1439602 w 1583637"/>
                          <a:gd name="connsiteY10" fmla="*/ 1239984 h 1583637"/>
                          <a:gd name="connsiteX11" fmla="*/ 1288495 w 1583637"/>
                          <a:gd name="connsiteY11" fmla="*/ 1184982 h 1583637"/>
                          <a:gd name="connsiteX12" fmla="*/ 1092761 w 1583637"/>
                          <a:gd name="connsiteY12" fmla="*/ 1349222 h 1583637"/>
                          <a:gd name="connsiteX13" fmla="*/ 1120689 w 1583637"/>
                          <a:gd name="connsiteY13" fmla="*/ 1507584 h 1583637"/>
                          <a:gd name="connsiteX14" fmla="*/ 999974 w 1583637"/>
                          <a:gd name="connsiteY14" fmla="*/ 1551521 h 1583637"/>
                          <a:gd name="connsiteX15" fmla="*/ 919574 w 1583637"/>
                          <a:gd name="connsiteY15" fmla="*/ 1412257 h 1583637"/>
                          <a:gd name="connsiteX16" fmla="*/ 664062 w 1583637"/>
                          <a:gd name="connsiteY16" fmla="*/ 1412257 h 1583637"/>
                          <a:gd name="connsiteX17" fmla="*/ 583663 w 1583637"/>
                          <a:gd name="connsiteY17" fmla="*/ 1551521 h 1583637"/>
                          <a:gd name="connsiteX18" fmla="*/ 462948 w 1583637"/>
                          <a:gd name="connsiteY18" fmla="*/ 1507584 h 1583637"/>
                          <a:gd name="connsiteX19" fmla="*/ 490876 w 1583637"/>
                          <a:gd name="connsiteY19" fmla="*/ 1349222 h 1583637"/>
                          <a:gd name="connsiteX20" fmla="*/ 295142 w 1583637"/>
                          <a:gd name="connsiteY20" fmla="*/ 1184981 h 1583637"/>
                          <a:gd name="connsiteX21" fmla="*/ 144035 w 1583637"/>
                          <a:gd name="connsiteY21" fmla="*/ 1239984 h 1583637"/>
                          <a:gd name="connsiteX22" fmla="*/ 79804 w 1583637"/>
                          <a:gd name="connsiteY22" fmla="*/ 1128733 h 1583637"/>
                          <a:gd name="connsiteX23" fmla="*/ 202991 w 1583637"/>
                          <a:gd name="connsiteY23" fmla="*/ 1025372 h 1583637"/>
                          <a:gd name="connsiteX24" fmla="*/ 158622 w 1583637"/>
                          <a:gd name="connsiteY24" fmla="*/ 773743 h 1583637"/>
                          <a:gd name="connsiteX25" fmla="*/ 7512 w 1583637"/>
                          <a:gd name="connsiteY25" fmla="*/ 718748 h 1583637"/>
                          <a:gd name="connsiteX26" fmla="*/ 29819 w 1583637"/>
                          <a:gd name="connsiteY26" fmla="*/ 592237 h 1583637"/>
                          <a:gd name="connsiteX27" fmla="*/ 190625 w 1583637"/>
                          <a:gd name="connsiteY27" fmla="*/ 592241 h 1583637"/>
                          <a:gd name="connsiteX28" fmla="*/ 318381 w 1583637"/>
                          <a:gd name="connsiteY28" fmla="*/ 370961 h 1583637"/>
                          <a:gd name="connsiteX29" fmla="*/ 237974 w 1583637"/>
                          <a:gd name="connsiteY29" fmla="*/ 231701 h 1583637"/>
                          <a:gd name="connsiteX30" fmla="*/ 336381 w 1583637"/>
                          <a:gd name="connsiteY30" fmla="*/ 149126 h 1583637"/>
                          <a:gd name="connsiteX31" fmla="*/ 459563 w 1583637"/>
                          <a:gd name="connsiteY31" fmla="*/ 252493 h 1583637"/>
                          <a:gd name="connsiteX32" fmla="*/ 699666 w 1583637"/>
                          <a:gd name="connsiteY32" fmla="*/ 165103 h 1583637"/>
                          <a:gd name="connsiteX33" fmla="*/ 727586 w 1583637"/>
                          <a:gd name="connsiteY33" fmla="*/ 6739 h 1583637"/>
                          <a:gd name="connsiteX34" fmla="*/ 856051 w 1583637"/>
                          <a:gd name="connsiteY34" fmla="*/ 6739 h 1583637"/>
                          <a:gd name="connsiteX35" fmla="*/ 883970 w 1583637"/>
                          <a:gd name="connsiteY35" fmla="*/ 165102 h 1583637"/>
                          <a:gd name="connsiteX36" fmla="*/ 1124073 w 1583637"/>
                          <a:gd name="connsiteY36" fmla="*/ 252493 h 1583637"/>
                          <a:gd name="connsiteX37" fmla="*/ 1124074 w 1583637"/>
                          <a:gd name="connsiteY37" fmla="*/ 252493 h 1583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583637" h="1583637">
                            <a:moveTo>
                              <a:pt x="1124074" y="252493"/>
                            </a:moveTo>
                            <a:lnTo>
                              <a:pt x="1247256" y="149126"/>
                            </a:lnTo>
                            <a:lnTo>
                              <a:pt x="1345663" y="231701"/>
                            </a:lnTo>
                            <a:lnTo>
                              <a:pt x="1265256" y="370961"/>
                            </a:lnTo>
                            <a:cubicBezTo>
                              <a:pt x="1322430" y="435278"/>
                              <a:pt x="1365899" y="510569"/>
                              <a:pt x="1393012" y="592241"/>
                            </a:cubicBezTo>
                            <a:lnTo>
                              <a:pt x="1553818" y="592237"/>
                            </a:lnTo>
                            <a:lnTo>
                              <a:pt x="1576125" y="718748"/>
                            </a:lnTo>
                            <a:lnTo>
                              <a:pt x="1425015" y="773743"/>
                            </a:lnTo>
                            <a:cubicBezTo>
                              <a:pt x="1427471" y="859762"/>
                              <a:pt x="1412374" y="945380"/>
                              <a:pt x="1380646" y="1025372"/>
                            </a:cubicBezTo>
                            <a:lnTo>
                              <a:pt x="1503833" y="1128733"/>
                            </a:lnTo>
                            <a:lnTo>
                              <a:pt x="1439602" y="1239984"/>
                            </a:lnTo>
                            <a:lnTo>
                              <a:pt x="1288495" y="1184982"/>
                            </a:lnTo>
                            <a:cubicBezTo>
                              <a:pt x="1235084" y="1252456"/>
                              <a:pt x="1168484" y="1308339"/>
                              <a:pt x="1092761" y="1349222"/>
                            </a:cubicBezTo>
                            <a:lnTo>
                              <a:pt x="1120689" y="1507584"/>
                            </a:lnTo>
                            <a:lnTo>
                              <a:pt x="999974" y="1551521"/>
                            </a:lnTo>
                            <a:lnTo>
                              <a:pt x="919574" y="1412257"/>
                            </a:lnTo>
                            <a:cubicBezTo>
                              <a:pt x="835287" y="1429613"/>
                              <a:pt x="748348" y="1429613"/>
                              <a:pt x="664062" y="1412257"/>
                            </a:cubicBezTo>
                            <a:lnTo>
                              <a:pt x="583663" y="1551521"/>
                            </a:lnTo>
                            <a:lnTo>
                              <a:pt x="462948" y="1507584"/>
                            </a:lnTo>
                            <a:lnTo>
                              <a:pt x="490876" y="1349222"/>
                            </a:lnTo>
                            <a:cubicBezTo>
                              <a:pt x="415153" y="1308339"/>
                              <a:pt x="348553" y="1252455"/>
                              <a:pt x="295142" y="1184981"/>
                            </a:cubicBezTo>
                            <a:lnTo>
                              <a:pt x="144035" y="1239984"/>
                            </a:lnTo>
                            <a:lnTo>
                              <a:pt x="79804" y="1128733"/>
                            </a:lnTo>
                            <a:lnTo>
                              <a:pt x="202991" y="1025372"/>
                            </a:lnTo>
                            <a:cubicBezTo>
                              <a:pt x="171263" y="945380"/>
                              <a:pt x="156166" y="859762"/>
                              <a:pt x="158622" y="773743"/>
                            </a:cubicBezTo>
                            <a:lnTo>
                              <a:pt x="7512" y="718748"/>
                            </a:lnTo>
                            <a:lnTo>
                              <a:pt x="29819" y="592237"/>
                            </a:lnTo>
                            <a:lnTo>
                              <a:pt x="190625" y="592241"/>
                            </a:lnTo>
                            <a:cubicBezTo>
                              <a:pt x="217738" y="510569"/>
                              <a:pt x="261208" y="435277"/>
                              <a:pt x="318381" y="370961"/>
                            </a:cubicBezTo>
                            <a:lnTo>
                              <a:pt x="237974" y="231701"/>
                            </a:lnTo>
                            <a:lnTo>
                              <a:pt x="336381" y="149126"/>
                            </a:lnTo>
                            <a:lnTo>
                              <a:pt x="459563" y="252493"/>
                            </a:lnTo>
                            <a:cubicBezTo>
                              <a:pt x="532831" y="207356"/>
                              <a:pt x="614527" y="177621"/>
                              <a:pt x="699666" y="165103"/>
                            </a:cubicBezTo>
                            <a:lnTo>
                              <a:pt x="727586" y="6739"/>
                            </a:lnTo>
                            <a:lnTo>
                              <a:pt x="856051" y="6739"/>
                            </a:lnTo>
                            <a:lnTo>
                              <a:pt x="883970" y="165102"/>
                            </a:lnTo>
                            <a:cubicBezTo>
                              <a:pt x="969110" y="177621"/>
                              <a:pt x="1050806" y="207356"/>
                              <a:pt x="1124073" y="252493"/>
                            </a:cubicBezTo>
                            <a:lnTo>
                              <a:pt x="1124074" y="252493"/>
                            </a:lnTo>
                            <a:close/>
                          </a:path>
                        </a:pathLst>
                      </a:custGeom>
                      <a:grp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601528" tIns="925779" rIns="601528" bIns="736983" spcCol="1270" anchor="ctr"/>
                      <a:lstStyle/>
                      <a:p>
                        <a:pPr algn="ctr" defTabSz="1875155">
                          <a:lnSpc>
                            <a:spcPct val="120000"/>
                          </a:lnSpc>
                          <a:spcAft>
                            <a:spcPct val="35000"/>
                          </a:spcAft>
                          <a:defRPr/>
                        </a:pPr>
                        <a:endParaRPr lang="en-US" sz="700" i="0" dirty="0">
                          <a:latin typeface="+mn-ea"/>
                          <a:cs typeface="+mn-ea"/>
                          <a:sym typeface="Arial" panose="020B0604020202020204" pitchFamily="34" charset="0"/>
                        </a:endParaRPr>
                      </a:p>
                    </p:txBody>
                  </p:sp>
                  <p:sp>
                    <p:nvSpPr>
                      <p:cNvPr id="107" name="Freeform 159"/>
                      <p:cNvSpPr/>
                      <p:nvPr/>
                    </p:nvSpPr>
                    <p:spPr>
                      <a:xfrm>
                        <a:off x="4063608" y="1888331"/>
                        <a:ext cx="251220" cy="251220"/>
                      </a:xfrm>
                      <a:custGeom>
                        <a:avLst/>
                        <a:gdLst>
                          <a:gd name="connsiteX0" fmla="*/ 1124074 w 1583637"/>
                          <a:gd name="connsiteY0" fmla="*/ 252493 h 1583637"/>
                          <a:gd name="connsiteX1" fmla="*/ 1247256 w 1583637"/>
                          <a:gd name="connsiteY1" fmla="*/ 149126 h 1583637"/>
                          <a:gd name="connsiteX2" fmla="*/ 1345663 w 1583637"/>
                          <a:gd name="connsiteY2" fmla="*/ 231701 h 1583637"/>
                          <a:gd name="connsiteX3" fmla="*/ 1265256 w 1583637"/>
                          <a:gd name="connsiteY3" fmla="*/ 370961 h 1583637"/>
                          <a:gd name="connsiteX4" fmla="*/ 1393012 w 1583637"/>
                          <a:gd name="connsiteY4" fmla="*/ 592241 h 1583637"/>
                          <a:gd name="connsiteX5" fmla="*/ 1553818 w 1583637"/>
                          <a:gd name="connsiteY5" fmla="*/ 592237 h 1583637"/>
                          <a:gd name="connsiteX6" fmla="*/ 1576125 w 1583637"/>
                          <a:gd name="connsiteY6" fmla="*/ 718748 h 1583637"/>
                          <a:gd name="connsiteX7" fmla="*/ 1425015 w 1583637"/>
                          <a:gd name="connsiteY7" fmla="*/ 773743 h 1583637"/>
                          <a:gd name="connsiteX8" fmla="*/ 1380646 w 1583637"/>
                          <a:gd name="connsiteY8" fmla="*/ 1025372 h 1583637"/>
                          <a:gd name="connsiteX9" fmla="*/ 1503833 w 1583637"/>
                          <a:gd name="connsiteY9" fmla="*/ 1128733 h 1583637"/>
                          <a:gd name="connsiteX10" fmla="*/ 1439602 w 1583637"/>
                          <a:gd name="connsiteY10" fmla="*/ 1239984 h 1583637"/>
                          <a:gd name="connsiteX11" fmla="*/ 1288495 w 1583637"/>
                          <a:gd name="connsiteY11" fmla="*/ 1184982 h 1583637"/>
                          <a:gd name="connsiteX12" fmla="*/ 1092761 w 1583637"/>
                          <a:gd name="connsiteY12" fmla="*/ 1349222 h 1583637"/>
                          <a:gd name="connsiteX13" fmla="*/ 1120689 w 1583637"/>
                          <a:gd name="connsiteY13" fmla="*/ 1507584 h 1583637"/>
                          <a:gd name="connsiteX14" fmla="*/ 999974 w 1583637"/>
                          <a:gd name="connsiteY14" fmla="*/ 1551521 h 1583637"/>
                          <a:gd name="connsiteX15" fmla="*/ 919574 w 1583637"/>
                          <a:gd name="connsiteY15" fmla="*/ 1412257 h 1583637"/>
                          <a:gd name="connsiteX16" fmla="*/ 664062 w 1583637"/>
                          <a:gd name="connsiteY16" fmla="*/ 1412257 h 1583637"/>
                          <a:gd name="connsiteX17" fmla="*/ 583663 w 1583637"/>
                          <a:gd name="connsiteY17" fmla="*/ 1551521 h 1583637"/>
                          <a:gd name="connsiteX18" fmla="*/ 462948 w 1583637"/>
                          <a:gd name="connsiteY18" fmla="*/ 1507584 h 1583637"/>
                          <a:gd name="connsiteX19" fmla="*/ 490876 w 1583637"/>
                          <a:gd name="connsiteY19" fmla="*/ 1349222 h 1583637"/>
                          <a:gd name="connsiteX20" fmla="*/ 295142 w 1583637"/>
                          <a:gd name="connsiteY20" fmla="*/ 1184981 h 1583637"/>
                          <a:gd name="connsiteX21" fmla="*/ 144035 w 1583637"/>
                          <a:gd name="connsiteY21" fmla="*/ 1239984 h 1583637"/>
                          <a:gd name="connsiteX22" fmla="*/ 79804 w 1583637"/>
                          <a:gd name="connsiteY22" fmla="*/ 1128733 h 1583637"/>
                          <a:gd name="connsiteX23" fmla="*/ 202991 w 1583637"/>
                          <a:gd name="connsiteY23" fmla="*/ 1025372 h 1583637"/>
                          <a:gd name="connsiteX24" fmla="*/ 158622 w 1583637"/>
                          <a:gd name="connsiteY24" fmla="*/ 773743 h 1583637"/>
                          <a:gd name="connsiteX25" fmla="*/ 7512 w 1583637"/>
                          <a:gd name="connsiteY25" fmla="*/ 718748 h 1583637"/>
                          <a:gd name="connsiteX26" fmla="*/ 29819 w 1583637"/>
                          <a:gd name="connsiteY26" fmla="*/ 592237 h 1583637"/>
                          <a:gd name="connsiteX27" fmla="*/ 190625 w 1583637"/>
                          <a:gd name="connsiteY27" fmla="*/ 592241 h 1583637"/>
                          <a:gd name="connsiteX28" fmla="*/ 318381 w 1583637"/>
                          <a:gd name="connsiteY28" fmla="*/ 370961 h 1583637"/>
                          <a:gd name="connsiteX29" fmla="*/ 237974 w 1583637"/>
                          <a:gd name="connsiteY29" fmla="*/ 231701 h 1583637"/>
                          <a:gd name="connsiteX30" fmla="*/ 336381 w 1583637"/>
                          <a:gd name="connsiteY30" fmla="*/ 149126 h 1583637"/>
                          <a:gd name="connsiteX31" fmla="*/ 459563 w 1583637"/>
                          <a:gd name="connsiteY31" fmla="*/ 252493 h 1583637"/>
                          <a:gd name="connsiteX32" fmla="*/ 699666 w 1583637"/>
                          <a:gd name="connsiteY32" fmla="*/ 165103 h 1583637"/>
                          <a:gd name="connsiteX33" fmla="*/ 727586 w 1583637"/>
                          <a:gd name="connsiteY33" fmla="*/ 6739 h 1583637"/>
                          <a:gd name="connsiteX34" fmla="*/ 856051 w 1583637"/>
                          <a:gd name="connsiteY34" fmla="*/ 6739 h 1583637"/>
                          <a:gd name="connsiteX35" fmla="*/ 883970 w 1583637"/>
                          <a:gd name="connsiteY35" fmla="*/ 165102 h 1583637"/>
                          <a:gd name="connsiteX36" fmla="*/ 1124073 w 1583637"/>
                          <a:gd name="connsiteY36" fmla="*/ 252493 h 1583637"/>
                          <a:gd name="connsiteX37" fmla="*/ 1124074 w 1583637"/>
                          <a:gd name="connsiteY37" fmla="*/ 252493 h 1583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583637" h="1583637">
                            <a:moveTo>
                              <a:pt x="1124074" y="252493"/>
                            </a:moveTo>
                            <a:lnTo>
                              <a:pt x="1247256" y="149126"/>
                            </a:lnTo>
                            <a:lnTo>
                              <a:pt x="1345663" y="231701"/>
                            </a:lnTo>
                            <a:lnTo>
                              <a:pt x="1265256" y="370961"/>
                            </a:lnTo>
                            <a:cubicBezTo>
                              <a:pt x="1322430" y="435278"/>
                              <a:pt x="1365899" y="510569"/>
                              <a:pt x="1393012" y="592241"/>
                            </a:cubicBezTo>
                            <a:lnTo>
                              <a:pt x="1553818" y="592237"/>
                            </a:lnTo>
                            <a:lnTo>
                              <a:pt x="1576125" y="718748"/>
                            </a:lnTo>
                            <a:lnTo>
                              <a:pt x="1425015" y="773743"/>
                            </a:lnTo>
                            <a:cubicBezTo>
                              <a:pt x="1427471" y="859762"/>
                              <a:pt x="1412374" y="945380"/>
                              <a:pt x="1380646" y="1025372"/>
                            </a:cubicBezTo>
                            <a:lnTo>
                              <a:pt x="1503833" y="1128733"/>
                            </a:lnTo>
                            <a:lnTo>
                              <a:pt x="1439602" y="1239984"/>
                            </a:lnTo>
                            <a:lnTo>
                              <a:pt x="1288495" y="1184982"/>
                            </a:lnTo>
                            <a:cubicBezTo>
                              <a:pt x="1235084" y="1252456"/>
                              <a:pt x="1168484" y="1308339"/>
                              <a:pt x="1092761" y="1349222"/>
                            </a:cubicBezTo>
                            <a:lnTo>
                              <a:pt x="1120689" y="1507584"/>
                            </a:lnTo>
                            <a:lnTo>
                              <a:pt x="999974" y="1551521"/>
                            </a:lnTo>
                            <a:lnTo>
                              <a:pt x="919574" y="1412257"/>
                            </a:lnTo>
                            <a:cubicBezTo>
                              <a:pt x="835287" y="1429613"/>
                              <a:pt x="748348" y="1429613"/>
                              <a:pt x="664062" y="1412257"/>
                            </a:cubicBezTo>
                            <a:lnTo>
                              <a:pt x="583663" y="1551521"/>
                            </a:lnTo>
                            <a:lnTo>
                              <a:pt x="462948" y="1507584"/>
                            </a:lnTo>
                            <a:lnTo>
                              <a:pt x="490876" y="1349222"/>
                            </a:lnTo>
                            <a:cubicBezTo>
                              <a:pt x="415153" y="1308339"/>
                              <a:pt x="348553" y="1252455"/>
                              <a:pt x="295142" y="1184981"/>
                            </a:cubicBezTo>
                            <a:lnTo>
                              <a:pt x="144035" y="1239984"/>
                            </a:lnTo>
                            <a:lnTo>
                              <a:pt x="79804" y="1128733"/>
                            </a:lnTo>
                            <a:lnTo>
                              <a:pt x="202991" y="1025372"/>
                            </a:lnTo>
                            <a:cubicBezTo>
                              <a:pt x="171263" y="945380"/>
                              <a:pt x="156166" y="859762"/>
                              <a:pt x="158622" y="773743"/>
                            </a:cubicBezTo>
                            <a:lnTo>
                              <a:pt x="7512" y="718748"/>
                            </a:lnTo>
                            <a:lnTo>
                              <a:pt x="29819" y="592237"/>
                            </a:lnTo>
                            <a:lnTo>
                              <a:pt x="190625" y="592241"/>
                            </a:lnTo>
                            <a:cubicBezTo>
                              <a:pt x="217738" y="510569"/>
                              <a:pt x="261208" y="435277"/>
                              <a:pt x="318381" y="370961"/>
                            </a:cubicBezTo>
                            <a:lnTo>
                              <a:pt x="237974" y="231701"/>
                            </a:lnTo>
                            <a:lnTo>
                              <a:pt x="336381" y="149126"/>
                            </a:lnTo>
                            <a:lnTo>
                              <a:pt x="459563" y="252493"/>
                            </a:lnTo>
                            <a:cubicBezTo>
                              <a:pt x="532831" y="207356"/>
                              <a:pt x="614527" y="177621"/>
                              <a:pt x="699666" y="165103"/>
                            </a:cubicBezTo>
                            <a:lnTo>
                              <a:pt x="727586" y="6739"/>
                            </a:lnTo>
                            <a:lnTo>
                              <a:pt x="856051" y="6739"/>
                            </a:lnTo>
                            <a:lnTo>
                              <a:pt x="883970" y="165102"/>
                            </a:lnTo>
                            <a:cubicBezTo>
                              <a:pt x="969110" y="177621"/>
                              <a:pt x="1050806" y="207356"/>
                              <a:pt x="1124073" y="252493"/>
                            </a:cubicBezTo>
                            <a:lnTo>
                              <a:pt x="1124074" y="252493"/>
                            </a:lnTo>
                            <a:close/>
                          </a:path>
                        </a:pathLst>
                      </a:custGeom>
                      <a:grp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601528" tIns="925779" rIns="601528" bIns="736983" spcCol="1270" anchor="ctr"/>
                      <a:lstStyle/>
                      <a:p>
                        <a:pPr algn="ctr" defTabSz="1875155">
                          <a:lnSpc>
                            <a:spcPct val="120000"/>
                          </a:lnSpc>
                          <a:spcAft>
                            <a:spcPct val="35000"/>
                          </a:spcAft>
                          <a:defRPr/>
                        </a:pPr>
                        <a:endParaRPr lang="en-US" sz="700" i="0" dirty="0">
                          <a:latin typeface="+mn-ea"/>
                          <a:cs typeface="+mn-ea"/>
                          <a:sym typeface="Arial" panose="020B0604020202020204" pitchFamily="34" charset="0"/>
                        </a:endParaRPr>
                      </a:p>
                    </p:txBody>
                  </p:sp>
                </p:grpSp>
              </p:grpSp>
              <p:sp>
                <p:nvSpPr>
                  <p:cNvPr id="103" name="Freeform 18"/>
                  <p:cNvSpPr/>
                  <p:nvPr/>
                </p:nvSpPr>
                <p:spPr bwMode="auto">
                  <a:xfrm>
                    <a:off x="3752553" y="2116013"/>
                    <a:ext cx="1307949" cy="1306188"/>
                  </a:xfrm>
                  <a:custGeom>
                    <a:avLst/>
                    <a:gdLst/>
                    <a:ahLst/>
                    <a:cxnLst>
                      <a:cxn ang="0">
                        <a:pos x="562" y="521"/>
                      </a:cxn>
                      <a:cxn ang="0">
                        <a:pos x="636" y="318"/>
                      </a:cxn>
                      <a:cxn ang="0">
                        <a:pos x="318" y="0"/>
                      </a:cxn>
                      <a:cxn ang="0">
                        <a:pos x="0" y="318"/>
                      </a:cxn>
                      <a:cxn ang="0">
                        <a:pos x="318" y="636"/>
                      </a:cxn>
                      <a:cxn ang="0">
                        <a:pos x="513" y="568"/>
                      </a:cxn>
                      <a:cxn ang="0">
                        <a:pos x="626" y="618"/>
                      </a:cxn>
                      <a:cxn ang="0">
                        <a:pos x="562" y="521"/>
                      </a:cxn>
                    </a:cxnLst>
                    <a:rect l="0" t="0" r="r" b="b"/>
                    <a:pathLst>
                      <a:path w="636" h="636">
                        <a:moveTo>
                          <a:pt x="562" y="521"/>
                        </a:moveTo>
                        <a:cubicBezTo>
                          <a:pt x="608" y="466"/>
                          <a:pt x="636" y="395"/>
                          <a:pt x="636" y="318"/>
                        </a:cubicBezTo>
                        <a:cubicBezTo>
                          <a:pt x="636" y="142"/>
                          <a:pt x="493" y="0"/>
                          <a:pt x="318" y="0"/>
                        </a:cubicBezTo>
                        <a:cubicBezTo>
                          <a:pt x="142" y="0"/>
                          <a:pt x="0" y="142"/>
                          <a:pt x="0" y="318"/>
                        </a:cubicBezTo>
                        <a:cubicBezTo>
                          <a:pt x="0" y="493"/>
                          <a:pt x="142" y="636"/>
                          <a:pt x="318" y="636"/>
                        </a:cubicBezTo>
                        <a:cubicBezTo>
                          <a:pt x="392" y="636"/>
                          <a:pt x="459" y="611"/>
                          <a:pt x="513" y="568"/>
                        </a:cubicBezTo>
                        <a:cubicBezTo>
                          <a:pt x="554" y="586"/>
                          <a:pt x="626" y="618"/>
                          <a:pt x="626" y="618"/>
                        </a:cubicBezTo>
                        <a:lnTo>
                          <a:pt x="562" y="521"/>
                        </a:lnTo>
                        <a:close/>
                      </a:path>
                    </a:pathLst>
                  </a:custGeom>
                  <a:solidFill>
                    <a:schemeClr val="accent2"/>
                  </a:solidFill>
                  <a:ln w="9525">
                    <a:noFill/>
                    <a:round/>
                  </a:ln>
                </p:spPr>
                <p:txBody>
                  <a:bodyPr lIns="154296" tIns="77148" rIns="154296" bIns="77148"/>
                  <a:lstStyle/>
                  <a:p>
                    <a:pPr>
                      <a:lnSpc>
                        <a:spcPct val="120000"/>
                      </a:lnSpc>
                      <a:defRPr/>
                    </a:pPr>
                    <a:endParaRPr lang="en-US" sz="700" i="0">
                      <a:latin typeface="+mn-ea"/>
                      <a:cs typeface="+mn-ea"/>
                      <a:sym typeface="Arial" panose="020B0604020202020204" pitchFamily="34" charset="0"/>
                    </a:endParaRPr>
                  </a:p>
                </p:txBody>
              </p:sp>
            </p:grpSp>
            <p:sp>
              <p:nvSpPr>
                <p:cNvPr id="90" name="KSO_Shape"/>
                <p:cNvSpPr/>
                <p:nvPr/>
              </p:nvSpPr>
              <p:spPr>
                <a:xfrm>
                  <a:off x="2302797" y="2852263"/>
                  <a:ext cx="164088" cy="236087"/>
                </a:xfrm>
                <a:custGeom>
                  <a:avLst/>
                  <a:gdLst/>
                  <a:ahLst/>
                  <a:cxnLst/>
                  <a:rect l="l" t="t" r="r" b="b"/>
                  <a:pathLst>
                    <a:path w="973632" h="1420756">
                      <a:moveTo>
                        <a:pt x="0" y="353991"/>
                      </a:moveTo>
                      <a:lnTo>
                        <a:pt x="154850" y="353991"/>
                      </a:lnTo>
                      <a:cubicBezTo>
                        <a:pt x="238822" y="440727"/>
                        <a:pt x="356556" y="494356"/>
                        <a:pt x="486816" y="494356"/>
                      </a:cubicBezTo>
                      <a:cubicBezTo>
                        <a:pt x="617076" y="494356"/>
                        <a:pt x="734810" y="440727"/>
                        <a:pt x="818783" y="353991"/>
                      </a:cubicBezTo>
                      <a:lnTo>
                        <a:pt x="973632" y="353991"/>
                      </a:lnTo>
                      <a:cubicBezTo>
                        <a:pt x="907705" y="453213"/>
                        <a:pt x="812228" y="531048"/>
                        <a:pt x="699701" y="574876"/>
                      </a:cubicBezTo>
                      <a:lnTo>
                        <a:pt x="847224" y="1060229"/>
                      </a:lnTo>
                      <a:lnTo>
                        <a:pt x="635284" y="1060229"/>
                      </a:lnTo>
                      <a:lnTo>
                        <a:pt x="635284" y="1385866"/>
                      </a:lnTo>
                      <a:cubicBezTo>
                        <a:pt x="635284" y="1405135"/>
                        <a:pt x="619663" y="1420756"/>
                        <a:pt x="600394" y="1420756"/>
                      </a:cubicBezTo>
                      <a:lnTo>
                        <a:pt x="562174" y="1420756"/>
                      </a:lnTo>
                      <a:cubicBezTo>
                        <a:pt x="542905" y="1420756"/>
                        <a:pt x="527284" y="1405135"/>
                        <a:pt x="527284" y="1385866"/>
                      </a:cubicBezTo>
                      <a:lnTo>
                        <a:pt x="527284" y="1060229"/>
                      </a:lnTo>
                      <a:lnTo>
                        <a:pt x="446348" y="1060229"/>
                      </a:lnTo>
                      <a:lnTo>
                        <a:pt x="446348" y="1385866"/>
                      </a:lnTo>
                      <a:cubicBezTo>
                        <a:pt x="446348" y="1405135"/>
                        <a:pt x="430727" y="1420756"/>
                        <a:pt x="411458" y="1420756"/>
                      </a:cubicBezTo>
                      <a:lnTo>
                        <a:pt x="373238" y="1420756"/>
                      </a:lnTo>
                      <a:cubicBezTo>
                        <a:pt x="353969" y="1420756"/>
                        <a:pt x="338348" y="1405135"/>
                        <a:pt x="338348" y="1385866"/>
                      </a:cubicBezTo>
                      <a:lnTo>
                        <a:pt x="338348" y="1060229"/>
                      </a:lnTo>
                      <a:lnTo>
                        <a:pt x="126408" y="1060229"/>
                      </a:lnTo>
                      <a:lnTo>
                        <a:pt x="273931" y="574876"/>
                      </a:lnTo>
                      <a:cubicBezTo>
                        <a:pt x="161405" y="531048"/>
                        <a:pt x="65927" y="453213"/>
                        <a:pt x="0" y="353991"/>
                      </a:cubicBezTo>
                      <a:close/>
                      <a:moveTo>
                        <a:pt x="486816" y="0"/>
                      </a:moveTo>
                      <a:cubicBezTo>
                        <a:pt x="604876" y="0"/>
                        <a:pt x="700583" y="95707"/>
                        <a:pt x="700583" y="213767"/>
                      </a:cubicBezTo>
                      <a:cubicBezTo>
                        <a:pt x="700583" y="331827"/>
                        <a:pt x="604876" y="427534"/>
                        <a:pt x="486816" y="427534"/>
                      </a:cubicBezTo>
                      <a:cubicBezTo>
                        <a:pt x="368756" y="427534"/>
                        <a:pt x="273049" y="331827"/>
                        <a:pt x="273049" y="213767"/>
                      </a:cubicBezTo>
                      <a:cubicBezTo>
                        <a:pt x="273049" y="95707"/>
                        <a:pt x="368756" y="0"/>
                        <a:pt x="486816" y="0"/>
                      </a:cubicBezTo>
                      <a:close/>
                    </a:path>
                  </a:pathLst>
                </a:cu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sz="1600" i="0" dirty="0">
                    <a:solidFill>
                      <a:srgbClr val="FFFFFF"/>
                    </a:solidFill>
                    <a:latin typeface="+mn-ea"/>
                  </a:endParaRPr>
                </a:p>
              </p:txBody>
            </p:sp>
            <p:sp>
              <p:nvSpPr>
                <p:cNvPr id="91" name="TextBox 134"/>
                <p:cNvSpPr txBox="1"/>
                <p:nvPr/>
              </p:nvSpPr>
              <p:spPr>
                <a:xfrm>
                  <a:off x="8453165" y="1619961"/>
                  <a:ext cx="1193009" cy="530037"/>
                </a:xfrm>
                <a:prstGeom prst="rect">
                  <a:avLst/>
                </a:prstGeom>
                <a:noFill/>
              </p:spPr>
              <p:txBody>
                <a:bodyPr>
                  <a:spAutoFit/>
                </a:bodyPr>
                <a:lstStyle/>
                <a:p>
                  <a:pPr>
                    <a:defRPr/>
                  </a:pPr>
                  <a:r>
                    <a:rPr lang="zh-CN" altLang="en-US" sz="900" i="0" dirty="0">
                      <a:solidFill>
                        <a:schemeClr val="bg1">
                          <a:lumMod val="50000"/>
                        </a:schemeClr>
                      </a:solidFill>
                      <a:latin typeface="+mn-ea"/>
                    </a:rPr>
                    <a:t>宝宝的动态</a:t>
                  </a:r>
                  <a:endParaRPr lang="en-US" altLang="zh-CN" sz="900" i="0" dirty="0">
                    <a:solidFill>
                      <a:schemeClr val="bg1">
                        <a:lumMod val="50000"/>
                      </a:schemeClr>
                    </a:solidFill>
                    <a:latin typeface="+mn-ea"/>
                  </a:endParaRPr>
                </a:p>
                <a:p>
                  <a:pPr>
                    <a:defRPr/>
                  </a:pPr>
                  <a:r>
                    <a:rPr lang="zh-CN" altLang="en-US" sz="900" i="0" dirty="0">
                      <a:solidFill>
                        <a:schemeClr val="bg1">
                          <a:lumMod val="50000"/>
                        </a:schemeClr>
                      </a:solidFill>
                      <a:latin typeface="+mn-ea"/>
                    </a:rPr>
                    <a:t>园所实时上传云端</a:t>
                  </a:r>
                </a:p>
              </p:txBody>
            </p:sp>
            <p:sp>
              <p:nvSpPr>
                <p:cNvPr id="92" name="矩形 91"/>
                <p:cNvSpPr/>
                <p:nvPr/>
              </p:nvSpPr>
              <p:spPr>
                <a:xfrm>
                  <a:off x="10416418" y="1203232"/>
                  <a:ext cx="633238" cy="530037"/>
                </a:xfrm>
                <a:prstGeom prst="rect">
                  <a:avLst/>
                </a:prstGeom>
              </p:spPr>
              <p:txBody>
                <a:bodyPr wrap="none">
                  <a:spAutoFit/>
                </a:bodyPr>
                <a:lstStyle/>
                <a:p>
                  <a:pPr>
                    <a:lnSpc>
                      <a:spcPct val="200000"/>
                    </a:lnSpc>
                    <a:defRPr/>
                  </a:pPr>
                  <a:r>
                    <a:rPr lang="zh-CN" altLang="en-US" sz="900" i="0" dirty="0">
                      <a:solidFill>
                        <a:schemeClr val="bg1">
                          <a:lumMod val="50000"/>
                        </a:schemeClr>
                      </a:solidFill>
                      <a:latin typeface="+mn-ea"/>
                    </a:rPr>
                    <a:t>考勤请假</a:t>
                  </a:r>
                  <a:endParaRPr lang="en-US" altLang="zh-CN" sz="900" i="0" dirty="0">
                    <a:solidFill>
                      <a:schemeClr val="bg1">
                        <a:lumMod val="50000"/>
                      </a:schemeClr>
                    </a:solidFill>
                    <a:latin typeface="+mn-ea"/>
                  </a:endParaRPr>
                </a:p>
              </p:txBody>
            </p:sp>
            <p:sp>
              <p:nvSpPr>
                <p:cNvPr id="93" name="矩形 92"/>
                <p:cNvSpPr/>
                <p:nvPr/>
              </p:nvSpPr>
              <p:spPr>
                <a:xfrm>
                  <a:off x="10416418" y="1548420"/>
                  <a:ext cx="633238" cy="530037"/>
                </a:xfrm>
                <a:prstGeom prst="rect">
                  <a:avLst/>
                </a:prstGeom>
              </p:spPr>
              <p:txBody>
                <a:bodyPr wrap="none">
                  <a:spAutoFit/>
                </a:bodyPr>
                <a:lstStyle/>
                <a:p>
                  <a:pPr>
                    <a:lnSpc>
                      <a:spcPct val="200000"/>
                    </a:lnSpc>
                    <a:defRPr/>
                  </a:pPr>
                  <a:r>
                    <a:rPr lang="zh-CN" altLang="en-US" sz="900" i="0" dirty="0">
                      <a:solidFill>
                        <a:schemeClr val="bg1">
                          <a:lumMod val="50000"/>
                        </a:schemeClr>
                      </a:solidFill>
                      <a:latin typeface="+mn-ea"/>
                    </a:rPr>
                    <a:t>园所通知</a:t>
                  </a:r>
                  <a:endParaRPr lang="en-US" altLang="zh-CN" sz="900" i="0" dirty="0">
                    <a:solidFill>
                      <a:schemeClr val="bg1">
                        <a:lumMod val="50000"/>
                      </a:schemeClr>
                    </a:solidFill>
                    <a:latin typeface="+mn-ea"/>
                  </a:endParaRPr>
                </a:p>
              </p:txBody>
            </p:sp>
            <p:sp>
              <p:nvSpPr>
                <p:cNvPr id="94" name="矩形 93"/>
                <p:cNvSpPr/>
                <p:nvPr/>
              </p:nvSpPr>
              <p:spPr>
                <a:xfrm>
                  <a:off x="10416418" y="1941898"/>
                  <a:ext cx="633238" cy="530037"/>
                </a:xfrm>
                <a:prstGeom prst="rect">
                  <a:avLst/>
                </a:prstGeom>
              </p:spPr>
              <p:txBody>
                <a:bodyPr wrap="none">
                  <a:spAutoFit/>
                </a:bodyPr>
                <a:lstStyle/>
                <a:p>
                  <a:pPr>
                    <a:lnSpc>
                      <a:spcPct val="200000"/>
                    </a:lnSpc>
                    <a:defRPr/>
                  </a:pPr>
                  <a:r>
                    <a:rPr lang="zh-CN" altLang="en-US" sz="900" i="0" dirty="0">
                      <a:solidFill>
                        <a:schemeClr val="bg1">
                          <a:lumMod val="50000"/>
                        </a:schemeClr>
                      </a:solidFill>
                      <a:latin typeface="+mn-ea"/>
                    </a:rPr>
                    <a:t>园所食谱</a:t>
                  </a:r>
                  <a:endParaRPr lang="en-US" altLang="zh-CN" sz="900" i="0" dirty="0">
                    <a:solidFill>
                      <a:schemeClr val="bg1">
                        <a:lumMod val="50000"/>
                      </a:schemeClr>
                    </a:solidFill>
                    <a:latin typeface="+mn-ea"/>
                  </a:endParaRPr>
                </a:p>
              </p:txBody>
            </p:sp>
            <p:sp>
              <p:nvSpPr>
                <p:cNvPr id="95" name="矩形 94"/>
                <p:cNvSpPr/>
                <p:nvPr/>
              </p:nvSpPr>
              <p:spPr>
                <a:xfrm>
                  <a:off x="10416418" y="2287085"/>
                  <a:ext cx="633238" cy="530037"/>
                </a:xfrm>
                <a:prstGeom prst="rect">
                  <a:avLst/>
                </a:prstGeom>
              </p:spPr>
              <p:txBody>
                <a:bodyPr wrap="none">
                  <a:spAutoFit/>
                </a:bodyPr>
                <a:lstStyle/>
                <a:p>
                  <a:pPr>
                    <a:lnSpc>
                      <a:spcPct val="200000"/>
                    </a:lnSpc>
                    <a:defRPr/>
                  </a:pPr>
                  <a:r>
                    <a:rPr lang="zh-CN" altLang="en-US" sz="900" i="0" dirty="0">
                      <a:solidFill>
                        <a:schemeClr val="bg1">
                          <a:lumMod val="50000"/>
                        </a:schemeClr>
                      </a:solidFill>
                      <a:latin typeface="+mn-ea"/>
                    </a:rPr>
                    <a:t>周计划表</a:t>
                  </a:r>
                  <a:endParaRPr lang="en-US" altLang="zh-CN" sz="900" i="0" dirty="0">
                    <a:solidFill>
                      <a:schemeClr val="bg1">
                        <a:lumMod val="50000"/>
                      </a:schemeClr>
                    </a:solidFill>
                    <a:latin typeface="+mn-ea"/>
                  </a:endParaRPr>
                </a:p>
              </p:txBody>
            </p:sp>
            <p:sp>
              <p:nvSpPr>
                <p:cNvPr id="96" name="矩形 95"/>
                <p:cNvSpPr/>
                <p:nvPr/>
              </p:nvSpPr>
              <p:spPr>
                <a:xfrm>
                  <a:off x="10416418" y="2646580"/>
                  <a:ext cx="633238" cy="530037"/>
                </a:xfrm>
                <a:prstGeom prst="rect">
                  <a:avLst/>
                </a:prstGeom>
              </p:spPr>
              <p:txBody>
                <a:bodyPr wrap="none">
                  <a:spAutoFit/>
                </a:bodyPr>
                <a:lstStyle/>
                <a:p>
                  <a:pPr>
                    <a:lnSpc>
                      <a:spcPct val="200000"/>
                    </a:lnSpc>
                    <a:defRPr/>
                  </a:pPr>
                  <a:r>
                    <a:rPr lang="zh-CN" altLang="en-US" sz="900" i="0" dirty="0">
                      <a:solidFill>
                        <a:schemeClr val="bg1">
                          <a:lumMod val="50000"/>
                        </a:schemeClr>
                      </a:solidFill>
                      <a:latin typeface="+mn-ea"/>
                    </a:rPr>
                    <a:t>幼儿作品</a:t>
                  </a:r>
                  <a:endParaRPr lang="en-US" altLang="zh-CN" sz="900" i="0" dirty="0">
                    <a:solidFill>
                      <a:schemeClr val="bg1">
                        <a:lumMod val="50000"/>
                      </a:schemeClr>
                    </a:solidFill>
                    <a:latin typeface="+mn-ea"/>
                  </a:endParaRPr>
                </a:p>
              </p:txBody>
            </p:sp>
            <p:sp>
              <p:nvSpPr>
                <p:cNvPr id="97" name="矩形 96"/>
                <p:cNvSpPr/>
                <p:nvPr/>
              </p:nvSpPr>
              <p:spPr>
                <a:xfrm>
                  <a:off x="10416418" y="3018596"/>
                  <a:ext cx="633238" cy="530037"/>
                </a:xfrm>
                <a:prstGeom prst="rect">
                  <a:avLst/>
                </a:prstGeom>
              </p:spPr>
              <p:txBody>
                <a:bodyPr wrap="none">
                  <a:spAutoFit/>
                </a:bodyPr>
                <a:lstStyle/>
                <a:p>
                  <a:pPr>
                    <a:lnSpc>
                      <a:spcPct val="200000"/>
                    </a:lnSpc>
                    <a:defRPr/>
                  </a:pPr>
                  <a:r>
                    <a:rPr lang="zh-CN" altLang="en-US" sz="900" i="0" dirty="0">
                      <a:solidFill>
                        <a:schemeClr val="bg1">
                          <a:lumMod val="50000"/>
                        </a:schemeClr>
                      </a:solidFill>
                      <a:latin typeface="+mn-ea"/>
                    </a:rPr>
                    <a:t>老师点评</a:t>
                  </a:r>
                  <a:endParaRPr lang="en-US" altLang="zh-CN" sz="900" i="0" dirty="0">
                    <a:solidFill>
                      <a:schemeClr val="bg1">
                        <a:lumMod val="50000"/>
                      </a:schemeClr>
                    </a:solidFill>
                    <a:latin typeface="+mn-ea"/>
                  </a:endParaRPr>
                </a:p>
              </p:txBody>
            </p:sp>
            <p:sp>
              <p:nvSpPr>
                <p:cNvPr id="98" name="矩形 97"/>
                <p:cNvSpPr/>
                <p:nvPr/>
              </p:nvSpPr>
              <p:spPr>
                <a:xfrm>
                  <a:off x="10426070" y="3363786"/>
                  <a:ext cx="633238" cy="530037"/>
                </a:xfrm>
                <a:prstGeom prst="rect">
                  <a:avLst/>
                </a:prstGeom>
              </p:spPr>
              <p:txBody>
                <a:bodyPr wrap="none">
                  <a:spAutoFit/>
                </a:bodyPr>
                <a:lstStyle/>
                <a:p>
                  <a:pPr>
                    <a:lnSpc>
                      <a:spcPct val="200000"/>
                    </a:lnSpc>
                    <a:defRPr/>
                  </a:pPr>
                  <a:r>
                    <a:rPr lang="zh-CN" altLang="en-US" sz="900" i="0" dirty="0">
                      <a:solidFill>
                        <a:schemeClr val="bg1">
                          <a:lumMod val="50000"/>
                        </a:schemeClr>
                      </a:solidFill>
                      <a:latin typeface="+mn-ea"/>
                    </a:rPr>
                    <a:t>班级相册</a:t>
                  </a:r>
                  <a:endParaRPr lang="en-US" altLang="zh-CN" sz="900" i="0" dirty="0">
                    <a:solidFill>
                      <a:schemeClr val="bg1">
                        <a:lumMod val="50000"/>
                      </a:schemeClr>
                    </a:solidFill>
                    <a:latin typeface="+mn-ea"/>
                  </a:endParaRPr>
                </a:p>
              </p:txBody>
            </p:sp>
          </p:grpSp>
          <p:sp>
            <p:nvSpPr>
              <p:cNvPr id="43" name="KSO_Shape"/>
              <p:cNvSpPr/>
              <p:nvPr/>
            </p:nvSpPr>
            <p:spPr bwMode="auto">
              <a:xfrm>
                <a:off x="9506144" y="4043937"/>
                <a:ext cx="174536" cy="238864"/>
              </a:xfrm>
              <a:custGeom>
                <a:avLst/>
                <a:gdLst>
                  <a:gd name="T0" fmla="*/ 292545087 w 4423"/>
                  <a:gd name="T1" fmla="*/ 11631393 h 6016"/>
                  <a:gd name="T2" fmla="*/ 362475645 w 4423"/>
                  <a:gd name="T3" fmla="*/ 50636711 h 6016"/>
                  <a:gd name="T4" fmla="*/ 410965766 w 4423"/>
                  <a:gd name="T5" fmla="*/ 106788296 h 6016"/>
                  <a:gd name="T6" fmla="*/ 439619178 w 4423"/>
                  <a:gd name="T7" fmla="*/ 182492730 h 6016"/>
                  <a:gd name="T8" fmla="*/ 439619178 w 4423"/>
                  <a:gd name="T9" fmla="*/ 261105012 h 6016"/>
                  <a:gd name="T10" fmla="*/ 410965766 w 4423"/>
                  <a:gd name="T11" fmla="*/ 336809446 h 6016"/>
                  <a:gd name="T12" fmla="*/ 362475645 w 4423"/>
                  <a:gd name="T13" fmla="*/ 392961031 h 6016"/>
                  <a:gd name="T14" fmla="*/ 292545087 w 4423"/>
                  <a:gd name="T15" fmla="*/ 431966350 h 6016"/>
                  <a:gd name="T16" fmla="*/ 215802011 w 4423"/>
                  <a:gd name="T17" fmla="*/ 443497680 h 6016"/>
                  <a:gd name="T18" fmla="*/ 135251903 w 4423"/>
                  <a:gd name="T19" fmla="*/ 426150653 h 6016"/>
                  <a:gd name="T20" fmla="*/ 68627886 w 4423"/>
                  <a:gd name="T21" fmla="*/ 382332487 h 6016"/>
                  <a:gd name="T22" fmla="*/ 24144867 w 4423"/>
                  <a:gd name="T23" fmla="*/ 322771471 h 6016"/>
                  <a:gd name="T24" fmla="*/ 1001934 w 4423"/>
                  <a:gd name="T25" fmla="*/ 244460012 h 6016"/>
                  <a:gd name="T26" fmla="*/ 6912869 w 4423"/>
                  <a:gd name="T27" fmla="*/ 166449375 h 6016"/>
                  <a:gd name="T28" fmla="*/ 40776021 w 4423"/>
                  <a:gd name="T29" fmla="*/ 93452346 h 6016"/>
                  <a:gd name="T30" fmla="*/ 93273878 w 4423"/>
                  <a:gd name="T31" fmla="*/ 40910318 h 6016"/>
                  <a:gd name="T32" fmla="*/ 166109570 w 4423"/>
                  <a:gd name="T33" fmla="*/ 7018988 h 6016"/>
                  <a:gd name="T34" fmla="*/ 177931441 w 4423"/>
                  <a:gd name="T35" fmla="*/ 239546784 h 6016"/>
                  <a:gd name="T36" fmla="*/ 204881723 w 4423"/>
                  <a:gd name="T37" fmla="*/ 195227035 h 6016"/>
                  <a:gd name="T38" fmla="*/ 235739389 w 4423"/>
                  <a:gd name="T39" fmla="*/ 166950957 h 6016"/>
                  <a:gd name="T40" fmla="*/ 207286364 w 4423"/>
                  <a:gd name="T41" fmla="*/ 169658046 h 6016"/>
                  <a:gd name="T42" fmla="*/ 178232179 w 4423"/>
                  <a:gd name="T43" fmla="*/ 192920832 h 6016"/>
                  <a:gd name="T44" fmla="*/ 168113438 w 4423"/>
                  <a:gd name="T45" fmla="*/ 222300137 h 6016"/>
                  <a:gd name="T46" fmla="*/ 261386999 w 4423"/>
                  <a:gd name="T47" fmla="*/ 468866225 h 6016"/>
                  <a:gd name="T48" fmla="*/ 216403172 w 4423"/>
                  <a:gd name="T49" fmla="*/ 473277871 h 6016"/>
                  <a:gd name="T50" fmla="*/ 216303137 w 4423"/>
                  <a:gd name="T51" fmla="*/ 120525449 h 6016"/>
                  <a:gd name="T52" fmla="*/ 156992445 w 4423"/>
                  <a:gd name="T53" fmla="*/ 143587792 h 6016"/>
                  <a:gd name="T54" fmla="*/ 122227712 w 4423"/>
                  <a:gd name="T55" fmla="*/ 201443934 h 6016"/>
                  <a:gd name="T56" fmla="*/ 122227712 w 4423"/>
                  <a:gd name="T57" fmla="*/ 242153809 h 6016"/>
                  <a:gd name="T58" fmla="*/ 156992445 w 4423"/>
                  <a:gd name="T59" fmla="*/ 300010268 h 6016"/>
                  <a:gd name="T60" fmla="*/ 216303137 w 4423"/>
                  <a:gd name="T61" fmla="*/ 323072294 h 6016"/>
                  <a:gd name="T62" fmla="*/ 265494770 w 4423"/>
                  <a:gd name="T63" fmla="*/ 313145458 h 6016"/>
                  <a:gd name="T64" fmla="*/ 312782887 w 4423"/>
                  <a:gd name="T65" fmla="*/ 265817798 h 6016"/>
                  <a:gd name="T66" fmla="*/ 322701241 w 4423"/>
                  <a:gd name="T67" fmla="*/ 216584820 h 6016"/>
                  <a:gd name="T68" fmla="*/ 299658343 w 4423"/>
                  <a:gd name="T69" fmla="*/ 157324944 h 6016"/>
                  <a:gd name="T70" fmla="*/ 241950747 w 4423"/>
                  <a:gd name="T71" fmla="*/ 122430449 h 6016"/>
                  <a:gd name="T72" fmla="*/ 257880705 w 4423"/>
                  <a:gd name="T73" fmla="*/ 161836970 h 6016"/>
                  <a:gd name="T74" fmla="*/ 210893010 w 4423"/>
                  <a:gd name="T75" fmla="*/ 152411400 h 6016"/>
                  <a:gd name="T76" fmla="*/ 169616180 w 4423"/>
                  <a:gd name="T77" fmla="*/ 174671654 h 6016"/>
                  <a:gd name="T78" fmla="*/ 151382248 w 4423"/>
                  <a:gd name="T79" fmla="*/ 221798871 h 6016"/>
                  <a:gd name="T80" fmla="*/ 167411925 w 4423"/>
                  <a:gd name="T81" fmla="*/ 266419443 h 6016"/>
                  <a:gd name="T82" fmla="*/ 207386399 w 4423"/>
                  <a:gd name="T83" fmla="*/ 290484318 h 6016"/>
                  <a:gd name="T84" fmla="*/ 254874903 w 4423"/>
                  <a:gd name="T85" fmla="*/ 283465330 h 6016"/>
                  <a:gd name="T86" fmla="*/ 286133343 w 4423"/>
                  <a:gd name="T87" fmla="*/ 249172797 h 6016"/>
                  <a:gd name="T88" fmla="*/ 288537668 w 4423"/>
                  <a:gd name="T89" fmla="*/ 200842288 h 6016"/>
                  <a:gd name="T90" fmla="*/ 314486016 w 4423"/>
                  <a:gd name="T91" fmla="*/ 119221778 h 6016"/>
                  <a:gd name="T92" fmla="*/ 272307604 w 4423"/>
                  <a:gd name="T93" fmla="*/ 92850701 h 6016"/>
                  <a:gd name="T94" fmla="*/ 221512877 w 4423"/>
                  <a:gd name="T95" fmla="*/ 83325067 h 6016"/>
                  <a:gd name="T96" fmla="*/ 174024373 w 4423"/>
                  <a:gd name="T97" fmla="*/ 91747789 h 6016"/>
                  <a:gd name="T98" fmla="*/ 130944062 w 4423"/>
                  <a:gd name="T99" fmla="*/ 117116335 h 6016"/>
                  <a:gd name="T100" fmla="*/ 101489103 w 4423"/>
                  <a:gd name="T101" fmla="*/ 152812602 h 6016"/>
                  <a:gd name="T102" fmla="*/ 84757914 w 4423"/>
                  <a:gd name="T103" fmla="*/ 200641845 h 6016"/>
                  <a:gd name="T104" fmla="*/ 86060270 w 4423"/>
                  <a:gd name="T105" fmla="*/ 249774442 h 6016"/>
                  <a:gd name="T106" fmla="*/ 104995714 w 4423"/>
                  <a:gd name="T107" fmla="*/ 296400394 h 6016"/>
                  <a:gd name="T108" fmla="*/ 136153802 w 4423"/>
                  <a:gd name="T109" fmla="*/ 330793307 h 6016"/>
                  <a:gd name="T110" fmla="*/ 180336082 w 4423"/>
                  <a:gd name="T111" fmla="*/ 354056093 h 6016"/>
                  <a:gd name="T112" fmla="*/ 228726168 w 4423"/>
                  <a:gd name="T113" fmla="*/ 360072232 h 6016"/>
                  <a:gd name="T114" fmla="*/ 278518962 w 4423"/>
                  <a:gd name="T115" fmla="*/ 348039953 h 6016"/>
                  <a:gd name="T116" fmla="*/ 319294983 w 4423"/>
                  <a:gd name="T117" fmla="*/ 319763560 h 6016"/>
                  <a:gd name="T118" fmla="*/ 346144913 w 4423"/>
                  <a:gd name="T119" fmla="*/ 281861153 h 6016"/>
                  <a:gd name="T120" fmla="*/ 359469843 w 4423"/>
                  <a:gd name="T121" fmla="*/ 232427733 h 6016"/>
                  <a:gd name="T122" fmla="*/ 354560842 w 4423"/>
                  <a:gd name="T123" fmla="*/ 183896464 h 6016"/>
                  <a:gd name="T124" fmla="*/ 332419526 w 4423"/>
                  <a:gd name="T125" fmla="*/ 138975386 h 601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4423" h="6016">
                    <a:moveTo>
                      <a:pt x="2211" y="0"/>
                    </a:moveTo>
                    <a:lnTo>
                      <a:pt x="2211" y="0"/>
                    </a:lnTo>
                    <a:lnTo>
                      <a:pt x="2268" y="1"/>
                    </a:lnTo>
                    <a:lnTo>
                      <a:pt x="2325" y="4"/>
                    </a:lnTo>
                    <a:lnTo>
                      <a:pt x="2382" y="7"/>
                    </a:lnTo>
                    <a:lnTo>
                      <a:pt x="2437" y="12"/>
                    </a:lnTo>
                    <a:lnTo>
                      <a:pt x="2492" y="18"/>
                    </a:lnTo>
                    <a:lnTo>
                      <a:pt x="2548" y="26"/>
                    </a:lnTo>
                    <a:lnTo>
                      <a:pt x="2603" y="34"/>
                    </a:lnTo>
                    <a:lnTo>
                      <a:pt x="2657" y="45"/>
                    </a:lnTo>
                    <a:lnTo>
                      <a:pt x="2710" y="57"/>
                    </a:lnTo>
                    <a:lnTo>
                      <a:pt x="2764" y="70"/>
                    </a:lnTo>
                    <a:lnTo>
                      <a:pt x="2817" y="84"/>
                    </a:lnTo>
                    <a:lnTo>
                      <a:pt x="2869" y="99"/>
                    </a:lnTo>
                    <a:lnTo>
                      <a:pt x="2920" y="116"/>
                    </a:lnTo>
                    <a:lnTo>
                      <a:pt x="2971" y="134"/>
                    </a:lnTo>
                    <a:lnTo>
                      <a:pt x="3022" y="154"/>
                    </a:lnTo>
                    <a:lnTo>
                      <a:pt x="3072" y="174"/>
                    </a:lnTo>
                    <a:lnTo>
                      <a:pt x="3121" y="195"/>
                    </a:lnTo>
                    <a:lnTo>
                      <a:pt x="3170" y="219"/>
                    </a:lnTo>
                    <a:lnTo>
                      <a:pt x="3218" y="242"/>
                    </a:lnTo>
                    <a:lnTo>
                      <a:pt x="3265" y="267"/>
                    </a:lnTo>
                    <a:lnTo>
                      <a:pt x="3312" y="293"/>
                    </a:lnTo>
                    <a:lnTo>
                      <a:pt x="3357" y="321"/>
                    </a:lnTo>
                    <a:lnTo>
                      <a:pt x="3403" y="348"/>
                    </a:lnTo>
                    <a:lnTo>
                      <a:pt x="3448" y="378"/>
                    </a:lnTo>
                    <a:lnTo>
                      <a:pt x="3492" y="408"/>
                    </a:lnTo>
                    <a:lnTo>
                      <a:pt x="3534" y="440"/>
                    </a:lnTo>
                    <a:lnTo>
                      <a:pt x="3577" y="472"/>
                    </a:lnTo>
                    <a:lnTo>
                      <a:pt x="3618" y="505"/>
                    </a:lnTo>
                    <a:lnTo>
                      <a:pt x="3659" y="540"/>
                    </a:lnTo>
                    <a:lnTo>
                      <a:pt x="3698" y="575"/>
                    </a:lnTo>
                    <a:lnTo>
                      <a:pt x="3736" y="611"/>
                    </a:lnTo>
                    <a:lnTo>
                      <a:pt x="3775" y="649"/>
                    </a:lnTo>
                    <a:lnTo>
                      <a:pt x="3812" y="686"/>
                    </a:lnTo>
                    <a:lnTo>
                      <a:pt x="3848" y="725"/>
                    </a:lnTo>
                    <a:lnTo>
                      <a:pt x="3883" y="765"/>
                    </a:lnTo>
                    <a:lnTo>
                      <a:pt x="3917" y="805"/>
                    </a:lnTo>
                    <a:lnTo>
                      <a:pt x="3951" y="846"/>
                    </a:lnTo>
                    <a:lnTo>
                      <a:pt x="3983" y="889"/>
                    </a:lnTo>
                    <a:lnTo>
                      <a:pt x="4014" y="932"/>
                    </a:lnTo>
                    <a:lnTo>
                      <a:pt x="4045" y="975"/>
                    </a:lnTo>
                    <a:lnTo>
                      <a:pt x="4074" y="1020"/>
                    </a:lnTo>
                    <a:lnTo>
                      <a:pt x="4102" y="1065"/>
                    </a:lnTo>
                    <a:lnTo>
                      <a:pt x="4130" y="1111"/>
                    </a:lnTo>
                    <a:lnTo>
                      <a:pt x="4156" y="1157"/>
                    </a:lnTo>
                    <a:lnTo>
                      <a:pt x="4181" y="1205"/>
                    </a:lnTo>
                    <a:lnTo>
                      <a:pt x="4205" y="1253"/>
                    </a:lnTo>
                    <a:lnTo>
                      <a:pt x="4227" y="1302"/>
                    </a:lnTo>
                    <a:lnTo>
                      <a:pt x="4249" y="1351"/>
                    </a:lnTo>
                    <a:lnTo>
                      <a:pt x="4270" y="1401"/>
                    </a:lnTo>
                    <a:lnTo>
                      <a:pt x="4289" y="1451"/>
                    </a:lnTo>
                    <a:lnTo>
                      <a:pt x="4307" y="1502"/>
                    </a:lnTo>
                    <a:lnTo>
                      <a:pt x="4323" y="1554"/>
                    </a:lnTo>
                    <a:lnTo>
                      <a:pt x="4339" y="1606"/>
                    </a:lnTo>
                    <a:lnTo>
                      <a:pt x="4353" y="1660"/>
                    </a:lnTo>
                    <a:lnTo>
                      <a:pt x="4366" y="1713"/>
                    </a:lnTo>
                    <a:lnTo>
                      <a:pt x="4378" y="1766"/>
                    </a:lnTo>
                    <a:lnTo>
                      <a:pt x="4388" y="1820"/>
                    </a:lnTo>
                    <a:lnTo>
                      <a:pt x="4397" y="1875"/>
                    </a:lnTo>
                    <a:lnTo>
                      <a:pt x="4405" y="1930"/>
                    </a:lnTo>
                    <a:lnTo>
                      <a:pt x="4411" y="1985"/>
                    </a:lnTo>
                    <a:lnTo>
                      <a:pt x="4416" y="2042"/>
                    </a:lnTo>
                    <a:lnTo>
                      <a:pt x="4420" y="2098"/>
                    </a:lnTo>
                    <a:lnTo>
                      <a:pt x="4422" y="2155"/>
                    </a:lnTo>
                    <a:lnTo>
                      <a:pt x="4423" y="2212"/>
                    </a:lnTo>
                    <a:lnTo>
                      <a:pt x="4422" y="2270"/>
                    </a:lnTo>
                    <a:lnTo>
                      <a:pt x="4420" y="2326"/>
                    </a:lnTo>
                    <a:lnTo>
                      <a:pt x="4416" y="2382"/>
                    </a:lnTo>
                    <a:lnTo>
                      <a:pt x="4411" y="2438"/>
                    </a:lnTo>
                    <a:lnTo>
                      <a:pt x="4405" y="2494"/>
                    </a:lnTo>
                    <a:lnTo>
                      <a:pt x="4397" y="2548"/>
                    </a:lnTo>
                    <a:lnTo>
                      <a:pt x="4388" y="2604"/>
                    </a:lnTo>
                    <a:lnTo>
                      <a:pt x="4378" y="2658"/>
                    </a:lnTo>
                    <a:lnTo>
                      <a:pt x="4366" y="2711"/>
                    </a:lnTo>
                    <a:lnTo>
                      <a:pt x="4353" y="2764"/>
                    </a:lnTo>
                    <a:lnTo>
                      <a:pt x="4339" y="2818"/>
                    </a:lnTo>
                    <a:lnTo>
                      <a:pt x="4323" y="2870"/>
                    </a:lnTo>
                    <a:lnTo>
                      <a:pt x="4307" y="2921"/>
                    </a:lnTo>
                    <a:lnTo>
                      <a:pt x="4289" y="2972"/>
                    </a:lnTo>
                    <a:lnTo>
                      <a:pt x="4270" y="3023"/>
                    </a:lnTo>
                    <a:lnTo>
                      <a:pt x="4249" y="3073"/>
                    </a:lnTo>
                    <a:lnTo>
                      <a:pt x="4227" y="3122"/>
                    </a:lnTo>
                    <a:lnTo>
                      <a:pt x="4205" y="3171"/>
                    </a:lnTo>
                    <a:lnTo>
                      <a:pt x="4181" y="3219"/>
                    </a:lnTo>
                    <a:lnTo>
                      <a:pt x="4156" y="3267"/>
                    </a:lnTo>
                    <a:lnTo>
                      <a:pt x="4130" y="3313"/>
                    </a:lnTo>
                    <a:lnTo>
                      <a:pt x="4102" y="3359"/>
                    </a:lnTo>
                    <a:lnTo>
                      <a:pt x="4074" y="3404"/>
                    </a:lnTo>
                    <a:lnTo>
                      <a:pt x="4045" y="3449"/>
                    </a:lnTo>
                    <a:lnTo>
                      <a:pt x="4014" y="3492"/>
                    </a:lnTo>
                    <a:lnTo>
                      <a:pt x="3983" y="3535"/>
                    </a:lnTo>
                    <a:lnTo>
                      <a:pt x="3951" y="3578"/>
                    </a:lnTo>
                    <a:lnTo>
                      <a:pt x="3917" y="3619"/>
                    </a:lnTo>
                    <a:lnTo>
                      <a:pt x="3883" y="3660"/>
                    </a:lnTo>
                    <a:lnTo>
                      <a:pt x="3848" y="3699"/>
                    </a:lnTo>
                    <a:lnTo>
                      <a:pt x="3812" y="3738"/>
                    </a:lnTo>
                    <a:lnTo>
                      <a:pt x="3775" y="3776"/>
                    </a:lnTo>
                    <a:lnTo>
                      <a:pt x="3736" y="3813"/>
                    </a:lnTo>
                    <a:lnTo>
                      <a:pt x="3698" y="3849"/>
                    </a:lnTo>
                    <a:lnTo>
                      <a:pt x="3659" y="3884"/>
                    </a:lnTo>
                    <a:lnTo>
                      <a:pt x="3618" y="3919"/>
                    </a:lnTo>
                    <a:lnTo>
                      <a:pt x="3577" y="3952"/>
                    </a:lnTo>
                    <a:lnTo>
                      <a:pt x="3534" y="3984"/>
                    </a:lnTo>
                    <a:lnTo>
                      <a:pt x="3492" y="4016"/>
                    </a:lnTo>
                    <a:lnTo>
                      <a:pt x="3448" y="4046"/>
                    </a:lnTo>
                    <a:lnTo>
                      <a:pt x="3403" y="4076"/>
                    </a:lnTo>
                    <a:lnTo>
                      <a:pt x="3357" y="4103"/>
                    </a:lnTo>
                    <a:lnTo>
                      <a:pt x="3312" y="4131"/>
                    </a:lnTo>
                    <a:lnTo>
                      <a:pt x="3265" y="4157"/>
                    </a:lnTo>
                    <a:lnTo>
                      <a:pt x="3218" y="4182"/>
                    </a:lnTo>
                    <a:lnTo>
                      <a:pt x="3170" y="4206"/>
                    </a:lnTo>
                    <a:lnTo>
                      <a:pt x="3121" y="4229"/>
                    </a:lnTo>
                    <a:lnTo>
                      <a:pt x="3072" y="4250"/>
                    </a:lnTo>
                    <a:lnTo>
                      <a:pt x="3022" y="4270"/>
                    </a:lnTo>
                    <a:lnTo>
                      <a:pt x="2971" y="4290"/>
                    </a:lnTo>
                    <a:lnTo>
                      <a:pt x="2920" y="4308"/>
                    </a:lnTo>
                    <a:lnTo>
                      <a:pt x="2869" y="4325"/>
                    </a:lnTo>
                    <a:lnTo>
                      <a:pt x="2817" y="4340"/>
                    </a:lnTo>
                    <a:lnTo>
                      <a:pt x="2764" y="4355"/>
                    </a:lnTo>
                    <a:lnTo>
                      <a:pt x="2710" y="4367"/>
                    </a:lnTo>
                    <a:lnTo>
                      <a:pt x="2657" y="4379"/>
                    </a:lnTo>
                    <a:lnTo>
                      <a:pt x="2603" y="4390"/>
                    </a:lnTo>
                    <a:lnTo>
                      <a:pt x="2548" y="4398"/>
                    </a:lnTo>
                    <a:lnTo>
                      <a:pt x="2492" y="4406"/>
                    </a:lnTo>
                    <a:lnTo>
                      <a:pt x="2437" y="4412"/>
                    </a:lnTo>
                    <a:lnTo>
                      <a:pt x="2382" y="4417"/>
                    </a:lnTo>
                    <a:lnTo>
                      <a:pt x="2325" y="4421"/>
                    </a:lnTo>
                    <a:lnTo>
                      <a:pt x="2268" y="4423"/>
                    </a:lnTo>
                    <a:lnTo>
                      <a:pt x="2211" y="4424"/>
                    </a:lnTo>
                    <a:lnTo>
                      <a:pt x="2154" y="4423"/>
                    </a:lnTo>
                    <a:lnTo>
                      <a:pt x="2097" y="4421"/>
                    </a:lnTo>
                    <a:lnTo>
                      <a:pt x="2041" y="4417"/>
                    </a:lnTo>
                    <a:lnTo>
                      <a:pt x="1985" y="4412"/>
                    </a:lnTo>
                    <a:lnTo>
                      <a:pt x="1929" y="4406"/>
                    </a:lnTo>
                    <a:lnTo>
                      <a:pt x="1874" y="4398"/>
                    </a:lnTo>
                    <a:lnTo>
                      <a:pt x="1820" y="4390"/>
                    </a:lnTo>
                    <a:lnTo>
                      <a:pt x="1765" y="4379"/>
                    </a:lnTo>
                    <a:lnTo>
                      <a:pt x="1711" y="4367"/>
                    </a:lnTo>
                    <a:lnTo>
                      <a:pt x="1658" y="4355"/>
                    </a:lnTo>
                    <a:lnTo>
                      <a:pt x="1606" y="4340"/>
                    </a:lnTo>
                    <a:lnTo>
                      <a:pt x="1554" y="4325"/>
                    </a:lnTo>
                    <a:lnTo>
                      <a:pt x="1501" y="4308"/>
                    </a:lnTo>
                    <a:lnTo>
                      <a:pt x="1450" y="4290"/>
                    </a:lnTo>
                    <a:lnTo>
                      <a:pt x="1400" y="4270"/>
                    </a:lnTo>
                    <a:lnTo>
                      <a:pt x="1350" y="4250"/>
                    </a:lnTo>
                    <a:lnTo>
                      <a:pt x="1301" y="4229"/>
                    </a:lnTo>
                    <a:lnTo>
                      <a:pt x="1252" y="4206"/>
                    </a:lnTo>
                    <a:lnTo>
                      <a:pt x="1204" y="4182"/>
                    </a:lnTo>
                    <a:lnTo>
                      <a:pt x="1157" y="4157"/>
                    </a:lnTo>
                    <a:lnTo>
                      <a:pt x="1110" y="4131"/>
                    </a:lnTo>
                    <a:lnTo>
                      <a:pt x="1064" y="4103"/>
                    </a:lnTo>
                    <a:lnTo>
                      <a:pt x="1019" y="4076"/>
                    </a:lnTo>
                    <a:lnTo>
                      <a:pt x="975" y="4046"/>
                    </a:lnTo>
                    <a:lnTo>
                      <a:pt x="931" y="4016"/>
                    </a:lnTo>
                    <a:lnTo>
                      <a:pt x="887" y="3984"/>
                    </a:lnTo>
                    <a:lnTo>
                      <a:pt x="846" y="3952"/>
                    </a:lnTo>
                    <a:lnTo>
                      <a:pt x="804" y="3919"/>
                    </a:lnTo>
                    <a:lnTo>
                      <a:pt x="764" y="3884"/>
                    </a:lnTo>
                    <a:lnTo>
                      <a:pt x="725" y="3849"/>
                    </a:lnTo>
                    <a:lnTo>
                      <a:pt x="685" y="3813"/>
                    </a:lnTo>
                    <a:lnTo>
                      <a:pt x="647" y="3776"/>
                    </a:lnTo>
                    <a:lnTo>
                      <a:pt x="611" y="3738"/>
                    </a:lnTo>
                    <a:lnTo>
                      <a:pt x="574" y="3699"/>
                    </a:lnTo>
                    <a:lnTo>
                      <a:pt x="538" y="3660"/>
                    </a:lnTo>
                    <a:lnTo>
                      <a:pt x="504" y="3619"/>
                    </a:lnTo>
                    <a:lnTo>
                      <a:pt x="471" y="3578"/>
                    </a:lnTo>
                    <a:lnTo>
                      <a:pt x="439" y="3535"/>
                    </a:lnTo>
                    <a:lnTo>
                      <a:pt x="407" y="3492"/>
                    </a:lnTo>
                    <a:lnTo>
                      <a:pt x="378" y="3449"/>
                    </a:lnTo>
                    <a:lnTo>
                      <a:pt x="348" y="3404"/>
                    </a:lnTo>
                    <a:lnTo>
                      <a:pt x="320" y="3359"/>
                    </a:lnTo>
                    <a:lnTo>
                      <a:pt x="292" y="3313"/>
                    </a:lnTo>
                    <a:lnTo>
                      <a:pt x="267" y="3267"/>
                    </a:lnTo>
                    <a:lnTo>
                      <a:pt x="241" y="3219"/>
                    </a:lnTo>
                    <a:lnTo>
                      <a:pt x="218" y="3171"/>
                    </a:lnTo>
                    <a:lnTo>
                      <a:pt x="195" y="3122"/>
                    </a:lnTo>
                    <a:lnTo>
                      <a:pt x="173" y="3073"/>
                    </a:lnTo>
                    <a:lnTo>
                      <a:pt x="153" y="3023"/>
                    </a:lnTo>
                    <a:lnTo>
                      <a:pt x="134" y="2972"/>
                    </a:lnTo>
                    <a:lnTo>
                      <a:pt x="116" y="2921"/>
                    </a:lnTo>
                    <a:lnTo>
                      <a:pt x="99" y="2870"/>
                    </a:lnTo>
                    <a:lnTo>
                      <a:pt x="84" y="2818"/>
                    </a:lnTo>
                    <a:lnTo>
                      <a:pt x="69" y="2764"/>
                    </a:lnTo>
                    <a:lnTo>
                      <a:pt x="56" y="2711"/>
                    </a:lnTo>
                    <a:lnTo>
                      <a:pt x="44" y="2658"/>
                    </a:lnTo>
                    <a:lnTo>
                      <a:pt x="34" y="2604"/>
                    </a:lnTo>
                    <a:lnTo>
                      <a:pt x="25" y="2548"/>
                    </a:lnTo>
                    <a:lnTo>
                      <a:pt x="17" y="2494"/>
                    </a:lnTo>
                    <a:lnTo>
                      <a:pt x="10" y="2438"/>
                    </a:lnTo>
                    <a:lnTo>
                      <a:pt x="6" y="2382"/>
                    </a:lnTo>
                    <a:lnTo>
                      <a:pt x="2" y="2326"/>
                    </a:lnTo>
                    <a:lnTo>
                      <a:pt x="0" y="2270"/>
                    </a:lnTo>
                    <a:lnTo>
                      <a:pt x="0" y="2212"/>
                    </a:lnTo>
                    <a:lnTo>
                      <a:pt x="0" y="2155"/>
                    </a:lnTo>
                    <a:lnTo>
                      <a:pt x="2" y="2098"/>
                    </a:lnTo>
                    <a:lnTo>
                      <a:pt x="6" y="2042"/>
                    </a:lnTo>
                    <a:lnTo>
                      <a:pt x="10" y="1985"/>
                    </a:lnTo>
                    <a:lnTo>
                      <a:pt x="17" y="1930"/>
                    </a:lnTo>
                    <a:lnTo>
                      <a:pt x="25" y="1875"/>
                    </a:lnTo>
                    <a:lnTo>
                      <a:pt x="34" y="1820"/>
                    </a:lnTo>
                    <a:lnTo>
                      <a:pt x="44" y="1766"/>
                    </a:lnTo>
                    <a:lnTo>
                      <a:pt x="56" y="1713"/>
                    </a:lnTo>
                    <a:lnTo>
                      <a:pt x="69" y="1660"/>
                    </a:lnTo>
                    <a:lnTo>
                      <a:pt x="84" y="1606"/>
                    </a:lnTo>
                    <a:lnTo>
                      <a:pt x="99" y="1554"/>
                    </a:lnTo>
                    <a:lnTo>
                      <a:pt x="116" y="1502"/>
                    </a:lnTo>
                    <a:lnTo>
                      <a:pt x="134" y="1451"/>
                    </a:lnTo>
                    <a:lnTo>
                      <a:pt x="153" y="1401"/>
                    </a:lnTo>
                    <a:lnTo>
                      <a:pt x="173" y="1351"/>
                    </a:lnTo>
                    <a:lnTo>
                      <a:pt x="195" y="1302"/>
                    </a:lnTo>
                    <a:lnTo>
                      <a:pt x="218" y="1253"/>
                    </a:lnTo>
                    <a:lnTo>
                      <a:pt x="241" y="1205"/>
                    </a:lnTo>
                    <a:lnTo>
                      <a:pt x="267" y="1157"/>
                    </a:lnTo>
                    <a:lnTo>
                      <a:pt x="292" y="1111"/>
                    </a:lnTo>
                    <a:lnTo>
                      <a:pt x="320" y="1065"/>
                    </a:lnTo>
                    <a:lnTo>
                      <a:pt x="348" y="1020"/>
                    </a:lnTo>
                    <a:lnTo>
                      <a:pt x="378" y="975"/>
                    </a:lnTo>
                    <a:lnTo>
                      <a:pt x="407" y="932"/>
                    </a:lnTo>
                    <a:lnTo>
                      <a:pt x="439" y="889"/>
                    </a:lnTo>
                    <a:lnTo>
                      <a:pt x="471" y="846"/>
                    </a:lnTo>
                    <a:lnTo>
                      <a:pt x="504" y="805"/>
                    </a:lnTo>
                    <a:lnTo>
                      <a:pt x="538" y="765"/>
                    </a:lnTo>
                    <a:lnTo>
                      <a:pt x="574" y="725"/>
                    </a:lnTo>
                    <a:lnTo>
                      <a:pt x="611" y="686"/>
                    </a:lnTo>
                    <a:lnTo>
                      <a:pt x="647" y="649"/>
                    </a:lnTo>
                    <a:lnTo>
                      <a:pt x="685" y="611"/>
                    </a:lnTo>
                    <a:lnTo>
                      <a:pt x="725" y="575"/>
                    </a:lnTo>
                    <a:lnTo>
                      <a:pt x="764" y="540"/>
                    </a:lnTo>
                    <a:lnTo>
                      <a:pt x="804" y="505"/>
                    </a:lnTo>
                    <a:lnTo>
                      <a:pt x="846" y="472"/>
                    </a:lnTo>
                    <a:lnTo>
                      <a:pt x="887" y="440"/>
                    </a:lnTo>
                    <a:lnTo>
                      <a:pt x="931" y="408"/>
                    </a:lnTo>
                    <a:lnTo>
                      <a:pt x="975" y="378"/>
                    </a:lnTo>
                    <a:lnTo>
                      <a:pt x="1019" y="348"/>
                    </a:lnTo>
                    <a:lnTo>
                      <a:pt x="1064" y="321"/>
                    </a:lnTo>
                    <a:lnTo>
                      <a:pt x="1110" y="293"/>
                    </a:lnTo>
                    <a:lnTo>
                      <a:pt x="1157" y="267"/>
                    </a:lnTo>
                    <a:lnTo>
                      <a:pt x="1204" y="242"/>
                    </a:lnTo>
                    <a:lnTo>
                      <a:pt x="1252" y="219"/>
                    </a:lnTo>
                    <a:lnTo>
                      <a:pt x="1301" y="195"/>
                    </a:lnTo>
                    <a:lnTo>
                      <a:pt x="1350" y="174"/>
                    </a:lnTo>
                    <a:lnTo>
                      <a:pt x="1400" y="154"/>
                    </a:lnTo>
                    <a:lnTo>
                      <a:pt x="1450" y="134"/>
                    </a:lnTo>
                    <a:lnTo>
                      <a:pt x="1501" y="116"/>
                    </a:lnTo>
                    <a:lnTo>
                      <a:pt x="1554" y="99"/>
                    </a:lnTo>
                    <a:lnTo>
                      <a:pt x="1606" y="84"/>
                    </a:lnTo>
                    <a:lnTo>
                      <a:pt x="1658" y="70"/>
                    </a:lnTo>
                    <a:lnTo>
                      <a:pt x="1711" y="57"/>
                    </a:lnTo>
                    <a:lnTo>
                      <a:pt x="1765" y="45"/>
                    </a:lnTo>
                    <a:lnTo>
                      <a:pt x="1820" y="34"/>
                    </a:lnTo>
                    <a:lnTo>
                      <a:pt x="1874" y="26"/>
                    </a:lnTo>
                    <a:lnTo>
                      <a:pt x="1929" y="18"/>
                    </a:lnTo>
                    <a:lnTo>
                      <a:pt x="1985" y="12"/>
                    </a:lnTo>
                    <a:lnTo>
                      <a:pt x="2041" y="7"/>
                    </a:lnTo>
                    <a:lnTo>
                      <a:pt x="2097" y="4"/>
                    </a:lnTo>
                    <a:lnTo>
                      <a:pt x="2154" y="1"/>
                    </a:lnTo>
                    <a:lnTo>
                      <a:pt x="2211" y="0"/>
                    </a:lnTo>
                    <a:close/>
                    <a:moveTo>
                      <a:pt x="1730" y="2519"/>
                    </a:moveTo>
                    <a:lnTo>
                      <a:pt x="1730" y="2519"/>
                    </a:lnTo>
                    <a:lnTo>
                      <a:pt x="1753" y="2453"/>
                    </a:lnTo>
                    <a:lnTo>
                      <a:pt x="1776" y="2389"/>
                    </a:lnTo>
                    <a:lnTo>
                      <a:pt x="1802" y="2327"/>
                    </a:lnTo>
                    <a:lnTo>
                      <a:pt x="1814" y="2297"/>
                    </a:lnTo>
                    <a:lnTo>
                      <a:pt x="1828" y="2267"/>
                    </a:lnTo>
                    <a:lnTo>
                      <a:pt x="1843" y="2238"/>
                    </a:lnTo>
                    <a:lnTo>
                      <a:pt x="1858" y="2210"/>
                    </a:lnTo>
                    <a:lnTo>
                      <a:pt x="1874" y="2181"/>
                    </a:lnTo>
                    <a:lnTo>
                      <a:pt x="1890" y="2153"/>
                    </a:lnTo>
                    <a:lnTo>
                      <a:pt x="1907" y="2126"/>
                    </a:lnTo>
                    <a:lnTo>
                      <a:pt x="1924" y="2099"/>
                    </a:lnTo>
                    <a:lnTo>
                      <a:pt x="1942" y="2073"/>
                    </a:lnTo>
                    <a:lnTo>
                      <a:pt x="1961" y="2047"/>
                    </a:lnTo>
                    <a:lnTo>
                      <a:pt x="1981" y="2022"/>
                    </a:lnTo>
                    <a:lnTo>
                      <a:pt x="2002" y="1996"/>
                    </a:lnTo>
                    <a:lnTo>
                      <a:pt x="2023" y="1971"/>
                    </a:lnTo>
                    <a:lnTo>
                      <a:pt x="2045" y="1947"/>
                    </a:lnTo>
                    <a:lnTo>
                      <a:pt x="2069" y="1923"/>
                    </a:lnTo>
                    <a:lnTo>
                      <a:pt x="2093" y="1899"/>
                    </a:lnTo>
                    <a:lnTo>
                      <a:pt x="2118" y="1875"/>
                    </a:lnTo>
                    <a:lnTo>
                      <a:pt x="2144" y="1852"/>
                    </a:lnTo>
                    <a:lnTo>
                      <a:pt x="2171" y="1829"/>
                    </a:lnTo>
                    <a:lnTo>
                      <a:pt x="2198" y="1807"/>
                    </a:lnTo>
                    <a:lnTo>
                      <a:pt x="2228" y="1784"/>
                    </a:lnTo>
                    <a:lnTo>
                      <a:pt x="2258" y="1762"/>
                    </a:lnTo>
                    <a:lnTo>
                      <a:pt x="2290" y="1739"/>
                    </a:lnTo>
                    <a:lnTo>
                      <a:pt x="2322" y="1718"/>
                    </a:lnTo>
                    <a:lnTo>
                      <a:pt x="2356" y="1696"/>
                    </a:lnTo>
                    <a:lnTo>
                      <a:pt x="2391" y="1675"/>
                    </a:lnTo>
                    <a:lnTo>
                      <a:pt x="2372" y="1669"/>
                    </a:lnTo>
                    <a:lnTo>
                      <a:pt x="2353" y="1665"/>
                    </a:lnTo>
                    <a:lnTo>
                      <a:pt x="2334" y="1662"/>
                    </a:lnTo>
                    <a:lnTo>
                      <a:pt x="2314" y="1660"/>
                    </a:lnTo>
                    <a:lnTo>
                      <a:pt x="2295" y="1658"/>
                    </a:lnTo>
                    <a:lnTo>
                      <a:pt x="2276" y="1656"/>
                    </a:lnTo>
                    <a:lnTo>
                      <a:pt x="2256" y="1655"/>
                    </a:lnTo>
                    <a:lnTo>
                      <a:pt x="2237" y="1656"/>
                    </a:lnTo>
                    <a:lnTo>
                      <a:pt x="2218" y="1658"/>
                    </a:lnTo>
                    <a:lnTo>
                      <a:pt x="2198" y="1659"/>
                    </a:lnTo>
                    <a:lnTo>
                      <a:pt x="2180" y="1662"/>
                    </a:lnTo>
                    <a:lnTo>
                      <a:pt x="2161" y="1665"/>
                    </a:lnTo>
                    <a:lnTo>
                      <a:pt x="2142" y="1669"/>
                    </a:lnTo>
                    <a:lnTo>
                      <a:pt x="2124" y="1673"/>
                    </a:lnTo>
                    <a:lnTo>
                      <a:pt x="2105" y="1679"/>
                    </a:lnTo>
                    <a:lnTo>
                      <a:pt x="2087" y="1684"/>
                    </a:lnTo>
                    <a:lnTo>
                      <a:pt x="2069" y="1692"/>
                    </a:lnTo>
                    <a:lnTo>
                      <a:pt x="2051" y="1698"/>
                    </a:lnTo>
                    <a:lnTo>
                      <a:pt x="2032" y="1706"/>
                    </a:lnTo>
                    <a:lnTo>
                      <a:pt x="2015" y="1715"/>
                    </a:lnTo>
                    <a:lnTo>
                      <a:pt x="1997" y="1723"/>
                    </a:lnTo>
                    <a:lnTo>
                      <a:pt x="1980" y="1733"/>
                    </a:lnTo>
                    <a:lnTo>
                      <a:pt x="1947" y="1754"/>
                    </a:lnTo>
                    <a:lnTo>
                      <a:pt x="1915" y="1778"/>
                    </a:lnTo>
                    <a:lnTo>
                      <a:pt x="1885" y="1802"/>
                    </a:lnTo>
                    <a:lnTo>
                      <a:pt x="1856" y="1830"/>
                    </a:lnTo>
                    <a:lnTo>
                      <a:pt x="1842" y="1845"/>
                    </a:lnTo>
                    <a:lnTo>
                      <a:pt x="1828" y="1860"/>
                    </a:lnTo>
                    <a:lnTo>
                      <a:pt x="1815" y="1875"/>
                    </a:lnTo>
                    <a:lnTo>
                      <a:pt x="1803" y="1891"/>
                    </a:lnTo>
                    <a:lnTo>
                      <a:pt x="1791" y="1907"/>
                    </a:lnTo>
                    <a:lnTo>
                      <a:pt x="1779" y="1924"/>
                    </a:lnTo>
                    <a:lnTo>
                      <a:pt x="1769" y="1941"/>
                    </a:lnTo>
                    <a:lnTo>
                      <a:pt x="1758" y="1958"/>
                    </a:lnTo>
                    <a:lnTo>
                      <a:pt x="1748" y="1976"/>
                    </a:lnTo>
                    <a:lnTo>
                      <a:pt x="1739" y="1994"/>
                    </a:lnTo>
                    <a:lnTo>
                      <a:pt x="1730" y="2013"/>
                    </a:lnTo>
                    <a:lnTo>
                      <a:pt x="1722" y="2032"/>
                    </a:lnTo>
                    <a:lnTo>
                      <a:pt x="1714" y="2051"/>
                    </a:lnTo>
                    <a:lnTo>
                      <a:pt x="1708" y="2070"/>
                    </a:lnTo>
                    <a:lnTo>
                      <a:pt x="1701" y="2091"/>
                    </a:lnTo>
                    <a:lnTo>
                      <a:pt x="1695" y="2111"/>
                    </a:lnTo>
                    <a:lnTo>
                      <a:pt x="1691" y="2132"/>
                    </a:lnTo>
                    <a:lnTo>
                      <a:pt x="1687" y="2152"/>
                    </a:lnTo>
                    <a:lnTo>
                      <a:pt x="1683" y="2174"/>
                    </a:lnTo>
                    <a:lnTo>
                      <a:pt x="1680" y="2195"/>
                    </a:lnTo>
                    <a:lnTo>
                      <a:pt x="1678" y="2217"/>
                    </a:lnTo>
                    <a:lnTo>
                      <a:pt x="1677" y="2240"/>
                    </a:lnTo>
                    <a:lnTo>
                      <a:pt x="1677" y="2261"/>
                    </a:lnTo>
                    <a:lnTo>
                      <a:pt x="1677" y="2284"/>
                    </a:lnTo>
                    <a:lnTo>
                      <a:pt x="1679" y="2307"/>
                    </a:lnTo>
                    <a:lnTo>
                      <a:pt x="1680" y="2329"/>
                    </a:lnTo>
                    <a:lnTo>
                      <a:pt x="1683" y="2353"/>
                    </a:lnTo>
                    <a:lnTo>
                      <a:pt x="1688" y="2376"/>
                    </a:lnTo>
                    <a:lnTo>
                      <a:pt x="1692" y="2399"/>
                    </a:lnTo>
                    <a:lnTo>
                      <a:pt x="1698" y="2423"/>
                    </a:lnTo>
                    <a:lnTo>
                      <a:pt x="1705" y="2446"/>
                    </a:lnTo>
                    <a:lnTo>
                      <a:pt x="1712" y="2471"/>
                    </a:lnTo>
                    <a:lnTo>
                      <a:pt x="1721" y="2494"/>
                    </a:lnTo>
                    <a:lnTo>
                      <a:pt x="1730" y="2519"/>
                    </a:lnTo>
                    <a:close/>
                    <a:moveTo>
                      <a:pt x="2609" y="4676"/>
                    </a:moveTo>
                    <a:lnTo>
                      <a:pt x="2609" y="5036"/>
                    </a:lnTo>
                    <a:lnTo>
                      <a:pt x="3991" y="5281"/>
                    </a:lnTo>
                    <a:lnTo>
                      <a:pt x="3991" y="6016"/>
                    </a:lnTo>
                    <a:lnTo>
                      <a:pt x="501" y="6016"/>
                    </a:lnTo>
                    <a:lnTo>
                      <a:pt x="501" y="5281"/>
                    </a:lnTo>
                    <a:lnTo>
                      <a:pt x="1813" y="5036"/>
                    </a:lnTo>
                    <a:lnTo>
                      <a:pt x="1813" y="4676"/>
                    </a:lnTo>
                    <a:lnTo>
                      <a:pt x="1861" y="4686"/>
                    </a:lnTo>
                    <a:lnTo>
                      <a:pt x="1910" y="4695"/>
                    </a:lnTo>
                    <a:lnTo>
                      <a:pt x="1959" y="4703"/>
                    </a:lnTo>
                    <a:lnTo>
                      <a:pt x="2009" y="4709"/>
                    </a:lnTo>
                    <a:lnTo>
                      <a:pt x="2059" y="4713"/>
                    </a:lnTo>
                    <a:lnTo>
                      <a:pt x="2109" y="4717"/>
                    </a:lnTo>
                    <a:lnTo>
                      <a:pt x="2160" y="4720"/>
                    </a:lnTo>
                    <a:lnTo>
                      <a:pt x="2211" y="4720"/>
                    </a:lnTo>
                    <a:lnTo>
                      <a:pt x="2262" y="4720"/>
                    </a:lnTo>
                    <a:lnTo>
                      <a:pt x="2312" y="4717"/>
                    </a:lnTo>
                    <a:lnTo>
                      <a:pt x="2363" y="4713"/>
                    </a:lnTo>
                    <a:lnTo>
                      <a:pt x="2413" y="4709"/>
                    </a:lnTo>
                    <a:lnTo>
                      <a:pt x="2462" y="4703"/>
                    </a:lnTo>
                    <a:lnTo>
                      <a:pt x="2511" y="4695"/>
                    </a:lnTo>
                    <a:lnTo>
                      <a:pt x="2560" y="4686"/>
                    </a:lnTo>
                    <a:lnTo>
                      <a:pt x="2609" y="4676"/>
                    </a:lnTo>
                    <a:close/>
                    <a:moveTo>
                      <a:pt x="2211" y="1201"/>
                    </a:moveTo>
                    <a:lnTo>
                      <a:pt x="2211" y="1201"/>
                    </a:lnTo>
                    <a:lnTo>
                      <a:pt x="2185" y="1201"/>
                    </a:lnTo>
                    <a:lnTo>
                      <a:pt x="2159" y="1202"/>
                    </a:lnTo>
                    <a:lnTo>
                      <a:pt x="2134" y="1204"/>
                    </a:lnTo>
                    <a:lnTo>
                      <a:pt x="2108" y="1206"/>
                    </a:lnTo>
                    <a:lnTo>
                      <a:pt x="2082" y="1209"/>
                    </a:lnTo>
                    <a:lnTo>
                      <a:pt x="2057" y="1213"/>
                    </a:lnTo>
                    <a:lnTo>
                      <a:pt x="2007" y="1221"/>
                    </a:lnTo>
                    <a:lnTo>
                      <a:pt x="1958" y="1233"/>
                    </a:lnTo>
                    <a:lnTo>
                      <a:pt x="1910" y="1247"/>
                    </a:lnTo>
                    <a:lnTo>
                      <a:pt x="1863" y="1263"/>
                    </a:lnTo>
                    <a:lnTo>
                      <a:pt x="1817" y="1281"/>
                    </a:lnTo>
                    <a:lnTo>
                      <a:pt x="1773" y="1301"/>
                    </a:lnTo>
                    <a:lnTo>
                      <a:pt x="1729" y="1323"/>
                    </a:lnTo>
                    <a:lnTo>
                      <a:pt x="1687" y="1347"/>
                    </a:lnTo>
                    <a:lnTo>
                      <a:pt x="1646" y="1373"/>
                    </a:lnTo>
                    <a:lnTo>
                      <a:pt x="1606" y="1402"/>
                    </a:lnTo>
                    <a:lnTo>
                      <a:pt x="1567" y="1432"/>
                    </a:lnTo>
                    <a:lnTo>
                      <a:pt x="1531" y="1464"/>
                    </a:lnTo>
                    <a:lnTo>
                      <a:pt x="1496" y="1497"/>
                    </a:lnTo>
                    <a:lnTo>
                      <a:pt x="1463" y="1532"/>
                    </a:lnTo>
                    <a:lnTo>
                      <a:pt x="1431" y="1569"/>
                    </a:lnTo>
                    <a:lnTo>
                      <a:pt x="1400" y="1607"/>
                    </a:lnTo>
                    <a:lnTo>
                      <a:pt x="1373" y="1647"/>
                    </a:lnTo>
                    <a:lnTo>
                      <a:pt x="1346" y="1687"/>
                    </a:lnTo>
                    <a:lnTo>
                      <a:pt x="1322" y="1730"/>
                    </a:lnTo>
                    <a:lnTo>
                      <a:pt x="1299" y="1774"/>
                    </a:lnTo>
                    <a:lnTo>
                      <a:pt x="1279" y="1818"/>
                    </a:lnTo>
                    <a:lnTo>
                      <a:pt x="1261" y="1864"/>
                    </a:lnTo>
                    <a:lnTo>
                      <a:pt x="1245" y="1911"/>
                    </a:lnTo>
                    <a:lnTo>
                      <a:pt x="1232" y="1960"/>
                    </a:lnTo>
                    <a:lnTo>
                      <a:pt x="1220" y="2009"/>
                    </a:lnTo>
                    <a:lnTo>
                      <a:pt x="1212" y="2058"/>
                    </a:lnTo>
                    <a:lnTo>
                      <a:pt x="1208" y="2083"/>
                    </a:lnTo>
                    <a:lnTo>
                      <a:pt x="1206" y="2109"/>
                    </a:lnTo>
                    <a:lnTo>
                      <a:pt x="1202" y="2134"/>
                    </a:lnTo>
                    <a:lnTo>
                      <a:pt x="1201" y="2160"/>
                    </a:lnTo>
                    <a:lnTo>
                      <a:pt x="1200" y="2185"/>
                    </a:lnTo>
                    <a:lnTo>
                      <a:pt x="1200" y="2212"/>
                    </a:lnTo>
                    <a:lnTo>
                      <a:pt x="1200" y="2238"/>
                    </a:lnTo>
                    <a:lnTo>
                      <a:pt x="1201" y="2264"/>
                    </a:lnTo>
                    <a:lnTo>
                      <a:pt x="1202" y="2290"/>
                    </a:lnTo>
                    <a:lnTo>
                      <a:pt x="1206" y="2315"/>
                    </a:lnTo>
                    <a:lnTo>
                      <a:pt x="1208" y="2341"/>
                    </a:lnTo>
                    <a:lnTo>
                      <a:pt x="1212" y="2366"/>
                    </a:lnTo>
                    <a:lnTo>
                      <a:pt x="1220" y="2415"/>
                    </a:lnTo>
                    <a:lnTo>
                      <a:pt x="1232" y="2464"/>
                    </a:lnTo>
                    <a:lnTo>
                      <a:pt x="1245" y="2512"/>
                    </a:lnTo>
                    <a:lnTo>
                      <a:pt x="1261" y="2560"/>
                    </a:lnTo>
                    <a:lnTo>
                      <a:pt x="1279" y="2606"/>
                    </a:lnTo>
                    <a:lnTo>
                      <a:pt x="1299" y="2651"/>
                    </a:lnTo>
                    <a:lnTo>
                      <a:pt x="1322" y="2694"/>
                    </a:lnTo>
                    <a:lnTo>
                      <a:pt x="1346" y="2737"/>
                    </a:lnTo>
                    <a:lnTo>
                      <a:pt x="1373" y="2777"/>
                    </a:lnTo>
                    <a:lnTo>
                      <a:pt x="1400" y="2817"/>
                    </a:lnTo>
                    <a:lnTo>
                      <a:pt x="1431" y="2855"/>
                    </a:lnTo>
                    <a:lnTo>
                      <a:pt x="1463" y="2892"/>
                    </a:lnTo>
                    <a:lnTo>
                      <a:pt x="1496" y="2927"/>
                    </a:lnTo>
                    <a:lnTo>
                      <a:pt x="1531" y="2960"/>
                    </a:lnTo>
                    <a:lnTo>
                      <a:pt x="1567" y="2992"/>
                    </a:lnTo>
                    <a:lnTo>
                      <a:pt x="1606" y="3022"/>
                    </a:lnTo>
                    <a:lnTo>
                      <a:pt x="1646" y="3051"/>
                    </a:lnTo>
                    <a:lnTo>
                      <a:pt x="1687" y="3077"/>
                    </a:lnTo>
                    <a:lnTo>
                      <a:pt x="1729" y="3101"/>
                    </a:lnTo>
                    <a:lnTo>
                      <a:pt x="1773" y="3123"/>
                    </a:lnTo>
                    <a:lnTo>
                      <a:pt x="1817" y="3143"/>
                    </a:lnTo>
                    <a:lnTo>
                      <a:pt x="1863" y="3161"/>
                    </a:lnTo>
                    <a:lnTo>
                      <a:pt x="1910" y="3177"/>
                    </a:lnTo>
                    <a:lnTo>
                      <a:pt x="1958" y="3191"/>
                    </a:lnTo>
                    <a:lnTo>
                      <a:pt x="2007" y="3203"/>
                    </a:lnTo>
                    <a:lnTo>
                      <a:pt x="2057" y="3211"/>
                    </a:lnTo>
                    <a:lnTo>
                      <a:pt x="2082" y="3215"/>
                    </a:lnTo>
                    <a:lnTo>
                      <a:pt x="2108" y="3218"/>
                    </a:lnTo>
                    <a:lnTo>
                      <a:pt x="2134" y="3220"/>
                    </a:lnTo>
                    <a:lnTo>
                      <a:pt x="2159" y="3222"/>
                    </a:lnTo>
                    <a:lnTo>
                      <a:pt x="2185" y="3223"/>
                    </a:lnTo>
                    <a:lnTo>
                      <a:pt x="2211" y="3223"/>
                    </a:lnTo>
                    <a:lnTo>
                      <a:pt x="2237" y="3223"/>
                    </a:lnTo>
                    <a:lnTo>
                      <a:pt x="2263" y="3222"/>
                    </a:lnTo>
                    <a:lnTo>
                      <a:pt x="2289" y="3220"/>
                    </a:lnTo>
                    <a:lnTo>
                      <a:pt x="2314" y="3218"/>
                    </a:lnTo>
                    <a:lnTo>
                      <a:pt x="2340" y="3215"/>
                    </a:lnTo>
                    <a:lnTo>
                      <a:pt x="2365" y="3211"/>
                    </a:lnTo>
                    <a:lnTo>
                      <a:pt x="2415" y="3203"/>
                    </a:lnTo>
                    <a:lnTo>
                      <a:pt x="2463" y="3191"/>
                    </a:lnTo>
                    <a:lnTo>
                      <a:pt x="2511" y="3177"/>
                    </a:lnTo>
                    <a:lnTo>
                      <a:pt x="2558" y="3161"/>
                    </a:lnTo>
                    <a:lnTo>
                      <a:pt x="2605" y="3143"/>
                    </a:lnTo>
                    <a:lnTo>
                      <a:pt x="2650" y="3123"/>
                    </a:lnTo>
                    <a:lnTo>
                      <a:pt x="2693" y="3101"/>
                    </a:lnTo>
                    <a:lnTo>
                      <a:pt x="2735" y="3077"/>
                    </a:lnTo>
                    <a:lnTo>
                      <a:pt x="2776" y="3051"/>
                    </a:lnTo>
                    <a:lnTo>
                      <a:pt x="2816" y="3022"/>
                    </a:lnTo>
                    <a:lnTo>
                      <a:pt x="2854" y="2992"/>
                    </a:lnTo>
                    <a:lnTo>
                      <a:pt x="2891" y="2960"/>
                    </a:lnTo>
                    <a:lnTo>
                      <a:pt x="2926" y="2927"/>
                    </a:lnTo>
                    <a:lnTo>
                      <a:pt x="2959" y="2892"/>
                    </a:lnTo>
                    <a:lnTo>
                      <a:pt x="2991" y="2855"/>
                    </a:lnTo>
                    <a:lnTo>
                      <a:pt x="3021" y="2817"/>
                    </a:lnTo>
                    <a:lnTo>
                      <a:pt x="3050" y="2777"/>
                    </a:lnTo>
                    <a:lnTo>
                      <a:pt x="3075" y="2737"/>
                    </a:lnTo>
                    <a:lnTo>
                      <a:pt x="3100" y="2694"/>
                    </a:lnTo>
                    <a:lnTo>
                      <a:pt x="3122" y="2651"/>
                    </a:lnTo>
                    <a:lnTo>
                      <a:pt x="3142" y="2606"/>
                    </a:lnTo>
                    <a:lnTo>
                      <a:pt x="3161" y="2560"/>
                    </a:lnTo>
                    <a:lnTo>
                      <a:pt x="3177" y="2512"/>
                    </a:lnTo>
                    <a:lnTo>
                      <a:pt x="3190" y="2464"/>
                    </a:lnTo>
                    <a:lnTo>
                      <a:pt x="3202" y="2415"/>
                    </a:lnTo>
                    <a:lnTo>
                      <a:pt x="3211" y="2366"/>
                    </a:lnTo>
                    <a:lnTo>
                      <a:pt x="3214" y="2341"/>
                    </a:lnTo>
                    <a:lnTo>
                      <a:pt x="3217" y="2315"/>
                    </a:lnTo>
                    <a:lnTo>
                      <a:pt x="3219" y="2290"/>
                    </a:lnTo>
                    <a:lnTo>
                      <a:pt x="3221" y="2264"/>
                    </a:lnTo>
                    <a:lnTo>
                      <a:pt x="3221" y="2238"/>
                    </a:lnTo>
                    <a:lnTo>
                      <a:pt x="3222" y="2212"/>
                    </a:lnTo>
                    <a:lnTo>
                      <a:pt x="3221" y="2185"/>
                    </a:lnTo>
                    <a:lnTo>
                      <a:pt x="3221" y="2160"/>
                    </a:lnTo>
                    <a:lnTo>
                      <a:pt x="3219" y="2134"/>
                    </a:lnTo>
                    <a:lnTo>
                      <a:pt x="3217" y="2109"/>
                    </a:lnTo>
                    <a:lnTo>
                      <a:pt x="3214" y="2083"/>
                    </a:lnTo>
                    <a:lnTo>
                      <a:pt x="3211" y="2058"/>
                    </a:lnTo>
                    <a:lnTo>
                      <a:pt x="3202" y="2009"/>
                    </a:lnTo>
                    <a:lnTo>
                      <a:pt x="3190" y="1960"/>
                    </a:lnTo>
                    <a:lnTo>
                      <a:pt x="3177" y="1911"/>
                    </a:lnTo>
                    <a:lnTo>
                      <a:pt x="3161" y="1864"/>
                    </a:lnTo>
                    <a:lnTo>
                      <a:pt x="3142" y="1818"/>
                    </a:lnTo>
                    <a:lnTo>
                      <a:pt x="3122" y="1774"/>
                    </a:lnTo>
                    <a:lnTo>
                      <a:pt x="3100" y="1730"/>
                    </a:lnTo>
                    <a:lnTo>
                      <a:pt x="3075" y="1687"/>
                    </a:lnTo>
                    <a:lnTo>
                      <a:pt x="3050" y="1647"/>
                    </a:lnTo>
                    <a:lnTo>
                      <a:pt x="3021" y="1607"/>
                    </a:lnTo>
                    <a:lnTo>
                      <a:pt x="2991" y="1569"/>
                    </a:lnTo>
                    <a:lnTo>
                      <a:pt x="2959" y="1532"/>
                    </a:lnTo>
                    <a:lnTo>
                      <a:pt x="2926" y="1497"/>
                    </a:lnTo>
                    <a:lnTo>
                      <a:pt x="2891" y="1464"/>
                    </a:lnTo>
                    <a:lnTo>
                      <a:pt x="2854" y="1432"/>
                    </a:lnTo>
                    <a:lnTo>
                      <a:pt x="2816" y="1402"/>
                    </a:lnTo>
                    <a:lnTo>
                      <a:pt x="2776" y="1373"/>
                    </a:lnTo>
                    <a:lnTo>
                      <a:pt x="2735" y="1347"/>
                    </a:lnTo>
                    <a:lnTo>
                      <a:pt x="2693" y="1323"/>
                    </a:lnTo>
                    <a:lnTo>
                      <a:pt x="2650" y="1301"/>
                    </a:lnTo>
                    <a:lnTo>
                      <a:pt x="2605" y="1281"/>
                    </a:lnTo>
                    <a:lnTo>
                      <a:pt x="2558" y="1263"/>
                    </a:lnTo>
                    <a:lnTo>
                      <a:pt x="2511" y="1247"/>
                    </a:lnTo>
                    <a:lnTo>
                      <a:pt x="2463" y="1233"/>
                    </a:lnTo>
                    <a:lnTo>
                      <a:pt x="2415" y="1221"/>
                    </a:lnTo>
                    <a:lnTo>
                      <a:pt x="2365" y="1213"/>
                    </a:lnTo>
                    <a:lnTo>
                      <a:pt x="2340" y="1209"/>
                    </a:lnTo>
                    <a:lnTo>
                      <a:pt x="2314" y="1206"/>
                    </a:lnTo>
                    <a:lnTo>
                      <a:pt x="2289" y="1204"/>
                    </a:lnTo>
                    <a:lnTo>
                      <a:pt x="2263" y="1202"/>
                    </a:lnTo>
                    <a:lnTo>
                      <a:pt x="2237" y="1201"/>
                    </a:lnTo>
                    <a:lnTo>
                      <a:pt x="2211" y="1201"/>
                    </a:lnTo>
                    <a:close/>
                    <a:moveTo>
                      <a:pt x="2706" y="1717"/>
                    </a:moveTo>
                    <a:lnTo>
                      <a:pt x="2706" y="1717"/>
                    </a:lnTo>
                    <a:lnTo>
                      <a:pt x="2682" y="1694"/>
                    </a:lnTo>
                    <a:lnTo>
                      <a:pt x="2656" y="1672"/>
                    </a:lnTo>
                    <a:lnTo>
                      <a:pt x="2630" y="1651"/>
                    </a:lnTo>
                    <a:lnTo>
                      <a:pt x="2602" y="1632"/>
                    </a:lnTo>
                    <a:lnTo>
                      <a:pt x="2574" y="1614"/>
                    </a:lnTo>
                    <a:lnTo>
                      <a:pt x="2544" y="1597"/>
                    </a:lnTo>
                    <a:lnTo>
                      <a:pt x="2515" y="1581"/>
                    </a:lnTo>
                    <a:lnTo>
                      <a:pt x="2484" y="1567"/>
                    </a:lnTo>
                    <a:lnTo>
                      <a:pt x="2452" y="1554"/>
                    </a:lnTo>
                    <a:lnTo>
                      <a:pt x="2419" y="1544"/>
                    </a:lnTo>
                    <a:lnTo>
                      <a:pt x="2386" y="1534"/>
                    </a:lnTo>
                    <a:lnTo>
                      <a:pt x="2352" y="1527"/>
                    </a:lnTo>
                    <a:lnTo>
                      <a:pt x="2318" y="1520"/>
                    </a:lnTo>
                    <a:lnTo>
                      <a:pt x="2283" y="1516"/>
                    </a:lnTo>
                    <a:lnTo>
                      <a:pt x="2247" y="1513"/>
                    </a:lnTo>
                    <a:lnTo>
                      <a:pt x="2211" y="1513"/>
                    </a:lnTo>
                    <a:lnTo>
                      <a:pt x="2175" y="1513"/>
                    </a:lnTo>
                    <a:lnTo>
                      <a:pt x="2140" y="1516"/>
                    </a:lnTo>
                    <a:lnTo>
                      <a:pt x="2105" y="1520"/>
                    </a:lnTo>
                    <a:lnTo>
                      <a:pt x="2070" y="1527"/>
                    </a:lnTo>
                    <a:lnTo>
                      <a:pt x="2036" y="1534"/>
                    </a:lnTo>
                    <a:lnTo>
                      <a:pt x="2003" y="1544"/>
                    </a:lnTo>
                    <a:lnTo>
                      <a:pt x="1971" y="1554"/>
                    </a:lnTo>
                    <a:lnTo>
                      <a:pt x="1939" y="1567"/>
                    </a:lnTo>
                    <a:lnTo>
                      <a:pt x="1908" y="1581"/>
                    </a:lnTo>
                    <a:lnTo>
                      <a:pt x="1877" y="1597"/>
                    </a:lnTo>
                    <a:lnTo>
                      <a:pt x="1848" y="1614"/>
                    </a:lnTo>
                    <a:lnTo>
                      <a:pt x="1820" y="1632"/>
                    </a:lnTo>
                    <a:lnTo>
                      <a:pt x="1792" y="1651"/>
                    </a:lnTo>
                    <a:lnTo>
                      <a:pt x="1766" y="1672"/>
                    </a:lnTo>
                    <a:lnTo>
                      <a:pt x="1741" y="1694"/>
                    </a:lnTo>
                    <a:lnTo>
                      <a:pt x="1716" y="1717"/>
                    </a:lnTo>
                    <a:lnTo>
                      <a:pt x="1693" y="1742"/>
                    </a:lnTo>
                    <a:lnTo>
                      <a:pt x="1671" y="1767"/>
                    </a:lnTo>
                    <a:lnTo>
                      <a:pt x="1650" y="1794"/>
                    </a:lnTo>
                    <a:lnTo>
                      <a:pt x="1631" y="1820"/>
                    </a:lnTo>
                    <a:lnTo>
                      <a:pt x="1613" y="1849"/>
                    </a:lnTo>
                    <a:lnTo>
                      <a:pt x="1596" y="1879"/>
                    </a:lnTo>
                    <a:lnTo>
                      <a:pt x="1580" y="1909"/>
                    </a:lnTo>
                    <a:lnTo>
                      <a:pt x="1566" y="1940"/>
                    </a:lnTo>
                    <a:lnTo>
                      <a:pt x="1554" y="1971"/>
                    </a:lnTo>
                    <a:lnTo>
                      <a:pt x="1543" y="2003"/>
                    </a:lnTo>
                    <a:lnTo>
                      <a:pt x="1533" y="2037"/>
                    </a:lnTo>
                    <a:lnTo>
                      <a:pt x="1526" y="2070"/>
                    </a:lnTo>
                    <a:lnTo>
                      <a:pt x="1520" y="2106"/>
                    </a:lnTo>
                    <a:lnTo>
                      <a:pt x="1515" y="2141"/>
                    </a:lnTo>
                    <a:lnTo>
                      <a:pt x="1512" y="2176"/>
                    </a:lnTo>
                    <a:lnTo>
                      <a:pt x="1511" y="2212"/>
                    </a:lnTo>
                    <a:lnTo>
                      <a:pt x="1512" y="2248"/>
                    </a:lnTo>
                    <a:lnTo>
                      <a:pt x="1515" y="2283"/>
                    </a:lnTo>
                    <a:lnTo>
                      <a:pt x="1520" y="2318"/>
                    </a:lnTo>
                    <a:lnTo>
                      <a:pt x="1526" y="2353"/>
                    </a:lnTo>
                    <a:lnTo>
                      <a:pt x="1533" y="2387"/>
                    </a:lnTo>
                    <a:lnTo>
                      <a:pt x="1543" y="2420"/>
                    </a:lnTo>
                    <a:lnTo>
                      <a:pt x="1554" y="2453"/>
                    </a:lnTo>
                    <a:lnTo>
                      <a:pt x="1566" y="2485"/>
                    </a:lnTo>
                    <a:lnTo>
                      <a:pt x="1580" y="2515"/>
                    </a:lnTo>
                    <a:lnTo>
                      <a:pt x="1596" y="2545"/>
                    </a:lnTo>
                    <a:lnTo>
                      <a:pt x="1613" y="2575"/>
                    </a:lnTo>
                    <a:lnTo>
                      <a:pt x="1631" y="2604"/>
                    </a:lnTo>
                    <a:lnTo>
                      <a:pt x="1650" y="2630"/>
                    </a:lnTo>
                    <a:lnTo>
                      <a:pt x="1671" y="2657"/>
                    </a:lnTo>
                    <a:lnTo>
                      <a:pt x="1693" y="2682"/>
                    </a:lnTo>
                    <a:lnTo>
                      <a:pt x="1716" y="2707"/>
                    </a:lnTo>
                    <a:lnTo>
                      <a:pt x="1741" y="2730"/>
                    </a:lnTo>
                    <a:lnTo>
                      <a:pt x="1766" y="2752"/>
                    </a:lnTo>
                    <a:lnTo>
                      <a:pt x="1792" y="2773"/>
                    </a:lnTo>
                    <a:lnTo>
                      <a:pt x="1820" y="2792"/>
                    </a:lnTo>
                    <a:lnTo>
                      <a:pt x="1848" y="2810"/>
                    </a:lnTo>
                    <a:lnTo>
                      <a:pt x="1877" y="2827"/>
                    </a:lnTo>
                    <a:lnTo>
                      <a:pt x="1908" y="2843"/>
                    </a:lnTo>
                    <a:lnTo>
                      <a:pt x="1939" y="2857"/>
                    </a:lnTo>
                    <a:lnTo>
                      <a:pt x="1971" y="2870"/>
                    </a:lnTo>
                    <a:lnTo>
                      <a:pt x="2003" y="2880"/>
                    </a:lnTo>
                    <a:lnTo>
                      <a:pt x="2036" y="2890"/>
                    </a:lnTo>
                    <a:lnTo>
                      <a:pt x="2070" y="2897"/>
                    </a:lnTo>
                    <a:lnTo>
                      <a:pt x="2105" y="2904"/>
                    </a:lnTo>
                    <a:lnTo>
                      <a:pt x="2140" y="2908"/>
                    </a:lnTo>
                    <a:lnTo>
                      <a:pt x="2175" y="2911"/>
                    </a:lnTo>
                    <a:lnTo>
                      <a:pt x="2211" y="2911"/>
                    </a:lnTo>
                    <a:lnTo>
                      <a:pt x="2247" y="2911"/>
                    </a:lnTo>
                    <a:lnTo>
                      <a:pt x="2283" y="2908"/>
                    </a:lnTo>
                    <a:lnTo>
                      <a:pt x="2318" y="2904"/>
                    </a:lnTo>
                    <a:lnTo>
                      <a:pt x="2352" y="2897"/>
                    </a:lnTo>
                    <a:lnTo>
                      <a:pt x="2386" y="2890"/>
                    </a:lnTo>
                    <a:lnTo>
                      <a:pt x="2419" y="2880"/>
                    </a:lnTo>
                    <a:lnTo>
                      <a:pt x="2452" y="2870"/>
                    </a:lnTo>
                    <a:lnTo>
                      <a:pt x="2484" y="2857"/>
                    </a:lnTo>
                    <a:lnTo>
                      <a:pt x="2515" y="2843"/>
                    </a:lnTo>
                    <a:lnTo>
                      <a:pt x="2544" y="2827"/>
                    </a:lnTo>
                    <a:lnTo>
                      <a:pt x="2574" y="2810"/>
                    </a:lnTo>
                    <a:lnTo>
                      <a:pt x="2602" y="2792"/>
                    </a:lnTo>
                    <a:lnTo>
                      <a:pt x="2630" y="2773"/>
                    </a:lnTo>
                    <a:lnTo>
                      <a:pt x="2656" y="2752"/>
                    </a:lnTo>
                    <a:lnTo>
                      <a:pt x="2682" y="2730"/>
                    </a:lnTo>
                    <a:lnTo>
                      <a:pt x="2706" y="2707"/>
                    </a:lnTo>
                    <a:lnTo>
                      <a:pt x="2728" y="2682"/>
                    </a:lnTo>
                    <a:lnTo>
                      <a:pt x="2751" y="2657"/>
                    </a:lnTo>
                    <a:lnTo>
                      <a:pt x="2772" y="2630"/>
                    </a:lnTo>
                    <a:lnTo>
                      <a:pt x="2791" y="2604"/>
                    </a:lnTo>
                    <a:lnTo>
                      <a:pt x="2809" y="2575"/>
                    </a:lnTo>
                    <a:lnTo>
                      <a:pt x="2826" y="2545"/>
                    </a:lnTo>
                    <a:lnTo>
                      <a:pt x="2841" y="2515"/>
                    </a:lnTo>
                    <a:lnTo>
                      <a:pt x="2856" y="2485"/>
                    </a:lnTo>
                    <a:lnTo>
                      <a:pt x="2868" y="2453"/>
                    </a:lnTo>
                    <a:lnTo>
                      <a:pt x="2880" y="2420"/>
                    </a:lnTo>
                    <a:lnTo>
                      <a:pt x="2888" y="2387"/>
                    </a:lnTo>
                    <a:lnTo>
                      <a:pt x="2897" y="2353"/>
                    </a:lnTo>
                    <a:lnTo>
                      <a:pt x="2903" y="2318"/>
                    </a:lnTo>
                    <a:lnTo>
                      <a:pt x="2907" y="2283"/>
                    </a:lnTo>
                    <a:lnTo>
                      <a:pt x="2909" y="2248"/>
                    </a:lnTo>
                    <a:lnTo>
                      <a:pt x="2910" y="2212"/>
                    </a:lnTo>
                    <a:lnTo>
                      <a:pt x="2909" y="2176"/>
                    </a:lnTo>
                    <a:lnTo>
                      <a:pt x="2907" y="2141"/>
                    </a:lnTo>
                    <a:lnTo>
                      <a:pt x="2903" y="2106"/>
                    </a:lnTo>
                    <a:lnTo>
                      <a:pt x="2897" y="2070"/>
                    </a:lnTo>
                    <a:lnTo>
                      <a:pt x="2888" y="2037"/>
                    </a:lnTo>
                    <a:lnTo>
                      <a:pt x="2880" y="2003"/>
                    </a:lnTo>
                    <a:lnTo>
                      <a:pt x="2868" y="1971"/>
                    </a:lnTo>
                    <a:lnTo>
                      <a:pt x="2856" y="1940"/>
                    </a:lnTo>
                    <a:lnTo>
                      <a:pt x="2841" y="1909"/>
                    </a:lnTo>
                    <a:lnTo>
                      <a:pt x="2826" y="1879"/>
                    </a:lnTo>
                    <a:lnTo>
                      <a:pt x="2809" y="1849"/>
                    </a:lnTo>
                    <a:lnTo>
                      <a:pt x="2791" y="1820"/>
                    </a:lnTo>
                    <a:lnTo>
                      <a:pt x="2772" y="1794"/>
                    </a:lnTo>
                    <a:lnTo>
                      <a:pt x="2751" y="1767"/>
                    </a:lnTo>
                    <a:lnTo>
                      <a:pt x="2728" y="1742"/>
                    </a:lnTo>
                    <a:lnTo>
                      <a:pt x="2706" y="1717"/>
                    </a:lnTo>
                    <a:close/>
                    <a:moveTo>
                      <a:pt x="3187" y="1235"/>
                    </a:moveTo>
                    <a:lnTo>
                      <a:pt x="3187" y="1235"/>
                    </a:lnTo>
                    <a:lnTo>
                      <a:pt x="3164" y="1213"/>
                    </a:lnTo>
                    <a:lnTo>
                      <a:pt x="3139" y="1189"/>
                    </a:lnTo>
                    <a:lnTo>
                      <a:pt x="3115" y="1168"/>
                    </a:lnTo>
                    <a:lnTo>
                      <a:pt x="3089" y="1147"/>
                    </a:lnTo>
                    <a:lnTo>
                      <a:pt x="3064" y="1125"/>
                    </a:lnTo>
                    <a:lnTo>
                      <a:pt x="3037" y="1105"/>
                    </a:lnTo>
                    <a:lnTo>
                      <a:pt x="3011" y="1086"/>
                    </a:lnTo>
                    <a:lnTo>
                      <a:pt x="2983" y="1067"/>
                    </a:lnTo>
                    <a:lnTo>
                      <a:pt x="2955" y="1049"/>
                    </a:lnTo>
                    <a:lnTo>
                      <a:pt x="2927" y="1031"/>
                    </a:lnTo>
                    <a:lnTo>
                      <a:pt x="2899" y="1014"/>
                    </a:lnTo>
                    <a:lnTo>
                      <a:pt x="2869" y="998"/>
                    </a:lnTo>
                    <a:lnTo>
                      <a:pt x="2840" y="982"/>
                    </a:lnTo>
                    <a:lnTo>
                      <a:pt x="2809" y="967"/>
                    </a:lnTo>
                    <a:lnTo>
                      <a:pt x="2780" y="953"/>
                    </a:lnTo>
                    <a:lnTo>
                      <a:pt x="2749" y="939"/>
                    </a:lnTo>
                    <a:lnTo>
                      <a:pt x="2718" y="926"/>
                    </a:lnTo>
                    <a:lnTo>
                      <a:pt x="2686" y="915"/>
                    </a:lnTo>
                    <a:lnTo>
                      <a:pt x="2654" y="904"/>
                    </a:lnTo>
                    <a:lnTo>
                      <a:pt x="2622" y="893"/>
                    </a:lnTo>
                    <a:lnTo>
                      <a:pt x="2589" y="884"/>
                    </a:lnTo>
                    <a:lnTo>
                      <a:pt x="2556" y="874"/>
                    </a:lnTo>
                    <a:lnTo>
                      <a:pt x="2523" y="867"/>
                    </a:lnTo>
                    <a:lnTo>
                      <a:pt x="2489" y="859"/>
                    </a:lnTo>
                    <a:lnTo>
                      <a:pt x="2455" y="853"/>
                    </a:lnTo>
                    <a:lnTo>
                      <a:pt x="2421" y="846"/>
                    </a:lnTo>
                    <a:lnTo>
                      <a:pt x="2387" y="842"/>
                    </a:lnTo>
                    <a:lnTo>
                      <a:pt x="2352" y="838"/>
                    </a:lnTo>
                    <a:lnTo>
                      <a:pt x="2318" y="835"/>
                    </a:lnTo>
                    <a:lnTo>
                      <a:pt x="2283" y="833"/>
                    </a:lnTo>
                    <a:lnTo>
                      <a:pt x="2246" y="832"/>
                    </a:lnTo>
                    <a:lnTo>
                      <a:pt x="2211" y="831"/>
                    </a:lnTo>
                    <a:lnTo>
                      <a:pt x="2175" y="832"/>
                    </a:lnTo>
                    <a:lnTo>
                      <a:pt x="2140" y="833"/>
                    </a:lnTo>
                    <a:lnTo>
                      <a:pt x="2105" y="835"/>
                    </a:lnTo>
                    <a:lnTo>
                      <a:pt x="2070" y="838"/>
                    </a:lnTo>
                    <a:lnTo>
                      <a:pt x="2035" y="842"/>
                    </a:lnTo>
                    <a:lnTo>
                      <a:pt x="2001" y="846"/>
                    </a:lnTo>
                    <a:lnTo>
                      <a:pt x="1966" y="853"/>
                    </a:lnTo>
                    <a:lnTo>
                      <a:pt x="1932" y="859"/>
                    </a:lnTo>
                    <a:lnTo>
                      <a:pt x="1899" y="867"/>
                    </a:lnTo>
                    <a:lnTo>
                      <a:pt x="1865" y="874"/>
                    </a:lnTo>
                    <a:lnTo>
                      <a:pt x="1832" y="884"/>
                    </a:lnTo>
                    <a:lnTo>
                      <a:pt x="1800" y="893"/>
                    </a:lnTo>
                    <a:lnTo>
                      <a:pt x="1769" y="904"/>
                    </a:lnTo>
                    <a:lnTo>
                      <a:pt x="1737" y="915"/>
                    </a:lnTo>
                    <a:lnTo>
                      <a:pt x="1705" y="926"/>
                    </a:lnTo>
                    <a:lnTo>
                      <a:pt x="1674" y="939"/>
                    </a:lnTo>
                    <a:lnTo>
                      <a:pt x="1643" y="953"/>
                    </a:lnTo>
                    <a:lnTo>
                      <a:pt x="1612" y="967"/>
                    </a:lnTo>
                    <a:lnTo>
                      <a:pt x="1582" y="982"/>
                    </a:lnTo>
                    <a:lnTo>
                      <a:pt x="1552" y="998"/>
                    </a:lnTo>
                    <a:lnTo>
                      <a:pt x="1524" y="1014"/>
                    </a:lnTo>
                    <a:lnTo>
                      <a:pt x="1495" y="1031"/>
                    </a:lnTo>
                    <a:lnTo>
                      <a:pt x="1466" y="1049"/>
                    </a:lnTo>
                    <a:lnTo>
                      <a:pt x="1439" y="1067"/>
                    </a:lnTo>
                    <a:lnTo>
                      <a:pt x="1411" y="1086"/>
                    </a:lnTo>
                    <a:lnTo>
                      <a:pt x="1384" y="1105"/>
                    </a:lnTo>
                    <a:lnTo>
                      <a:pt x="1359" y="1125"/>
                    </a:lnTo>
                    <a:lnTo>
                      <a:pt x="1332" y="1147"/>
                    </a:lnTo>
                    <a:lnTo>
                      <a:pt x="1307" y="1168"/>
                    </a:lnTo>
                    <a:lnTo>
                      <a:pt x="1282" y="1189"/>
                    </a:lnTo>
                    <a:lnTo>
                      <a:pt x="1258" y="1213"/>
                    </a:lnTo>
                    <a:lnTo>
                      <a:pt x="1234" y="1235"/>
                    </a:lnTo>
                    <a:lnTo>
                      <a:pt x="1211" y="1259"/>
                    </a:lnTo>
                    <a:lnTo>
                      <a:pt x="1189" y="1283"/>
                    </a:lnTo>
                    <a:lnTo>
                      <a:pt x="1167" y="1308"/>
                    </a:lnTo>
                    <a:lnTo>
                      <a:pt x="1145" y="1334"/>
                    </a:lnTo>
                    <a:lnTo>
                      <a:pt x="1125" y="1359"/>
                    </a:lnTo>
                    <a:lnTo>
                      <a:pt x="1104" y="1386"/>
                    </a:lnTo>
                    <a:lnTo>
                      <a:pt x="1084" y="1413"/>
                    </a:lnTo>
                    <a:lnTo>
                      <a:pt x="1066" y="1439"/>
                    </a:lnTo>
                    <a:lnTo>
                      <a:pt x="1048" y="1468"/>
                    </a:lnTo>
                    <a:lnTo>
                      <a:pt x="1030" y="1496"/>
                    </a:lnTo>
                    <a:lnTo>
                      <a:pt x="1013" y="1524"/>
                    </a:lnTo>
                    <a:lnTo>
                      <a:pt x="997" y="1553"/>
                    </a:lnTo>
                    <a:lnTo>
                      <a:pt x="981" y="1583"/>
                    </a:lnTo>
                    <a:lnTo>
                      <a:pt x="966" y="1613"/>
                    </a:lnTo>
                    <a:lnTo>
                      <a:pt x="952" y="1644"/>
                    </a:lnTo>
                    <a:lnTo>
                      <a:pt x="938" y="1675"/>
                    </a:lnTo>
                    <a:lnTo>
                      <a:pt x="926" y="1705"/>
                    </a:lnTo>
                    <a:lnTo>
                      <a:pt x="914" y="1737"/>
                    </a:lnTo>
                    <a:lnTo>
                      <a:pt x="902" y="1769"/>
                    </a:lnTo>
                    <a:lnTo>
                      <a:pt x="892" y="1801"/>
                    </a:lnTo>
                    <a:lnTo>
                      <a:pt x="882" y="1834"/>
                    </a:lnTo>
                    <a:lnTo>
                      <a:pt x="874" y="1867"/>
                    </a:lnTo>
                    <a:lnTo>
                      <a:pt x="865" y="1900"/>
                    </a:lnTo>
                    <a:lnTo>
                      <a:pt x="859" y="1933"/>
                    </a:lnTo>
                    <a:lnTo>
                      <a:pt x="851" y="1967"/>
                    </a:lnTo>
                    <a:lnTo>
                      <a:pt x="846" y="2001"/>
                    </a:lnTo>
                    <a:lnTo>
                      <a:pt x="842" y="2036"/>
                    </a:lnTo>
                    <a:lnTo>
                      <a:pt x="837" y="2070"/>
                    </a:lnTo>
                    <a:lnTo>
                      <a:pt x="834" y="2106"/>
                    </a:lnTo>
                    <a:lnTo>
                      <a:pt x="832" y="2141"/>
                    </a:lnTo>
                    <a:lnTo>
                      <a:pt x="831" y="2176"/>
                    </a:lnTo>
                    <a:lnTo>
                      <a:pt x="830" y="2212"/>
                    </a:lnTo>
                    <a:lnTo>
                      <a:pt x="831" y="2247"/>
                    </a:lnTo>
                    <a:lnTo>
                      <a:pt x="832" y="2283"/>
                    </a:lnTo>
                    <a:lnTo>
                      <a:pt x="834" y="2318"/>
                    </a:lnTo>
                    <a:lnTo>
                      <a:pt x="837" y="2354"/>
                    </a:lnTo>
                    <a:lnTo>
                      <a:pt x="842" y="2388"/>
                    </a:lnTo>
                    <a:lnTo>
                      <a:pt x="846" y="2423"/>
                    </a:lnTo>
                    <a:lnTo>
                      <a:pt x="851" y="2457"/>
                    </a:lnTo>
                    <a:lnTo>
                      <a:pt x="859" y="2491"/>
                    </a:lnTo>
                    <a:lnTo>
                      <a:pt x="865" y="2524"/>
                    </a:lnTo>
                    <a:lnTo>
                      <a:pt x="874" y="2557"/>
                    </a:lnTo>
                    <a:lnTo>
                      <a:pt x="882" y="2590"/>
                    </a:lnTo>
                    <a:lnTo>
                      <a:pt x="892" y="2623"/>
                    </a:lnTo>
                    <a:lnTo>
                      <a:pt x="902" y="2655"/>
                    </a:lnTo>
                    <a:lnTo>
                      <a:pt x="914" y="2687"/>
                    </a:lnTo>
                    <a:lnTo>
                      <a:pt x="926" y="2719"/>
                    </a:lnTo>
                    <a:lnTo>
                      <a:pt x="938" y="2750"/>
                    </a:lnTo>
                    <a:lnTo>
                      <a:pt x="952" y="2780"/>
                    </a:lnTo>
                    <a:lnTo>
                      <a:pt x="966" y="2811"/>
                    </a:lnTo>
                    <a:lnTo>
                      <a:pt x="981" y="2841"/>
                    </a:lnTo>
                    <a:lnTo>
                      <a:pt x="997" y="2871"/>
                    </a:lnTo>
                    <a:lnTo>
                      <a:pt x="1013" y="2900"/>
                    </a:lnTo>
                    <a:lnTo>
                      <a:pt x="1030" y="2928"/>
                    </a:lnTo>
                    <a:lnTo>
                      <a:pt x="1048" y="2956"/>
                    </a:lnTo>
                    <a:lnTo>
                      <a:pt x="1066" y="2985"/>
                    </a:lnTo>
                    <a:lnTo>
                      <a:pt x="1084" y="3011"/>
                    </a:lnTo>
                    <a:lnTo>
                      <a:pt x="1104" y="3038"/>
                    </a:lnTo>
                    <a:lnTo>
                      <a:pt x="1125" y="3065"/>
                    </a:lnTo>
                    <a:lnTo>
                      <a:pt x="1145" y="3090"/>
                    </a:lnTo>
                    <a:lnTo>
                      <a:pt x="1167" y="3116"/>
                    </a:lnTo>
                    <a:lnTo>
                      <a:pt x="1189" y="3141"/>
                    </a:lnTo>
                    <a:lnTo>
                      <a:pt x="1211" y="3165"/>
                    </a:lnTo>
                    <a:lnTo>
                      <a:pt x="1234" y="3189"/>
                    </a:lnTo>
                    <a:lnTo>
                      <a:pt x="1258" y="3211"/>
                    </a:lnTo>
                    <a:lnTo>
                      <a:pt x="1282" y="3235"/>
                    </a:lnTo>
                    <a:lnTo>
                      <a:pt x="1307" y="3256"/>
                    </a:lnTo>
                    <a:lnTo>
                      <a:pt x="1332" y="3277"/>
                    </a:lnTo>
                    <a:lnTo>
                      <a:pt x="1359" y="3299"/>
                    </a:lnTo>
                    <a:lnTo>
                      <a:pt x="1384" y="3319"/>
                    </a:lnTo>
                    <a:lnTo>
                      <a:pt x="1411" y="3338"/>
                    </a:lnTo>
                    <a:lnTo>
                      <a:pt x="1439" y="3357"/>
                    </a:lnTo>
                    <a:lnTo>
                      <a:pt x="1466" y="3375"/>
                    </a:lnTo>
                    <a:lnTo>
                      <a:pt x="1495" y="3393"/>
                    </a:lnTo>
                    <a:lnTo>
                      <a:pt x="1524" y="3410"/>
                    </a:lnTo>
                    <a:lnTo>
                      <a:pt x="1552" y="3426"/>
                    </a:lnTo>
                    <a:lnTo>
                      <a:pt x="1582" y="3442"/>
                    </a:lnTo>
                    <a:lnTo>
                      <a:pt x="1612" y="3457"/>
                    </a:lnTo>
                    <a:lnTo>
                      <a:pt x="1643" y="3471"/>
                    </a:lnTo>
                    <a:lnTo>
                      <a:pt x="1674" y="3485"/>
                    </a:lnTo>
                    <a:lnTo>
                      <a:pt x="1705" y="3498"/>
                    </a:lnTo>
                    <a:lnTo>
                      <a:pt x="1737" y="3509"/>
                    </a:lnTo>
                    <a:lnTo>
                      <a:pt x="1769" y="3520"/>
                    </a:lnTo>
                    <a:lnTo>
                      <a:pt x="1800" y="3531"/>
                    </a:lnTo>
                    <a:lnTo>
                      <a:pt x="1832" y="3540"/>
                    </a:lnTo>
                    <a:lnTo>
                      <a:pt x="1865" y="3550"/>
                    </a:lnTo>
                    <a:lnTo>
                      <a:pt x="1899" y="3557"/>
                    </a:lnTo>
                    <a:lnTo>
                      <a:pt x="1932" y="3565"/>
                    </a:lnTo>
                    <a:lnTo>
                      <a:pt x="1966" y="3571"/>
                    </a:lnTo>
                    <a:lnTo>
                      <a:pt x="2001" y="3578"/>
                    </a:lnTo>
                    <a:lnTo>
                      <a:pt x="2035" y="3582"/>
                    </a:lnTo>
                    <a:lnTo>
                      <a:pt x="2070" y="3586"/>
                    </a:lnTo>
                    <a:lnTo>
                      <a:pt x="2105" y="3589"/>
                    </a:lnTo>
                    <a:lnTo>
                      <a:pt x="2140" y="3591"/>
                    </a:lnTo>
                    <a:lnTo>
                      <a:pt x="2175" y="3592"/>
                    </a:lnTo>
                    <a:lnTo>
                      <a:pt x="2211" y="3594"/>
                    </a:lnTo>
                    <a:lnTo>
                      <a:pt x="2246" y="3592"/>
                    </a:lnTo>
                    <a:lnTo>
                      <a:pt x="2283" y="3591"/>
                    </a:lnTo>
                    <a:lnTo>
                      <a:pt x="2318" y="3589"/>
                    </a:lnTo>
                    <a:lnTo>
                      <a:pt x="2352" y="3586"/>
                    </a:lnTo>
                    <a:lnTo>
                      <a:pt x="2387" y="3582"/>
                    </a:lnTo>
                    <a:lnTo>
                      <a:pt x="2421" y="3578"/>
                    </a:lnTo>
                    <a:lnTo>
                      <a:pt x="2455" y="3571"/>
                    </a:lnTo>
                    <a:lnTo>
                      <a:pt x="2489" y="3565"/>
                    </a:lnTo>
                    <a:lnTo>
                      <a:pt x="2523" y="3557"/>
                    </a:lnTo>
                    <a:lnTo>
                      <a:pt x="2556" y="3550"/>
                    </a:lnTo>
                    <a:lnTo>
                      <a:pt x="2589" y="3540"/>
                    </a:lnTo>
                    <a:lnTo>
                      <a:pt x="2622" y="3531"/>
                    </a:lnTo>
                    <a:lnTo>
                      <a:pt x="2654" y="3520"/>
                    </a:lnTo>
                    <a:lnTo>
                      <a:pt x="2686" y="3509"/>
                    </a:lnTo>
                    <a:lnTo>
                      <a:pt x="2718" y="3498"/>
                    </a:lnTo>
                    <a:lnTo>
                      <a:pt x="2749" y="3485"/>
                    </a:lnTo>
                    <a:lnTo>
                      <a:pt x="2780" y="3471"/>
                    </a:lnTo>
                    <a:lnTo>
                      <a:pt x="2809" y="3457"/>
                    </a:lnTo>
                    <a:lnTo>
                      <a:pt x="2840" y="3442"/>
                    </a:lnTo>
                    <a:lnTo>
                      <a:pt x="2869" y="3426"/>
                    </a:lnTo>
                    <a:lnTo>
                      <a:pt x="2899" y="3410"/>
                    </a:lnTo>
                    <a:lnTo>
                      <a:pt x="2927" y="3393"/>
                    </a:lnTo>
                    <a:lnTo>
                      <a:pt x="2955" y="3375"/>
                    </a:lnTo>
                    <a:lnTo>
                      <a:pt x="2983" y="3357"/>
                    </a:lnTo>
                    <a:lnTo>
                      <a:pt x="3011" y="3338"/>
                    </a:lnTo>
                    <a:lnTo>
                      <a:pt x="3037" y="3319"/>
                    </a:lnTo>
                    <a:lnTo>
                      <a:pt x="3064" y="3299"/>
                    </a:lnTo>
                    <a:lnTo>
                      <a:pt x="3089" y="3277"/>
                    </a:lnTo>
                    <a:lnTo>
                      <a:pt x="3115" y="3256"/>
                    </a:lnTo>
                    <a:lnTo>
                      <a:pt x="3139" y="3235"/>
                    </a:lnTo>
                    <a:lnTo>
                      <a:pt x="3164" y="3211"/>
                    </a:lnTo>
                    <a:lnTo>
                      <a:pt x="3187" y="3189"/>
                    </a:lnTo>
                    <a:lnTo>
                      <a:pt x="3211" y="3165"/>
                    </a:lnTo>
                    <a:lnTo>
                      <a:pt x="3233" y="3141"/>
                    </a:lnTo>
                    <a:lnTo>
                      <a:pt x="3255" y="3116"/>
                    </a:lnTo>
                    <a:lnTo>
                      <a:pt x="3277" y="3090"/>
                    </a:lnTo>
                    <a:lnTo>
                      <a:pt x="3298" y="3065"/>
                    </a:lnTo>
                    <a:lnTo>
                      <a:pt x="3318" y="3038"/>
                    </a:lnTo>
                    <a:lnTo>
                      <a:pt x="3337" y="3011"/>
                    </a:lnTo>
                    <a:lnTo>
                      <a:pt x="3356" y="2985"/>
                    </a:lnTo>
                    <a:lnTo>
                      <a:pt x="3374" y="2956"/>
                    </a:lnTo>
                    <a:lnTo>
                      <a:pt x="3393" y="2928"/>
                    </a:lnTo>
                    <a:lnTo>
                      <a:pt x="3409" y="2900"/>
                    </a:lnTo>
                    <a:lnTo>
                      <a:pt x="3426" y="2871"/>
                    </a:lnTo>
                    <a:lnTo>
                      <a:pt x="3440" y="2841"/>
                    </a:lnTo>
                    <a:lnTo>
                      <a:pt x="3455" y="2811"/>
                    </a:lnTo>
                    <a:lnTo>
                      <a:pt x="3470" y="2780"/>
                    </a:lnTo>
                    <a:lnTo>
                      <a:pt x="3483" y="2750"/>
                    </a:lnTo>
                    <a:lnTo>
                      <a:pt x="3496" y="2719"/>
                    </a:lnTo>
                    <a:lnTo>
                      <a:pt x="3509" y="2687"/>
                    </a:lnTo>
                    <a:lnTo>
                      <a:pt x="3519" y="2655"/>
                    </a:lnTo>
                    <a:lnTo>
                      <a:pt x="3530" y="2623"/>
                    </a:lnTo>
                    <a:lnTo>
                      <a:pt x="3539" y="2590"/>
                    </a:lnTo>
                    <a:lnTo>
                      <a:pt x="3549" y="2557"/>
                    </a:lnTo>
                    <a:lnTo>
                      <a:pt x="3556" y="2524"/>
                    </a:lnTo>
                    <a:lnTo>
                      <a:pt x="3564" y="2491"/>
                    </a:lnTo>
                    <a:lnTo>
                      <a:pt x="3570" y="2457"/>
                    </a:lnTo>
                    <a:lnTo>
                      <a:pt x="3576" y="2423"/>
                    </a:lnTo>
                    <a:lnTo>
                      <a:pt x="3581" y="2388"/>
                    </a:lnTo>
                    <a:lnTo>
                      <a:pt x="3585" y="2354"/>
                    </a:lnTo>
                    <a:lnTo>
                      <a:pt x="3588" y="2318"/>
                    </a:lnTo>
                    <a:lnTo>
                      <a:pt x="3591" y="2283"/>
                    </a:lnTo>
                    <a:lnTo>
                      <a:pt x="3592" y="2247"/>
                    </a:lnTo>
                    <a:lnTo>
                      <a:pt x="3592" y="2212"/>
                    </a:lnTo>
                    <a:lnTo>
                      <a:pt x="3592" y="2176"/>
                    </a:lnTo>
                    <a:lnTo>
                      <a:pt x="3591" y="2141"/>
                    </a:lnTo>
                    <a:lnTo>
                      <a:pt x="3588" y="2106"/>
                    </a:lnTo>
                    <a:lnTo>
                      <a:pt x="3585" y="2070"/>
                    </a:lnTo>
                    <a:lnTo>
                      <a:pt x="3581" y="2036"/>
                    </a:lnTo>
                    <a:lnTo>
                      <a:pt x="3576" y="2001"/>
                    </a:lnTo>
                    <a:lnTo>
                      <a:pt x="3570" y="1967"/>
                    </a:lnTo>
                    <a:lnTo>
                      <a:pt x="3564" y="1933"/>
                    </a:lnTo>
                    <a:lnTo>
                      <a:pt x="3556" y="1900"/>
                    </a:lnTo>
                    <a:lnTo>
                      <a:pt x="3549" y="1867"/>
                    </a:lnTo>
                    <a:lnTo>
                      <a:pt x="3539" y="1834"/>
                    </a:lnTo>
                    <a:lnTo>
                      <a:pt x="3530" y="1801"/>
                    </a:lnTo>
                    <a:lnTo>
                      <a:pt x="3519" y="1769"/>
                    </a:lnTo>
                    <a:lnTo>
                      <a:pt x="3509" y="1737"/>
                    </a:lnTo>
                    <a:lnTo>
                      <a:pt x="3496" y="1705"/>
                    </a:lnTo>
                    <a:lnTo>
                      <a:pt x="3483" y="1675"/>
                    </a:lnTo>
                    <a:lnTo>
                      <a:pt x="3470" y="1644"/>
                    </a:lnTo>
                    <a:lnTo>
                      <a:pt x="3455" y="1613"/>
                    </a:lnTo>
                    <a:lnTo>
                      <a:pt x="3440" y="1583"/>
                    </a:lnTo>
                    <a:lnTo>
                      <a:pt x="3426" y="1553"/>
                    </a:lnTo>
                    <a:lnTo>
                      <a:pt x="3409" y="1524"/>
                    </a:lnTo>
                    <a:lnTo>
                      <a:pt x="3393" y="1496"/>
                    </a:lnTo>
                    <a:lnTo>
                      <a:pt x="3374" y="1468"/>
                    </a:lnTo>
                    <a:lnTo>
                      <a:pt x="3356" y="1439"/>
                    </a:lnTo>
                    <a:lnTo>
                      <a:pt x="3337" y="1413"/>
                    </a:lnTo>
                    <a:lnTo>
                      <a:pt x="3318" y="1386"/>
                    </a:lnTo>
                    <a:lnTo>
                      <a:pt x="3298" y="1359"/>
                    </a:lnTo>
                    <a:lnTo>
                      <a:pt x="3277" y="1334"/>
                    </a:lnTo>
                    <a:lnTo>
                      <a:pt x="3255" y="1308"/>
                    </a:lnTo>
                    <a:lnTo>
                      <a:pt x="3233" y="1283"/>
                    </a:lnTo>
                    <a:lnTo>
                      <a:pt x="3211" y="1259"/>
                    </a:lnTo>
                    <a:lnTo>
                      <a:pt x="3187" y="1235"/>
                    </a:lnTo>
                    <a:close/>
                  </a:path>
                </a:pathLst>
              </a:custGeom>
              <a:solidFill>
                <a:schemeClr val="accent4">
                  <a:lumMod val="40000"/>
                  <a:lumOff val="60000"/>
                </a:schemeClr>
              </a:solidFill>
              <a:ln>
                <a:noFill/>
              </a:ln>
            </p:spPr>
            <p:txBody>
              <a:bodyPr anchor="ctr"/>
              <a:lstStyle/>
              <a:p>
                <a:pPr>
                  <a:defRPr/>
                </a:pPr>
                <a:endParaRPr lang="zh-CN" altLang="en-US" sz="1200" i="0">
                  <a:latin typeface="+mn-ea"/>
                </a:endParaRPr>
              </a:p>
            </p:txBody>
          </p:sp>
          <p:sp>
            <p:nvSpPr>
              <p:cNvPr id="44" name="TextBox 88"/>
              <p:cNvSpPr txBox="1"/>
              <p:nvPr/>
            </p:nvSpPr>
            <p:spPr>
              <a:xfrm>
                <a:off x="9767948" y="3806659"/>
                <a:ext cx="985945" cy="570869"/>
              </a:xfrm>
              <a:prstGeom prst="rect">
                <a:avLst/>
              </a:prstGeom>
              <a:noFill/>
            </p:spPr>
            <p:txBody>
              <a:bodyPr anchor="ctr">
                <a:spAutoFit/>
              </a:bodyPr>
              <a:lstStyle/>
              <a:p>
                <a:pPr>
                  <a:lnSpc>
                    <a:spcPct val="200000"/>
                  </a:lnSpc>
                  <a:defRPr/>
                </a:pPr>
                <a:r>
                  <a:rPr lang="zh-CN" altLang="en-US" sz="900" i="0" dirty="0">
                    <a:solidFill>
                      <a:schemeClr val="bg1">
                        <a:lumMod val="50000"/>
                      </a:schemeClr>
                    </a:solidFill>
                    <a:latin typeface="+mn-ea"/>
                  </a:rPr>
                  <a:t>视频直播</a:t>
                </a:r>
              </a:p>
            </p:txBody>
          </p:sp>
        </p:grpSp>
        <p:pic>
          <p:nvPicPr>
            <p:cNvPr id="40" name="Picture 13" descr="https://timgsa.baidu.com/timg?image&amp;quality=80&amp;size=b9999_10000&amp;sec=1492076646720&amp;di=22144beeacc849d0463175d3f9f51fb7&amp;imgtype=0&amp;src=http%3A%2F%2Fimg.cnmo-img.com.cn%2F1176_500x375%2F1175315.jpg"/>
            <p:cNvPicPr>
              <a:picLocks noChangeAspect="1" noChangeArrowheads="1"/>
            </p:cNvPicPr>
            <p:nvPr/>
          </p:nvPicPr>
          <p:blipFill rotWithShape="1">
            <a:blip r:embed="rId15" cstate="print"/>
            <a:srcRect/>
            <a:stretch>
              <a:fillRect/>
            </a:stretch>
          </p:blipFill>
          <p:spPr bwMode="auto">
            <a:xfrm>
              <a:off x="3950653" y="3013881"/>
              <a:ext cx="372379" cy="492698"/>
            </a:xfrm>
            <a:prstGeom prst="rect">
              <a:avLst/>
            </a:prstGeom>
            <a:noFill/>
            <a:extLst>
              <a:ext uri="{909E8E84-426E-40DD-AFC4-6F175D3DCCD1}">
                <a14:hiddenFill xmlns:a14="http://schemas.microsoft.com/office/drawing/2010/main">
                  <a:solidFill>
                    <a:srgbClr val="FFFFFF"/>
                  </a:solidFill>
                </a14:hiddenFill>
              </a:ext>
            </a:extLst>
          </p:spPr>
        </p:pic>
        <p:cxnSp>
          <p:nvCxnSpPr>
            <p:cNvPr id="41" name="直接箭头连接符 40"/>
            <p:cNvCxnSpPr>
              <a:endCxn id="40" idx="1"/>
            </p:cNvCxnSpPr>
            <p:nvPr/>
          </p:nvCxnSpPr>
          <p:spPr bwMode="auto">
            <a:xfrm flipV="1">
              <a:off x="3172505" y="3260230"/>
              <a:ext cx="778148" cy="156826"/>
            </a:xfrm>
            <a:prstGeom prst="straightConnector1">
              <a:avLst/>
            </a:prstGeom>
            <a:ln w="28575">
              <a:solidFill>
                <a:srgbClr val="FFC000"/>
              </a:solidFill>
              <a:tailEnd type="arrow"/>
            </a:ln>
          </p:spPr>
          <p:style>
            <a:lnRef idx="2">
              <a:schemeClr val="accent1"/>
            </a:lnRef>
            <a:fillRef idx="0">
              <a:schemeClr val="accent1"/>
            </a:fillRef>
            <a:effectRef idx="1">
              <a:schemeClr val="accent1"/>
            </a:effectRef>
            <a:fontRef idx="minor">
              <a:schemeClr val="tx1"/>
            </a:fontRef>
          </p:style>
        </p:cxnSp>
      </p:grpSp>
      <p:sp>
        <p:nvSpPr>
          <p:cNvPr id="125" name="MH_Text_1"/>
          <p:cNvSpPr/>
          <p:nvPr>
            <p:custDataLst>
              <p:tags r:id="rId2"/>
            </p:custDataLst>
          </p:nvPr>
        </p:nvSpPr>
        <p:spPr>
          <a:xfrm>
            <a:off x="737330" y="6029479"/>
            <a:ext cx="10283483" cy="637892"/>
          </a:xfrm>
          <a:custGeom>
            <a:avLst/>
            <a:gdLst>
              <a:gd name="connsiteX0" fmla="*/ 0 w 1699969"/>
              <a:gd name="connsiteY0" fmla="*/ 140212 h 1402119"/>
              <a:gd name="connsiteX1" fmla="*/ 140212 w 1699969"/>
              <a:gd name="connsiteY1" fmla="*/ 0 h 1402119"/>
              <a:gd name="connsiteX2" fmla="*/ 1559757 w 1699969"/>
              <a:gd name="connsiteY2" fmla="*/ 0 h 1402119"/>
              <a:gd name="connsiteX3" fmla="*/ 1699969 w 1699969"/>
              <a:gd name="connsiteY3" fmla="*/ 140212 h 1402119"/>
              <a:gd name="connsiteX4" fmla="*/ 1699969 w 1699969"/>
              <a:gd name="connsiteY4" fmla="*/ 1261907 h 1402119"/>
              <a:gd name="connsiteX5" fmla="*/ 1559757 w 1699969"/>
              <a:gd name="connsiteY5" fmla="*/ 1402119 h 1402119"/>
              <a:gd name="connsiteX6" fmla="*/ 140212 w 1699969"/>
              <a:gd name="connsiteY6" fmla="*/ 1402119 h 1402119"/>
              <a:gd name="connsiteX7" fmla="*/ 0 w 1699969"/>
              <a:gd name="connsiteY7" fmla="*/ 1261907 h 1402119"/>
              <a:gd name="connsiteX8" fmla="*/ 0 w 1699969"/>
              <a:gd name="connsiteY8" fmla="*/ 140212 h 1402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99969" h="1402119">
                <a:moveTo>
                  <a:pt x="0" y="140212"/>
                </a:moveTo>
                <a:cubicBezTo>
                  <a:pt x="0" y="62775"/>
                  <a:pt x="62775" y="0"/>
                  <a:pt x="140212" y="0"/>
                </a:cubicBezTo>
                <a:lnTo>
                  <a:pt x="1559757" y="0"/>
                </a:lnTo>
                <a:cubicBezTo>
                  <a:pt x="1637194" y="0"/>
                  <a:pt x="1699969" y="62775"/>
                  <a:pt x="1699969" y="140212"/>
                </a:cubicBezTo>
                <a:lnTo>
                  <a:pt x="1699969" y="1261907"/>
                </a:lnTo>
                <a:cubicBezTo>
                  <a:pt x="1699969" y="1339344"/>
                  <a:pt x="1637194" y="1402119"/>
                  <a:pt x="1559757" y="1402119"/>
                </a:cubicBezTo>
                <a:lnTo>
                  <a:pt x="140212" y="1402119"/>
                </a:lnTo>
                <a:cubicBezTo>
                  <a:pt x="62775" y="1402119"/>
                  <a:pt x="0" y="1339344"/>
                  <a:pt x="0" y="1261907"/>
                </a:cubicBezTo>
                <a:lnTo>
                  <a:pt x="0" y="140212"/>
                </a:lnTo>
                <a:close/>
              </a:path>
            </a:pathLst>
          </a:custGeom>
          <a:noFill/>
          <a:ln>
            <a:solidFill>
              <a:srgbClr val="BCBCBC"/>
            </a:solidFill>
          </a:ln>
          <a:effectLst/>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lIns="0" tIns="0" rIns="0" bIns="0" spcCol="1270" anchor="ctr">
            <a:normAutofit/>
          </a:bodyPr>
          <a:lstStyle/>
          <a:p>
            <a:pPr marL="0" lvl="1" algn="ctr">
              <a:defRPr/>
            </a:pPr>
            <a:endParaRPr lang="zh-CN" altLang="en-US" sz="2000" dirty="0">
              <a:solidFill>
                <a:schemeClr val="tx1">
                  <a:lumMod val="50000"/>
                  <a:lumOff val="50000"/>
                </a:schemeClr>
              </a:solidFill>
            </a:endParaRPr>
          </a:p>
        </p:txBody>
      </p:sp>
      <p:sp>
        <p:nvSpPr>
          <p:cNvPr id="2" name="矩形 1"/>
          <p:cNvSpPr/>
          <p:nvPr/>
        </p:nvSpPr>
        <p:spPr>
          <a:xfrm>
            <a:off x="1096717" y="6054952"/>
            <a:ext cx="9709907" cy="600164"/>
          </a:xfrm>
          <a:prstGeom prst="rect">
            <a:avLst/>
          </a:prstGeom>
        </p:spPr>
        <p:txBody>
          <a:bodyPr wrap="square">
            <a:spAutoFit/>
          </a:bodyPr>
          <a:lstStyle/>
          <a:p>
            <a:pPr>
              <a:lnSpc>
                <a:spcPct val="150000"/>
              </a:lnSpc>
            </a:pPr>
            <a:r>
              <a:rPr lang="zh-CN" altLang="en-US" sz="1100" dirty="0">
                <a:solidFill>
                  <a:schemeClr val="tx1">
                    <a:lumMod val="95000"/>
                    <a:lumOff val="5000"/>
                  </a:schemeClr>
                </a:solidFill>
                <a:latin typeface="微软雅黑" panose="020B0503020204020204" pitchFamily="34" charset="-122"/>
                <a:ea typeface="微软雅黑" panose="020B0503020204020204" pitchFamily="34" charset="-122"/>
              </a:rPr>
              <a:t>从幼儿园使用的时机需求出发，提供园长与老师包括从班级沟通、教学教务计划到家园互动在内的信息化服务，让幼儿园管理者和老师实现移动化办公，解放双手提升工作效率；使家长随时随地获取孩子在园所的学习情况，帮助园所与家长建立安全及沟通平台。</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rotWithShape="1">
          <a:blip r:embed="rId4" cstate="print">
            <a:extLst>
              <a:ext uri="{28A0092B-C50C-407E-A947-70E740481C1C}">
                <a14:useLocalDpi xmlns:a14="http://schemas.microsoft.com/office/drawing/2010/main" val="0"/>
              </a:ext>
            </a:extLst>
          </a:blip>
          <a:srcRect l="20861" t="23612"/>
          <a:stretch>
            <a:fillRect/>
          </a:stretch>
        </p:blipFill>
        <p:spPr>
          <a:xfrm>
            <a:off x="0" y="1"/>
            <a:ext cx="1758505" cy="1816100"/>
          </a:xfrm>
          <a:prstGeom prst="rect">
            <a:avLst/>
          </a:prstGeom>
        </p:spPr>
      </p:pic>
      <p:sp>
        <p:nvSpPr>
          <p:cNvPr id="79" name="文本框 78"/>
          <p:cNvSpPr txBox="1"/>
          <p:nvPr/>
        </p:nvSpPr>
        <p:spPr>
          <a:xfrm>
            <a:off x="1758505" y="428690"/>
            <a:ext cx="4527201" cy="584775"/>
          </a:xfrm>
          <a:prstGeom prst="rect">
            <a:avLst/>
          </a:prstGeom>
          <a:noFill/>
        </p:spPr>
        <p:txBody>
          <a:bodyPr wrap="none" rtlCol="0">
            <a:spAutoFit/>
            <a:scene3d>
              <a:camera prst="orthographicFront"/>
              <a:lightRig rig="threePt" dir="t"/>
            </a:scene3d>
            <a:sp3d contourW="12700"/>
          </a:bodyPr>
          <a:lstStyle/>
          <a:p>
            <a:r>
              <a:rPr lang="zh-CN" altLang="en-US" sz="3200" b="1" dirty="0" smtClean="0">
                <a:solidFill>
                  <a:schemeClr val="tx1">
                    <a:lumMod val="75000"/>
                    <a:lumOff val="25000"/>
                  </a:schemeClr>
                </a:solidFill>
                <a:latin typeface="+mn-ea"/>
              </a:rPr>
              <a:t>互动宝宝产品</a:t>
            </a:r>
            <a:r>
              <a:rPr lang="en-US" altLang="zh-CN" sz="3200" b="1" dirty="0" smtClean="0">
                <a:solidFill>
                  <a:schemeClr val="tx1">
                    <a:lumMod val="75000"/>
                    <a:lumOff val="25000"/>
                  </a:schemeClr>
                </a:solidFill>
                <a:latin typeface="+mn-ea"/>
              </a:rPr>
              <a:t>—</a:t>
            </a:r>
            <a:r>
              <a:rPr lang="zh-CN" altLang="en-US" sz="2800" b="1" dirty="0" smtClean="0">
                <a:solidFill>
                  <a:schemeClr val="tx1">
                    <a:lumMod val="75000"/>
                    <a:lumOff val="25000"/>
                  </a:schemeClr>
                </a:solidFill>
                <a:latin typeface="+mn-ea"/>
              </a:rPr>
              <a:t>平台架构</a:t>
            </a:r>
            <a:endParaRPr lang="zh-CN" altLang="en-US" sz="2800" b="1" dirty="0">
              <a:solidFill>
                <a:schemeClr val="tx1">
                  <a:lumMod val="75000"/>
                  <a:lumOff val="25000"/>
                </a:schemeClr>
              </a:solidFill>
              <a:latin typeface="+mn-ea"/>
            </a:endParaRPr>
          </a:p>
        </p:txBody>
      </p:sp>
      <p:pic>
        <p:nvPicPr>
          <p:cNvPr id="124" name="图片 123"/>
          <p:cNvPicPr>
            <a:picLocks noChangeAspect="1"/>
          </p:cNvPicPr>
          <p:nvPr/>
        </p:nvPicPr>
        <p:blipFill>
          <a:blip r:embed="rId5"/>
          <a:stretch>
            <a:fillRect/>
          </a:stretch>
        </p:blipFill>
        <p:spPr>
          <a:xfrm>
            <a:off x="1253613" y="1285475"/>
            <a:ext cx="9615948" cy="5395544"/>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rotWithShape="1">
          <a:blip r:embed="rId4" cstate="print">
            <a:extLst>
              <a:ext uri="{28A0092B-C50C-407E-A947-70E740481C1C}">
                <a14:useLocalDpi xmlns:a14="http://schemas.microsoft.com/office/drawing/2010/main" val="0"/>
              </a:ext>
            </a:extLst>
          </a:blip>
          <a:srcRect l="20861" t="23612"/>
          <a:stretch>
            <a:fillRect/>
          </a:stretch>
        </p:blipFill>
        <p:spPr>
          <a:xfrm>
            <a:off x="0" y="1"/>
            <a:ext cx="1758505" cy="1816100"/>
          </a:xfrm>
          <a:prstGeom prst="rect">
            <a:avLst/>
          </a:prstGeom>
        </p:spPr>
      </p:pic>
      <p:sp>
        <p:nvSpPr>
          <p:cNvPr id="79" name="文本框 78"/>
          <p:cNvSpPr txBox="1"/>
          <p:nvPr/>
        </p:nvSpPr>
        <p:spPr>
          <a:xfrm>
            <a:off x="1758505" y="428690"/>
            <a:ext cx="4527201" cy="584775"/>
          </a:xfrm>
          <a:prstGeom prst="rect">
            <a:avLst/>
          </a:prstGeom>
          <a:noFill/>
        </p:spPr>
        <p:txBody>
          <a:bodyPr wrap="none" rtlCol="0">
            <a:spAutoFit/>
            <a:scene3d>
              <a:camera prst="orthographicFront"/>
              <a:lightRig rig="threePt" dir="t"/>
            </a:scene3d>
            <a:sp3d contourW="12700"/>
          </a:bodyPr>
          <a:lstStyle/>
          <a:p>
            <a:r>
              <a:rPr lang="zh-CN" altLang="en-US" sz="3200" b="1" dirty="0">
                <a:solidFill>
                  <a:schemeClr val="tx1">
                    <a:lumMod val="75000"/>
                    <a:lumOff val="25000"/>
                  </a:schemeClr>
                </a:solidFill>
                <a:latin typeface="+mn-ea"/>
              </a:rPr>
              <a:t>互动宝宝</a:t>
            </a:r>
            <a:r>
              <a:rPr lang="zh-CN" altLang="en-US" sz="3200" b="1" dirty="0" smtClean="0">
                <a:solidFill>
                  <a:schemeClr val="tx1">
                    <a:lumMod val="75000"/>
                    <a:lumOff val="25000"/>
                  </a:schemeClr>
                </a:solidFill>
                <a:latin typeface="+mn-ea"/>
              </a:rPr>
              <a:t>产品</a:t>
            </a:r>
            <a:r>
              <a:rPr lang="en-US" altLang="zh-CN" sz="3200" b="1" dirty="0" smtClean="0">
                <a:solidFill>
                  <a:schemeClr val="tx1">
                    <a:lumMod val="75000"/>
                    <a:lumOff val="25000"/>
                  </a:schemeClr>
                </a:solidFill>
                <a:latin typeface="+mn-ea"/>
              </a:rPr>
              <a:t>—</a:t>
            </a:r>
            <a:r>
              <a:rPr lang="zh-CN" altLang="en-US" sz="2800" b="1" dirty="0" smtClean="0">
                <a:solidFill>
                  <a:schemeClr val="tx1">
                    <a:lumMod val="75000"/>
                    <a:lumOff val="25000"/>
                  </a:schemeClr>
                </a:solidFill>
                <a:latin typeface="+mn-ea"/>
              </a:rPr>
              <a:t>产品形态</a:t>
            </a:r>
            <a:endParaRPr lang="zh-CN" altLang="en-US" sz="2800" b="1" dirty="0">
              <a:solidFill>
                <a:schemeClr val="tx1">
                  <a:lumMod val="75000"/>
                  <a:lumOff val="25000"/>
                </a:schemeClr>
              </a:solidFill>
              <a:latin typeface="+mn-ea"/>
            </a:endParaRPr>
          </a:p>
        </p:txBody>
      </p:sp>
      <p:sp>
        <p:nvSpPr>
          <p:cNvPr id="124" name="矩形 123"/>
          <p:cNvSpPr/>
          <p:nvPr/>
        </p:nvSpPr>
        <p:spPr>
          <a:xfrm>
            <a:off x="742909" y="1541680"/>
            <a:ext cx="7507406" cy="507831"/>
          </a:xfrm>
          <a:prstGeom prst="rect">
            <a:avLst/>
          </a:prstGeom>
          <a:noFill/>
        </p:spPr>
        <p:txBody>
          <a:bodyPr wrap="square"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幼教云</a:t>
            </a:r>
            <a:r>
              <a:rPr lang="zh-CN" altLang="en-US" b="1" dirty="0">
                <a:solidFill>
                  <a:srgbClr val="C00000"/>
                </a:solidFill>
                <a:latin typeface="微软雅黑" panose="020B0503020204020204" pitchFamily="34" charset="-122"/>
                <a:ea typeface="微软雅黑" panose="020B0503020204020204" pitchFamily="34" charset="-122"/>
              </a:rPr>
              <a:t>平台</a:t>
            </a:r>
            <a:r>
              <a:rPr lang="en-US" altLang="zh-CN" b="1" dirty="0">
                <a:solidFill>
                  <a:srgbClr val="C00000"/>
                </a:solidFill>
                <a:latin typeface="微软雅黑" panose="020B0503020204020204" pitchFamily="34" charset="-122"/>
                <a:ea typeface="微软雅黑" panose="020B0503020204020204" pitchFamily="34" charset="-122"/>
              </a:rPr>
              <a:t>——</a:t>
            </a:r>
            <a:r>
              <a:rPr lang="zh-CN" altLang="en-US" b="1" dirty="0">
                <a:solidFill>
                  <a:srgbClr val="C00000"/>
                </a:solidFill>
                <a:latin typeface="微软雅黑" panose="020B0503020204020204" pitchFamily="34" charset="-122"/>
                <a:ea typeface="微软雅黑" panose="020B0503020204020204" pitchFamily="34" charset="-122"/>
              </a:rPr>
              <a:t>解决家园共育、资源共享、家园互动问题</a:t>
            </a:r>
          </a:p>
        </p:txBody>
      </p:sp>
      <p:pic>
        <p:nvPicPr>
          <p:cNvPr id="127"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2909" y="1988116"/>
            <a:ext cx="10297550" cy="45955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rotWithShape="1">
          <a:blip r:embed="rId4" cstate="print">
            <a:extLst>
              <a:ext uri="{28A0092B-C50C-407E-A947-70E740481C1C}">
                <a14:useLocalDpi xmlns:a14="http://schemas.microsoft.com/office/drawing/2010/main" val="0"/>
              </a:ext>
            </a:extLst>
          </a:blip>
          <a:srcRect l="20861" t="23612"/>
          <a:stretch>
            <a:fillRect/>
          </a:stretch>
        </p:blipFill>
        <p:spPr>
          <a:xfrm>
            <a:off x="0" y="1"/>
            <a:ext cx="1758505" cy="1816100"/>
          </a:xfrm>
          <a:prstGeom prst="rect">
            <a:avLst/>
          </a:prstGeom>
        </p:spPr>
      </p:pic>
      <p:sp>
        <p:nvSpPr>
          <p:cNvPr id="79" name="文本框 78"/>
          <p:cNvSpPr txBox="1"/>
          <p:nvPr/>
        </p:nvSpPr>
        <p:spPr>
          <a:xfrm>
            <a:off x="1758505" y="428690"/>
            <a:ext cx="4322017" cy="584775"/>
          </a:xfrm>
          <a:prstGeom prst="rect">
            <a:avLst/>
          </a:prstGeom>
          <a:noFill/>
        </p:spPr>
        <p:txBody>
          <a:bodyPr wrap="none" rtlCol="0">
            <a:spAutoFit/>
            <a:scene3d>
              <a:camera prst="orthographicFront"/>
              <a:lightRig rig="threePt" dir="t"/>
            </a:scene3d>
            <a:sp3d contourW="12700"/>
          </a:bodyPr>
          <a:lstStyle/>
          <a:p>
            <a:r>
              <a:rPr lang="zh-CN" altLang="en-US" sz="3200" b="1" dirty="0">
                <a:solidFill>
                  <a:schemeClr val="tx1">
                    <a:lumMod val="75000"/>
                    <a:lumOff val="25000"/>
                  </a:schemeClr>
                </a:solidFill>
                <a:latin typeface="+mn-ea"/>
              </a:rPr>
              <a:t>互动宝宝</a:t>
            </a:r>
            <a:r>
              <a:rPr lang="zh-CN" altLang="en-US" sz="3200" b="1" dirty="0" smtClean="0">
                <a:solidFill>
                  <a:schemeClr val="tx1">
                    <a:lumMod val="75000"/>
                    <a:lumOff val="25000"/>
                  </a:schemeClr>
                </a:solidFill>
                <a:latin typeface="+mn-ea"/>
              </a:rPr>
              <a:t>产品</a:t>
            </a:r>
            <a:r>
              <a:rPr lang="en-US" altLang="zh-CN" sz="3200" b="1" dirty="0" smtClean="0">
                <a:solidFill>
                  <a:schemeClr val="tx1">
                    <a:lumMod val="75000"/>
                    <a:lumOff val="25000"/>
                  </a:schemeClr>
                </a:solidFill>
                <a:latin typeface="+mn-ea"/>
              </a:rPr>
              <a:t>—</a:t>
            </a:r>
            <a:r>
              <a:rPr lang="zh-CN" altLang="en-US" sz="2800" b="1" dirty="0" smtClean="0">
                <a:solidFill>
                  <a:schemeClr val="tx1">
                    <a:lumMod val="75000"/>
                    <a:lumOff val="25000"/>
                  </a:schemeClr>
                </a:solidFill>
                <a:latin typeface="+mn-ea"/>
              </a:rPr>
              <a:t>园长端</a:t>
            </a:r>
            <a:endParaRPr lang="zh-CN" altLang="en-US" sz="2800" b="1" dirty="0">
              <a:solidFill>
                <a:schemeClr val="tx1">
                  <a:lumMod val="75000"/>
                  <a:lumOff val="25000"/>
                </a:schemeClr>
              </a:solidFill>
              <a:latin typeface="+mn-ea"/>
            </a:endParaRPr>
          </a:p>
        </p:txBody>
      </p:sp>
      <p:sp>
        <p:nvSpPr>
          <p:cNvPr id="7" name="内容占位符 2"/>
          <p:cNvSpPr txBox="1">
            <a:spLocks noChangeArrowheads="1"/>
          </p:cNvSpPr>
          <p:nvPr/>
        </p:nvSpPr>
        <p:spPr>
          <a:xfrm>
            <a:off x="1072923" y="1180426"/>
            <a:ext cx="8229600" cy="1995487"/>
          </a:xfrm>
          <a:prstGeom prst="rect">
            <a:avLst/>
          </a:prstGeom>
          <a:solidFill>
            <a:srgbClr val="FFFFFF"/>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ct val="0"/>
              </a:spcBef>
              <a:buFont typeface="Arial" panose="020B0604020202020204" pitchFamily="34" charset="0"/>
              <a:buNone/>
            </a:pPr>
            <a:r>
              <a:rPr lang="zh-CN" altLang="en-US" sz="2160" b="1" dirty="0" smtClean="0">
                <a:solidFill>
                  <a:schemeClr val="accent5">
                    <a:lumMod val="75000"/>
                  </a:schemeClr>
                </a:solidFill>
                <a:latin typeface="微软雅黑" panose="020B0503020204020204" pitchFamily="34" charset="-122"/>
                <a:ea typeface="微软雅黑" panose="020B0503020204020204" pitchFamily="34" charset="-122"/>
              </a:rPr>
              <a:t>园务管理</a:t>
            </a:r>
            <a:r>
              <a:rPr lang="en-US" altLang="zh-CN" sz="2160" b="1" dirty="0" smtClean="0">
                <a:solidFill>
                  <a:schemeClr val="accent5">
                    <a:lumMod val="75000"/>
                  </a:schemeClr>
                </a:solidFill>
                <a:latin typeface="微软雅黑" panose="020B0503020204020204" pitchFamily="34" charset="-122"/>
                <a:ea typeface="微软雅黑" panose="020B0503020204020204" pitchFamily="34" charset="-122"/>
              </a:rPr>
              <a:t>-</a:t>
            </a:r>
            <a:r>
              <a:rPr lang="zh-CN" altLang="en-US" sz="2160" b="1" dirty="0" smtClean="0">
                <a:solidFill>
                  <a:schemeClr val="accent5">
                    <a:lumMod val="75000"/>
                  </a:schemeClr>
                </a:solidFill>
                <a:latin typeface="微软雅黑" panose="020B0503020204020204" pitchFamily="34" charset="-122"/>
                <a:ea typeface="微软雅黑" panose="020B0503020204020204" pitchFamily="34" charset="-122"/>
              </a:rPr>
              <a:t>园长的掌上秘书</a:t>
            </a:r>
            <a:endParaRPr lang="en-US" sz="2160" b="1" dirty="0" smtClean="0">
              <a:solidFill>
                <a:schemeClr val="accent5">
                  <a:lumMod val="75000"/>
                </a:schemeClr>
              </a:solidFill>
              <a:latin typeface="微软雅黑" panose="020B0503020204020204" pitchFamily="34" charset="-122"/>
              <a:ea typeface="微软雅黑" panose="020B0503020204020204" pitchFamily="34" charset="-122"/>
            </a:endParaRPr>
          </a:p>
          <a:p>
            <a:pPr marL="0" indent="0">
              <a:lnSpc>
                <a:spcPct val="150000"/>
              </a:lnSpc>
              <a:spcBef>
                <a:spcPct val="0"/>
              </a:spcBef>
              <a:buFont typeface="Arial" panose="020B0604020202020204" pitchFamily="34" charset="0"/>
              <a:buNone/>
            </a:pPr>
            <a:r>
              <a:rPr lang="zh-CN" altLang="en-US" sz="1600" dirty="0" smtClean="0">
                <a:latin typeface="微软雅黑" panose="020B0503020204020204" pitchFamily="34" charset="-122"/>
                <a:ea typeface="微软雅黑" panose="020B0503020204020204" pitchFamily="34" charset="-122"/>
                <a:sym typeface="微软雅黑" panose="020B0503020204020204" pitchFamily="34" charset="-122"/>
              </a:rPr>
              <a:t>通过互动宝宝产品园长端的移动化应用，让幼儿园繁冗的日常管理轻松的实现；</a:t>
            </a:r>
            <a:endParaRPr lang="en-US" altLang="zh-CN" sz="1600" dirty="0" smtClean="0">
              <a:latin typeface="微软雅黑" panose="020B0503020204020204" pitchFamily="34" charset="-122"/>
              <a:ea typeface="微软雅黑" panose="020B0503020204020204" pitchFamily="34" charset="-122"/>
              <a:sym typeface="微软雅黑" panose="020B0503020204020204" pitchFamily="34" charset="-122"/>
            </a:endParaRPr>
          </a:p>
          <a:p>
            <a:pPr marL="0" indent="0">
              <a:lnSpc>
                <a:spcPct val="150000"/>
              </a:lnSpc>
              <a:spcBef>
                <a:spcPct val="0"/>
              </a:spcBef>
              <a:buFont typeface="Arial" panose="020B0604020202020204" pitchFamily="34" charset="0"/>
              <a:buNone/>
            </a:pPr>
            <a:r>
              <a:rPr lang="zh-CN" altLang="en-US" sz="1600" dirty="0" smtClean="0">
                <a:latin typeface="微软雅黑" panose="020B0503020204020204" pitchFamily="34" charset="-122"/>
                <a:ea typeface="微软雅黑" panose="020B0503020204020204" pitchFamily="34" charset="-122"/>
                <a:sym typeface="微软雅黑" panose="020B0503020204020204" pitchFamily="34" charset="-122"/>
              </a:rPr>
              <a:t>随时随地一手掌控创建幼儿园对外展示窗口，拉动招生促进发展，打造园所好口碑</a:t>
            </a:r>
            <a:endParaRPr lang="en-US" sz="1600" dirty="0" smtClean="0">
              <a:latin typeface="微软雅黑" panose="020B0503020204020204" pitchFamily="34" charset="-122"/>
              <a:ea typeface="微软雅黑" panose="020B0503020204020204" pitchFamily="34" charset="-122"/>
              <a:sym typeface="微软雅黑" panose="020B0503020204020204" pitchFamily="34" charset="-122"/>
            </a:endParaRPr>
          </a:p>
          <a:p>
            <a:pPr marL="0" indent="0">
              <a:lnSpc>
                <a:spcPct val="150000"/>
              </a:lnSpc>
              <a:spcBef>
                <a:spcPct val="0"/>
              </a:spcBef>
              <a:buFont typeface="Arial" panose="020B0604020202020204" pitchFamily="34" charset="0"/>
              <a:buNone/>
            </a:pPr>
            <a:r>
              <a:rPr lang="zh-CN" altLang="en-US" sz="1440" b="1" dirty="0" smtClean="0">
                <a:solidFill>
                  <a:schemeClr val="bg1">
                    <a:lumMod val="65000"/>
                  </a:schemeClr>
                </a:solidFill>
                <a:latin typeface="微软雅黑" panose="020B0503020204020204" pitchFamily="34" charset="-122"/>
                <a:ea typeface="微软雅黑" panose="020B0503020204020204" pitchFamily="34" charset="-122"/>
              </a:rPr>
              <a:t>全园考勤</a:t>
            </a:r>
            <a:r>
              <a:rPr lang="en-US" altLang="zh-CN" sz="1440" b="1" dirty="0" smtClean="0">
                <a:solidFill>
                  <a:schemeClr val="bg1">
                    <a:lumMod val="65000"/>
                  </a:schemeClr>
                </a:solidFill>
                <a:latin typeface="微软雅黑" panose="020B0503020204020204" pitchFamily="34" charset="-122"/>
                <a:ea typeface="微软雅黑" panose="020B0503020204020204" pitchFamily="34" charset="-122"/>
              </a:rPr>
              <a:t>|</a:t>
            </a:r>
            <a:r>
              <a:rPr lang="zh-CN" altLang="en-US" sz="1440" b="1" dirty="0" smtClean="0">
                <a:solidFill>
                  <a:schemeClr val="bg1">
                    <a:lumMod val="65000"/>
                  </a:schemeClr>
                </a:solidFill>
                <a:latin typeface="微软雅黑" panose="020B0503020204020204" pitchFamily="34" charset="-122"/>
                <a:ea typeface="微软雅黑" panose="020B0503020204020204" pitchFamily="34" charset="-122"/>
              </a:rPr>
              <a:t>园务通知</a:t>
            </a:r>
            <a:r>
              <a:rPr lang="en-US" altLang="zh-CN" sz="1440" b="1" dirty="0" smtClean="0">
                <a:solidFill>
                  <a:schemeClr val="bg1">
                    <a:lumMod val="65000"/>
                  </a:schemeClr>
                </a:solidFill>
                <a:latin typeface="微软雅黑" panose="020B0503020204020204" pitchFamily="34" charset="-122"/>
                <a:ea typeface="微软雅黑" panose="020B0503020204020204" pitchFamily="34" charset="-122"/>
              </a:rPr>
              <a:t>|</a:t>
            </a:r>
            <a:r>
              <a:rPr lang="zh-CN" altLang="en-US" sz="1440" b="1" dirty="0" smtClean="0">
                <a:solidFill>
                  <a:schemeClr val="bg1">
                    <a:lumMod val="65000"/>
                  </a:schemeClr>
                </a:solidFill>
                <a:latin typeface="微软雅黑" panose="020B0503020204020204" pitchFamily="34" charset="-122"/>
                <a:ea typeface="微软雅黑" panose="020B0503020204020204" pitchFamily="34" charset="-122"/>
              </a:rPr>
              <a:t>园长信箱</a:t>
            </a:r>
            <a:r>
              <a:rPr lang="en-US" altLang="zh-CN" sz="1440" b="1" dirty="0" smtClean="0">
                <a:solidFill>
                  <a:schemeClr val="bg1">
                    <a:lumMod val="65000"/>
                  </a:schemeClr>
                </a:solidFill>
                <a:latin typeface="微软雅黑" panose="020B0503020204020204" pitchFamily="34" charset="-122"/>
                <a:ea typeface="微软雅黑" panose="020B0503020204020204" pitchFamily="34" charset="-122"/>
              </a:rPr>
              <a:t>|</a:t>
            </a:r>
            <a:r>
              <a:rPr lang="zh-CN" altLang="en-US" sz="1440" b="1" dirty="0" smtClean="0">
                <a:solidFill>
                  <a:schemeClr val="bg1">
                    <a:lumMod val="65000"/>
                  </a:schemeClr>
                </a:solidFill>
                <a:latin typeface="微软雅黑" panose="020B0503020204020204" pitchFamily="34" charset="-122"/>
                <a:ea typeface="微软雅黑" panose="020B0503020204020204" pitchFamily="34" charset="-122"/>
              </a:rPr>
              <a:t>周计划表</a:t>
            </a:r>
            <a:r>
              <a:rPr lang="en-US" altLang="zh-CN" sz="1440" b="1" dirty="0" smtClean="0">
                <a:solidFill>
                  <a:schemeClr val="bg1">
                    <a:lumMod val="65000"/>
                  </a:schemeClr>
                </a:solidFill>
                <a:latin typeface="微软雅黑" panose="020B0503020204020204" pitchFamily="34" charset="-122"/>
                <a:ea typeface="微软雅黑" panose="020B0503020204020204" pitchFamily="34" charset="-122"/>
              </a:rPr>
              <a:t>|</a:t>
            </a:r>
            <a:r>
              <a:rPr lang="zh-CN" altLang="en-US" sz="1440" b="1" dirty="0" smtClean="0">
                <a:solidFill>
                  <a:schemeClr val="bg1">
                    <a:lumMod val="65000"/>
                  </a:schemeClr>
                </a:solidFill>
                <a:latin typeface="微软雅黑" panose="020B0503020204020204" pitchFamily="34" charset="-122"/>
                <a:ea typeface="微软雅黑" panose="020B0503020204020204" pitchFamily="34" charset="-122"/>
              </a:rPr>
              <a:t>园长大学</a:t>
            </a:r>
            <a:r>
              <a:rPr lang="en-US" altLang="zh-CN" sz="1440" b="1" dirty="0" smtClean="0">
                <a:solidFill>
                  <a:schemeClr val="bg1">
                    <a:lumMod val="65000"/>
                  </a:schemeClr>
                </a:solidFill>
                <a:latin typeface="微软雅黑" panose="020B0503020204020204" pitchFamily="34" charset="-122"/>
                <a:ea typeface="微软雅黑" panose="020B0503020204020204" pitchFamily="34" charset="-122"/>
              </a:rPr>
              <a:t>|</a:t>
            </a:r>
            <a:r>
              <a:rPr lang="zh-CN" altLang="en-US" sz="1440" b="1" dirty="0" smtClean="0">
                <a:solidFill>
                  <a:srgbClr val="32AC71"/>
                </a:solidFill>
                <a:latin typeface="微软雅黑" panose="020B0503020204020204" pitchFamily="34" charset="-122"/>
                <a:ea typeface="微软雅黑" panose="020B0503020204020204" pitchFamily="34" charset="-122"/>
                <a:cs typeface="+mj-cs"/>
              </a:rPr>
              <a:t>收费管理</a:t>
            </a:r>
            <a:r>
              <a:rPr lang="en-US" altLang="zh-CN" sz="1440" b="1" dirty="0" smtClean="0">
                <a:solidFill>
                  <a:srgbClr val="32AC71"/>
                </a:solidFill>
                <a:latin typeface="微软雅黑" panose="020B0503020204020204" pitchFamily="34" charset="-122"/>
                <a:ea typeface="微软雅黑" panose="020B0503020204020204" pitchFamily="34" charset="-122"/>
                <a:cs typeface="+mj-cs"/>
              </a:rPr>
              <a:t>|</a:t>
            </a:r>
            <a:r>
              <a:rPr lang="zh-CN" altLang="en-US" sz="1440" b="1" dirty="0" smtClean="0">
                <a:solidFill>
                  <a:srgbClr val="32AC71"/>
                </a:solidFill>
                <a:latin typeface="微软雅黑" panose="020B0503020204020204" pitchFamily="34" charset="-122"/>
                <a:ea typeface="微软雅黑" panose="020B0503020204020204" pitchFamily="34" charset="-122"/>
                <a:cs typeface="+mj-cs"/>
              </a:rPr>
              <a:t>幼儿园移动官网</a:t>
            </a:r>
            <a:endParaRPr lang="zh-CN" altLang="en-US" sz="1440" b="1" dirty="0">
              <a:solidFill>
                <a:srgbClr val="32AC71"/>
              </a:solidFill>
              <a:latin typeface="微软雅黑" panose="020B0503020204020204" pitchFamily="34" charset="-122"/>
              <a:ea typeface="微软雅黑" panose="020B0503020204020204" pitchFamily="34" charset="-122"/>
              <a:cs typeface="+mj-cs"/>
            </a:endParaRPr>
          </a:p>
        </p:txBody>
      </p:sp>
      <p:pic>
        <p:nvPicPr>
          <p:cNvPr id="8" name="Picture 1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82906" y="4255856"/>
            <a:ext cx="5688012" cy="785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3" descr="E:\JX的文件夹\工作文件\2131d693c.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303739" y="3239856"/>
            <a:ext cx="2505076" cy="360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图片 9"/>
          <p:cNvPicPr>
            <a:picLocks noChangeAspect="1"/>
          </p:cNvPicPr>
          <p:nvPr/>
        </p:nvPicPr>
        <p:blipFill>
          <a:blip r:embed="rId7"/>
          <a:stretch>
            <a:fillRect/>
          </a:stretch>
        </p:blipFill>
        <p:spPr>
          <a:xfrm>
            <a:off x="918618" y="3634755"/>
            <a:ext cx="1294113" cy="2307062"/>
          </a:xfrm>
          <a:prstGeom prst="rect">
            <a:avLst/>
          </a:prstGeom>
        </p:spPr>
      </p:pic>
      <p:pic>
        <p:nvPicPr>
          <p:cNvPr id="11" name="图片 10"/>
          <p:cNvPicPr>
            <a:picLocks noChangeAspect="1"/>
          </p:cNvPicPr>
          <p:nvPr/>
        </p:nvPicPr>
        <p:blipFill>
          <a:blip r:embed="rId8"/>
          <a:stretch>
            <a:fillRect/>
          </a:stretch>
        </p:blipFill>
        <p:spPr>
          <a:xfrm>
            <a:off x="2777019" y="3634755"/>
            <a:ext cx="1490121" cy="2612903"/>
          </a:xfrm>
          <a:prstGeom prst="rect">
            <a:avLst/>
          </a:prstGeom>
        </p:spPr>
      </p:pic>
      <p:pic>
        <p:nvPicPr>
          <p:cNvPr id="13" name="图片 12" descr="图片包含 屏幕截图&#10;&#10;已生成极高可信度的说明"/>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778888" y="3634755"/>
            <a:ext cx="1470442" cy="2614119"/>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rotWithShape="1">
          <a:blip r:embed="rId4" cstate="print">
            <a:extLst>
              <a:ext uri="{28A0092B-C50C-407E-A947-70E740481C1C}">
                <a14:useLocalDpi xmlns:a14="http://schemas.microsoft.com/office/drawing/2010/main" val="0"/>
              </a:ext>
            </a:extLst>
          </a:blip>
          <a:srcRect l="20861" t="23612"/>
          <a:stretch>
            <a:fillRect/>
          </a:stretch>
        </p:blipFill>
        <p:spPr>
          <a:xfrm>
            <a:off x="0" y="1"/>
            <a:ext cx="1758505" cy="1816100"/>
          </a:xfrm>
          <a:prstGeom prst="rect">
            <a:avLst/>
          </a:prstGeom>
        </p:spPr>
      </p:pic>
      <p:sp>
        <p:nvSpPr>
          <p:cNvPr id="79" name="文本框 78"/>
          <p:cNvSpPr txBox="1"/>
          <p:nvPr/>
        </p:nvSpPr>
        <p:spPr>
          <a:xfrm>
            <a:off x="1758505" y="428690"/>
            <a:ext cx="4322017" cy="584775"/>
          </a:xfrm>
          <a:prstGeom prst="rect">
            <a:avLst/>
          </a:prstGeom>
          <a:noFill/>
        </p:spPr>
        <p:txBody>
          <a:bodyPr wrap="none" rtlCol="0">
            <a:spAutoFit/>
            <a:scene3d>
              <a:camera prst="orthographicFront"/>
              <a:lightRig rig="threePt" dir="t"/>
            </a:scene3d>
            <a:sp3d contourW="12700"/>
          </a:bodyPr>
          <a:lstStyle/>
          <a:p>
            <a:r>
              <a:rPr lang="zh-CN" altLang="en-US" sz="3200" b="1" dirty="0">
                <a:solidFill>
                  <a:schemeClr val="tx1">
                    <a:lumMod val="75000"/>
                    <a:lumOff val="25000"/>
                  </a:schemeClr>
                </a:solidFill>
                <a:latin typeface="+mn-ea"/>
              </a:rPr>
              <a:t>互动宝宝</a:t>
            </a:r>
            <a:r>
              <a:rPr lang="zh-CN" altLang="en-US" sz="3200" b="1" dirty="0" smtClean="0">
                <a:solidFill>
                  <a:schemeClr val="tx1">
                    <a:lumMod val="75000"/>
                    <a:lumOff val="25000"/>
                  </a:schemeClr>
                </a:solidFill>
                <a:latin typeface="+mn-ea"/>
              </a:rPr>
              <a:t>产品</a:t>
            </a:r>
            <a:r>
              <a:rPr lang="en-US" altLang="zh-CN" sz="3200" b="1" dirty="0" smtClean="0">
                <a:solidFill>
                  <a:schemeClr val="tx1">
                    <a:lumMod val="75000"/>
                    <a:lumOff val="25000"/>
                  </a:schemeClr>
                </a:solidFill>
                <a:latin typeface="+mn-ea"/>
              </a:rPr>
              <a:t>—</a:t>
            </a:r>
            <a:r>
              <a:rPr lang="zh-CN" altLang="en-US" sz="2800" b="1" dirty="0">
                <a:solidFill>
                  <a:schemeClr val="tx1">
                    <a:lumMod val="75000"/>
                    <a:lumOff val="25000"/>
                  </a:schemeClr>
                </a:solidFill>
                <a:latin typeface="+mn-ea"/>
              </a:rPr>
              <a:t>教师</a:t>
            </a:r>
            <a:r>
              <a:rPr lang="zh-CN" altLang="en-US" sz="2800" b="1" dirty="0" smtClean="0">
                <a:solidFill>
                  <a:schemeClr val="tx1">
                    <a:lumMod val="75000"/>
                    <a:lumOff val="25000"/>
                  </a:schemeClr>
                </a:solidFill>
                <a:latin typeface="+mn-ea"/>
              </a:rPr>
              <a:t>端</a:t>
            </a:r>
            <a:endParaRPr lang="zh-CN" altLang="en-US" sz="3200" b="1" dirty="0">
              <a:solidFill>
                <a:schemeClr val="tx1">
                  <a:lumMod val="75000"/>
                  <a:lumOff val="25000"/>
                </a:schemeClr>
              </a:solidFill>
              <a:latin typeface="+mn-ea"/>
            </a:endParaRPr>
          </a:p>
        </p:txBody>
      </p:sp>
      <p:pic>
        <p:nvPicPr>
          <p:cNvPr id="14" name="Picture 5" descr="C:\Users\Administrator\Desktop\c07153b2a.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93840" y="3189890"/>
            <a:ext cx="2232025" cy="3348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内容占位符 2"/>
          <p:cNvSpPr txBox="1">
            <a:spLocks noChangeArrowheads="1"/>
          </p:cNvSpPr>
          <p:nvPr/>
        </p:nvSpPr>
        <p:spPr>
          <a:xfrm>
            <a:off x="829306" y="1442154"/>
            <a:ext cx="8229600" cy="2020888"/>
          </a:xfrm>
          <a:prstGeom prst="rect">
            <a:avLst/>
          </a:prstGeom>
          <a:solidFill>
            <a:srgbClr val="FFFFFF"/>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buFont typeface="Arial" panose="020B0604020202020204" pitchFamily="34" charset="0"/>
              <a:buNone/>
            </a:pPr>
            <a:r>
              <a:rPr lang="zh-CN" altLang="en-US" sz="2160" b="1" dirty="0" smtClean="0">
                <a:solidFill>
                  <a:schemeClr val="accent5">
                    <a:lumMod val="75000"/>
                  </a:schemeClr>
                </a:solidFill>
                <a:latin typeface="微软雅黑" panose="020B0503020204020204" pitchFamily="34" charset="-122"/>
                <a:ea typeface="微软雅黑" panose="020B0503020204020204" pitchFamily="34" charset="-122"/>
              </a:rPr>
              <a:t>移动办公</a:t>
            </a:r>
            <a:r>
              <a:rPr lang="en-US" altLang="zh-CN" sz="2160" b="1" dirty="0" smtClean="0">
                <a:solidFill>
                  <a:schemeClr val="accent5">
                    <a:lumMod val="75000"/>
                  </a:schemeClr>
                </a:solidFill>
                <a:latin typeface="微软雅黑" panose="020B0503020204020204" pitchFamily="34" charset="-122"/>
                <a:ea typeface="微软雅黑" panose="020B0503020204020204" pitchFamily="34" charset="-122"/>
              </a:rPr>
              <a:t>-</a:t>
            </a:r>
            <a:r>
              <a:rPr lang="zh-CN" altLang="en-US" sz="2160" b="1" dirty="0" smtClean="0">
                <a:solidFill>
                  <a:schemeClr val="accent5">
                    <a:lumMod val="75000"/>
                  </a:schemeClr>
                </a:solidFill>
                <a:latin typeface="微软雅黑" panose="020B0503020204020204" pitchFamily="34" charset="-122"/>
                <a:ea typeface="微软雅黑" panose="020B0503020204020204" pitchFamily="34" charset="-122"/>
              </a:rPr>
              <a:t>老师的工作助手</a:t>
            </a:r>
            <a:endParaRPr lang="en-US" sz="2160" b="1" dirty="0" smtClean="0">
              <a:solidFill>
                <a:schemeClr val="accent5">
                  <a:lumMod val="75000"/>
                </a:schemeClr>
              </a:solidFill>
              <a:latin typeface="微软雅黑" panose="020B0503020204020204" pitchFamily="34" charset="-122"/>
              <a:ea typeface="微软雅黑" panose="020B0503020204020204" pitchFamily="34" charset="-122"/>
            </a:endParaRPr>
          </a:p>
          <a:p>
            <a:pPr marL="0" indent="0" algn="just">
              <a:lnSpc>
                <a:spcPct val="150000"/>
              </a:lnSpc>
              <a:spcBef>
                <a:spcPct val="0"/>
              </a:spcBef>
              <a:spcAft>
                <a:spcPts val="600"/>
              </a:spcAft>
              <a:buFont typeface="Arial" panose="020B0604020202020204" pitchFamily="34" charset="0"/>
              <a:buNone/>
            </a:pPr>
            <a:r>
              <a:rPr lang="zh-CN" altLang="en-US" sz="1600" dirty="0" smtClean="0">
                <a:latin typeface="微软雅黑" panose="020B0503020204020204" pitchFamily="34" charset="-122"/>
                <a:ea typeface="微软雅黑" panose="020B0503020204020204" pitchFamily="34" charset="-122"/>
                <a:sym typeface="微软雅黑" panose="020B0503020204020204" pitchFamily="34" charset="-122"/>
              </a:rPr>
              <a:t>老师通过互动宝宝产品客户端的接入和操作，通过手机进行教学计划和管理，</a:t>
            </a:r>
            <a:r>
              <a:rPr lang="zh-CN" altLang="en-US" sz="1600" dirty="0" smtClean="0">
                <a:latin typeface="微软雅黑" panose="020B0503020204020204" pitchFamily="34" charset="-122"/>
                <a:ea typeface="微软雅黑" panose="020B0503020204020204" pitchFamily="34" charset="-122"/>
              </a:rPr>
              <a:t>为教师们解放双手、提高工作效率与教学质量</a:t>
            </a:r>
          </a:p>
          <a:p>
            <a:pPr marL="0" indent="0" algn="just">
              <a:lnSpc>
                <a:spcPct val="150000"/>
              </a:lnSpc>
              <a:spcBef>
                <a:spcPct val="0"/>
              </a:spcBef>
              <a:spcAft>
                <a:spcPts val="600"/>
              </a:spcAft>
              <a:buFont typeface="Arial" panose="020B0604020202020204" pitchFamily="34" charset="0"/>
              <a:buNone/>
            </a:pPr>
            <a:r>
              <a:rPr lang="zh-CN" altLang="en-US" sz="1440" b="1" dirty="0" smtClean="0">
                <a:solidFill>
                  <a:schemeClr val="bg1">
                    <a:lumMod val="65000"/>
                  </a:schemeClr>
                </a:solidFill>
                <a:latin typeface="微软雅黑" panose="020B0503020204020204" pitchFamily="34" charset="-122"/>
                <a:ea typeface="微软雅黑" panose="020B0503020204020204" pitchFamily="34" charset="-122"/>
              </a:rPr>
              <a:t>班级圈子</a:t>
            </a:r>
            <a:r>
              <a:rPr lang="en-US" altLang="zh-CN" sz="1440" b="1" dirty="0" smtClean="0">
                <a:solidFill>
                  <a:schemeClr val="bg1">
                    <a:lumMod val="65000"/>
                  </a:schemeClr>
                </a:solidFill>
                <a:latin typeface="微软雅黑" panose="020B0503020204020204" pitchFamily="34" charset="-122"/>
                <a:ea typeface="微软雅黑" panose="020B0503020204020204" pitchFamily="34" charset="-122"/>
              </a:rPr>
              <a:t>|</a:t>
            </a:r>
            <a:r>
              <a:rPr lang="zh-CN" altLang="en-US" sz="1440" b="1" dirty="0" smtClean="0">
                <a:solidFill>
                  <a:schemeClr val="bg1">
                    <a:lumMod val="65000"/>
                  </a:schemeClr>
                </a:solidFill>
                <a:latin typeface="微软雅黑" panose="020B0503020204020204" pitchFamily="34" charset="-122"/>
                <a:ea typeface="微软雅黑" panose="020B0503020204020204" pitchFamily="34" charset="-122"/>
              </a:rPr>
              <a:t>幼儿考勤</a:t>
            </a:r>
            <a:r>
              <a:rPr lang="en-US" altLang="zh-CN" sz="1440" b="1" dirty="0" smtClean="0">
                <a:solidFill>
                  <a:schemeClr val="bg1">
                    <a:lumMod val="65000"/>
                  </a:schemeClr>
                </a:solidFill>
                <a:latin typeface="微软雅黑" panose="020B0503020204020204" pitchFamily="34" charset="-122"/>
                <a:ea typeface="微软雅黑" panose="020B0503020204020204" pitchFamily="34" charset="-122"/>
              </a:rPr>
              <a:t>|</a:t>
            </a:r>
            <a:r>
              <a:rPr lang="zh-CN" altLang="en-US" sz="1440" b="1" dirty="0" smtClean="0">
                <a:solidFill>
                  <a:schemeClr val="bg1">
                    <a:lumMod val="65000"/>
                  </a:schemeClr>
                </a:solidFill>
                <a:latin typeface="微软雅黑" panose="020B0503020204020204" pitchFamily="34" charset="-122"/>
                <a:ea typeface="微软雅黑" panose="020B0503020204020204" pitchFamily="34" charset="-122"/>
              </a:rPr>
              <a:t>家长通讯</a:t>
            </a:r>
            <a:r>
              <a:rPr lang="en-US" altLang="zh-CN" sz="1440" b="1" dirty="0" smtClean="0">
                <a:solidFill>
                  <a:schemeClr val="bg1">
                    <a:lumMod val="65000"/>
                  </a:schemeClr>
                </a:solidFill>
                <a:latin typeface="微软雅黑" panose="020B0503020204020204" pitchFamily="34" charset="-122"/>
                <a:ea typeface="微软雅黑" panose="020B0503020204020204" pitchFamily="34" charset="-122"/>
              </a:rPr>
              <a:t>|</a:t>
            </a:r>
            <a:r>
              <a:rPr lang="zh-CN" altLang="en-US" sz="1440" b="1" dirty="0" smtClean="0">
                <a:solidFill>
                  <a:schemeClr val="bg1">
                    <a:lumMod val="65000"/>
                  </a:schemeClr>
                </a:solidFill>
                <a:latin typeface="微软雅黑" panose="020B0503020204020204" pitchFamily="34" charset="-122"/>
                <a:ea typeface="微软雅黑" panose="020B0503020204020204" pitchFamily="34" charset="-122"/>
              </a:rPr>
              <a:t>通知发布</a:t>
            </a:r>
            <a:r>
              <a:rPr lang="en-US" altLang="zh-CN" sz="1440" b="1" dirty="0" smtClean="0">
                <a:solidFill>
                  <a:schemeClr val="bg1">
                    <a:lumMod val="65000"/>
                  </a:schemeClr>
                </a:solidFill>
                <a:latin typeface="微软雅黑" panose="020B0503020204020204" pitchFamily="34" charset="-122"/>
                <a:ea typeface="微软雅黑" panose="020B0503020204020204" pitchFamily="34" charset="-122"/>
              </a:rPr>
              <a:t>|</a:t>
            </a:r>
            <a:r>
              <a:rPr lang="zh-CN" altLang="en-US" sz="1440" b="1" dirty="0" smtClean="0">
                <a:solidFill>
                  <a:schemeClr val="bg1">
                    <a:lumMod val="65000"/>
                  </a:schemeClr>
                </a:solidFill>
                <a:latin typeface="微软雅黑" panose="020B0503020204020204" pitchFamily="34" charset="-122"/>
                <a:ea typeface="微软雅黑" panose="020B0503020204020204" pitchFamily="34" charset="-122"/>
              </a:rPr>
              <a:t>周计划</a:t>
            </a:r>
            <a:r>
              <a:rPr lang="en-US" altLang="zh-CN" sz="1440" b="1" dirty="0" smtClean="0">
                <a:solidFill>
                  <a:schemeClr val="bg1">
                    <a:lumMod val="65000"/>
                  </a:schemeClr>
                </a:solidFill>
                <a:latin typeface="微软雅黑" panose="020B0503020204020204" pitchFamily="34" charset="-122"/>
                <a:ea typeface="微软雅黑" panose="020B0503020204020204" pitchFamily="34" charset="-122"/>
              </a:rPr>
              <a:t>|</a:t>
            </a:r>
            <a:r>
              <a:rPr lang="zh-CN" altLang="en-US" sz="1440" b="1" dirty="0" smtClean="0">
                <a:solidFill>
                  <a:schemeClr val="bg1">
                    <a:lumMod val="65000"/>
                  </a:schemeClr>
                </a:solidFill>
                <a:latin typeface="微软雅黑" panose="020B0503020204020204" pitchFamily="34" charset="-122"/>
                <a:ea typeface="微软雅黑" panose="020B0503020204020204" pitchFamily="34" charset="-122"/>
              </a:rPr>
              <a:t>幼儿作品</a:t>
            </a:r>
            <a:r>
              <a:rPr lang="en-US" altLang="zh-CN" sz="1440" b="1" dirty="0" smtClean="0">
                <a:solidFill>
                  <a:schemeClr val="bg1">
                    <a:lumMod val="65000"/>
                  </a:schemeClr>
                </a:solidFill>
                <a:latin typeface="微软雅黑" panose="020B0503020204020204" pitchFamily="34" charset="-122"/>
                <a:ea typeface="微软雅黑" panose="020B0503020204020204" pitchFamily="34" charset="-122"/>
              </a:rPr>
              <a:t>|</a:t>
            </a:r>
            <a:r>
              <a:rPr lang="zh-CN" altLang="en-US" sz="1440" b="1" dirty="0" smtClean="0">
                <a:solidFill>
                  <a:schemeClr val="bg1">
                    <a:lumMod val="65000"/>
                  </a:schemeClr>
                </a:solidFill>
                <a:latin typeface="微软雅黑" panose="020B0503020204020204" pitchFamily="34" charset="-122"/>
                <a:ea typeface="微软雅黑" panose="020B0503020204020204" pitchFamily="34" charset="-122"/>
              </a:rPr>
              <a:t>积分商城</a:t>
            </a:r>
            <a:r>
              <a:rPr lang="en-US" altLang="zh-CN" sz="1440" b="1" dirty="0" smtClean="0">
                <a:solidFill>
                  <a:schemeClr val="bg1">
                    <a:lumMod val="65000"/>
                  </a:schemeClr>
                </a:solidFill>
                <a:latin typeface="微软雅黑" panose="020B0503020204020204" pitchFamily="34" charset="-122"/>
                <a:ea typeface="微软雅黑" panose="020B0503020204020204" pitchFamily="34" charset="-122"/>
              </a:rPr>
              <a:t>|</a:t>
            </a:r>
            <a:r>
              <a:rPr lang="zh-CN" altLang="en-US" sz="1440" b="1" dirty="0" smtClean="0">
                <a:solidFill>
                  <a:schemeClr val="bg1">
                    <a:lumMod val="65000"/>
                  </a:schemeClr>
                </a:solidFill>
                <a:latin typeface="微软雅黑" panose="020B0503020204020204" pitchFamily="34" charset="-122"/>
                <a:ea typeface="微软雅黑" panose="020B0503020204020204" pitchFamily="34" charset="-122"/>
              </a:rPr>
              <a:t>幼师学堂</a:t>
            </a:r>
            <a:endParaRPr lang="en-US" sz="1440" b="1" dirty="0" smtClean="0">
              <a:solidFill>
                <a:schemeClr val="bg1">
                  <a:lumMod val="65000"/>
                </a:schemeClr>
              </a:solidFill>
              <a:latin typeface="微软雅黑" panose="020B0503020204020204" pitchFamily="34" charset="-122"/>
              <a:ea typeface="微软雅黑" panose="020B0503020204020204" pitchFamily="34" charset="-122"/>
              <a:sym typeface="微软雅黑" panose="020B0503020204020204" pitchFamily="34" charset="-122"/>
            </a:endParaRPr>
          </a:p>
          <a:p>
            <a:pPr marL="0" indent="0"/>
            <a:endParaRPr lang="zh-CN" altLang="en-US" dirty="0"/>
          </a:p>
        </p:txBody>
      </p:sp>
      <p:pic>
        <p:nvPicPr>
          <p:cNvPr id="16" name="Picture 1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81402" y="4655579"/>
            <a:ext cx="5688013" cy="78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图片 16"/>
          <p:cNvPicPr>
            <a:picLocks noChangeAspect="1"/>
          </p:cNvPicPr>
          <p:nvPr/>
        </p:nvPicPr>
        <p:blipFill>
          <a:blip r:embed="rId7" cstate="print"/>
          <a:stretch>
            <a:fillRect/>
          </a:stretch>
        </p:blipFill>
        <p:spPr>
          <a:xfrm>
            <a:off x="4581024" y="3652556"/>
            <a:ext cx="1412707" cy="1788836"/>
          </a:xfrm>
          <a:prstGeom prst="rect">
            <a:avLst/>
          </a:prstGeom>
        </p:spPr>
      </p:pic>
      <p:pic>
        <p:nvPicPr>
          <p:cNvPr id="18" name="图片 17"/>
          <p:cNvPicPr>
            <a:picLocks noChangeAspect="1"/>
          </p:cNvPicPr>
          <p:nvPr/>
        </p:nvPicPr>
        <p:blipFill>
          <a:blip r:embed="rId8"/>
          <a:stretch>
            <a:fillRect/>
          </a:stretch>
        </p:blipFill>
        <p:spPr>
          <a:xfrm>
            <a:off x="4574749" y="5399239"/>
            <a:ext cx="1446275" cy="841342"/>
          </a:xfrm>
          <a:prstGeom prst="rect">
            <a:avLst/>
          </a:prstGeom>
        </p:spPr>
      </p:pic>
      <p:pic>
        <p:nvPicPr>
          <p:cNvPr id="19" name="图片 18" descr="图片包含 文字&#10;&#10;已生成极高可信度的说明"/>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448890" y="3652556"/>
            <a:ext cx="1518306" cy="2699210"/>
          </a:xfrm>
          <a:prstGeom prst="rect">
            <a:avLst/>
          </a:prstGeom>
        </p:spPr>
      </p:pic>
      <p:pic>
        <p:nvPicPr>
          <p:cNvPr id="20" name="图片 19" descr="图片包含 屏幕截图&#10;&#10;已生成极高可信度的说明"/>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500192" y="3652556"/>
            <a:ext cx="1518305" cy="269921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3" cstate="print">
            <a:extLst>
              <a:ext uri="{28A0092B-C50C-407E-A947-70E740481C1C}">
                <a14:useLocalDpi xmlns:a14="http://schemas.microsoft.com/office/drawing/2010/main" val="0"/>
              </a:ext>
            </a:extLst>
          </a:blip>
          <a:srcRect l="20861" t="23612"/>
          <a:stretch>
            <a:fillRect/>
          </a:stretch>
        </p:blipFill>
        <p:spPr>
          <a:xfrm>
            <a:off x="0" y="1"/>
            <a:ext cx="1758505" cy="1816100"/>
          </a:xfrm>
          <a:prstGeom prst="rect">
            <a:avLst/>
          </a:prstGeom>
        </p:spPr>
      </p:pic>
      <p:sp>
        <p:nvSpPr>
          <p:cNvPr id="7" name="文本框 6"/>
          <p:cNvSpPr txBox="1"/>
          <p:nvPr/>
        </p:nvSpPr>
        <p:spPr>
          <a:xfrm>
            <a:off x="1758505" y="321882"/>
            <a:ext cx="1362874" cy="707886"/>
          </a:xfrm>
          <a:prstGeom prst="rect">
            <a:avLst/>
          </a:prstGeom>
          <a:noFill/>
        </p:spPr>
        <p:txBody>
          <a:bodyPr wrap="none" rtlCol="0">
            <a:spAutoFit/>
            <a:scene3d>
              <a:camera prst="orthographicFront"/>
              <a:lightRig rig="threePt" dir="t"/>
            </a:scene3d>
            <a:sp3d contourW="12700"/>
          </a:bodyPr>
          <a:lstStyle/>
          <a:p>
            <a:r>
              <a:rPr lang="zh-CN" altLang="en-US" sz="4000" b="1" dirty="0" smtClean="0">
                <a:solidFill>
                  <a:schemeClr val="tx1">
                    <a:lumMod val="75000"/>
                    <a:lumOff val="25000"/>
                  </a:schemeClr>
                </a:solidFill>
                <a:latin typeface="+mn-ea"/>
              </a:rPr>
              <a:t>目 录</a:t>
            </a:r>
            <a:endParaRPr lang="zh-CN" altLang="en-US" sz="4000" b="1" dirty="0">
              <a:solidFill>
                <a:schemeClr val="tx1">
                  <a:lumMod val="75000"/>
                  <a:lumOff val="25000"/>
                </a:schemeClr>
              </a:solidFill>
              <a:latin typeface="+mn-ea"/>
            </a:endParaRPr>
          </a:p>
        </p:txBody>
      </p:sp>
      <p:grpSp>
        <p:nvGrpSpPr>
          <p:cNvPr id="15" name="组合 14"/>
          <p:cNvGrpSpPr/>
          <p:nvPr/>
        </p:nvGrpSpPr>
        <p:grpSpPr>
          <a:xfrm>
            <a:off x="1156333" y="2391069"/>
            <a:ext cx="8458722" cy="863600"/>
            <a:chOff x="1156334" y="2391069"/>
            <a:chExt cx="8414245" cy="863600"/>
          </a:xfrm>
        </p:grpSpPr>
        <p:sp>
          <p:nvSpPr>
            <p:cNvPr id="11" name="文本框 10"/>
            <p:cNvSpPr txBox="1"/>
            <p:nvPr/>
          </p:nvSpPr>
          <p:spPr>
            <a:xfrm>
              <a:off x="2154002" y="2530481"/>
              <a:ext cx="7416577" cy="584775"/>
            </a:xfrm>
            <a:prstGeom prst="rect">
              <a:avLst/>
            </a:prstGeom>
            <a:noFill/>
          </p:spPr>
          <p:txBody>
            <a:bodyPr wrap="square" rtlCol="0">
              <a:spAutoFit/>
              <a:scene3d>
                <a:camera prst="orthographicFront"/>
                <a:lightRig rig="threePt" dir="t"/>
              </a:scene3d>
              <a:sp3d contourW="12700"/>
            </a:bodyPr>
            <a:lstStyle/>
            <a:p>
              <a:r>
                <a:rPr lang="zh-CN" altLang="en-US" sz="3200" dirty="0" smtClean="0">
                  <a:solidFill>
                    <a:schemeClr val="tx1">
                      <a:lumMod val="75000"/>
                      <a:lumOff val="25000"/>
                    </a:schemeClr>
                  </a:solidFill>
                  <a:latin typeface="+mn-ea"/>
                </a:rPr>
                <a:t>中国联通教育信息化发展</a:t>
              </a:r>
              <a:r>
                <a:rPr lang="zh-CN" altLang="en-US" sz="3200" dirty="0">
                  <a:solidFill>
                    <a:schemeClr val="tx1">
                      <a:lumMod val="75000"/>
                      <a:lumOff val="25000"/>
                    </a:schemeClr>
                  </a:solidFill>
                  <a:latin typeface="+mn-ea"/>
                </a:rPr>
                <a:t>历程</a:t>
              </a:r>
            </a:p>
          </p:txBody>
        </p:sp>
        <p:sp>
          <p:nvSpPr>
            <p:cNvPr id="14" name="圆角矩形 13"/>
            <p:cNvSpPr/>
            <p:nvPr/>
          </p:nvSpPr>
          <p:spPr>
            <a:xfrm>
              <a:off x="1156334" y="2391069"/>
              <a:ext cx="863600" cy="86360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threePt" dir="t"/>
              </a:scene3d>
              <a:sp3d contourW="12700"/>
            </a:bodyPr>
            <a:lstStyle/>
            <a:p>
              <a:pPr algn="ctr"/>
              <a:r>
                <a:rPr lang="en-US" altLang="zh-CN" sz="3600" dirty="0" smtClean="0">
                  <a:latin typeface="迷你简准圆" panose="03000509000000000000" pitchFamily="65" charset="-122"/>
                  <a:ea typeface="迷你简准圆" panose="03000509000000000000" pitchFamily="65" charset="-122"/>
                </a:rPr>
                <a:t>01</a:t>
              </a:r>
              <a:endParaRPr lang="zh-CN" altLang="en-US" sz="3600" dirty="0">
                <a:latin typeface="迷你简准圆" panose="03000509000000000000" pitchFamily="65" charset="-122"/>
                <a:ea typeface="迷你简准圆" panose="03000509000000000000" pitchFamily="65" charset="-122"/>
              </a:endParaRPr>
            </a:p>
          </p:txBody>
        </p:sp>
      </p:grpSp>
      <p:grpSp>
        <p:nvGrpSpPr>
          <p:cNvPr id="16" name="组合 15"/>
          <p:cNvGrpSpPr/>
          <p:nvPr/>
        </p:nvGrpSpPr>
        <p:grpSpPr>
          <a:xfrm>
            <a:off x="1156334" y="4029369"/>
            <a:ext cx="7567554" cy="863600"/>
            <a:chOff x="1156334" y="2391069"/>
            <a:chExt cx="7567554" cy="863600"/>
          </a:xfrm>
        </p:grpSpPr>
        <p:sp>
          <p:nvSpPr>
            <p:cNvPr id="19" name="文本框 18"/>
            <p:cNvSpPr txBox="1"/>
            <p:nvPr/>
          </p:nvSpPr>
          <p:spPr>
            <a:xfrm>
              <a:off x="2159275" y="2530481"/>
              <a:ext cx="6564613" cy="584775"/>
            </a:xfrm>
            <a:prstGeom prst="rect">
              <a:avLst/>
            </a:prstGeom>
            <a:noFill/>
          </p:spPr>
          <p:txBody>
            <a:bodyPr wrap="square" rtlCol="0">
              <a:spAutoFit/>
              <a:scene3d>
                <a:camera prst="orthographicFront"/>
                <a:lightRig rig="threePt" dir="t"/>
              </a:scene3d>
              <a:sp3d contourW="12700"/>
            </a:bodyPr>
            <a:lstStyle/>
            <a:p>
              <a:r>
                <a:rPr lang="zh-CN" altLang="en-US" sz="3200" dirty="0" smtClean="0">
                  <a:solidFill>
                    <a:schemeClr val="tx1">
                      <a:lumMod val="75000"/>
                      <a:lumOff val="25000"/>
                    </a:schemeClr>
                  </a:solidFill>
                  <a:latin typeface="+mn-ea"/>
                </a:rPr>
                <a:t>中国联通教育信息化产品体系</a:t>
              </a:r>
              <a:endParaRPr lang="zh-CN" altLang="en-US" sz="3200" dirty="0">
                <a:solidFill>
                  <a:schemeClr val="tx1">
                    <a:lumMod val="75000"/>
                    <a:lumOff val="25000"/>
                  </a:schemeClr>
                </a:solidFill>
                <a:latin typeface="+mn-ea"/>
              </a:endParaRPr>
            </a:p>
          </p:txBody>
        </p:sp>
        <p:sp>
          <p:nvSpPr>
            <p:cNvPr id="18" name="圆角矩形 17"/>
            <p:cNvSpPr/>
            <p:nvPr/>
          </p:nvSpPr>
          <p:spPr>
            <a:xfrm>
              <a:off x="1156334" y="2391069"/>
              <a:ext cx="863600" cy="86360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threePt" dir="t"/>
              </a:scene3d>
              <a:sp3d contourW="12700"/>
            </a:bodyPr>
            <a:lstStyle/>
            <a:p>
              <a:pPr algn="ctr"/>
              <a:r>
                <a:rPr lang="en-US" altLang="zh-CN" sz="3600" dirty="0" smtClean="0">
                  <a:latin typeface="迷你简准圆" panose="03000509000000000000" pitchFamily="65" charset="-122"/>
                  <a:ea typeface="迷你简准圆" panose="03000509000000000000" pitchFamily="65" charset="-122"/>
                </a:rPr>
                <a:t>02</a:t>
              </a:r>
              <a:endParaRPr lang="zh-CN" altLang="en-US" sz="3600" dirty="0">
                <a:latin typeface="迷你简准圆" panose="03000509000000000000" pitchFamily="65" charset="-122"/>
                <a:ea typeface="迷你简准圆" panose="03000509000000000000" pitchFamily="65" charset="-122"/>
              </a:endParaRPr>
            </a:p>
          </p:txBody>
        </p:sp>
      </p:gr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rotWithShape="1">
          <a:blip r:embed="rId4" cstate="print">
            <a:extLst>
              <a:ext uri="{28A0092B-C50C-407E-A947-70E740481C1C}">
                <a14:useLocalDpi xmlns:a14="http://schemas.microsoft.com/office/drawing/2010/main" val="0"/>
              </a:ext>
            </a:extLst>
          </a:blip>
          <a:srcRect l="20861" t="23612"/>
          <a:stretch>
            <a:fillRect/>
          </a:stretch>
        </p:blipFill>
        <p:spPr>
          <a:xfrm>
            <a:off x="0" y="1"/>
            <a:ext cx="1758505" cy="1816100"/>
          </a:xfrm>
          <a:prstGeom prst="rect">
            <a:avLst/>
          </a:prstGeom>
        </p:spPr>
      </p:pic>
      <p:sp>
        <p:nvSpPr>
          <p:cNvPr id="79" name="文本框 78"/>
          <p:cNvSpPr txBox="1"/>
          <p:nvPr/>
        </p:nvSpPr>
        <p:spPr>
          <a:xfrm>
            <a:off x="1758505" y="428690"/>
            <a:ext cx="4322017" cy="584775"/>
          </a:xfrm>
          <a:prstGeom prst="rect">
            <a:avLst/>
          </a:prstGeom>
          <a:noFill/>
        </p:spPr>
        <p:txBody>
          <a:bodyPr wrap="none" rtlCol="0">
            <a:spAutoFit/>
            <a:scene3d>
              <a:camera prst="orthographicFront"/>
              <a:lightRig rig="threePt" dir="t"/>
            </a:scene3d>
            <a:sp3d contourW="12700"/>
          </a:bodyPr>
          <a:lstStyle/>
          <a:p>
            <a:r>
              <a:rPr lang="zh-CN" altLang="en-US" sz="3200" b="1" dirty="0">
                <a:solidFill>
                  <a:schemeClr val="tx1">
                    <a:lumMod val="75000"/>
                    <a:lumOff val="25000"/>
                  </a:schemeClr>
                </a:solidFill>
                <a:latin typeface="+mn-ea"/>
              </a:rPr>
              <a:t>互动宝宝</a:t>
            </a:r>
            <a:r>
              <a:rPr lang="zh-CN" altLang="en-US" sz="3200" b="1" dirty="0" smtClean="0">
                <a:solidFill>
                  <a:schemeClr val="tx1">
                    <a:lumMod val="75000"/>
                    <a:lumOff val="25000"/>
                  </a:schemeClr>
                </a:solidFill>
                <a:latin typeface="+mn-ea"/>
              </a:rPr>
              <a:t>产品</a:t>
            </a:r>
            <a:r>
              <a:rPr lang="en-US" altLang="zh-CN" sz="3200" b="1" dirty="0" smtClean="0">
                <a:solidFill>
                  <a:schemeClr val="tx1">
                    <a:lumMod val="75000"/>
                    <a:lumOff val="25000"/>
                  </a:schemeClr>
                </a:solidFill>
                <a:latin typeface="+mn-ea"/>
              </a:rPr>
              <a:t>—</a:t>
            </a:r>
            <a:r>
              <a:rPr lang="zh-CN" altLang="en-US" sz="2800" b="1" dirty="0">
                <a:solidFill>
                  <a:schemeClr val="tx1">
                    <a:lumMod val="75000"/>
                    <a:lumOff val="25000"/>
                  </a:schemeClr>
                </a:solidFill>
                <a:latin typeface="+mn-ea"/>
              </a:rPr>
              <a:t>家长</a:t>
            </a:r>
            <a:r>
              <a:rPr lang="zh-CN" altLang="en-US" sz="2800" b="1" dirty="0" smtClean="0">
                <a:solidFill>
                  <a:schemeClr val="tx1">
                    <a:lumMod val="75000"/>
                    <a:lumOff val="25000"/>
                  </a:schemeClr>
                </a:solidFill>
                <a:latin typeface="+mn-ea"/>
              </a:rPr>
              <a:t>端</a:t>
            </a:r>
            <a:endParaRPr lang="zh-CN" altLang="en-US" sz="2800" b="1" dirty="0">
              <a:solidFill>
                <a:schemeClr val="tx1">
                  <a:lumMod val="75000"/>
                  <a:lumOff val="25000"/>
                </a:schemeClr>
              </a:solidFill>
              <a:latin typeface="+mn-ea"/>
            </a:endParaRPr>
          </a:p>
        </p:txBody>
      </p:sp>
      <p:sp>
        <p:nvSpPr>
          <p:cNvPr id="11" name="内容占位符 2"/>
          <p:cNvSpPr txBox="1">
            <a:spLocks noChangeArrowheads="1"/>
          </p:cNvSpPr>
          <p:nvPr/>
        </p:nvSpPr>
        <p:spPr>
          <a:xfrm>
            <a:off x="1110209" y="1407430"/>
            <a:ext cx="8695892" cy="1176216"/>
          </a:xfrm>
          <a:prstGeom prst="rect">
            <a:avLst/>
          </a:prstGeom>
          <a:solidFill>
            <a:srgbClr val="FFFFFF"/>
          </a:solid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buFont typeface="Arial" panose="020B0604020202020204" pitchFamily="34" charset="0"/>
              <a:buNone/>
            </a:pPr>
            <a:r>
              <a:rPr lang="zh-CN" altLang="en-US" sz="2160" b="1" dirty="0" smtClean="0">
                <a:solidFill>
                  <a:schemeClr val="accent5">
                    <a:lumMod val="75000"/>
                  </a:schemeClr>
                </a:solidFill>
                <a:latin typeface="微软雅黑" panose="020B0503020204020204" pitchFamily="34" charset="-122"/>
                <a:ea typeface="微软雅黑" panose="020B0503020204020204" pitchFamily="34" charset="-122"/>
              </a:rPr>
              <a:t>家园互动</a:t>
            </a:r>
            <a:r>
              <a:rPr lang="en-US" altLang="zh-CN" sz="2160" b="1" dirty="0" smtClean="0">
                <a:solidFill>
                  <a:schemeClr val="accent5">
                    <a:lumMod val="75000"/>
                  </a:schemeClr>
                </a:solidFill>
                <a:latin typeface="微软雅黑" panose="020B0503020204020204" pitchFamily="34" charset="-122"/>
                <a:ea typeface="微软雅黑" panose="020B0503020204020204" pitchFamily="34" charset="-122"/>
              </a:rPr>
              <a:t>-</a:t>
            </a:r>
            <a:r>
              <a:rPr lang="zh-CN" altLang="en-US" sz="2160" b="1" dirty="0" smtClean="0">
                <a:solidFill>
                  <a:schemeClr val="accent5">
                    <a:lumMod val="75000"/>
                  </a:schemeClr>
                </a:solidFill>
                <a:latin typeface="微软雅黑" panose="020B0503020204020204" pitchFamily="34" charset="-122"/>
                <a:ea typeface="微软雅黑" panose="020B0503020204020204" pitchFamily="34" charset="-122"/>
              </a:rPr>
              <a:t>家长的育儿神器</a:t>
            </a:r>
            <a:endParaRPr lang="en-US" sz="2160" b="1" dirty="0" smtClean="0">
              <a:solidFill>
                <a:schemeClr val="accent5">
                  <a:lumMod val="75000"/>
                </a:schemeClr>
              </a:solidFill>
              <a:latin typeface="微软雅黑" panose="020B0503020204020204" pitchFamily="34" charset="-122"/>
              <a:ea typeface="微软雅黑" panose="020B0503020204020204" pitchFamily="34" charset="-122"/>
            </a:endParaRPr>
          </a:p>
          <a:p>
            <a:pPr marL="0" indent="0" algn="just">
              <a:lnSpc>
                <a:spcPct val="150000"/>
              </a:lnSpc>
              <a:spcBef>
                <a:spcPct val="0"/>
              </a:spcBef>
              <a:spcAft>
                <a:spcPts val="600"/>
              </a:spcAft>
              <a:buFont typeface="Arial" panose="020B0604020202020204" pitchFamily="34" charset="0"/>
              <a:buNone/>
            </a:pPr>
            <a:r>
              <a:rPr lang="zh-CN" altLang="en-US" sz="1560" dirty="0" smtClean="0">
                <a:latin typeface="微软雅黑" panose="020B0503020204020204" pitchFamily="34" charset="-122"/>
                <a:ea typeface="微软雅黑" panose="020B0503020204020204" pitchFamily="34" charset="-122"/>
                <a:sym typeface="微软雅黑" panose="020B0503020204020204" pitchFamily="34" charset="-122"/>
              </a:rPr>
              <a:t>家长通过互动宝宝家长端，随时随地掌握宝宝在园动态，与老师和其他家长进行沟通与互动；同时，通过互动宝宝</a:t>
            </a:r>
            <a:r>
              <a:rPr lang="en-US" altLang="zh-CN" sz="1560" dirty="0" smtClean="0">
                <a:latin typeface="微软雅黑" panose="020B0503020204020204" pitchFamily="34" charset="-122"/>
                <a:ea typeface="微软雅黑" panose="020B0503020204020204" pitchFamily="34" charset="-122"/>
                <a:sym typeface="微软雅黑" panose="020B0503020204020204" pitchFamily="34" charset="-122"/>
              </a:rPr>
              <a:t>APP</a:t>
            </a:r>
            <a:r>
              <a:rPr lang="zh-CN" altLang="en-US" sz="1560" dirty="0" smtClean="0">
                <a:latin typeface="微软雅黑" panose="020B0503020204020204" pitchFamily="34" charset="-122"/>
                <a:ea typeface="微软雅黑" panose="020B0503020204020204" pitchFamily="34" charset="-122"/>
                <a:sym typeface="微软雅黑" panose="020B0503020204020204" pitchFamily="34" charset="-122"/>
              </a:rPr>
              <a:t>可了解更多的育儿知识、治病预防知识</a:t>
            </a:r>
            <a:endParaRPr lang="en-US" sz="1560" dirty="0">
              <a:latin typeface="微软雅黑" panose="020B0503020204020204" pitchFamily="34" charset="-122"/>
              <a:ea typeface="微软雅黑" panose="020B0503020204020204" pitchFamily="34" charset="-122"/>
              <a:sym typeface="微软雅黑" panose="020B0503020204020204" pitchFamily="34" charset="-122"/>
            </a:endParaRPr>
          </a:p>
        </p:txBody>
      </p:sp>
      <p:pic>
        <p:nvPicPr>
          <p:cNvPr id="13" name="Picture 6" descr="C:\Users\Administrator\Desktop\2b787b3ce.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229753" y="2392591"/>
            <a:ext cx="2714626" cy="406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1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51674" y="4426972"/>
            <a:ext cx="5688012" cy="785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矩形 1"/>
          <p:cNvSpPr>
            <a:spLocks noChangeArrowheads="1"/>
          </p:cNvSpPr>
          <p:nvPr/>
        </p:nvSpPr>
        <p:spPr bwMode="auto">
          <a:xfrm>
            <a:off x="1040761" y="2618369"/>
            <a:ext cx="6297612"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just">
              <a:lnSpc>
                <a:spcPct val="150000"/>
              </a:lnSpc>
              <a:spcAft>
                <a:spcPts val="600"/>
              </a:spcAft>
            </a:pPr>
            <a:r>
              <a:rPr lang="zh-CN" altLang="en-US" sz="1440" b="1" dirty="0">
                <a:solidFill>
                  <a:srgbClr val="32AC71"/>
                </a:solidFill>
                <a:latin typeface="微软雅黑" panose="020B0503020204020204" pitchFamily="34" charset="-122"/>
                <a:ea typeface="微软雅黑" panose="020B0503020204020204" pitchFamily="34" charset="-122"/>
                <a:cs typeface="+mj-cs"/>
                <a:sym typeface="Arial" panose="020B0604020202020204" pitchFamily="34" charset="0"/>
              </a:rPr>
              <a:t>班级圈子</a:t>
            </a:r>
            <a:r>
              <a:rPr lang="en-US" altLang="zh-CN" sz="1440" b="1" dirty="0">
                <a:solidFill>
                  <a:srgbClr val="32AC71"/>
                </a:solidFill>
                <a:latin typeface="微软雅黑" panose="020B0503020204020204" pitchFamily="34" charset="-122"/>
                <a:ea typeface="微软雅黑" panose="020B0503020204020204" pitchFamily="34" charset="-122"/>
                <a:cs typeface="+mj-cs"/>
                <a:sym typeface="Arial" panose="020B0604020202020204" pitchFamily="34" charset="0"/>
              </a:rPr>
              <a:t>|</a:t>
            </a:r>
            <a:r>
              <a:rPr lang="zh-CN" altLang="en-US" sz="1440" b="1" dirty="0">
                <a:solidFill>
                  <a:srgbClr val="32AC71"/>
                </a:solidFill>
                <a:latin typeface="微软雅黑" panose="020B0503020204020204" pitchFamily="34" charset="-122"/>
                <a:ea typeface="微软雅黑" panose="020B0503020204020204" pitchFamily="34" charset="-122"/>
                <a:cs typeface="+mj-cs"/>
                <a:sym typeface="Arial" panose="020B0604020202020204" pitchFamily="34" charset="0"/>
              </a:rPr>
              <a:t>活动专区</a:t>
            </a:r>
            <a:r>
              <a:rPr lang="en-US" altLang="zh-CN" sz="1440" b="1" dirty="0">
                <a:solidFill>
                  <a:srgbClr val="32AC71"/>
                </a:solidFill>
                <a:latin typeface="微软雅黑" panose="020B0503020204020204" pitchFamily="34" charset="-122"/>
                <a:ea typeface="微软雅黑" panose="020B0503020204020204" pitchFamily="34" charset="-122"/>
                <a:cs typeface="+mj-cs"/>
                <a:sym typeface="Arial" panose="020B0604020202020204" pitchFamily="34" charset="0"/>
              </a:rPr>
              <a:t>|</a:t>
            </a:r>
            <a:r>
              <a:rPr lang="zh-CN" altLang="en-US" sz="1440" b="1" dirty="0">
                <a:solidFill>
                  <a:srgbClr val="32AC71"/>
                </a:solidFill>
                <a:latin typeface="微软雅黑" panose="020B0503020204020204" pitchFamily="34" charset="-122"/>
                <a:ea typeface="微软雅黑" panose="020B0503020204020204" pitchFamily="34" charset="-122"/>
                <a:cs typeface="+mj-cs"/>
                <a:sym typeface="Arial" panose="020B0604020202020204" pitchFamily="34" charset="0"/>
              </a:rPr>
              <a:t>在线问诊</a:t>
            </a:r>
            <a:r>
              <a:rPr lang="en-US" altLang="zh-CN" sz="1440" b="1" dirty="0">
                <a:solidFill>
                  <a:srgbClr val="32AC71"/>
                </a:solidFill>
                <a:latin typeface="微软雅黑" panose="020B0503020204020204" pitchFamily="34" charset="-122"/>
                <a:ea typeface="微软雅黑" panose="020B0503020204020204" pitchFamily="34" charset="-122"/>
                <a:cs typeface="+mj-cs"/>
                <a:sym typeface="Arial" panose="020B0604020202020204" pitchFamily="34" charset="0"/>
              </a:rPr>
              <a:t>|</a:t>
            </a:r>
            <a:r>
              <a:rPr lang="zh-CN" altLang="en-US" sz="1440" b="1" dirty="0">
                <a:solidFill>
                  <a:srgbClr val="32AC71"/>
                </a:solidFill>
                <a:latin typeface="微软雅黑" panose="020B0503020204020204" pitchFamily="34" charset="-122"/>
                <a:ea typeface="微软雅黑" panose="020B0503020204020204" pitchFamily="34" charset="-122"/>
                <a:cs typeface="+mj-cs"/>
                <a:sym typeface="Arial" panose="020B0604020202020204" pitchFamily="34" charset="0"/>
              </a:rPr>
              <a:t>家长学堂</a:t>
            </a:r>
            <a:r>
              <a:rPr lang="en-US" altLang="zh-CN" sz="1440" b="1" dirty="0">
                <a:solidFill>
                  <a:srgbClr val="32AC71"/>
                </a:solidFill>
                <a:latin typeface="微软雅黑" panose="020B0503020204020204" pitchFamily="34" charset="-122"/>
                <a:ea typeface="微软雅黑" panose="020B0503020204020204" pitchFamily="34" charset="-122"/>
                <a:sym typeface="Arial" panose="020B0604020202020204" pitchFamily="34" charset="0"/>
              </a:rPr>
              <a:t>|</a:t>
            </a:r>
            <a:r>
              <a:rPr lang="zh-CN" altLang="en-US" sz="1440" b="1" dirty="0">
                <a:solidFill>
                  <a:schemeClr val="accent1">
                    <a:lumMod val="75000"/>
                  </a:schemeClr>
                </a:solidFill>
                <a:latin typeface="微软雅黑" panose="020B0503020204020204" pitchFamily="34" charset="-122"/>
                <a:ea typeface="微软雅黑" panose="020B0503020204020204" pitchFamily="34" charset="-122"/>
                <a:sym typeface="Arial" panose="020B0604020202020204" pitchFamily="34" charset="0"/>
              </a:rPr>
              <a:t>安全接送</a:t>
            </a:r>
            <a:r>
              <a:rPr lang="en-US" altLang="zh-CN" sz="1440" b="1" dirty="0">
                <a:solidFill>
                  <a:schemeClr val="accent1">
                    <a:lumMod val="75000"/>
                  </a:schemeClr>
                </a:solidFill>
                <a:latin typeface="微软雅黑" panose="020B0503020204020204" pitchFamily="34" charset="-122"/>
                <a:ea typeface="微软雅黑" panose="020B0503020204020204" pitchFamily="34" charset="-122"/>
                <a:sym typeface="Arial" panose="020B0604020202020204" pitchFamily="34" charset="0"/>
              </a:rPr>
              <a:t>|</a:t>
            </a:r>
            <a:r>
              <a:rPr lang="zh-CN" altLang="en-US" sz="1440" b="1" dirty="0">
                <a:solidFill>
                  <a:schemeClr val="accent1">
                    <a:lumMod val="75000"/>
                  </a:schemeClr>
                </a:solidFill>
                <a:latin typeface="微软雅黑" panose="020B0503020204020204" pitchFamily="34" charset="-122"/>
                <a:ea typeface="微软雅黑" panose="020B0503020204020204" pitchFamily="34" charset="-122"/>
                <a:sym typeface="Arial" panose="020B0604020202020204" pitchFamily="34" charset="0"/>
              </a:rPr>
              <a:t>园所直播</a:t>
            </a:r>
            <a:endParaRPr lang="zh-CN" altLang="en-US" sz="1440" b="1" dirty="0">
              <a:solidFill>
                <a:schemeClr val="accent1">
                  <a:lumMod val="75000"/>
                </a:schemeClr>
              </a:solidFill>
              <a:latin typeface="微软雅黑" panose="020B0503020204020204" pitchFamily="34" charset="-122"/>
              <a:ea typeface="微软雅黑" panose="020B0503020204020204" pitchFamily="34" charset="-122"/>
              <a:cs typeface="+mj-cs"/>
              <a:sym typeface="Arial" panose="020B0604020202020204" pitchFamily="34" charset="0"/>
            </a:endParaRPr>
          </a:p>
        </p:txBody>
      </p:sp>
      <p:pic>
        <p:nvPicPr>
          <p:cNvPr id="23" name="图片 22" descr="图片包含 屏幕截图&#10;&#10;已生成极高可信度的说明"/>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92044" y="3567566"/>
            <a:ext cx="1438016" cy="2504619"/>
          </a:xfrm>
          <a:prstGeom prst="rect">
            <a:avLst/>
          </a:prstGeom>
        </p:spPr>
      </p:pic>
      <p:pic>
        <p:nvPicPr>
          <p:cNvPr id="24" name="图片 23" descr="图片包含 屏幕截图&#10;&#10;已生成极高可信度的说明"/>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11368" y="3486690"/>
            <a:ext cx="1573049" cy="2757750"/>
          </a:xfrm>
          <a:prstGeom prst="rect">
            <a:avLst/>
          </a:prstGeom>
        </p:spPr>
      </p:pic>
      <p:pic>
        <p:nvPicPr>
          <p:cNvPr id="25" name="图片 24" descr="图片包含 屏幕截图&#10;&#10;已生成极高可信度的说明"/>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062070" y="3486690"/>
            <a:ext cx="1690030" cy="2911453"/>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rotWithShape="1">
          <a:blip r:embed="rId4" cstate="print">
            <a:extLst>
              <a:ext uri="{28A0092B-C50C-407E-A947-70E740481C1C}">
                <a14:useLocalDpi xmlns:a14="http://schemas.microsoft.com/office/drawing/2010/main" val="0"/>
              </a:ext>
            </a:extLst>
          </a:blip>
          <a:srcRect l="20861" t="23612"/>
          <a:stretch>
            <a:fillRect/>
          </a:stretch>
        </p:blipFill>
        <p:spPr>
          <a:xfrm>
            <a:off x="0" y="1"/>
            <a:ext cx="1758505" cy="1816100"/>
          </a:xfrm>
          <a:prstGeom prst="rect">
            <a:avLst/>
          </a:prstGeom>
        </p:spPr>
      </p:pic>
      <p:sp>
        <p:nvSpPr>
          <p:cNvPr id="79" name="文本框 78"/>
          <p:cNvSpPr txBox="1"/>
          <p:nvPr/>
        </p:nvSpPr>
        <p:spPr>
          <a:xfrm>
            <a:off x="1758505" y="428690"/>
            <a:ext cx="7013458" cy="584775"/>
          </a:xfrm>
          <a:prstGeom prst="rect">
            <a:avLst/>
          </a:prstGeom>
          <a:noFill/>
        </p:spPr>
        <p:txBody>
          <a:bodyPr wrap="none" rtlCol="0">
            <a:spAutoFit/>
            <a:scene3d>
              <a:camera prst="orthographicFront"/>
              <a:lightRig rig="threePt" dir="t"/>
            </a:scene3d>
            <a:sp3d contourW="12700"/>
          </a:bodyPr>
          <a:lstStyle/>
          <a:p>
            <a:r>
              <a:rPr lang="zh-CN" altLang="en-US" sz="3200" b="1" dirty="0">
                <a:solidFill>
                  <a:schemeClr val="tx1">
                    <a:lumMod val="75000"/>
                    <a:lumOff val="25000"/>
                  </a:schemeClr>
                </a:solidFill>
                <a:latin typeface="+mn-ea"/>
              </a:rPr>
              <a:t>互动宝宝</a:t>
            </a:r>
            <a:r>
              <a:rPr lang="zh-CN" altLang="en-US" sz="3200" b="1" dirty="0" smtClean="0">
                <a:solidFill>
                  <a:schemeClr val="tx1">
                    <a:lumMod val="75000"/>
                    <a:lumOff val="25000"/>
                  </a:schemeClr>
                </a:solidFill>
                <a:latin typeface="+mn-ea"/>
              </a:rPr>
              <a:t>产品</a:t>
            </a:r>
            <a:r>
              <a:rPr lang="en-US" altLang="zh-CN" sz="3200" b="1" dirty="0" smtClean="0">
                <a:solidFill>
                  <a:schemeClr val="tx1">
                    <a:lumMod val="75000"/>
                    <a:lumOff val="25000"/>
                  </a:schemeClr>
                </a:solidFill>
                <a:latin typeface="+mn-ea"/>
              </a:rPr>
              <a:t>—</a:t>
            </a:r>
            <a:r>
              <a:rPr lang="zh-CN" altLang="en-US" sz="2800" b="1" dirty="0">
                <a:solidFill>
                  <a:schemeClr val="tx1">
                    <a:lumMod val="75000"/>
                    <a:lumOff val="25000"/>
                  </a:schemeClr>
                </a:solidFill>
                <a:latin typeface="+mn-ea"/>
                <a:sym typeface="微软雅黑" panose="020B0503020204020204" pitchFamily="34" charset="-122"/>
              </a:rPr>
              <a:t>幼儿园专业管理系统</a:t>
            </a:r>
            <a:r>
              <a:rPr lang="en-US" altLang="zh-CN" sz="2800" b="1" dirty="0">
                <a:solidFill>
                  <a:schemeClr val="tx1">
                    <a:lumMod val="75000"/>
                    <a:lumOff val="25000"/>
                  </a:schemeClr>
                </a:solidFill>
                <a:latin typeface="+mn-ea"/>
                <a:sym typeface="微软雅黑" panose="020B0503020204020204" pitchFamily="34" charset="-122"/>
              </a:rPr>
              <a:t>ERP</a:t>
            </a:r>
            <a:endParaRPr lang="zh-CN" altLang="en-US" sz="3200" b="1" dirty="0">
              <a:solidFill>
                <a:schemeClr val="tx1">
                  <a:lumMod val="75000"/>
                  <a:lumOff val="25000"/>
                </a:schemeClr>
              </a:solidFill>
              <a:latin typeface="+mn-ea"/>
            </a:endParaRPr>
          </a:p>
        </p:txBody>
      </p:sp>
      <p:pic>
        <p:nvPicPr>
          <p:cNvPr id="14" name="图片 13"/>
          <p:cNvPicPr>
            <a:picLocks noChangeAspect="1"/>
          </p:cNvPicPr>
          <p:nvPr/>
        </p:nvPicPr>
        <p:blipFill>
          <a:blip r:embed="rId5"/>
          <a:stretch>
            <a:fillRect/>
          </a:stretch>
        </p:blipFill>
        <p:spPr>
          <a:xfrm>
            <a:off x="933069" y="1913197"/>
            <a:ext cx="9893428" cy="4743071"/>
          </a:xfrm>
          <a:prstGeom prst="rect">
            <a:avLst/>
          </a:prstGeom>
        </p:spPr>
      </p:pic>
      <p:sp>
        <p:nvSpPr>
          <p:cNvPr id="15" name="内容占位符 2"/>
          <p:cNvSpPr txBox="1">
            <a:spLocks noChangeArrowheads="1"/>
          </p:cNvSpPr>
          <p:nvPr/>
        </p:nvSpPr>
        <p:spPr>
          <a:xfrm>
            <a:off x="773475" y="1126752"/>
            <a:ext cx="8695892" cy="1630735"/>
          </a:xfrm>
          <a:prstGeom prst="rect">
            <a:avLst/>
          </a:prstGeom>
          <a:solidFill>
            <a:srgbClr val="FFFFFF"/>
          </a:solidFill>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ct val="0"/>
              </a:spcBef>
              <a:buFont typeface="Arial" panose="020B0604020202020204" pitchFamily="34" charset="0"/>
              <a:buNone/>
            </a:pPr>
            <a:r>
              <a:rPr lang="zh-CN" altLang="en-US" sz="2160" b="1" dirty="0" smtClean="0">
                <a:solidFill>
                  <a:schemeClr val="accent5">
                    <a:lumMod val="75000"/>
                  </a:schemeClr>
                </a:solidFill>
                <a:latin typeface="微软雅黑" panose="020B0503020204020204" pitchFamily="34" charset="-122"/>
                <a:ea typeface="微软雅黑" panose="020B0503020204020204" pitchFamily="34" charset="-122"/>
              </a:rPr>
              <a:t>园所实现幼儿园信息化的得力助手</a:t>
            </a:r>
            <a:endParaRPr lang="en-US" altLang="zh-CN" sz="2160" b="1" dirty="0" smtClean="0">
              <a:solidFill>
                <a:schemeClr val="accent5">
                  <a:lumMod val="75000"/>
                </a:schemeClr>
              </a:solidFill>
              <a:latin typeface="微软雅黑" panose="020B0503020204020204" pitchFamily="34" charset="-122"/>
              <a:ea typeface="微软雅黑" panose="020B0503020204020204" pitchFamily="34" charset="-122"/>
            </a:endParaRPr>
          </a:p>
          <a:p>
            <a:pPr marL="0" indent="0">
              <a:lnSpc>
                <a:spcPct val="150000"/>
              </a:lnSpc>
              <a:spcBef>
                <a:spcPct val="0"/>
              </a:spcBef>
              <a:buFont typeface="Arial" panose="020B0604020202020204" pitchFamily="34" charset="0"/>
              <a:buNone/>
            </a:pPr>
            <a:r>
              <a:rPr lang="zh-CN" altLang="en-US" sz="1560" dirty="0" smtClean="0">
                <a:latin typeface="微软雅黑" panose="020B0503020204020204" pitchFamily="34" charset="-122"/>
                <a:ea typeface="微软雅黑" panose="020B0503020204020204" pitchFamily="34" charset="-122"/>
                <a:sym typeface="微软雅黑" panose="020B0503020204020204" pitchFamily="34" charset="-122"/>
              </a:rPr>
              <a:t>园长或信息化负责人通过互动宝宝产品</a:t>
            </a:r>
            <a:r>
              <a:rPr lang="en-US" altLang="zh-CN" sz="1560" dirty="0" smtClean="0">
                <a:latin typeface="微软雅黑" panose="020B0503020204020204" pitchFamily="34" charset="-122"/>
                <a:ea typeface="微软雅黑" panose="020B0503020204020204" pitchFamily="34" charset="-122"/>
                <a:sym typeface="微软雅黑" panose="020B0503020204020204" pitchFamily="34" charset="-122"/>
              </a:rPr>
              <a:t>PC</a:t>
            </a:r>
            <a:r>
              <a:rPr lang="zh-CN" altLang="en-US" sz="1560" dirty="0" smtClean="0">
                <a:latin typeface="微软雅黑" panose="020B0503020204020204" pitchFamily="34" charset="-122"/>
                <a:ea typeface="微软雅黑" panose="020B0503020204020204" pitchFamily="34" charset="-122"/>
                <a:sym typeface="微软雅黑" panose="020B0503020204020204" pitchFamily="34" charset="-122"/>
              </a:rPr>
              <a:t>端管理后台，建校建班，管理孩子升班、转班、毕业；发送电子化招生宣传广告；电子化收学杂费；学生到离校通知，自动生成考勤报表</a:t>
            </a:r>
            <a:r>
              <a:rPr lang="en-US" altLang="zh-CN" sz="1560" dirty="0" smtClean="0">
                <a:latin typeface="微软雅黑" panose="020B0503020204020204" pitchFamily="34" charset="-122"/>
                <a:ea typeface="微软雅黑" panose="020B0503020204020204" pitchFamily="34" charset="-122"/>
                <a:sym typeface="微软雅黑" panose="020B0503020204020204" pitchFamily="34" charset="-122"/>
              </a:rPr>
              <a:t>……</a:t>
            </a:r>
          </a:p>
          <a:p>
            <a:pPr marL="0" indent="0">
              <a:lnSpc>
                <a:spcPct val="150000"/>
              </a:lnSpc>
              <a:spcBef>
                <a:spcPct val="0"/>
              </a:spcBef>
              <a:buFont typeface="Arial" panose="020B0604020202020204" pitchFamily="34" charset="0"/>
              <a:buNone/>
            </a:pPr>
            <a:r>
              <a:rPr lang="zh-CN" altLang="en-US" sz="1560" dirty="0" smtClean="0">
                <a:latin typeface="微软雅黑" panose="020B0503020204020204" pitchFamily="34" charset="-122"/>
                <a:ea typeface="微软雅黑" panose="020B0503020204020204" pitchFamily="34" charset="-122"/>
                <a:sym typeface="微软雅黑" panose="020B0503020204020204" pitchFamily="34" charset="-122"/>
              </a:rPr>
              <a:t>真正帮助幼儿园利用互联网减负，实现信息化办公。</a:t>
            </a:r>
            <a:endParaRPr lang="en-US" sz="1560" dirty="0">
              <a:latin typeface="微软雅黑" panose="020B0503020204020204" pitchFamily="34" charset="-122"/>
              <a:ea typeface="微软雅黑" panose="020B0503020204020204" pitchFamily="34" charset="-122"/>
              <a:sym typeface="微软雅黑" panose="020B0503020204020204" pitchFamily="34" charset="-122"/>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rotWithShape="1">
          <a:blip r:embed="rId4" cstate="print">
            <a:extLst>
              <a:ext uri="{28A0092B-C50C-407E-A947-70E740481C1C}">
                <a14:useLocalDpi xmlns:a14="http://schemas.microsoft.com/office/drawing/2010/main" val="0"/>
              </a:ext>
            </a:extLst>
          </a:blip>
          <a:srcRect l="20861" t="23612"/>
          <a:stretch>
            <a:fillRect/>
          </a:stretch>
        </p:blipFill>
        <p:spPr>
          <a:xfrm>
            <a:off x="0" y="1"/>
            <a:ext cx="1758505" cy="1816100"/>
          </a:xfrm>
          <a:prstGeom prst="rect">
            <a:avLst/>
          </a:prstGeom>
        </p:spPr>
      </p:pic>
      <p:sp>
        <p:nvSpPr>
          <p:cNvPr id="79" name="文本框 78"/>
          <p:cNvSpPr txBox="1"/>
          <p:nvPr/>
        </p:nvSpPr>
        <p:spPr>
          <a:xfrm>
            <a:off x="1758505" y="428690"/>
            <a:ext cx="4527201" cy="584775"/>
          </a:xfrm>
          <a:prstGeom prst="rect">
            <a:avLst/>
          </a:prstGeom>
          <a:noFill/>
        </p:spPr>
        <p:txBody>
          <a:bodyPr wrap="none" rtlCol="0">
            <a:spAutoFit/>
            <a:scene3d>
              <a:camera prst="orthographicFront"/>
              <a:lightRig rig="threePt" dir="t"/>
            </a:scene3d>
            <a:sp3d contourW="12700"/>
          </a:bodyPr>
          <a:lstStyle/>
          <a:p>
            <a:r>
              <a:rPr lang="zh-CN" altLang="en-US" sz="3200" b="1" dirty="0">
                <a:solidFill>
                  <a:schemeClr val="tx1">
                    <a:lumMod val="75000"/>
                    <a:lumOff val="25000"/>
                  </a:schemeClr>
                </a:solidFill>
                <a:latin typeface="+mn-ea"/>
              </a:rPr>
              <a:t>互动宝宝</a:t>
            </a:r>
            <a:r>
              <a:rPr lang="zh-CN" altLang="en-US" sz="3200" b="1" dirty="0" smtClean="0">
                <a:solidFill>
                  <a:schemeClr val="tx1">
                    <a:lumMod val="75000"/>
                    <a:lumOff val="25000"/>
                  </a:schemeClr>
                </a:solidFill>
                <a:latin typeface="+mn-ea"/>
              </a:rPr>
              <a:t>产品</a:t>
            </a:r>
            <a:r>
              <a:rPr lang="en-US" altLang="zh-CN" sz="3200" b="1" dirty="0" smtClean="0">
                <a:solidFill>
                  <a:schemeClr val="tx1">
                    <a:lumMod val="75000"/>
                    <a:lumOff val="25000"/>
                  </a:schemeClr>
                </a:solidFill>
                <a:latin typeface="+mn-ea"/>
              </a:rPr>
              <a:t>—</a:t>
            </a:r>
            <a:r>
              <a:rPr lang="zh-CN" altLang="en-US" sz="2800" b="1" dirty="0" smtClean="0">
                <a:solidFill>
                  <a:schemeClr val="tx1">
                    <a:lumMod val="75000"/>
                    <a:lumOff val="25000"/>
                  </a:schemeClr>
                </a:solidFill>
                <a:latin typeface="+mn-ea"/>
                <a:sym typeface="微软雅黑" panose="020B0503020204020204" pitchFamily="34" charset="-122"/>
              </a:rPr>
              <a:t>硬件设备</a:t>
            </a:r>
            <a:endParaRPr lang="zh-CN" altLang="en-US" sz="2800" b="1" dirty="0">
              <a:solidFill>
                <a:schemeClr val="tx1">
                  <a:lumMod val="75000"/>
                  <a:lumOff val="25000"/>
                </a:schemeClr>
              </a:solidFill>
              <a:latin typeface="+mn-ea"/>
            </a:endParaRPr>
          </a:p>
        </p:txBody>
      </p:sp>
      <p:pic>
        <p:nvPicPr>
          <p:cNvPr id="11" name="图片 10"/>
          <p:cNvPicPr>
            <a:picLocks noChangeAspect="1"/>
          </p:cNvPicPr>
          <p:nvPr/>
        </p:nvPicPr>
        <p:blipFill>
          <a:blip r:embed="rId5"/>
          <a:stretch>
            <a:fillRect/>
          </a:stretch>
        </p:blipFill>
        <p:spPr>
          <a:xfrm>
            <a:off x="-34052" y="1540630"/>
            <a:ext cx="3867660" cy="2900744"/>
          </a:xfrm>
          <a:prstGeom prst="rect">
            <a:avLst/>
          </a:prstGeom>
        </p:spPr>
      </p:pic>
      <p:pic>
        <p:nvPicPr>
          <p:cNvPr id="13" name="图片 12"/>
          <p:cNvPicPr>
            <a:picLocks noChangeAspect="1"/>
          </p:cNvPicPr>
          <p:nvPr/>
        </p:nvPicPr>
        <p:blipFill>
          <a:blip r:embed="rId6"/>
          <a:stretch>
            <a:fillRect/>
          </a:stretch>
        </p:blipFill>
        <p:spPr>
          <a:xfrm>
            <a:off x="5967829" y="4291082"/>
            <a:ext cx="3543877" cy="2360679"/>
          </a:xfrm>
          <a:prstGeom prst="rect">
            <a:avLst/>
          </a:prstGeom>
        </p:spPr>
      </p:pic>
      <p:pic>
        <p:nvPicPr>
          <p:cNvPr id="16" name="图片 15"/>
          <p:cNvPicPr>
            <a:picLocks noChangeAspect="1"/>
          </p:cNvPicPr>
          <p:nvPr/>
        </p:nvPicPr>
        <p:blipFill>
          <a:blip r:embed="rId7" cstate="print"/>
          <a:stretch>
            <a:fillRect/>
          </a:stretch>
        </p:blipFill>
        <p:spPr>
          <a:xfrm>
            <a:off x="7699558" y="1990337"/>
            <a:ext cx="1279201" cy="2001331"/>
          </a:xfrm>
          <a:prstGeom prst="rect">
            <a:avLst/>
          </a:prstGeom>
        </p:spPr>
      </p:pic>
      <p:sp>
        <p:nvSpPr>
          <p:cNvPr id="17" name="矩形 16"/>
          <p:cNvSpPr/>
          <p:nvPr/>
        </p:nvSpPr>
        <p:spPr>
          <a:xfrm>
            <a:off x="3937085" y="1895166"/>
            <a:ext cx="2848857" cy="2225225"/>
          </a:xfrm>
          <a:prstGeom prst="rect">
            <a:avLst/>
          </a:prstGeom>
        </p:spPr>
        <p:txBody>
          <a:bodyPr wrap="none">
            <a:spAutoFit/>
          </a:bodyPr>
          <a:lstStyle/>
          <a:p>
            <a:pPr marL="742950" lvl="1" indent="-285750">
              <a:lnSpc>
                <a:spcPct val="110000"/>
              </a:lnSpc>
              <a:buFont typeface="Wingdings" panose="05000000000000000000" pitchFamily="2" charset="2"/>
              <a:buChar char="ü"/>
              <a:defRPr/>
            </a:pPr>
            <a:r>
              <a:rPr kumimoji="0" lang="zh-CN" altLang="en-US"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mn-cs"/>
              </a:rPr>
              <a:t>深圳硬件研发基地</a:t>
            </a:r>
            <a:endParaRPr kumimoji="0" lang="en-US" altLang="zh-CN"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110000"/>
              </a:lnSpc>
              <a:spcBef>
                <a:spcPts val="0"/>
              </a:spcBef>
              <a:spcAft>
                <a:spcPts val="0"/>
              </a:spcAft>
              <a:buClrTx/>
              <a:buSzTx/>
              <a:buFontTx/>
              <a:buNone/>
              <a:defRPr/>
            </a:pPr>
            <a:endParaRPr kumimoji="0" lang="en-US" altLang="zh-CN"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endParaRPr>
          </a:p>
          <a:p>
            <a:pPr marL="742950" lvl="1" indent="-285750">
              <a:lnSpc>
                <a:spcPct val="110000"/>
              </a:lnSpc>
              <a:buFont typeface="Wingdings" panose="05000000000000000000" pitchFamily="2" charset="2"/>
              <a:buChar char="ü"/>
              <a:defRPr/>
            </a:pPr>
            <a:r>
              <a:rPr kumimoji="0" lang="en-US" altLang="zh-CN"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6</a:t>
            </a:r>
            <a:r>
              <a:rPr kumimoji="0" lang="zh-CN" altLang="en-US"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大系列硬件产品</a:t>
            </a:r>
            <a:endParaRPr kumimoji="0" lang="en-US" altLang="zh-CN"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110000"/>
              </a:lnSpc>
              <a:spcBef>
                <a:spcPts val="0"/>
              </a:spcBef>
              <a:spcAft>
                <a:spcPts val="0"/>
              </a:spcAft>
              <a:buClrTx/>
              <a:buSzTx/>
              <a:buFontTx/>
              <a:buNone/>
              <a:defRPr/>
            </a:pPr>
            <a:endParaRPr kumimoji="0" lang="en-US" altLang="zh-CN"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endParaRPr>
          </a:p>
          <a:p>
            <a:pPr marL="742950" lvl="1" indent="-285750">
              <a:lnSpc>
                <a:spcPct val="110000"/>
              </a:lnSpc>
              <a:buFont typeface="Wingdings" panose="05000000000000000000" pitchFamily="2" charset="2"/>
              <a:buChar char="ü"/>
              <a:defRPr/>
            </a:pPr>
            <a:r>
              <a:rPr kumimoji="0" lang="zh-CN" altLang="en-US"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均通过</a:t>
            </a:r>
            <a:r>
              <a:rPr kumimoji="0" lang="en-US" altLang="zh-CN"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3C</a:t>
            </a:r>
            <a:r>
              <a:rPr kumimoji="0" lang="zh-CN" altLang="en-US"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强制认证</a:t>
            </a:r>
            <a:endParaRPr kumimoji="0" lang="en-US" altLang="zh-CN"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110000"/>
              </a:lnSpc>
              <a:spcBef>
                <a:spcPts val="0"/>
              </a:spcBef>
              <a:spcAft>
                <a:spcPts val="0"/>
              </a:spcAft>
              <a:buClrTx/>
              <a:buSzTx/>
              <a:buFontTx/>
              <a:buNone/>
              <a:defRPr/>
            </a:pPr>
            <a:endParaRPr kumimoji="0" lang="en-US" altLang="zh-CN"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endParaRPr>
          </a:p>
          <a:p>
            <a:pPr marL="742950" lvl="1" indent="-285750">
              <a:lnSpc>
                <a:spcPct val="110000"/>
              </a:lnSpc>
              <a:buFont typeface="Wingdings" panose="05000000000000000000" pitchFamily="2" charset="2"/>
              <a:buChar char="ü"/>
              <a:defRPr/>
            </a:pPr>
            <a:r>
              <a:rPr kumimoji="0" lang="zh-CN" altLang="en-US"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累计出货达</a:t>
            </a:r>
            <a:r>
              <a:rPr kumimoji="0" lang="en-US" altLang="zh-CN"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5</a:t>
            </a:r>
            <a:r>
              <a:rPr kumimoji="0" lang="zh-CN" altLang="en-US"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万台</a:t>
            </a:r>
            <a:endParaRPr kumimoji="0" lang="en-US" altLang="zh-CN"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endParaRPr>
          </a:p>
        </p:txBody>
      </p:sp>
      <p:pic>
        <p:nvPicPr>
          <p:cNvPr id="18" name="图片 1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558821" y="1251715"/>
            <a:ext cx="2721035" cy="5343776"/>
          </a:xfrm>
          <a:prstGeom prst="rect">
            <a:avLst/>
          </a:prstGeom>
        </p:spPr>
      </p:pic>
      <p:pic>
        <p:nvPicPr>
          <p:cNvPr id="19" name="图片 18" descr="图片包含 用具&#10;&#10;已生成极高可信度的说明"/>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9308919">
            <a:off x="-15828" y="4167392"/>
            <a:ext cx="2866750" cy="2866750"/>
          </a:xfrm>
          <a:prstGeom prst="rect">
            <a:avLst/>
          </a:prstGeom>
        </p:spPr>
      </p:pic>
      <p:sp>
        <p:nvSpPr>
          <p:cNvPr id="2" name="矩形 1"/>
          <p:cNvSpPr/>
          <p:nvPr/>
        </p:nvSpPr>
        <p:spPr>
          <a:xfrm>
            <a:off x="3880723" y="1380636"/>
            <a:ext cx="4664570" cy="400110"/>
          </a:xfrm>
          <a:prstGeom prst="rect">
            <a:avLst/>
          </a:prstGeom>
        </p:spPr>
        <p:txBody>
          <a:bodyPr wrap="square">
            <a:spAutoFit/>
          </a:bodyPr>
          <a:lstStyle/>
          <a:p>
            <a:pPr marL="342900" indent="-342900">
              <a:buFont typeface="Wingdings" panose="05000000000000000000" pitchFamily="2" charset="2"/>
              <a:buChar char="l"/>
            </a:pPr>
            <a:r>
              <a:rPr lang="zh-CN" altLang="en-US" sz="2000" b="1" dirty="0">
                <a:ea typeface="微软雅黑" panose="020B0503020204020204" pitchFamily="34" charset="-122"/>
                <a:sym typeface="+mn-ea"/>
              </a:rPr>
              <a:t>国内最完整的幼儿园智能硬件系列</a:t>
            </a:r>
            <a:endParaRPr lang="zh-CN" altLang="en-US" sz="2000" b="1" dirty="0"/>
          </a:p>
        </p:txBody>
      </p:sp>
      <p:pic>
        <p:nvPicPr>
          <p:cNvPr id="14" name="Picture 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319877" y="4745869"/>
            <a:ext cx="1427459" cy="1467396"/>
          </a:xfrm>
          <a:prstGeom prst="ellipse">
            <a:avLst/>
          </a:prstGeom>
          <a:noFill/>
          <a:ln>
            <a:noFill/>
          </a:ln>
          <a:effectLst/>
        </p:spPr>
      </p:pic>
    </p:spTree>
    <p:custDataLst>
      <p:tags r:id="rId1"/>
    </p:custData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rotWithShape="1">
          <a:blip r:embed="rId8" cstate="print">
            <a:extLst>
              <a:ext uri="{28A0092B-C50C-407E-A947-70E740481C1C}">
                <a14:useLocalDpi xmlns:a14="http://schemas.microsoft.com/office/drawing/2010/main" val="0"/>
              </a:ext>
            </a:extLst>
          </a:blip>
          <a:srcRect l="20861" t="23612"/>
          <a:stretch>
            <a:fillRect/>
          </a:stretch>
        </p:blipFill>
        <p:spPr>
          <a:xfrm>
            <a:off x="0" y="1"/>
            <a:ext cx="1758505" cy="1816100"/>
          </a:xfrm>
          <a:prstGeom prst="rect">
            <a:avLst/>
          </a:prstGeom>
        </p:spPr>
      </p:pic>
      <p:sp>
        <p:nvSpPr>
          <p:cNvPr id="79" name="文本框 78"/>
          <p:cNvSpPr txBox="1"/>
          <p:nvPr/>
        </p:nvSpPr>
        <p:spPr>
          <a:xfrm>
            <a:off x="1758505" y="428690"/>
            <a:ext cx="4527201" cy="584775"/>
          </a:xfrm>
          <a:prstGeom prst="rect">
            <a:avLst/>
          </a:prstGeom>
          <a:noFill/>
        </p:spPr>
        <p:txBody>
          <a:bodyPr wrap="none" rtlCol="0">
            <a:spAutoFit/>
            <a:scene3d>
              <a:camera prst="orthographicFront"/>
              <a:lightRig rig="threePt" dir="t"/>
            </a:scene3d>
            <a:sp3d contourW="12700"/>
          </a:bodyPr>
          <a:lstStyle/>
          <a:p>
            <a:r>
              <a:rPr lang="zh-CN" altLang="en-US" sz="3200" b="1" dirty="0" smtClean="0">
                <a:solidFill>
                  <a:schemeClr val="tx1">
                    <a:lumMod val="75000"/>
                    <a:lumOff val="25000"/>
                  </a:schemeClr>
                </a:solidFill>
                <a:latin typeface="+mn-ea"/>
              </a:rPr>
              <a:t>互动宝宝产品</a:t>
            </a:r>
            <a:r>
              <a:rPr lang="en-US" altLang="zh-CN" sz="3200" b="1" dirty="0" smtClean="0">
                <a:solidFill>
                  <a:schemeClr val="tx1">
                    <a:lumMod val="75000"/>
                    <a:lumOff val="25000"/>
                  </a:schemeClr>
                </a:solidFill>
                <a:latin typeface="+mn-ea"/>
              </a:rPr>
              <a:t>—</a:t>
            </a:r>
            <a:r>
              <a:rPr lang="zh-CN" altLang="en-US" sz="2800" b="1" dirty="0">
                <a:solidFill>
                  <a:schemeClr val="tx1">
                    <a:lumMod val="75000"/>
                    <a:lumOff val="25000"/>
                  </a:schemeClr>
                </a:solidFill>
                <a:latin typeface="+mn-ea"/>
              </a:rPr>
              <a:t>合作模式</a:t>
            </a:r>
          </a:p>
        </p:txBody>
      </p:sp>
      <p:grpSp>
        <p:nvGrpSpPr>
          <p:cNvPr id="10" name="组合 9"/>
          <p:cNvGrpSpPr/>
          <p:nvPr/>
        </p:nvGrpSpPr>
        <p:grpSpPr>
          <a:xfrm>
            <a:off x="3115945" y="4151630"/>
            <a:ext cx="7512050" cy="2108835"/>
            <a:chOff x="6429378" y="4007427"/>
            <a:chExt cx="4325707" cy="1752100"/>
          </a:xfrm>
        </p:grpSpPr>
        <p:sp>
          <p:nvSpPr>
            <p:cNvPr id="14" name="MH_Other_7"/>
            <p:cNvSpPr/>
            <p:nvPr>
              <p:custDataLst>
                <p:tags r:id="rId5"/>
              </p:custDataLst>
            </p:nvPr>
          </p:nvSpPr>
          <p:spPr>
            <a:xfrm>
              <a:off x="6429378" y="4007427"/>
              <a:ext cx="4325707" cy="1752100"/>
            </a:xfrm>
            <a:prstGeom prst="roundRect">
              <a:avLst/>
            </a:prstGeom>
            <a:solidFill>
              <a:schemeClr val="bg1"/>
            </a:solidFill>
            <a:ln w="25400" cap="flat" cmpd="sng" algn="ctr">
              <a:solidFill>
                <a:srgbClr val="92BD61"/>
              </a:solidFill>
              <a:prstDash val="solid"/>
            </a:ln>
            <a:effectLst/>
          </p:spPr>
          <p:txBody>
            <a:bodyPr anchor="ctr">
              <a:scene3d>
                <a:camera prst="orthographicFront"/>
                <a:lightRig rig="threePt" dir="t"/>
              </a:scene3d>
              <a:sp3d contourW="12700"/>
            </a:bodyPr>
            <a:lstStyle/>
            <a:p>
              <a:pPr>
                <a:defRPr/>
              </a:pPr>
              <a:endParaRPr lang="en-US" sz="3200" b="1" kern="0" dirty="0">
                <a:solidFill>
                  <a:srgbClr val="FFFFFF"/>
                </a:solidFill>
                <a:latin typeface="+mn-ea"/>
              </a:endParaRPr>
            </a:p>
          </p:txBody>
        </p:sp>
        <p:sp>
          <p:nvSpPr>
            <p:cNvPr id="13" name="矩形 12"/>
            <p:cNvSpPr/>
            <p:nvPr/>
          </p:nvSpPr>
          <p:spPr>
            <a:xfrm>
              <a:off x="6510553" y="4083290"/>
              <a:ext cx="3835363" cy="1610180"/>
            </a:xfrm>
            <a:prstGeom prst="rect">
              <a:avLst/>
            </a:prstGeom>
          </p:spPr>
          <p:txBody>
            <a:bodyPr wrap="square">
              <a:spAutoFit/>
              <a:scene3d>
                <a:camera prst="orthographicFront"/>
                <a:lightRig rig="threePt" dir="t"/>
              </a:scene3d>
              <a:sp3d contourW="12700"/>
            </a:bodyPr>
            <a:lstStyle/>
            <a:p>
              <a:pPr marL="285750" indent="-285750" algn="just">
                <a:lnSpc>
                  <a:spcPct val="150000"/>
                </a:lnSpc>
                <a:buFont typeface="Wingdings" panose="05000000000000000000" pitchFamily="2" charset="2"/>
                <a:buChar char="l"/>
              </a:pPr>
              <a:r>
                <a:rPr lang="zh-CN" altLang="en-US" sz="1600" b="1" dirty="0" smtClean="0">
                  <a:solidFill>
                    <a:schemeClr val="tx1"/>
                  </a:solidFill>
                  <a:latin typeface="+mn-ea"/>
                </a:rPr>
                <a:t>负责提供“互动宝宝”产品的建设及维护（包括应用平台系统、客户端软件、内容和相关软硬件集成接口）</a:t>
              </a:r>
            </a:p>
            <a:p>
              <a:pPr marL="285750" indent="-285750" algn="just">
                <a:lnSpc>
                  <a:spcPct val="150000"/>
                </a:lnSpc>
                <a:buFont typeface="Wingdings" panose="05000000000000000000" pitchFamily="2" charset="2"/>
                <a:buChar char="l"/>
              </a:pPr>
              <a:r>
                <a:rPr lang="zh-CN" altLang="en-US" sz="1600" b="1" dirty="0" smtClean="0">
                  <a:solidFill>
                    <a:schemeClr val="tx1"/>
                  </a:solidFill>
                  <a:latin typeface="+mn-ea"/>
                </a:rPr>
                <a:t>支撑</a:t>
              </a:r>
              <a:r>
                <a:rPr lang="zh-CN" altLang="en-US" sz="1600" b="1" dirty="0">
                  <a:solidFill>
                    <a:schemeClr val="tx1"/>
                  </a:solidFill>
                  <a:latin typeface="+mn-ea"/>
                </a:rPr>
                <a:t>联通</a:t>
              </a:r>
              <a:r>
                <a:rPr lang="zh-CN" altLang="en-US" sz="1600" b="1" dirty="0" smtClean="0">
                  <a:solidFill>
                    <a:schemeClr val="tx1"/>
                  </a:solidFill>
                  <a:latin typeface="+mn-ea"/>
                </a:rPr>
                <a:t>做好“互动宝宝”产品售</a:t>
              </a:r>
              <a:r>
                <a:rPr lang="zh-CN" altLang="en-US" sz="1600" b="1" dirty="0">
                  <a:solidFill>
                    <a:schemeClr val="tx1"/>
                  </a:solidFill>
                  <a:latin typeface="+mn-ea"/>
                </a:rPr>
                <a:t>前、售中与售后</a:t>
              </a:r>
              <a:r>
                <a:rPr lang="zh-CN" altLang="en-US" sz="1600" b="1" dirty="0" smtClean="0">
                  <a:solidFill>
                    <a:schemeClr val="tx1"/>
                  </a:solidFill>
                  <a:latin typeface="+mn-ea"/>
                </a:rPr>
                <a:t>阶段的服务工作</a:t>
              </a:r>
            </a:p>
            <a:p>
              <a:pPr marL="285750" indent="-285750" algn="just">
                <a:lnSpc>
                  <a:spcPct val="150000"/>
                </a:lnSpc>
                <a:buFont typeface="Wingdings" panose="05000000000000000000" pitchFamily="2" charset="2"/>
                <a:buChar char="l"/>
              </a:pPr>
              <a:r>
                <a:rPr lang="zh-CN" altLang="en-US" sz="1600" b="1" dirty="0" smtClean="0">
                  <a:solidFill>
                    <a:schemeClr val="tx1"/>
                  </a:solidFill>
                  <a:latin typeface="+mn-ea"/>
                </a:rPr>
                <a:t>负责硬件设备的</a:t>
              </a:r>
              <a:r>
                <a:rPr lang="zh-CN" altLang="en-US" sz="1600" b="1" dirty="0">
                  <a:solidFill>
                    <a:schemeClr val="tx1"/>
                  </a:solidFill>
                  <a:latin typeface="+mn-ea"/>
                </a:rPr>
                <a:t>安装及维护</a:t>
              </a:r>
            </a:p>
            <a:p>
              <a:pPr marL="285750" indent="-285750" algn="just">
                <a:lnSpc>
                  <a:spcPct val="150000"/>
                </a:lnSpc>
                <a:buFont typeface="Wingdings" panose="05000000000000000000" pitchFamily="2" charset="2"/>
                <a:buChar char="l"/>
              </a:pPr>
              <a:r>
                <a:rPr lang="zh-CN" altLang="en-US" sz="1600" b="1" dirty="0">
                  <a:solidFill>
                    <a:schemeClr val="tx1"/>
                  </a:solidFill>
                  <a:latin typeface="+mn-ea"/>
                </a:rPr>
                <a:t>负责幼教资源的</a:t>
              </a:r>
              <a:r>
                <a:rPr lang="zh-CN" altLang="en-US" sz="1600" b="1" dirty="0" smtClean="0">
                  <a:solidFill>
                    <a:schemeClr val="tx1"/>
                  </a:solidFill>
                  <a:latin typeface="+mn-ea"/>
                </a:rPr>
                <a:t>更新</a:t>
              </a:r>
            </a:p>
          </p:txBody>
        </p:sp>
      </p:grpSp>
      <p:sp>
        <p:nvSpPr>
          <p:cNvPr id="43" name="MH_Text_1"/>
          <p:cNvSpPr>
            <a:spLocks noChangeArrowheads="1"/>
          </p:cNvSpPr>
          <p:nvPr>
            <p:custDataLst>
              <p:tags r:id="rId2"/>
            </p:custDataLst>
          </p:nvPr>
        </p:nvSpPr>
        <p:spPr bwMode="auto">
          <a:xfrm>
            <a:off x="603250" y="4151630"/>
            <a:ext cx="2223770" cy="2108200"/>
          </a:xfrm>
          <a:prstGeom prst="rect">
            <a:avLst/>
          </a:prstGeom>
          <a:solidFill>
            <a:schemeClr val="accent2"/>
          </a:solidFill>
          <a:ln w="28575">
            <a:solidFill>
              <a:schemeClr val="bg1"/>
            </a:solidFill>
            <a:miter lim="800000"/>
          </a:ln>
        </p:spPr>
        <p:txBody>
          <a:bodyPr lIns="180000" rIns="180000"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9pPr>
          </a:lstStyle>
          <a:p>
            <a:pPr algn="ctr">
              <a:lnSpc>
                <a:spcPct val="140000"/>
              </a:lnSpc>
              <a:spcBef>
                <a:spcPct val="0"/>
              </a:spcBef>
              <a:spcAft>
                <a:spcPts val="600"/>
              </a:spcAft>
              <a:buNone/>
              <a:defRPr/>
            </a:pPr>
            <a:r>
              <a:rPr lang="zh-CN" altLang="en-US" sz="2400" b="1" dirty="0">
                <a:solidFill>
                  <a:srgbClr val="FFFFFF"/>
                </a:solidFill>
                <a:latin typeface="+mn-lt"/>
                <a:ea typeface="+mn-ea"/>
              </a:rPr>
              <a:t>智慧树</a:t>
            </a:r>
          </a:p>
        </p:txBody>
      </p:sp>
      <p:sp>
        <p:nvSpPr>
          <p:cNvPr id="45" name="MH_Text_3"/>
          <p:cNvSpPr>
            <a:spLocks noChangeArrowheads="1"/>
          </p:cNvSpPr>
          <p:nvPr>
            <p:custDataLst>
              <p:tags r:id="rId3"/>
            </p:custDataLst>
          </p:nvPr>
        </p:nvSpPr>
        <p:spPr bwMode="auto">
          <a:xfrm>
            <a:off x="603533" y="1578687"/>
            <a:ext cx="2223714" cy="2152746"/>
          </a:xfrm>
          <a:prstGeom prst="rect">
            <a:avLst/>
          </a:prstGeom>
          <a:solidFill>
            <a:srgbClr val="DE7272"/>
          </a:solidFill>
          <a:ln w="28575">
            <a:solidFill>
              <a:schemeClr val="bg1"/>
            </a:solidFill>
            <a:miter lim="800000"/>
          </a:ln>
        </p:spPr>
        <p:txBody>
          <a:bodyPr lIns="180000" rIns="180000"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9pPr>
          </a:lstStyle>
          <a:p>
            <a:pPr algn="ctr">
              <a:lnSpc>
                <a:spcPct val="140000"/>
              </a:lnSpc>
              <a:spcBef>
                <a:spcPct val="0"/>
              </a:spcBef>
              <a:spcAft>
                <a:spcPts val="600"/>
              </a:spcAft>
              <a:buNone/>
              <a:defRPr/>
            </a:pPr>
            <a:r>
              <a:rPr lang="zh-CN" altLang="en-US" sz="2400" b="1" dirty="0">
                <a:solidFill>
                  <a:srgbClr val="FFFFFF"/>
                </a:solidFill>
                <a:latin typeface="+mn-lt"/>
                <a:ea typeface="+mn-ea"/>
              </a:rPr>
              <a:t>中国联通</a:t>
            </a:r>
          </a:p>
        </p:txBody>
      </p:sp>
      <p:sp>
        <p:nvSpPr>
          <p:cNvPr id="3" name="MH_Other_7"/>
          <p:cNvSpPr/>
          <p:nvPr>
            <p:custDataLst>
              <p:tags r:id="rId4"/>
            </p:custDataLst>
          </p:nvPr>
        </p:nvSpPr>
        <p:spPr>
          <a:xfrm>
            <a:off x="3115945" y="1622425"/>
            <a:ext cx="7512050" cy="2108835"/>
          </a:xfrm>
          <a:prstGeom prst="roundRect">
            <a:avLst/>
          </a:prstGeom>
          <a:solidFill>
            <a:schemeClr val="bg1"/>
          </a:solidFill>
          <a:ln w="25400" cap="flat" cmpd="sng" algn="ctr">
            <a:solidFill>
              <a:srgbClr val="DE7272"/>
            </a:solidFill>
            <a:prstDash val="solid"/>
          </a:ln>
          <a:effectLst/>
        </p:spPr>
        <p:txBody>
          <a:bodyPr anchor="ctr">
            <a:scene3d>
              <a:camera prst="orthographicFront"/>
              <a:lightRig rig="threePt" dir="t"/>
            </a:scene3d>
            <a:sp3d contourW="12700"/>
          </a:bodyPr>
          <a:lstStyle/>
          <a:p>
            <a:pPr>
              <a:defRPr/>
            </a:pPr>
            <a:endParaRPr lang="en-US" sz="3200" b="1" kern="0" dirty="0">
              <a:solidFill>
                <a:srgbClr val="FFFFFF"/>
              </a:solidFill>
              <a:latin typeface="+mn-ea"/>
            </a:endParaRPr>
          </a:p>
        </p:txBody>
      </p:sp>
      <p:sp>
        <p:nvSpPr>
          <p:cNvPr id="18" name="矩形 17"/>
          <p:cNvSpPr/>
          <p:nvPr/>
        </p:nvSpPr>
        <p:spPr>
          <a:xfrm>
            <a:off x="3341675" y="1707515"/>
            <a:ext cx="7175885" cy="1938992"/>
          </a:xfrm>
          <a:prstGeom prst="rect">
            <a:avLst/>
          </a:prstGeom>
        </p:spPr>
        <p:txBody>
          <a:bodyPr wrap="square">
            <a:spAutoFit/>
            <a:scene3d>
              <a:camera prst="orthographicFront"/>
              <a:lightRig rig="threePt" dir="t"/>
            </a:scene3d>
            <a:sp3d contourW="12700"/>
          </a:bodyPr>
          <a:lstStyle/>
          <a:p>
            <a:pPr marL="285750" indent="-285750" algn="just">
              <a:lnSpc>
                <a:spcPct val="150000"/>
              </a:lnSpc>
              <a:buFont typeface="Wingdings" panose="05000000000000000000" pitchFamily="2" charset="2"/>
              <a:buChar char="l"/>
            </a:pPr>
            <a:r>
              <a:rPr lang="zh-CN" altLang="en-US" sz="1600" b="1" dirty="0" smtClean="0">
                <a:solidFill>
                  <a:schemeClr val="tx1"/>
                </a:solidFill>
                <a:latin typeface="+mn-ea"/>
              </a:rPr>
              <a:t>面向客户进行“互动宝宝”产品的营销</a:t>
            </a:r>
          </a:p>
          <a:p>
            <a:pPr marL="285750" indent="-285750" algn="just">
              <a:lnSpc>
                <a:spcPct val="150000"/>
              </a:lnSpc>
              <a:buFont typeface="Wingdings" panose="05000000000000000000" pitchFamily="2" charset="2"/>
              <a:buChar char="l"/>
            </a:pPr>
            <a:r>
              <a:rPr lang="zh-CN" altLang="en-US" sz="1600" b="1" dirty="0" smtClean="0">
                <a:solidFill>
                  <a:schemeClr val="tx1"/>
                </a:solidFill>
                <a:latin typeface="+mn-ea"/>
              </a:rPr>
              <a:t>与客户签订“互动宝宝产品”协议或备忘录</a:t>
            </a:r>
          </a:p>
          <a:p>
            <a:pPr marL="285750" indent="-285750" algn="just">
              <a:lnSpc>
                <a:spcPct val="150000"/>
              </a:lnSpc>
              <a:buFont typeface="Wingdings" panose="05000000000000000000" pitchFamily="2" charset="2"/>
              <a:buChar char="l"/>
            </a:pPr>
            <a:r>
              <a:rPr lang="zh-CN" altLang="en-US" sz="1600" b="1" dirty="0" smtClean="0">
                <a:solidFill>
                  <a:schemeClr val="tx1"/>
                </a:solidFill>
                <a:latin typeface="+mn-ea"/>
              </a:rPr>
              <a:t>从合作伙伴采购硬件设备及相关服务，销售</a:t>
            </a:r>
            <a:r>
              <a:rPr lang="zh-CN" altLang="en-US" sz="1600" b="1" dirty="0">
                <a:solidFill>
                  <a:schemeClr val="tx1"/>
                </a:solidFill>
                <a:latin typeface="+mn-ea"/>
              </a:rPr>
              <a:t>给</a:t>
            </a:r>
            <a:r>
              <a:rPr lang="zh-CN" altLang="en-US" sz="1600" b="1" dirty="0" smtClean="0">
                <a:solidFill>
                  <a:schemeClr val="tx1"/>
                </a:solidFill>
                <a:latin typeface="+mn-ea"/>
              </a:rPr>
              <a:t>客户</a:t>
            </a:r>
          </a:p>
          <a:p>
            <a:pPr marL="285750" indent="-285750" algn="just">
              <a:lnSpc>
                <a:spcPct val="150000"/>
              </a:lnSpc>
              <a:buFont typeface="Wingdings" panose="05000000000000000000" pitchFamily="2" charset="2"/>
              <a:buChar char="l"/>
            </a:pPr>
            <a:r>
              <a:rPr lang="zh-CN" altLang="en-US" sz="1600" b="1" dirty="0" smtClean="0">
                <a:solidFill>
                  <a:schemeClr val="tx1"/>
                </a:solidFill>
                <a:latin typeface="+mn-ea"/>
              </a:rPr>
              <a:t>提供互动宝宝平台运行的基础环境，包括机房空间、网络带宽、</a:t>
            </a:r>
            <a:r>
              <a:rPr lang="en-US" altLang="zh-CN" sz="1600" b="1" dirty="0" smtClean="0">
                <a:solidFill>
                  <a:schemeClr val="tx1"/>
                </a:solidFill>
                <a:latin typeface="+mn-ea"/>
              </a:rPr>
              <a:t>IP</a:t>
            </a:r>
            <a:r>
              <a:rPr lang="zh-CN" altLang="en-US" sz="1600" b="1" dirty="0" smtClean="0">
                <a:solidFill>
                  <a:schemeClr val="tx1"/>
                </a:solidFill>
                <a:latin typeface="+mn-ea"/>
              </a:rPr>
              <a:t>地址、安全环境、计算存储资源等，以及短信、定位等业务能力</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rotWithShape="1">
          <a:blip r:embed="rId4" cstate="print">
            <a:extLst>
              <a:ext uri="{28A0092B-C50C-407E-A947-70E740481C1C}">
                <a14:useLocalDpi xmlns:a14="http://schemas.microsoft.com/office/drawing/2010/main" val="0"/>
              </a:ext>
            </a:extLst>
          </a:blip>
          <a:srcRect l="20861" t="23612"/>
          <a:stretch>
            <a:fillRect/>
          </a:stretch>
        </p:blipFill>
        <p:spPr>
          <a:xfrm>
            <a:off x="0" y="1"/>
            <a:ext cx="1758505" cy="1816100"/>
          </a:xfrm>
          <a:prstGeom prst="rect">
            <a:avLst/>
          </a:prstGeom>
        </p:spPr>
      </p:pic>
      <p:sp>
        <p:nvSpPr>
          <p:cNvPr id="79" name="文本框 78"/>
          <p:cNvSpPr txBox="1"/>
          <p:nvPr/>
        </p:nvSpPr>
        <p:spPr>
          <a:xfrm>
            <a:off x="1758505" y="428690"/>
            <a:ext cx="4886274" cy="584775"/>
          </a:xfrm>
          <a:prstGeom prst="rect">
            <a:avLst/>
          </a:prstGeom>
          <a:noFill/>
        </p:spPr>
        <p:txBody>
          <a:bodyPr wrap="none" rtlCol="0">
            <a:spAutoFit/>
            <a:scene3d>
              <a:camera prst="orthographicFront"/>
              <a:lightRig rig="threePt" dir="t"/>
            </a:scene3d>
            <a:sp3d contourW="12700"/>
          </a:bodyPr>
          <a:lstStyle/>
          <a:p>
            <a:r>
              <a:rPr lang="zh-CN" altLang="en-US" sz="3200" b="1" dirty="0" smtClean="0">
                <a:solidFill>
                  <a:schemeClr val="tx1">
                    <a:lumMod val="75000"/>
                    <a:lumOff val="25000"/>
                  </a:schemeClr>
                </a:solidFill>
                <a:latin typeface="+mn-ea"/>
              </a:rPr>
              <a:t>互动宝宝产品</a:t>
            </a:r>
            <a:r>
              <a:rPr lang="en-US" altLang="zh-CN" sz="3200" b="1" dirty="0" smtClean="0">
                <a:solidFill>
                  <a:schemeClr val="tx1">
                    <a:lumMod val="75000"/>
                    <a:lumOff val="25000"/>
                  </a:schemeClr>
                </a:solidFill>
                <a:latin typeface="+mn-ea"/>
              </a:rPr>
              <a:t>—</a:t>
            </a:r>
            <a:r>
              <a:rPr lang="zh-CN" altLang="en-US" sz="2800" b="1" dirty="0" smtClean="0">
                <a:solidFill>
                  <a:schemeClr val="tx1">
                    <a:lumMod val="75000"/>
                    <a:lumOff val="25000"/>
                  </a:schemeClr>
                </a:solidFill>
                <a:latin typeface="+mn-ea"/>
              </a:rPr>
              <a:t>产品资源包</a:t>
            </a:r>
            <a:endParaRPr lang="zh-CN" altLang="en-US" sz="2800" b="1" dirty="0">
              <a:solidFill>
                <a:schemeClr val="tx1">
                  <a:lumMod val="75000"/>
                  <a:lumOff val="25000"/>
                </a:schemeClr>
              </a:solidFill>
              <a:latin typeface="+mn-ea"/>
            </a:endParaRPr>
          </a:p>
        </p:txBody>
      </p:sp>
      <p:sp>
        <p:nvSpPr>
          <p:cNvPr id="17" name="矩形 16"/>
          <p:cNvSpPr/>
          <p:nvPr/>
        </p:nvSpPr>
        <p:spPr>
          <a:xfrm>
            <a:off x="886369" y="1681812"/>
            <a:ext cx="10475849" cy="810478"/>
          </a:xfrm>
          <a:prstGeom prst="rect">
            <a:avLst/>
          </a:prstGeom>
          <a:noFill/>
          <a:ln w="19050" cap="flat" cmpd="sng" algn="ctr">
            <a:noFill/>
            <a:prstDash val="solid"/>
            <a:miter lim="800000"/>
          </a:ln>
          <a:effectLst/>
        </p:spPr>
        <p:txBody>
          <a:bodyPr wrap="square">
            <a:spAutoFit/>
          </a:bodyPr>
          <a:lstStyle/>
          <a:p>
            <a:pPr marL="0" marR="0" lvl="0" indent="0" defTabSz="914400" eaLnBrk="1" fontAlgn="auto" latinLnBrk="0" hangingPunct="1">
              <a:lnSpc>
                <a:spcPct val="150000"/>
              </a:lnSpc>
              <a:spcBef>
                <a:spcPts val="0"/>
              </a:spcBef>
              <a:spcAft>
                <a:spcPts val="0"/>
              </a:spcAft>
              <a:buClrTx/>
              <a:buSzTx/>
              <a:buFontTx/>
              <a:buNone/>
              <a:defRPr/>
            </a:pPr>
            <a:r>
              <a:rPr kumimoji="0" lang="zh-CN" altLang="en-US" sz="1600" b="0" i="0" u="none" strike="noStrike" kern="0" cap="none" spc="0" normalizeH="0" baseline="0" noProof="0" dirty="0" smtClean="0">
                <a:ln>
                  <a:noFill/>
                </a:ln>
                <a:solidFill>
                  <a:prstClr val="white">
                    <a:lumMod val="50000"/>
                  </a:prstClr>
                </a:solidFill>
                <a:effectLst/>
                <a:uLnTx/>
                <a:uFillTx/>
                <a:latin typeface="+mn-ea"/>
                <a:cs typeface="+mn-cs"/>
              </a:rPr>
              <a:t>       基于互动宝宝产品的特色资源</a:t>
            </a:r>
            <a:r>
              <a:rPr kumimoji="0" lang="en-US" altLang="zh-CN" sz="1600" b="0" i="0" u="none" strike="noStrike" kern="0" cap="none" spc="0" normalizeH="0" baseline="0" noProof="0" dirty="0" smtClean="0">
                <a:ln>
                  <a:noFill/>
                </a:ln>
                <a:solidFill>
                  <a:prstClr val="white">
                    <a:lumMod val="50000"/>
                  </a:prstClr>
                </a:solidFill>
                <a:effectLst/>
                <a:uLnTx/>
                <a:uFillTx/>
                <a:latin typeface="+mn-ea"/>
                <a:cs typeface="+mn-cs"/>
              </a:rPr>
              <a:t>—</a:t>
            </a:r>
            <a:r>
              <a:rPr kumimoji="0" lang="zh-CN" altLang="en-US" sz="1600" b="0" i="0" u="none" strike="noStrike" kern="0" cap="none" spc="0" normalizeH="0" baseline="0" noProof="0" dirty="0" smtClean="0">
                <a:ln>
                  <a:noFill/>
                </a:ln>
                <a:solidFill>
                  <a:prstClr val="white">
                    <a:lumMod val="50000"/>
                  </a:prstClr>
                </a:solidFill>
                <a:effectLst/>
                <a:uLnTx/>
                <a:uFillTx/>
                <a:latin typeface="+mn-ea"/>
                <a:cs typeface="+mn-cs"/>
              </a:rPr>
              <a:t>会员优质特权、安全接送系统和视频直播系统，制定了两款产品资源包</a:t>
            </a:r>
            <a:r>
              <a:rPr kumimoji="0" lang="zh-CN" altLang="zh-CN" sz="1600" b="0" i="0" u="none" strike="noStrike" kern="0" cap="none" spc="0" normalizeH="0" baseline="0" noProof="0" dirty="0" smtClean="0">
                <a:ln>
                  <a:noFill/>
                </a:ln>
                <a:solidFill>
                  <a:prstClr val="white">
                    <a:lumMod val="50000"/>
                  </a:prstClr>
                </a:solidFill>
                <a:effectLst/>
                <a:uLnTx/>
                <a:uFillTx/>
                <a:latin typeface="+mn-ea"/>
                <a:cs typeface="+mn-cs"/>
              </a:rPr>
              <a:t>，</a:t>
            </a:r>
            <a:r>
              <a:rPr kumimoji="0" lang="zh-CN" altLang="en-US" sz="1600" b="0" i="0" u="none" strike="noStrike" kern="0" cap="none" spc="0" normalizeH="0" baseline="0" noProof="0" dirty="0" smtClean="0">
                <a:ln>
                  <a:noFill/>
                </a:ln>
                <a:solidFill>
                  <a:prstClr val="white">
                    <a:lumMod val="50000"/>
                  </a:prstClr>
                </a:solidFill>
                <a:effectLst/>
                <a:uLnTx/>
                <a:uFillTx/>
                <a:latin typeface="+mn-ea"/>
                <a:cs typeface="+mn-cs"/>
              </a:rPr>
              <a:t>可通过互动宝宝</a:t>
            </a:r>
            <a:r>
              <a:rPr kumimoji="0" lang="en-US" altLang="zh-CN" sz="1600" b="0" i="0" u="none" strike="noStrike" kern="0" cap="none" spc="0" normalizeH="0" baseline="0" noProof="0" dirty="0" smtClean="0">
                <a:ln>
                  <a:noFill/>
                </a:ln>
                <a:solidFill>
                  <a:prstClr val="white">
                    <a:lumMod val="50000"/>
                  </a:prstClr>
                </a:solidFill>
                <a:effectLst/>
                <a:uLnTx/>
                <a:uFillTx/>
                <a:latin typeface="+mn-ea"/>
                <a:cs typeface="+mn-cs"/>
              </a:rPr>
              <a:t>APP</a:t>
            </a:r>
            <a:r>
              <a:rPr kumimoji="0" lang="zh-CN" altLang="en-US" sz="1600" b="0" i="0" u="none" strike="noStrike" kern="0" cap="none" spc="0" normalizeH="0" baseline="0" noProof="0" dirty="0" smtClean="0">
                <a:ln>
                  <a:noFill/>
                </a:ln>
                <a:solidFill>
                  <a:prstClr val="white">
                    <a:lumMod val="50000"/>
                  </a:prstClr>
                </a:solidFill>
                <a:effectLst/>
                <a:uLnTx/>
                <a:uFillTx/>
                <a:latin typeface="+mn-ea"/>
                <a:cs typeface="+mn-cs"/>
              </a:rPr>
              <a:t>或订购宝宝沃卡套餐向用户进行推广。</a:t>
            </a:r>
            <a:endParaRPr kumimoji="0" lang="en-US" altLang="zh-CN" sz="1600" b="0" i="0" u="none" strike="noStrike" kern="0" cap="none" spc="0" normalizeH="0" baseline="0" noProof="0" dirty="0" smtClean="0">
              <a:ln>
                <a:noFill/>
              </a:ln>
              <a:solidFill>
                <a:prstClr val="white">
                  <a:lumMod val="50000"/>
                </a:prstClr>
              </a:solidFill>
              <a:effectLst/>
              <a:uLnTx/>
              <a:uFillTx/>
              <a:latin typeface="+mn-ea"/>
              <a:cs typeface="+mn-cs"/>
            </a:endParaRPr>
          </a:p>
        </p:txBody>
      </p:sp>
      <p:graphicFrame>
        <p:nvGraphicFramePr>
          <p:cNvPr id="19" name="表格 18"/>
          <p:cNvGraphicFramePr>
            <a:graphicFrameLocks noGrp="1"/>
          </p:cNvGraphicFramePr>
          <p:nvPr/>
        </p:nvGraphicFramePr>
        <p:xfrm>
          <a:off x="893486" y="2695276"/>
          <a:ext cx="10468732" cy="3544812"/>
        </p:xfrm>
        <a:graphic>
          <a:graphicData uri="http://schemas.openxmlformats.org/drawingml/2006/table">
            <a:tbl>
              <a:tblPr firstRow="1" firstCol="1" bandRow="1">
                <a:tableStyleId>{912C8C85-51F0-491E-9774-3900AFEF0FD7}</a:tableStyleId>
              </a:tblPr>
              <a:tblGrid>
                <a:gridCol w="1169649"/>
                <a:gridCol w="825597"/>
                <a:gridCol w="3868093"/>
                <a:gridCol w="4605393"/>
              </a:tblGrid>
              <a:tr h="534127">
                <a:tc>
                  <a:txBody>
                    <a:bodyPr/>
                    <a:lstStyle/>
                    <a:p>
                      <a:pPr algn="ctr">
                        <a:lnSpc>
                          <a:spcPct val="150000"/>
                        </a:lnSpc>
                        <a:spcAft>
                          <a:spcPts val="0"/>
                        </a:spcAft>
                      </a:pPr>
                      <a:r>
                        <a:rPr lang="zh-CN" altLang="en-US" sz="1400" kern="0" dirty="0">
                          <a:effectLst/>
                          <a:latin typeface="微软雅黑" panose="020B0503020204020204" pitchFamily="34" charset="-122"/>
                          <a:ea typeface="微软雅黑" panose="020B0503020204020204" pitchFamily="34" charset="-122"/>
                          <a:cs typeface="微软雅黑" panose="020B0503020204020204" pitchFamily="34" charset="-122"/>
                        </a:rPr>
                        <a:t>产品资源</a:t>
                      </a:r>
                      <a:r>
                        <a:rPr lang="zh-CN" sz="1400" kern="0" dirty="0">
                          <a:effectLst/>
                          <a:latin typeface="微软雅黑" panose="020B0503020204020204" pitchFamily="34" charset="-122"/>
                          <a:ea typeface="微软雅黑" panose="020B0503020204020204" pitchFamily="34" charset="-122"/>
                          <a:cs typeface="微软雅黑" panose="020B0503020204020204" pitchFamily="34" charset="-122"/>
                        </a:rPr>
                        <a:t>包</a:t>
                      </a:r>
                      <a:endParaRPr lang="zh-CN" sz="1400" kern="100" dirty="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nchor="ctr"/>
                </a:tc>
                <a:tc>
                  <a:txBody>
                    <a:bodyPr/>
                    <a:lstStyle/>
                    <a:p>
                      <a:pPr algn="ctr">
                        <a:lnSpc>
                          <a:spcPct val="150000"/>
                        </a:lnSpc>
                        <a:spcAft>
                          <a:spcPts val="0"/>
                        </a:spcAft>
                      </a:pPr>
                      <a:r>
                        <a:rPr lang="zh-CN" sz="1400" kern="0" dirty="0">
                          <a:effectLst/>
                          <a:latin typeface="微软雅黑" panose="020B0503020204020204" pitchFamily="34" charset="-122"/>
                          <a:ea typeface="微软雅黑" panose="020B0503020204020204" pitchFamily="34" charset="-122"/>
                          <a:cs typeface="微软雅黑" panose="020B0503020204020204" pitchFamily="34" charset="-122"/>
                        </a:rPr>
                        <a:t>资费</a:t>
                      </a:r>
                      <a:endParaRPr lang="zh-CN" sz="1400" kern="100" dirty="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nchor="ctr"/>
                </a:tc>
                <a:tc>
                  <a:txBody>
                    <a:bodyPr/>
                    <a:lstStyle/>
                    <a:p>
                      <a:pPr algn="ctr">
                        <a:lnSpc>
                          <a:spcPct val="150000"/>
                        </a:lnSpc>
                        <a:spcAft>
                          <a:spcPts val="0"/>
                        </a:spcAft>
                      </a:pPr>
                      <a:r>
                        <a:rPr lang="zh-CN" altLang="en-US" sz="1400" kern="0" dirty="0">
                          <a:effectLst/>
                          <a:latin typeface="微软雅黑" panose="020B0503020204020204" pitchFamily="34" charset="-122"/>
                          <a:ea typeface="微软雅黑" panose="020B0503020204020204" pitchFamily="34" charset="-122"/>
                          <a:cs typeface="微软雅黑" panose="020B0503020204020204" pitchFamily="34" charset="-122"/>
                        </a:rPr>
                        <a:t>服务内容</a:t>
                      </a:r>
                      <a:endParaRPr lang="zh-CN" sz="1400" kern="100" dirty="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nchor="ctr"/>
                </a:tc>
                <a:tc>
                  <a:txBody>
                    <a:bodyPr/>
                    <a:lstStyle/>
                    <a:p>
                      <a:pPr algn="ctr">
                        <a:lnSpc>
                          <a:spcPct val="150000"/>
                        </a:lnSpc>
                        <a:spcAft>
                          <a:spcPts val="0"/>
                        </a:spcAft>
                      </a:pPr>
                      <a:r>
                        <a:rPr lang="zh-CN" sz="1400" kern="0" dirty="0">
                          <a:effectLst/>
                          <a:latin typeface="微软雅黑" panose="020B0503020204020204" pitchFamily="34" charset="-122"/>
                          <a:ea typeface="微软雅黑" panose="020B0503020204020204" pitchFamily="34" charset="-122"/>
                          <a:cs typeface="微软雅黑" panose="020B0503020204020204" pitchFamily="34" charset="-122"/>
                        </a:rPr>
                        <a:t>备注</a:t>
                      </a:r>
                      <a:endParaRPr lang="zh-CN" sz="1400" kern="100" dirty="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nchor="ctr"/>
                </a:tc>
              </a:tr>
              <a:tr h="1181159">
                <a:tc>
                  <a:txBody>
                    <a:bodyPr/>
                    <a:lstStyle/>
                    <a:p>
                      <a:pPr algn="ctr">
                        <a:lnSpc>
                          <a:spcPct val="150000"/>
                        </a:lnSpc>
                        <a:spcAft>
                          <a:spcPts val="0"/>
                        </a:spcAft>
                      </a:pPr>
                      <a:r>
                        <a:rPr lang="zh-CN" altLang="en-US" sz="1400" kern="100" dirty="0">
                          <a:solidFill>
                            <a:srgbClr val="7F7F7F"/>
                          </a:solidFill>
                          <a:effectLst/>
                          <a:latin typeface="微软雅黑" panose="020B0503020204020204" pitchFamily="34" charset="-122"/>
                          <a:ea typeface="微软雅黑" panose="020B0503020204020204" pitchFamily="34" charset="-122"/>
                          <a:cs typeface="微软雅黑" panose="020B0503020204020204" pitchFamily="34" charset="-122"/>
                        </a:rPr>
                        <a:t>①</a:t>
                      </a:r>
                      <a:endParaRPr lang="zh-CN" sz="1400" kern="100" dirty="0">
                        <a:solidFill>
                          <a:srgbClr val="7F7F7F"/>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nchor="ctr"/>
                </a:tc>
                <a:tc>
                  <a:txBody>
                    <a:bodyPr/>
                    <a:lstStyle/>
                    <a:p>
                      <a:pPr algn="ctr">
                        <a:lnSpc>
                          <a:spcPct val="150000"/>
                        </a:lnSpc>
                        <a:spcAft>
                          <a:spcPts val="0"/>
                        </a:spcAft>
                      </a:pPr>
                      <a:r>
                        <a:rPr lang="en-US" sz="1400" kern="0" dirty="0">
                          <a:solidFill>
                            <a:srgbClr val="7F7F7F"/>
                          </a:solidFill>
                          <a:effectLst/>
                          <a:latin typeface="微软雅黑" panose="020B0503020204020204" pitchFamily="34" charset="-122"/>
                          <a:ea typeface="微软雅黑" panose="020B0503020204020204" pitchFamily="34" charset="-122"/>
                          <a:cs typeface="微软雅黑" panose="020B0503020204020204" pitchFamily="34" charset="-122"/>
                        </a:rPr>
                        <a:t>5</a:t>
                      </a:r>
                      <a:r>
                        <a:rPr lang="zh-CN" altLang="en-US" sz="1400" kern="0" dirty="0">
                          <a:solidFill>
                            <a:srgbClr val="7F7F7F"/>
                          </a:solidFill>
                          <a:effectLst/>
                          <a:latin typeface="微软雅黑" panose="020B0503020204020204" pitchFamily="34" charset="-122"/>
                          <a:ea typeface="微软雅黑" panose="020B0503020204020204" pitchFamily="34" charset="-122"/>
                          <a:cs typeface="微软雅黑" panose="020B0503020204020204" pitchFamily="34" charset="-122"/>
                        </a:rPr>
                        <a:t>元</a:t>
                      </a:r>
                      <a:r>
                        <a:rPr lang="en-US" altLang="zh-CN" sz="1400" kern="0" dirty="0">
                          <a:solidFill>
                            <a:srgbClr val="7F7F7F"/>
                          </a:solidFill>
                          <a:effectLst/>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kern="0" dirty="0">
                          <a:solidFill>
                            <a:srgbClr val="7F7F7F"/>
                          </a:solidFill>
                          <a:effectLst/>
                          <a:latin typeface="微软雅黑" panose="020B0503020204020204" pitchFamily="34" charset="-122"/>
                          <a:ea typeface="微软雅黑" panose="020B0503020204020204" pitchFamily="34" charset="-122"/>
                          <a:cs typeface="微软雅黑" panose="020B0503020204020204" pitchFamily="34" charset="-122"/>
                        </a:rPr>
                        <a:t>月</a:t>
                      </a:r>
                      <a:endParaRPr lang="zh-CN" sz="1400" kern="100" dirty="0">
                        <a:solidFill>
                          <a:srgbClr val="7F7F7F"/>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nchor="ctr"/>
                </a:tc>
                <a:tc>
                  <a:txBody>
                    <a:bodyPr/>
                    <a:lstStyle/>
                    <a:p>
                      <a:pPr algn="ctr">
                        <a:lnSpc>
                          <a:spcPct val="150000"/>
                        </a:lnSpc>
                        <a:spcAft>
                          <a:spcPts val="0"/>
                        </a:spcAft>
                      </a:pPr>
                      <a:r>
                        <a:rPr lang="zh-CN" altLang="en-US" sz="1400" kern="0" dirty="0">
                          <a:solidFill>
                            <a:srgbClr val="7F7F7F"/>
                          </a:solidFill>
                          <a:effectLst/>
                          <a:latin typeface="微软雅黑" panose="020B0503020204020204" pitchFamily="34" charset="-122"/>
                          <a:ea typeface="微软雅黑" panose="020B0503020204020204" pitchFamily="34" charset="-122"/>
                          <a:cs typeface="微软雅黑" panose="020B0503020204020204" pitchFamily="34" charset="-122"/>
                        </a:rPr>
                        <a:t>幼教</a:t>
                      </a:r>
                      <a:r>
                        <a:rPr lang="zh-CN" sz="1400" kern="0" dirty="0">
                          <a:solidFill>
                            <a:srgbClr val="7F7F7F"/>
                          </a:solidFill>
                          <a:effectLst/>
                          <a:latin typeface="微软雅黑" panose="020B0503020204020204" pitchFamily="34" charset="-122"/>
                          <a:ea typeface="微软雅黑" panose="020B0503020204020204" pitchFamily="34" charset="-122"/>
                          <a:cs typeface="微软雅黑" panose="020B0503020204020204" pitchFamily="34" charset="-122"/>
                        </a:rPr>
                        <a:t>云平台</a:t>
                      </a:r>
                      <a:r>
                        <a:rPr lang="en-US" sz="1400" kern="0" dirty="0">
                          <a:solidFill>
                            <a:srgbClr val="7F7F7F"/>
                          </a:solidFill>
                          <a:effectLst/>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kern="0" dirty="0">
                          <a:solidFill>
                            <a:srgbClr val="7F7F7F"/>
                          </a:solidFill>
                          <a:effectLst/>
                          <a:latin typeface="微软雅黑" panose="020B0503020204020204" pitchFamily="34" charset="-122"/>
                          <a:ea typeface="微软雅黑" panose="020B0503020204020204" pitchFamily="34" charset="-122"/>
                          <a:cs typeface="微软雅黑" panose="020B0503020204020204" pitchFamily="34" charset="-122"/>
                        </a:rPr>
                        <a:t>联通</a:t>
                      </a:r>
                      <a:r>
                        <a:rPr lang="zh-CN" sz="1400" kern="0" dirty="0">
                          <a:solidFill>
                            <a:srgbClr val="7F7F7F"/>
                          </a:solidFill>
                          <a:effectLst/>
                          <a:latin typeface="微软雅黑" panose="020B0503020204020204" pitchFamily="34" charset="-122"/>
                          <a:ea typeface="微软雅黑" panose="020B0503020204020204" pitchFamily="34" charset="-122"/>
                          <a:cs typeface="微软雅黑" panose="020B0503020204020204" pitchFamily="34" charset="-122"/>
                        </a:rPr>
                        <a:t>会员特权</a:t>
                      </a:r>
                      <a:endParaRPr lang="zh-CN" sz="1400" kern="100" dirty="0">
                        <a:solidFill>
                          <a:srgbClr val="7F7F7F"/>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nchor="ctr"/>
                </a:tc>
                <a:tc>
                  <a:txBody>
                    <a:bodyPr/>
                    <a:lstStyle/>
                    <a:p>
                      <a:pPr>
                        <a:lnSpc>
                          <a:spcPct val="150000"/>
                        </a:lnSpc>
                      </a:pPr>
                      <a:r>
                        <a:rPr lang="zh-CN" altLang="en-US" sz="1400" kern="100" dirty="0">
                          <a:solidFill>
                            <a:srgbClr val="7F7F7F"/>
                          </a:solidFill>
                          <a:effectLst/>
                          <a:latin typeface="微软雅黑" panose="020B0503020204020204" pitchFamily="34" charset="-122"/>
                          <a:ea typeface="微软雅黑" panose="020B0503020204020204" pitchFamily="34" charset="-122"/>
                          <a:cs typeface="微软雅黑" panose="020B0503020204020204" pitchFamily="34" charset="-122"/>
                        </a:rPr>
                        <a:t>联通会员特权包括：包含学堂精选、专属客服、动态上传本地视频、分享宝宝主页、长视频录制及视频剪辑等功能。根据业务发展情况，特权内容将不断补充与优化</a:t>
                      </a:r>
                      <a:endParaRPr lang="zh-CN" sz="1400" kern="100" dirty="0">
                        <a:solidFill>
                          <a:srgbClr val="7F7F7F"/>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nchor="ctr"/>
                </a:tc>
              </a:tr>
              <a:tr h="1829526">
                <a:tc>
                  <a:txBody>
                    <a:bodyPr/>
                    <a:lstStyle/>
                    <a:p>
                      <a:pPr algn="ctr">
                        <a:lnSpc>
                          <a:spcPct val="150000"/>
                        </a:lnSpc>
                        <a:spcAft>
                          <a:spcPts val="0"/>
                        </a:spcAft>
                      </a:pPr>
                      <a:r>
                        <a:rPr lang="zh-CN" altLang="en-US" sz="1400" kern="100" dirty="0">
                          <a:solidFill>
                            <a:srgbClr val="7F7F7F"/>
                          </a:solidFill>
                          <a:effectLst/>
                          <a:latin typeface="微软雅黑" panose="020B0503020204020204" pitchFamily="34" charset="-122"/>
                          <a:ea typeface="微软雅黑" panose="020B0503020204020204" pitchFamily="34" charset="-122"/>
                          <a:cs typeface="微软雅黑" panose="020B0503020204020204" pitchFamily="34" charset="-122"/>
                        </a:rPr>
                        <a:t>②</a:t>
                      </a:r>
                      <a:endParaRPr lang="zh-CN" sz="1400" kern="100" dirty="0">
                        <a:solidFill>
                          <a:srgbClr val="7F7F7F"/>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nchor="ctr"/>
                </a:tc>
                <a:tc>
                  <a:txBody>
                    <a:bodyPr/>
                    <a:lstStyle/>
                    <a:p>
                      <a:pPr algn="ctr">
                        <a:lnSpc>
                          <a:spcPct val="150000"/>
                        </a:lnSpc>
                        <a:spcAft>
                          <a:spcPts val="0"/>
                        </a:spcAft>
                      </a:pPr>
                      <a:r>
                        <a:rPr lang="en-US" sz="1400" kern="0" dirty="0">
                          <a:solidFill>
                            <a:srgbClr val="7F7F7F"/>
                          </a:solidFill>
                          <a:effectLst/>
                          <a:latin typeface="微软雅黑" panose="020B0503020204020204" pitchFamily="34" charset="-122"/>
                          <a:ea typeface="微软雅黑" panose="020B0503020204020204" pitchFamily="34" charset="-122"/>
                          <a:cs typeface="微软雅黑" panose="020B0503020204020204" pitchFamily="34" charset="-122"/>
                        </a:rPr>
                        <a:t>10</a:t>
                      </a:r>
                      <a:r>
                        <a:rPr lang="zh-CN" altLang="en-US" sz="1400" kern="0" dirty="0">
                          <a:solidFill>
                            <a:srgbClr val="7F7F7F"/>
                          </a:solidFill>
                          <a:effectLst/>
                          <a:latin typeface="微软雅黑" panose="020B0503020204020204" pitchFamily="34" charset="-122"/>
                          <a:ea typeface="微软雅黑" panose="020B0503020204020204" pitchFamily="34" charset="-122"/>
                          <a:cs typeface="微软雅黑" panose="020B0503020204020204" pitchFamily="34" charset="-122"/>
                        </a:rPr>
                        <a:t>元</a:t>
                      </a:r>
                      <a:r>
                        <a:rPr lang="en-US" altLang="zh-CN" sz="1400" kern="0" dirty="0">
                          <a:solidFill>
                            <a:srgbClr val="7F7F7F"/>
                          </a:solidFill>
                          <a:effectLst/>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kern="0" dirty="0">
                          <a:solidFill>
                            <a:srgbClr val="7F7F7F"/>
                          </a:solidFill>
                          <a:effectLst/>
                          <a:latin typeface="微软雅黑" panose="020B0503020204020204" pitchFamily="34" charset="-122"/>
                          <a:ea typeface="微软雅黑" panose="020B0503020204020204" pitchFamily="34" charset="-122"/>
                          <a:cs typeface="微软雅黑" panose="020B0503020204020204" pitchFamily="34" charset="-122"/>
                        </a:rPr>
                        <a:t>月</a:t>
                      </a:r>
                      <a:endParaRPr lang="zh-CN" sz="1400" kern="100" dirty="0">
                        <a:solidFill>
                          <a:srgbClr val="7F7F7F"/>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nchor="ctr"/>
                </a:tc>
                <a:tc>
                  <a:txBody>
                    <a:bodyPr/>
                    <a:lstStyle/>
                    <a:p>
                      <a:pPr algn="ctr">
                        <a:lnSpc>
                          <a:spcPct val="150000"/>
                        </a:lnSpc>
                        <a:spcAft>
                          <a:spcPts val="0"/>
                        </a:spcAft>
                      </a:pPr>
                      <a:r>
                        <a:rPr lang="zh-CN" altLang="en-US" sz="1400" kern="0" dirty="0">
                          <a:solidFill>
                            <a:srgbClr val="7F7F7F"/>
                          </a:solidFill>
                          <a:effectLst/>
                          <a:latin typeface="微软雅黑" panose="020B0503020204020204" pitchFamily="34" charset="-122"/>
                          <a:ea typeface="微软雅黑" panose="020B0503020204020204" pitchFamily="34" charset="-122"/>
                          <a:cs typeface="微软雅黑" panose="020B0503020204020204" pitchFamily="34" charset="-122"/>
                        </a:rPr>
                        <a:t>幼教</a:t>
                      </a:r>
                      <a:r>
                        <a:rPr lang="zh-CN" sz="1400" kern="0" dirty="0">
                          <a:solidFill>
                            <a:srgbClr val="7F7F7F"/>
                          </a:solidFill>
                          <a:effectLst/>
                          <a:latin typeface="微软雅黑" panose="020B0503020204020204" pitchFamily="34" charset="-122"/>
                          <a:ea typeface="微软雅黑" panose="020B0503020204020204" pitchFamily="34" charset="-122"/>
                          <a:cs typeface="微软雅黑" panose="020B0503020204020204" pitchFamily="34" charset="-122"/>
                        </a:rPr>
                        <a:t>云平台</a:t>
                      </a:r>
                      <a:r>
                        <a:rPr lang="en-US" sz="1400" kern="0" dirty="0">
                          <a:solidFill>
                            <a:srgbClr val="7F7F7F"/>
                          </a:solidFill>
                          <a:effectLst/>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kern="0" dirty="0">
                          <a:solidFill>
                            <a:srgbClr val="7F7F7F"/>
                          </a:solidFill>
                          <a:effectLst/>
                          <a:latin typeface="微软雅黑" panose="020B0503020204020204" pitchFamily="34" charset="-122"/>
                          <a:ea typeface="微软雅黑" panose="020B0503020204020204" pitchFamily="34" charset="-122"/>
                          <a:cs typeface="微软雅黑" panose="020B0503020204020204" pitchFamily="34" charset="-122"/>
                        </a:rPr>
                        <a:t>联通</a:t>
                      </a:r>
                      <a:r>
                        <a:rPr lang="zh-CN" sz="1400" kern="0" dirty="0">
                          <a:solidFill>
                            <a:srgbClr val="7F7F7F"/>
                          </a:solidFill>
                          <a:effectLst/>
                          <a:latin typeface="微软雅黑" panose="020B0503020204020204" pitchFamily="34" charset="-122"/>
                          <a:ea typeface="微软雅黑" panose="020B0503020204020204" pitchFamily="34" charset="-122"/>
                          <a:cs typeface="微软雅黑" panose="020B0503020204020204" pitchFamily="34" charset="-122"/>
                        </a:rPr>
                        <a:t>会员特权</a:t>
                      </a:r>
                      <a:endParaRPr lang="en-US" altLang="zh-CN" sz="1400" kern="0" dirty="0">
                        <a:solidFill>
                          <a:srgbClr val="7F7F7F"/>
                        </a:solidFill>
                        <a:effectLst/>
                        <a:latin typeface="微软雅黑" panose="020B0503020204020204" pitchFamily="34" charset="-122"/>
                        <a:ea typeface="微软雅黑" panose="020B0503020204020204" pitchFamily="34" charset="-122"/>
                        <a:cs typeface="微软雅黑" panose="020B0503020204020204" pitchFamily="34" charset="-122"/>
                      </a:endParaRPr>
                    </a:p>
                    <a:p>
                      <a:pPr algn="ctr">
                        <a:lnSpc>
                          <a:spcPct val="150000"/>
                        </a:lnSpc>
                        <a:spcAft>
                          <a:spcPts val="0"/>
                        </a:spcAft>
                      </a:pPr>
                      <a:r>
                        <a:rPr lang="en-US" sz="1400" kern="0" dirty="0">
                          <a:solidFill>
                            <a:srgbClr val="7F7F7F"/>
                          </a:solidFill>
                          <a:effectLst/>
                          <a:latin typeface="微软雅黑" panose="020B0503020204020204" pitchFamily="34" charset="-122"/>
                          <a:ea typeface="微软雅黑" panose="020B0503020204020204" pitchFamily="34" charset="-122"/>
                          <a:cs typeface="微软雅黑" panose="020B0503020204020204" pitchFamily="34" charset="-122"/>
                        </a:rPr>
                        <a:t>+</a:t>
                      </a:r>
                    </a:p>
                    <a:p>
                      <a:pPr algn="ctr">
                        <a:lnSpc>
                          <a:spcPct val="150000"/>
                        </a:lnSpc>
                        <a:spcAft>
                          <a:spcPts val="0"/>
                        </a:spcAft>
                      </a:pPr>
                      <a:r>
                        <a:rPr lang="zh-CN" altLang="en-US" sz="1400" kern="0" dirty="0">
                          <a:solidFill>
                            <a:srgbClr val="7F7F7F"/>
                          </a:solidFill>
                          <a:effectLst/>
                          <a:latin typeface="微软雅黑" panose="020B0503020204020204" pitchFamily="34" charset="-122"/>
                          <a:ea typeface="微软雅黑" panose="020B0503020204020204" pitchFamily="34" charset="-122"/>
                          <a:cs typeface="微软雅黑" panose="020B0503020204020204" pitchFamily="34" charset="-122"/>
                        </a:rPr>
                        <a:t>（“安全接送系统</a:t>
                      </a:r>
                      <a:r>
                        <a:rPr lang="en-US" altLang="zh-CN" sz="1400" kern="0" dirty="0">
                          <a:solidFill>
                            <a:srgbClr val="7F7F7F"/>
                          </a:solidFill>
                          <a:effectLst/>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400" kern="0" dirty="0">
                          <a:solidFill>
                            <a:srgbClr val="7F7F7F"/>
                          </a:solidFill>
                          <a:effectLst/>
                          <a:latin typeface="微软雅黑" panose="020B0503020204020204" pitchFamily="34" charset="-122"/>
                          <a:ea typeface="微软雅黑" panose="020B0503020204020204" pitchFamily="34" charset="-122"/>
                          <a:cs typeface="微软雅黑" panose="020B0503020204020204" pitchFamily="34" charset="-122"/>
                        </a:rPr>
                        <a:t>” 或“</a:t>
                      </a:r>
                      <a:r>
                        <a:rPr lang="zh-CN" altLang="zh-CN" sz="1400" kern="0" dirty="0">
                          <a:solidFill>
                            <a:srgbClr val="7F7F7F"/>
                          </a:solidFill>
                          <a:effectLst/>
                          <a:latin typeface="微软雅黑" panose="020B0503020204020204" pitchFamily="34" charset="-122"/>
                          <a:ea typeface="微软雅黑" panose="020B0503020204020204" pitchFamily="34" charset="-122"/>
                          <a:cs typeface="微软雅黑" panose="020B0503020204020204" pitchFamily="34" charset="-122"/>
                        </a:rPr>
                        <a:t>视频直播系统</a:t>
                      </a:r>
                      <a:r>
                        <a:rPr lang="zh-CN" altLang="en-US" sz="1400" kern="0" dirty="0">
                          <a:solidFill>
                            <a:srgbClr val="7F7F7F"/>
                          </a:solidFill>
                          <a:effectLst/>
                          <a:latin typeface="微软雅黑" panose="020B0503020204020204" pitchFamily="34" charset="-122"/>
                          <a:ea typeface="微软雅黑" panose="020B0503020204020204" pitchFamily="34" charset="-122"/>
                          <a:cs typeface="微软雅黑" panose="020B0503020204020204" pitchFamily="34" charset="-122"/>
                        </a:rPr>
                        <a:t>”</a:t>
                      </a:r>
                      <a:r>
                        <a:rPr lang="zh-CN" altLang="zh-CN" sz="1400" kern="0" dirty="0">
                          <a:solidFill>
                            <a:srgbClr val="7F7F7F"/>
                          </a:solidFill>
                          <a:effectLst/>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400" kern="0" dirty="0">
                          <a:solidFill>
                            <a:srgbClr val="7F7F7F"/>
                          </a:solidFill>
                          <a:effectLst/>
                          <a:latin typeface="微软雅黑" panose="020B0503020204020204" pitchFamily="34" charset="-122"/>
                          <a:ea typeface="微软雅黑" panose="020B0503020204020204" pitchFamily="34" charset="-122"/>
                          <a:cs typeface="微软雅黑" panose="020B0503020204020204" pitchFamily="34" charset="-122"/>
                        </a:rPr>
                        <a:t>）</a:t>
                      </a:r>
                      <a:endParaRPr lang="zh-CN" sz="1400" kern="100" dirty="0">
                        <a:solidFill>
                          <a:srgbClr val="7F7F7F"/>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nchor="ctr"/>
                </a:tc>
                <a:tc>
                  <a:txBody>
                    <a:bodyPr/>
                    <a:lstStyle/>
                    <a:p>
                      <a:pPr marL="342900" indent="-342900" algn="l">
                        <a:lnSpc>
                          <a:spcPct val="150000"/>
                        </a:lnSpc>
                        <a:spcAft>
                          <a:spcPts val="0"/>
                        </a:spcAft>
                        <a:buFont typeface="+mj-lt"/>
                        <a:buAutoNum type="arabicPeriod"/>
                      </a:pPr>
                      <a:r>
                        <a:rPr lang="zh-CN" altLang="en-US" sz="1400" kern="0" dirty="0">
                          <a:solidFill>
                            <a:srgbClr val="7F7F7F"/>
                          </a:solidFill>
                          <a:effectLst/>
                          <a:latin typeface="微软雅黑" panose="020B0503020204020204" pitchFamily="34" charset="-122"/>
                          <a:ea typeface="微软雅黑" panose="020B0503020204020204" pitchFamily="34" charset="-122"/>
                          <a:cs typeface="微软雅黑" panose="020B0503020204020204" pitchFamily="34" charset="-122"/>
                        </a:rPr>
                        <a:t>安全接送系统和视频直播系统</a:t>
                      </a:r>
                      <a:r>
                        <a:rPr lang="zh-CN" sz="1400" kern="0" dirty="0">
                          <a:solidFill>
                            <a:srgbClr val="7F7F7F"/>
                          </a:solidFill>
                          <a:effectLst/>
                          <a:latin typeface="微软雅黑" panose="020B0503020204020204" pitchFamily="34" charset="-122"/>
                          <a:ea typeface="微软雅黑" panose="020B0503020204020204" pitchFamily="34" charset="-122"/>
                          <a:cs typeface="微软雅黑" panose="020B0503020204020204" pitchFamily="34" charset="-122"/>
                        </a:rPr>
                        <a:t>二选一</a:t>
                      </a:r>
                      <a:endParaRPr lang="en-US" altLang="zh-CN" sz="1400" kern="0" dirty="0">
                        <a:solidFill>
                          <a:srgbClr val="7F7F7F"/>
                        </a:solidFill>
                        <a:effectLst/>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gn="l">
                        <a:lnSpc>
                          <a:spcPct val="150000"/>
                        </a:lnSpc>
                        <a:spcAft>
                          <a:spcPts val="0"/>
                        </a:spcAft>
                        <a:buFont typeface="+mj-lt"/>
                        <a:buAutoNum type="arabicPeriod"/>
                      </a:pPr>
                      <a:r>
                        <a:rPr lang="zh-CN" altLang="en-US" sz="1400" kern="100" dirty="0">
                          <a:solidFill>
                            <a:srgbClr val="7F7F7F"/>
                          </a:solidFill>
                          <a:effectLst/>
                          <a:latin typeface="微软雅黑" panose="020B0503020204020204" pitchFamily="34" charset="-122"/>
                          <a:ea typeface="微软雅黑" panose="020B0503020204020204" pitchFamily="34" charset="-122"/>
                          <a:cs typeface="微软雅黑" panose="020B0503020204020204" pitchFamily="34" charset="-122"/>
                        </a:rPr>
                        <a:t>视频直播系统、安全接送系统视园所情况配套提供相应硬件产品（：摄像头、智能考勤机）</a:t>
                      </a:r>
                      <a:endParaRPr lang="zh-CN" sz="1400" kern="100" dirty="0">
                        <a:solidFill>
                          <a:srgbClr val="7F7F7F"/>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nchor="ctr"/>
                </a:tc>
              </a:tr>
            </a:tbl>
          </a:graphicData>
        </a:graphic>
      </p:graphicFrame>
    </p:spTree>
    <p:custDataLst>
      <p:tags r:id="rId1"/>
    </p:custData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rotWithShape="1">
          <a:blip r:embed="rId4" cstate="print">
            <a:extLst>
              <a:ext uri="{28A0092B-C50C-407E-A947-70E740481C1C}">
                <a14:useLocalDpi xmlns:a14="http://schemas.microsoft.com/office/drawing/2010/main" val="0"/>
              </a:ext>
            </a:extLst>
          </a:blip>
          <a:srcRect l="20861" t="23612"/>
          <a:stretch>
            <a:fillRect/>
          </a:stretch>
        </p:blipFill>
        <p:spPr>
          <a:xfrm>
            <a:off x="0" y="1"/>
            <a:ext cx="1758505" cy="1816100"/>
          </a:xfrm>
          <a:prstGeom prst="rect">
            <a:avLst/>
          </a:prstGeom>
        </p:spPr>
      </p:pic>
      <p:sp>
        <p:nvSpPr>
          <p:cNvPr id="79" name="文本框 78"/>
          <p:cNvSpPr txBox="1"/>
          <p:nvPr/>
        </p:nvSpPr>
        <p:spPr>
          <a:xfrm>
            <a:off x="1758505" y="428690"/>
            <a:ext cx="5963492" cy="584775"/>
          </a:xfrm>
          <a:prstGeom prst="rect">
            <a:avLst/>
          </a:prstGeom>
          <a:noFill/>
        </p:spPr>
        <p:txBody>
          <a:bodyPr wrap="none" rtlCol="0">
            <a:spAutoFit/>
            <a:scene3d>
              <a:camera prst="orthographicFront"/>
              <a:lightRig rig="threePt" dir="t"/>
            </a:scene3d>
            <a:sp3d contourW="12700"/>
          </a:bodyPr>
          <a:lstStyle/>
          <a:p>
            <a:r>
              <a:rPr lang="zh-CN" altLang="en-US" sz="3200" b="1" dirty="0">
                <a:solidFill>
                  <a:schemeClr val="tx1">
                    <a:lumMod val="75000"/>
                    <a:lumOff val="25000"/>
                  </a:schemeClr>
                </a:solidFill>
                <a:latin typeface="+mn-ea"/>
              </a:rPr>
              <a:t>互动宝宝</a:t>
            </a:r>
            <a:r>
              <a:rPr lang="zh-CN" altLang="en-US" sz="3200" b="1" dirty="0" smtClean="0">
                <a:solidFill>
                  <a:schemeClr val="tx1">
                    <a:lumMod val="75000"/>
                    <a:lumOff val="25000"/>
                  </a:schemeClr>
                </a:solidFill>
                <a:latin typeface="+mn-ea"/>
              </a:rPr>
              <a:t>产品</a:t>
            </a:r>
            <a:r>
              <a:rPr lang="en-US" altLang="zh-CN" sz="3200" b="1" dirty="0" smtClean="0">
                <a:solidFill>
                  <a:schemeClr val="tx1">
                    <a:lumMod val="75000"/>
                    <a:lumOff val="25000"/>
                  </a:schemeClr>
                </a:solidFill>
                <a:latin typeface="+mn-ea"/>
              </a:rPr>
              <a:t>—</a:t>
            </a:r>
            <a:r>
              <a:rPr lang="zh-CN" altLang="en-US" sz="2800" b="1" dirty="0" smtClean="0">
                <a:solidFill>
                  <a:schemeClr val="tx1">
                    <a:lumMod val="75000"/>
                    <a:lumOff val="25000"/>
                  </a:schemeClr>
                </a:solidFill>
                <a:latin typeface="+mn-ea"/>
                <a:sym typeface="微软雅黑" panose="020B0503020204020204" pitchFamily="34" charset="-122"/>
              </a:rPr>
              <a:t>宝宝沃卡全国套餐</a:t>
            </a:r>
            <a:endParaRPr lang="zh-CN" altLang="en-US" sz="3200" b="1" dirty="0">
              <a:solidFill>
                <a:schemeClr val="tx1">
                  <a:lumMod val="75000"/>
                  <a:lumOff val="25000"/>
                </a:schemeClr>
              </a:solidFill>
              <a:latin typeface="+mn-ea"/>
            </a:endParaRPr>
          </a:p>
        </p:txBody>
      </p:sp>
      <p:graphicFrame>
        <p:nvGraphicFramePr>
          <p:cNvPr id="14" name="表格 13"/>
          <p:cNvGraphicFramePr>
            <a:graphicFrameLocks noGrp="1"/>
          </p:cNvGraphicFramePr>
          <p:nvPr/>
        </p:nvGraphicFramePr>
        <p:xfrm>
          <a:off x="149094" y="3719992"/>
          <a:ext cx="5914103" cy="3040993"/>
        </p:xfrm>
        <a:graphic>
          <a:graphicData uri="http://schemas.openxmlformats.org/drawingml/2006/table">
            <a:tbl>
              <a:tblPr firstRow="1" bandRow="1">
                <a:tableStyleId>{5C22544A-7EE6-4342-B048-85BDC9FD1C3A}</a:tableStyleId>
              </a:tblPr>
              <a:tblGrid>
                <a:gridCol w="856540"/>
                <a:gridCol w="1399071"/>
                <a:gridCol w="1278461"/>
                <a:gridCol w="674876"/>
                <a:gridCol w="901899"/>
                <a:gridCol w="803256"/>
              </a:tblGrid>
              <a:tr h="480651">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200" b="1" dirty="0">
                          <a:latin typeface="+mj-ea"/>
                          <a:ea typeface="+mj-ea"/>
                        </a:rPr>
                        <a:t> </a:t>
                      </a:r>
                      <a:r>
                        <a:rPr lang="zh-CN" altLang="en-US" sz="1200" b="1" dirty="0" smtClean="0">
                          <a:latin typeface="+mj-ea"/>
                          <a:ea typeface="+mj-ea"/>
                        </a:rPr>
                        <a:t>套餐</a:t>
                      </a:r>
                      <a:endParaRPr lang="en-US" altLang="zh-CN" sz="1200" b="1" dirty="0" smtClean="0">
                        <a:latin typeface="+mj-ea"/>
                        <a:ea typeface="+mj-ea"/>
                      </a:endParaRPr>
                    </a:p>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200" b="1" dirty="0" smtClean="0">
                          <a:latin typeface="+mj-ea"/>
                          <a:ea typeface="+mj-ea"/>
                        </a:rPr>
                        <a:t>名称</a:t>
                      </a:r>
                      <a:endParaRPr lang="zh-CN" altLang="en-US" sz="1200" b="1" dirty="0">
                        <a:latin typeface="+mj-ea"/>
                        <a:ea typeface="+mj-ea"/>
                      </a:endParaRPr>
                    </a:p>
                  </a:txBody>
                  <a:tcPr marL="121904" marR="121904" marT="45731" marB="45731" anchor="ctr">
                    <a:solidFill>
                      <a:srgbClr val="92D050"/>
                    </a:solidFill>
                  </a:tcPr>
                </a:tc>
                <a:tc>
                  <a:txBody>
                    <a:bodyPr/>
                    <a:lstStyle/>
                    <a:p>
                      <a:r>
                        <a:rPr lang="zh-CN" altLang="en-US" sz="1200" dirty="0">
                          <a:latin typeface="+mj-ea"/>
                          <a:ea typeface="+mj-ea"/>
                        </a:rPr>
                        <a:t>    套餐内容</a:t>
                      </a:r>
                    </a:p>
                  </a:txBody>
                  <a:tcPr marL="121904" marR="121904" marT="45731" marB="45731" anchor="ctr">
                    <a:solidFill>
                      <a:srgbClr val="92D050"/>
                    </a:solidFill>
                  </a:tcPr>
                </a:tc>
                <a:tc>
                  <a:txBody>
                    <a:bodyPr/>
                    <a:lstStyle/>
                    <a:p>
                      <a:r>
                        <a:rPr lang="zh-CN" altLang="en-US" sz="1200" dirty="0">
                          <a:latin typeface="+mj-ea"/>
                          <a:ea typeface="+mj-ea"/>
                        </a:rPr>
                        <a:t>      套外资费</a:t>
                      </a:r>
                      <a:endParaRPr lang="en-US" altLang="zh-CN" sz="1200" dirty="0">
                        <a:latin typeface="+mj-ea"/>
                        <a:ea typeface="+mj-ea"/>
                      </a:endParaRPr>
                    </a:p>
                    <a:p>
                      <a:r>
                        <a:rPr lang="en-US" altLang="zh-CN" sz="1200" dirty="0">
                          <a:latin typeface="+mj-ea"/>
                          <a:ea typeface="+mj-ea"/>
                        </a:rPr>
                        <a:t>      </a:t>
                      </a:r>
                      <a:r>
                        <a:rPr lang="zh-CN" altLang="en-US" sz="1200" dirty="0">
                          <a:latin typeface="+mj-ea"/>
                          <a:ea typeface="+mj-ea"/>
                        </a:rPr>
                        <a:t>及套餐包</a:t>
                      </a:r>
                    </a:p>
                  </a:txBody>
                  <a:tcPr marL="121904" marR="121904" marT="45731" marB="45731" anchor="ctr">
                    <a:solidFill>
                      <a:srgbClr val="92D050"/>
                    </a:solidFill>
                  </a:tcPr>
                </a:tc>
                <a:tc>
                  <a:txBody>
                    <a:bodyPr/>
                    <a:lstStyle/>
                    <a:p>
                      <a:r>
                        <a:rPr lang="zh-CN" altLang="en-US" sz="1200" dirty="0">
                          <a:latin typeface="+mj-ea"/>
                          <a:ea typeface="+mj-ea"/>
                        </a:rPr>
                        <a:t>产品     类型</a:t>
                      </a:r>
                    </a:p>
                  </a:txBody>
                  <a:tcPr marL="121904" marR="121904" marT="45731" marB="45731" anchor="ctr">
                    <a:solidFill>
                      <a:srgbClr val="92D050"/>
                    </a:solidFill>
                  </a:tcPr>
                </a:tc>
                <a:tc>
                  <a:txBody>
                    <a:bodyPr/>
                    <a:lstStyle/>
                    <a:p>
                      <a:r>
                        <a:rPr lang="zh-CN" altLang="en-US" sz="1200" dirty="0">
                          <a:latin typeface="+mj-ea"/>
                          <a:ea typeface="+mj-ea"/>
                        </a:rPr>
                        <a:t>预存款</a:t>
                      </a:r>
                      <a:r>
                        <a:rPr lang="zh-CN" altLang="en-US" sz="1200" dirty="0" smtClean="0">
                          <a:latin typeface="+mj-ea"/>
                          <a:ea typeface="+mj-ea"/>
                        </a:rPr>
                        <a:t>及</a:t>
                      </a:r>
                      <a:endParaRPr lang="en-US" altLang="zh-CN" sz="1200" dirty="0" smtClean="0">
                        <a:latin typeface="+mj-ea"/>
                        <a:ea typeface="+mj-ea"/>
                      </a:endParaRPr>
                    </a:p>
                    <a:p>
                      <a:r>
                        <a:rPr lang="zh-CN" altLang="en-US" sz="1200" dirty="0" smtClean="0">
                          <a:latin typeface="+mj-ea"/>
                          <a:ea typeface="+mj-ea"/>
                        </a:rPr>
                        <a:t>返还</a:t>
                      </a:r>
                      <a:r>
                        <a:rPr lang="zh-CN" altLang="en-US" sz="1200" dirty="0">
                          <a:latin typeface="+mj-ea"/>
                          <a:ea typeface="+mj-ea"/>
                        </a:rPr>
                        <a:t>方式</a:t>
                      </a:r>
                    </a:p>
                  </a:txBody>
                  <a:tcPr marL="121904" marR="121904" marT="45731" marB="45731" anchor="ctr">
                    <a:solidFill>
                      <a:srgbClr val="92D050"/>
                    </a:solidFill>
                  </a:tcPr>
                </a:tc>
                <a:tc>
                  <a:txBody>
                    <a:bodyPr/>
                    <a:lstStyle/>
                    <a:p>
                      <a:r>
                        <a:rPr lang="zh-CN" altLang="en-US" sz="1200" dirty="0">
                          <a:latin typeface="+mj-ea"/>
                          <a:ea typeface="+mj-ea"/>
                        </a:rPr>
                        <a:t>   合约</a:t>
                      </a:r>
                    </a:p>
                  </a:txBody>
                  <a:tcPr marL="121904" marR="121904" marT="45731" marB="45731" anchor="ctr">
                    <a:solidFill>
                      <a:srgbClr val="92D050"/>
                    </a:solidFill>
                  </a:tcPr>
                </a:tc>
              </a:tr>
              <a:tr h="2166236">
                <a:tc>
                  <a:txBody>
                    <a:bodyPr/>
                    <a:lstStyle/>
                    <a:p>
                      <a:pPr algn="l">
                        <a:lnSpc>
                          <a:spcPct val="150000"/>
                        </a:lnSpc>
                      </a:pPr>
                      <a:r>
                        <a:rPr lang="zh-CN" altLang="en-US" sz="1200" b="0" dirty="0" smtClean="0">
                          <a:solidFill>
                            <a:schemeClr val="tx1"/>
                          </a:solidFill>
                          <a:latin typeface="+mj-ea"/>
                          <a:ea typeface="+mj-ea"/>
                        </a:rPr>
                        <a:t>宝宝沃卡</a:t>
                      </a:r>
                    </a:p>
                    <a:p>
                      <a:pPr algn="ctr">
                        <a:lnSpc>
                          <a:spcPct val="150000"/>
                        </a:lnSpc>
                      </a:pPr>
                      <a:r>
                        <a:rPr lang="zh-CN" altLang="en-US" sz="1200" b="0" dirty="0" smtClean="0">
                          <a:solidFill>
                            <a:schemeClr val="tx1"/>
                          </a:solidFill>
                          <a:latin typeface="+mj-ea"/>
                          <a:ea typeface="+mj-ea"/>
                        </a:rPr>
                        <a:t>（家长版）</a:t>
                      </a:r>
                      <a:r>
                        <a:rPr lang="en-US" altLang="zh-CN" sz="1200" b="0" dirty="0" smtClean="0">
                          <a:solidFill>
                            <a:schemeClr val="tx1"/>
                          </a:solidFill>
                          <a:latin typeface="+mj-ea"/>
                          <a:ea typeface="+mj-ea"/>
                        </a:rPr>
                        <a:t>-20</a:t>
                      </a:r>
                      <a:r>
                        <a:rPr lang="zh-CN" altLang="en-US" sz="1200" b="0" dirty="0" smtClean="0">
                          <a:solidFill>
                            <a:schemeClr val="tx1"/>
                          </a:solidFill>
                          <a:latin typeface="+mj-ea"/>
                          <a:ea typeface="+mj-ea"/>
                        </a:rPr>
                        <a:t>元集客本地行业套餐</a:t>
                      </a:r>
                      <a:r>
                        <a:rPr lang="en-US" altLang="zh-CN" sz="1200" b="0" dirty="0" smtClean="0">
                          <a:solidFill>
                            <a:schemeClr val="tx1"/>
                          </a:solidFill>
                          <a:latin typeface="+mj-ea"/>
                          <a:ea typeface="+mj-ea"/>
                        </a:rPr>
                        <a:t>-</a:t>
                      </a:r>
                      <a:r>
                        <a:rPr lang="zh-CN" altLang="en-US" sz="1200" b="0" dirty="0" smtClean="0">
                          <a:solidFill>
                            <a:schemeClr val="tx1"/>
                          </a:solidFill>
                          <a:latin typeface="+mj-ea"/>
                          <a:ea typeface="+mj-ea"/>
                        </a:rPr>
                        <a:t>全国</a:t>
                      </a:r>
                      <a:endParaRPr lang="zh-CN" altLang="en-US" sz="1200" b="0" dirty="0">
                        <a:solidFill>
                          <a:schemeClr val="tx1"/>
                        </a:solidFill>
                        <a:latin typeface="+mj-ea"/>
                        <a:ea typeface="+mj-ea"/>
                      </a:endParaRPr>
                    </a:p>
                  </a:txBody>
                  <a:tcPr marL="121904" marR="121904" marT="45731" marB="45731" anchor="ctr">
                    <a:solidFill>
                      <a:schemeClr val="bg1">
                        <a:lumMod val="95000"/>
                      </a:schemeClr>
                    </a:solidFill>
                  </a:tcPr>
                </a:tc>
                <a:tc>
                  <a:txBody>
                    <a:bodyPr/>
                    <a:lstStyle/>
                    <a:p>
                      <a:pPr algn="l">
                        <a:lnSpc>
                          <a:spcPct val="150000"/>
                        </a:lnSpc>
                      </a:pPr>
                      <a:r>
                        <a:rPr lang="zh-CN" altLang="en-US" sz="1200" b="0" dirty="0" smtClean="0">
                          <a:solidFill>
                            <a:schemeClr val="tx1"/>
                          </a:solidFill>
                          <a:latin typeface="+mj-ea"/>
                          <a:ea typeface="+mj-ea"/>
                        </a:rPr>
                        <a:t>套餐月费</a:t>
                      </a:r>
                      <a:r>
                        <a:rPr lang="en-US" altLang="zh-CN" sz="1200" b="0" dirty="0" smtClean="0">
                          <a:solidFill>
                            <a:schemeClr val="tx1"/>
                          </a:solidFill>
                          <a:latin typeface="+mj-ea"/>
                          <a:ea typeface="+mj-ea"/>
                        </a:rPr>
                        <a:t>20</a:t>
                      </a:r>
                      <a:r>
                        <a:rPr lang="zh-CN" altLang="en-US" sz="1200" b="0" dirty="0" smtClean="0">
                          <a:solidFill>
                            <a:schemeClr val="tx1"/>
                          </a:solidFill>
                          <a:latin typeface="+mj-ea"/>
                          <a:ea typeface="+mj-ea"/>
                        </a:rPr>
                        <a:t>元，包含省内流量</a:t>
                      </a:r>
                      <a:r>
                        <a:rPr lang="en-US" altLang="zh-CN" sz="1200" b="0" dirty="0" err="1" smtClean="0">
                          <a:solidFill>
                            <a:schemeClr val="tx1"/>
                          </a:solidFill>
                          <a:latin typeface="+mj-ea"/>
                          <a:ea typeface="+mj-ea"/>
                        </a:rPr>
                        <a:t>7G</a:t>
                      </a:r>
                      <a:r>
                        <a:rPr lang="zh-CN" altLang="en-US" sz="1200" b="0" dirty="0" smtClean="0">
                          <a:solidFill>
                            <a:schemeClr val="tx1"/>
                          </a:solidFill>
                          <a:latin typeface="+mj-ea"/>
                          <a:ea typeface="+mj-ea"/>
                        </a:rPr>
                        <a:t>（</a:t>
                      </a:r>
                      <a:r>
                        <a:rPr lang="en-US" altLang="zh-CN" sz="1200" b="0" dirty="0" err="1" smtClean="0">
                          <a:solidFill>
                            <a:schemeClr val="tx1"/>
                          </a:solidFill>
                          <a:latin typeface="+mj-ea"/>
                          <a:ea typeface="+mj-ea"/>
                        </a:rPr>
                        <a:t>1G</a:t>
                      </a:r>
                      <a:r>
                        <a:rPr lang="zh-CN" altLang="en-US" sz="1200" b="0" dirty="0" smtClean="0">
                          <a:solidFill>
                            <a:schemeClr val="tx1"/>
                          </a:solidFill>
                          <a:latin typeface="+mj-ea"/>
                          <a:ea typeface="+mj-ea"/>
                        </a:rPr>
                        <a:t>省内流量和</a:t>
                      </a:r>
                      <a:r>
                        <a:rPr lang="en-US" altLang="zh-CN" sz="1200" b="0" dirty="0" err="1" smtClean="0">
                          <a:solidFill>
                            <a:schemeClr val="tx1"/>
                          </a:solidFill>
                          <a:latin typeface="+mj-ea"/>
                          <a:ea typeface="+mj-ea"/>
                        </a:rPr>
                        <a:t>6G</a:t>
                      </a:r>
                      <a:r>
                        <a:rPr lang="zh-CN" altLang="en-US" sz="1200" b="0" dirty="0" smtClean="0">
                          <a:solidFill>
                            <a:schemeClr val="tx1"/>
                          </a:solidFill>
                          <a:latin typeface="+mj-ea"/>
                          <a:ea typeface="+mj-ea"/>
                        </a:rPr>
                        <a:t>省内定向流量）、</a:t>
                      </a:r>
                      <a:r>
                        <a:rPr lang="en-US" altLang="zh-CN" sz="1200" b="0" dirty="0" smtClean="0">
                          <a:solidFill>
                            <a:schemeClr val="tx1"/>
                          </a:solidFill>
                          <a:latin typeface="+mj-ea"/>
                          <a:ea typeface="+mj-ea"/>
                        </a:rPr>
                        <a:t>50</a:t>
                      </a:r>
                      <a:r>
                        <a:rPr lang="zh-CN" altLang="en-US" sz="1200" b="0" dirty="0" smtClean="0">
                          <a:solidFill>
                            <a:schemeClr val="tx1"/>
                          </a:solidFill>
                          <a:latin typeface="+mj-ea"/>
                          <a:ea typeface="+mj-ea"/>
                        </a:rPr>
                        <a:t>分钟国内语音分钟数，互动宝宝资源包（</a:t>
                      </a:r>
                      <a:r>
                        <a:rPr lang="en-US" altLang="zh-CN" sz="1200" b="0" dirty="0" smtClean="0">
                          <a:solidFill>
                            <a:schemeClr val="tx1"/>
                          </a:solidFill>
                          <a:latin typeface="+mj-ea"/>
                          <a:ea typeface="+mj-ea"/>
                        </a:rPr>
                        <a:t>10</a:t>
                      </a:r>
                      <a:r>
                        <a:rPr lang="zh-CN" altLang="en-US" sz="1200" b="0" dirty="0" smtClean="0">
                          <a:solidFill>
                            <a:schemeClr val="tx1"/>
                          </a:solidFill>
                          <a:latin typeface="+mj-ea"/>
                          <a:ea typeface="+mj-ea"/>
                        </a:rPr>
                        <a:t>元）</a:t>
                      </a:r>
                      <a:endParaRPr lang="zh-CN" altLang="en-US" sz="1200" b="0" dirty="0">
                        <a:solidFill>
                          <a:schemeClr val="tx1"/>
                        </a:solidFill>
                        <a:latin typeface="+mj-ea"/>
                        <a:ea typeface="+mj-ea"/>
                      </a:endParaRPr>
                    </a:p>
                  </a:txBody>
                  <a:tcPr marL="121904" marR="121904" marT="45731" marB="45731" anchor="ctr">
                    <a:solidFill>
                      <a:schemeClr val="bg1">
                        <a:lumMod val="95000"/>
                      </a:schemeClr>
                    </a:solidFill>
                  </a:tcPr>
                </a:tc>
                <a:tc>
                  <a:txBody>
                    <a:bodyPr/>
                    <a:lstStyle/>
                    <a:p>
                      <a:pPr algn="l">
                        <a:lnSpc>
                          <a:spcPct val="150000"/>
                        </a:lnSpc>
                      </a:pPr>
                      <a:r>
                        <a:rPr lang="zh-CN" altLang="en-US" sz="1200" b="0" dirty="0" smtClean="0">
                          <a:solidFill>
                            <a:schemeClr val="tx1"/>
                          </a:solidFill>
                          <a:latin typeface="+mj-ea"/>
                          <a:ea typeface="+mj-ea"/>
                        </a:rPr>
                        <a:t>全国接听免费，赠送来电显示，全国语音资费</a:t>
                      </a:r>
                      <a:r>
                        <a:rPr lang="en-US" altLang="zh-CN" sz="1200" b="0" dirty="0" smtClean="0">
                          <a:solidFill>
                            <a:schemeClr val="tx1"/>
                          </a:solidFill>
                          <a:latin typeface="+mj-ea"/>
                          <a:ea typeface="+mj-ea"/>
                        </a:rPr>
                        <a:t>0.2</a:t>
                      </a:r>
                      <a:r>
                        <a:rPr lang="zh-CN" altLang="en-US" sz="1200" b="0" dirty="0" smtClean="0">
                          <a:solidFill>
                            <a:schemeClr val="tx1"/>
                          </a:solidFill>
                          <a:latin typeface="+mj-ea"/>
                          <a:ea typeface="+mj-ea"/>
                        </a:rPr>
                        <a:t>元</a:t>
                      </a:r>
                      <a:r>
                        <a:rPr lang="en-US" altLang="zh-CN" sz="1200" b="0" dirty="0" smtClean="0">
                          <a:solidFill>
                            <a:schemeClr val="tx1"/>
                          </a:solidFill>
                          <a:latin typeface="+mj-ea"/>
                          <a:ea typeface="+mj-ea"/>
                        </a:rPr>
                        <a:t>/</a:t>
                      </a:r>
                      <a:r>
                        <a:rPr lang="zh-CN" altLang="en-US" sz="1200" b="0" dirty="0" smtClean="0">
                          <a:solidFill>
                            <a:schemeClr val="tx1"/>
                          </a:solidFill>
                          <a:latin typeface="+mj-ea"/>
                          <a:ea typeface="+mj-ea"/>
                        </a:rPr>
                        <a:t>分钟；流量</a:t>
                      </a:r>
                      <a:r>
                        <a:rPr lang="en-US" altLang="zh-CN" sz="1200" b="0" dirty="0" smtClean="0">
                          <a:solidFill>
                            <a:schemeClr val="tx1"/>
                          </a:solidFill>
                          <a:latin typeface="+mj-ea"/>
                          <a:ea typeface="+mj-ea"/>
                        </a:rPr>
                        <a:t>0.2</a:t>
                      </a:r>
                      <a:r>
                        <a:rPr lang="zh-CN" altLang="en-US" sz="1200" b="0" dirty="0" smtClean="0">
                          <a:solidFill>
                            <a:schemeClr val="tx1"/>
                          </a:solidFill>
                          <a:latin typeface="+mj-ea"/>
                          <a:ea typeface="+mj-ea"/>
                        </a:rPr>
                        <a:t>元</a:t>
                      </a:r>
                      <a:r>
                        <a:rPr lang="en-US" altLang="zh-CN" sz="1200" b="0" dirty="0" smtClean="0">
                          <a:solidFill>
                            <a:schemeClr val="tx1"/>
                          </a:solidFill>
                          <a:latin typeface="+mj-ea"/>
                          <a:ea typeface="+mj-ea"/>
                        </a:rPr>
                        <a:t>/MB</a:t>
                      </a:r>
                      <a:r>
                        <a:rPr lang="zh-CN" altLang="en-US" sz="1200" b="0" dirty="0" smtClean="0">
                          <a:solidFill>
                            <a:schemeClr val="tx1"/>
                          </a:solidFill>
                          <a:latin typeface="+mj-ea"/>
                          <a:ea typeface="+mj-ea"/>
                        </a:rPr>
                        <a:t>；短彩信</a:t>
                      </a:r>
                      <a:r>
                        <a:rPr lang="en-US" altLang="zh-CN" sz="1200" b="0" dirty="0" smtClean="0">
                          <a:solidFill>
                            <a:schemeClr val="tx1"/>
                          </a:solidFill>
                          <a:latin typeface="+mj-ea"/>
                          <a:ea typeface="+mj-ea"/>
                        </a:rPr>
                        <a:t>0.1</a:t>
                      </a:r>
                      <a:r>
                        <a:rPr lang="zh-CN" altLang="en-US" sz="1200" b="0" dirty="0" smtClean="0">
                          <a:solidFill>
                            <a:schemeClr val="tx1"/>
                          </a:solidFill>
                          <a:latin typeface="+mj-ea"/>
                          <a:ea typeface="+mj-ea"/>
                        </a:rPr>
                        <a:t>元</a:t>
                      </a:r>
                      <a:r>
                        <a:rPr lang="en-US" altLang="zh-CN" sz="1200" b="0" dirty="0" smtClean="0">
                          <a:solidFill>
                            <a:schemeClr val="tx1"/>
                          </a:solidFill>
                          <a:latin typeface="+mj-ea"/>
                          <a:ea typeface="+mj-ea"/>
                        </a:rPr>
                        <a:t>/</a:t>
                      </a:r>
                      <a:r>
                        <a:rPr lang="zh-CN" altLang="en-US" sz="1200" b="0" dirty="0" smtClean="0">
                          <a:solidFill>
                            <a:schemeClr val="tx1"/>
                          </a:solidFill>
                          <a:latin typeface="+mj-ea"/>
                          <a:ea typeface="+mj-ea"/>
                        </a:rPr>
                        <a:t>条；流量超出可订购流量加油包</a:t>
                      </a:r>
                    </a:p>
                  </a:txBody>
                  <a:tcPr marL="121904" marR="121904" marT="45731" marB="45731" anchor="ctr">
                    <a:solidFill>
                      <a:schemeClr val="bg1">
                        <a:lumMod val="95000"/>
                      </a:schemeClr>
                    </a:solidFill>
                  </a:tcPr>
                </a:tc>
                <a:tc>
                  <a:txBody>
                    <a:bodyPr/>
                    <a:lstStyle/>
                    <a:p>
                      <a:pPr algn="ctr"/>
                      <a:r>
                        <a:rPr lang="zh-CN" altLang="en-US" sz="1200" b="0" dirty="0">
                          <a:solidFill>
                            <a:schemeClr val="tx1"/>
                          </a:solidFill>
                          <a:latin typeface="+mj-ea"/>
                          <a:ea typeface="+mj-ea"/>
                        </a:rPr>
                        <a:t>全国</a:t>
                      </a:r>
                      <a:endParaRPr lang="en-US" altLang="zh-CN" sz="1200" b="0" dirty="0">
                        <a:solidFill>
                          <a:schemeClr val="tx1"/>
                        </a:solidFill>
                        <a:latin typeface="+mj-ea"/>
                        <a:ea typeface="+mj-ea"/>
                      </a:endParaRPr>
                    </a:p>
                    <a:p>
                      <a:pPr algn="ctr"/>
                      <a:r>
                        <a:rPr lang="zh-CN" altLang="en-US" sz="1200" b="0" dirty="0">
                          <a:solidFill>
                            <a:schemeClr val="tx1"/>
                          </a:solidFill>
                          <a:latin typeface="+mj-ea"/>
                          <a:ea typeface="+mj-ea"/>
                        </a:rPr>
                        <a:t>产品</a:t>
                      </a:r>
                    </a:p>
                  </a:txBody>
                  <a:tcPr marL="121904" marR="121904" marT="45731" marB="45731" anchor="ctr">
                    <a:solidFill>
                      <a:schemeClr val="bg1">
                        <a:lumMod val="95000"/>
                      </a:schemeClr>
                    </a:solidFill>
                  </a:tcPr>
                </a:tc>
                <a:tc>
                  <a:txBody>
                    <a:bodyPr/>
                    <a:lstStyle/>
                    <a:p>
                      <a:pPr algn="l">
                        <a:lnSpc>
                          <a:spcPct val="150000"/>
                        </a:lnSpc>
                      </a:pPr>
                      <a:r>
                        <a:rPr lang="zh-CN" altLang="en-US" sz="1200" b="0" dirty="0">
                          <a:solidFill>
                            <a:schemeClr val="tx1"/>
                          </a:solidFill>
                          <a:latin typeface="+mj-ea"/>
                          <a:ea typeface="+mj-ea"/>
                        </a:rPr>
                        <a:t>一次性预存</a:t>
                      </a:r>
                      <a:r>
                        <a:rPr lang="en-US" altLang="zh-CN" sz="1200" b="0" dirty="0">
                          <a:solidFill>
                            <a:schemeClr val="tx1"/>
                          </a:solidFill>
                          <a:latin typeface="+mj-ea"/>
                          <a:ea typeface="+mj-ea"/>
                        </a:rPr>
                        <a:t>50</a:t>
                      </a:r>
                      <a:r>
                        <a:rPr lang="zh-CN" altLang="en-US" sz="1200" b="0" dirty="0">
                          <a:solidFill>
                            <a:schemeClr val="tx1"/>
                          </a:solidFill>
                          <a:latin typeface="+mj-ea"/>
                          <a:ea typeface="+mj-ea"/>
                        </a:rPr>
                        <a:t>元，预存款当月一次性返还</a:t>
                      </a:r>
                    </a:p>
                  </a:txBody>
                  <a:tcPr marL="121904" marR="121904" marT="45731" marB="45731" anchor="ctr">
                    <a:solidFill>
                      <a:schemeClr val="bg1">
                        <a:lumMod val="95000"/>
                      </a:schemeClr>
                    </a:solidFill>
                  </a:tcPr>
                </a:tc>
                <a:tc>
                  <a:txBody>
                    <a:bodyPr/>
                    <a:lstStyle/>
                    <a:p>
                      <a:pPr algn="l">
                        <a:lnSpc>
                          <a:spcPct val="150000"/>
                        </a:lnSpc>
                      </a:pPr>
                      <a:r>
                        <a:rPr lang="zh-CN" altLang="en-US" sz="1200" b="0" dirty="0">
                          <a:solidFill>
                            <a:schemeClr val="tx1"/>
                          </a:solidFill>
                          <a:latin typeface="+mj-ea"/>
                          <a:ea typeface="+mj-ea"/>
                        </a:rPr>
                        <a:t>存费送</a:t>
                      </a:r>
                      <a:r>
                        <a:rPr lang="zh-CN" altLang="en-US" sz="1200" b="0" dirty="0" smtClean="0">
                          <a:solidFill>
                            <a:schemeClr val="tx1"/>
                          </a:solidFill>
                          <a:latin typeface="+mj-ea"/>
                          <a:ea typeface="+mj-ea"/>
                        </a:rPr>
                        <a:t>费（</a:t>
                      </a:r>
                      <a:r>
                        <a:rPr lang="zh-CN" altLang="en-US" sz="1200" b="0" dirty="0">
                          <a:solidFill>
                            <a:schemeClr val="tx1"/>
                          </a:solidFill>
                          <a:latin typeface="+mj-ea"/>
                          <a:ea typeface="+mj-ea"/>
                        </a:rPr>
                        <a:t>存一得二</a:t>
                      </a:r>
                      <a:r>
                        <a:rPr lang="zh-CN" altLang="en-US" sz="1200" b="0" dirty="0" smtClean="0">
                          <a:solidFill>
                            <a:schemeClr val="tx1"/>
                          </a:solidFill>
                          <a:latin typeface="+mj-ea"/>
                          <a:ea typeface="+mj-ea"/>
                        </a:rPr>
                        <a:t>）</a:t>
                      </a:r>
                      <a:endParaRPr lang="en-US" altLang="zh-CN" sz="1200" b="0" dirty="0">
                        <a:solidFill>
                          <a:schemeClr val="tx1"/>
                        </a:solidFill>
                        <a:latin typeface="+mj-ea"/>
                        <a:ea typeface="+mj-ea"/>
                      </a:endParaRPr>
                    </a:p>
                  </a:txBody>
                  <a:tcPr marL="121904" marR="121904" marT="45731" marB="45731" anchor="ctr">
                    <a:solidFill>
                      <a:schemeClr val="bg1">
                        <a:lumMod val="95000"/>
                      </a:schemeClr>
                    </a:solidFill>
                  </a:tcPr>
                </a:tc>
              </a:tr>
            </a:tbl>
          </a:graphicData>
        </a:graphic>
      </p:graphicFrame>
      <p:graphicFrame>
        <p:nvGraphicFramePr>
          <p:cNvPr id="22" name="表格 21"/>
          <p:cNvGraphicFramePr>
            <a:graphicFrameLocks noGrp="1"/>
          </p:cNvGraphicFramePr>
          <p:nvPr/>
        </p:nvGraphicFramePr>
        <p:xfrm>
          <a:off x="6154616" y="3719992"/>
          <a:ext cx="5914103" cy="3040993"/>
        </p:xfrm>
        <a:graphic>
          <a:graphicData uri="http://schemas.openxmlformats.org/drawingml/2006/table">
            <a:tbl>
              <a:tblPr firstRow="1" bandRow="1">
                <a:tableStyleId>{5C22544A-7EE6-4342-B048-85BDC9FD1C3A}</a:tableStyleId>
              </a:tblPr>
              <a:tblGrid>
                <a:gridCol w="856540"/>
                <a:gridCol w="1399071"/>
                <a:gridCol w="1278461"/>
                <a:gridCol w="674876"/>
                <a:gridCol w="901899"/>
                <a:gridCol w="803256"/>
              </a:tblGrid>
              <a:tr h="480651">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200" b="1" dirty="0">
                          <a:latin typeface="+mj-ea"/>
                          <a:ea typeface="+mj-ea"/>
                        </a:rPr>
                        <a:t> </a:t>
                      </a:r>
                      <a:r>
                        <a:rPr lang="zh-CN" altLang="en-US" sz="1200" b="1" dirty="0" smtClean="0">
                          <a:latin typeface="+mj-ea"/>
                          <a:ea typeface="+mj-ea"/>
                        </a:rPr>
                        <a:t>套餐</a:t>
                      </a:r>
                      <a:endParaRPr lang="en-US" altLang="zh-CN" sz="1200" b="1" dirty="0" smtClean="0">
                        <a:latin typeface="+mj-ea"/>
                        <a:ea typeface="+mj-ea"/>
                      </a:endParaRPr>
                    </a:p>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200" b="1" dirty="0" smtClean="0">
                          <a:latin typeface="+mj-ea"/>
                          <a:ea typeface="+mj-ea"/>
                        </a:rPr>
                        <a:t>名称</a:t>
                      </a:r>
                      <a:endParaRPr lang="zh-CN" altLang="en-US" sz="1200" b="1" dirty="0">
                        <a:latin typeface="+mj-ea"/>
                        <a:ea typeface="+mj-ea"/>
                      </a:endParaRPr>
                    </a:p>
                  </a:txBody>
                  <a:tcPr marL="121904" marR="121904" marT="45731" marB="45731" anchor="ctr">
                    <a:solidFill>
                      <a:srgbClr val="1CA196"/>
                    </a:solidFill>
                  </a:tcPr>
                </a:tc>
                <a:tc>
                  <a:txBody>
                    <a:bodyPr/>
                    <a:lstStyle/>
                    <a:p>
                      <a:r>
                        <a:rPr lang="zh-CN" altLang="en-US" sz="1200" dirty="0">
                          <a:latin typeface="+mj-ea"/>
                          <a:ea typeface="+mj-ea"/>
                        </a:rPr>
                        <a:t>    套餐内容</a:t>
                      </a:r>
                    </a:p>
                  </a:txBody>
                  <a:tcPr marL="121904" marR="121904" marT="45731" marB="45731" anchor="ctr">
                    <a:solidFill>
                      <a:srgbClr val="1CA196"/>
                    </a:solidFill>
                  </a:tcPr>
                </a:tc>
                <a:tc>
                  <a:txBody>
                    <a:bodyPr/>
                    <a:lstStyle/>
                    <a:p>
                      <a:r>
                        <a:rPr lang="zh-CN" altLang="en-US" sz="1200" dirty="0">
                          <a:latin typeface="+mj-ea"/>
                          <a:ea typeface="+mj-ea"/>
                        </a:rPr>
                        <a:t>      套外资费</a:t>
                      </a:r>
                      <a:endParaRPr lang="en-US" altLang="zh-CN" sz="1200" dirty="0">
                        <a:latin typeface="+mj-ea"/>
                        <a:ea typeface="+mj-ea"/>
                      </a:endParaRPr>
                    </a:p>
                    <a:p>
                      <a:r>
                        <a:rPr lang="en-US" altLang="zh-CN" sz="1200" dirty="0">
                          <a:latin typeface="+mj-ea"/>
                          <a:ea typeface="+mj-ea"/>
                        </a:rPr>
                        <a:t>      </a:t>
                      </a:r>
                      <a:r>
                        <a:rPr lang="zh-CN" altLang="en-US" sz="1200" dirty="0">
                          <a:latin typeface="+mj-ea"/>
                          <a:ea typeface="+mj-ea"/>
                        </a:rPr>
                        <a:t>及套餐包</a:t>
                      </a:r>
                    </a:p>
                  </a:txBody>
                  <a:tcPr marL="121904" marR="121904" marT="45731" marB="45731" anchor="ctr">
                    <a:solidFill>
                      <a:srgbClr val="1CA196"/>
                    </a:solidFill>
                  </a:tcPr>
                </a:tc>
                <a:tc>
                  <a:txBody>
                    <a:bodyPr/>
                    <a:lstStyle/>
                    <a:p>
                      <a:r>
                        <a:rPr lang="zh-CN" altLang="en-US" sz="1200" dirty="0">
                          <a:latin typeface="+mj-ea"/>
                          <a:ea typeface="+mj-ea"/>
                        </a:rPr>
                        <a:t>产品     类型</a:t>
                      </a:r>
                    </a:p>
                  </a:txBody>
                  <a:tcPr marL="121904" marR="121904" marT="45731" marB="45731" anchor="ctr">
                    <a:solidFill>
                      <a:srgbClr val="1CA196"/>
                    </a:solidFill>
                  </a:tcPr>
                </a:tc>
                <a:tc>
                  <a:txBody>
                    <a:bodyPr/>
                    <a:lstStyle/>
                    <a:p>
                      <a:r>
                        <a:rPr lang="zh-CN" altLang="en-US" sz="1200" dirty="0">
                          <a:latin typeface="+mj-ea"/>
                          <a:ea typeface="+mj-ea"/>
                        </a:rPr>
                        <a:t>预存款</a:t>
                      </a:r>
                      <a:r>
                        <a:rPr lang="zh-CN" altLang="en-US" sz="1200" dirty="0" smtClean="0">
                          <a:latin typeface="+mj-ea"/>
                          <a:ea typeface="+mj-ea"/>
                        </a:rPr>
                        <a:t>及</a:t>
                      </a:r>
                      <a:endParaRPr lang="en-US" altLang="zh-CN" sz="1200" dirty="0" smtClean="0">
                        <a:latin typeface="+mj-ea"/>
                        <a:ea typeface="+mj-ea"/>
                      </a:endParaRPr>
                    </a:p>
                    <a:p>
                      <a:r>
                        <a:rPr lang="zh-CN" altLang="en-US" sz="1200" dirty="0" smtClean="0">
                          <a:latin typeface="+mj-ea"/>
                          <a:ea typeface="+mj-ea"/>
                        </a:rPr>
                        <a:t>返还</a:t>
                      </a:r>
                      <a:r>
                        <a:rPr lang="zh-CN" altLang="en-US" sz="1200" dirty="0">
                          <a:latin typeface="+mj-ea"/>
                          <a:ea typeface="+mj-ea"/>
                        </a:rPr>
                        <a:t>方式</a:t>
                      </a:r>
                    </a:p>
                  </a:txBody>
                  <a:tcPr marL="121904" marR="121904" marT="45731" marB="45731" anchor="ctr">
                    <a:solidFill>
                      <a:srgbClr val="1CA196"/>
                    </a:solidFill>
                  </a:tcPr>
                </a:tc>
                <a:tc>
                  <a:txBody>
                    <a:bodyPr/>
                    <a:lstStyle/>
                    <a:p>
                      <a:r>
                        <a:rPr lang="zh-CN" altLang="en-US" sz="1200" dirty="0">
                          <a:latin typeface="+mj-ea"/>
                          <a:ea typeface="+mj-ea"/>
                        </a:rPr>
                        <a:t>   合约</a:t>
                      </a:r>
                    </a:p>
                  </a:txBody>
                  <a:tcPr marL="121904" marR="121904" marT="45731" marB="45731" anchor="ctr">
                    <a:solidFill>
                      <a:srgbClr val="1CA196"/>
                    </a:solidFill>
                  </a:tcPr>
                </a:tc>
              </a:tr>
              <a:tr h="2166236">
                <a:tc>
                  <a:txBody>
                    <a:bodyPr/>
                    <a:lstStyle/>
                    <a:p>
                      <a:pPr algn="ctr">
                        <a:lnSpc>
                          <a:spcPct val="150000"/>
                        </a:lnSpc>
                      </a:pPr>
                      <a:r>
                        <a:rPr lang="zh-CN" altLang="en-US" sz="1200" b="0" dirty="0" smtClean="0">
                          <a:solidFill>
                            <a:schemeClr val="tx1"/>
                          </a:solidFill>
                          <a:latin typeface="+mj-ea"/>
                          <a:ea typeface="+mj-ea"/>
                        </a:rPr>
                        <a:t>宝宝沃卡（家长版）</a:t>
                      </a:r>
                      <a:r>
                        <a:rPr lang="en-US" altLang="zh-CN" sz="1200" b="0" dirty="0" smtClean="0">
                          <a:solidFill>
                            <a:schemeClr val="tx1"/>
                          </a:solidFill>
                          <a:latin typeface="+mj-ea"/>
                          <a:ea typeface="+mj-ea"/>
                        </a:rPr>
                        <a:t>-40</a:t>
                      </a:r>
                      <a:r>
                        <a:rPr lang="zh-CN" altLang="en-US" sz="1200" b="0" dirty="0" smtClean="0">
                          <a:solidFill>
                            <a:schemeClr val="tx1"/>
                          </a:solidFill>
                          <a:latin typeface="+mj-ea"/>
                          <a:ea typeface="+mj-ea"/>
                        </a:rPr>
                        <a:t>元集客本地行业套餐</a:t>
                      </a:r>
                      <a:r>
                        <a:rPr lang="en-US" altLang="zh-CN" sz="1200" b="0" dirty="0" smtClean="0">
                          <a:solidFill>
                            <a:schemeClr val="tx1"/>
                          </a:solidFill>
                          <a:latin typeface="+mj-ea"/>
                          <a:ea typeface="+mj-ea"/>
                        </a:rPr>
                        <a:t>-</a:t>
                      </a:r>
                      <a:r>
                        <a:rPr lang="zh-CN" altLang="en-US" sz="1200" b="0" dirty="0" smtClean="0">
                          <a:solidFill>
                            <a:schemeClr val="tx1"/>
                          </a:solidFill>
                          <a:latin typeface="+mj-ea"/>
                          <a:ea typeface="+mj-ea"/>
                        </a:rPr>
                        <a:t>全国</a:t>
                      </a:r>
                      <a:endParaRPr lang="zh-CN" altLang="en-US" sz="1200" b="0" dirty="0">
                        <a:solidFill>
                          <a:schemeClr val="tx1"/>
                        </a:solidFill>
                        <a:latin typeface="+mj-ea"/>
                        <a:ea typeface="+mj-ea"/>
                      </a:endParaRPr>
                    </a:p>
                  </a:txBody>
                  <a:tcPr marL="121904" marR="121904" marT="45731" marB="45731" anchor="ctr">
                    <a:solidFill>
                      <a:schemeClr val="bg1">
                        <a:lumMod val="95000"/>
                      </a:schemeClr>
                    </a:solidFill>
                  </a:tcPr>
                </a:tc>
                <a:tc>
                  <a:txBody>
                    <a:bodyPr/>
                    <a:lstStyle/>
                    <a:p>
                      <a:pPr algn="l">
                        <a:lnSpc>
                          <a:spcPct val="150000"/>
                        </a:lnSpc>
                      </a:pPr>
                      <a:r>
                        <a:rPr lang="zh-CN" altLang="en-US" sz="1200" b="0" dirty="0" smtClean="0">
                          <a:solidFill>
                            <a:schemeClr val="tx1"/>
                          </a:solidFill>
                          <a:latin typeface="+mj-ea"/>
                          <a:ea typeface="+mj-ea"/>
                        </a:rPr>
                        <a:t>套餐月费</a:t>
                      </a:r>
                      <a:r>
                        <a:rPr lang="en-US" altLang="zh-CN" sz="1200" b="0" dirty="0" smtClean="0">
                          <a:solidFill>
                            <a:schemeClr val="tx1"/>
                          </a:solidFill>
                          <a:latin typeface="+mj-ea"/>
                          <a:ea typeface="+mj-ea"/>
                        </a:rPr>
                        <a:t>40</a:t>
                      </a:r>
                      <a:r>
                        <a:rPr lang="zh-CN" altLang="en-US" sz="1200" b="0" dirty="0" smtClean="0">
                          <a:solidFill>
                            <a:schemeClr val="tx1"/>
                          </a:solidFill>
                          <a:latin typeface="+mj-ea"/>
                          <a:ea typeface="+mj-ea"/>
                        </a:rPr>
                        <a:t>元，包含省内流量</a:t>
                      </a:r>
                      <a:r>
                        <a:rPr lang="en-US" altLang="zh-CN" sz="1200" b="0" dirty="0" err="1" smtClean="0">
                          <a:solidFill>
                            <a:schemeClr val="tx1"/>
                          </a:solidFill>
                          <a:latin typeface="+mj-ea"/>
                          <a:ea typeface="+mj-ea"/>
                        </a:rPr>
                        <a:t>9G</a:t>
                      </a:r>
                      <a:r>
                        <a:rPr lang="zh-CN" altLang="en-US" sz="1200" b="0" dirty="0" smtClean="0">
                          <a:solidFill>
                            <a:schemeClr val="tx1"/>
                          </a:solidFill>
                          <a:latin typeface="+mj-ea"/>
                          <a:ea typeface="+mj-ea"/>
                        </a:rPr>
                        <a:t>（</a:t>
                      </a:r>
                      <a:r>
                        <a:rPr lang="en-US" altLang="zh-CN" sz="1200" b="0" dirty="0" err="1" smtClean="0">
                          <a:solidFill>
                            <a:schemeClr val="tx1"/>
                          </a:solidFill>
                          <a:latin typeface="+mj-ea"/>
                          <a:ea typeface="+mj-ea"/>
                        </a:rPr>
                        <a:t>3G</a:t>
                      </a:r>
                      <a:r>
                        <a:rPr lang="zh-CN" altLang="en-US" sz="1200" b="0" dirty="0" smtClean="0">
                          <a:solidFill>
                            <a:schemeClr val="tx1"/>
                          </a:solidFill>
                          <a:latin typeface="+mj-ea"/>
                          <a:ea typeface="+mj-ea"/>
                        </a:rPr>
                        <a:t>省内流量和</a:t>
                      </a:r>
                      <a:r>
                        <a:rPr lang="en-US" altLang="zh-CN" sz="1200" b="0" dirty="0" err="1" smtClean="0">
                          <a:solidFill>
                            <a:schemeClr val="tx1"/>
                          </a:solidFill>
                          <a:latin typeface="+mj-ea"/>
                          <a:ea typeface="+mj-ea"/>
                        </a:rPr>
                        <a:t>6G</a:t>
                      </a:r>
                      <a:r>
                        <a:rPr lang="zh-CN" altLang="en-US" sz="1200" b="0" dirty="0" smtClean="0">
                          <a:solidFill>
                            <a:schemeClr val="tx1"/>
                          </a:solidFill>
                          <a:latin typeface="+mj-ea"/>
                          <a:ea typeface="+mj-ea"/>
                        </a:rPr>
                        <a:t>省内定向流量），</a:t>
                      </a:r>
                      <a:r>
                        <a:rPr lang="en-US" altLang="zh-CN" sz="1200" b="0" dirty="0" smtClean="0">
                          <a:solidFill>
                            <a:schemeClr val="tx1"/>
                          </a:solidFill>
                          <a:latin typeface="+mj-ea"/>
                          <a:ea typeface="+mj-ea"/>
                        </a:rPr>
                        <a:t>100</a:t>
                      </a:r>
                      <a:r>
                        <a:rPr lang="zh-CN" altLang="en-US" sz="1200" b="0" dirty="0" smtClean="0">
                          <a:solidFill>
                            <a:schemeClr val="tx1"/>
                          </a:solidFill>
                          <a:latin typeface="+mj-ea"/>
                          <a:ea typeface="+mj-ea"/>
                        </a:rPr>
                        <a:t>分钟国内语音分钟数，互动宝宝资源包（</a:t>
                      </a:r>
                      <a:r>
                        <a:rPr lang="en-US" altLang="zh-CN" sz="1200" b="0" dirty="0" smtClean="0">
                          <a:solidFill>
                            <a:schemeClr val="tx1"/>
                          </a:solidFill>
                          <a:latin typeface="+mj-ea"/>
                          <a:ea typeface="+mj-ea"/>
                        </a:rPr>
                        <a:t>10</a:t>
                      </a:r>
                      <a:r>
                        <a:rPr lang="zh-CN" altLang="en-US" sz="1200" b="0" dirty="0" smtClean="0">
                          <a:solidFill>
                            <a:schemeClr val="tx1"/>
                          </a:solidFill>
                          <a:latin typeface="+mj-ea"/>
                          <a:ea typeface="+mj-ea"/>
                        </a:rPr>
                        <a:t>元）</a:t>
                      </a:r>
                      <a:endParaRPr lang="zh-CN" altLang="en-US" sz="1200" b="0" dirty="0">
                        <a:solidFill>
                          <a:schemeClr val="tx1"/>
                        </a:solidFill>
                        <a:latin typeface="+mj-ea"/>
                        <a:ea typeface="+mj-ea"/>
                      </a:endParaRPr>
                    </a:p>
                  </a:txBody>
                  <a:tcPr marL="121904" marR="121904" marT="45731" marB="45731" anchor="ctr">
                    <a:solidFill>
                      <a:schemeClr val="bg1">
                        <a:lumMod val="95000"/>
                      </a:schemeClr>
                    </a:solidFill>
                  </a:tcPr>
                </a:tc>
                <a:tc>
                  <a:txBody>
                    <a:bodyPr/>
                    <a:lstStyle/>
                    <a:p>
                      <a:pPr algn="l">
                        <a:lnSpc>
                          <a:spcPct val="150000"/>
                        </a:lnSpc>
                      </a:pPr>
                      <a:r>
                        <a:rPr lang="zh-CN" altLang="en-US" sz="1200" b="0" dirty="0" smtClean="0">
                          <a:solidFill>
                            <a:schemeClr val="tx1"/>
                          </a:solidFill>
                          <a:latin typeface="+mj-ea"/>
                          <a:ea typeface="+mj-ea"/>
                        </a:rPr>
                        <a:t>全国接听免费，赠送来电显示，全国语音资费</a:t>
                      </a:r>
                      <a:r>
                        <a:rPr lang="en-US" altLang="zh-CN" sz="1200" b="0" dirty="0" smtClean="0">
                          <a:solidFill>
                            <a:schemeClr val="tx1"/>
                          </a:solidFill>
                          <a:latin typeface="+mj-ea"/>
                          <a:ea typeface="+mj-ea"/>
                        </a:rPr>
                        <a:t>0.15</a:t>
                      </a:r>
                      <a:r>
                        <a:rPr lang="zh-CN" altLang="en-US" sz="1200" b="0" dirty="0" smtClean="0">
                          <a:solidFill>
                            <a:schemeClr val="tx1"/>
                          </a:solidFill>
                          <a:latin typeface="+mj-ea"/>
                          <a:ea typeface="+mj-ea"/>
                        </a:rPr>
                        <a:t>元</a:t>
                      </a:r>
                      <a:r>
                        <a:rPr lang="en-US" altLang="zh-CN" sz="1200" b="0" dirty="0" smtClean="0">
                          <a:solidFill>
                            <a:schemeClr val="tx1"/>
                          </a:solidFill>
                          <a:latin typeface="+mj-ea"/>
                          <a:ea typeface="+mj-ea"/>
                        </a:rPr>
                        <a:t>/</a:t>
                      </a:r>
                      <a:r>
                        <a:rPr lang="zh-CN" altLang="en-US" sz="1200" b="0" dirty="0" smtClean="0">
                          <a:solidFill>
                            <a:schemeClr val="tx1"/>
                          </a:solidFill>
                          <a:latin typeface="+mj-ea"/>
                          <a:ea typeface="+mj-ea"/>
                        </a:rPr>
                        <a:t>分钟；流量</a:t>
                      </a:r>
                      <a:r>
                        <a:rPr lang="en-US" altLang="zh-CN" sz="1200" b="0" dirty="0" smtClean="0">
                          <a:solidFill>
                            <a:schemeClr val="tx1"/>
                          </a:solidFill>
                          <a:latin typeface="+mj-ea"/>
                          <a:ea typeface="+mj-ea"/>
                        </a:rPr>
                        <a:t>0.2</a:t>
                      </a:r>
                      <a:r>
                        <a:rPr lang="zh-CN" altLang="en-US" sz="1200" b="0" dirty="0" smtClean="0">
                          <a:solidFill>
                            <a:schemeClr val="tx1"/>
                          </a:solidFill>
                          <a:latin typeface="+mj-ea"/>
                          <a:ea typeface="+mj-ea"/>
                        </a:rPr>
                        <a:t>元</a:t>
                      </a:r>
                      <a:r>
                        <a:rPr lang="en-US" altLang="zh-CN" sz="1200" b="0" dirty="0" smtClean="0">
                          <a:solidFill>
                            <a:schemeClr val="tx1"/>
                          </a:solidFill>
                          <a:latin typeface="+mj-ea"/>
                          <a:ea typeface="+mj-ea"/>
                        </a:rPr>
                        <a:t>/MB</a:t>
                      </a:r>
                      <a:r>
                        <a:rPr lang="zh-CN" altLang="en-US" sz="1200" b="0" dirty="0" smtClean="0">
                          <a:solidFill>
                            <a:schemeClr val="tx1"/>
                          </a:solidFill>
                          <a:latin typeface="+mj-ea"/>
                          <a:ea typeface="+mj-ea"/>
                        </a:rPr>
                        <a:t>；短彩信</a:t>
                      </a:r>
                      <a:r>
                        <a:rPr lang="en-US" altLang="zh-CN" sz="1200" b="0" dirty="0" smtClean="0">
                          <a:solidFill>
                            <a:schemeClr val="tx1"/>
                          </a:solidFill>
                          <a:latin typeface="+mj-ea"/>
                          <a:ea typeface="+mj-ea"/>
                        </a:rPr>
                        <a:t>0.1</a:t>
                      </a:r>
                      <a:r>
                        <a:rPr lang="zh-CN" altLang="en-US" sz="1200" b="0" dirty="0" smtClean="0">
                          <a:solidFill>
                            <a:schemeClr val="tx1"/>
                          </a:solidFill>
                          <a:latin typeface="+mj-ea"/>
                          <a:ea typeface="+mj-ea"/>
                        </a:rPr>
                        <a:t>元</a:t>
                      </a:r>
                      <a:r>
                        <a:rPr lang="en-US" altLang="zh-CN" sz="1200" b="0" dirty="0" smtClean="0">
                          <a:solidFill>
                            <a:schemeClr val="tx1"/>
                          </a:solidFill>
                          <a:latin typeface="+mj-ea"/>
                          <a:ea typeface="+mj-ea"/>
                        </a:rPr>
                        <a:t>/</a:t>
                      </a:r>
                      <a:r>
                        <a:rPr lang="zh-CN" altLang="en-US" sz="1200" b="0" dirty="0" smtClean="0">
                          <a:solidFill>
                            <a:schemeClr val="tx1"/>
                          </a:solidFill>
                          <a:latin typeface="+mj-ea"/>
                          <a:ea typeface="+mj-ea"/>
                        </a:rPr>
                        <a:t>条；流量超出可订购流量加油包</a:t>
                      </a:r>
                    </a:p>
                  </a:txBody>
                  <a:tcPr marL="121904" marR="121904" marT="45731" marB="45731" anchor="ctr">
                    <a:solidFill>
                      <a:schemeClr val="bg1">
                        <a:lumMod val="95000"/>
                      </a:schemeClr>
                    </a:solidFill>
                  </a:tcPr>
                </a:tc>
                <a:tc>
                  <a:txBody>
                    <a:bodyPr/>
                    <a:lstStyle/>
                    <a:p>
                      <a:pPr algn="ctr"/>
                      <a:r>
                        <a:rPr lang="zh-CN" altLang="en-US" sz="1200" b="0" dirty="0">
                          <a:solidFill>
                            <a:schemeClr val="tx1"/>
                          </a:solidFill>
                          <a:latin typeface="+mj-ea"/>
                          <a:ea typeface="+mj-ea"/>
                        </a:rPr>
                        <a:t>全国</a:t>
                      </a:r>
                      <a:endParaRPr lang="en-US" altLang="zh-CN" sz="1200" b="0" dirty="0">
                        <a:solidFill>
                          <a:schemeClr val="tx1"/>
                        </a:solidFill>
                        <a:latin typeface="+mj-ea"/>
                        <a:ea typeface="+mj-ea"/>
                      </a:endParaRPr>
                    </a:p>
                    <a:p>
                      <a:pPr algn="ctr"/>
                      <a:r>
                        <a:rPr lang="zh-CN" altLang="en-US" sz="1200" b="0" dirty="0">
                          <a:solidFill>
                            <a:schemeClr val="tx1"/>
                          </a:solidFill>
                          <a:latin typeface="+mj-ea"/>
                          <a:ea typeface="+mj-ea"/>
                        </a:rPr>
                        <a:t>产品</a:t>
                      </a:r>
                    </a:p>
                  </a:txBody>
                  <a:tcPr marL="121904" marR="121904" marT="45731" marB="45731" anchor="ctr">
                    <a:solidFill>
                      <a:schemeClr val="bg1">
                        <a:lumMod val="95000"/>
                      </a:schemeClr>
                    </a:solidFill>
                  </a:tcPr>
                </a:tc>
                <a:tc>
                  <a:txBody>
                    <a:bodyPr/>
                    <a:lstStyle/>
                    <a:p>
                      <a:pPr algn="l">
                        <a:lnSpc>
                          <a:spcPct val="150000"/>
                        </a:lnSpc>
                      </a:pPr>
                      <a:r>
                        <a:rPr lang="zh-CN" altLang="en-US" sz="1200" b="0" dirty="0">
                          <a:solidFill>
                            <a:schemeClr val="tx1"/>
                          </a:solidFill>
                          <a:latin typeface="+mj-ea"/>
                          <a:ea typeface="+mj-ea"/>
                        </a:rPr>
                        <a:t>一次性预存</a:t>
                      </a:r>
                      <a:r>
                        <a:rPr lang="en-US" altLang="zh-CN" sz="1200" b="0" dirty="0">
                          <a:solidFill>
                            <a:schemeClr val="tx1"/>
                          </a:solidFill>
                          <a:latin typeface="+mj-ea"/>
                          <a:ea typeface="+mj-ea"/>
                        </a:rPr>
                        <a:t>50</a:t>
                      </a:r>
                      <a:r>
                        <a:rPr lang="zh-CN" altLang="en-US" sz="1200" b="0" dirty="0">
                          <a:solidFill>
                            <a:schemeClr val="tx1"/>
                          </a:solidFill>
                          <a:latin typeface="+mj-ea"/>
                          <a:ea typeface="+mj-ea"/>
                        </a:rPr>
                        <a:t>元，预存款当月一次性返还</a:t>
                      </a:r>
                    </a:p>
                  </a:txBody>
                  <a:tcPr marL="121904" marR="121904" marT="45731" marB="45731" anchor="ctr">
                    <a:solidFill>
                      <a:schemeClr val="bg1">
                        <a:lumMod val="95000"/>
                      </a:schemeClr>
                    </a:solidFill>
                  </a:tcPr>
                </a:tc>
                <a:tc>
                  <a:txBody>
                    <a:bodyPr/>
                    <a:lstStyle/>
                    <a:p>
                      <a:pPr algn="l">
                        <a:lnSpc>
                          <a:spcPct val="150000"/>
                        </a:lnSpc>
                      </a:pPr>
                      <a:r>
                        <a:rPr lang="zh-CN" altLang="en-US" sz="1200" b="0" dirty="0" smtClean="0">
                          <a:solidFill>
                            <a:schemeClr val="tx1"/>
                          </a:solidFill>
                          <a:latin typeface="+mj-ea"/>
                          <a:ea typeface="+mj-ea"/>
                        </a:rPr>
                        <a:t>存费送费（存一得二）</a:t>
                      </a:r>
                    </a:p>
                    <a:p>
                      <a:pPr algn="l">
                        <a:lnSpc>
                          <a:spcPct val="150000"/>
                        </a:lnSpc>
                      </a:pPr>
                      <a:r>
                        <a:rPr lang="zh-CN" altLang="en-US" sz="1200" b="0" dirty="0" smtClean="0">
                          <a:solidFill>
                            <a:schemeClr val="tx1"/>
                          </a:solidFill>
                          <a:latin typeface="+mj-ea"/>
                          <a:ea typeface="+mj-ea"/>
                        </a:rPr>
                        <a:t>合约惠机</a:t>
                      </a:r>
                      <a:endParaRPr lang="zh-CN" altLang="en-US" sz="1200" b="0" dirty="0">
                        <a:solidFill>
                          <a:schemeClr val="tx1"/>
                        </a:solidFill>
                        <a:latin typeface="+mj-ea"/>
                        <a:ea typeface="+mj-ea"/>
                      </a:endParaRPr>
                    </a:p>
                  </a:txBody>
                  <a:tcPr marL="121904" marR="121904" marT="45731" marB="45731" anchor="ctr">
                    <a:solidFill>
                      <a:schemeClr val="bg1">
                        <a:lumMod val="95000"/>
                      </a:schemeClr>
                    </a:solidFill>
                  </a:tcPr>
                </a:tc>
              </a:tr>
            </a:tbl>
          </a:graphicData>
        </a:graphic>
      </p:graphicFrame>
      <p:graphicFrame>
        <p:nvGraphicFramePr>
          <p:cNvPr id="24" name="表格 23"/>
          <p:cNvGraphicFramePr>
            <a:graphicFrameLocks noGrp="1"/>
          </p:cNvGraphicFramePr>
          <p:nvPr/>
        </p:nvGraphicFramePr>
        <p:xfrm>
          <a:off x="1589650" y="1463471"/>
          <a:ext cx="9129932" cy="2110371"/>
        </p:xfrm>
        <a:graphic>
          <a:graphicData uri="http://schemas.openxmlformats.org/drawingml/2006/table">
            <a:tbl>
              <a:tblPr firstRow="1" bandRow="1">
                <a:tableStyleId>{5C22544A-7EE6-4342-B048-85BDC9FD1C3A}</a:tableStyleId>
              </a:tblPr>
              <a:tblGrid>
                <a:gridCol w="1322288"/>
                <a:gridCol w="2159823"/>
                <a:gridCol w="1973633"/>
                <a:gridCol w="1041845"/>
                <a:gridCol w="1392312"/>
                <a:gridCol w="1240031"/>
              </a:tblGrid>
              <a:tr h="366806">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200" b="1" dirty="0">
                          <a:latin typeface="+mj-ea"/>
                          <a:ea typeface="+mj-ea"/>
                        </a:rPr>
                        <a:t> </a:t>
                      </a:r>
                      <a:r>
                        <a:rPr lang="zh-CN" altLang="en-US" sz="1200" b="1" dirty="0" smtClean="0">
                          <a:latin typeface="+mj-ea"/>
                          <a:ea typeface="+mj-ea"/>
                        </a:rPr>
                        <a:t>套餐名称</a:t>
                      </a:r>
                      <a:endParaRPr lang="zh-CN" altLang="en-US" sz="1200" b="1" dirty="0">
                        <a:latin typeface="+mj-ea"/>
                        <a:ea typeface="+mj-ea"/>
                      </a:endParaRPr>
                    </a:p>
                  </a:txBody>
                  <a:tcPr marL="121904" marR="121904" marT="45731" marB="45731" anchor="ctr"/>
                </a:tc>
                <a:tc>
                  <a:txBody>
                    <a:bodyPr/>
                    <a:lstStyle/>
                    <a:p>
                      <a:pPr algn="ctr"/>
                      <a:r>
                        <a:rPr lang="zh-CN" altLang="en-US" sz="1200" dirty="0">
                          <a:latin typeface="+mj-ea"/>
                          <a:ea typeface="+mj-ea"/>
                        </a:rPr>
                        <a:t>    套餐内容</a:t>
                      </a:r>
                    </a:p>
                  </a:txBody>
                  <a:tcPr marL="121904" marR="121904" marT="45731" marB="45731" anchor="ctr"/>
                </a:tc>
                <a:tc>
                  <a:txBody>
                    <a:bodyPr/>
                    <a:lstStyle/>
                    <a:p>
                      <a:pPr algn="ctr"/>
                      <a:r>
                        <a:rPr lang="zh-CN" altLang="en-US" sz="1200" dirty="0">
                          <a:latin typeface="+mj-ea"/>
                          <a:ea typeface="+mj-ea"/>
                        </a:rPr>
                        <a:t>      套外资费</a:t>
                      </a:r>
                      <a:endParaRPr lang="en-US" altLang="zh-CN" sz="1200" dirty="0">
                        <a:latin typeface="+mj-ea"/>
                        <a:ea typeface="+mj-ea"/>
                      </a:endParaRPr>
                    </a:p>
                    <a:p>
                      <a:pPr algn="ctr"/>
                      <a:r>
                        <a:rPr lang="en-US" altLang="zh-CN" sz="1200" dirty="0">
                          <a:latin typeface="+mj-ea"/>
                          <a:ea typeface="+mj-ea"/>
                        </a:rPr>
                        <a:t>      </a:t>
                      </a:r>
                      <a:r>
                        <a:rPr lang="zh-CN" altLang="en-US" sz="1200" dirty="0">
                          <a:latin typeface="+mj-ea"/>
                          <a:ea typeface="+mj-ea"/>
                        </a:rPr>
                        <a:t>及套餐包</a:t>
                      </a:r>
                    </a:p>
                  </a:txBody>
                  <a:tcPr marL="121904" marR="121904" marT="45731" marB="45731" anchor="ctr"/>
                </a:tc>
                <a:tc>
                  <a:txBody>
                    <a:bodyPr/>
                    <a:lstStyle/>
                    <a:p>
                      <a:pPr algn="ctr"/>
                      <a:r>
                        <a:rPr lang="zh-CN" altLang="en-US" sz="1200" dirty="0" smtClean="0">
                          <a:latin typeface="+mj-ea"/>
                          <a:ea typeface="+mj-ea"/>
                        </a:rPr>
                        <a:t>产品类型</a:t>
                      </a:r>
                      <a:endParaRPr lang="zh-CN" altLang="en-US" sz="1200" dirty="0">
                        <a:latin typeface="+mj-ea"/>
                        <a:ea typeface="+mj-ea"/>
                      </a:endParaRPr>
                    </a:p>
                  </a:txBody>
                  <a:tcPr marL="121904" marR="121904" marT="45731" marB="45731" anchor="ctr"/>
                </a:tc>
                <a:tc>
                  <a:txBody>
                    <a:bodyPr/>
                    <a:lstStyle/>
                    <a:p>
                      <a:pPr algn="ctr"/>
                      <a:r>
                        <a:rPr lang="zh-CN" altLang="en-US" sz="1200" dirty="0">
                          <a:latin typeface="+mj-ea"/>
                          <a:ea typeface="+mj-ea"/>
                        </a:rPr>
                        <a:t>预存款</a:t>
                      </a:r>
                      <a:r>
                        <a:rPr lang="zh-CN" altLang="en-US" sz="1200" dirty="0" smtClean="0">
                          <a:latin typeface="+mj-ea"/>
                          <a:ea typeface="+mj-ea"/>
                        </a:rPr>
                        <a:t>及</a:t>
                      </a:r>
                      <a:endParaRPr lang="en-US" altLang="zh-CN" sz="1200" dirty="0" smtClean="0">
                        <a:latin typeface="+mj-ea"/>
                        <a:ea typeface="+mj-ea"/>
                      </a:endParaRPr>
                    </a:p>
                    <a:p>
                      <a:pPr algn="ctr"/>
                      <a:r>
                        <a:rPr lang="zh-CN" altLang="en-US" sz="1200" dirty="0" smtClean="0">
                          <a:latin typeface="+mj-ea"/>
                          <a:ea typeface="+mj-ea"/>
                        </a:rPr>
                        <a:t>返还</a:t>
                      </a:r>
                      <a:r>
                        <a:rPr lang="zh-CN" altLang="en-US" sz="1200" dirty="0">
                          <a:latin typeface="+mj-ea"/>
                          <a:ea typeface="+mj-ea"/>
                        </a:rPr>
                        <a:t>方式</a:t>
                      </a:r>
                    </a:p>
                  </a:txBody>
                  <a:tcPr marL="121904" marR="121904" marT="45731" marB="45731" anchor="ctr"/>
                </a:tc>
                <a:tc>
                  <a:txBody>
                    <a:bodyPr/>
                    <a:lstStyle/>
                    <a:p>
                      <a:pPr algn="ctr"/>
                      <a:r>
                        <a:rPr lang="zh-CN" altLang="en-US" sz="1200" dirty="0">
                          <a:latin typeface="+mj-ea"/>
                          <a:ea typeface="+mj-ea"/>
                        </a:rPr>
                        <a:t>   合约</a:t>
                      </a:r>
                    </a:p>
                  </a:txBody>
                  <a:tcPr marL="121904" marR="121904" marT="45731" marB="45731" anchor="ctr"/>
                </a:tc>
              </a:tr>
              <a:tr h="1653149">
                <a:tc>
                  <a:txBody>
                    <a:bodyPr/>
                    <a:lstStyle/>
                    <a:p>
                      <a:pPr algn="l">
                        <a:lnSpc>
                          <a:spcPct val="150000"/>
                        </a:lnSpc>
                      </a:pPr>
                      <a:r>
                        <a:rPr lang="zh-CN" altLang="en-US" sz="1200" b="0" dirty="0" smtClean="0">
                          <a:solidFill>
                            <a:schemeClr val="tx1"/>
                          </a:solidFill>
                          <a:latin typeface="+mn-ea"/>
                          <a:ea typeface="+mn-ea"/>
                        </a:rPr>
                        <a:t>宝宝沃卡（教师版）</a:t>
                      </a:r>
                      <a:r>
                        <a:rPr lang="en-US" altLang="zh-CN" sz="1200" b="0" dirty="0" smtClean="0">
                          <a:solidFill>
                            <a:schemeClr val="tx1"/>
                          </a:solidFill>
                          <a:latin typeface="+mn-ea"/>
                          <a:ea typeface="+mn-ea"/>
                        </a:rPr>
                        <a:t>-29</a:t>
                      </a:r>
                      <a:r>
                        <a:rPr lang="zh-CN" altLang="en-US" sz="1200" b="0" dirty="0" smtClean="0">
                          <a:solidFill>
                            <a:schemeClr val="tx1"/>
                          </a:solidFill>
                          <a:latin typeface="+mn-ea"/>
                          <a:ea typeface="+mn-ea"/>
                        </a:rPr>
                        <a:t>元集客本地行业套餐</a:t>
                      </a:r>
                      <a:r>
                        <a:rPr lang="en-US" altLang="zh-CN" sz="1200" b="0" dirty="0" smtClean="0">
                          <a:solidFill>
                            <a:schemeClr val="tx1"/>
                          </a:solidFill>
                          <a:latin typeface="+mn-ea"/>
                          <a:ea typeface="+mn-ea"/>
                        </a:rPr>
                        <a:t>-</a:t>
                      </a:r>
                      <a:r>
                        <a:rPr lang="zh-CN" altLang="en-US" sz="1200" b="0" dirty="0" smtClean="0">
                          <a:solidFill>
                            <a:schemeClr val="tx1"/>
                          </a:solidFill>
                          <a:latin typeface="+mn-ea"/>
                          <a:ea typeface="+mn-ea"/>
                        </a:rPr>
                        <a:t>全国</a:t>
                      </a:r>
                      <a:endParaRPr lang="zh-CN" altLang="en-US" sz="1200" b="0" dirty="0">
                        <a:solidFill>
                          <a:schemeClr val="tx1"/>
                        </a:solidFill>
                        <a:latin typeface="+mn-ea"/>
                        <a:ea typeface="+mn-ea"/>
                      </a:endParaRPr>
                    </a:p>
                  </a:txBody>
                  <a:tcPr marL="121904" marR="121904" marT="45731" marB="45731" anchor="ctr">
                    <a:solidFill>
                      <a:schemeClr val="bg1">
                        <a:lumMod val="95000"/>
                      </a:schemeClr>
                    </a:solidFill>
                  </a:tcPr>
                </a:tc>
                <a:tc>
                  <a:txBody>
                    <a:bodyPr/>
                    <a:lstStyle/>
                    <a:p>
                      <a:pPr algn="l">
                        <a:lnSpc>
                          <a:spcPct val="150000"/>
                        </a:lnSpc>
                      </a:pPr>
                      <a:r>
                        <a:rPr lang="zh-CN" altLang="en-US" sz="1200" b="0" dirty="0" smtClean="0">
                          <a:solidFill>
                            <a:schemeClr val="tx1"/>
                          </a:solidFill>
                          <a:latin typeface="+mn-ea"/>
                          <a:ea typeface="+mn-ea"/>
                        </a:rPr>
                        <a:t>套餐月费</a:t>
                      </a:r>
                      <a:r>
                        <a:rPr lang="en-US" altLang="zh-CN" sz="1200" b="0" dirty="0" smtClean="0">
                          <a:solidFill>
                            <a:schemeClr val="tx1"/>
                          </a:solidFill>
                          <a:latin typeface="+mn-ea"/>
                          <a:ea typeface="+mn-ea"/>
                        </a:rPr>
                        <a:t>29</a:t>
                      </a:r>
                      <a:r>
                        <a:rPr lang="zh-CN" altLang="en-US" sz="1200" b="0" dirty="0" smtClean="0">
                          <a:solidFill>
                            <a:schemeClr val="tx1"/>
                          </a:solidFill>
                          <a:latin typeface="+mn-ea"/>
                          <a:ea typeface="+mn-ea"/>
                        </a:rPr>
                        <a:t>元，包含省内流量</a:t>
                      </a:r>
                      <a:r>
                        <a:rPr lang="en-US" altLang="zh-CN" sz="1200" b="0" dirty="0" err="1" smtClean="0">
                          <a:solidFill>
                            <a:schemeClr val="tx1"/>
                          </a:solidFill>
                          <a:latin typeface="+mn-ea"/>
                          <a:ea typeface="+mn-ea"/>
                        </a:rPr>
                        <a:t>7.5G</a:t>
                      </a:r>
                      <a:r>
                        <a:rPr lang="zh-CN" altLang="en-US" sz="1200" b="0" dirty="0" smtClean="0">
                          <a:solidFill>
                            <a:schemeClr val="tx1"/>
                          </a:solidFill>
                          <a:latin typeface="+mn-ea"/>
                          <a:ea typeface="+mn-ea"/>
                        </a:rPr>
                        <a:t>（</a:t>
                      </a:r>
                      <a:r>
                        <a:rPr lang="en-US" altLang="zh-CN" sz="1200" b="0" dirty="0" err="1" smtClean="0">
                          <a:solidFill>
                            <a:schemeClr val="tx1"/>
                          </a:solidFill>
                          <a:latin typeface="+mn-ea"/>
                          <a:ea typeface="+mn-ea"/>
                        </a:rPr>
                        <a:t>1.5G</a:t>
                      </a:r>
                      <a:r>
                        <a:rPr lang="zh-CN" altLang="en-US" sz="1200" b="0" dirty="0" smtClean="0">
                          <a:solidFill>
                            <a:schemeClr val="tx1"/>
                          </a:solidFill>
                          <a:latin typeface="+mn-ea"/>
                          <a:ea typeface="+mn-ea"/>
                        </a:rPr>
                        <a:t>省内流量和</a:t>
                      </a:r>
                      <a:r>
                        <a:rPr lang="en-US" altLang="zh-CN" sz="1200" b="0" dirty="0" err="1" smtClean="0">
                          <a:solidFill>
                            <a:schemeClr val="tx1"/>
                          </a:solidFill>
                          <a:latin typeface="+mn-ea"/>
                          <a:ea typeface="+mn-ea"/>
                        </a:rPr>
                        <a:t>6G</a:t>
                      </a:r>
                      <a:r>
                        <a:rPr lang="zh-CN" altLang="en-US" sz="1200" b="0" dirty="0" smtClean="0">
                          <a:solidFill>
                            <a:schemeClr val="tx1"/>
                          </a:solidFill>
                          <a:latin typeface="+mn-ea"/>
                          <a:ea typeface="+mn-ea"/>
                        </a:rPr>
                        <a:t>省内定向流量）、</a:t>
                      </a:r>
                      <a:r>
                        <a:rPr lang="en-US" altLang="zh-CN" sz="1200" b="0" dirty="0" smtClean="0">
                          <a:solidFill>
                            <a:schemeClr val="tx1"/>
                          </a:solidFill>
                          <a:latin typeface="+mn-ea"/>
                          <a:ea typeface="+mn-ea"/>
                        </a:rPr>
                        <a:t>60</a:t>
                      </a:r>
                      <a:r>
                        <a:rPr lang="zh-CN" altLang="en-US" sz="1200" b="0" dirty="0" smtClean="0">
                          <a:solidFill>
                            <a:schemeClr val="tx1"/>
                          </a:solidFill>
                          <a:latin typeface="+mn-ea"/>
                          <a:ea typeface="+mn-ea"/>
                        </a:rPr>
                        <a:t>分钟国内语音</a:t>
                      </a:r>
                      <a:r>
                        <a:rPr lang="zh-CN" altLang="en-US" sz="1200" b="0" smtClean="0">
                          <a:solidFill>
                            <a:schemeClr val="tx1"/>
                          </a:solidFill>
                          <a:latin typeface="+mn-ea"/>
                          <a:ea typeface="+mn-ea"/>
                        </a:rPr>
                        <a:t>分钟数</a:t>
                      </a:r>
                      <a:endParaRPr lang="zh-CN" altLang="en-US" sz="1200" b="0" dirty="0">
                        <a:solidFill>
                          <a:schemeClr val="tx1"/>
                        </a:solidFill>
                        <a:latin typeface="+mn-ea"/>
                        <a:ea typeface="+mn-ea"/>
                      </a:endParaRPr>
                    </a:p>
                  </a:txBody>
                  <a:tcPr marL="121904" marR="121904" marT="45731" marB="45731" anchor="ctr">
                    <a:solidFill>
                      <a:schemeClr val="bg1">
                        <a:lumMod val="95000"/>
                      </a:schemeClr>
                    </a:solidFill>
                  </a:tcPr>
                </a:tc>
                <a:tc>
                  <a:txBody>
                    <a:bodyPr/>
                    <a:lstStyle/>
                    <a:p>
                      <a:pPr algn="l">
                        <a:lnSpc>
                          <a:spcPct val="150000"/>
                        </a:lnSpc>
                      </a:pPr>
                      <a:r>
                        <a:rPr lang="zh-CN" altLang="en-US" sz="1200" b="0" dirty="0" smtClean="0">
                          <a:solidFill>
                            <a:schemeClr val="tx1"/>
                          </a:solidFill>
                          <a:latin typeface="+mn-ea"/>
                          <a:ea typeface="+mn-ea"/>
                        </a:rPr>
                        <a:t>全国接听免费，赠送来电显示，全国语音资费</a:t>
                      </a:r>
                      <a:r>
                        <a:rPr lang="en-US" altLang="zh-CN" sz="1200" b="0" dirty="0" smtClean="0">
                          <a:solidFill>
                            <a:schemeClr val="tx1"/>
                          </a:solidFill>
                          <a:latin typeface="+mn-ea"/>
                          <a:ea typeface="+mn-ea"/>
                        </a:rPr>
                        <a:t>0.2</a:t>
                      </a:r>
                      <a:r>
                        <a:rPr lang="zh-CN" altLang="en-US" sz="1200" b="0" dirty="0" smtClean="0">
                          <a:solidFill>
                            <a:schemeClr val="tx1"/>
                          </a:solidFill>
                          <a:latin typeface="+mn-ea"/>
                          <a:ea typeface="+mn-ea"/>
                        </a:rPr>
                        <a:t>元</a:t>
                      </a:r>
                      <a:r>
                        <a:rPr lang="en-US" altLang="zh-CN" sz="1200" b="0" dirty="0" smtClean="0">
                          <a:solidFill>
                            <a:schemeClr val="tx1"/>
                          </a:solidFill>
                          <a:latin typeface="+mn-ea"/>
                          <a:ea typeface="+mn-ea"/>
                        </a:rPr>
                        <a:t>/</a:t>
                      </a:r>
                      <a:r>
                        <a:rPr lang="zh-CN" altLang="en-US" sz="1200" b="0" dirty="0" smtClean="0">
                          <a:solidFill>
                            <a:schemeClr val="tx1"/>
                          </a:solidFill>
                          <a:latin typeface="+mn-ea"/>
                          <a:ea typeface="+mn-ea"/>
                        </a:rPr>
                        <a:t>分钟；流量</a:t>
                      </a:r>
                      <a:r>
                        <a:rPr lang="en-US" altLang="zh-CN" sz="1200" b="0" dirty="0" smtClean="0">
                          <a:solidFill>
                            <a:schemeClr val="tx1"/>
                          </a:solidFill>
                          <a:latin typeface="+mn-ea"/>
                          <a:ea typeface="+mn-ea"/>
                        </a:rPr>
                        <a:t>0.2</a:t>
                      </a:r>
                      <a:r>
                        <a:rPr lang="zh-CN" altLang="en-US" sz="1200" b="0" dirty="0" smtClean="0">
                          <a:solidFill>
                            <a:schemeClr val="tx1"/>
                          </a:solidFill>
                          <a:latin typeface="+mn-ea"/>
                          <a:ea typeface="+mn-ea"/>
                        </a:rPr>
                        <a:t>元</a:t>
                      </a:r>
                      <a:r>
                        <a:rPr lang="en-US" altLang="zh-CN" sz="1200" b="0" dirty="0" smtClean="0">
                          <a:solidFill>
                            <a:schemeClr val="tx1"/>
                          </a:solidFill>
                          <a:latin typeface="+mn-ea"/>
                          <a:ea typeface="+mn-ea"/>
                        </a:rPr>
                        <a:t>/MB</a:t>
                      </a:r>
                      <a:r>
                        <a:rPr lang="zh-CN" altLang="en-US" sz="1200" b="0" dirty="0" smtClean="0">
                          <a:solidFill>
                            <a:schemeClr val="tx1"/>
                          </a:solidFill>
                          <a:latin typeface="+mn-ea"/>
                          <a:ea typeface="+mn-ea"/>
                        </a:rPr>
                        <a:t>；短彩信</a:t>
                      </a:r>
                      <a:r>
                        <a:rPr lang="en-US" altLang="zh-CN" sz="1200" b="0" dirty="0" smtClean="0">
                          <a:solidFill>
                            <a:schemeClr val="tx1"/>
                          </a:solidFill>
                          <a:latin typeface="+mn-ea"/>
                          <a:ea typeface="+mn-ea"/>
                        </a:rPr>
                        <a:t>0.1</a:t>
                      </a:r>
                      <a:r>
                        <a:rPr lang="zh-CN" altLang="en-US" sz="1200" b="0" dirty="0" smtClean="0">
                          <a:solidFill>
                            <a:schemeClr val="tx1"/>
                          </a:solidFill>
                          <a:latin typeface="+mn-ea"/>
                          <a:ea typeface="+mn-ea"/>
                        </a:rPr>
                        <a:t>元</a:t>
                      </a:r>
                      <a:r>
                        <a:rPr lang="en-US" altLang="zh-CN" sz="1200" b="0" dirty="0" smtClean="0">
                          <a:solidFill>
                            <a:schemeClr val="tx1"/>
                          </a:solidFill>
                          <a:latin typeface="+mn-ea"/>
                          <a:ea typeface="+mn-ea"/>
                        </a:rPr>
                        <a:t>/</a:t>
                      </a:r>
                      <a:r>
                        <a:rPr lang="zh-CN" altLang="en-US" sz="1200" b="0" dirty="0" smtClean="0">
                          <a:solidFill>
                            <a:schemeClr val="tx1"/>
                          </a:solidFill>
                          <a:latin typeface="+mn-ea"/>
                          <a:ea typeface="+mn-ea"/>
                        </a:rPr>
                        <a:t>条；流量超出可订购流量加油包</a:t>
                      </a:r>
                    </a:p>
                  </a:txBody>
                  <a:tcPr marL="121904" marR="121904" marT="45731" marB="45731" anchor="ctr">
                    <a:solidFill>
                      <a:schemeClr val="bg1">
                        <a:lumMod val="95000"/>
                      </a:schemeClr>
                    </a:solidFill>
                  </a:tcPr>
                </a:tc>
                <a:tc>
                  <a:txBody>
                    <a:bodyPr/>
                    <a:lstStyle/>
                    <a:p>
                      <a:pPr algn="ctr"/>
                      <a:r>
                        <a:rPr lang="zh-CN" altLang="en-US" sz="1200" b="0" dirty="0">
                          <a:solidFill>
                            <a:schemeClr val="tx1"/>
                          </a:solidFill>
                          <a:latin typeface="+mn-ea"/>
                          <a:ea typeface="+mn-ea"/>
                        </a:rPr>
                        <a:t>全国</a:t>
                      </a:r>
                      <a:endParaRPr lang="en-US" altLang="zh-CN" sz="1200" b="0" dirty="0">
                        <a:solidFill>
                          <a:schemeClr val="tx1"/>
                        </a:solidFill>
                        <a:latin typeface="+mn-ea"/>
                        <a:ea typeface="+mn-ea"/>
                      </a:endParaRPr>
                    </a:p>
                    <a:p>
                      <a:pPr algn="ctr"/>
                      <a:r>
                        <a:rPr lang="zh-CN" altLang="en-US" sz="1200" b="0" dirty="0">
                          <a:solidFill>
                            <a:schemeClr val="tx1"/>
                          </a:solidFill>
                          <a:latin typeface="+mn-ea"/>
                          <a:ea typeface="+mn-ea"/>
                        </a:rPr>
                        <a:t>产品</a:t>
                      </a:r>
                    </a:p>
                  </a:txBody>
                  <a:tcPr marL="121904" marR="121904" marT="45731" marB="45731" anchor="ctr">
                    <a:solidFill>
                      <a:schemeClr val="bg1">
                        <a:lumMod val="95000"/>
                      </a:schemeClr>
                    </a:solidFill>
                  </a:tcPr>
                </a:tc>
                <a:tc>
                  <a:txBody>
                    <a:bodyPr/>
                    <a:lstStyle/>
                    <a:p>
                      <a:pPr algn="l">
                        <a:lnSpc>
                          <a:spcPct val="150000"/>
                        </a:lnSpc>
                      </a:pPr>
                      <a:r>
                        <a:rPr lang="zh-CN" altLang="en-US" sz="1200" b="0" dirty="0">
                          <a:solidFill>
                            <a:schemeClr val="tx1"/>
                          </a:solidFill>
                          <a:latin typeface="+mn-ea"/>
                          <a:ea typeface="+mn-ea"/>
                        </a:rPr>
                        <a:t>一次性预存</a:t>
                      </a:r>
                      <a:r>
                        <a:rPr lang="en-US" altLang="zh-CN" sz="1200" b="0" dirty="0">
                          <a:solidFill>
                            <a:schemeClr val="tx1"/>
                          </a:solidFill>
                          <a:latin typeface="+mn-ea"/>
                          <a:ea typeface="+mn-ea"/>
                        </a:rPr>
                        <a:t>50</a:t>
                      </a:r>
                      <a:r>
                        <a:rPr lang="zh-CN" altLang="en-US" sz="1200" b="0" dirty="0">
                          <a:solidFill>
                            <a:schemeClr val="tx1"/>
                          </a:solidFill>
                          <a:latin typeface="+mn-ea"/>
                          <a:ea typeface="+mn-ea"/>
                        </a:rPr>
                        <a:t>元，预存款当月一次性返还</a:t>
                      </a:r>
                    </a:p>
                  </a:txBody>
                  <a:tcPr marL="121904" marR="121904" marT="45731" marB="45731" anchor="ctr">
                    <a:solidFill>
                      <a:schemeClr val="bg1">
                        <a:lumMod val="95000"/>
                      </a:schemeClr>
                    </a:solidFill>
                  </a:tcPr>
                </a:tc>
                <a:tc>
                  <a:txBody>
                    <a:bodyPr/>
                    <a:lstStyle/>
                    <a:p>
                      <a:pPr algn="l">
                        <a:lnSpc>
                          <a:spcPct val="150000"/>
                        </a:lnSpc>
                      </a:pPr>
                      <a:r>
                        <a:rPr lang="zh-CN" altLang="en-US" sz="1200" b="0" dirty="0" smtClean="0">
                          <a:solidFill>
                            <a:schemeClr val="tx1"/>
                          </a:solidFill>
                          <a:latin typeface="+mn-ea"/>
                          <a:ea typeface="+mn-ea"/>
                        </a:rPr>
                        <a:t>存费送费</a:t>
                      </a:r>
                    </a:p>
                    <a:p>
                      <a:pPr algn="l">
                        <a:lnSpc>
                          <a:spcPct val="150000"/>
                        </a:lnSpc>
                      </a:pPr>
                      <a:r>
                        <a:rPr lang="zh-CN" altLang="en-US" sz="1200" b="0" dirty="0" smtClean="0">
                          <a:solidFill>
                            <a:schemeClr val="tx1"/>
                          </a:solidFill>
                          <a:latin typeface="+mn-ea"/>
                          <a:ea typeface="+mn-ea"/>
                        </a:rPr>
                        <a:t>（存一得二）</a:t>
                      </a:r>
                    </a:p>
                    <a:p>
                      <a:pPr algn="l">
                        <a:lnSpc>
                          <a:spcPct val="150000"/>
                        </a:lnSpc>
                      </a:pPr>
                      <a:r>
                        <a:rPr lang="zh-CN" altLang="en-US" sz="1200" b="0" dirty="0" smtClean="0">
                          <a:solidFill>
                            <a:schemeClr val="tx1"/>
                          </a:solidFill>
                          <a:latin typeface="+mn-ea"/>
                          <a:ea typeface="+mn-ea"/>
                        </a:rPr>
                        <a:t>合约惠机</a:t>
                      </a:r>
                      <a:endParaRPr lang="zh-CN" altLang="en-US" sz="1200" b="0" dirty="0">
                        <a:solidFill>
                          <a:schemeClr val="tx1"/>
                        </a:solidFill>
                        <a:latin typeface="+mn-ea"/>
                        <a:ea typeface="+mn-ea"/>
                      </a:endParaRPr>
                    </a:p>
                  </a:txBody>
                  <a:tcPr marL="121904" marR="121904" marT="45731" marB="45731" anchor="ctr">
                    <a:solidFill>
                      <a:schemeClr val="bg1">
                        <a:lumMod val="95000"/>
                      </a:schemeClr>
                    </a:solidFill>
                  </a:tcPr>
                </a:tc>
              </a:tr>
            </a:tbl>
          </a:graphicData>
        </a:graphic>
      </p:graphicFrame>
    </p:spTree>
    <p:custDataLst>
      <p:tags r:id="rId1"/>
    </p:custData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rotWithShape="1">
          <a:blip r:embed="rId4" cstate="print">
            <a:extLst>
              <a:ext uri="{28A0092B-C50C-407E-A947-70E740481C1C}">
                <a14:useLocalDpi xmlns:a14="http://schemas.microsoft.com/office/drawing/2010/main" val="0"/>
              </a:ext>
            </a:extLst>
          </a:blip>
          <a:srcRect l="20861" t="23612"/>
          <a:stretch>
            <a:fillRect/>
          </a:stretch>
        </p:blipFill>
        <p:spPr>
          <a:xfrm>
            <a:off x="0" y="1"/>
            <a:ext cx="1758505" cy="1816100"/>
          </a:xfrm>
          <a:prstGeom prst="rect">
            <a:avLst/>
          </a:prstGeom>
        </p:spPr>
      </p:pic>
      <p:sp>
        <p:nvSpPr>
          <p:cNvPr id="79" name="文本框 78"/>
          <p:cNvSpPr txBox="1"/>
          <p:nvPr/>
        </p:nvSpPr>
        <p:spPr>
          <a:xfrm>
            <a:off x="1758505" y="428690"/>
            <a:ext cx="6681637" cy="584775"/>
          </a:xfrm>
          <a:prstGeom prst="rect">
            <a:avLst/>
          </a:prstGeom>
          <a:noFill/>
        </p:spPr>
        <p:txBody>
          <a:bodyPr wrap="none" rtlCol="0">
            <a:spAutoFit/>
            <a:scene3d>
              <a:camera prst="orthographicFront"/>
              <a:lightRig rig="threePt" dir="t"/>
            </a:scene3d>
            <a:sp3d contourW="12700"/>
          </a:bodyPr>
          <a:lstStyle/>
          <a:p>
            <a:r>
              <a:rPr lang="zh-CN" altLang="en-US" sz="3200" b="1" dirty="0">
                <a:solidFill>
                  <a:schemeClr val="tx1">
                    <a:lumMod val="75000"/>
                    <a:lumOff val="25000"/>
                  </a:schemeClr>
                </a:solidFill>
                <a:latin typeface="+mn-ea"/>
              </a:rPr>
              <a:t>互动宝宝</a:t>
            </a:r>
            <a:r>
              <a:rPr lang="zh-CN" altLang="en-US" sz="3200" b="1" dirty="0" smtClean="0">
                <a:solidFill>
                  <a:schemeClr val="tx1">
                    <a:lumMod val="75000"/>
                    <a:lumOff val="25000"/>
                  </a:schemeClr>
                </a:solidFill>
                <a:latin typeface="+mn-ea"/>
              </a:rPr>
              <a:t>产品</a:t>
            </a:r>
            <a:r>
              <a:rPr lang="en-US" altLang="zh-CN" sz="3200" b="1" dirty="0" smtClean="0">
                <a:solidFill>
                  <a:schemeClr val="tx1">
                    <a:lumMod val="75000"/>
                    <a:lumOff val="25000"/>
                  </a:schemeClr>
                </a:solidFill>
                <a:latin typeface="+mn-ea"/>
              </a:rPr>
              <a:t>—</a:t>
            </a:r>
            <a:r>
              <a:rPr lang="zh-CN" altLang="en-US" sz="2800" b="1" dirty="0" smtClean="0">
                <a:solidFill>
                  <a:schemeClr val="tx1">
                    <a:lumMod val="75000"/>
                    <a:lumOff val="25000"/>
                  </a:schemeClr>
                </a:solidFill>
                <a:latin typeface="+mn-ea"/>
                <a:sym typeface="微软雅黑" panose="020B0503020204020204" pitchFamily="34" charset="-122"/>
              </a:rPr>
              <a:t>省内自主定制套餐模型</a:t>
            </a:r>
            <a:endParaRPr lang="zh-CN" altLang="en-US" sz="2800" b="1" dirty="0">
              <a:solidFill>
                <a:schemeClr val="tx1">
                  <a:lumMod val="75000"/>
                  <a:lumOff val="25000"/>
                </a:schemeClr>
              </a:solidFill>
              <a:latin typeface="+mn-ea"/>
            </a:endParaRPr>
          </a:p>
        </p:txBody>
      </p:sp>
      <p:sp>
        <p:nvSpPr>
          <p:cNvPr id="7" name="TextBox 7"/>
          <p:cNvSpPr txBox="1">
            <a:spLocks noChangeArrowheads="1"/>
          </p:cNvSpPr>
          <p:nvPr/>
        </p:nvSpPr>
        <p:spPr bwMode="auto">
          <a:xfrm>
            <a:off x="429527" y="1755508"/>
            <a:ext cx="1631737" cy="479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8753" tIns="54382" rIns="108753" bIns="54382">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defTabSz="1087120" eaLnBrk="1" hangingPunct="1"/>
            <a:r>
              <a:rPr lang="zh-CN" altLang="en-US" sz="2400" b="1" dirty="0">
                <a:solidFill>
                  <a:srgbClr val="C00000"/>
                </a:solidFill>
                <a:latin typeface="+mn-ea"/>
                <a:ea typeface="+mn-ea"/>
              </a:rPr>
              <a:t>产品体系</a:t>
            </a:r>
          </a:p>
        </p:txBody>
      </p:sp>
      <p:sp>
        <p:nvSpPr>
          <p:cNvPr id="8" name="右箭头 7"/>
          <p:cNvSpPr/>
          <p:nvPr/>
        </p:nvSpPr>
        <p:spPr>
          <a:xfrm>
            <a:off x="2332223" y="2523719"/>
            <a:ext cx="480420" cy="676681"/>
          </a:xfrm>
          <a:prstGeom prst="rightArrow">
            <a:avLst/>
          </a:prstGeom>
          <a:solidFill>
            <a:srgbClr val="DE7272"/>
          </a:solidFill>
          <a:ln>
            <a:solidFill>
              <a:srgbClr val="DE7272"/>
            </a:solidFill>
          </a:ln>
        </p:spPr>
        <p:style>
          <a:lnRef idx="1">
            <a:schemeClr val="accent1"/>
          </a:lnRef>
          <a:fillRef idx="2">
            <a:schemeClr val="accent1"/>
          </a:fillRef>
          <a:effectRef idx="1">
            <a:schemeClr val="accent1"/>
          </a:effectRef>
          <a:fontRef idx="minor">
            <a:schemeClr val="dk1"/>
          </a:fontRef>
        </p:style>
        <p:txBody>
          <a:bodyPr spcFirstLastPara="1" lIns="54376" tIns="54376" rIns="54376" bIns="54376" spcCol="45311" anchor="ctr">
            <a:spAutoFit/>
          </a:bodyPr>
          <a:lstStyle/>
          <a:p>
            <a:pPr algn="ctr" defTabSz="855980" latinLnBrk="1" hangingPunct="0">
              <a:defRPr/>
            </a:pPr>
            <a:endParaRPr lang="zh-CN" altLang="en-US" sz="1500" b="1" kern="0" dirty="0">
              <a:solidFill>
                <a:schemeClr val="tx1"/>
              </a:solidFill>
              <a:latin typeface="+mn-ea"/>
              <a:cs typeface="+mj-cs"/>
            </a:endParaRPr>
          </a:p>
        </p:txBody>
      </p:sp>
      <p:sp>
        <p:nvSpPr>
          <p:cNvPr id="9" name="加号 8"/>
          <p:cNvSpPr/>
          <p:nvPr/>
        </p:nvSpPr>
        <p:spPr>
          <a:xfrm>
            <a:off x="796279" y="3186130"/>
            <a:ext cx="673012" cy="398555"/>
          </a:xfrm>
          <a:prstGeom prst="mathPlus">
            <a:avLst/>
          </a:prstGeom>
          <a:solidFill>
            <a:srgbClr val="FF0000"/>
          </a:solidFill>
          <a:ln>
            <a:solidFill>
              <a:srgbClr val="FF0000"/>
            </a:solidFill>
          </a:ln>
        </p:spPr>
        <p:style>
          <a:lnRef idx="1">
            <a:schemeClr val="accent1"/>
          </a:lnRef>
          <a:fillRef idx="2">
            <a:schemeClr val="accent1"/>
          </a:fillRef>
          <a:effectRef idx="1">
            <a:schemeClr val="accent1"/>
          </a:effectRef>
          <a:fontRef idx="minor">
            <a:schemeClr val="dk1"/>
          </a:fontRef>
        </p:style>
        <p:txBody>
          <a:bodyPr spcFirstLastPara="1" lIns="54376" tIns="54376" rIns="54376" bIns="54376" spcCol="45311" anchor="ctr">
            <a:spAutoFit/>
          </a:bodyPr>
          <a:lstStyle/>
          <a:p>
            <a:pPr algn="ctr" defTabSz="855980" latinLnBrk="1" hangingPunct="0">
              <a:defRPr/>
            </a:pPr>
            <a:endParaRPr lang="zh-CN" altLang="en-US" sz="1500" b="1" kern="0" dirty="0">
              <a:solidFill>
                <a:schemeClr val="tx1"/>
              </a:solidFill>
              <a:latin typeface="+mn-ea"/>
              <a:cs typeface="+mj-cs"/>
            </a:endParaRPr>
          </a:p>
        </p:txBody>
      </p:sp>
      <p:sp>
        <p:nvSpPr>
          <p:cNvPr id="10" name="矩形 9"/>
          <p:cNvSpPr/>
          <p:nvPr/>
        </p:nvSpPr>
        <p:spPr>
          <a:xfrm>
            <a:off x="420197" y="2653232"/>
            <a:ext cx="1528033" cy="427270"/>
          </a:xfrm>
          <a:prstGeom prst="rect">
            <a:avLst/>
          </a:prstGeom>
          <a:noFill/>
          <a:ln>
            <a:solidFill>
              <a:schemeClr val="bg1">
                <a:lumMod val="75000"/>
              </a:schemeClr>
            </a:solidFill>
            <a:prstDash val="sysDash"/>
          </a:ln>
          <a:effectLst/>
        </p:spPr>
        <p:style>
          <a:lnRef idx="1">
            <a:schemeClr val="accent1"/>
          </a:lnRef>
          <a:fillRef idx="2">
            <a:schemeClr val="accent1"/>
          </a:fillRef>
          <a:effectRef idx="1">
            <a:schemeClr val="accent1"/>
          </a:effectRef>
          <a:fontRef idx="minor">
            <a:schemeClr val="dk1"/>
          </a:fontRef>
        </p:style>
        <p:txBody>
          <a:bodyPr spcFirstLastPara="1" lIns="54376" tIns="54376" rIns="54376" bIns="54376" spcCol="45311" rtlCol="0" anchor="ctr">
            <a:noAutofit/>
          </a:bodyPr>
          <a:lstStyle/>
          <a:p>
            <a:pPr algn="ctr" defTabSz="855980" latinLnBrk="1" hangingPunct="0"/>
            <a:r>
              <a:rPr lang="zh-CN" altLang="en-US" sz="1700" b="1" kern="0" dirty="0">
                <a:solidFill>
                  <a:schemeClr val="tx1"/>
                </a:solidFill>
                <a:latin typeface="+mn-ea"/>
                <a:cs typeface="+mj-cs"/>
              </a:rPr>
              <a:t>基础产品</a:t>
            </a:r>
          </a:p>
        </p:txBody>
      </p:sp>
      <p:sp>
        <p:nvSpPr>
          <p:cNvPr id="13" name="加号 12"/>
          <p:cNvSpPr/>
          <p:nvPr/>
        </p:nvSpPr>
        <p:spPr>
          <a:xfrm>
            <a:off x="796279" y="4448985"/>
            <a:ext cx="673012" cy="398555"/>
          </a:xfrm>
          <a:prstGeom prst="mathPlus">
            <a:avLst/>
          </a:prstGeom>
          <a:solidFill>
            <a:srgbClr val="FF0000"/>
          </a:solidFill>
          <a:ln>
            <a:solidFill>
              <a:srgbClr val="FF0000"/>
            </a:solidFill>
          </a:ln>
        </p:spPr>
        <p:style>
          <a:lnRef idx="1">
            <a:schemeClr val="accent1"/>
          </a:lnRef>
          <a:fillRef idx="2">
            <a:schemeClr val="accent1"/>
          </a:fillRef>
          <a:effectRef idx="1">
            <a:schemeClr val="accent1"/>
          </a:effectRef>
          <a:fontRef idx="minor">
            <a:schemeClr val="dk1"/>
          </a:fontRef>
        </p:style>
        <p:txBody>
          <a:bodyPr spcFirstLastPara="1" lIns="54376" tIns="54376" rIns="54376" bIns="54376" spcCol="45311" anchor="ctr">
            <a:spAutoFit/>
          </a:bodyPr>
          <a:lstStyle/>
          <a:p>
            <a:pPr algn="ctr" defTabSz="855980" latinLnBrk="1" hangingPunct="0">
              <a:defRPr/>
            </a:pPr>
            <a:endParaRPr lang="zh-CN" altLang="en-US" sz="1500" b="1" kern="0" dirty="0">
              <a:solidFill>
                <a:schemeClr val="tx1"/>
              </a:solidFill>
              <a:latin typeface="+mn-ea"/>
              <a:cs typeface="+mj-cs"/>
            </a:endParaRPr>
          </a:p>
        </p:txBody>
      </p:sp>
      <p:sp>
        <p:nvSpPr>
          <p:cNvPr id="18" name="矩形 17"/>
          <p:cNvSpPr/>
          <p:nvPr/>
        </p:nvSpPr>
        <p:spPr>
          <a:xfrm>
            <a:off x="3202220" y="2283498"/>
            <a:ext cx="8542144" cy="1157141"/>
          </a:xfrm>
          <a:prstGeom prst="rect">
            <a:avLst/>
          </a:prstGeom>
          <a:noFill/>
          <a:ln w="19050">
            <a:solidFill>
              <a:srgbClr val="DE7272"/>
            </a:solidFill>
          </a:ln>
          <a:effectLst/>
        </p:spPr>
        <p:style>
          <a:lnRef idx="1">
            <a:schemeClr val="accent1"/>
          </a:lnRef>
          <a:fillRef idx="2">
            <a:schemeClr val="accent1"/>
          </a:fillRef>
          <a:effectRef idx="1">
            <a:schemeClr val="accent1"/>
          </a:effectRef>
          <a:fontRef idx="minor">
            <a:schemeClr val="dk1"/>
          </a:fontRef>
        </p:style>
        <p:txBody>
          <a:bodyPr spcFirstLastPara="1" lIns="54376" tIns="54376" rIns="54376" bIns="54376" spcCol="45311" anchor="ctr"/>
          <a:lstStyle/>
          <a:p>
            <a:pPr marL="339725" indent="-339725" defTabSz="855980" latinLnBrk="1" hangingPunct="0">
              <a:buClr>
                <a:srgbClr val="FF0000"/>
              </a:buClr>
              <a:buFont typeface="Wingdings" panose="05000000000000000000" pitchFamily="2" charset="2"/>
              <a:buChar char="u"/>
              <a:defRPr/>
            </a:pPr>
            <a:endParaRPr lang="zh-CN" altLang="en-US" sz="1700" b="1" kern="0" dirty="0">
              <a:solidFill>
                <a:schemeClr val="tx1"/>
              </a:solidFill>
              <a:latin typeface="+mn-ea"/>
              <a:cs typeface="+mj-cs"/>
            </a:endParaRPr>
          </a:p>
        </p:txBody>
      </p:sp>
      <p:sp>
        <p:nvSpPr>
          <p:cNvPr id="19" name="矩形 18"/>
          <p:cNvSpPr/>
          <p:nvPr/>
        </p:nvSpPr>
        <p:spPr>
          <a:xfrm>
            <a:off x="3194513" y="3515025"/>
            <a:ext cx="8542144" cy="1222047"/>
          </a:xfrm>
          <a:prstGeom prst="rect">
            <a:avLst/>
          </a:prstGeom>
          <a:noFill/>
          <a:ln w="19050">
            <a:solidFill>
              <a:srgbClr val="92D050"/>
            </a:solidFill>
          </a:ln>
          <a:effectLst/>
        </p:spPr>
        <p:style>
          <a:lnRef idx="1">
            <a:schemeClr val="accent1"/>
          </a:lnRef>
          <a:fillRef idx="2">
            <a:schemeClr val="accent1"/>
          </a:fillRef>
          <a:effectRef idx="1">
            <a:schemeClr val="accent1"/>
          </a:effectRef>
          <a:fontRef idx="minor">
            <a:schemeClr val="dk1"/>
          </a:fontRef>
        </p:style>
        <p:txBody>
          <a:bodyPr spcFirstLastPara="1" lIns="54376" tIns="54376" rIns="54376" bIns="54376" spcCol="45311" anchor="ctr"/>
          <a:lstStyle/>
          <a:p>
            <a:pPr marL="339725" indent="-339725" defTabSz="855980" latinLnBrk="1" hangingPunct="0">
              <a:buClr>
                <a:srgbClr val="FF0000"/>
              </a:buClr>
              <a:buFont typeface="Wingdings" panose="05000000000000000000" pitchFamily="2" charset="2"/>
              <a:buChar char="u"/>
              <a:defRPr/>
            </a:pPr>
            <a:endParaRPr lang="zh-CN" altLang="en-US" sz="1700" b="1" kern="0" dirty="0">
              <a:solidFill>
                <a:schemeClr val="tx1"/>
              </a:solidFill>
              <a:latin typeface="+mn-ea"/>
              <a:cs typeface="+mj-cs"/>
            </a:endParaRPr>
          </a:p>
        </p:txBody>
      </p:sp>
      <p:sp>
        <p:nvSpPr>
          <p:cNvPr id="20" name="矩形 19"/>
          <p:cNvSpPr/>
          <p:nvPr/>
        </p:nvSpPr>
        <p:spPr>
          <a:xfrm>
            <a:off x="3196207" y="4811479"/>
            <a:ext cx="8542144" cy="1220340"/>
          </a:xfrm>
          <a:prstGeom prst="rect">
            <a:avLst/>
          </a:prstGeom>
          <a:noFill/>
          <a:ln w="19050">
            <a:solidFill>
              <a:schemeClr val="accent3"/>
            </a:solidFill>
          </a:ln>
          <a:effectLst/>
        </p:spPr>
        <p:style>
          <a:lnRef idx="1">
            <a:schemeClr val="accent1"/>
          </a:lnRef>
          <a:fillRef idx="2">
            <a:schemeClr val="accent1"/>
          </a:fillRef>
          <a:effectRef idx="1">
            <a:schemeClr val="accent1"/>
          </a:effectRef>
          <a:fontRef idx="minor">
            <a:schemeClr val="dk1"/>
          </a:fontRef>
        </p:style>
        <p:txBody>
          <a:bodyPr spcFirstLastPara="1" lIns="54376" tIns="54376" rIns="54376" bIns="54376" spcCol="45311" anchor="ctr"/>
          <a:lstStyle/>
          <a:p>
            <a:pPr marL="339725" indent="-339725" defTabSz="855980" latinLnBrk="1" hangingPunct="0">
              <a:buClr>
                <a:srgbClr val="FF0000"/>
              </a:buClr>
              <a:buFont typeface="Wingdings" panose="05000000000000000000" pitchFamily="2" charset="2"/>
              <a:buChar char="u"/>
              <a:defRPr/>
            </a:pPr>
            <a:endParaRPr lang="zh-CN" altLang="en-US" sz="1700" b="1" kern="0" dirty="0">
              <a:solidFill>
                <a:schemeClr val="tx1"/>
              </a:solidFill>
              <a:latin typeface="+mn-ea"/>
              <a:cs typeface="+mj-cs"/>
            </a:endParaRPr>
          </a:p>
        </p:txBody>
      </p:sp>
      <p:sp>
        <p:nvSpPr>
          <p:cNvPr id="21" name="右箭头 20"/>
          <p:cNvSpPr/>
          <p:nvPr/>
        </p:nvSpPr>
        <p:spPr>
          <a:xfrm>
            <a:off x="2332223" y="3748139"/>
            <a:ext cx="480420" cy="676681"/>
          </a:xfrm>
          <a:prstGeom prst="rightArrow">
            <a:avLst/>
          </a:prstGeom>
          <a:solidFill>
            <a:srgbClr val="92D050"/>
          </a:solidFill>
          <a:ln>
            <a:solidFill>
              <a:srgbClr val="92D050"/>
            </a:solidFill>
          </a:ln>
        </p:spPr>
        <p:style>
          <a:lnRef idx="1">
            <a:schemeClr val="accent1"/>
          </a:lnRef>
          <a:fillRef idx="2">
            <a:schemeClr val="accent1"/>
          </a:fillRef>
          <a:effectRef idx="1">
            <a:schemeClr val="accent1"/>
          </a:effectRef>
          <a:fontRef idx="minor">
            <a:schemeClr val="dk1"/>
          </a:fontRef>
        </p:style>
        <p:txBody>
          <a:bodyPr spcFirstLastPara="1" lIns="54376" tIns="54376" rIns="54376" bIns="54376" spcCol="45311" anchor="ctr">
            <a:spAutoFit/>
          </a:bodyPr>
          <a:lstStyle/>
          <a:p>
            <a:pPr algn="ctr" defTabSz="855980" latinLnBrk="1" hangingPunct="0">
              <a:defRPr/>
            </a:pPr>
            <a:endParaRPr lang="zh-CN" altLang="en-US" sz="1500" b="1" kern="0" dirty="0">
              <a:solidFill>
                <a:schemeClr val="tx1"/>
              </a:solidFill>
              <a:latin typeface="+mn-ea"/>
              <a:cs typeface="+mj-cs"/>
            </a:endParaRPr>
          </a:p>
        </p:txBody>
      </p:sp>
      <p:sp>
        <p:nvSpPr>
          <p:cNvPr id="23" name="右箭头 22"/>
          <p:cNvSpPr/>
          <p:nvPr/>
        </p:nvSpPr>
        <p:spPr>
          <a:xfrm>
            <a:off x="2332223" y="4902906"/>
            <a:ext cx="480420" cy="676681"/>
          </a:xfrm>
          <a:prstGeom prst="rightArrow">
            <a:avLst/>
          </a:prstGeom>
          <a:solidFill>
            <a:srgbClr val="FFC000"/>
          </a:solidFill>
          <a:ln>
            <a:solidFill>
              <a:srgbClr val="FFC000"/>
            </a:solidFill>
          </a:ln>
        </p:spPr>
        <p:style>
          <a:lnRef idx="1">
            <a:schemeClr val="accent1"/>
          </a:lnRef>
          <a:fillRef idx="2">
            <a:schemeClr val="accent1"/>
          </a:fillRef>
          <a:effectRef idx="1">
            <a:schemeClr val="accent1"/>
          </a:effectRef>
          <a:fontRef idx="minor">
            <a:schemeClr val="dk1"/>
          </a:fontRef>
        </p:style>
        <p:txBody>
          <a:bodyPr spcFirstLastPara="1" lIns="54376" tIns="54376" rIns="54376" bIns="54376" spcCol="45311" anchor="ctr">
            <a:spAutoFit/>
          </a:bodyPr>
          <a:lstStyle/>
          <a:p>
            <a:pPr algn="ctr" defTabSz="855980" latinLnBrk="1" hangingPunct="0">
              <a:defRPr/>
            </a:pPr>
            <a:endParaRPr lang="zh-CN" altLang="en-US" sz="1500" b="1" kern="0" dirty="0">
              <a:solidFill>
                <a:schemeClr val="tx1"/>
              </a:solidFill>
              <a:latin typeface="+mn-ea"/>
              <a:cs typeface="+mj-cs"/>
            </a:endParaRPr>
          </a:p>
        </p:txBody>
      </p:sp>
      <p:sp>
        <p:nvSpPr>
          <p:cNvPr id="26" name="加号 25"/>
          <p:cNvSpPr/>
          <p:nvPr/>
        </p:nvSpPr>
        <p:spPr>
          <a:xfrm>
            <a:off x="5689442" y="2427530"/>
            <a:ext cx="481015" cy="288099"/>
          </a:xfrm>
          <a:prstGeom prst="mathPlus">
            <a:avLst/>
          </a:prstGeom>
          <a:solidFill>
            <a:srgbClr val="FF0000"/>
          </a:solidFill>
          <a:ln>
            <a:solidFill>
              <a:srgbClr val="FF0000"/>
            </a:solidFill>
          </a:ln>
        </p:spPr>
        <p:style>
          <a:lnRef idx="1">
            <a:schemeClr val="accent1"/>
          </a:lnRef>
          <a:fillRef idx="2">
            <a:schemeClr val="accent1"/>
          </a:fillRef>
          <a:effectRef idx="1">
            <a:schemeClr val="accent1"/>
          </a:effectRef>
          <a:fontRef idx="minor">
            <a:schemeClr val="dk1"/>
          </a:fontRef>
        </p:style>
        <p:txBody>
          <a:bodyPr spcFirstLastPara="1" wrap="square" lIns="54376" tIns="54376" rIns="54376" bIns="54376" spcCol="45311" anchor="ctr">
            <a:spAutoFit/>
          </a:bodyPr>
          <a:lstStyle/>
          <a:p>
            <a:pPr algn="ctr" defTabSz="855980" latinLnBrk="1" hangingPunct="0">
              <a:defRPr/>
            </a:pPr>
            <a:endParaRPr lang="zh-CN" altLang="en-US" sz="1500" b="1" kern="0" dirty="0">
              <a:solidFill>
                <a:schemeClr val="tx1"/>
              </a:solidFill>
              <a:latin typeface="+mn-ea"/>
              <a:cs typeface="+mj-cs"/>
            </a:endParaRPr>
          </a:p>
        </p:txBody>
      </p:sp>
      <p:sp>
        <p:nvSpPr>
          <p:cNvPr id="27" name="加号 26"/>
          <p:cNvSpPr/>
          <p:nvPr/>
        </p:nvSpPr>
        <p:spPr>
          <a:xfrm>
            <a:off x="8762408" y="2427530"/>
            <a:ext cx="481015" cy="288099"/>
          </a:xfrm>
          <a:prstGeom prst="mathPlus">
            <a:avLst/>
          </a:prstGeom>
          <a:solidFill>
            <a:srgbClr val="FF0000"/>
          </a:solidFill>
          <a:ln>
            <a:solidFill>
              <a:srgbClr val="FF0000"/>
            </a:solidFill>
          </a:ln>
        </p:spPr>
        <p:style>
          <a:lnRef idx="1">
            <a:schemeClr val="accent1"/>
          </a:lnRef>
          <a:fillRef idx="2">
            <a:schemeClr val="accent1"/>
          </a:fillRef>
          <a:effectRef idx="1">
            <a:schemeClr val="accent1"/>
          </a:effectRef>
          <a:fontRef idx="minor">
            <a:schemeClr val="dk1"/>
          </a:fontRef>
        </p:style>
        <p:txBody>
          <a:bodyPr spcFirstLastPara="1" wrap="square" lIns="54376" tIns="54376" rIns="54376" bIns="54376" spcCol="45311" anchor="ctr">
            <a:spAutoFit/>
          </a:bodyPr>
          <a:lstStyle/>
          <a:p>
            <a:pPr algn="ctr" defTabSz="855980" latinLnBrk="1" hangingPunct="0">
              <a:defRPr/>
            </a:pPr>
            <a:endParaRPr lang="zh-CN" altLang="en-US" sz="1500" b="1" kern="0" dirty="0">
              <a:solidFill>
                <a:schemeClr val="tx1"/>
              </a:solidFill>
              <a:latin typeface="+mn-ea"/>
              <a:cs typeface="+mj-cs"/>
            </a:endParaRPr>
          </a:p>
        </p:txBody>
      </p:sp>
      <p:sp>
        <p:nvSpPr>
          <p:cNvPr id="29" name="加号 28"/>
          <p:cNvSpPr/>
          <p:nvPr/>
        </p:nvSpPr>
        <p:spPr>
          <a:xfrm>
            <a:off x="7042197" y="5009126"/>
            <a:ext cx="481015" cy="288099"/>
          </a:xfrm>
          <a:prstGeom prst="mathPlus">
            <a:avLst/>
          </a:prstGeom>
          <a:solidFill>
            <a:srgbClr val="FF0000"/>
          </a:solidFill>
          <a:ln>
            <a:solidFill>
              <a:srgbClr val="FF0000"/>
            </a:solidFill>
          </a:ln>
        </p:spPr>
        <p:style>
          <a:lnRef idx="1">
            <a:schemeClr val="accent1"/>
          </a:lnRef>
          <a:fillRef idx="2">
            <a:schemeClr val="accent1"/>
          </a:fillRef>
          <a:effectRef idx="1">
            <a:schemeClr val="accent1"/>
          </a:effectRef>
          <a:fontRef idx="minor">
            <a:schemeClr val="dk1"/>
          </a:fontRef>
        </p:style>
        <p:txBody>
          <a:bodyPr spcFirstLastPara="1" wrap="square" lIns="54376" tIns="54376" rIns="54376" bIns="54376" spcCol="45311" anchor="ctr">
            <a:spAutoFit/>
          </a:bodyPr>
          <a:lstStyle/>
          <a:p>
            <a:pPr algn="ctr" defTabSz="855980" latinLnBrk="1" hangingPunct="0">
              <a:defRPr/>
            </a:pPr>
            <a:endParaRPr lang="zh-CN" altLang="en-US" sz="1400" b="1" kern="0" dirty="0">
              <a:solidFill>
                <a:schemeClr val="tx1"/>
              </a:solidFill>
              <a:latin typeface="+mn-ea"/>
              <a:cs typeface="+mj-cs"/>
            </a:endParaRPr>
          </a:p>
        </p:txBody>
      </p:sp>
      <p:sp>
        <p:nvSpPr>
          <p:cNvPr id="30" name="TextBox 25"/>
          <p:cNvSpPr txBox="1"/>
          <p:nvPr/>
        </p:nvSpPr>
        <p:spPr>
          <a:xfrm>
            <a:off x="4118244" y="5428746"/>
            <a:ext cx="2721095" cy="479158"/>
          </a:xfrm>
          <a:prstGeom prst="rect">
            <a:avLst/>
          </a:prstGeom>
          <a:noFill/>
        </p:spPr>
        <p:txBody>
          <a:bodyPr wrap="square" lIns="108753" tIns="54382" rIns="108753" bIns="54382" rtlCol="0">
            <a:spAutoFit/>
          </a:bodyPr>
          <a:lstStyle/>
          <a:p>
            <a:pPr defTabSz="1087120"/>
            <a:r>
              <a:rPr lang="zh-CN" altLang="en-US" sz="1200" dirty="0">
                <a:latin typeface="+mn-ea"/>
              </a:rPr>
              <a:t>腾讯视频</a:t>
            </a:r>
            <a:r>
              <a:rPr lang="en-US" altLang="zh-CN" sz="1200" dirty="0">
                <a:latin typeface="+mn-ea"/>
              </a:rPr>
              <a:t>/</a:t>
            </a:r>
            <a:r>
              <a:rPr lang="zh-CN" altLang="en-US" sz="1200" dirty="0">
                <a:latin typeface="+mn-ea"/>
              </a:rPr>
              <a:t>爱奇艺限时会员、</a:t>
            </a:r>
            <a:r>
              <a:rPr lang="zh-CN" altLang="en-US" sz="1200" b="1" dirty="0">
                <a:latin typeface="+mn-ea"/>
              </a:rPr>
              <a:t>游戏礼包</a:t>
            </a:r>
            <a:r>
              <a:rPr lang="en-US" altLang="zh-CN" sz="1200" b="1" dirty="0">
                <a:latin typeface="+mn-ea"/>
              </a:rPr>
              <a:t>/</a:t>
            </a:r>
            <a:r>
              <a:rPr lang="zh-CN" altLang="en-US" sz="1200" b="1" dirty="0">
                <a:latin typeface="+mn-ea"/>
              </a:rPr>
              <a:t>道具</a:t>
            </a:r>
            <a:r>
              <a:rPr lang="zh-CN" altLang="en-US" sz="1200" dirty="0">
                <a:latin typeface="+mn-ea"/>
              </a:rPr>
              <a:t>、电影票等</a:t>
            </a:r>
          </a:p>
        </p:txBody>
      </p:sp>
      <p:sp>
        <p:nvSpPr>
          <p:cNvPr id="31" name="TextBox 26"/>
          <p:cNvSpPr txBox="1"/>
          <p:nvPr/>
        </p:nvSpPr>
        <p:spPr>
          <a:xfrm>
            <a:off x="3702316" y="2929433"/>
            <a:ext cx="2091442" cy="325270"/>
          </a:xfrm>
          <a:prstGeom prst="rect">
            <a:avLst/>
          </a:prstGeom>
          <a:noFill/>
        </p:spPr>
        <p:txBody>
          <a:bodyPr wrap="square" lIns="108753" tIns="54382" rIns="108753" bIns="54382" rtlCol="0">
            <a:spAutoFit/>
          </a:bodyPr>
          <a:lstStyle/>
          <a:p>
            <a:pPr defTabSz="1087120"/>
            <a:r>
              <a:rPr lang="en-US" altLang="zh-CN" sz="1400" dirty="0" err="1">
                <a:latin typeface="+mn-ea"/>
              </a:rPr>
              <a:t>cBss,BSS</a:t>
            </a:r>
            <a:r>
              <a:rPr lang="zh-CN" altLang="en-US" sz="1400" dirty="0">
                <a:latin typeface="+mn-ea"/>
              </a:rPr>
              <a:t>套餐</a:t>
            </a:r>
          </a:p>
        </p:txBody>
      </p:sp>
      <p:sp>
        <p:nvSpPr>
          <p:cNvPr id="32" name="TextBox 27"/>
          <p:cNvSpPr txBox="1"/>
          <p:nvPr/>
        </p:nvSpPr>
        <p:spPr>
          <a:xfrm>
            <a:off x="6456172" y="2859685"/>
            <a:ext cx="2104022" cy="540713"/>
          </a:xfrm>
          <a:prstGeom prst="rect">
            <a:avLst/>
          </a:prstGeom>
          <a:noFill/>
        </p:spPr>
        <p:txBody>
          <a:bodyPr wrap="square" lIns="108753" tIns="54382" rIns="108753" bIns="54382" rtlCol="0">
            <a:spAutoFit/>
          </a:bodyPr>
          <a:lstStyle/>
          <a:p>
            <a:pPr defTabSz="1087120"/>
            <a:r>
              <a:rPr lang="zh-CN" altLang="en-US" sz="1400" dirty="0">
                <a:latin typeface="+mn-ea"/>
              </a:rPr>
              <a:t>日包、假日包、月包、闲时包、小区包等</a:t>
            </a:r>
          </a:p>
        </p:txBody>
      </p:sp>
      <p:sp>
        <p:nvSpPr>
          <p:cNvPr id="33" name="TextBox 28"/>
          <p:cNvSpPr txBox="1"/>
          <p:nvPr/>
        </p:nvSpPr>
        <p:spPr>
          <a:xfrm>
            <a:off x="9681817" y="2859685"/>
            <a:ext cx="1576544" cy="540713"/>
          </a:xfrm>
          <a:prstGeom prst="rect">
            <a:avLst/>
          </a:prstGeom>
          <a:noFill/>
        </p:spPr>
        <p:txBody>
          <a:bodyPr wrap="square" lIns="108753" tIns="54382" rIns="108753" bIns="54382" rtlCol="0">
            <a:spAutoFit/>
          </a:bodyPr>
          <a:lstStyle/>
          <a:p>
            <a:pPr defTabSz="1087120"/>
            <a:r>
              <a:rPr lang="zh-CN" altLang="en-US" sz="1400" dirty="0">
                <a:latin typeface="+mn-ea"/>
              </a:rPr>
              <a:t>合约计划、流量</a:t>
            </a:r>
            <a:r>
              <a:rPr lang="en-US" altLang="zh-CN" sz="1400" dirty="0">
                <a:latin typeface="+mn-ea"/>
              </a:rPr>
              <a:t>/</a:t>
            </a:r>
            <a:r>
              <a:rPr lang="zh-CN" altLang="en-US" sz="1400" dirty="0">
                <a:latin typeface="+mn-ea"/>
              </a:rPr>
              <a:t>语音促销等</a:t>
            </a:r>
          </a:p>
        </p:txBody>
      </p:sp>
      <p:sp>
        <p:nvSpPr>
          <p:cNvPr id="34" name="TextBox 29"/>
          <p:cNvSpPr txBox="1"/>
          <p:nvPr/>
        </p:nvSpPr>
        <p:spPr>
          <a:xfrm>
            <a:off x="4396907" y="4205649"/>
            <a:ext cx="4358472" cy="294492"/>
          </a:xfrm>
          <a:prstGeom prst="rect">
            <a:avLst/>
          </a:prstGeom>
          <a:noFill/>
        </p:spPr>
        <p:txBody>
          <a:bodyPr wrap="square" lIns="108753" tIns="54382" rIns="108753" bIns="54382" rtlCol="0">
            <a:spAutoFit/>
          </a:bodyPr>
          <a:lstStyle/>
          <a:p>
            <a:pPr defTabSz="1087120"/>
            <a:r>
              <a:rPr lang="zh-CN" altLang="en-US" sz="1200" b="1" dirty="0">
                <a:latin typeface="+mn-ea"/>
              </a:rPr>
              <a:t>幼教云平台</a:t>
            </a:r>
            <a:r>
              <a:rPr lang="en-US" altLang="zh-CN" sz="1200" b="1" dirty="0">
                <a:latin typeface="+mn-ea"/>
              </a:rPr>
              <a:t>+</a:t>
            </a:r>
            <a:r>
              <a:rPr lang="zh-CN" altLang="en-US" sz="1200" b="1" dirty="0">
                <a:latin typeface="+mn-ea"/>
              </a:rPr>
              <a:t>联通会员特权</a:t>
            </a:r>
          </a:p>
        </p:txBody>
      </p:sp>
      <p:sp>
        <p:nvSpPr>
          <p:cNvPr id="36" name="TextBox 40"/>
          <p:cNvSpPr txBox="1"/>
          <p:nvPr/>
        </p:nvSpPr>
        <p:spPr>
          <a:xfrm>
            <a:off x="8238931" y="5436108"/>
            <a:ext cx="2184503" cy="479158"/>
          </a:xfrm>
          <a:prstGeom prst="rect">
            <a:avLst/>
          </a:prstGeom>
          <a:noFill/>
        </p:spPr>
        <p:txBody>
          <a:bodyPr wrap="square" lIns="108753" tIns="54382" rIns="108753" bIns="54382" rtlCol="0">
            <a:spAutoFit/>
          </a:bodyPr>
          <a:lstStyle/>
          <a:p>
            <a:pPr defTabSz="1087120"/>
            <a:r>
              <a:rPr lang="zh-CN" altLang="en-US" sz="1200" b="1" dirty="0">
                <a:latin typeface="+mn-ea"/>
              </a:rPr>
              <a:t>沃家云盘、</a:t>
            </a:r>
            <a:r>
              <a:rPr lang="zh-CN" altLang="en-US" sz="1200" dirty="0">
                <a:latin typeface="+mn-ea"/>
              </a:rPr>
              <a:t>携程、滴滴打车、共享单车、华住酒店等</a:t>
            </a:r>
            <a:endParaRPr lang="zh-CN" altLang="en-US" sz="1200" b="1" dirty="0">
              <a:latin typeface="+mn-ea"/>
            </a:endParaRPr>
          </a:p>
        </p:txBody>
      </p:sp>
      <p:sp>
        <p:nvSpPr>
          <p:cNvPr id="37" name="TextBox 40"/>
          <p:cNvSpPr txBox="1"/>
          <p:nvPr/>
        </p:nvSpPr>
        <p:spPr>
          <a:xfrm>
            <a:off x="7977675" y="4145185"/>
            <a:ext cx="3163078" cy="479158"/>
          </a:xfrm>
          <a:prstGeom prst="rect">
            <a:avLst/>
          </a:prstGeom>
          <a:noFill/>
        </p:spPr>
        <p:txBody>
          <a:bodyPr wrap="square" lIns="108753" tIns="54382" rIns="108753" bIns="54382" rtlCol="0">
            <a:spAutoFit/>
          </a:bodyPr>
          <a:lstStyle/>
          <a:p>
            <a:pPr defTabSz="1087120"/>
            <a:r>
              <a:rPr lang="zh-CN" altLang="en-US" sz="1200" b="1" dirty="0">
                <a:latin typeface="+mn-ea"/>
              </a:rPr>
              <a:t>幼教云平台</a:t>
            </a:r>
            <a:r>
              <a:rPr lang="en-US" altLang="zh-CN" sz="1200" b="1" dirty="0">
                <a:latin typeface="+mn-ea"/>
              </a:rPr>
              <a:t>+</a:t>
            </a:r>
            <a:r>
              <a:rPr lang="zh-CN" altLang="en-US" sz="1200" b="1" dirty="0">
                <a:latin typeface="+mn-ea"/>
              </a:rPr>
              <a:t>联通会员特权</a:t>
            </a:r>
            <a:r>
              <a:rPr lang="en-US" altLang="zh-CN" sz="1200" b="1" dirty="0">
                <a:latin typeface="+mn-ea"/>
              </a:rPr>
              <a:t>+</a:t>
            </a:r>
          </a:p>
          <a:p>
            <a:pPr defTabSz="1087120"/>
            <a:r>
              <a:rPr lang="zh-CN" altLang="en-US" sz="1200" b="1" dirty="0">
                <a:latin typeface="+mn-ea"/>
              </a:rPr>
              <a:t>（“安全接送系统 ” 或“视频直播系统” ）</a:t>
            </a:r>
          </a:p>
        </p:txBody>
      </p:sp>
      <p:sp>
        <p:nvSpPr>
          <p:cNvPr id="38" name="加号 37"/>
          <p:cNvSpPr/>
          <p:nvPr/>
        </p:nvSpPr>
        <p:spPr>
          <a:xfrm>
            <a:off x="7017315" y="3743273"/>
            <a:ext cx="481015" cy="288099"/>
          </a:xfrm>
          <a:prstGeom prst="mathPlus">
            <a:avLst/>
          </a:prstGeom>
          <a:solidFill>
            <a:srgbClr val="FF0000"/>
          </a:solidFill>
          <a:ln>
            <a:solidFill>
              <a:srgbClr val="FF0000"/>
            </a:solidFill>
          </a:ln>
        </p:spPr>
        <p:style>
          <a:lnRef idx="1">
            <a:schemeClr val="accent1"/>
          </a:lnRef>
          <a:fillRef idx="2">
            <a:schemeClr val="accent1"/>
          </a:fillRef>
          <a:effectRef idx="1">
            <a:schemeClr val="accent1"/>
          </a:effectRef>
          <a:fontRef idx="minor">
            <a:schemeClr val="dk1"/>
          </a:fontRef>
        </p:style>
        <p:txBody>
          <a:bodyPr spcFirstLastPara="1" wrap="square" lIns="54376" tIns="54376" rIns="54376" bIns="54376" spcCol="45311" anchor="ctr">
            <a:spAutoFit/>
          </a:bodyPr>
          <a:lstStyle/>
          <a:p>
            <a:pPr algn="ctr" defTabSz="855980" latinLnBrk="1" hangingPunct="0">
              <a:defRPr/>
            </a:pPr>
            <a:endParaRPr lang="zh-CN" altLang="en-US" sz="1400" b="1" kern="0" dirty="0">
              <a:solidFill>
                <a:schemeClr val="tx1"/>
              </a:solidFill>
              <a:latin typeface="+mn-ea"/>
              <a:cs typeface="+mj-cs"/>
            </a:endParaRPr>
          </a:p>
        </p:txBody>
      </p:sp>
      <p:sp>
        <p:nvSpPr>
          <p:cNvPr id="41" name="矩形 40"/>
          <p:cNvSpPr/>
          <p:nvPr/>
        </p:nvSpPr>
        <p:spPr>
          <a:xfrm>
            <a:off x="420196" y="3856519"/>
            <a:ext cx="1528033" cy="427270"/>
          </a:xfrm>
          <a:prstGeom prst="rect">
            <a:avLst/>
          </a:prstGeom>
          <a:noFill/>
          <a:ln>
            <a:solidFill>
              <a:schemeClr val="bg1">
                <a:lumMod val="75000"/>
              </a:schemeClr>
            </a:solidFill>
            <a:prstDash val="sysDash"/>
          </a:ln>
          <a:effectLst/>
        </p:spPr>
        <p:style>
          <a:lnRef idx="1">
            <a:schemeClr val="accent1"/>
          </a:lnRef>
          <a:fillRef idx="2">
            <a:schemeClr val="accent1"/>
          </a:fillRef>
          <a:effectRef idx="1">
            <a:schemeClr val="accent1"/>
          </a:effectRef>
          <a:fontRef idx="minor">
            <a:schemeClr val="dk1"/>
          </a:fontRef>
        </p:style>
        <p:txBody>
          <a:bodyPr spcFirstLastPara="1" lIns="54376" tIns="54376" rIns="54376" bIns="54376" spcCol="45311" rtlCol="0" anchor="ctr">
            <a:noAutofit/>
          </a:bodyPr>
          <a:lstStyle/>
          <a:p>
            <a:pPr algn="ctr" defTabSz="855980" latinLnBrk="1" hangingPunct="0"/>
            <a:r>
              <a:rPr lang="zh-CN" altLang="en-US" sz="1700" b="1" kern="0" dirty="0" smtClean="0">
                <a:solidFill>
                  <a:schemeClr val="tx1"/>
                </a:solidFill>
                <a:latin typeface="+mn-ea"/>
                <a:cs typeface="+mj-cs"/>
              </a:rPr>
              <a:t>产品资源包</a:t>
            </a:r>
            <a:endParaRPr lang="zh-CN" altLang="en-US" sz="1700" b="1" kern="0" dirty="0">
              <a:solidFill>
                <a:schemeClr val="tx1"/>
              </a:solidFill>
              <a:latin typeface="+mn-ea"/>
              <a:cs typeface="+mj-cs"/>
            </a:endParaRPr>
          </a:p>
        </p:txBody>
      </p:sp>
      <p:sp>
        <p:nvSpPr>
          <p:cNvPr id="42" name="矩形 41"/>
          <p:cNvSpPr/>
          <p:nvPr/>
        </p:nvSpPr>
        <p:spPr>
          <a:xfrm>
            <a:off x="429527" y="5059806"/>
            <a:ext cx="1528033" cy="427270"/>
          </a:xfrm>
          <a:prstGeom prst="rect">
            <a:avLst/>
          </a:prstGeom>
          <a:noFill/>
          <a:ln>
            <a:solidFill>
              <a:schemeClr val="bg1">
                <a:lumMod val="75000"/>
              </a:schemeClr>
            </a:solidFill>
            <a:prstDash val="sysDash"/>
          </a:ln>
          <a:effectLst/>
        </p:spPr>
        <p:style>
          <a:lnRef idx="1">
            <a:schemeClr val="accent1"/>
          </a:lnRef>
          <a:fillRef idx="2">
            <a:schemeClr val="accent1"/>
          </a:fillRef>
          <a:effectRef idx="1">
            <a:schemeClr val="accent1"/>
          </a:effectRef>
          <a:fontRef idx="minor">
            <a:schemeClr val="dk1"/>
          </a:fontRef>
        </p:style>
        <p:txBody>
          <a:bodyPr spcFirstLastPara="1" lIns="54376" tIns="54376" rIns="54376" bIns="54376" spcCol="45311" rtlCol="0" anchor="ctr">
            <a:noAutofit/>
          </a:bodyPr>
          <a:lstStyle/>
          <a:p>
            <a:pPr algn="ctr" defTabSz="855980" latinLnBrk="1" hangingPunct="0"/>
            <a:r>
              <a:rPr lang="zh-CN" altLang="en-US" sz="1700" b="1" kern="0" dirty="0">
                <a:solidFill>
                  <a:schemeClr val="tx1"/>
                </a:solidFill>
                <a:latin typeface="+mn-ea"/>
                <a:cs typeface="+mj-cs"/>
              </a:rPr>
              <a:t>特权</a:t>
            </a:r>
          </a:p>
        </p:txBody>
      </p:sp>
      <p:sp>
        <p:nvSpPr>
          <p:cNvPr id="43" name="矩形 42"/>
          <p:cNvSpPr/>
          <p:nvPr/>
        </p:nvSpPr>
        <p:spPr>
          <a:xfrm>
            <a:off x="3603311" y="2427530"/>
            <a:ext cx="1528033" cy="427270"/>
          </a:xfrm>
          <a:prstGeom prst="rect">
            <a:avLst/>
          </a:prstGeom>
          <a:noFill/>
          <a:ln>
            <a:solidFill>
              <a:schemeClr val="bg1">
                <a:lumMod val="75000"/>
              </a:schemeClr>
            </a:solidFill>
            <a:prstDash val="sysDash"/>
          </a:ln>
          <a:effectLst/>
        </p:spPr>
        <p:style>
          <a:lnRef idx="1">
            <a:schemeClr val="accent1"/>
          </a:lnRef>
          <a:fillRef idx="2">
            <a:schemeClr val="accent1"/>
          </a:fillRef>
          <a:effectRef idx="1">
            <a:schemeClr val="accent1"/>
          </a:effectRef>
          <a:fontRef idx="minor">
            <a:schemeClr val="dk1"/>
          </a:fontRef>
        </p:style>
        <p:txBody>
          <a:bodyPr spcFirstLastPara="1" lIns="54376" tIns="54376" rIns="54376" bIns="54376" spcCol="45311" rtlCol="0" anchor="ctr">
            <a:noAutofit/>
          </a:bodyPr>
          <a:lstStyle/>
          <a:p>
            <a:pPr algn="ctr" defTabSz="855980" latinLnBrk="1" hangingPunct="0"/>
            <a:r>
              <a:rPr lang="zh-CN" altLang="en-US" sz="1700" b="1" kern="0" dirty="0" smtClean="0">
                <a:solidFill>
                  <a:schemeClr val="tx1"/>
                </a:solidFill>
                <a:latin typeface="+mn-ea"/>
                <a:cs typeface="+mj-cs"/>
              </a:rPr>
              <a:t>基础</a:t>
            </a:r>
            <a:r>
              <a:rPr lang="zh-CN" altLang="en-US" sz="1700" b="1" kern="0" dirty="0">
                <a:solidFill>
                  <a:schemeClr val="tx1"/>
                </a:solidFill>
                <a:latin typeface="+mn-ea"/>
                <a:cs typeface="+mj-cs"/>
              </a:rPr>
              <a:t>套餐</a:t>
            </a:r>
          </a:p>
        </p:txBody>
      </p:sp>
      <p:sp>
        <p:nvSpPr>
          <p:cNvPr id="44" name="矩形 43"/>
          <p:cNvSpPr/>
          <p:nvPr/>
        </p:nvSpPr>
        <p:spPr>
          <a:xfrm>
            <a:off x="6589207" y="2426491"/>
            <a:ext cx="1528033" cy="427270"/>
          </a:xfrm>
          <a:prstGeom prst="rect">
            <a:avLst/>
          </a:prstGeom>
          <a:noFill/>
          <a:ln>
            <a:solidFill>
              <a:schemeClr val="bg1">
                <a:lumMod val="75000"/>
              </a:schemeClr>
            </a:solidFill>
            <a:prstDash val="sysDash"/>
          </a:ln>
          <a:effectLst/>
        </p:spPr>
        <p:style>
          <a:lnRef idx="1">
            <a:schemeClr val="accent1"/>
          </a:lnRef>
          <a:fillRef idx="2">
            <a:schemeClr val="accent1"/>
          </a:fillRef>
          <a:effectRef idx="1">
            <a:schemeClr val="accent1"/>
          </a:effectRef>
          <a:fontRef idx="minor">
            <a:schemeClr val="dk1"/>
          </a:fontRef>
        </p:style>
        <p:txBody>
          <a:bodyPr spcFirstLastPara="1" lIns="54376" tIns="54376" rIns="54376" bIns="54376" spcCol="45311" rtlCol="0" anchor="ctr">
            <a:noAutofit/>
          </a:bodyPr>
          <a:lstStyle/>
          <a:p>
            <a:pPr algn="ctr" defTabSz="855980" latinLnBrk="1" hangingPunct="0"/>
            <a:r>
              <a:rPr lang="zh-CN" altLang="en-US" sz="1700" b="1" kern="0" dirty="0">
                <a:solidFill>
                  <a:schemeClr val="tx1"/>
                </a:solidFill>
                <a:latin typeface="+mn-ea"/>
                <a:cs typeface="+mj-cs"/>
              </a:rPr>
              <a:t>叠加包</a:t>
            </a:r>
          </a:p>
        </p:txBody>
      </p:sp>
      <p:sp>
        <p:nvSpPr>
          <p:cNvPr id="45" name="矩形 44"/>
          <p:cNvSpPr/>
          <p:nvPr/>
        </p:nvSpPr>
        <p:spPr>
          <a:xfrm>
            <a:off x="9659417" y="2397602"/>
            <a:ext cx="1528033" cy="427270"/>
          </a:xfrm>
          <a:prstGeom prst="rect">
            <a:avLst/>
          </a:prstGeom>
          <a:noFill/>
          <a:ln>
            <a:solidFill>
              <a:schemeClr val="bg1">
                <a:lumMod val="75000"/>
              </a:schemeClr>
            </a:solidFill>
            <a:prstDash val="sysDash"/>
          </a:ln>
          <a:effectLst/>
        </p:spPr>
        <p:style>
          <a:lnRef idx="1">
            <a:schemeClr val="accent1"/>
          </a:lnRef>
          <a:fillRef idx="2">
            <a:schemeClr val="accent1"/>
          </a:fillRef>
          <a:effectRef idx="1">
            <a:schemeClr val="accent1"/>
          </a:effectRef>
          <a:fontRef idx="minor">
            <a:schemeClr val="dk1"/>
          </a:fontRef>
        </p:style>
        <p:txBody>
          <a:bodyPr spcFirstLastPara="1" lIns="54376" tIns="54376" rIns="54376" bIns="54376" spcCol="45311" rtlCol="0" anchor="ctr">
            <a:noAutofit/>
          </a:bodyPr>
          <a:lstStyle/>
          <a:p>
            <a:pPr algn="ctr" defTabSz="855980" latinLnBrk="1" hangingPunct="0"/>
            <a:r>
              <a:rPr lang="zh-CN" altLang="en-US" sz="1700" b="1" kern="0" dirty="0">
                <a:solidFill>
                  <a:schemeClr val="tx1"/>
                </a:solidFill>
                <a:latin typeface="+mn-ea"/>
                <a:cs typeface="+mj-cs"/>
              </a:rPr>
              <a:t>促销</a:t>
            </a:r>
          </a:p>
        </p:txBody>
      </p:sp>
      <p:sp>
        <p:nvSpPr>
          <p:cNvPr id="46" name="矩形 45"/>
          <p:cNvSpPr/>
          <p:nvPr/>
        </p:nvSpPr>
        <p:spPr>
          <a:xfrm>
            <a:off x="4135140" y="3680291"/>
            <a:ext cx="2368297" cy="440693"/>
          </a:xfrm>
          <a:prstGeom prst="rect">
            <a:avLst/>
          </a:prstGeom>
          <a:noFill/>
          <a:ln>
            <a:solidFill>
              <a:schemeClr val="bg1">
                <a:lumMod val="75000"/>
              </a:schemeClr>
            </a:solidFill>
            <a:prstDash val="sysDash"/>
          </a:ln>
          <a:effectLst/>
        </p:spPr>
        <p:style>
          <a:lnRef idx="1">
            <a:schemeClr val="accent1"/>
          </a:lnRef>
          <a:fillRef idx="2">
            <a:schemeClr val="accent1"/>
          </a:fillRef>
          <a:effectRef idx="1">
            <a:schemeClr val="accent1"/>
          </a:effectRef>
          <a:fontRef idx="minor">
            <a:schemeClr val="dk1"/>
          </a:fontRef>
        </p:style>
        <p:txBody>
          <a:bodyPr spcFirstLastPara="1" lIns="54376" tIns="54376" rIns="54376" bIns="54376" spcCol="45311" rtlCol="0" anchor="ctr">
            <a:noAutofit/>
          </a:bodyPr>
          <a:lstStyle/>
          <a:p>
            <a:pPr algn="ctr" defTabSz="855980" latinLnBrk="1" hangingPunct="0"/>
            <a:r>
              <a:rPr lang="en-US" altLang="zh-CN" sz="1700" b="1" kern="0" dirty="0" smtClean="0">
                <a:solidFill>
                  <a:schemeClr val="tx1"/>
                </a:solidFill>
                <a:latin typeface="+mn-ea"/>
                <a:cs typeface="+mj-cs"/>
              </a:rPr>
              <a:t>5</a:t>
            </a:r>
            <a:r>
              <a:rPr lang="zh-CN" altLang="en-US" sz="1700" b="1" kern="0" dirty="0" smtClean="0">
                <a:solidFill>
                  <a:schemeClr val="tx1"/>
                </a:solidFill>
                <a:latin typeface="+mn-ea"/>
                <a:cs typeface="+mj-cs"/>
              </a:rPr>
              <a:t>元</a:t>
            </a:r>
            <a:r>
              <a:rPr lang="en-US" altLang="zh-CN" sz="1700" b="1" kern="0" dirty="0" smtClean="0">
                <a:solidFill>
                  <a:schemeClr val="tx1"/>
                </a:solidFill>
                <a:latin typeface="+mn-ea"/>
                <a:cs typeface="+mj-cs"/>
              </a:rPr>
              <a:t>/</a:t>
            </a:r>
            <a:r>
              <a:rPr lang="zh-CN" altLang="en-US" sz="1700" b="1" kern="0" dirty="0" smtClean="0">
                <a:solidFill>
                  <a:schemeClr val="tx1"/>
                </a:solidFill>
                <a:latin typeface="+mn-ea"/>
                <a:cs typeface="+mj-cs"/>
              </a:rPr>
              <a:t>月</a:t>
            </a:r>
            <a:endParaRPr lang="zh-CN" altLang="en-US" sz="1700" b="1" kern="0" dirty="0">
              <a:solidFill>
                <a:schemeClr val="tx1"/>
              </a:solidFill>
              <a:latin typeface="+mn-ea"/>
              <a:cs typeface="+mj-cs"/>
            </a:endParaRPr>
          </a:p>
        </p:txBody>
      </p:sp>
      <p:sp>
        <p:nvSpPr>
          <p:cNvPr id="47" name="矩形 46"/>
          <p:cNvSpPr/>
          <p:nvPr/>
        </p:nvSpPr>
        <p:spPr>
          <a:xfrm>
            <a:off x="8095666" y="3677417"/>
            <a:ext cx="2368297" cy="440693"/>
          </a:xfrm>
          <a:prstGeom prst="rect">
            <a:avLst/>
          </a:prstGeom>
          <a:noFill/>
          <a:ln>
            <a:solidFill>
              <a:schemeClr val="bg1">
                <a:lumMod val="75000"/>
              </a:schemeClr>
            </a:solidFill>
            <a:prstDash val="sysDash"/>
          </a:ln>
          <a:effectLst/>
        </p:spPr>
        <p:style>
          <a:lnRef idx="1">
            <a:schemeClr val="accent1"/>
          </a:lnRef>
          <a:fillRef idx="2">
            <a:schemeClr val="accent1"/>
          </a:fillRef>
          <a:effectRef idx="1">
            <a:schemeClr val="accent1"/>
          </a:effectRef>
          <a:fontRef idx="minor">
            <a:schemeClr val="dk1"/>
          </a:fontRef>
        </p:style>
        <p:txBody>
          <a:bodyPr spcFirstLastPara="1" lIns="54376" tIns="54376" rIns="54376" bIns="54376" spcCol="45311" rtlCol="0" anchor="ctr">
            <a:noAutofit/>
          </a:bodyPr>
          <a:lstStyle/>
          <a:p>
            <a:pPr algn="ctr" defTabSz="855980" latinLnBrk="1" hangingPunct="0"/>
            <a:r>
              <a:rPr lang="en-US" altLang="zh-CN" sz="1700" b="1" kern="0" dirty="0" smtClean="0">
                <a:solidFill>
                  <a:schemeClr val="tx1"/>
                </a:solidFill>
                <a:latin typeface="+mn-ea"/>
                <a:cs typeface="+mj-cs"/>
              </a:rPr>
              <a:t>10</a:t>
            </a:r>
            <a:r>
              <a:rPr lang="zh-CN" altLang="en-US" sz="1700" b="1" kern="0" dirty="0" smtClean="0">
                <a:solidFill>
                  <a:schemeClr val="tx1"/>
                </a:solidFill>
                <a:latin typeface="+mn-ea"/>
                <a:cs typeface="+mj-cs"/>
              </a:rPr>
              <a:t>元</a:t>
            </a:r>
            <a:r>
              <a:rPr lang="en-US" altLang="zh-CN" sz="1700" b="1" kern="0" dirty="0" smtClean="0">
                <a:solidFill>
                  <a:schemeClr val="tx1"/>
                </a:solidFill>
                <a:latin typeface="+mn-ea"/>
                <a:cs typeface="+mj-cs"/>
              </a:rPr>
              <a:t>/</a:t>
            </a:r>
            <a:r>
              <a:rPr lang="zh-CN" altLang="en-US" sz="1700" b="1" kern="0" dirty="0" smtClean="0">
                <a:solidFill>
                  <a:schemeClr val="tx1"/>
                </a:solidFill>
                <a:latin typeface="+mn-ea"/>
                <a:cs typeface="+mj-cs"/>
              </a:rPr>
              <a:t>月</a:t>
            </a:r>
            <a:endParaRPr lang="zh-CN" altLang="en-US" sz="1700" b="1" kern="0" dirty="0">
              <a:solidFill>
                <a:schemeClr val="tx1"/>
              </a:solidFill>
              <a:latin typeface="+mn-ea"/>
              <a:cs typeface="+mj-cs"/>
            </a:endParaRPr>
          </a:p>
        </p:txBody>
      </p:sp>
      <p:sp>
        <p:nvSpPr>
          <p:cNvPr id="48" name="矩形 47"/>
          <p:cNvSpPr/>
          <p:nvPr/>
        </p:nvSpPr>
        <p:spPr>
          <a:xfrm>
            <a:off x="4135139" y="4950849"/>
            <a:ext cx="2368297" cy="440693"/>
          </a:xfrm>
          <a:prstGeom prst="rect">
            <a:avLst/>
          </a:prstGeom>
          <a:noFill/>
          <a:ln>
            <a:solidFill>
              <a:schemeClr val="bg1">
                <a:lumMod val="75000"/>
              </a:schemeClr>
            </a:solidFill>
            <a:prstDash val="sysDash"/>
          </a:ln>
          <a:effectLst/>
        </p:spPr>
        <p:style>
          <a:lnRef idx="1">
            <a:schemeClr val="accent1"/>
          </a:lnRef>
          <a:fillRef idx="2">
            <a:schemeClr val="accent1"/>
          </a:fillRef>
          <a:effectRef idx="1">
            <a:schemeClr val="accent1"/>
          </a:effectRef>
          <a:fontRef idx="minor">
            <a:schemeClr val="dk1"/>
          </a:fontRef>
        </p:style>
        <p:txBody>
          <a:bodyPr spcFirstLastPara="1" lIns="54376" tIns="54376" rIns="54376" bIns="54376" spcCol="45311" rtlCol="0" anchor="ctr">
            <a:noAutofit/>
          </a:bodyPr>
          <a:lstStyle/>
          <a:p>
            <a:pPr algn="ctr" defTabSz="855980" latinLnBrk="1" hangingPunct="0"/>
            <a:r>
              <a:rPr lang="zh-CN" altLang="en-US" sz="1700" b="1" kern="0" dirty="0">
                <a:solidFill>
                  <a:schemeClr val="tx1"/>
                </a:solidFill>
                <a:latin typeface="+mn-ea"/>
                <a:cs typeface="+mj-cs"/>
              </a:rPr>
              <a:t>娱乐</a:t>
            </a:r>
          </a:p>
        </p:txBody>
      </p:sp>
      <p:sp>
        <p:nvSpPr>
          <p:cNvPr id="49" name="矩形 48"/>
          <p:cNvSpPr/>
          <p:nvPr/>
        </p:nvSpPr>
        <p:spPr>
          <a:xfrm>
            <a:off x="8147033" y="4950848"/>
            <a:ext cx="2368297" cy="440693"/>
          </a:xfrm>
          <a:prstGeom prst="rect">
            <a:avLst/>
          </a:prstGeom>
          <a:noFill/>
          <a:ln>
            <a:solidFill>
              <a:schemeClr val="bg1">
                <a:lumMod val="75000"/>
              </a:schemeClr>
            </a:solidFill>
            <a:prstDash val="sysDash"/>
          </a:ln>
          <a:effectLst/>
        </p:spPr>
        <p:style>
          <a:lnRef idx="1">
            <a:schemeClr val="accent1"/>
          </a:lnRef>
          <a:fillRef idx="2">
            <a:schemeClr val="accent1"/>
          </a:fillRef>
          <a:effectRef idx="1">
            <a:schemeClr val="accent1"/>
          </a:effectRef>
          <a:fontRef idx="minor">
            <a:schemeClr val="dk1"/>
          </a:fontRef>
        </p:style>
        <p:txBody>
          <a:bodyPr spcFirstLastPara="1" lIns="54376" tIns="54376" rIns="54376" bIns="54376" spcCol="45311" rtlCol="0" anchor="ctr">
            <a:noAutofit/>
          </a:bodyPr>
          <a:lstStyle/>
          <a:p>
            <a:pPr algn="ctr" defTabSz="855980" latinLnBrk="1" hangingPunct="0"/>
            <a:r>
              <a:rPr lang="zh-CN" altLang="en-US" sz="1700" b="1" kern="0" dirty="0" smtClean="0">
                <a:solidFill>
                  <a:schemeClr val="tx1"/>
                </a:solidFill>
                <a:latin typeface="+mn-ea"/>
                <a:cs typeface="+mj-cs"/>
              </a:rPr>
              <a:t>生活福利</a:t>
            </a:r>
            <a:endParaRPr lang="zh-CN" altLang="en-US" sz="1700" b="1" kern="0" dirty="0">
              <a:solidFill>
                <a:schemeClr val="tx1"/>
              </a:solidFill>
              <a:latin typeface="+mn-ea"/>
              <a:cs typeface="+mj-cs"/>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3" cstate="print">
            <a:extLst>
              <a:ext uri="{28A0092B-C50C-407E-A947-70E740481C1C}">
                <a14:useLocalDpi xmlns:a14="http://schemas.microsoft.com/office/drawing/2010/main" val="0"/>
              </a:ext>
            </a:extLst>
          </a:blip>
          <a:srcRect l="25971" t="13208"/>
          <a:stretch>
            <a:fillRect/>
          </a:stretch>
        </p:blipFill>
        <p:spPr>
          <a:xfrm rot="5400000">
            <a:off x="5567233" y="-747586"/>
            <a:ext cx="5877180" cy="7372353"/>
          </a:xfrm>
          <a:prstGeom prst="rect">
            <a:avLst/>
          </a:prstGeom>
        </p:spPr>
      </p:pic>
      <p:sp>
        <p:nvSpPr>
          <p:cNvPr id="6" name="矩形 5"/>
          <p:cNvSpPr/>
          <p:nvPr/>
        </p:nvSpPr>
        <p:spPr>
          <a:xfrm>
            <a:off x="1231122" y="3091803"/>
            <a:ext cx="5262979" cy="1692771"/>
          </a:xfrm>
          <a:prstGeom prst="rect">
            <a:avLst/>
          </a:prstGeom>
        </p:spPr>
        <p:txBody>
          <a:bodyPr wrap="none">
            <a:spAutoFit/>
          </a:bodyPr>
          <a:lstStyle/>
          <a:p>
            <a:pPr lvl="0"/>
            <a:r>
              <a:rPr lang="zh-CN" altLang="en-US" sz="3600" b="1" dirty="0">
                <a:solidFill>
                  <a:prstClr val="black">
                    <a:lumMod val="75000"/>
                    <a:lumOff val="25000"/>
                  </a:prstClr>
                </a:solidFill>
                <a:latin typeface="微软雅黑" panose="020B0503020204020204" pitchFamily="34" charset="-122"/>
              </a:rPr>
              <a:t>中国</a:t>
            </a:r>
            <a:r>
              <a:rPr lang="zh-CN" altLang="en-US" sz="3600" b="1" dirty="0" smtClean="0">
                <a:solidFill>
                  <a:prstClr val="black">
                    <a:lumMod val="75000"/>
                    <a:lumOff val="25000"/>
                  </a:prstClr>
                </a:solidFill>
                <a:latin typeface="微软雅黑" panose="020B0503020204020204" pitchFamily="34" charset="-122"/>
              </a:rPr>
              <a:t>联通教育信息化产品</a:t>
            </a:r>
            <a:endParaRPr lang="en-US" altLang="zh-CN" sz="3600" b="1" dirty="0" smtClean="0">
              <a:solidFill>
                <a:prstClr val="black">
                  <a:lumMod val="75000"/>
                  <a:lumOff val="25000"/>
                </a:prstClr>
              </a:solidFill>
              <a:latin typeface="微软雅黑" panose="020B0503020204020204" pitchFamily="34" charset="-122"/>
            </a:endParaRPr>
          </a:p>
          <a:p>
            <a:pPr lvl="0"/>
            <a:endParaRPr lang="en-US" altLang="zh-CN" sz="3600" b="1" dirty="0">
              <a:solidFill>
                <a:prstClr val="black">
                  <a:lumMod val="75000"/>
                  <a:lumOff val="25000"/>
                </a:prstClr>
              </a:solidFill>
              <a:latin typeface="微软雅黑" panose="020B0503020204020204" pitchFamily="34" charset="-122"/>
            </a:endParaRPr>
          </a:p>
          <a:p>
            <a:pPr marL="571500" lvl="0" indent="-571500">
              <a:buFont typeface="Wingdings" panose="05000000000000000000" pitchFamily="2" charset="2"/>
              <a:buChar char="l"/>
            </a:pPr>
            <a:r>
              <a:rPr lang="zh-CN" altLang="en-US" sz="3200" b="1" dirty="0">
                <a:solidFill>
                  <a:srgbClr val="C00000"/>
                </a:solidFill>
                <a:latin typeface="微软雅黑" panose="020B0503020204020204" pitchFamily="34" charset="-122"/>
              </a:rPr>
              <a:t>班班</a:t>
            </a:r>
            <a:r>
              <a:rPr lang="zh-CN" altLang="en-US" sz="3200" b="1" dirty="0" smtClean="0">
                <a:solidFill>
                  <a:srgbClr val="C00000"/>
                </a:solidFill>
                <a:latin typeface="微软雅黑" panose="020B0503020204020204" pitchFamily="34" charset="-122"/>
              </a:rPr>
              <a:t>通、人人通</a:t>
            </a:r>
            <a:endParaRPr lang="zh-CN" altLang="en-US" sz="3200" b="1" dirty="0">
              <a:solidFill>
                <a:srgbClr val="C00000"/>
              </a:solidFill>
              <a:latin typeface="微软雅黑" panose="020B0503020204020204" pitchFamily="34" charset="-122"/>
            </a:endParaRPr>
          </a:p>
        </p:txBody>
      </p:sp>
      <p:sp>
        <p:nvSpPr>
          <p:cNvPr id="7" name="圆角矩形 6"/>
          <p:cNvSpPr/>
          <p:nvPr/>
        </p:nvSpPr>
        <p:spPr>
          <a:xfrm>
            <a:off x="362957" y="2938590"/>
            <a:ext cx="868165" cy="86360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threePt" dir="t"/>
            </a:scene3d>
            <a:sp3d contourW="12700"/>
          </a:bodyPr>
          <a:lstStyle/>
          <a:p>
            <a:pPr algn="ctr"/>
            <a:r>
              <a:rPr lang="en-US" altLang="zh-CN" sz="3600" dirty="0" smtClean="0">
                <a:latin typeface="迷你简准圆" panose="03000509000000000000" pitchFamily="65" charset="-122"/>
                <a:ea typeface="迷你简准圆" panose="03000509000000000000" pitchFamily="65" charset="-122"/>
              </a:rPr>
              <a:t>02</a:t>
            </a:r>
            <a:endParaRPr lang="zh-CN" altLang="en-US" sz="3600" dirty="0">
              <a:latin typeface="迷你简准圆" panose="03000509000000000000" pitchFamily="65" charset="-122"/>
              <a:ea typeface="迷你简准圆" panose="03000509000000000000" pitchFamily="65" charset="-122"/>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rotWithShape="1">
          <a:blip r:embed="rId18" cstate="print">
            <a:extLst>
              <a:ext uri="{28A0092B-C50C-407E-A947-70E740481C1C}">
                <a14:useLocalDpi xmlns:a14="http://schemas.microsoft.com/office/drawing/2010/main" val="0"/>
              </a:ext>
            </a:extLst>
          </a:blip>
          <a:srcRect l="20861" t="23612"/>
          <a:stretch>
            <a:fillRect/>
          </a:stretch>
        </p:blipFill>
        <p:spPr>
          <a:xfrm>
            <a:off x="0" y="1"/>
            <a:ext cx="1758505" cy="1816100"/>
          </a:xfrm>
          <a:prstGeom prst="rect">
            <a:avLst/>
          </a:prstGeom>
        </p:spPr>
      </p:pic>
      <p:sp>
        <p:nvSpPr>
          <p:cNvPr id="79" name="文本框 78"/>
          <p:cNvSpPr txBox="1"/>
          <p:nvPr/>
        </p:nvSpPr>
        <p:spPr>
          <a:xfrm>
            <a:off x="1758505" y="428690"/>
            <a:ext cx="7656263" cy="584775"/>
          </a:xfrm>
          <a:prstGeom prst="rect">
            <a:avLst/>
          </a:prstGeom>
          <a:noFill/>
        </p:spPr>
        <p:txBody>
          <a:bodyPr wrap="none" rtlCol="0">
            <a:spAutoFit/>
            <a:scene3d>
              <a:camera prst="orthographicFront"/>
              <a:lightRig rig="threePt" dir="t"/>
            </a:scene3d>
            <a:sp3d contourW="12700"/>
          </a:bodyPr>
          <a:lstStyle/>
          <a:p>
            <a:r>
              <a:rPr lang="zh-CN" altLang="en-US" sz="3200" b="1" dirty="0" smtClean="0">
                <a:solidFill>
                  <a:schemeClr val="tx1">
                    <a:lumMod val="75000"/>
                    <a:lumOff val="25000"/>
                  </a:schemeClr>
                </a:solidFill>
                <a:latin typeface="+mn-ea"/>
              </a:rPr>
              <a:t>主打产品</a:t>
            </a:r>
            <a:r>
              <a:rPr lang="en-US" altLang="zh-CN" sz="3200" b="1" dirty="0" smtClean="0">
                <a:solidFill>
                  <a:schemeClr val="tx1">
                    <a:lumMod val="75000"/>
                    <a:lumOff val="25000"/>
                  </a:schemeClr>
                </a:solidFill>
                <a:latin typeface="+mn-ea"/>
              </a:rPr>
              <a:t>—</a:t>
            </a:r>
            <a:r>
              <a:rPr lang="zh-CN" altLang="en-US" sz="2800" b="1" dirty="0">
                <a:solidFill>
                  <a:schemeClr val="tx1">
                    <a:lumMod val="75000"/>
                    <a:lumOff val="25000"/>
                  </a:schemeClr>
                </a:solidFill>
                <a:latin typeface="+mn-ea"/>
              </a:rPr>
              <a:t>班班</a:t>
            </a:r>
            <a:r>
              <a:rPr lang="zh-CN" altLang="en-US" sz="2800" b="1" dirty="0" smtClean="0">
                <a:solidFill>
                  <a:schemeClr val="tx1">
                    <a:lumMod val="75000"/>
                    <a:lumOff val="25000"/>
                  </a:schemeClr>
                </a:solidFill>
                <a:latin typeface="+mn-ea"/>
              </a:rPr>
              <a:t>通、人人通产品发展历程回顾</a:t>
            </a:r>
            <a:endParaRPr lang="zh-CN" altLang="en-US" sz="2800" b="1" dirty="0">
              <a:solidFill>
                <a:schemeClr val="tx1">
                  <a:lumMod val="75000"/>
                  <a:lumOff val="25000"/>
                </a:schemeClr>
              </a:solidFill>
              <a:latin typeface="+mn-ea"/>
            </a:endParaRPr>
          </a:p>
        </p:txBody>
      </p:sp>
      <p:grpSp>
        <p:nvGrpSpPr>
          <p:cNvPr id="2" name="组合 1"/>
          <p:cNvGrpSpPr/>
          <p:nvPr/>
        </p:nvGrpSpPr>
        <p:grpSpPr>
          <a:xfrm>
            <a:off x="255186" y="1816102"/>
            <a:ext cx="11349626" cy="4329204"/>
            <a:chOff x="-175476" y="1816101"/>
            <a:chExt cx="12318639" cy="4512281"/>
          </a:xfrm>
        </p:grpSpPr>
        <p:sp>
          <p:nvSpPr>
            <p:cNvPr id="36" name="矩形 35"/>
            <p:cNvSpPr/>
            <p:nvPr/>
          </p:nvSpPr>
          <p:spPr>
            <a:xfrm>
              <a:off x="1204120" y="5866717"/>
              <a:ext cx="9719944" cy="461665"/>
            </a:xfrm>
            <a:prstGeom prst="rect">
              <a:avLst/>
            </a:prstGeom>
          </p:spPr>
          <p:txBody>
            <a:bodyPr wrap="square">
              <a:spAutoFit/>
            </a:bodyPr>
            <a:lstStyle/>
            <a:p>
              <a:pPr marL="887095" lvl="1" indent="-342900" latinLnBrk="1">
                <a:spcBef>
                  <a:spcPts val="715"/>
                </a:spcBef>
                <a:spcAft>
                  <a:spcPts val="715"/>
                </a:spcAft>
                <a:buClr>
                  <a:prstClr val="white"/>
                </a:buClr>
                <a:buFont typeface="Wingdings" panose="05000000000000000000" pitchFamily="2" charset="2"/>
                <a:buChar char="n"/>
              </a:pPr>
              <a:r>
                <a:rPr lang="zh-CN" altLang="en-US" sz="2400" b="1" spc="600" dirty="0">
                  <a:solidFill>
                    <a:srgbClr val="C00000"/>
                  </a:solidFill>
                  <a:latin typeface="微软雅黑" panose="020B0503020204020204" pitchFamily="34" charset="-122"/>
                </a:rPr>
                <a:t>中国</a:t>
              </a:r>
              <a:r>
                <a:rPr lang="zh-CN" altLang="en-US" sz="2400" b="1" spc="600" dirty="0" smtClean="0">
                  <a:solidFill>
                    <a:srgbClr val="C00000"/>
                  </a:solidFill>
                  <a:latin typeface="微软雅黑" panose="020B0503020204020204" pitchFamily="34" charset="-122"/>
                </a:rPr>
                <a:t>联通班班通产品打造</a:t>
              </a:r>
              <a:r>
                <a:rPr lang="zh-CN" altLang="en-US" sz="2400" b="1" spc="600" dirty="0">
                  <a:solidFill>
                    <a:srgbClr val="C00000"/>
                  </a:solidFill>
                  <a:latin typeface="微软雅黑" panose="020B0503020204020204" pitchFamily="34" charset="-122"/>
                </a:rPr>
                <a:t>互动</a:t>
              </a:r>
              <a:r>
                <a:rPr lang="zh-CN" altLang="en-US" sz="2400" b="1" spc="600" dirty="0" smtClean="0">
                  <a:solidFill>
                    <a:srgbClr val="C00000"/>
                  </a:solidFill>
                  <a:latin typeface="微软雅黑" panose="020B0503020204020204" pitchFamily="34" charset="-122"/>
                </a:rPr>
                <a:t>课堂第一品牌</a:t>
              </a:r>
              <a:r>
                <a:rPr lang="zh-CN" altLang="en-US" sz="2400" b="1" spc="600" dirty="0">
                  <a:solidFill>
                    <a:srgbClr val="C00000"/>
                  </a:solidFill>
                  <a:latin typeface="微软雅黑" panose="020B0503020204020204" pitchFamily="34" charset="-122"/>
                </a:rPr>
                <a:t>。</a:t>
              </a:r>
              <a:endParaRPr lang="en-US" altLang="zh-CN" sz="2000" b="1" spc="600" dirty="0">
                <a:solidFill>
                  <a:srgbClr val="C00000"/>
                </a:solidFill>
                <a:latin typeface="微软雅黑" panose="020B0503020204020204" pitchFamily="34" charset="-122"/>
              </a:endParaRPr>
            </a:p>
          </p:txBody>
        </p:sp>
        <p:grpSp>
          <p:nvGrpSpPr>
            <p:cNvPr id="37" name="组合 36"/>
            <p:cNvGrpSpPr/>
            <p:nvPr/>
          </p:nvGrpSpPr>
          <p:grpSpPr>
            <a:xfrm>
              <a:off x="-175476" y="1816101"/>
              <a:ext cx="12318639" cy="3869056"/>
              <a:chOff x="-300650" y="1823144"/>
              <a:chExt cx="12318639" cy="3869056"/>
            </a:xfrm>
          </p:grpSpPr>
          <p:sp>
            <p:nvSpPr>
              <p:cNvPr id="48" name="MH_Other_2"/>
              <p:cNvSpPr/>
              <p:nvPr>
                <p:custDataLst>
                  <p:tags r:id="rId2"/>
                </p:custDataLst>
              </p:nvPr>
            </p:nvSpPr>
            <p:spPr>
              <a:xfrm rot="11086268" flipH="1">
                <a:off x="1657343" y="1861266"/>
                <a:ext cx="2371489" cy="2715797"/>
              </a:xfrm>
              <a:prstGeom prst="leftCircularArrow">
                <a:avLst>
                  <a:gd name="adj1" fmla="val 2550"/>
                  <a:gd name="adj2" fmla="val 309429"/>
                  <a:gd name="adj3" fmla="val 2084940"/>
                  <a:gd name="adj4" fmla="val 9024489"/>
                  <a:gd name="adj5" fmla="val 2975"/>
                </a:avLst>
              </a:prstGeom>
              <a:gradFill flip="none" rotWithShape="1">
                <a:gsLst>
                  <a:gs pos="0">
                    <a:srgbClr val="BEBEBE"/>
                  </a:gs>
                  <a:gs pos="50000">
                    <a:srgbClr val="D7D7D7"/>
                  </a:gs>
                  <a:gs pos="100000">
                    <a:srgbClr val="EEEEEE"/>
                  </a:gs>
                </a:gsLst>
                <a:lin ang="10800000" scaled="1"/>
                <a:tileRect/>
              </a:gradFill>
              <a:effectLst/>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40" name="MH_Other_1"/>
              <p:cNvSpPr/>
              <p:nvPr>
                <p:custDataLst>
                  <p:tags r:id="rId3"/>
                </p:custDataLst>
              </p:nvPr>
            </p:nvSpPr>
            <p:spPr>
              <a:xfrm rot="21212345">
                <a:off x="8631535" y="3348356"/>
                <a:ext cx="2153080" cy="2343844"/>
              </a:xfrm>
              <a:prstGeom prst="leftCircularArrow">
                <a:avLst>
                  <a:gd name="adj1" fmla="val 2550"/>
                  <a:gd name="adj2" fmla="val 309429"/>
                  <a:gd name="adj3" fmla="val 2084940"/>
                  <a:gd name="adj4" fmla="val 9024489"/>
                  <a:gd name="adj5" fmla="val 2975"/>
                </a:avLst>
              </a:prstGeom>
              <a:gradFill flip="none" rotWithShape="1">
                <a:gsLst>
                  <a:gs pos="0">
                    <a:srgbClr val="BEBEBE"/>
                  </a:gs>
                  <a:gs pos="50000">
                    <a:srgbClr val="D7D7D7"/>
                  </a:gs>
                  <a:gs pos="100000">
                    <a:srgbClr val="EEEEEE"/>
                  </a:gs>
                </a:gsLst>
                <a:lin ang="10800000" scaled="1"/>
                <a:tileRect/>
              </a:gradFill>
              <a:effectLst/>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41" name="MH_Other_2"/>
              <p:cNvSpPr/>
              <p:nvPr>
                <p:custDataLst>
                  <p:tags r:id="rId4"/>
                </p:custDataLst>
              </p:nvPr>
            </p:nvSpPr>
            <p:spPr>
              <a:xfrm rot="21192021">
                <a:off x="3519305" y="3308432"/>
                <a:ext cx="2153080" cy="2343844"/>
              </a:xfrm>
              <a:prstGeom prst="leftCircularArrow">
                <a:avLst>
                  <a:gd name="adj1" fmla="val 2550"/>
                  <a:gd name="adj2" fmla="val 309429"/>
                  <a:gd name="adj3" fmla="val 2084940"/>
                  <a:gd name="adj4" fmla="val 9024489"/>
                  <a:gd name="adj5" fmla="val 2975"/>
                </a:avLst>
              </a:prstGeom>
              <a:gradFill flip="none" rotWithShape="1">
                <a:gsLst>
                  <a:gs pos="0">
                    <a:srgbClr val="BEBEBE"/>
                  </a:gs>
                  <a:gs pos="50000">
                    <a:srgbClr val="D7D7D7"/>
                  </a:gs>
                  <a:gs pos="100000">
                    <a:srgbClr val="EEEEEE"/>
                  </a:gs>
                </a:gsLst>
                <a:lin ang="10800000" scaled="1"/>
                <a:tileRect/>
              </a:gradFill>
              <a:effectLst/>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42" name="MH_Other_3"/>
              <p:cNvSpPr/>
              <p:nvPr>
                <p:custDataLst>
                  <p:tags r:id="rId5"/>
                </p:custDataLst>
              </p:nvPr>
            </p:nvSpPr>
            <p:spPr>
              <a:xfrm rot="496936">
                <a:off x="6038475" y="1823144"/>
                <a:ext cx="2417347" cy="2631528"/>
              </a:xfrm>
              <a:prstGeom prst="circularArrow">
                <a:avLst>
                  <a:gd name="adj1" fmla="val 2271"/>
                  <a:gd name="adj2" fmla="val 273786"/>
                  <a:gd name="adj3" fmla="val 19550703"/>
                  <a:gd name="adj4" fmla="val 12575511"/>
                  <a:gd name="adj5" fmla="val 2650"/>
                </a:avLst>
              </a:prstGeom>
              <a:gradFill flip="none" rotWithShape="1">
                <a:gsLst>
                  <a:gs pos="0">
                    <a:srgbClr val="BEBEBE"/>
                  </a:gs>
                  <a:gs pos="50000">
                    <a:srgbClr val="D7D7D7"/>
                  </a:gs>
                  <a:gs pos="100000">
                    <a:srgbClr val="EEEEEE"/>
                  </a:gs>
                </a:gsLst>
                <a:lin ang="10800000" scaled="1"/>
                <a:tileRect/>
              </a:gradFill>
              <a:effectLst/>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grpSp>
            <p:nvGrpSpPr>
              <p:cNvPr id="43" name="组合 42"/>
              <p:cNvGrpSpPr/>
              <p:nvPr/>
            </p:nvGrpSpPr>
            <p:grpSpPr>
              <a:xfrm>
                <a:off x="2219652" y="2837139"/>
                <a:ext cx="2447877" cy="2207807"/>
                <a:chOff x="2055729" y="2808669"/>
                <a:chExt cx="2447877" cy="2207807"/>
              </a:xfrm>
            </p:grpSpPr>
            <p:sp>
              <p:nvSpPr>
                <p:cNvPr id="68" name="MH_Text_1"/>
                <p:cNvSpPr/>
                <p:nvPr>
                  <p:custDataLst>
                    <p:tags r:id="rId14"/>
                  </p:custDataLst>
                </p:nvPr>
              </p:nvSpPr>
              <p:spPr>
                <a:xfrm>
                  <a:off x="2317750" y="2808669"/>
                  <a:ext cx="2071135" cy="1859909"/>
                </a:xfrm>
                <a:custGeom>
                  <a:avLst/>
                  <a:gdLst>
                    <a:gd name="connsiteX0" fmla="*/ 0 w 1699969"/>
                    <a:gd name="connsiteY0" fmla="*/ 140212 h 1402119"/>
                    <a:gd name="connsiteX1" fmla="*/ 140212 w 1699969"/>
                    <a:gd name="connsiteY1" fmla="*/ 0 h 1402119"/>
                    <a:gd name="connsiteX2" fmla="*/ 1559757 w 1699969"/>
                    <a:gd name="connsiteY2" fmla="*/ 0 h 1402119"/>
                    <a:gd name="connsiteX3" fmla="*/ 1699969 w 1699969"/>
                    <a:gd name="connsiteY3" fmla="*/ 140212 h 1402119"/>
                    <a:gd name="connsiteX4" fmla="*/ 1699969 w 1699969"/>
                    <a:gd name="connsiteY4" fmla="*/ 1261907 h 1402119"/>
                    <a:gd name="connsiteX5" fmla="*/ 1559757 w 1699969"/>
                    <a:gd name="connsiteY5" fmla="*/ 1402119 h 1402119"/>
                    <a:gd name="connsiteX6" fmla="*/ 140212 w 1699969"/>
                    <a:gd name="connsiteY6" fmla="*/ 1402119 h 1402119"/>
                    <a:gd name="connsiteX7" fmla="*/ 0 w 1699969"/>
                    <a:gd name="connsiteY7" fmla="*/ 1261907 h 1402119"/>
                    <a:gd name="connsiteX8" fmla="*/ 0 w 1699969"/>
                    <a:gd name="connsiteY8" fmla="*/ 140212 h 1402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99969" h="1402119">
                      <a:moveTo>
                        <a:pt x="0" y="140212"/>
                      </a:moveTo>
                      <a:cubicBezTo>
                        <a:pt x="0" y="62775"/>
                        <a:pt x="62775" y="0"/>
                        <a:pt x="140212" y="0"/>
                      </a:cubicBezTo>
                      <a:lnTo>
                        <a:pt x="1559757" y="0"/>
                      </a:lnTo>
                      <a:cubicBezTo>
                        <a:pt x="1637194" y="0"/>
                        <a:pt x="1699969" y="62775"/>
                        <a:pt x="1699969" y="140212"/>
                      </a:cubicBezTo>
                      <a:lnTo>
                        <a:pt x="1699969" y="1261907"/>
                      </a:lnTo>
                      <a:cubicBezTo>
                        <a:pt x="1699969" y="1339344"/>
                        <a:pt x="1637194" y="1402119"/>
                        <a:pt x="1559757" y="1402119"/>
                      </a:cubicBezTo>
                      <a:lnTo>
                        <a:pt x="140212" y="1402119"/>
                      </a:lnTo>
                      <a:cubicBezTo>
                        <a:pt x="62775" y="1402119"/>
                        <a:pt x="0" y="1339344"/>
                        <a:pt x="0" y="1261907"/>
                      </a:cubicBezTo>
                      <a:lnTo>
                        <a:pt x="0" y="140212"/>
                      </a:lnTo>
                      <a:close/>
                    </a:path>
                  </a:pathLst>
                </a:custGeom>
                <a:noFill/>
                <a:ln>
                  <a:solidFill>
                    <a:srgbClr val="BCBCBC"/>
                  </a:solidFill>
                </a:ln>
                <a:effectLst/>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lIns="0" tIns="0" rIns="0" bIns="0" spcCol="1270" anchor="ctr">
                  <a:normAutofit/>
                </a:bodyPr>
                <a:lstStyle/>
                <a:p>
                  <a:pPr marL="0" lvl="1" algn="ctr">
                    <a:defRPr/>
                  </a:pPr>
                  <a:endParaRPr lang="zh-CN" altLang="en-US" sz="2000" dirty="0">
                    <a:solidFill>
                      <a:prstClr val="black">
                        <a:lumMod val="50000"/>
                        <a:lumOff val="50000"/>
                      </a:prstClr>
                    </a:solidFill>
                  </a:endParaRPr>
                </a:p>
              </p:txBody>
            </p:sp>
            <p:sp>
              <p:nvSpPr>
                <p:cNvPr id="69" name="MH_SubTitle_1"/>
                <p:cNvSpPr/>
                <p:nvPr>
                  <p:custDataLst>
                    <p:tags r:id="rId15"/>
                  </p:custDataLst>
                </p:nvPr>
              </p:nvSpPr>
              <p:spPr>
                <a:xfrm>
                  <a:off x="2893407" y="4342983"/>
                  <a:ext cx="1610199" cy="673493"/>
                </a:xfrm>
                <a:custGeom>
                  <a:avLst/>
                  <a:gdLst>
                    <a:gd name="connsiteX0" fmla="*/ 0 w 1511084"/>
                    <a:gd name="connsiteY0" fmla="*/ 60091 h 600908"/>
                    <a:gd name="connsiteX1" fmla="*/ 60091 w 1511084"/>
                    <a:gd name="connsiteY1" fmla="*/ 0 h 600908"/>
                    <a:gd name="connsiteX2" fmla="*/ 1450993 w 1511084"/>
                    <a:gd name="connsiteY2" fmla="*/ 0 h 600908"/>
                    <a:gd name="connsiteX3" fmla="*/ 1511084 w 1511084"/>
                    <a:gd name="connsiteY3" fmla="*/ 60091 h 600908"/>
                    <a:gd name="connsiteX4" fmla="*/ 1511084 w 1511084"/>
                    <a:gd name="connsiteY4" fmla="*/ 540817 h 600908"/>
                    <a:gd name="connsiteX5" fmla="*/ 1450993 w 1511084"/>
                    <a:gd name="connsiteY5" fmla="*/ 600908 h 600908"/>
                    <a:gd name="connsiteX6" fmla="*/ 60091 w 1511084"/>
                    <a:gd name="connsiteY6" fmla="*/ 600908 h 600908"/>
                    <a:gd name="connsiteX7" fmla="*/ 0 w 1511084"/>
                    <a:gd name="connsiteY7" fmla="*/ 540817 h 600908"/>
                    <a:gd name="connsiteX8" fmla="*/ 0 w 1511084"/>
                    <a:gd name="connsiteY8" fmla="*/ 60091 h 600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084" h="600908">
                      <a:moveTo>
                        <a:pt x="0" y="60091"/>
                      </a:moveTo>
                      <a:cubicBezTo>
                        <a:pt x="0" y="26904"/>
                        <a:pt x="26904" y="0"/>
                        <a:pt x="60091" y="0"/>
                      </a:cubicBezTo>
                      <a:lnTo>
                        <a:pt x="1450993" y="0"/>
                      </a:lnTo>
                      <a:cubicBezTo>
                        <a:pt x="1484180" y="0"/>
                        <a:pt x="1511084" y="26904"/>
                        <a:pt x="1511084" y="60091"/>
                      </a:cubicBezTo>
                      <a:lnTo>
                        <a:pt x="1511084" y="540817"/>
                      </a:lnTo>
                      <a:cubicBezTo>
                        <a:pt x="1511084" y="574004"/>
                        <a:pt x="1484180" y="600908"/>
                        <a:pt x="1450993" y="600908"/>
                      </a:cubicBezTo>
                      <a:lnTo>
                        <a:pt x="60091" y="600908"/>
                      </a:lnTo>
                      <a:cubicBezTo>
                        <a:pt x="26904" y="600908"/>
                        <a:pt x="0" y="574004"/>
                        <a:pt x="0" y="540817"/>
                      </a:cubicBezTo>
                      <a:lnTo>
                        <a:pt x="0" y="60091"/>
                      </a:lnTo>
                      <a:close/>
                    </a:path>
                  </a:pathLst>
                </a:custGeom>
                <a:solidFill>
                  <a:schemeClr val="accent1"/>
                </a:solidFill>
                <a:ln w="12700">
                  <a:no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0" tIns="0" rIns="0" bIns="0" spcCol="1270" anchor="ctr">
                  <a:normAutofit/>
                </a:bodyPr>
                <a:lstStyle/>
                <a:p>
                  <a:pPr algn="ctr" defTabSz="1066800">
                    <a:lnSpc>
                      <a:spcPct val="90000"/>
                    </a:lnSpc>
                    <a:spcAft>
                      <a:spcPct val="35000"/>
                    </a:spcAft>
                    <a:defRPr/>
                  </a:pPr>
                  <a:endParaRPr lang="zh-CN" altLang="en-US" sz="2000" dirty="0">
                    <a:solidFill>
                      <a:srgbClr val="FFFFFF"/>
                    </a:solidFill>
                  </a:endParaRPr>
                </a:p>
              </p:txBody>
            </p:sp>
            <p:sp>
              <p:nvSpPr>
                <p:cNvPr id="70" name="矩形 69"/>
                <p:cNvSpPr/>
                <p:nvPr/>
              </p:nvSpPr>
              <p:spPr>
                <a:xfrm>
                  <a:off x="2850370" y="4441115"/>
                  <a:ext cx="1610198" cy="430374"/>
                </a:xfrm>
                <a:prstGeom prst="rect">
                  <a:avLst/>
                </a:prstGeom>
              </p:spPr>
              <p:txBody>
                <a:bodyPr wrap="square">
                  <a:spAutoFit/>
                  <a:scene3d>
                    <a:camera prst="orthographicFront"/>
                    <a:lightRig rig="threePt" dir="t"/>
                  </a:scene3d>
                  <a:sp3d contourW="12700"/>
                </a:bodyPr>
                <a:lstStyle/>
                <a:p>
                  <a:pPr algn="ctr">
                    <a:lnSpc>
                      <a:spcPct val="120000"/>
                    </a:lnSpc>
                  </a:pPr>
                  <a:r>
                    <a:rPr lang="en-US" altLang="zh-CN" sz="2000" b="1" dirty="0" smtClean="0">
                      <a:solidFill>
                        <a:prstClr val="white"/>
                      </a:solidFill>
                      <a:latin typeface="微软雅黑" panose="020B0503020204020204" pitchFamily="34" charset="-122"/>
                    </a:rPr>
                    <a:t>2013.5</a:t>
                  </a:r>
                  <a:endParaRPr lang="zh-CN" altLang="en-US" sz="2000" b="1" dirty="0">
                    <a:solidFill>
                      <a:prstClr val="white"/>
                    </a:solidFill>
                    <a:latin typeface="微软雅黑" panose="020B0503020204020204" pitchFamily="34" charset="-122"/>
                  </a:endParaRPr>
                </a:p>
              </p:txBody>
            </p:sp>
            <p:sp>
              <p:nvSpPr>
                <p:cNvPr id="71" name="矩形 70"/>
                <p:cNvSpPr/>
                <p:nvPr/>
              </p:nvSpPr>
              <p:spPr>
                <a:xfrm>
                  <a:off x="2055729" y="3046471"/>
                  <a:ext cx="2411761" cy="1251089"/>
                </a:xfrm>
                <a:prstGeom prst="rect">
                  <a:avLst/>
                </a:prstGeom>
              </p:spPr>
              <p:txBody>
                <a:bodyPr wrap="square">
                  <a:spAutoFit/>
                </a:bodyPr>
                <a:lstStyle/>
                <a:p>
                  <a:pPr marL="429895" indent="-342900" latinLnBrk="1">
                    <a:lnSpc>
                      <a:spcPct val="150000"/>
                    </a:lnSpc>
                    <a:spcBef>
                      <a:spcPts val="715"/>
                    </a:spcBef>
                    <a:spcAft>
                      <a:spcPts val="715"/>
                    </a:spcAft>
                    <a:buClr>
                      <a:prstClr val="white"/>
                    </a:buClr>
                    <a:buFont typeface="Wingdings" panose="05000000000000000000" pitchFamily="2" charset="2"/>
                    <a:buChar char="n"/>
                  </a:pPr>
                  <a:r>
                    <a:rPr lang="zh-CN" altLang="en-US" sz="1600" dirty="0" smtClean="0">
                      <a:solidFill>
                        <a:prstClr val="black"/>
                      </a:solidFill>
                      <a:latin typeface="微软雅黑" panose="020B0503020204020204" pitchFamily="34" charset="-122"/>
                    </a:rPr>
                    <a:t>签订班班通、人人通战略合作框架协议</a:t>
                  </a:r>
                  <a:endParaRPr lang="en-US" altLang="zh-CN" sz="1600" dirty="0">
                    <a:solidFill>
                      <a:prstClr val="black"/>
                    </a:solidFill>
                    <a:latin typeface="微软雅黑" panose="020B0503020204020204" pitchFamily="34" charset="-122"/>
                  </a:endParaRPr>
                </a:p>
              </p:txBody>
            </p:sp>
          </p:grpSp>
          <p:grpSp>
            <p:nvGrpSpPr>
              <p:cNvPr id="44" name="组合 43"/>
              <p:cNvGrpSpPr/>
              <p:nvPr/>
            </p:nvGrpSpPr>
            <p:grpSpPr>
              <a:xfrm>
                <a:off x="4127862" y="2507364"/>
                <a:ext cx="2974678" cy="2196654"/>
                <a:chOff x="4105059" y="2471924"/>
                <a:chExt cx="2974678" cy="2196654"/>
              </a:xfrm>
            </p:grpSpPr>
            <p:grpSp>
              <p:nvGrpSpPr>
                <p:cNvPr id="63" name="组合 62"/>
                <p:cNvGrpSpPr/>
                <p:nvPr/>
              </p:nvGrpSpPr>
              <p:grpSpPr>
                <a:xfrm>
                  <a:off x="4880548" y="2471924"/>
                  <a:ext cx="2199189" cy="2196654"/>
                  <a:chOff x="4880548" y="2471924"/>
                  <a:chExt cx="2199189" cy="2196654"/>
                </a:xfrm>
              </p:grpSpPr>
              <p:sp>
                <p:nvSpPr>
                  <p:cNvPr id="65" name="MH_Text_2"/>
                  <p:cNvSpPr/>
                  <p:nvPr>
                    <p:custDataLst>
                      <p:tags r:id="rId12"/>
                    </p:custDataLst>
                  </p:nvPr>
                </p:nvSpPr>
                <p:spPr>
                  <a:xfrm>
                    <a:off x="4880548" y="2808669"/>
                    <a:ext cx="2071134" cy="1859909"/>
                  </a:xfrm>
                  <a:custGeom>
                    <a:avLst/>
                    <a:gdLst>
                      <a:gd name="connsiteX0" fmla="*/ 0 w 1699969"/>
                      <a:gd name="connsiteY0" fmla="*/ 140212 h 1402119"/>
                      <a:gd name="connsiteX1" fmla="*/ 140212 w 1699969"/>
                      <a:gd name="connsiteY1" fmla="*/ 0 h 1402119"/>
                      <a:gd name="connsiteX2" fmla="*/ 1559757 w 1699969"/>
                      <a:gd name="connsiteY2" fmla="*/ 0 h 1402119"/>
                      <a:gd name="connsiteX3" fmla="*/ 1699969 w 1699969"/>
                      <a:gd name="connsiteY3" fmla="*/ 140212 h 1402119"/>
                      <a:gd name="connsiteX4" fmla="*/ 1699969 w 1699969"/>
                      <a:gd name="connsiteY4" fmla="*/ 1261907 h 1402119"/>
                      <a:gd name="connsiteX5" fmla="*/ 1559757 w 1699969"/>
                      <a:gd name="connsiteY5" fmla="*/ 1402119 h 1402119"/>
                      <a:gd name="connsiteX6" fmla="*/ 140212 w 1699969"/>
                      <a:gd name="connsiteY6" fmla="*/ 1402119 h 1402119"/>
                      <a:gd name="connsiteX7" fmla="*/ 0 w 1699969"/>
                      <a:gd name="connsiteY7" fmla="*/ 1261907 h 1402119"/>
                      <a:gd name="connsiteX8" fmla="*/ 0 w 1699969"/>
                      <a:gd name="connsiteY8" fmla="*/ 140212 h 1402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99969" h="1402119">
                        <a:moveTo>
                          <a:pt x="0" y="140212"/>
                        </a:moveTo>
                        <a:cubicBezTo>
                          <a:pt x="0" y="62775"/>
                          <a:pt x="62775" y="0"/>
                          <a:pt x="140212" y="0"/>
                        </a:cubicBezTo>
                        <a:lnTo>
                          <a:pt x="1559757" y="0"/>
                        </a:lnTo>
                        <a:cubicBezTo>
                          <a:pt x="1637194" y="0"/>
                          <a:pt x="1699969" y="62775"/>
                          <a:pt x="1699969" y="140212"/>
                        </a:cubicBezTo>
                        <a:lnTo>
                          <a:pt x="1699969" y="1261907"/>
                        </a:lnTo>
                        <a:cubicBezTo>
                          <a:pt x="1699969" y="1339344"/>
                          <a:pt x="1637194" y="1402119"/>
                          <a:pt x="1559757" y="1402119"/>
                        </a:cubicBezTo>
                        <a:lnTo>
                          <a:pt x="140212" y="1402119"/>
                        </a:lnTo>
                        <a:cubicBezTo>
                          <a:pt x="62775" y="1402119"/>
                          <a:pt x="0" y="1339344"/>
                          <a:pt x="0" y="1261907"/>
                        </a:cubicBezTo>
                        <a:lnTo>
                          <a:pt x="0" y="140212"/>
                        </a:lnTo>
                        <a:close/>
                      </a:path>
                    </a:pathLst>
                  </a:custGeom>
                  <a:noFill/>
                  <a:ln>
                    <a:solidFill>
                      <a:srgbClr val="BCBCBC"/>
                    </a:solidFill>
                  </a:ln>
                  <a:effectLst/>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lIns="0" tIns="0" rIns="0" bIns="0" spcCol="1270" anchor="ctr">
                    <a:normAutofit/>
                  </a:bodyPr>
                  <a:lstStyle/>
                  <a:p>
                    <a:pPr marL="0" lvl="1" algn="ctr">
                      <a:defRPr/>
                    </a:pPr>
                    <a:endParaRPr lang="zh-CN" altLang="en-US" sz="2000" dirty="0">
                      <a:solidFill>
                        <a:prstClr val="black">
                          <a:lumMod val="50000"/>
                          <a:lumOff val="50000"/>
                        </a:prstClr>
                      </a:solidFill>
                    </a:endParaRPr>
                  </a:p>
                </p:txBody>
              </p:sp>
              <p:sp>
                <p:nvSpPr>
                  <p:cNvPr id="66" name="MH_SubTitle_2"/>
                  <p:cNvSpPr/>
                  <p:nvPr>
                    <p:custDataLst>
                      <p:tags r:id="rId13"/>
                    </p:custDataLst>
                  </p:nvPr>
                </p:nvSpPr>
                <p:spPr>
                  <a:xfrm>
                    <a:off x="5456205" y="2471924"/>
                    <a:ext cx="1610199" cy="673493"/>
                  </a:xfrm>
                  <a:custGeom>
                    <a:avLst/>
                    <a:gdLst>
                      <a:gd name="connsiteX0" fmla="*/ 0 w 1511084"/>
                      <a:gd name="connsiteY0" fmla="*/ 60091 h 600908"/>
                      <a:gd name="connsiteX1" fmla="*/ 60091 w 1511084"/>
                      <a:gd name="connsiteY1" fmla="*/ 0 h 600908"/>
                      <a:gd name="connsiteX2" fmla="*/ 1450993 w 1511084"/>
                      <a:gd name="connsiteY2" fmla="*/ 0 h 600908"/>
                      <a:gd name="connsiteX3" fmla="*/ 1511084 w 1511084"/>
                      <a:gd name="connsiteY3" fmla="*/ 60091 h 600908"/>
                      <a:gd name="connsiteX4" fmla="*/ 1511084 w 1511084"/>
                      <a:gd name="connsiteY4" fmla="*/ 540817 h 600908"/>
                      <a:gd name="connsiteX5" fmla="*/ 1450993 w 1511084"/>
                      <a:gd name="connsiteY5" fmla="*/ 600908 h 600908"/>
                      <a:gd name="connsiteX6" fmla="*/ 60091 w 1511084"/>
                      <a:gd name="connsiteY6" fmla="*/ 600908 h 600908"/>
                      <a:gd name="connsiteX7" fmla="*/ 0 w 1511084"/>
                      <a:gd name="connsiteY7" fmla="*/ 540817 h 600908"/>
                      <a:gd name="connsiteX8" fmla="*/ 0 w 1511084"/>
                      <a:gd name="connsiteY8" fmla="*/ 60091 h 600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084" h="600908">
                        <a:moveTo>
                          <a:pt x="0" y="60091"/>
                        </a:moveTo>
                        <a:cubicBezTo>
                          <a:pt x="0" y="26904"/>
                          <a:pt x="26904" y="0"/>
                          <a:pt x="60091" y="0"/>
                        </a:cubicBezTo>
                        <a:lnTo>
                          <a:pt x="1450993" y="0"/>
                        </a:lnTo>
                        <a:cubicBezTo>
                          <a:pt x="1484180" y="0"/>
                          <a:pt x="1511084" y="26904"/>
                          <a:pt x="1511084" y="60091"/>
                        </a:cubicBezTo>
                        <a:lnTo>
                          <a:pt x="1511084" y="540817"/>
                        </a:lnTo>
                        <a:cubicBezTo>
                          <a:pt x="1511084" y="574004"/>
                          <a:pt x="1484180" y="600908"/>
                          <a:pt x="1450993" y="600908"/>
                        </a:cubicBezTo>
                        <a:lnTo>
                          <a:pt x="60091" y="600908"/>
                        </a:lnTo>
                        <a:cubicBezTo>
                          <a:pt x="26904" y="600908"/>
                          <a:pt x="0" y="574004"/>
                          <a:pt x="0" y="540817"/>
                        </a:cubicBezTo>
                        <a:lnTo>
                          <a:pt x="0" y="60091"/>
                        </a:lnTo>
                        <a:close/>
                      </a:path>
                    </a:pathLst>
                  </a:custGeom>
                  <a:solidFill>
                    <a:schemeClr val="accent2"/>
                  </a:solidFill>
                  <a:ln w="12700">
                    <a:no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0" tIns="0" rIns="0" bIns="0" spcCol="1270" anchor="ctr">
                    <a:normAutofit/>
                  </a:bodyPr>
                  <a:lstStyle/>
                  <a:p>
                    <a:pPr algn="ctr" defTabSz="1066800">
                      <a:lnSpc>
                        <a:spcPct val="90000"/>
                      </a:lnSpc>
                      <a:spcAft>
                        <a:spcPct val="35000"/>
                      </a:spcAft>
                      <a:defRPr/>
                    </a:pPr>
                    <a:endParaRPr lang="zh-CN" altLang="en-US" sz="2000" dirty="0">
                      <a:solidFill>
                        <a:srgbClr val="FFFFFF"/>
                      </a:solidFill>
                    </a:endParaRPr>
                  </a:p>
                </p:txBody>
              </p:sp>
              <p:sp>
                <p:nvSpPr>
                  <p:cNvPr id="67" name="矩形 66"/>
                  <p:cNvSpPr/>
                  <p:nvPr/>
                </p:nvSpPr>
                <p:spPr>
                  <a:xfrm>
                    <a:off x="5469539" y="2577836"/>
                    <a:ext cx="1610198" cy="461665"/>
                  </a:xfrm>
                  <a:prstGeom prst="rect">
                    <a:avLst/>
                  </a:prstGeom>
                </p:spPr>
                <p:txBody>
                  <a:bodyPr wrap="square">
                    <a:spAutoFit/>
                    <a:scene3d>
                      <a:camera prst="orthographicFront"/>
                      <a:lightRig rig="threePt" dir="t"/>
                    </a:scene3d>
                    <a:sp3d contourW="12700"/>
                  </a:bodyPr>
                  <a:lstStyle/>
                  <a:p>
                    <a:pPr algn="ctr">
                      <a:lnSpc>
                        <a:spcPct val="120000"/>
                      </a:lnSpc>
                    </a:pPr>
                    <a:r>
                      <a:rPr lang="en-US" altLang="zh-CN" sz="2000" b="1" dirty="0" smtClean="0">
                        <a:solidFill>
                          <a:prstClr val="white"/>
                        </a:solidFill>
                        <a:latin typeface="微软雅黑" panose="020B0503020204020204" pitchFamily="34" charset="-122"/>
                      </a:rPr>
                      <a:t>2013.8</a:t>
                    </a:r>
                    <a:endParaRPr lang="zh-CN" altLang="en-US" sz="2000" b="1" dirty="0">
                      <a:solidFill>
                        <a:prstClr val="white"/>
                      </a:solidFill>
                      <a:latin typeface="微软雅黑" panose="020B0503020204020204" pitchFamily="34" charset="-122"/>
                    </a:endParaRPr>
                  </a:p>
                </p:txBody>
              </p:sp>
            </p:grpSp>
            <p:sp>
              <p:nvSpPr>
                <p:cNvPr id="64" name="矩形 63"/>
                <p:cNvSpPr/>
                <p:nvPr/>
              </p:nvSpPr>
              <p:spPr>
                <a:xfrm>
                  <a:off x="4105059" y="3179933"/>
                  <a:ext cx="2758982" cy="1251090"/>
                </a:xfrm>
                <a:prstGeom prst="rect">
                  <a:avLst/>
                </a:prstGeom>
              </p:spPr>
              <p:txBody>
                <a:bodyPr wrap="square">
                  <a:spAutoFit/>
                </a:bodyPr>
                <a:lstStyle/>
                <a:p>
                  <a:pPr marL="887095" lvl="1" indent="-342900" latinLnBrk="1">
                    <a:lnSpc>
                      <a:spcPct val="150000"/>
                    </a:lnSpc>
                    <a:spcBef>
                      <a:spcPts val="715"/>
                    </a:spcBef>
                    <a:spcAft>
                      <a:spcPts val="715"/>
                    </a:spcAft>
                    <a:buClr>
                      <a:prstClr val="white"/>
                    </a:buClr>
                    <a:buFont typeface="Wingdings" panose="05000000000000000000" pitchFamily="2" charset="2"/>
                    <a:buChar char="n"/>
                  </a:pPr>
                  <a:r>
                    <a:rPr lang="zh-CN" altLang="en-US" sz="1600" dirty="0" smtClean="0">
                      <a:solidFill>
                        <a:prstClr val="black"/>
                      </a:solidFill>
                      <a:latin typeface="微软雅黑" panose="020B0503020204020204" pitchFamily="34" charset="-122"/>
                    </a:rPr>
                    <a:t>福建古田召开班班通、人人通产品启动会议</a:t>
                  </a:r>
                  <a:endParaRPr lang="en-US" altLang="zh-CN" sz="1600" dirty="0">
                    <a:solidFill>
                      <a:prstClr val="black"/>
                    </a:solidFill>
                    <a:latin typeface="微软雅黑" panose="020B0503020204020204" pitchFamily="34" charset="-122"/>
                  </a:endParaRPr>
                </a:p>
              </p:txBody>
            </p:sp>
          </p:grpSp>
          <p:grpSp>
            <p:nvGrpSpPr>
              <p:cNvPr id="45" name="组合 44"/>
              <p:cNvGrpSpPr/>
              <p:nvPr/>
            </p:nvGrpSpPr>
            <p:grpSpPr>
              <a:xfrm>
                <a:off x="6620612" y="2811075"/>
                <a:ext cx="2926389" cy="2194426"/>
                <a:chOff x="6636233" y="2795288"/>
                <a:chExt cx="2926389" cy="2194426"/>
              </a:xfrm>
            </p:grpSpPr>
            <p:grpSp>
              <p:nvGrpSpPr>
                <p:cNvPr id="58" name="组合 57"/>
                <p:cNvGrpSpPr/>
                <p:nvPr/>
              </p:nvGrpSpPr>
              <p:grpSpPr>
                <a:xfrm>
                  <a:off x="7376766" y="2795288"/>
                  <a:ext cx="2185856" cy="2194426"/>
                  <a:chOff x="7443347" y="2808669"/>
                  <a:chExt cx="2185856" cy="2194426"/>
                </a:xfrm>
              </p:grpSpPr>
              <p:sp>
                <p:nvSpPr>
                  <p:cNvPr id="60" name="MH_Text_3"/>
                  <p:cNvSpPr/>
                  <p:nvPr>
                    <p:custDataLst>
                      <p:tags r:id="rId10"/>
                    </p:custDataLst>
                  </p:nvPr>
                </p:nvSpPr>
                <p:spPr>
                  <a:xfrm>
                    <a:off x="7443347" y="2808669"/>
                    <a:ext cx="2071135" cy="1859909"/>
                  </a:xfrm>
                  <a:custGeom>
                    <a:avLst/>
                    <a:gdLst>
                      <a:gd name="connsiteX0" fmla="*/ 0 w 1699969"/>
                      <a:gd name="connsiteY0" fmla="*/ 140212 h 1402119"/>
                      <a:gd name="connsiteX1" fmla="*/ 140212 w 1699969"/>
                      <a:gd name="connsiteY1" fmla="*/ 0 h 1402119"/>
                      <a:gd name="connsiteX2" fmla="*/ 1559757 w 1699969"/>
                      <a:gd name="connsiteY2" fmla="*/ 0 h 1402119"/>
                      <a:gd name="connsiteX3" fmla="*/ 1699969 w 1699969"/>
                      <a:gd name="connsiteY3" fmla="*/ 140212 h 1402119"/>
                      <a:gd name="connsiteX4" fmla="*/ 1699969 w 1699969"/>
                      <a:gd name="connsiteY4" fmla="*/ 1261907 h 1402119"/>
                      <a:gd name="connsiteX5" fmla="*/ 1559757 w 1699969"/>
                      <a:gd name="connsiteY5" fmla="*/ 1402119 h 1402119"/>
                      <a:gd name="connsiteX6" fmla="*/ 140212 w 1699969"/>
                      <a:gd name="connsiteY6" fmla="*/ 1402119 h 1402119"/>
                      <a:gd name="connsiteX7" fmla="*/ 0 w 1699969"/>
                      <a:gd name="connsiteY7" fmla="*/ 1261907 h 1402119"/>
                      <a:gd name="connsiteX8" fmla="*/ 0 w 1699969"/>
                      <a:gd name="connsiteY8" fmla="*/ 140212 h 1402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99969" h="1402119">
                        <a:moveTo>
                          <a:pt x="0" y="140212"/>
                        </a:moveTo>
                        <a:cubicBezTo>
                          <a:pt x="0" y="62775"/>
                          <a:pt x="62775" y="0"/>
                          <a:pt x="140212" y="0"/>
                        </a:cubicBezTo>
                        <a:lnTo>
                          <a:pt x="1559757" y="0"/>
                        </a:lnTo>
                        <a:cubicBezTo>
                          <a:pt x="1637194" y="0"/>
                          <a:pt x="1699969" y="62775"/>
                          <a:pt x="1699969" y="140212"/>
                        </a:cubicBezTo>
                        <a:lnTo>
                          <a:pt x="1699969" y="1261907"/>
                        </a:lnTo>
                        <a:cubicBezTo>
                          <a:pt x="1699969" y="1339344"/>
                          <a:pt x="1637194" y="1402119"/>
                          <a:pt x="1559757" y="1402119"/>
                        </a:cubicBezTo>
                        <a:lnTo>
                          <a:pt x="140212" y="1402119"/>
                        </a:lnTo>
                        <a:cubicBezTo>
                          <a:pt x="62775" y="1402119"/>
                          <a:pt x="0" y="1339344"/>
                          <a:pt x="0" y="1261907"/>
                        </a:cubicBezTo>
                        <a:lnTo>
                          <a:pt x="0" y="140212"/>
                        </a:lnTo>
                        <a:close/>
                      </a:path>
                    </a:pathLst>
                  </a:custGeom>
                  <a:noFill/>
                  <a:ln>
                    <a:solidFill>
                      <a:srgbClr val="BCBCBC"/>
                    </a:solidFill>
                  </a:ln>
                  <a:effectLst/>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lIns="0" tIns="0" rIns="0" bIns="0" spcCol="1270" anchor="ctr">
                    <a:normAutofit/>
                  </a:bodyPr>
                  <a:lstStyle/>
                  <a:p>
                    <a:pPr marL="0" lvl="1" algn="ctr">
                      <a:defRPr/>
                    </a:pPr>
                    <a:endParaRPr lang="zh-CN" altLang="en-US" sz="2000" dirty="0">
                      <a:solidFill>
                        <a:prstClr val="black">
                          <a:lumMod val="50000"/>
                          <a:lumOff val="50000"/>
                        </a:prstClr>
                      </a:solidFill>
                    </a:endParaRPr>
                  </a:p>
                </p:txBody>
              </p:sp>
              <p:sp>
                <p:nvSpPr>
                  <p:cNvPr id="61" name="MH_SubTitle_3"/>
                  <p:cNvSpPr/>
                  <p:nvPr>
                    <p:custDataLst>
                      <p:tags r:id="rId11"/>
                    </p:custDataLst>
                  </p:nvPr>
                </p:nvSpPr>
                <p:spPr>
                  <a:xfrm>
                    <a:off x="8019004" y="4331833"/>
                    <a:ext cx="1610199" cy="671262"/>
                  </a:xfrm>
                  <a:custGeom>
                    <a:avLst/>
                    <a:gdLst>
                      <a:gd name="connsiteX0" fmla="*/ 0 w 1511084"/>
                      <a:gd name="connsiteY0" fmla="*/ 60091 h 600908"/>
                      <a:gd name="connsiteX1" fmla="*/ 60091 w 1511084"/>
                      <a:gd name="connsiteY1" fmla="*/ 0 h 600908"/>
                      <a:gd name="connsiteX2" fmla="*/ 1450993 w 1511084"/>
                      <a:gd name="connsiteY2" fmla="*/ 0 h 600908"/>
                      <a:gd name="connsiteX3" fmla="*/ 1511084 w 1511084"/>
                      <a:gd name="connsiteY3" fmla="*/ 60091 h 600908"/>
                      <a:gd name="connsiteX4" fmla="*/ 1511084 w 1511084"/>
                      <a:gd name="connsiteY4" fmla="*/ 540817 h 600908"/>
                      <a:gd name="connsiteX5" fmla="*/ 1450993 w 1511084"/>
                      <a:gd name="connsiteY5" fmla="*/ 600908 h 600908"/>
                      <a:gd name="connsiteX6" fmla="*/ 60091 w 1511084"/>
                      <a:gd name="connsiteY6" fmla="*/ 600908 h 600908"/>
                      <a:gd name="connsiteX7" fmla="*/ 0 w 1511084"/>
                      <a:gd name="connsiteY7" fmla="*/ 540817 h 600908"/>
                      <a:gd name="connsiteX8" fmla="*/ 0 w 1511084"/>
                      <a:gd name="connsiteY8" fmla="*/ 60091 h 600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084" h="600908">
                        <a:moveTo>
                          <a:pt x="0" y="60091"/>
                        </a:moveTo>
                        <a:cubicBezTo>
                          <a:pt x="0" y="26904"/>
                          <a:pt x="26904" y="0"/>
                          <a:pt x="60091" y="0"/>
                        </a:cubicBezTo>
                        <a:lnTo>
                          <a:pt x="1450993" y="0"/>
                        </a:lnTo>
                        <a:cubicBezTo>
                          <a:pt x="1484180" y="0"/>
                          <a:pt x="1511084" y="26904"/>
                          <a:pt x="1511084" y="60091"/>
                        </a:cubicBezTo>
                        <a:lnTo>
                          <a:pt x="1511084" y="540817"/>
                        </a:lnTo>
                        <a:cubicBezTo>
                          <a:pt x="1511084" y="574004"/>
                          <a:pt x="1484180" y="600908"/>
                          <a:pt x="1450993" y="600908"/>
                        </a:cubicBezTo>
                        <a:lnTo>
                          <a:pt x="60091" y="600908"/>
                        </a:lnTo>
                        <a:cubicBezTo>
                          <a:pt x="26904" y="600908"/>
                          <a:pt x="0" y="574004"/>
                          <a:pt x="0" y="540817"/>
                        </a:cubicBezTo>
                        <a:lnTo>
                          <a:pt x="0" y="60091"/>
                        </a:lnTo>
                        <a:close/>
                      </a:path>
                    </a:pathLst>
                  </a:custGeom>
                  <a:solidFill>
                    <a:schemeClr val="accent3"/>
                  </a:solidFill>
                  <a:ln w="12700">
                    <a:no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0" tIns="0" rIns="0" bIns="0" spcCol="1270" anchor="ctr">
                    <a:normAutofit/>
                  </a:bodyPr>
                  <a:lstStyle/>
                  <a:p>
                    <a:pPr algn="ctr" defTabSz="1066800">
                      <a:lnSpc>
                        <a:spcPct val="90000"/>
                      </a:lnSpc>
                      <a:spcAft>
                        <a:spcPct val="35000"/>
                      </a:spcAft>
                      <a:defRPr/>
                    </a:pPr>
                    <a:endParaRPr lang="zh-CN" altLang="en-US" sz="2000" dirty="0">
                      <a:solidFill>
                        <a:srgbClr val="FFFFFF"/>
                      </a:solidFill>
                    </a:endParaRPr>
                  </a:p>
                </p:txBody>
              </p:sp>
              <p:sp>
                <p:nvSpPr>
                  <p:cNvPr id="62" name="矩形 61"/>
                  <p:cNvSpPr/>
                  <p:nvPr/>
                </p:nvSpPr>
                <p:spPr>
                  <a:xfrm>
                    <a:off x="7961645" y="4409824"/>
                    <a:ext cx="1610198" cy="430374"/>
                  </a:xfrm>
                  <a:prstGeom prst="rect">
                    <a:avLst/>
                  </a:prstGeom>
                </p:spPr>
                <p:txBody>
                  <a:bodyPr wrap="square">
                    <a:spAutoFit/>
                    <a:scene3d>
                      <a:camera prst="orthographicFront"/>
                      <a:lightRig rig="threePt" dir="t"/>
                    </a:scene3d>
                    <a:sp3d contourW="12700"/>
                  </a:bodyPr>
                  <a:lstStyle/>
                  <a:p>
                    <a:pPr algn="ctr">
                      <a:lnSpc>
                        <a:spcPct val="120000"/>
                      </a:lnSpc>
                    </a:pPr>
                    <a:r>
                      <a:rPr lang="en-US" altLang="zh-CN" sz="2000" b="1" dirty="0" smtClean="0">
                        <a:solidFill>
                          <a:prstClr val="white"/>
                        </a:solidFill>
                        <a:latin typeface="微软雅黑" panose="020B0503020204020204" pitchFamily="34" charset="-122"/>
                      </a:rPr>
                      <a:t>2015.1.12</a:t>
                    </a:r>
                    <a:endParaRPr lang="zh-CN" altLang="en-US" sz="2000" b="1" dirty="0">
                      <a:solidFill>
                        <a:prstClr val="white"/>
                      </a:solidFill>
                      <a:latin typeface="微软雅黑" panose="020B0503020204020204" pitchFamily="34" charset="-122"/>
                    </a:endParaRPr>
                  </a:p>
                </p:txBody>
              </p:sp>
            </p:grpSp>
            <p:sp>
              <p:nvSpPr>
                <p:cNvPr id="59" name="矩形 58"/>
                <p:cNvSpPr/>
                <p:nvPr/>
              </p:nvSpPr>
              <p:spPr>
                <a:xfrm>
                  <a:off x="6636233" y="3153029"/>
                  <a:ext cx="2881302" cy="866139"/>
                </a:xfrm>
                <a:prstGeom prst="rect">
                  <a:avLst/>
                </a:prstGeom>
              </p:spPr>
              <p:txBody>
                <a:bodyPr wrap="square">
                  <a:spAutoFit/>
                </a:bodyPr>
                <a:lstStyle/>
                <a:p>
                  <a:pPr marL="887095" lvl="1" indent="-342900" latinLnBrk="1">
                    <a:lnSpc>
                      <a:spcPct val="150000"/>
                    </a:lnSpc>
                    <a:spcBef>
                      <a:spcPts val="715"/>
                    </a:spcBef>
                    <a:spcAft>
                      <a:spcPts val="715"/>
                    </a:spcAft>
                    <a:buClr>
                      <a:prstClr val="white"/>
                    </a:buClr>
                    <a:buFont typeface="Wingdings" panose="05000000000000000000" pitchFamily="2" charset="2"/>
                    <a:buChar char="n"/>
                  </a:pPr>
                  <a:r>
                    <a:rPr lang="zh-CN" altLang="en-US" sz="1600" dirty="0" smtClean="0">
                      <a:solidFill>
                        <a:prstClr val="black"/>
                      </a:solidFill>
                      <a:latin typeface="微软雅黑" panose="020B0503020204020204" pitchFamily="34" charset="-122"/>
                    </a:rPr>
                    <a:t>湖南启动互动课堂试点项目建设</a:t>
                  </a:r>
                  <a:endParaRPr lang="en-US" altLang="zh-CN" sz="1600" dirty="0">
                    <a:solidFill>
                      <a:prstClr val="black"/>
                    </a:solidFill>
                    <a:latin typeface="微软雅黑" panose="020B0503020204020204" pitchFamily="34" charset="-122"/>
                  </a:endParaRPr>
                </a:p>
              </p:txBody>
            </p:sp>
          </p:grpSp>
          <p:grpSp>
            <p:nvGrpSpPr>
              <p:cNvPr id="46" name="组合 45"/>
              <p:cNvGrpSpPr/>
              <p:nvPr/>
            </p:nvGrpSpPr>
            <p:grpSpPr>
              <a:xfrm>
                <a:off x="9101984" y="2465856"/>
                <a:ext cx="2916005" cy="2241465"/>
                <a:chOff x="9275995" y="2471924"/>
                <a:chExt cx="2916005" cy="2241465"/>
              </a:xfrm>
            </p:grpSpPr>
            <p:sp>
              <p:nvSpPr>
                <p:cNvPr id="54" name="MH_Text_4"/>
                <p:cNvSpPr/>
                <p:nvPr>
                  <p:custDataLst>
                    <p:tags r:id="rId8"/>
                  </p:custDataLst>
                </p:nvPr>
              </p:nvSpPr>
              <p:spPr>
                <a:xfrm>
                  <a:off x="10006146" y="2808669"/>
                  <a:ext cx="2069086" cy="1859909"/>
                </a:xfrm>
                <a:custGeom>
                  <a:avLst/>
                  <a:gdLst>
                    <a:gd name="connsiteX0" fmla="*/ 0 w 1699969"/>
                    <a:gd name="connsiteY0" fmla="*/ 140212 h 1402119"/>
                    <a:gd name="connsiteX1" fmla="*/ 140212 w 1699969"/>
                    <a:gd name="connsiteY1" fmla="*/ 0 h 1402119"/>
                    <a:gd name="connsiteX2" fmla="*/ 1559757 w 1699969"/>
                    <a:gd name="connsiteY2" fmla="*/ 0 h 1402119"/>
                    <a:gd name="connsiteX3" fmla="*/ 1699969 w 1699969"/>
                    <a:gd name="connsiteY3" fmla="*/ 140212 h 1402119"/>
                    <a:gd name="connsiteX4" fmla="*/ 1699969 w 1699969"/>
                    <a:gd name="connsiteY4" fmla="*/ 1261907 h 1402119"/>
                    <a:gd name="connsiteX5" fmla="*/ 1559757 w 1699969"/>
                    <a:gd name="connsiteY5" fmla="*/ 1402119 h 1402119"/>
                    <a:gd name="connsiteX6" fmla="*/ 140212 w 1699969"/>
                    <a:gd name="connsiteY6" fmla="*/ 1402119 h 1402119"/>
                    <a:gd name="connsiteX7" fmla="*/ 0 w 1699969"/>
                    <a:gd name="connsiteY7" fmla="*/ 1261907 h 1402119"/>
                    <a:gd name="connsiteX8" fmla="*/ 0 w 1699969"/>
                    <a:gd name="connsiteY8" fmla="*/ 140212 h 1402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99969" h="1402119">
                      <a:moveTo>
                        <a:pt x="0" y="140212"/>
                      </a:moveTo>
                      <a:cubicBezTo>
                        <a:pt x="0" y="62775"/>
                        <a:pt x="62775" y="0"/>
                        <a:pt x="140212" y="0"/>
                      </a:cubicBezTo>
                      <a:lnTo>
                        <a:pt x="1559757" y="0"/>
                      </a:lnTo>
                      <a:cubicBezTo>
                        <a:pt x="1637194" y="0"/>
                        <a:pt x="1699969" y="62775"/>
                        <a:pt x="1699969" y="140212"/>
                      </a:cubicBezTo>
                      <a:lnTo>
                        <a:pt x="1699969" y="1261907"/>
                      </a:lnTo>
                      <a:cubicBezTo>
                        <a:pt x="1699969" y="1339344"/>
                        <a:pt x="1637194" y="1402119"/>
                        <a:pt x="1559757" y="1402119"/>
                      </a:cubicBezTo>
                      <a:lnTo>
                        <a:pt x="140212" y="1402119"/>
                      </a:lnTo>
                      <a:cubicBezTo>
                        <a:pt x="62775" y="1402119"/>
                        <a:pt x="0" y="1339344"/>
                        <a:pt x="0" y="1261907"/>
                      </a:cubicBezTo>
                      <a:lnTo>
                        <a:pt x="0" y="140212"/>
                      </a:lnTo>
                      <a:close/>
                    </a:path>
                  </a:pathLst>
                </a:custGeom>
                <a:noFill/>
                <a:ln>
                  <a:solidFill>
                    <a:srgbClr val="BCBCBC"/>
                  </a:solidFill>
                </a:ln>
                <a:effectLst/>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lIns="0" tIns="0" rIns="0" bIns="0" spcCol="1270" anchor="ctr">
                  <a:normAutofit/>
                </a:bodyPr>
                <a:lstStyle/>
                <a:p>
                  <a:pPr marL="0" lvl="1" algn="ctr"/>
                  <a:endParaRPr lang="zh-CN" altLang="en-US" sz="3600" dirty="0">
                    <a:solidFill>
                      <a:prstClr val="black">
                        <a:lumMod val="50000"/>
                        <a:lumOff val="50000"/>
                      </a:prstClr>
                    </a:solidFill>
                  </a:endParaRPr>
                </a:p>
              </p:txBody>
            </p:sp>
            <p:sp>
              <p:nvSpPr>
                <p:cNvPr id="55" name="MH_SubTitle_4"/>
                <p:cNvSpPr/>
                <p:nvPr>
                  <p:custDataLst>
                    <p:tags r:id="rId9"/>
                  </p:custDataLst>
                </p:nvPr>
              </p:nvSpPr>
              <p:spPr>
                <a:xfrm>
                  <a:off x="10579752" y="2471924"/>
                  <a:ext cx="1612248" cy="673493"/>
                </a:xfrm>
                <a:custGeom>
                  <a:avLst/>
                  <a:gdLst>
                    <a:gd name="connsiteX0" fmla="*/ 0 w 1511084"/>
                    <a:gd name="connsiteY0" fmla="*/ 60091 h 600908"/>
                    <a:gd name="connsiteX1" fmla="*/ 60091 w 1511084"/>
                    <a:gd name="connsiteY1" fmla="*/ 0 h 600908"/>
                    <a:gd name="connsiteX2" fmla="*/ 1450993 w 1511084"/>
                    <a:gd name="connsiteY2" fmla="*/ 0 h 600908"/>
                    <a:gd name="connsiteX3" fmla="*/ 1511084 w 1511084"/>
                    <a:gd name="connsiteY3" fmla="*/ 60091 h 600908"/>
                    <a:gd name="connsiteX4" fmla="*/ 1511084 w 1511084"/>
                    <a:gd name="connsiteY4" fmla="*/ 540817 h 600908"/>
                    <a:gd name="connsiteX5" fmla="*/ 1450993 w 1511084"/>
                    <a:gd name="connsiteY5" fmla="*/ 600908 h 600908"/>
                    <a:gd name="connsiteX6" fmla="*/ 60091 w 1511084"/>
                    <a:gd name="connsiteY6" fmla="*/ 600908 h 600908"/>
                    <a:gd name="connsiteX7" fmla="*/ 0 w 1511084"/>
                    <a:gd name="connsiteY7" fmla="*/ 540817 h 600908"/>
                    <a:gd name="connsiteX8" fmla="*/ 0 w 1511084"/>
                    <a:gd name="connsiteY8" fmla="*/ 60091 h 600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084" h="600908">
                      <a:moveTo>
                        <a:pt x="0" y="60091"/>
                      </a:moveTo>
                      <a:cubicBezTo>
                        <a:pt x="0" y="26904"/>
                        <a:pt x="26904" y="0"/>
                        <a:pt x="60091" y="0"/>
                      </a:cubicBezTo>
                      <a:lnTo>
                        <a:pt x="1450993" y="0"/>
                      </a:lnTo>
                      <a:cubicBezTo>
                        <a:pt x="1484180" y="0"/>
                        <a:pt x="1511084" y="26904"/>
                        <a:pt x="1511084" y="60091"/>
                      </a:cubicBezTo>
                      <a:lnTo>
                        <a:pt x="1511084" y="540817"/>
                      </a:lnTo>
                      <a:cubicBezTo>
                        <a:pt x="1511084" y="574004"/>
                        <a:pt x="1484180" y="600908"/>
                        <a:pt x="1450993" y="600908"/>
                      </a:cubicBezTo>
                      <a:lnTo>
                        <a:pt x="60091" y="600908"/>
                      </a:lnTo>
                      <a:cubicBezTo>
                        <a:pt x="26904" y="600908"/>
                        <a:pt x="0" y="574004"/>
                        <a:pt x="0" y="540817"/>
                      </a:cubicBezTo>
                      <a:lnTo>
                        <a:pt x="0" y="60091"/>
                      </a:lnTo>
                      <a:close/>
                    </a:path>
                  </a:pathLst>
                </a:custGeom>
                <a:solidFill>
                  <a:schemeClr val="accent4"/>
                </a:solidFill>
                <a:ln w="12700">
                  <a:no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0" tIns="0" rIns="0" bIns="0" spcCol="1270" anchor="ctr">
                  <a:normAutofit/>
                </a:bodyPr>
                <a:lstStyle/>
                <a:p>
                  <a:pPr algn="ctr" defTabSz="1066800">
                    <a:lnSpc>
                      <a:spcPct val="90000"/>
                    </a:lnSpc>
                    <a:spcAft>
                      <a:spcPct val="35000"/>
                    </a:spcAft>
                    <a:defRPr/>
                  </a:pPr>
                  <a:endParaRPr lang="zh-CN" altLang="en-US" sz="2000" dirty="0">
                    <a:solidFill>
                      <a:srgbClr val="FFFFFF"/>
                    </a:solidFill>
                  </a:endParaRPr>
                </a:p>
              </p:txBody>
            </p:sp>
            <p:sp>
              <p:nvSpPr>
                <p:cNvPr id="56" name="矩形 55"/>
                <p:cNvSpPr/>
                <p:nvPr/>
              </p:nvSpPr>
              <p:spPr>
                <a:xfrm>
                  <a:off x="10579752" y="2577836"/>
                  <a:ext cx="1610198" cy="461665"/>
                </a:xfrm>
                <a:prstGeom prst="rect">
                  <a:avLst/>
                </a:prstGeom>
              </p:spPr>
              <p:txBody>
                <a:bodyPr wrap="square">
                  <a:spAutoFit/>
                  <a:scene3d>
                    <a:camera prst="orthographicFront"/>
                    <a:lightRig rig="threePt" dir="t"/>
                  </a:scene3d>
                  <a:sp3d contourW="12700"/>
                </a:bodyPr>
                <a:lstStyle/>
                <a:p>
                  <a:pPr algn="ctr">
                    <a:lnSpc>
                      <a:spcPct val="120000"/>
                    </a:lnSpc>
                  </a:pPr>
                  <a:r>
                    <a:rPr lang="en-US" altLang="zh-CN" sz="2000" b="1" dirty="0" smtClean="0">
                      <a:solidFill>
                        <a:prstClr val="white"/>
                      </a:solidFill>
                      <a:latin typeface="微软雅黑" panose="020B0503020204020204" pitchFamily="34" charset="-122"/>
                    </a:rPr>
                    <a:t>2016.8</a:t>
                  </a:r>
                  <a:endParaRPr lang="zh-CN" altLang="en-US" sz="2000" b="1" dirty="0">
                    <a:solidFill>
                      <a:prstClr val="white"/>
                    </a:solidFill>
                    <a:latin typeface="微软雅黑" panose="020B0503020204020204" pitchFamily="34" charset="-122"/>
                  </a:endParaRPr>
                </a:p>
              </p:txBody>
            </p:sp>
            <p:sp>
              <p:nvSpPr>
                <p:cNvPr id="57" name="矩形 56"/>
                <p:cNvSpPr/>
                <p:nvPr/>
              </p:nvSpPr>
              <p:spPr>
                <a:xfrm>
                  <a:off x="9275995" y="3077350"/>
                  <a:ext cx="2764066" cy="1636039"/>
                </a:xfrm>
                <a:prstGeom prst="rect">
                  <a:avLst/>
                </a:prstGeom>
              </p:spPr>
              <p:txBody>
                <a:bodyPr wrap="square">
                  <a:spAutoFit/>
                </a:bodyPr>
                <a:lstStyle/>
                <a:p>
                  <a:pPr marL="887095" lvl="1" indent="-342900" latinLnBrk="1">
                    <a:lnSpc>
                      <a:spcPct val="150000"/>
                    </a:lnSpc>
                    <a:spcBef>
                      <a:spcPts val="715"/>
                    </a:spcBef>
                    <a:spcAft>
                      <a:spcPts val="715"/>
                    </a:spcAft>
                    <a:buClr>
                      <a:prstClr val="white"/>
                    </a:buClr>
                    <a:buFont typeface="Wingdings" panose="05000000000000000000" pitchFamily="2" charset="2"/>
                    <a:buChar char="n"/>
                  </a:pPr>
                  <a:r>
                    <a:rPr lang="zh-CN" altLang="en-US" sz="1600" dirty="0" smtClean="0">
                      <a:solidFill>
                        <a:prstClr val="black"/>
                      </a:solidFill>
                      <a:latin typeface="微软雅黑" panose="020B0503020204020204" pitchFamily="34" charset="-122"/>
                    </a:rPr>
                    <a:t>签订智慧互动课堂合作协议，全国全面启动互动课堂项目</a:t>
                  </a:r>
                  <a:endParaRPr lang="en-US" altLang="zh-CN" sz="1600" dirty="0">
                    <a:solidFill>
                      <a:prstClr val="black"/>
                    </a:solidFill>
                    <a:latin typeface="微软雅黑" panose="020B0503020204020204" pitchFamily="34" charset="-122"/>
                  </a:endParaRPr>
                </a:p>
              </p:txBody>
            </p:sp>
          </p:grpSp>
          <p:grpSp>
            <p:nvGrpSpPr>
              <p:cNvPr id="47" name="组合 46"/>
              <p:cNvGrpSpPr/>
              <p:nvPr/>
            </p:nvGrpSpPr>
            <p:grpSpPr>
              <a:xfrm>
                <a:off x="-300650" y="2445718"/>
                <a:ext cx="2517811" cy="2221932"/>
                <a:chOff x="-529253" y="2407840"/>
                <a:chExt cx="2517811" cy="2221932"/>
              </a:xfrm>
            </p:grpSpPr>
            <p:sp>
              <p:nvSpPr>
                <p:cNvPr id="49" name="MH_Text_1"/>
                <p:cNvSpPr/>
                <p:nvPr>
                  <p:custDataLst>
                    <p:tags r:id="rId6"/>
                  </p:custDataLst>
                </p:nvPr>
              </p:nvSpPr>
              <p:spPr>
                <a:xfrm>
                  <a:off x="-244120" y="2769863"/>
                  <a:ext cx="2071135" cy="1859909"/>
                </a:xfrm>
                <a:custGeom>
                  <a:avLst/>
                  <a:gdLst>
                    <a:gd name="connsiteX0" fmla="*/ 0 w 1699969"/>
                    <a:gd name="connsiteY0" fmla="*/ 140212 h 1402119"/>
                    <a:gd name="connsiteX1" fmla="*/ 140212 w 1699969"/>
                    <a:gd name="connsiteY1" fmla="*/ 0 h 1402119"/>
                    <a:gd name="connsiteX2" fmla="*/ 1559757 w 1699969"/>
                    <a:gd name="connsiteY2" fmla="*/ 0 h 1402119"/>
                    <a:gd name="connsiteX3" fmla="*/ 1699969 w 1699969"/>
                    <a:gd name="connsiteY3" fmla="*/ 140212 h 1402119"/>
                    <a:gd name="connsiteX4" fmla="*/ 1699969 w 1699969"/>
                    <a:gd name="connsiteY4" fmla="*/ 1261907 h 1402119"/>
                    <a:gd name="connsiteX5" fmla="*/ 1559757 w 1699969"/>
                    <a:gd name="connsiteY5" fmla="*/ 1402119 h 1402119"/>
                    <a:gd name="connsiteX6" fmla="*/ 140212 w 1699969"/>
                    <a:gd name="connsiteY6" fmla="*/ 1402119 h 1402119"/>
                    <a:gd name="connsiteX7" fmla="*/ 0 w 1699969"/>
                    <a:gd name="connsiteY7" fmla="*/ 1261907 h 1402119"/>
                    <a:gd name="connsiteX8" fmla="*/ 0 w 1699969"/>
                    <a:gd name="connsiteY8" fmla="*/ 140212 h 1402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99969" h="1402119">
                      <a:moveTo>
                        <a:pt x="0" y="140212"/>
                      </a:moveTo>
                      <a:cubicBezTo>
                        <a:pt x="0" y="62775"/>
                        <a:pt x="62775" y="0"/>
                        <a:pt x="140212" y="0"/>
                      </a:cubicBezTo>
                      <a:lnTo>
                        <a:pt x="1559757" y="0"/>
                      </a:lnTo>
                      <a:cubicBezTo>
                        <a:pt x="1637194" y="0"/>
                        <a:pt x="1699969" y="62775"/>
                        <a:pt x="1699969" y="140212"/>
                      </a:cubicBezTo>
                      <a:lnTo>
                        <a:pt x="1699969" y="1261907"/>
                      </a:lnTo>
                      <a:cubicBezTo>
                        <a:pt x="1699969" y="1339344"/>
                        <a:pt x="1637194" y="1402119"/>
                        <a:pt x="1559757" y="1402119"/>
                      </a:cubicBezTo>
                      <a:lnTo>
                        <a:pt x="140212" y="1402119"/>
                      </a:lnTo>
                      <a:cubicBezTo>
                        <a:pt x="62775" y="1402119"/>
                        <a:pt x="0" y="1339344"/>
                        <a:pt x="0" y="1261907"/>
                      </a:cubicBezTo>
                      <a:lnTo>
                        <a:pt x="0" y="140212"/>
                      </a:lnTo>
                      <a:close/>
                    </a:path>
                  </a:pathLst>
                </a:custGeom>
                <a:noFill/>
                <a:ln>
                  <a:solidFill>
                    <a:srgbClr val="BCBCBC"/>
                  </a:solidFill>
                </a:ln>
                <a:effectLst/>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lIns="0" tIns="0" rIns="0" bIns="0" spcCol="1270" anchor="ctr">
                  <a:normAutofit/>
                </a:bodyPr>
                <a:lstStyle/>
                <a:p>
                  <a:pPr marL="0" lvl="1" algn="ctr">
                    <a:defRPr/>
                  </a:pPr>
                  <a:endParaRPr lang="zh-CN" altLang="en-US" sz="2000" dirty="0">
                    <a:solidFill>
                      <a:prstClr val="black">
                        <a:lumMod val="50000"/>
                        <a:lumOff val="50000"/>
                      </a:prstClr>
                    </a:solidFill>
                  </a:endParaRPr>
                </a:p>
              </p:txBody>
            </p:sp>
            <p:sp>
              <p:nvSpPr>
                <p:cNvPr id="50" name="矩形 49"/>
                <p:cNvSpPr/>
                <p:nvPr/>
              </p:nvSpPr>
              <p:spPr>
                <a:xfrm>
                  <a:off x="-529253" y="3163514"/>
                  <a:ext cx="2288773" cy="1251089"/>
                </a:xfrm>
                <a:prstGeom prst="rect">
                  <a:avLst/>
                </a:prstGeom>
              </p:spPr>
              <p:txBody>
                <a:bodyPr wrap="square">
                  <a:spAutoFit/>
                </a:bodyPr>
                <a:lstStyle/>
                <a:p>
                  <a:pPr marL="429895" indent="-342900" latinLnBrk="1">
                    <a:lnSpc>
                      <a:spcPct val="150000"/>
                    </a:lnSpc>
                    <a:spcBef>
                      <a:spcPts val="715"/>
                    </a:spcBef>
                    <a:spcAft>
                      <a:spcPts val="715"/>
                    </a:spcAft>
                    <a:buClr>
                      <a:prstClr val="white"/>
                    </a:buClr>
                    <a:buFont typeface="Wingdings" panose="05000000000000000000" pitchFamily="2" charset="2"/>
                    <a:buChar char="n"/>
                  </a:pPr>
                  <a:r>
                    <a:rPr lang="zh-CN" altLang="en-US" sz="1600" dirty="0" smtClean="0">
                      <a:solidFill>
                        <a:prstClr val="black"/>
                      </a:solidFill>
                      <a:latin typeface="微软雅黑" panose="020B0503020204020204" pitchFamily="34" charset="-122"/>
                    </a:rPr>
                    <a:t>福建古田小学启动班班通、人人通项目试点建设</a:t>
                  </a:r>
                  <a:endParaRPr lang="en-US" altLang="zh-CN" sz="1600" dirty="0">
                    <a:solidFill>
                      <a:prstClr val="black"/>
                    </a:solidFill>
                    <a:latin typeface="微软雅黑" panose="020B0503020204020204" pitchFamily="34" charset="-122"/>
                  </a:endParaRPr>
                </a:p>
              </p:txBody>
            </p:sp>
            <p:grpSp>
              <p:nvGrpSpPr>
                <p:cNvPr id="51" name="组合 50"/>
                <p:cNvGrpSpPr/>
                <p:nvPr/>
              </p:nvGrpSpPr>
              <p:grpSpPr>
                <a:xfrm>
                  <a:off x="320998" y="2407840"/>
                  <a:ext cx="1667560" cy="673493"/>
                  <a:chOff x="-1362622" y="2236174"/>
                  <a:chExt cx="1667560" cy="673493"/>
                </a:xfrm>
              </p:grpSpPr>
              <p:sp>
                <p:nvSpPr>
                  <p:cNvPr id="52" name="MH_SubTitle_1"/>
                  <p:cNvSpPr/>
                  <p:nvPr>
                    <p:custDataLst>
                      <p:tags r:id="rId7"/>
                    </p:custDataLst>
                  </p:nvPr>
                </p:nvSpPr>
                <p:spPr>
                  <a:xfrm>
                    <a:off x="-1305261" y="2236174"/>
                    <a:ext cx="1610199" cy="673493"/>
                  </a:xfrm>
                  <a:custGeom>
                    <a:avLst/>
                    <a:gdLst>
                      <a:gd name="connsiteX0" fmla="*/ 0 w 1511084"/>
                      <a:gd name="connsiteY0" fmla="*/ 60091 h 600908"/>
                      <a:gd name="connsiteX1" fmla="*/ 60091 w 1511084"/>
                      <a:gd name="connsiteY1" fmla="*/ 0 h 600908"/>
                      <a:gd name="connsiteX2" fmla="*/ 1450993 w 1511084"/>
                      <a:gd name="connsiteY2" fmla="*/ 0 h 600908"/>
                      <a:gd name="connsiteX3" fmla="*/ 1511084 w 1511084"/>
                      <a:gd name="connsiteY3" fmla="*/ 60091 h 600908"/>
                      <a:gd name="connsiteX4" fmla="*/ 1511084 w 1511084"/>
                      <a:gd name="connsiteY4" fmla="*/ 540817 h 600908"/>
                      <a:gd name="connsiteX5" fmla="*/ 1450993 w 1511084"/>
                      <a:gd name="connsiteY5" fmla="*/ 600908 h 600908"/>
                      <a:gd name="connsiteX6" fmla="*/ 60091 w 1511084"/>
                      <a:gd name="connsiteY6" fmla="*/ 600908 h 600908"/>
                      <a:gd name="connsiteX7" fmla="*/ 0 w 1511084"/>
                      <a:gd name="connsiteY7" fmla="*/ 540817 h 600908"/>
                      <a:gd name="connsiteX8" fmla="*/ 0 w 1511084"/>
                      <a:gd name="connsiteY8" fmla="*/ 60091 h 600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084" h="600908">
                        <a:moveTo>
                          <a:pt x="0" y="60091"/>
                        </a:moveTo>
                        <a:cubicBezTo>
                          <a:pt x="0" y="26904"/>
                          <a:pt x="26904" y="0"/>
                          <a:pt x="60091" y="0"/>
                        </a:cubicBezTo>
                        <a:lnTo>
                          <a:pt x="1450993" y="0"/>
                        </a:lnTo>
                        <a:cubicBezTo>
                          <a:pt x="1484180" y="0"/>
                          <a:pt x="1511084" y="26904"/>
                          <a:pt x="1511084" y="60091"/>
                        </a:cubicBezTo>
                        <a:lnTo>
                          <a:pt x="1511084" y="540817"/>
                        </a:lnTo>
                        <a:cubicBezTo>
                          <a:pt x="1511084" y="574004"/>
                          <a:pt x="1484180" y="600908"/>
                          <a:pt x="1450993" y="600908"/>
                        </a:cubicBezTo>
                        <a:lnTo>
                          <a:pt x="60091" y="600908"/>
                        </a:lnTo>
                        <a:cubicBezTo>
                          <a:pt x="26904" y="600908"/>
                          <a:pt x="0" y="574004"/>
                          <a:pt x="0" y="540817"/>
                        </a:cubicBezTo>
                        <a:lnTo>
                          <a:pt x="0" y="60091"/>
                        </a:lnTo>
                        <a:close/>
                      </a:path>
                    </a:pathLst>
                  </a:custGeom>
                  <a:solidFill>
                    <a:srgbClr val="0070C0"/>
                  </a:solidFill>
                  <a:ln w="12700">
                    <a:no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0" tIns="0" rIns="0" bIns="0" spcCol="1270" anchor="ctr">
                    <a:normAutofit/>
                  </a:bodyPr>
                  <a:lstStyle/>
                  <a:p>
                    <a:pPr algn="ctr" defTabSz="1066800">
                      <a:lnSpc>
                        <a:spcPct val="90000"/>
                      </a:lnSpc>
                      <a:spcAft>
                        <a:spcPct val="35000"/>
                      </a:spcAft>
                      <a:defRPr/>
                    </a:pPr>
                    <a:endParaRPr lang="zh-CN" altLang="en-US" sz="2000" dirty="0">
                      <a:solidFill>
                        <a:srgbClr val="FFFFFF"/>
                      </a:solidFill>
                    </a:endParaRPr>
                  </a:p>
                </p:txBody>
              </p:sp>
              <p:sp>
                <p:nvSpPr>
                  <p:cNvPr id="53" name="矩形 52"/>
                  <p:cNvSpPr/>
                  <p:nvPr/>
                </p:nvSpPr>
                <p:spPr>
                  <a:xfrm>
                    <a:off x="-1362622" y="2331537"/>
                    <a:ext cx="1610198" cy="430374"/>
                  </a:xfrm>
                  <a:prstGeom prst="rect">
                    <a:avLst/>
                  </a:prstGeom>
                </p:spPr>
                <p:txBody>
                  <a:bodyPr wrap="square">
                    <a:spAutoFit/>
                    <a:scene3d>
                      <a:camera prst="orthographicFront"/>
                      <a:lightRig rig="threePt" dir="t"/>
                    </a:scene3d>
                    <a:sp3d contourW="12700"/>
                  </a:bodyPr>
                  <a:lstStyle/>
                  <a:p>
                    <a:pPr algn="ctr">
                      <a:lnSpc>
                        <a:spcPct val="120000"/>
                      </a:lnSpc>
                    </a:pPr>
                    <a:r>
                      <a:rPr lang="en-US" altLang="zh-CN" sz="2000" b="1" dirty="0" smtClean="0">
                        <a:solidFill>
                          <a:prstClr val="white"/>
                        </a:solidFill>
                        <a:latin typeface="微软雅黑" panose="020B0503020204020204" pitchFamily="34" charset="-122"/>
                      </a:rPr>
                      <a:t>2012.1</a:t>
                    </a:r>
                    <a:endParaRPr lang="zh-CN" altLang="en-US" sz="2000" b="1" dirty="0">
                      <a:solidFill>
                        <a:prstClr val="white"/>
                      </a:solidFill>
                      <a:latin typeface="微软雅黑" panose="020B0503020204020204" pitchFamily="34" charset="-122"/>
                    </a:endParaRPr>
                  </a:p>
                </p:txBody>
              </p:sp>
            </p:grpSp>
          </p:grpSp>
        </p:grpSp>
      </p:grpSp>
    </p:spTree>
    <p:custDataLst>
      <p:tags r:id="rId1"/>
    </p:custData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rotWithShape="1">
          <a:blip r:embed="rId6" cstate="print">
            <a:extLst>
              <a:ext uri="{28A0092B-C50C-407E-A947-70E740481C1C}">
                <a14:useLocalDpi xmlns:a14="http://schemas.microsoft.com/office/drawing/2010/main" val="0"/>
              </a:ext>
            </a:extLst>
          </a:blip>
          <a:srcRect l="20861" t="23612"/>
          <a:stretch>
            <a:fillRect/>
          </a:stretch>
        </p:blipFill>
        <p:spPr>
          <a:xfrm>
            <a:off x="0" y="1"/>
            <a:ext cx="1758505" cy="1816100"/>
          </a:xfrm>
          <a:prstGeom prst="rect">
            <a:avLst/>
          </a:prstGeom>
        </p:spPr>
      </p:pic>
      <p:sp>
        <p:nvSpPr>
          <p:cNvPr id="51" name="Text Box 35"/>
          <p:cNvSpPr txBox="1">
            <a:spLocks noChangeArrowheads="1"/>
          </p:cNvSpPr>
          <p:nvPr/>
        </p:nvSpPr>
        <p:spPr bwMode="auto">
          <a:xfrm>
            <a:off x="274217" y="1558632"/>
            <a:ext cx="3436596" cy="379233"/>
          </a:xfrm>
          <a:prstGeom prst="rect">
            <a:avLst/>
          </a:prstGeom>
          <a:noFill/>
          <a:ln>
            <a:noFill/>
          </a:ln>
          <a:effectLst>
            <a:prstShdw prst="shdw13" dist="53882" dir="13500000">
              <a:srgbClr val="EEECE1">
                <a:alpha val="50000"/>
              </a:srgbClr>
            </a:prstShdw>
          </a:effectLst>
        </p:spPr>
        <p:txBody>
          <a:bodyPr wrap="none">
            <a:spAutoFit/>
          </a:bodyPr>
          <a:lstStyle>
            <a:lvl1pPr>
              <a:defRPr b="1">
                <a:solidFill>
                  <a:schemeClr val="tx1"/>
                </a:solidFill>
                <a:latin typeface="Arial" panose="020B0604020202020204" pitchFamily="34" charset="0"/>
                <a:ea typeface="宋体" panose="02010600030101010101" pitchFamily="2" charset="-122"/>
              </a:defRPr>
            </a:lvl1pPr>
            <a:lvl2pPr marL="742950" indent="-285750">
              <a:defRPr b="1">
                <a:solidFill>
                  <a:schemeClr val="tx1"/>
                </a:solidFill>
                <a:latin typeface="Arial" panose="020B0604020202020204" pitchFamily="34" charset="0"/>
                <a:ea typeface="宋体" panose="02010600030101010101" pitchFamily="2" charset="-122"/>
              </a:defRPr>
            </a:lvl2pPr>
            <a:lvl3pPr marL="1143000" indent="-228600">
              <a:defRPr b="1">
                <a:solidFill>
                  <a:schemeClr val="tx1"/>
                </a:solidFill>
                <a:latin typeface="Arial" panose="020B0604020202020204" pitchFamily="34" charset="0"/>
                <a:ea typeface="宋体" panose="02010600030101010101" pitchFamily="2" charset="-122"/>
              </a:defRPr>
            </a:lvl3pPr>
            <a:lvl4pPr marL="1600200" indent="-228600">
              <a:defRPr b="1">
                <a:solidFill>
                  <a:schemeClr val="tx1"/>
                </a:solidFill>
                <a:latin typeface="Arial" panose="020B0604020202020204" pitchFamily="34" charset="0"/>
                <a:ea typeface="宋体" panose="02010600030101010101" pitchFamily="2" charset="-122"/>
              </a:defRPr>
            </a:lvl4pPr>
            <a:lvl5pPr marL="2057400" indent="-228600">
              <a:defRPr b="1">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b="1">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b="1">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b="1">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b="1">
                <a:solidFill>
                  <a:schemeClr val="tx1"/>
                </a:solidFill>
                <a:latin typeface="Arial" panose="020B0604020202020204" pitchFamily="34" charset="0"/>
                <a:ea typeface="宋体" panose="02010600030101010101" pitchFamily="2" charset="-122"/>
              </a:defRPr>
            </a:lvl9pPr>
          </a:lstStyle>
          <a:p>
            <a:pPr algn="ctr" defTabSz="882015" eaLnBrk="0" fontAlgn="auto" hangingPunct="0">
              <a:spcBef>
                <a:spcPts val="0"/>
              </a:spcBef>
              <a:spcAft>
                <a:spcPts val="0"/>
              </a:spcAft>
              <a:defRPr/>
            </a:pPr>
            <a:r>
              <a:rPr lang="zh-CN" altLang="en-US" sz="1500" kern="0" dirty="0">
                <a:solidFill>
                  <a:sysClr val="windowText" lastClr="000000"/>
                </a:solidFill>
                <a:latin typeface="微软雅黑" panose="020B0503020204020204" pitchFamily="34" charset="-122"/>
                <a:ea typeface="微软雅黑" panose="020B0503020204020204" pitchFamily="34" charset="-122"/>
                <a:sym typeface="微软雅黑" panose="020B0503020204020204" pitchFamily="34" charset="-122"/>
              </a:rPr>
              <a:t>“班班通”标准教室</a:t>
            </a:r>
          </a:p>
        </p:txBody>
      </p:sp>
      <p:grpSp>
        <p:nvGrpSpPr>
          <p:cNvPr id="4" name="组合 3"/>
          <p:cNvGrpSpPr/>
          <p:nvPr/>
        </p:nvGrpSpPr>
        <p:grpSpPr>
          <a:xfrm>
            <a:off x="552246" y="4289058"/>
            <a:ext cx="11112289" cy="2416042"/>
            <a:chOff x="5269650" y="3340425"/>
            <a:chExt cx="6962594" cy="2933766"/>
          </a:xfrm>
        </p:grpSpPr>
        <p:pic>
          <p:nvPicPr>
            <p:cNvPr id="31" name="Picture 80"/>
            <p:cNvPicPr>
              <a:picLocks noChangeAspect="1" noChangeArrowheads="1"/>
            </p:cNvPicPr>
            <p:nvPr/>
          </p:nvPicPr>
          <p:blipFill>
            <a:blip r:embed="rId7"/>
            <a:srcRect/>
            <a:stretch>
              <a:fillRect/>
            </a:stretch>
          </p:blipFill>
          <p:spPr bwMode="auto">
            <a:xfrm>
              <a:off x="5269650" y="4565597"/>
              <a:ext cx="6332498" cy="17085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3" name="Object 349"/>
            <p:cNvGraphicFramePr>
              <a:graphicFrameLocks noChangeAspect="1"/>
            </p:cNvGraphicFramePr>
            <p:nvPr/>
          </p:nvGraphicFramePr>
          <p:xfrm>
            <a:off x="6690619" y="3971152"/>
            <a:ext cx="3855427" cy="952502"/>
          </p:xfrm>
          <a:graphic>
            <a:graphicData uri="http://schemas.openxmlformats.org/presentationml/2006/ole">
              <mc:AlternateContent xmlns:mc="http://schemas.openxmlformats.org/markup-compatibility/2006">
                <mc:Choice xmlns:v="urn:schemas-microsoft-com:vml" Requires="v">
                  <p:oleObj spid="_x0000_s5148" name="Visio" r:id="rId8" imgW="3081655" imgH="1191260" progId="">
                    <p:embed/>
                  </p:oleObj>
                </mc:Choice>
                <mc:Fallback>
                  <p:oleObj name="Visio" r:id="rId8" imgW="3081655" imgH="1191260" progId="">
                    <p:embed/>
                    <p:pic>
                      <p:nvPicPr>
                        <p:cNvPr id="0" name="Picture 50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690619" y="3971152"/>
                          <a:ext cx="3855427" cy="95250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7" name="Rectangle 9"/>
            <p:cNvSpPr>
              <a:spLocks noChangeArrowheads="1"/>
            </p:cNvSpPr>
            <p:nvPr/>
          </p:nvSpPr>
          <p:spPr bwMode="auto">
            <a:xfrm>
              <a:off x="11034867" y="5543301"/>
              <a:ext cx="1197377" cy="279841"/>
            </a:xfrm>
            <a:prstGeom prst="rect">
              <a:avLst/>
            </a:prstGeom>
            <a:ln>
              <a:noFill/>
            </a:ln>
          </p:spPr>
          <p:style>
            <a:lnRef idx="2">
              <a:schemeClr val="accent1"/>
            </a:lnRef>
            <a:fillRef idx="1">
              <a:schemeClr val="lt1"/>
            </a:fillRef>
            <a:effectRef idx="0">
              <a:schemeClr val="accent1"/>
            </a:effectRef>
            <a:fontRef idx="minor">
              <a:schemeClr val="dk1"/>
            </a:fontRef>
          </p:style>
          <p:txBody>
            <a:bodyPr wrap="none" anchor="ctr"/>
            <a:lstStyle/>
            <a:p>
              <a:pPr algn="ctr" defTabSz="882015" eaLnBrk="0" fontAlgn="auto" hangingPunct="0">
                <a:spcBef>
                  <a:spcPts val="0"/>
                </a:spcBef>
                <a:spcAft>
                  <a:spcPts val="0"/>
                </a:spcAft>
                <a:defRPr/>
              </a:pPr>
              <a:r>
                <a:rPr lang="zh-CN" altLang="en-US" sz="1500" kern="0" dirty="0">
                  <a:solidFill>
                    <a:sysClr val="windowText" lastClr="000000"/>
                  </a:solidFill>
                  <a:latin typeface="微软雅黑" panose="020B0503020204020204" pitchFamily="34" charset="-122"/>
                  <a:ea typeface="微软雅黑" panose="020B0503020204020204" pitchFamily="34" charset="-122"/>
                  <a:sym typeface="微软雅黑" panose="020B0503020204020204" pitchFamily="34" charset="-122"/>
                </a:rPr>
                <a:t>平台层</a:t>
              </a:r>
            </a:p>
          </p:txBody>
        </p:sp>
        <p:sp>
          <p:nvSpPr>
            <p:cNvPr id="38" name="Rectangle 13"/>
            <p:cNvSpPr>
              <a:spLocks noChangeArrowheads="1"/>
            </p:cNvSpPr>
            <p:nvPr/>
          </p:nvSpPr>
          <p:spPr bwMode="auto">
            <a:xfrm>
              <a:off x="11043226" y="4438712"/>
              <a:ext cx="1189018" cy="314604"/>
            </a:xfrm>
            <a:prstGeom prst="rect">
              <a:avLst/>
            </a:prstGeom>
            <a:ln>
              <a:noFill/>
            </a:ln>
          </p:spPr>
          <p:style>
            <a:lnRef idx="2">
              <a:schemeClr val="accent1"/>
            </a:lnRef>
            <a:fillRef idx="1">
              <a:schemeClr val="lt1"/>
            </a:fillRef>
            <a:effectRef idx="0">
              <a:schemeClr val="accent1"/>
            </a:effectRef>
            <a:fontRef idx="minor">
              <a:schemeClr val="dk1"/>
            </a:fontRef>
          </p:style>
          <p:txBody>
            <a:bodyPr wrap="none" anchor="ctr"/>
            <a:lstStyle/>
            <a:p>
              <a:pPr algn="ctr" defTabSz="882015" eaLnBrk="0" fontAlgn="auto" hangingPunct="0">
                <a:spcBef>
                  <a:spcPts val="0"/>
                </a:spcBef>
                <a:spcAft>
                  <a:spcPts val="0"/>
                </a:spcAft>
                <a:defRPr/>
              </a:pPr>
              <a:r>
                <a:rPr lang="zh-CN" altLang="en-US" sz="1500" kern="0" dirty="0">
                  <a:solidFill>
                    <a:sysClr val="windowText" lastClr="000000"/>
                  </a:solidFill>
                  <a:latin typeface="微软雅黑" panose="020B0503020204020204" pitchFamily="34" charset="-122"/>
                  <a:ea typeface="微软雅黑" panose="020B0503020204020204" pitchFamily="34" charset="-122"/>
                  <a:sym typeface="微软雅黑" panose="020B0503020204020204" pitchFamily="34" charset="-122"/>
                </a:rPr>
                <a:t>网络层</a:t>
              </a:r>
              <a:endParaRPr lang="en-US" altLang="zh-CN" sz="1500" kern="0" dirty="0">
                <a:solidFill>
                  <a:sysClr val="windowText" lastClr="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9" name="Rectangle 16"/>
            <p:cNvSpPr>
              <a:spLocks noChangeArrowheads="1"/>
            </p:cNvSpPr>
            <p:nvPr/>
          </p:nvSpPr>
          <p:spPr bwMode="auto">
            <a:xfrm>
              <a:off x="11043226" y="3340425"/>
              <a:ext cx="1189018" cy="276365"/>
            </a:xfrm>
            <a:prstGeom prst="rect">
              <a:avLst/>
            </a:prstGeom>
            <a:ln>
              <a:noFill/>
            </a:ln>
          </p:spPr>
          <p:style>
            <a:lnRef idx="2">
              <a:schemeClr val="accent1"/>
            </a:lnRef>
            <a:fillRef idx="1">
              <a:schemeClr val="lt1"/>
            </a:fillRef>
            <a:effectRef idx="0">
              <a:schemeClr val="accent1"/>
            </a:effectRef>
            <a:fontRef idx="minor">
              <a:schemeClr val="dk1"/>
            </a:fontRef>
          </p:style>
          <p:txBody>
            <a:bodyPr wrap="none" anchor="ctr"/>
            <a:lstStyle/>
            <a:p>
              <a:pPr algn="ctr" defTabSz="882015" eaLnBrk="0" fontAlgn="auto" hangingPunct="0">
                <a:spcBef>
                  <a:spcPts val="0"/>
                </a:spcBef>
                <a:spcAft>
                  <a:spcPts val="0"/>
                </a:spcAft>
                <a:defRPr/>
              </a:pPr>
              <a:r>
                <a:rPr lang="zh-CN" altLang="en-US" sz="1500" kern="0" dirty="0">
                  <a:solidFill>
                    <a:sysClr val="windowText" lastClr="000000"/>
                  </a:solidFill>
                  <a:latin typeface="微软雅黑" panose="020B0503020204020204" pitchFamily="34" charset="-122"/>
                  <a:ea typeface="微软雅黑" panose="020B0503020204020204" pitchFamily="34" charset="-122"/>
                  <a:sym typeface="微软雅黑" panose="020B0503020204020204" pitchFamily="34" charset="-122"/>
                </a:rPr>
                <a:t>应用层</a:t>
              </a:r>
              <a:endParaRPr lang="en-US" altLang="zh-CN" sz="1500" kern="0" dirty="0">
                <a:solidFill>
                  <a:sysClr val="windowText" lastClr="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0" name="Line 19"/>
            <p:cNvSpPr>
              <a:spLocks noChangeShapeType="1"/>
            </p:cNvSpPr>
            <p:nvPr/>
          </p:nvSpPr>
          <p:spPr bwMode="auto">
            <a:xfrm>
              <a:off x="5275918" y="4941035"/>
              <a:ext cx="6653485" cy="0"/>
            </a:xfrm>
            <a:prstGeom prst="line">
              <a:avLst/>
            </a:prstGeom>
            <a:noFill/>
            <a:ln w="9525">
              <a:solidFill>
                <a:sysClr val="windowText" lastClr="000000"/>
              </a:solidFill>
              <a:prstDash val="dash"/>
              <a:round/>
            </a:ln>
            <a:effectLst>
              <a:prstShdw prst="shdw13" dist="53882" dir="13500000">
                <a:srgbClr val="EEECE1">
                  <a:alpha val="50000"/>
                </a:srgbClr>
              </a:prstShdw>
            </a:effectLst>
          </p:spPr>
          <p:txBody>
            <a:bodyPr/>
            <a:lstStyle/>
            <a:p>
              <a:pPr algn="ctr" defTabSz="882015" eaLnBrk="0" fontAlgn="auto" hangingPunct="0">
                <a:spcBef>
                  <a:spcPts val="0"/>
                </a:spcBef>
                <a:spcAft>
                  <a:spcPts val="0"/>
                </a:spcAft>
                <a:defRPr/>
              </a:pPr>
              <a:endParaRPr lang="zh-CN" altLang="en-US" sz="1500" kern="0">
                <a:solidFill>
                  <a:sysClr val="windowText" lastClr="000000"/>
                </a:solidFill>
                <a:latin typeface="微软雅黑" panose="020B0503020204020204" pitchFamily="34" charset="-122"/>
                <a:ea typeface="宋体" panose="02010600030101010101" pitchFamily="2" charset="-122"/>
                <a:sym typeface="微软雅黑" panose="020B0503020204020204" pitchFamily="34" charset="-122"/>
              </a:endParaRPr>
            </a:p>
          </p:txBody>
        </p:sp>
        <p:sp>
          <p:nvSpPr>
            <p:cNvPr id="41" name="Line 20"/>
            <p:cNvSpPr>
              <a:spLocks noChangeShapeType="1"/>
            </p:cNvSpPr>
            <p:nvPr/>
          </p:nvSpPr>
          <p:spPr bwMode="auto">
            <a:xfrm>
              <a:off x="5334429" y="3971152"/>
              <a:ext cx="6594974" cy="0"/>
            </a:xfrm>
            <a:prstGeom prst="line">
              <a:avLst/>
            </a:prstGeom>
            <a:noFill/>
            <a:ln w="9525">
              <a:solidFill>
                <a:sysClr val="windowText" lastClr="000000"/>
              </a:solidFill>
              <a:prstDash val="dash"/>
              <a:round/>
            </a:ln>
            <a:effectLst>
              <a:prstShdw prst="shdw13" dist="53882" dir="13500000">
                <a:srgbClr val="EEECE1">
                  <a:alpha val="50000"/>
                </a:srgbClr>
              </a:prstShdw>
            </a:effectLst>
          </p:spPr>
          <p:txBody>
            <a:bodyPr/>
            <a:lstStyle/>
            <a:p>
              <a:pPr algn="ctr" defTabSz="882015" eaLnBrk="0" fontAlgn="auto" hangingPunct="0">
                <a:spcBef>
                  <a:spcPts val="0"/>
                </a:spcBef>
                <a:spcAft>
                  <a:spcPts val="0"/>
                </a:spcAft>
                <a:defRPr/>
              </a:pPr>
              <a:endParaRPr lang="zh-CN" altLang="en-US" sz="1500" kern="0">
                <a:solidFill>
                  <a:sysClr val="windowText" lastClr="000000"/>
                </a:solidFill>
                <a:latin typeface="微软雅黑" panose="020B0503020204020204" pitchFamily="34" charset="-122"/>
                <a:ea typeface="宋体" panose="02010600030101010101" pitchFamily="2" charset="-122"/>
                <a:sym typeface="微软雅黑" panose="020B0503020204020204" pitchFamily="34" charset="-122"/>
              </a:endParaRPr>
            </a:p>
          </p:txBody>
        </p:sp>
        <p:sp>
          <p:nvSpPr>
            <p:cNvPr id="53" name="Text Box 38"/>
            <p:cNvSpPr txBox="1">
              <a:spLocks noChangeArrowheads="1"/>
            </p:cNvSpPr>
            <p:nvPr/>
          </p:nvSpPr>
          <p:spPr bwMode="auto">
            <a:xfrm>
              <a:off x="7618741" y="5764424"/>
              <a:ext cx="1915909" cy="323165"/>
            </a:xfrm>
            <a:prstGeom prst="rect">
              <a:avLst/>
            </a:prstGeom>
            <a:noFill/>
            <a:ln>
              <a:noFill/>
            </a:ln>
            <a:effectLst>
              <a:prstShdw prst="shdw13" dist="53882" dir="13500000">
                <a:srgbClr val="EEECE1">
                  <a:alpha val="50000"/>
                </a:srgbClr>
              </a:prstShdw>
            </a:effectLst>
          </p:spPr>
          <p:txBody>
            <a:bodyPr wrap="none">
              <a:spAutoFit/>
            </a:bodyPr>
            <a:lstStyle>
              <a:lvl1pPr>
                <a:defRPr b="1">
                  <a:solidFill>
                    <a:schemeClr val="tx1"/>
                  </a:solidFill>
                  <a:latin typeface="Arial" panose="020B0604020202020204" pitchFamily="34" charset="0"/>
                  <a:ea typeface="宋体" panose="02010600030101010101" pitchFamily="2" charset="-122"/>
                </a:defRPr>
              </a:lvl1pPr>
              <a:lvl2pPr marL="742950" indent="-285750">
                <a:defRPr b="1">
                  <a:solidFill>
                    <a:schemeClr val="tx1"/>
                  </a:solidFill>
                  <a:latin typeface="Arial" panose="020B0604020202020204" pitchFamily="34" charset="0"/>
                  <a:ea typeface="宋体" panose="02010600030101010101" pitchFamily="2" charset="-122"/>
                </a:defRPr>
              </a:lvl2pPr>
              <a:lvl3pPr marL="1143000" indent="-228600">
                <a:defRPr b="1">
                  <a:solidFill>
                    <a:schemeClr val="tx1"/>
                  </a:solidFill>
                  <a:latin typeface="Arial" panose="020B0604020202020204" pitchFamily="34" charset="0"/>
                  <a:ea typeface="宋体" panose="02010600030101010101" pitchFamily="2" charset="-122"/>
                </a:defRPr>
              </a:lvl3pPr>
              <a:lvl4pPr marL="1600200" indent="-228600">
                <a:defRPr b="1">
                  <a:solidFill>
                    <a:schemeClr val="tx1"/>
                  </a:solidFill>
                  <a:latin typeface="Arial" panose="020B0604020202020204" pitchFamily="34" charset="0"/>
                  <a:ea typeface="宋体" panose="02010600030101010101" pitchFamily="2" charset="-122"/>
                </a:defRPr>
              </a:lvl4pPr>
              <a:lvl5pPr marL="2057400" indent="-228600">
                <a:defRPr b="1">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b="1">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b="1">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b="1">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b="1">
                  <a:solidFill>
                    <a:schemeClr val="tx1"/>
                  </a:solidFill>
                  <a:latin typeface="Arial" panose="020B0604020202020204" pitchFamily="34" charset="0"/>
                  <a:ea typeface="宋体" panose="02010600030101010101" pitchFamily="2" charset="-122"/>
                </a:defRPr>
              </a:lvl9pPr>
            </a:lstStyle>
            <a:p>
              <a:pPr algn="ctr" defTabSz="882015" eaLnBrk="0" fontAlgn="auto" hangingPunct="0">
                <a:spcBef>
                  <a:spcPts val="0"/>
                </a:spcBef>
                <a:spcAft>
                  <a:spcPts val="0"/>
                </a:spcAft>
                <a:defRPr/>
              </a:pPr>
              <a:r>
                <a:rPr lang="zh-CN" altLang="en-US" sz="1500" kern="0" dirty="0" smtClean="0">
                  <a:solidFill>
                    <a:sysClr val="windowText" lastClr="000000"/>
                  </a:solidFill>
                  <a:latin typeface="微软雅黑" panose="020B0503020204020204" pitchFamily="34" charset="-122"/>
                  <a:ea typeface="微软雅黑" panose="020B0503020204020204" pitchFamily="34" charset="-122"/>
                  <a:sym typeface="微软雅黑" panose="020B0503020204020204" pitchFamily="34" charset="-122"/>
                </a:rPr>
                <a:t>“教育资源”</a:t>
              </a:r>
              <a:r>
                <a:rPr lang="zh-CN" altLang="en-US" sz="1500" kern="0" dirty="0">
                  <a:solidFill>
                    <a:sysClr val="windowText" lastClr="000000"/>
                  </a:solidFill>
                  <a:latin typeface="微软雅黑" panose="020B0503020204020204" pitchFamily="34" charset="-122"/>
                  <a:ea typeface="微软雅黑" panose="020B0503020204020204" pitchFamily="34" charset="-122"/>
                  <a:sym typeface="微软雅黑" panose="020B0503020204020204" pitchFamily="34" charset="-122"/>
                </a:rPr>
                <a:t>云平台</a:t>
              </a:r>
            </a:p>
          </p:txBody>
        </p:sp>
        <p:sp>
          <p:nvSpPr>
            <p:cNvPr id="54" name="Text Box 39"/>
            <p:cNvSpPr txBox="1">
              <a:spLocks noChangeArrowheads="1"/>
            </p:cNvSpPr>
            <p:nvPr/>
          </p:nvSpPr>
          <p:spPr bwMode="auto">
            <a:xfrm>
              <a:off x="8129690" y="4275326"/>
              <a:ext cx="1251030" cy="392415"/>
            </a:xfrm>
            <a:prstGeom prst="rect">
              <a:avLst/>
            </a:prstGeom>
            <a:noFill/>
            <a:ln>
              <a:noFill/>
            </a:ln>
            <a:effectLst>
              <a:prstShdw prst="shdw13" dist="53882" dir="13500000">
                <a:srgbClr val="EEECE1">
                  <a:alpha val="50000"/>
                </a:srgbClr>
              </a:prstShdw>
            </a:effectLst>
          </p:spPr>
          <p:txBody>
            <a:bodyPr wrap="none">
              <a:spAutoFit/>
            </a:bodyPr>
            <a:lstStyle>
              <a:lvl1pPr>
                <a:defRPr b="1">
                  <a:solidFill>
                    <a:schemeClr val="tx1"/>
                  </a:solidFill>
                  <a:latin typeface="Arial" panose="020B0604020202020204" pitchFamily="34" charset="0"/>
                  <a:ea typeface="宋体" panose="02010600030101010101" pitchFamily="2" charset="-122"/>
                </a:defRPr>
              </a:lvl1pPr>
              <a:lvl2pPr marL="742950" indent="-285750">
                <a:defRPr b="1">
                  <a:solidFill>
                    <a:schemeClr val="tx1"/>
                  </a:solidFill>
                  <a:latin typeface="Arial" panose="020B0604020202020204" pitchFamily="34" charset="0"/>
                  <a:ea typeface="宋体" panose="02010600030101010101" pitchFamily="2" charset="-122"/>
                </a:defRPr>
              </a:lvl2pPr>
              <a:lvl3pPr marL="1143000" indent="-228600">
                <a:defRPr b="1">
                  <a:solidFill>
                    <a:schemeClr val="tx1"/>
                  </a:solidFill>
                  <a:latin typeface="Arial" panose="020B0604020202020204" pitchFamily="34" charset="0"/>
                  <a:ea typeface="宋体" panose="02010600030101010101" pitchFamily="2" charset="-122"/>
                </a:defRPr>
              </a:lvl3pPr>
              <a:lvl4pPr marL="1600200" indent="-228600">
                <a:defRPr b="1">
                  <a:solidFill>
                    <a:schemeClr val="tx1"/>
                  </a:solidFill>
                  <a:latin typeface="Arial" panose="020B0604020202020204" pitchFamily="34" charset="0"/>
                  <a:ea typeface="宋体" panose="02010600030101010101" pitchFamily="2" charset="-122"/>
                </a:defRPr>
              </a:lvl4pPr>
              <a:lvl5pPr marL="2057400" indent="-228600">
                <a:defRPr b="1">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b="1">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b="1">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b="1">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b="1">
                  <a:solidFill>
                    <a:schemeClr val="tx1"/>
                  </a:solidFill>
                  <a:latin typeface="Arial" panose="020B0604020202020204" pitchFamily="34" charset="0"/>
                  <a:ea typeface="宋体" panose="02010600030101010101" pitchFamily="2" charset="-122"/>
                </a:defRPr>
              </a:lvl9pPr>
            </a:lstStyle>
            <a:p>
              <a:pPr algn="ctr" defTabSz="882015" eaLnBrk="0" fontAlgn="auto" hangingPunct="0">
                <a:spcBef>
                  <a:spcPts val="0"/>
                </a:spcBef>
                <a:spcAft>
                  <a:spcPts val="0"/>
                </a:spcAft>
                <a:defRPr/>
              </a:pPr>
              <a:r>
                <a:rPr lang="zh-CN" altLang="en-US" sz="1500" kern="0" dirty="0" smtClean="0">
                  <a:solidFill>
                    <a:sysClr val="windowText" lastClr="000000"/>
                  </a:solidFill>
                  <a:latin typeface="微软雅黑" panose="020B0503020204020204" pitchFamily="34" charset="-122"/>
                  <a:ea typeface="微软雅黑" panose="020B0503020204020204" pitchFamily="34" charset="-122"/>
                  <a:sym typeface="微软雅黑" panose="020B0503020204020204" pitchFamily="34" charset="-122"/>
                </a:rPr>
                <a:t>宽带互联网</a:t>
              </a:r>
              <a:r>
                <a:rPr lang="en-US" altLang="zh-CN" sz="1500" kern="0" dirty="0" smtClean="0">
                  <a:solidFill>
                    <a:sysClr val="windowText" lastClr="000000"/>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1500" kern="0" dirty="0" smtClean="0">
                  <a:solidFill>
                    <a:sysClr val="windowText" lastClr="000000"/>
                  </a:solidFill>
                  <a:latin typeface="微软雅黑" panose="020B0503020204020204" pitchFamily="34" charset="-122"/>
                  <a:ea typeface="微软雅黑" panose="020B0503020204020204" pitchFamily="34" charset="-122"/>
                  <a:sym typeface="微软雅黑" panose="020B0503020204020204" pitchFamily="34" charset="-122"/>
                </a:rPr>
                <a:t>移动</a:t>
              </a:r>
              <a:endParaRPr lang="zh-CN" altLang="en-US" sz="1500" kern="0" dirty="0">
                <a:solidFill>
                  <a:sysClr val="windowText" lastClr="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pic>
        <p:nvPicPr>
          <p:cNvPr id="61" name="图片 60"/>
          <p:cNvPicPr/>
          <p:nvPr/>
        </p:nvPicPr>
        <p:blipFill>
          <a:blip r:embed="rId10"/>
          <a:stretch>
            <a:fillRect/>
          </a:stretch>
        </p:blipFill>
        <p:spPr>
          <a:xfrm>
            <a:off x="840874" y="1895015"/>
            <a:ext cx="6411539" cy="2396522"/>
          </a:xfrm>
          <a:prstGeom prst="rect">
            <a:avLst/>
          </a:prstGeom>
        </p:spPr>
      </p:pic>
      <p:sp>
        <p:nvSpPr>
          <p:cNvPr id="62" name="MH_Text_1"/>
          <p:cNvSpPr/>
          <p:nvPr>
            <p:custDataLst>
              <p:tags r:id="rId3"/>
            </p:custDataLst>
          </p:nvPr>
        </p:nvSpPr>
        <p:spPr>
          <a:xfrm>
            <a:off x="624369" y="1454886"/>
            <a:ext cx="6731613" cy="2910369"/>
          </a:xfrm>
          <a:custGeom>
            <a:avLst/>
            <a:gdLst>
              <a:gd name="connsiteX0" fmla="*/ 0 w 1699969"/>
              <a:gd name="connsiteY0" fmla="*/ 140212 h 1402119"/>
              <a:gd name="connsiteX1" fmla="*/ 140212 w 1699969"/>
              <a:gd name="connsiteY1" fmla="*/ 0 h 1402119"/>
              <a:gd name="connsiteX2" fmla="*/ 1559757 w 1699969"/>
              <a:gd name="connsiteY2" fmla="*/ 0 h 1402119"/>
              <a:gd name="connsiteX3" fmla="*/ 1699969 w 1699969"/>
              <a:gd name="connsiteY3" fmla="*/ 140212 h 1402119"/>
              <a:gd name="connsiteX4" fmla="*/ 1699969 w 1699969"/>
              <a:gd name="connsiteY4" fmla="*/ 1261907 h 1402119"/>
              <a:gd name="connsiteX5" fmla="*/ 1559757 w 1699969"/>
              <a:gd name="connsiteY5" fmla="*/ 1402119 h 1402119"/>
              <a:gd name="connsiteX6" fmla="*/ 140212 w 1699969"/>
              <a:gd name="connsiteY6" fmla="*/ 1402119 h 1402119"/>
              <a:gd name="connsiteX7" fmla="*/ 0 w 1699969"/>
              <a:gd name="connsiteY7" fmla="*/ 1261907 h 1402119"/>
              <a:gd name="connsiteX8" fmla="*/ 0 w 1699969"/>
              <a:gd name="connsiteY8" fmla="*/ 140212 h 1402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99969" h="1402119">
                <a:moveTo>
                  <a:pt x="0" y="140212"/>
                </a:moveTo>
                <a:cubicBezTo>
                  <a:pt x="0" y="62775"/>
                  <a:pt x="62775" y="0"/>
                  <a:pt x="140212" y="0"/>
                </a:cubicBezTo>
                <a:lnTo>
                  <a:pt x="1559757" y="0"/>
                </a:lnTo>
                <a:cubicBezTo>
                  <a:pt x="1637194" y="0"/>
                  <a:pt x="1699969" y="62775"/>
                  <a:pt x="1699969" y="140212"/>
                </a:cubicBezTo>
                <a:lnTo>
                  <a:pt x="1699969" y="1261907"/>
                </a:lnTo>
                <a:cubicBezTo>
                  <a:pt x="1699969" y="1339344"/>
                  <a:pt x="1637194" y="1402119"/>
                  <a:pt x="1559757" y="1402119"/>
                </a:cubicBezTo>
                <a:lnTo>
                  <a:pt x="140212" y="1402119"/>
                </a:lnTo>
                <a:cubicBezTo>
                  <a:pt x="62775" y="1402119"/>
                  <a:pt x="0" y="1339344"/>
                  <a:pt x="0" y="1261907"/>
                </a:cubicBezTo>
                <a:lnTo>
                  <a:pt x="0" y="140212"/>
                </a:lnTo>
                <a:close/>
              </a:path>
            </a:pathLst>
          </a:custGeom>
          <a:noFill/>
          <a:ln>
            <a:solidFill>
              <a:srgbClr val="BCBCBC"/>
            </a:solidFill>
            <a:prstDash val="sysDash"/>
          </a:ln>
          <a:effectLst/>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lIns="0" tIns="0" rIns="0" bIns="0" spcCol="1270" anchor="ctr">
            <a:normAutofit/>
          </a:bodyPr>
          <a:lstStyle/>
          <a:p>
            <a:pPr marL="0" lvl="1" algn="ctr">
              <a:defRPr/>
            </a:pPr>
            <a:endParaRPr lang="zh-CN" altLang="en-US" sz="2000" dirty="0">
              <a:solidFill>
                <a:prstClr val="black">
                  <a:lumMod val="50000"/>
                  <a:lumOff val="50000"/>
                </a:prstClr>
              </a:solidFill>
            </a:endParaRPr>
          </a:p>
        </p:txBody>
      </p:sp>
      <p:sp>
        <p:nvSpPr>
          <p:cNvPr id="63" name="文本框 62"/>
          <p:cNvSpPr txBox="1"/>
          <p:nvPr/>
        </p:nvSpPr>
        <p:spPr>
          <a:xfrm>
            <a:off x="1758505" y="428690"/>
            <a:ext cx="6476453" cy="584775"/>
          </a:xfrm>
          <a:prstGeom prst="rect">
            <a:avLst/>
          </a:prstGeom>
          <a:noFill/>
        </p:spPr>
        <p:txBody>
          <a:bodyPr wrap="none" rtlCol="0">
            <a:spAutoFit/>
            <a:scene3d>
              <a:camera prst="orthographicFront"/>
              <a:lightRig rig="threePt" dir="t"/>
            </a:scene3d>
            <a:sp3d contourW="12700"/>
          </a:bodyPr>
          <a:lstStyle/>
          <a:p>
            <a:r>
              <a:rPr lang="zh-CN" altLang="en-US" sz="3200" b="1" dirty="0">
                <a:solidFill>
                  <a:schemeClr val="tx1">
                    <a:lumMod val="75000"/>
                    <a:lumOff val="25000"/>
                  </a:schemeClr>
                </a:solidFill>
                <a:latin typeface="+mn-ea"/>
              </a:rPr>
              <a:t>班班</a:t>
            </a:r>
            <a:r>
              <a:rPr lang="zh-CN" altLang="en-US" sz="3200" b="1" dirty="0" smtClean="0">
                <a:solidFill>
                  <a:schemeClr val="tx1">
                    <a:lumMod val="75000"/>
                    <a:lumOff val="25000"/>
                  </a:schemeClr>
                </a:solidFill>
                <a:latin typeface="+mn-ea"/>
              </a:rPr>
              <a:t>通、人人通产品</a:t>
            </a:r>
            <a:r>
              <a:rPr lang="en-US" altLang="zh-CN" sz="3200" b="1" dirty="0" smtClean="0">
                <a:solidFill>
                  <a:schemeClr val="tx1">
                    <a:lumMod val="75000"/>
                    <a:lumOff val="25000"/>
                  </a:schemeClr>
                </a:solidFill>
                <a:latin typeface="+mn-ea"/>
              </a:rPr>
              <a:t>—</a:t>
            </a:r>
            <a:r>
              <a:rPr lang="zh-CN" altLang="en-US" sz="2800" b="1" dirty="0" smtClean="0">
                <a:solidFill>
                  <a:schemeClr val="tx1">
                    <a:lumMod val="75000"/>
                    <a:lumOff val="25000"/>
                  </a:schemeClr>
                </a:solidFill>
                <a:latin typeface="+mn-ea"/>
              </a:rPr>
              <a:t>整体解决方案</a:t>
            </a:r>
            <a:endParaRPr lang="zh-CN" altLang="en-US" sz="2800" b="1" dirty="0">
              <a:solidFill>
                <a:schemeClr val="tx1">
                  <a:lumMod val="75000"/>
                  <a:lumOff val="25000"/>
                </a:schemeClr>
              </a:solidFill>
              <a:latin typeface="+mn-ea"/>
            </a:endParaRPr>
          </a:p>
        </p:txBody>
      </p:sp>
      <p:sp>
        <p:nvSpPr>
          <p:cNvPr id="21" name="虚尾箭头 20"/>
          <p:cNvSpPr/>
          <p:nvPr/>
        </p:nvSpPr>
        <p:spPr bwMode="auto">
          <a:xfrm>
            <a:off x="7542002" y="2510754"/>
            <a:ext cx="1174217" cy="651033"/>
          </a:xfrm>
          <a:prstGeom prst="stripedRightArrow">
            <a:avLst/>
          </a:prstGeom>
          <a:noFill/>
          <a:ln>
            <a:solidFill>
              <a:schemeClr val="bg1">
                <a:lumMod val="65000"/>
              </a:schemeClr>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ctr" anchorCtr="0" compatLnSpc="1"/>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zh-CN" altLang="en-US" sz="1000" b="0" i="0" u="none" strike="noStrike" cap="none" normalizeH="0" baseline="0" dirty="0" smtClean="0">
                <a:ln>
                  <a:noFill/>
                </a:ln>
                <a:solidFill>
                  <a:schemeClr val="tx1"/>
                </a:solidFill>
                <a:latin typeface="黑体" panose="02010609060101010101" charset="-122"/>
                <a:ea typeface="黑体" panose="02010609060101010101" charset="-122"/>
              </a:rPr>
              <a:t>  </a:t>
            </a:r>
            <a:r>
              <a:rPr kumimoji="0" lang="zh-CN" altLang="en-US" sz="1000" b="0" i="0" u="none" strike="noStrike" cap="none" normalizeH="0" baseline="0" dirty="0" smtClean="0">
                <a:ln>
                  <a:noFill/>
                </a:ln>
                <a:solidFill>
                  <a:schemeClr val="tx1"/>
                </a:solidFill>
                <a:latin typeface="+mn-ea"/>
              </a:rPr>
              <a:t>课外</a:t>
            </a:r>
            <a:r>
              <a:rPr kumimoji="0" lang="zh-CN" altLang="en-US" sz="1000" b="0" i="0" u="none" strike="noStrike" cap="none" normalizeH="0" baseline="0" dirty="0">
                <a:ln>
                  <a:noFill/>
                </a:ln>
                <a:solidFill>
                  <a:schemeClr val="tx1"/>
                </a:solidFill>
                <a:latin typeface="+mn-ea"/>
              </a:rPr>
              <a:t>互联</a:t>
            </a:r>
          </a:p>
        </p:txBody>
      </p:sp>
      <p:grpSp>
        <p:nvGrpSpPr>
          <p:cNvPr id="2" name="组合 1"/>
          <p:cNvGrpSpPr/>
          <p:nvPr/>
        </p:nvGrpSpPr>
        <p:grpSpPr>
          <a:xfrm>
            <a:off x="8902239" y="1684531"/>
            <a:ext cx="2883546" cy="2411106"/>
            <a:chOff x="7849271" y="4047899"/>
            <a:chExt cx="4008746" cy="2974305"/>
          </a:xfrm>
        </p:grpSpPr>
        <p:grpSp>
          <p:nvGrpSpPr>
            <p:cNvPr id="22" name="组合 21"/>
            <p:cNvGrpSpPr/>
            <p:nvPr/>
          </p:nvGrpSpPr>
          <p:grpSpPr>
            <a:xfrm>
              <a:off x="9589942" y="5097954"/>
              <a:ext cx="369936" cy="691936"/>
              <a:chOff x="1136303" y="171484"/>
              <a:chExt cx="3747262" cy="6543215"/>
            </a:xfrm>
          </p:grpSpPr>
          <p:pic>
            <p:nvPicPr>
              <p:cNvPr id="23" name="图片 22"/>
              <p:cNvPicPr>
                <a:picLocks noChangeAspect="1"/>
              </p:cNvPicPr>
              <p:nvPr/>
            </p:nvPicPr>
            <p:blipFill rotWithShape="1">
              <a:blip r:embed="rId11" cstate="print">
                <a:extLst>
                  <a:ext uri="{28A0092B-C50C-407E-A947-70E740481C1C}">
                    <a14:useLocalDpi xmlns:a14="http://schemas.microsoft.com/office/drawing/2010/main" val="0"/>
                  </a:ext>
                </a:extLst>
              </a:blip>
              <a:srcRect l="30317" t="3093" r="32646" b="1135"/>
              <a:stretch>
                <a:fillRect/>
              </a:stretch>
            </p:blipFill>
            <p:spPr>
              <a:xfrm>
                <a:off x="1136303" y="171484"/>
                <a:ext cx="3747262" cy="6543215"/>
              </a:xfrm>
              <a:prstGeom prst="rect">
                <a:avLst/>
              </a:prstGeom>
            </p:spPr>
          </p:pic>
          <p:pic>
            <p:nvPicPr>
              <p:cNvPr id="24" name="图片 23"/>
              <p:cNvPicPr/>
              <p:nvPr/>
            </p:nvPicPr>
            <p:blipFill>
              <a:blip r:embed="rId12" cstate="print"/>
              <a:stretch>
                <a:fillRect/>
              </a:stretch>
            </p:blipFill>
            <p:spPr>
              <a:xfrm>
                <a:off x="1436680" y="935246"/>
                <a:ext cx="3108023" cy="4937539"/>
              </a:xfrm>
              <a:prstGeom prst="rect">
                <a:avLst/>
              </a:prstGeom>
            </p:spPr>
          </p:pic>
        </p:grpSp>
        <p:grpSp>
          <p:nvGrpSpPr>
            <p:cNvPr id="25" name="组合 24"/>
            <p:cNvGrpSpPr/>
            <p:nvPr/>
          </p:nvGrpSpPr>
          <p:grpSpPr>
            <a:xfrm>
              <a:off x="8559780" y="4932676"/>
              <a:ext cx="948369" cy="816311"/>
              <a:chOff x="1219320" y="3306902"/>
              <a:chExt cx="3857369" cy="3299952"/>
            </a:xfrm>
          </p:grpSpPr>
          <p:pic>
            <p:nvPicPr>
              <p:cNvPr id="26" name="图片 25"/>
              <p:cNvPicPr>
                <a:picLocks noChangeAspect="1"/>
              </p:cNvPicPr>
              <p:nvPr/>
            </p:nvPicPr>
            <p:blipFill>
              <a:blip r:embed="rId13" cstate="print">
                <a:clrChange>
                  <a:clrFrom>
                    <a:srgbClr val="FFFFFF"/>
                  </a:clrFrom>
                  <a:clrTo>
                    <a:srgbClr val="FFFFFF">
                      <a:alpha val="0"/>
                    </a:srgbClr>
                  </a:clrTo>
                </a:clrChange>
              </a:blip>
              <a:stretch>
                <a:fillRect/>
              </a:stretch>
            </p:blipFill>
            <p:spPr>
              <a:xfrm>
                <a:off x="1219320" y="3306902"/>
                <a:ext cx="3857369" cy="3299952"/>
              </a:xfrm>
              <a:prstGeom prst="rect">
                <a:avLst/>
              </a:prstGeom>
            </p:spPr>
          </p:pic>
          <p:pic>
            <p:nvPicPr>
              <p:cNvPr id="27" name="图片 26"/>
              <p:cNvPicPr>
                <a:picLocks noChangeAspect="1"/>
              </p:cNvPicPr>
              <p:nvPr/>
            </p:nvPicPr>
            <p:blipFill>
              <a:blip r:embed="rId14" cstate="print"/>
              <a:stretch>
                <a:fillRect/>
              </a:stretch>
            </p:blipFill>
            <p:spPr>
              <a:xfrm>
                <a:off x="1370700" y="3506984"/>
                <a:ext cx="3544621" cy="1988244"/>
              </a:xfrm>
              <a:prstGeom prst="rect">
                <a:avLst/>
              </a:prstGeom>
              <a:noFill/>
              <a:ln>
                <a:noFill/>
              </a:ln>
            </p:spPr>
          </p:pic>
        </p:grpSp>
        <p:sp>
          <p:nvSpPr>
            <p:cNvPr id="29" name="圆角矩形 28"/>
            <p:cNvSpPr/>
            <p:nvPr/>
          </p:nvSpPr>
          <p:spPr bwMode="auto">
            <a:xfrm>
              <a:off x="7849271" y="4047899"/>
              <a:ext cx="4008746" cy="2974305"/>
            </a:xfrm>
            <a:prstGeom prst="roundRect">
              <a:avLst>
                <a:gd name="adj" fmla="val 7255"/>
              </a:avLst>
            </a:prstGeom>
            <a:noFill/>
            <a:ln>
              <a:solidFill>
                <a:srgbClr val="00B0F0"/>
              </a:solidFill>
              <a:prstDash val="sysDot"/>
              <a:headEnd type="none" w="med" len="med"/>
              <a:tailEnd type="none" w="med" len="med"/>
            </a:ln>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rtlCol="0" anchor="t" anchorCtr="0" compatLnSpc="1"/>
            <a:lstStyle/>
            <a:p>
              <a:pPr fontAlgn="base">
                <a:spcBef>
                  <a:spcPct val="0"/>
                </a:spcBef>
                <a:spcAft>
                  <a:spcPct val="0"/>
                </a:spcAft>
                <a:buFont typeface="Arial" panose="020B0604020202020204" pitchFamily="34" charset="0"/>
                <a:buNone/>
              </a:pPr>
              <a:endParaRPr lang="zh-CN" altLang="en-US">
                <a:noFill/>
                <a:latin typeface="Calibri" panose="020F0502020204030204" pitchFamily="34" charset="0"/>
                <a:ea typeface="宋体" panose="02010600030101010101" pitchFamily="2" charset="-122"/>
              </a:endParaRPr>
            </a:p>
          </p:txBody>
        </p:sp>
        <p:sp>
          <p:nvSpPr>
            <p:cNvPr id="43" name="矩形 42"/>
            <p:cNvSpPr/>
            <p:nvPr/>
          </p:nvSpPr>
          <p:spPr>
            <a:xfrm>
              <a:off x="8119223" y="4270287"/>
              <a:ext cx="1183467" cy="237898"/>
            </a:xfrm>
            <a:prstGeom prst="rect">
              <a:avLst/>
            </a:prstGeom>
            <a:noFill/>
            <a:ln>
              <a:noFill/>
            </a:ln>
            <a:effectLst/>
          </p:spPr>
          <p:style>
            <a:lnRef idx="3">
              <a:schemeClr val="lt1"/>
            </a:lnRef>
            <a:fillRef idx="1">
              <a:schemeClr val="accent4"/>
            </a:fillRef>
            <a:effectRef idx="1">
              <a:schemeClr val="accent4"/>
            </a:effectRef>
            <a:fontRef idx="minor">
              <a:schemeClr val="lt1"/>
            </a:fontRef>
          </p:style>
          <p:txBody>
            <a:bodyPr wrap="none" lIns="0" tIns="0" rIns="0" bIns="0">
              <a:spAutoFit/>
            </a:bodyPr>
            <a:lstStyle/>
            <a:p>
              <a:pPr algn="just"/>
              <a:r>
                <a:rPr lang="zh-CN" altLang="en-US" sz="1400" b="1" kern="100" dirty="0">
                  <a:solidFill>
                    <a:schemeClr val="tx1"/>
                  </a:solidFill>
                  <a:latin typeface="微软雅黑" panose="020B0503020204020204" pitchFamily="34" charset="-122"/>
                  <a:ea typeface="微软雅黑" panose="020B0503020204020204" pitchFamily="34" charset="-122"/>
                  <a:cs typeface="Times New Roman" panose="02020603050405020304"/>
                </a:rPr>
                <a:t>人人</a:t>
              </a:r>
              <a:r>
                <a:rPr lang="zh-CN" altLang="en-US" sz="1400" b="1" kern="100" dirty="0" smtClean="0">
                  <a:solidFill>
                    <a:schemeClr val="tx1"/>
                  </a:solidFill>
                  <a:latin typeface="微软雅黑" panose="020B0503020204020204" pitchFamily="34" charset="-122"/>
                  <a:ea typeface="微软雅黑" panose="020B0503020204020204" pitchFamily="34" charset="-122"/>
                  <a:cs typeface="Times New Roman" panose="02020603050405020304"/>
                </a:rPr>
                <a:t>通应用</a:t>
              </a:r>
              <a:endParaRPr lang="en-US" altLang="zh-CN" sz="1400" b="1" kern="100" dirty="0">
                <a:solidFill>
                  <a:schemeClr val="tx1"/>
                </a:solidFill>
                <a:latin typeface="微软雅黑" panose="020B0503020204020204" pitchFamily="34" charset="-122"/>
                <a:ea typeface="微软雅黑" panose="020B0503020204020204" pitchFamily="34" charset="-122"/>
                <a:cs typeface="Times New Roman" panose="02020603050405020304"/>
              </a:endParaRPr>
            </a:p>
          </p:txBody>
        </p:sp>
        <p:grpSp>
          <p:nvGrpSpPr>
            <p:cNvPr id="44" name="组合 43"/>
            <p:cNvGrpSpPr/>
            <p:nvPr/>
          </p:nvGrpSpPr>
          <p:grpSpPr>
            <a:xfrm>
              <a:off x="11206244" y="5097954"/>
              <a:ext cx="369936" cy="691936"/>
              <a:chOff x="1136303" y="171484"/>
              <a:chExt cx="3747262" cy="6543215"/>
            </a:xfrm>
          </p:grpSpPr>
          <p:pic>
            <p:nvPicPr>
              <p:cNvPr id="45" name="图片 44"/>
              <p:cNvPicPr>
                <a:picLocks noChangeAspect="1"/>
              </p:cNvPicPr>
              <p:nvPr/>
            </p:nvPicPr>
            <p:blipFill rotWithShape="1">
              <a:blip r:embed="rId11" cstate="print">
                <a:extLst>
                  <a:ext uri="{28A0092B-C50C-407E-A947-70E740481C1C}">
                    <a14:useLocalDpi xmlns:a14="http://schemas.microsoft.com/office/drawing/2010/main" val="0"/>
                  </a:ext>
                </a:extLst>
              </a:blip>
              <a:srcRect l="30317" t="3093" r="32646" b="1135"/>
              <a:stretch>
                <a:fillRect/>
              </a:stretch>
            </p:blipFill>
            <p:spPr>
              <a:xfrm>
                <a:off x="1136303" y="171484"/>
                <a:ext cx="3747262" cy="6543215"/>
              </a:xfrm>
              <a:prstGeom prst="rect">
                <a:avLst/>
              </a:prstGeom>
            </p:spPr>
          </p:pic>
          <p:pic>
            <p:nvPicPr>
              <p:cNvPr id="46" name="图片 45"/>
              <p:cNvPicPr/>
              <p:nvPr/>
            </p:nvPicPr>
            <p:blipFill>
              <a:blip r:embed="rId12" cstate="print"/>
              <a:stretch>
                <a:fillRect/>
              </a:stretch>
            </p:blipFill>
            <p:spPr>
              <a:xfrm>
                <a:off x="1436680" y="935246"/>
                <a:ext cx="3108023" cy="4937539"/>
              </a:xfrm>
              <a:prstGeom prst="rect">
                <a:avLst/>
              </a:prstGeom>
            </p:spPr>
          </p:pic>
        </p:grpSp>
        <p:pic>
          <p:nvPicPr>
            <p:cNvPr id="47" name="图片 46"/>
            <p:cNvPicPr>
              <a:picLocks noChangeAspect="1"/>
            </p:cNvPicPr>
            <p:nvPr/>
          </p:nvPicPr>
          <p:blipFill>
            <a:blip r:embed="rId13" cstate="print">
              <a:clrChange>
                <a:clrFrom>
                  <a:srgbClr val="FFFFFF"/>
                </a:clrFrom>
                <a:clrTo>
                  <a:srgbClr val="FFFFFF">
                    <a:alpha val="0"/>
                  </a:srgbClr>
                </a:clrTo>
              </a:clrChange>
            </a:blip>
            <a:stretch>
              <a:fillRect/>
            </a:stretch>
          </p:blipFill>
          <p:spPr>
            <a:xfrm>
              <a:off x="10094893" y="4932772"/>
              <a:ext cx="948369" cy="816311"/>
            </a:xfrm>
            <a:prstGeom prst="rect">
              <a:avLst/>
            </a:prstGeom>
          </p:spPr>
        </p:pic>
        <p:pic>
          <p:nvPicPr>
            <p:cNvPr id="48" name="Picture 2"/>
            <p:cNvPicPr>
              <a:picLocks noChangeAspect="1" noChangeArrowheads="1"/>
            </p:cNvPicPr>
            <p:nvPr/>
          </p:nvPicPr>
          <p:blipFill>
            <a:blip r:embed="rId15" cstate="print"/>
            <a:srcRect/>
            <a:stretch>
              <a:fillRect/>
            </a:stretch>
          </p:blipFill>
          <p:spPr bwMode="auto">
            <a:xfrm>
              <a:off x="10151836" y="4988073"/>
              <a:ext cx="865681" cy="483814"/>
            </a:xfrm>
            <a:prstGeom prst="rect">
              <a:avLst/>
            </a:prstGeom>
            <a:noFill/>
            <a:ln w="9525">
              <a:noFill/>
              <a:miter lim="800000"/>
              <a:headEnd/>
              <a:tailEnd/>
            </a:ln>
          </p:spPr>
        </p:pic>
        <p:sp>
          <p:nvSpPr>
            <p:cNvPr id="49" name="Rectangle 1667"/>
            <p:cNvSpPr>
              <a:spLocks noChangeArrowheads="1"/>
            </p:cNvSpPr>
            <p:nvPr/>
          </p:nvSpPr>
          <p:spPr bwMode="auto">
            <a:xfrm>
              <a:off x="8336990" y="5977877"/>
              <a:ext cx="2816674" cy="911205"/>
            </a:xfrm>
            <a:prstGeom prst="rect">
              <a:avLst/>
            </a:prstGeom>
            <a:noFill/>
            <a:ln w="9525">
              <a:noFill/>
              <a:prstDash val="sysDot"/>
              <a:miter lim="800000"/>
            </a:ln>
            <a:extLst>
              <a:ext uri="{909E8E84-426E-40DD-AFC4-6F175D3DCCD1}">
                <a14:hiddenFill xmlns:a14="http://schemas.microsoft.com/office/drawing/2010/main">
                  <a:solidFill>
                    <a:srgbClr val="FFFFFF"/>
                  </a:solidFill>
                </a14:hiddenFill>
              </a:ext>
            </a:extLst>
          </p:spPr>
          <p:txBody>
            <a:bodyPr wrap="square" lIns="0" tIns="0" rIns="0" bIns="0">
              <a:spAutoFit/>
            </a:bodyPr>
            <a:lstStyle/>
            <a:p>
              <a:pPr marL="285750" indent="-285750" algn="just">
                <a:buFont typeface="Wingdings" panose="05000000000000000000" pitchFamily="2" charset="2"/>
                <a:buChar char="n"/>
                <a:defRPr/>
              </a:pPr>
              <a:r>
                <a:rPr lang="zh-CN" altLang="en-US" sz="1200" kern="0" dirty="0">
                  <a:solidFill>
                    <a:srgbClr val="000000"/>
                  </a:solidFill>
                  <a:latin typeface="微软雅黑" panose="020B0503020204020204" pitchFamily="34" charset="-122"/>
                  <a:ea typeface="微软雅黑" panose="020B0503020204020204" pitchFamily="34" charset="-122"/>
                  <a:cs typeface="Times New Roman" panose="02020603050405020304"/>
                </a:rPr>
                <a:t>教师空间应用（手机</a:t>
              </a:r>
              <a:r>
                <a:rPr lang="en-US" altLang="zh-CN" sz="1200" kern="0" dirty="0">
                  <a:solidFill>
                    <a:srgbClr val="000000"/>
                  </a:solidFill>
                  <a:latin typeface="微软雅黑" panose="020B0503020204020204" pitchFamily="34" charset="-122"/>
                  <a:ea typeface="微软雅黑" panose="020B0503020204020204" pitchFamily="34" charset="-122"/>
                  <a:cs typeface="Times New Roman" panose="02020603050405020304"/>
                </a:rPr>
                <a:t>+PC</a:t>
              </a:r>
              <a:r>
                <a:rPr lang="zh-CN" altLang="en-US" sz="1200" kern="0" dirty="0">
                  <a:solidFill>
                    <a:srgbClr val="000000"/>
                  </a:solidFill>
                  <a:latin typeface="微软雅黑" panose="020B0503020204020204" pitchFamily="34" charset="-122"/>
                  <a:ea typeface="微软雅黑" panose="020B0503020204020204" pitchFamily="34" charset="-122"/>
                  <a:cs typeface="Times New Roman" panose="02020603050405020304"/>
                </a:rPr>
                <a:t>）</a:t>
              </a:r>
              <a:endParaRPr lang="en-US" altLang="zh-CN" sz="1200" kern="0" dirty="0">
                <a:solidFill>
                  <a:srgbClr val="000000"/>
                </a:solidFill>
                <a:latin typeface="微软雅黑" panose="020B0503020204020204" pitchFamily="34" charset="-122"/>
                <a:ea typeface="微软雅黑" panose="020B0503020204020204" pitchFamily="34" charset="-122"/>
                <a:cs typeface="Times New Roman" panose="02020603050405020304"/>
              </a:endParaRPr>
            </a:p>
            <a:p>
              <a:pPr marL="285750" indent="-285750" algn="just">
                <a:buFont typeface="Wingdings" panose="05000000000000000000" pitchFamily="2" charset="2"/>
                <a:buChar char="n"/>
                <a:defRPr/>
              </a:pPr>
              <a:r>
                <a:rPr lang="zh-CN" altLang="en-US" sz="1200" kern="0" dirty="0">
                  <a:solidFill>
                    <a:srgbClr val="000000"/>
                  </a:solidFill>
                  <a:latin typeface="微软雅黑" panose="020B0503020204020204" pitchFamily="34" charset="-122"/>
                  <a:ea typeface="微软雅黑" panose="020B0503020204020204" pitchFamily="34" charset="-122"/>
                  <a:cs typeface="Times New Roman" panose="02020603050405020304"/>
                </a:rPr>
                <a:t>学生空间应用（</a:t>
              </a:r>
              <a:r>
                <a:rPr lang="en-US" altLang="zh-CN" sz="1200" kern="0" dirty="0">
                  <a:solidFill>
                    <a:srgbClr val="000000"/>
                  </a:solidFill>
                  <a:latin typeface="微软雅黑" panose="020B0503020204020204" pitchFamily="34" charset="-122"/>
                  <a:ea typeface="微软雅黑" panose="020B0503020204020204" pitchFamily="34" charset="-122"/>
                  <a:cs typeface="Times New Roman" panose="02020603050405020304"/>
                </a:rPr>
                <a:t>PC</a:t>
              </a:r>
              <a:r>
                <a:rPr lang="zh-CN" altLang="en-US" sz="1200" kern="0" dirty="0">
                  <a:solidFill>
                    <a:srgbClr val="000000"/>
                  </a:solidFill>
                  <a:latin typeface="微软雅黑" panose="020B0503020204020204" pitchFamily="34" charset="-122"/>
                  <a:ea typeface="微软雅黑" panose="020B0503020204020204" pitchFamily="34" charset="-122"/>
                  <a:cs typeface="Times New Roman" panose="02020603050405020304"/>
                </a:rPr>
                <a:t>）</a:t>
              </a:r>
              <a:endParaRPr lang="en-US" altLang="zh-CN" sz="1200" kern="0" dirty="0">
                <a:solidFill>
                  <a:srgbClr val="000000"/>
                </a:solidFill>
                <a:latin typeface="微软雅黑" panose="020B0503020204020204" pitchFamily="34" charset="-122"/>
                <a:ea typeface="微软雅黑" panose="020B0503020204020204" pitchFamily="34" charset="-122"/>
                <a:cs typeface="Times New Roman" panose="02020603050405020304"/>
              </a:endParaRPr>
            </a:p>
            <a:p>
              <a:pPr marL="285750" indent="-285750" algn="just">
                <a:buFont typeface="Wingdings" panose="05000000000000000000" pitchFamily="2" charset="2"/>
                <a:buChar char="n"/>
                <a:defRPr/>
              </a:pPr>
              <a:r>
                <a:rPr lang="zh-CN" altLang="en-US" sz="1200" kern="100" dirty="0">
                  <a:solidFill>
                    <a:sysClr val="windowText" lastClr="000000"/>
                  </a:solidFill>
                  <a:latin typeface="微软雅黑" panose="020B0503020204020204" pitchFamily="34" charset="-122"/>
                  <a:ea typeface="微软雅黑" panose="020B0503020204020204" pitchFamily="34" charset="-122"/>
                  <a:cs typeface="Times New Roman" panose="02020603050405020304"/>
                </a:rPr>
                <a:t>家长空间应用（</a:t>
              </a:r>
              <a:r>
                <a:rPr lang="zh-CN" altLang="en-US" sz="1200" kern="0" dirty="0">
                  <a:solidFill>
                    <a:srgbClr val="000000"/>
                  </a:solidFill>
                  <a:latin typeface="微软雅黑" panose="020B0503020204020204" pitchFamily="34" charset="-122"/>
                  <a:ea typeface="微软雅黑" panose="020B0503020204020204" pitchFamily="34" charset="-122"/>
                  <a:cs typeface="Times New Roman" panose="02020603050405020304"/>
                </a:rPr>
                <a:t>手机</a:t>
              </a:r>
              <a:r>
                <a:rPr lang="en-US" altLang="zh-CN" sz="1200" kern="0" dirty="0">
                  <a:solidFill>
                    <a:srgbClr val="000000"/>
                  </a:solidFill>
                  <a:latin typeface="微软雅黑" panose="020B0503020204020204" pitchFamily="34" charset="-122"/>
                  <a:ea typeface="微软雅黑" panose="020B0503020204020204" pitchFamily="34" charset="-122"/>
                  <a:cs typeface="Times New Roman" panose="02020603050405020304"/>
                </a:rPr>
                <a:t>+PC </a:t>
              </a:r>
              <a:r>
                <a:rPr lang="zh-CN" altLang="en-US" sz="1200" kern="100" dirty="0" smtClean="0">
                  <a:solidFill>
                    <a:sysClr val="windowText" lastClr="000000"/>
                  </a:solidFill>
                  <a:latin typeface="微软雅黑" panose="020B0503020204020204" pitchFamily="34" charset="-122"/>
                  <a:ea typeface="微软雅黑" panose="020B0503020204020204" pitchFamily="34" charset="-122"/>
                  <a:cs typeface="Times New Roman" panose="02020603050405020304"/>
                </a:rPr>
                <a:t>）</a:t>
              </a:r>
              <a:endParaRPr lang="en-US" altLang="zh-CN" sz="1200" kern="100" dirty="0" smtClean="0">
                <a:solidFill>
                  <a:sysClr val="windowText" lastClr="000000"/>
                </a:solidFill>
                <a:latin typeface="微软雅黑" panose="020B0503020204020204" pitchFamily="34" charset="-122"/>
                <a:ea typeface="微软雅黑" panose="020B0503020204020204" pitchFamily="34" charset="-122"/>
                <a:cs typeface="Times New Roman" panose="02020603050405020304"/>
              </a:endParaRPr>
            </a:p>
            <a:p>
              <a:pPr marL="285750" indent="-285750" algn="just">
                <a:buFont typeface="Wingdings" panose="05000000000000000000" pitchFamily="2" charset="2"/>
                <a:buChar char="n"/>
                <a:defRPr/>
              </a:pPr>
              <a:r>
                <a:rPr lang="zh-CN" altLang="en-US" sz="1200" kern="100" dirty="0" smtClean="0">
                  <a:solidFill>
                    <a:sysClr val="windowText" lastClr="000000"/>
                  </a:solidFill>
                  <a:latin typeface="微软雅黑" panose="020B0503020204020204" pitchFamily="34" charset="-122"/>
                  <a:ea typeface="微软雅黑" panose="020B0503020204020204" pitchFamily="34" charset="-122"/>
                  <a:cs typeface="Times New Roman" panose="02020603050405020304"/>
                </a:rPr>
                <a:t>管理空间应用（手机</a:t>
              </a:r>
              <a:r>
                <a:rPr lang="en-US" altLang="zh-CN" sz="1200" kern="100" dirty="0" smtClean="0">
                  <a:solidFill>
                    <a:sysClr val="windowText" lastClr="000000"/>
                  </a:solidFill>
                  <a:latin typeface="微软雅黑" panose="020B0503020204020204" pitchFamily="34" charset="-122"/>
                  <a:ea typeface="微软雅黑" panose="020B0503020204020204" pitchFamily="34" charset="-122"/>
                  <a:cs typeface="Times New Roman" panose="02020603050405020304"/>
                </a:rPr>
                <a:t>+PC</a:t>
              </a:r>
              <a:r>
                <a:rPr lang="zh-CN" altLang="en-US" sz="1200" kern="100" dirty="0" smtClean="0">
                  <a:solidFill>
                    <a:sysClr val="windowText" lastClr="000000"/>
                  </a:solidFill>
                  <a:latin typeface="微软雅黑" panose="020B0503020204020204" pitchFamily="34" charset="-122"/>
                  <a:ea typeface="微软雅黑" panose="020B0503020204020204" pitchFamily="34" charset="-122"/>
                  <a:cs typeface="Times New Roman" panose="02020603050405020304"/>
                </a:rPr>
                <a:t>）</a:t>
              </a:r>
              <a:endParaRPr lang="en-US" altLang="zh-CN" sz="1200" kern="100" dirty="0">
                <a:solidFill>
                  <a:sysClr val="windowText" lastClr="000000"/>
                </a:solidFill>
                <a:latin typeface="微软雅黑" panose="020B0503020204020204" pitchFamily="34" charset="-122"/>
                <a:ea typeface="微软雅黑" panose="020B0503020204020204" pitchFamily="34" charset="-122"/>
                <a:cs typeface="Times New Roman" panose="02020603050405020304"/>
              </a:endParaRPr>
            </a:p>
          </p:txBody>
        </p:sp>
      </p:grpSp>
      <p:pic>
        <p:nvPicPr>
          <p:cNvPr id="57" name="图片 56"/>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rot="7198414">
            <a:off x="4125038" y="2596870"/>
            <a:ext cx="440338" cy="571249"/>
          </a:xfrm>
          <a:prstGeom prst="rect">
            <a:avLst/>
          </a:prstGeom>
        </p:spPr>
      </p:pic>
      <p:pic>
        <p:nvPicPr>
          <p:cNvPr id="64" name="Picture 3" descr="C:\Users\vivianting\Desktop\1234131.png"/>
          <p:cNvPicPr>
            <a:picLocks noChangeAspect="1" noChangeArrowheads="1"/>
          </p:cNvPicPr>
          <p:nvPr/>
        </p:nvPicPr>
        <p:blipFill>
          <a:blip r:embed="rId17" cstate="print"/>
          <a:srcRect/>
          <a:stretch>
            <a:fillRect/>
          </a:stretch>
        </p:blipFill>
        <p:spPr bwMode="auto">
          <a:xfrm>
            <a:off x="5150620" y="5635348"/>
            <a:ext cx="1234891" cy="624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 name="图片 64"/>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rot="7213072">
            <a:off x="5105927" y="4403340"/>
            <a:ext cx="306280" cy="352569"/>
          </a:xfrm>
          <a:prstGeom prst="rect">
            <a:avLst/>
          </a:prstGeom>
        </p:spPr>
      </p:pic>
      <p:pic>
        <p:nvPicPr>
          <p:cNvPr id="66" name="图片 65"/>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rot="3600000">
            <a:off x="6685700" y="4428565"/>
            <a:ext cx="293908" cy="338328"/>
          </a:xfrm>
          <a:prstGeom prst="rect">
            <a:avLst/>
          </a:prstGeom>
        </p:spPr>
      </p:pic>
    </p:spTree>
    <p:custDataLst>
      <p:tags r:id="rId2"/>
    </p:custData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3" cstate="print">
            <a:extLst>
              <a:ext uri="{28A0092B-C50C-407E-A947-70E740481C1C}">
                <a14:useLocalDpi xmlns:a14="http://schemas.microsoft.com/office/drawing/2010/main" val="0"/>
              </a:ext>
            </a:extLst>
          </a:blip>
          <a:srcRect l="25971" t="13208"/>
          <a:stretch>
            <a:fillRect/>
          </a:stretch>
        </p:blipFill>
        <p:spPr>
          <a:xfrm rot="5400000">
            <a:off x="5567233" y="-747586"/>
            <a:ext cx="5877180" cy="7372353"/>
          </a:xfrm>
          <a:prstGeom prst="rect">
            <a:avLst/>
          </a:prstGeom>
        </p:spPr>
      </p:pic>
      <p:sp>
        <p:nvSpPr>
          <p:cNvPr id="6" name="矩形 5"/>
          <p:cNvSpPr/>
          <p:nvPr/>
        </p:nvSpPr>
        <p:spPr>
          <a:xfrm>
            <a:off x="1231122" y="3091803"/>
            <a:ext cx="6186309" cy="646331"/>
          </a:xfrm>
          <a:prstGeom prst="rect">
            <a:avLst/>
          </a:prstGeom>
        </p:spPr>
        <p:txBody>
          <a:bodyPr wrap="none">
            <a:spAutoFit/>
          </a:bodyPr>
          <a:lstStyle/>
          <a:p>
            <a:pPr lvl="0"/>
            <a:r>
              <a:rPr lang="zh-CN" altLang="en-US" sz="3600" b="1" dirty="0">
                <a:solidFill>
                  <a:prstClr val="black">
                    <a:lumMod val="75000"/>
                    <a:lumOff val="25000"/>
                  </a:prstClr>
                </a:solidFill>
                <a:latin typeface="微软雅黑" panose="020B0503020204020204" pitchFamily="34" charset="-122"/>
              </a:rPr>
              <a:t>中国联通教育信息化</a:t>
            </a:r>
            <a:r>
              <a:rPr lang="zh-CN" altLang="en-US" sz="3600" b="1" dirty="0" smtClean="0">
                <a:solidFill>
                  <a:prstClr val="black">
                    <a:lumMod val="75000"/>
                    <a:lumOff val="25000"/>
                  </a:prstClr>
                </a:solidFill>
                <a:latin typeface="微软雅黑" panose="020B0503020204020204" pitchFamily="34" charset="-122"/>
              </a:rPr>
              <a:t>发展</a:t>
            </a:r>
            <a:r>
              <a:rPr lang="zh-CN" altLang="en-US" sz="3600" b="1" dirty="0">
                <a:solidFill>
                  <a:prstClr val="black">
                    <a:lumMod val="75000"/>
                    <a:lumOff val="25000"/>
                  </a:prstClr>
                </a:solidFill>
                <a:latin typeface="微软雅黑" panose="020B0503020204020204" pitchFamily="34" charset="-122"/>
              </a:rPr>
              <a:t>历程</a:t>
            </a:r>
          </a:p>
        </p:txBody>
      </p:sp>
      <p:sp>
        <p:nvSpPr>
          <p:cNvPr id="7" name="圆角矩形 6"/>
          <p:cNvSpPr/>
          <p:nvPr/>
        </p:nvSpPr>
        <p:spPr>
          <a:xfrm>
            <a:off x="362957" y="2983169"/>
            <a:ext cx="868165" cy="86360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threePt" dir="t"/>
            </a:scene3d>
            <a:sp3d contourW="12700"/>
          </a:bodyPr>
          <a:lstStyle/>
          <a:p>
            <a:pPr algn="ctr"/>
            <a:r>
              <a:rPr lang="en-US" altLang="zh-CN" sz="3600" dirty="0" smtClean="0">
                <a:latin typeface="迷你简准圆" panose="03000509000000000000" pitchFamily="65" charset="-122"/>
                <a:ea typeface="迷你简准圆" panose="03000509000000000000" pitchFamily="65" charset="-122"/>
              </a:rPr>
              <a:t>01</a:t>
            </a:r>
            <a:endParaRPr lang="zh-CN" altLang="en-US" sz="3600" dirty="0">
              <a:latin typeface="迷你简准圆" panose="03000509000000000000" pitchFamily="65" charset="-122"/>
              <a:ea typeface="迷你简准圆" panose="03000509000000000000" pitchFamily="65" charset="-122"/>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rotWithShape="1">
          <a:blip r:embed="rId4" cstate="print">
            <a:extLst>
              <a:ext uri="{28A0092B-C50C-407E-A947-70E740481C1C}">
                <a14:useLocalDpi xmlns:a14="http://schemas.microsoft.com/office/drawing/2010/main" val="0"/>
              </a:ext>
            </a:extLst>
          </a:blip>
          <a:srcRect l="20861" t="23612"/>
          <a:stretch>
            <a:fillRect/>
          </a:stretch>
        </p:blipFill>
        <p:spPr>
          <a:xfrm>
            <a:off x="0" y="1"/>
            <a:ext cx="1758505" cy="1816100"/>
          </a:xfrm>
          <a:prstGeom prst="rect">
            <a:avLst/>
          </a:prstGeom>
        </p:spPr>
      </p:pic>
      <p:sp>
        <p:nvSpPr>
          <p:cNvPr id="63" name="文本框 62"/>
          <p:cNvSpPr txBox="1"/>
          <p:nvPr/>
        </p:nvSpPr>
        <p:spPr>
          <a:xfrm>
            <a:off x="1758505" y="428690"/>
            <a:ext cx="5963492" cy="584775"/>
          </a:xfrm>
          <a:prstGeom prst="rect">
            <a:avLst/>
          </a:prstGeom>
          <a:noFill/>
        </p:spPr>
        <p:txBody>
          <a:bodyPr wrap="none" rtlCol="0">
            <a:spAutoFit/>
            <a:scene3d>
              <a:camera prst="orthographicFront"/>
              <a:lightRig rig="threePt" dir="t"/>
            </a:scene3d>
            <a:sp3d contourW="12700"/>
          </a:bodyPr>
          <a:lstStyle/>
          <a:p>
            <a:r>
              <a:rPr lang="zh-CN" altLang="en-US" sz="3200" b="1" dirty="0">
                <a:solidFill>
                  <a:schemeClr val="tx1">
                    <a:lumMod val="75000"/>
                    <a:lumOff val="25000"/>
                  </a:schemeClr>
                </a:solidFill>
                <a:latin typeface="+mn-ea"/>
              </a:rPr>
              <a:t>班班</a:t>
            </a:r>
            <a:r>
              <a:rPr lang="zh-CN" altLang="en-US" sz="3200" b="1" dirty="0" smtClean="0">
                <a:solidFill>
                  <a:schemeClr val="tx1">
                    <a:lumMod val="75000"/>
                    <a:lumOff val="25000"/>
                  </a:schemeClr>
                </a:solidFill>
                <a:latin typeface="+mn-ea"/>
              </a:rPr>
              <a:t>通、人人通产品</a:t>
            </a:r>
            <a:r>
              <a:rPr lang="en-US" altLang="zh-CN" sz="3200" b="1" dirty="0" smtClean="0">
                <a:solidFill>
                  <a:schemeClr val="tx1">
                    <a:lumMod val="75000"/>
                    <a:lumOff val="25000"/>
                  </a:schemeClr>
                </a:solidFill>
                <a:latin typeface="+mn-ea"/>
              </a:rPr>
              <a:t>—</a:t>
            </a:r>
            <a:r>
              <a:rPr lang="zh-CN" altLang="en-US" sz="2800" b="1" dirty="0">
                <a:solidFill>
                  <a:schemeClr val="tx1">
                    <a:lumMod val="75000"/>
                    <a:lumOff val="25000"/>
                  </a:schemeClr>
                </a:solidFill>
                <a:latin typeface="+mn-ea"/>
              </a:rPr>
              <a:t>平台</a:t>
            </a:r>
            <a:r>
              <a:rPr lang="zh-CN" altLang="en-US" sz="2800" b="1" dirty="0" smtClean="0">
                <a:solidFill>
                  <a:schemeClr val="tx1">
                    <a:lumMod val="75000"/>
                    <a:lumOff val="25000"/>
                  </a:schemeClr>
                </a:solidFill>
                <a:latin typeface="+mn-ea"/>
              </a:rPr>
              <a:t>架构</a:t>
            </a:r>
            <a:endParaRPr lang="zh-CN" altLang="en-US" sz="2800" b="1" dirty="0">
              <a:solidFill>
                <a:schemeClr val="tx1">
                  <a:lumMod val="75000"/>
                  <a:lumOff val="25000"/>
                </a:schemeClr>
              </a:solidFill>
              <a:latin typeface="+mn-ea"/>
            </a:endParaRPr>
          </a:p>
        </p:txBody>
      </p:sp>
      <p:sp>
        <p:nvSpPr>
          <p:cNvPr id="21" name="矩形 21"/>
          <p:cNvSpPr>
            <a:spLocks noChangeArrowheads="1"/>
          </p:cNvSpPr>
          <p:nvPr/>
        </p:nvSpPr>
        <p:spPr bwMode="auto">
          <a:xfrm>
            <a:off x="254645" y="6147904"/>
            <a:ext cx="97064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1000" dirty="0">
                <a:latin typeface="+mj-ea"/>
                <a:ea typeface="+mj-ea"/>
                <a:cs typeface="+mj-cs"/>
                <a:sym typeface="黑体" panose="02010609060101010101" charset="-122"/>
              </a:rPr>
              <a:t>（基础设施）</a:t>
            </a:r>
            <a:endParaRPr lang="zh-CN" altLang="en-US" sz="1000" dirty="0">
              <a:latin typeface="+mj-ea"/>
              <a:ea typeface="+mj-ea"/>
              <a:cs typeface="+mj-cs"/>
            </a:endParaRPr>
          </a:p>
        </p:txBody>
      </p:sp>
      <p:sp>
        <p:nvSpPr>
          <p:cNvPr id="22" name="矩形 21"/>
          <p:cNvSpPr>
            <a:spLocks noChangeArrowheads="1"/>
          </p:cNvSpPr>
          <p:nvPr/>
        </p:nvSpPr>
        <p:spPr bwMode="auto">
          <a:xfrm>
            <a:off x="0" y="4705751"/>
            <a:ext cx="1225291"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1000" dirty="0">
                <a:latin typeface="+mj-ea"/>
                <a:ea typeface="+mj-ea"/>
                <a:cs typeface="+mj-cs"/>
                <a:sym typeface="黑体" panose="02010609060101010101" charset="-122"/>
              </a:rPr>
              <a:t>       （平台服务）</a:t>
            </a:r>
            <a:endParaRPr lang="zh-CN" altLang="en-US" sz="1000" dirty="0">
              <a:latin typeface="+mj-ea"/>
              <a:ea typeface="+mj-ea"/>
              <a:cs typeface="+mj-cs"/>
            </a:endParaRPr>
          </a:p>
        </p:txBody>
      </p:sp>
      <p:sp>
        <p:nvSpPr>
          <p:cNvPr id="23" name="矩形 21"/>
          <p:cNvSpPr>
            <a:spLocks noChangeArrowheads="1"/>
          </p:cNvSpPr>
          <p:nvPr/>
        </p:nvSpPr>
        <p:spPr bwMode="auto">
          <a:xfrm>
            <a:off x="254646" y="2929506"/>
            <a:ext cx="97064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1000" dirty="0">
                <a:latin typeface="+mj-ea"/>
                <a:ea typeface="+mj-ea"/>
                <a:cs typeface="+mj-cs"/>
                <a:sym typeface="黑体" panose="02010609060101010101" charset="-122"/>
              </a:rPr>
              <a:t>（软件服务）</a:t>
            </a:r>
            <a:endParaRPr lang="zh-CN" altLang="en-US" sz="1000" dirty="0">
              <a:latin typeface="+mj-ea"/>
              <a:ea typeface="+mj-ea"/>
              <a:cs typeface="+mj-cs"/>
            </a:endParaRPr>
          </a:p>
        </p:txBody>
      </p:sp>
      <p:pic>
        <p:nvPicPr>
          <p:cNvPr id="24" name="图片 23"/>
          <p:cNvPicPr>
            <a:picLocks noChangeAspect="1"/>
          </p:cNvPicPr>
          <p:nvPr/>
        </p:nvPicPr>
        <p:blipFill>
          <a:blip r:embed="rId5"/>
          <a:stretch>
            <a:fillRect/>
          </a:stretch>
        </p:blipFill>
        <p:spPr>
          <a:xfrm>
            <a:off x="1087186" y="1442154"/>
            <a:ext cx="9903776" cy="5286065"/>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rotWithShape="1">
          <a:blip r:embed="rId7" cstate="print">
            <a:extLst>
              <a:ext uri="{28A0092B-C50C-407E-A947-70E740481C1C}">
                <a14:useLocalDpi xmlns:a14="http://schemas.microsoft.com/office/drawing/2010/main" val="0"/>
              </a:ext>
            </a:extLst>
          </a:blip>
          <a:srcRect l="20861" t="23612"/>
          <a:stretch>
            <a:fillRect/>
          </a:stretch>
        </p:blipFill>
        <p:spPr>
          <a:xfrm>
            <a:off x="0" y="1"/>
            <a:ext cx="1758505" cy="1816100"/>
          </a:xfrm>
          <a:prstGeom prst="rect">
            <a:avLst/>
          </a:prstGeom>
        </p:spPr>
      </p:pic>
      <p:sp>
        <p:nvSpPr>
          <p:cNvPr id="63" name="文本框 62"/>
          <p:cNvSpPr txBox="1"/>
          <p:nvPr/>
        </p:nvSpPr>
        <p:spPr>
          <a:xfrm>
            <a:off x="1758505" y="428690"/>
            <a:ext cx="8323112" cy="584775"/>
          </a:xfrm>
          <a:prstGeom prst="rect">
            <a:avLst/>
          </a:prstGeom>
          <a:noFill/>
        </p:spPr>
        <p:txBody>
          <a:bodyPr wrap="none" rtlCol="0">
            <a:spAutoFit/>
            <a:scene3d>
              <a:camera prst="orthographicFront"/>
              <a:lightRig rig="threePt" dir="t"/>
            </a:scene3d>
            <a:sp3d contourW="12700"/>
          </a:bodyPr>
          <a:lstStyle/>
          <a:p>
            <a:r>
              <a:rPr lang="zh-CN" altLang="en-US" sz="3200" b="1" dirty="0">
                <a:solidFill>
                  <a:schemeClr val="tx1">
                    <a:lumMod val="75000"/>
                    <a:lumOff val="25000"/>
                  </a:schemeClr>
                </a:solidFill>
                <a:latin typeface="+mn-ea"/>
              </a:rPr>
              <a:t>班班</a:t>
            </a:r>
            <a:r>
              <a:rPr lang="zh-CN" altLang="en-US" sz="3200" b="1" dirty="0" smtClean="0">
                <a:solidFill>
                  <a:schemeClr val="tx1">
                    <a:lumMod val="75000"/>
                    <a:lumOff val="25000"/>
                  </a:schemeClr>
                </a:solidFill>
                <a:latin typeface="+mn-ea"/>
              </a:rPr>
              <a:t>通、人人通产品</a:t>
            </a:r>
            <a:r>
              <a:rPr lang="en-US" altLang="zh-CN" sz="3200" b="1" dirty="0" smtClean="0">
                <a:solidFill>
                  <a:schemeClr val="tx1">
                    <a:lumMod val="75000"/>
                    <a:lumOff val="25000"/>
                  </a:schemeClr>
                </a:solidFill>
                <a:latin typeface="+mn-ea"/>
              </a:rPr>
              <a:t>—</a:t>
            </a:r>
            <a:r>
              <a:rPr lang="zh-CN" altLang="en-US" sz="2400" b="1" dirty="0" smtClean="0">
                <a:solidFill>
                  <a:schemeClr val="tx1">
                    <a:lumMod val="75000"/>
                    <a:lumOff val="25000"/>
                  </a:schemeClr>
                </a:solidFill>
                <a:latin typeface="+mn-ea"/>
              </a:rPr>
              <a:t>丰富的应用和完整的教学资源</a:t>
            </a:r>
            <a:endParaRPr lang="zh-CN" altLang="en-US" sz="2400" b="1" dirty="0">
              <a:solidFill>
                <a:schemeClr val="tx1">
                  <a:lumMod val="75000"/>
                  <a:lumOff val="25000"/>
                </a:schemeClr>
              </a:solidFill>
              <a:latin typeface="+mn-ea"/>
            </a:endParaRPr>
          </a:p>
        </p:txBody>
      </p:sp>
      <p:grpSp>
        <p:nvGrpSpPr>
          <p:cNvPr id="51" name="组合 32"/>
          <p:cNvGrpSpPr/>
          <p:nvPr/>
        </p:nvGrpSpPr>
        <p:grpSpPr bwMode="auto">
          <a:xfrm>
            <a:off x="4396583" y="2819400"/>
            <a:ext cx="3484400" cy="1699312"/>
            <a:chOff x="4385689" y="1964204"/>
            <a:chExt cx="3260816" cy="1943698"/>
          </a:xfrm>
        </p:grpSpPr>
        <p:pic>
          <p:nvPicPr>
            <p:cNvPr id="114" name="Picture 2"/>
            <p:cNvPicPr>
              <a:picLocks noChangeAspect="1" noChangeArrowheads="1"/>
            </p:cNvPicPr>
            <p:nvPr/>
          </p:nvPicPr>
          <p:blipFill>
            <a:blip r:embed="rId8" cstate="print"/>
            <a:srcRect/>
            <a:stretch>
              <a:fillRect/>
            </a:stretch>
          </p:blipFill>
          <p:spPr bwMode="auto">
            <a:xfrm>
              <a:off x="4398177" y="1964204"/>
              <a:ext cx="3248328" cy="1943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5" name="Picture 3" descr="C:\Users\vivianting\Desktop\1234131.png"/>
            <p:cNvPicPr>
              <a:picLocks noChangeAspect="1" noChangeArrowheads="1"/>
            </p:cNvPicPr>
            <p:nvPr/>
          </p:nvPicPr>
          <p:blipFill>
            <a:blip r:embed="rId9" cstate="print"/>
            <a:srcRect/>
            <a:stretch>
              <a:fillRect/>
            </a:stretch>
          </p:blipFill>
          <p:spPr bwMode="auto">
            <a:xfrm>
              <a:off x="5448362" y="2473389"/>
              <a:ext cx="1155652"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6" name="TextBox 2"/>
            <p:cNvSpPr txBox="1">
              <a:spLocks noChangeArrowheads="1"/>
            </p:cNvSpPr>
            <p:nvPr/>
          </p:nvSpPr>
          <p:spPr bwMode="auto">
            <a:xfrm>
              <a:off x="4385689" y="3313122"/>
              <a:ext cx="3107684" cy="33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500" b="1" i="1">
                  <a:solidFill>
                    <a:schemeClr val="tx1"/>
                  </a:solidFill>
                  <a:latin typeface="微软雅黑" panose="020B0503020204020204" pitchFamily="34" charset="-122"/>
                  <a:ea typeface="宋体" panose="02010600030101010101" pitchFamily="2" charset="-122"/>
                </a:defRPr>
              </a:lvl1pPr>
              <a:lvl2pPr marL="742950" indent="-285750" eaLnBrk="0" hangingPunct="0">
                <a:defRPr sz="2500" b="1" i="1">
                  <a:solidFill>
                    <a:schemeClr val="tx1"/>
                  </a:solidFill>
                  <a:latin typeface="微软雅黑" panose="020B0503020204020204" pitchFamily="34" charset="-122"/>
                  <a:ea typeface="宋体" panose="02010600030101010101" pitchFamily="2" charset="-122"/>
                </a:defRPr>
              </a:lvl2pPr>
              <a:lvl3pPr marL="1143000" indent="-228600" eaLnBrk="0" hangingPunct="0">
                <a:defRPr sz="2500" b="1" i="1">
                  <a:solidFill>
                    <a:schemeClr val="tx1"/>
                  </a:solidFill>
                  <a:latin typeface="微软雅黑" panose="020B0503020204020204" pitchFamily="34" charset="-122"/>
                  <a:ea typeface="宋体" panose="02010600030101010101" pitchFamily="2" charset="-122"/>
                </a:defRPr>
              </a:lvl3pPr>
              <a:lvl4pPr marL="1600200" indent="-228600" eaLnBrk="0" hangingPunct="0">
                <a:defRPr sz="2500" b="1" i="1">
                  <a:solidFill>
                    <a:schemeClr val="tx1"/>
                  </a:solidFill>
                  <a:latin typeface="微软雅黑" panose="020B0503020204020204" pitchFamily="34" charset="-122"/>
                  <a:ea typeface="宋体" panose="02010600030101010101" pitchFamily="2" charset="-122"/>
                </a:defRPr>
              </a:lvl4pPr>
              <a:lvl5pPr marL="2057400" indent="-228600" eaLnBrk="0" hangingPunct="0">
                <a:defRPr sz="2500" b="1" i="1">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2500" b="1" i="1">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2500" b="1" i="1">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2500" b="1" i="1">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2500" b="1" i="1">
                  <a:solidFill>
                    <a:schemeClr val="tx1"/>
                  </a:solidFill>
                  <a:latin typeface="微软雅黑" panose="020B0503020204020204" pitchFamily="34" charset="-122"/>
                  <a:ea typeface="宋体" panose="02010600030101010101" pitchFamily="2" charset="-122"/>
                </a:defRPr>
              </a:lvl9pPr>
            </a:lstStyle>
            <a:p>
              <a:pPr algn="ctr" defTabSz="882650" eaLnBrk="1" hangingPunct="1"/>
              <a:r>
                <a:rPr lang="zh-CN" altLang="en-US" sz="1400" i="0" dirty="0">
                  <a:solidFill>
                    <a:prstClr val="black"/>
                  </a:solidFill>
                  <a:latin typeface="+mn-ea"/>
                  <a:ea typeface="+mn-ea"/>
                </a:rPr>
                <a:t>教育资源云平台</a:t>
              </a:r>
            </a:p>
          </p:txBody>
        </p:sp>
      </p:grpSp>
      <p:grpSp>
        <p:nvGrpSpPr>
          <p:cNvPr id="52" name="组合 68"/>
          <p:cNvGrpSpPr/>
          <p:nvPr/>
        </p:nvGrpSpPr>
        <p:grpSpPr bwMode="auto">
          <a:xfrm>
            <a:off x="752524" y="4631698"/>
            <a:ext cx="2751344" cy="411270"/>
            <a:chOff x="944240" y="3224410"/>
            <a:chExt cx="2370450" cy="379906"/>
          </a:xfrm>
          <a:solidFill>
            <a:srgbClr val="0066CC"/>
          </a:solidFill>
        </p:grpSpPr>
        <p:sp>
          <p:nvSpPr>
            <p:cNvPr id="112" name="圆角矩形 111"/>
            <p:cNvSpPr/>
            <p:nvPr/>
          </p:nvSpPr>
          <p:spPr>
            <a:xfrm>
              <a:off x="944240" y="3230289"/>
              <a:ext cx="373891" cy="374027"/>
            </a:xfrm>
            <a:prstGeom prst="roundRect">
              <a:avLst>
                <a:gd name="adj" fmla="val 16670"/>
              </a:avLst>
            </a:prstGeom>
            <a:solidFill>
              <a:schemeClr val="bg1">
                <a:lumMod val="65000"/>
              </a:schemeClr>
            </a:solidFill>
            <a:ln w="19050" cap="flat" cmpd="sng" algn="ctr">
              <a:solidFill>
                <a:sysClr val="window" lastClr="FFFFFF">
                  <a:hueOff val="0"/>
                  <a:satOff val="0"/>
                  <a:lumOff val="0"/>
                  <a:alphaOff val="0"/>
                </a:sysClr>
              </a:solidFill>
              <a:prstDash val="solid"/>
            </a:ln>
            <a:effectLst/>
          </p:spPr>
          <p:txBody>
            <a:bodyPr/>
            <a:lstStyle/>
            <a:p>
              <a:pPr defTabSz="970280" fontAlgn="auto">
                <a:spcBef>
                  <a:spcPts val="0"/>
                </a:spcBef>
                <a:spcAft>
                  <a:spcPts val="0"/>
                </a:spcAft>
                <a:defRPr/>
              </a:pPr>
              <a:r>
                <a:rPr lang="en-US" altLang="zh-CN" sz="1500" b="1" kern="0" dirty="0">
                  <a:solidFill>
                    <a:prstClr val="white"/>
                  </a:solidFill>
                  <a:latin typeface="+mn-ea"/>
                  <a:cs typeface="微软雅黑" panose="020B0503020204020204" pitchFamily="34" charset="-122"/>
                  <a:sym typeface="微软雅黑" panose="020B0503020204020204" pitchFamily="34" charset="-122"/>
                </a:rPr>
                <a:t>3</a:t>
              </a:r>
              <a:endParaRPr lang="zh-CN" altLang="en-US" sz="1500" b="1" kern="0" dirty="0">
                <a:solidFill>
                  <a:prstClr val="white"/>
                </a:solidFill>
                <a:latin typeface="+mn-ea"/>
                <a:cs typeface="微软雅黑" panose="020B0503020204020204" pitchFamily="34" charset="-122"/>
                <a:sym typeface="微软雅黑" panose="020B0503020204020204" pitchFamily="34" charset="-122"/>
              </a:endParaRPr>
            </a:p>
          </p:txBody>
        </p:sp>
        <p:sp>
          <p:nvSpPr>
            <p:cNvPr id="113" name="圆角矩形 7"/>
            <p:cNvSpPr/>
            <p:nvPr/>
          </p:nvSpPr>
          <p:spPr bwMode="auto">
            <a:xfrm>
              <a:off x="1370091" y="3224410"/>
              <a:ext cx="1944599" cy="336189"/>
            </a:xfrm>
            <a:prstGeom prst="rect">
              <a:avLst/>
            </a:prstGeom>
            <a:solidFill>
              <a:schemeClr val="bg1">
                <a:lumMod val="65000"/>
              </a:schemeClr>
            </a:solidFill>
            <a:ln>
              <a:noFill/>
            </a:ln>
            <a:effectLst/>
          </p:spPr>
          <p:txBody>
            <a:bodyPr lIns="123197" tIns="123197" rIns="123197" bIns="123197" spcCol="1270" anchor="ctr"/>
            <a:lstStyle/>
            <a:p>
              <a:pPr algn="ctr" defTabSz="626745" fontAlgn="auto">
                <a:lnSpc>
                  <a:spcPct val="90000"/>
                </a:lnSpc>
                <a:spcBef>
                  <a:spcPts val="0"/>
                </a:spcBef>
                <a:spcAft>
                  <a:spcPct val="35000"/>
                </a:spcAft>
                <a:defRPr/>
              </a:pPr>
              <a:r>
                <a:rPr lang="zh-CN" altLang="en-US" sz="1500" b="1" kern="0" dirty="0">
                  <a:solidFill>
                    <a:prstClr val="white"/>
                  </a:solidFill>
                  <a:latin typeface="+mn-ea"/>
                  <a:cs typeface="微软雅黑" panose="020B0503020204020204" pitchFamily="34" charset="-122"/>
                  <a:sym typeface="微软雅黑" panose="020B0503020204020204" pitchFamily="34" charset="-122"/>
                </a:rPr>
                <a:t>同步导学</a:t>
              </a:r>
            </a:p>
          </p:txBody>
        </p:sp>
      </p:grpSp>
      <p:grpSp>
        <p:nvGrpSpPr>
          <p:cNvPr id="53" name="组合 73"/>
          <p:cNvGrpSpPr/>
          <p:nvPr/>
        </p:nvGrpSpPr>
        <p:grpSpPr bwMode="auto">
          <a:xfrm>
            <a:off x="768858" y="5671171"/>
            <a:ext cx="2735009" cy="406751"/>
            <a:chOff x="944240" y="3893768"/>
            <a:chExt cx="2378356" cy="373310"/>
          </a:xfrm>
          <a:solidFill>
            <a:srgbClr val="0066CC"/>
          </a:solidFill>
        </p:grpSpPr>
        <p:sp>
          <p:nvSpPr>
            <p:cNvPr id="110" name="圆角矩形 109"/>
            <p:cNvSpPr/>
            <p:nvPr/>
          </p:nvSpPr>
          <p:spPr>
            <a:xfrm>
              <a:off x="944240" y="3893768"/>
              <a:ext cx="374121" cy="373310"/>
            </a:xfrm>
            <a:prstGeom prst="roundRect">
              <a:avLst>
                <a:gd name="adj" fmla="val 16670"/>
              </a:avLst>
            </a:prstGeom>
            <a:solidFill>
              <a:schemeClr val="bg1">
                <a:lumMod val="65000"/>
              </a:schemeClr>
            </a:solidFill>
            <a:ln w="19050" cap="flat" cmpd="sng" algn="ctr">
              <a:solidFill>
                <a:sysClr val="window" lastClr="FFFFFF">
                  <a:hueOff val="0"/>
                  <a:satOff val="0"/>
                  <a:lumOff val="0"/>
                  <a:alphaOff val="0"/>
                </a:sysClr>
              </a:solidFill>
              <a:prstDash val="solid"/>
            </a:ln>
            <a:effectLst/>
          </p:spPr>
          <p:txBody>
            <a:bodyPr/>
            <a:lstStyle/>
            <a:p>
              <a:pPr defTabSz="970280" fontAlgn="auto">
                <a:spcBef>
                  <a:spcPts val="0"/>
                </a:spcBef>
                <a:spcAft>
                  <a:spcPts val="0"/>
                </a:spcAft>
                <a:defRPr/>
              </a:pPr>
              <a:r>
                <a:rPr lang="en-US" altLang="zh-CN" sz="1500" b="1" kern="0" dirty="0">
                  <a:solidFill>
                    <a:prstClr val="white"/>
                  </a:solidFill>
                  <a:latin typeface="+mn-ea"/>
                  <a:cs typeface="微软雅黑" panose="020B0503020204020204" pitchFamily="34" charset="-122"/>
                  <a:sym typeface="微软雅黑" panose="020B0503020204020204" pitchFamily="34" charset="-122"/>
                </a:rPr>
                <a:t>5</a:t>
              </a:r>
              <a:endParaRPr lang="zh-CN" altLang="en-US" sz="1500" b="1" kern="0" dirty="0">
                <a:solidFill>
                  <a:prstClr val="white"/>
                </a:solidFill>
                <a:latin typeface="+mn-ea"/>
                <a:cs typeface="微软雅黑" panose="020B0503020204020204" pitchFamily="34" charset="-122"/>
                <a:sym typeface="微软雅黑" panose="020B0503020204020204" pitchFamily="34" charset="-122"/>
              </a:endParaRPr>
            </a:p>
          </p:txBody>
        </p:sp>
        <p:sp>
          <p:nvSpPr>
            <p:cNvPr id="111" name="圆角矩形 13"/>
            <p:cNvSpPr/>
            <p:nvPr/>
          </p:nvSpPr>
          <p:spPr bwMode="auto">
            <a:xfrm>
              <a:off x="1376331" y="3897461"/>
              <a:ext cx="1946265" cy="335742"/>
            </a:xfrm>
            <a:prstGeom prst="rect">
              <a:avLst/>
            </a:prstGeom>
            <a:solidFill>
              <a:schemeClr val="bg1">
                <a:lumMod val="65000"/>
              </a:schemeClr>
            </a:solidFill>
            <a:ln>
              <a:noFill/>
            </a:ln>
            <a:effectLst/>
          </p:spPr>
          <p:txBody>
            <a:bodyPr lIns="136885" tIns="136885" rIns="136885" bIns="136885" spcCol="1270" anchor="ctr"/>
            <a:lstStyle/>
            <a:p>
              <a:pPr algn="ctr" defTabSz="696595" fontAlgn="auto">
                <a:lnSpc>
                  <a:spcPct val="90000"/>
                </a:lnSpc>
                <a:spcBef>
                  <a:spcPts val="0"/>
                </a:spcBef>
                <a:spcAft>
                  <a:spcPct val="35000"/>
                </a:spcAft>
                <a:defRPr/>
              </a:pPr>
              <a:r>
                <a:rPr lang="zh-CN" altLang="en-US" sz="1500" b="1" kern="0" dirty="0">
                  <a:solidFill>
                    <a:prstClr val="white"/>
                  </a:solidFill>
                  <a:latin typeface="+mn-ea"/>
                  <a:cs typeface="微软雅黑" panose="020B0503020204020204" pitchFamily="34" charset="-122"/>
                  <a:sym typeface="微软雅黑" panose="020B0503020204020204" pitchFamily="34" charset="-122"/>
                </a:rPr>
                <a:t>教研提升</a:t>
              </a:r>
            </a:p>
          </p:txBody>
        </p:sp>
      </p:grpSp>
      <p:grpSp>
        <p:nvGrpSpPr>
          <p:cNvPr id="54" name="组合 78"/>
          <p:cNvGrpSpPr/>
          <p:nvPr/>
        </p:nvGrpSpPr>
        <p:grpSpPr bwMode="auto">
          <a:xfrm>
            <a:off x="766524" y="6195427"/>
            <a:ext cx="2737343" cy="406751"/>
            <a:chOff x="944240" y="4214454"/>
            <a:chExt cx="2381457" cy="373619"/>
          </a:xfrm>
          <a:solidFill>
            <a:srgbClr val="0066CC"/>
          </a:solidFill>
        </p:grpSpPr>
        <p:sp>
          <p:nvSpPr>
            <p:cNvPr id="108" name="圆角矩形 107"/>
            <p:cNvSpPr/>
            <p:nvPr/>
          </p:nvSpPr>
          <p:spPr>
            <a:xfrm>
              <a:off x="944240" y="4214454"/>
              <a:ext cx="374120" cy="373619"/>
            </a:xfrm>
            <a:prstGeom prst="roundRect">
              <a:avLst>
                <a:gd name="adj" fmla="val 16670"/>
              </a:avLst>
            </a:prstGeom>
            <a:solidFill>
              <a:schemeClr val="bg1">
                <a:lumMod val="65000"/>
              </a:schemeClr>
            </a:solidFill>
            <a:ln w="12700" cap="flat" cmpd="sng" algn="ctr">
              <a:noFill/>
              <a:prstDash val="solid"/>
            </a:ln>
            <a:effectLst>
              <a:outerShdw blurRad="50800" dist="38100" dir="5400000" rotWithShape="0">
                <a:srgbClr val="000000">
                  <a:alpha val="28000"/>
                </a:srgbClr>
              </a:outerShdw>
            </a:effectLst>
          </p:spPr>
          <p:txBody>
            <a:bodyPr/>
            <a:lstStyle/>
            <a:p>
              <a:pPr defTabSz="970280" fontAlgn="auto">
                <a:spcBef>
                  <a:spcPts val="0"/>
                </a:spcBef>
                <a:spcAft>
                  <a:spcPts val="0"/>
                </a:spcAft>
                <a:defRPr/>
              </a:pPr>
              <a:r>
                <a:rPr lang="en-US" altLang="zh-CN" sz="1500" b="1" kern="0" dirty="0">
                  <a:solidFill>
                    <a:prstClr val="white"/>
                  </a:solidFill>
                  <a:latin typeface="+mn-ea"/>
                  <a:cs typeface="微软雅黑" panose="020B0503020204020204" pitchFamily="34" charset="-122"/>
                  <a:sym typeface="微软雅黑" panose="020B0503020204020204" pitchFamily="34" charset="-122"/>
                </a:rPr>
                <a:t>6</a:t>
              </a:r>
              <a:endParaRPr lang="zh-CN" altLang="en-US" sz="1500" b="1" kern="0" dirty="0">
                <a:solidFill>
                  <a:prstClr val="white"/>
                </a:solidFill>
                <a:latin typeface="+mn-ea"/>
                <a:cs typeface="微软雅黑" panose="020B0503020204020204" pitchFamily="34" charset="-122"/>
                <a:sym typeface="微软雅黑" panose="020B0503020204020204" pitchFamily="34" charset="-122"/>
              </a:endParaRPr>
            </a:p>
          </p:txBody>
        </p:sp>
        <p:sp>
          <p:nvSpPr>
            <p:cNvPr id="109" name="圆角矩形 16"/>
            <p:cNvSpPr/>
            <p:nvPr/>
          </p:nvSpPr>
          <p:spPr bwMode="auto">
            <a:xfrm>
              <a:off x="1380586" y="4218609"/>
              <a:ext cx="1945111" cy="335800"/>
            </a:xfrm>
            <a:prstGeom prst="rect">
              <a:avLst/>
            </a:prstGeom>
            <a:solidFill>
              <a:schemeClr val="bg1">
                <a:lumMod val="65000"/>
              </a:schemeClr>
            </a:solidFill>
            <a:ln w="12700" cap="flat" cmpd="sng" algn="ctr">
              <a:noFill/>
              <a:prstDash val="solid"/>
            </a:ln>
            <a:effectLst>
              <a:outerShdw blurRad="50800" dist="38100" dir="5400000" rotWithShape="0">
                <a:srgbClr val="000000">
                  <a:alpha val="28000"/>
                </a:srgbClr>
              </a:outerShdw>
            </a:effectLst>
          </p:spPr>
          <p:txBody>
            <a:bodyPr lIns="136885" tIns="136885" rIns="136885" bIns="136885" spcCol="1270" anchor="ctr"/>
            <a:lstStyle/>
            <a:p>
              <a:pPr algn="ctr" defTabSz="696595" fontAlgn="auto">
                <a:lnSpc>
                  <a:spcPct val="90000"/>
                </a:lnSpc>
                <a:spcBef>
                  <a:spcPts val="0"/>
                </a:spcBef>
                <a:spcAft>
                  <a:spcPct val="35000"/>
                </a:spcAft>
                <a:defRPr/>
              </a:pPr>
              <a:r>
                <a:rPr lang="zh-CN" altLang="en-US" sz="1500" b="1" kern="0" dirty="0">
                  <a:solidFill>
                    <a:prstClr val="white"/>
                  </a:solidFill>
                  <a:latin typeface="+mn-ea"/>
                  <a:cs typeface="微软雅黑" panose="020B0503020204020204" pitchFamily="34" charset="-122"/>
                  <a:sym typeface="微软雅黑" panose="020B0503020204020204" pitchFamily="34" charset="-122"/>
                </a:rPr>
                <a:t>家校互动</a:t>
              </a:r>
            </a:p>
          </p:txBody>
        </p:sp>
      </p:grpSp>
      <p:grpSp>
        <p:nvGrpSpPr>
          <p:cNvPr id="55" name="组合 83"/>
          <p:cNvGrpSpPr/>
          <p:nvPr/>
        </p:nvGrpSpPr>
        <p:grpSpPr bwMode="auto">
          <a:xfrm>
            <a:off x="733854" y="3569627"/>
            <a:ext cx="2782586" cy="411270"/>
            <a:chOff x="944240" y="3234455"/>
            <a:chExt cx="2383023" cy="373619"/>
          </a:xfrm>
          <a:solidFill>
            <a:srgbClr val="0066CC"/>
          </a:solidFill>
        </p:grpSpPr>
        <p:sp>
          <p:nvSpPr>
            <p:cNvPr id="104" name="圆角矩形 103"/>
            <p:cNvSpPr/>
            <p:nvPr/>
          </p:nvSpPr>
          <p:spPr>
            <a:xfrm>
              <a:off x="944240" y="3234455"/>
              <a:ext cx="373619" cy="373619"/>
            </a:xfrm>
            <a:prstGeom prst="roundRect">
              <a:avLst>
                <a:gd name="adj" fmla="val 16670"/>
              </a:avLst>
            </a:prstGeom>
            <a:solidFill>
              <a:schemeClr val="bg1">
                <a:lumMod val="65000"/>
              </a:schemeClr>
            </a:solidFill>
            <a:ln w="19050" cap="flat" cmpd="sng" algn="ctr">
              <a:solidFill>
                <a:sysClr val="window" lastClr="FFFFFF">
                  <a:hueOff val="0"/>
                  <a:satOff val="0"/>
                  <a:lumOff val="0"/>
                  <a:alphaOff val="0"/>
                </a:sysClr>
              </a:solidFill>
              <a:prstDash val="solid"/>
            </a:ln>
            <a:effectLst/>
          </p:spPr>
          <p:txBody>
            <a:bodyPr lIns="123197" tIns="123197" rIns="123197" bIns="123197" spcCol="1270" anchor="ctr"/>
            <a:lstStyle/>
            <a:p>
              <a:pPr algn="ctr" defTabSz="626745" fontAlgn="auto">
                <a:lnSpc>
                  <a:spcPct val="90000"/>
                </a:lnSpc>
                <a:spcBef>
                  <a:spcPts val="0"/>
                </a:spcBef>
                <a:spcAft>
                  <a:spcPct val="35000"/>
                </a:spcAft>
                <a:defRPr/>
              </a:pPr>
              <a:r>
                <a:rPr lang="en-US" altLang="zh-CN" sz="1500" b="1" kern="0" dirty="0">
                  <a:solidFill>
                    <a:prstClr val="white"/>
                  </a:solidFill>
                  <a:latin typeface="+mn-ea"/>
                  <a:cs typeface="微软雅黑" panose="020B0503020204020204" pitchFamily="34" charset="-122"/>
                  <a:sym typeface="微软雅黑" panose="020B0503020204020204" pitchFamily="34" charset="-122"/>
                </a:rPr>
                <a:t>1</a:t>
              </a:r>
              <a:endParaRPr lang="zh-CN" altLang="en-US" sz="1500" b="1" kern="0" dirty="0">
                <a:solidFill>
                  <a:prstClr val="white"/>
                </a:solidFill>
                <a:latin typeface="+mn-ea"/>
                <a:cs typeface="微软雅黑" panose="020B0503020204020204" pitchFamily="34" charset="-122"/>
                <a:sym typeface="微软雅黑" panose="020B0503020204020204" pitchFamily="34" charset="-122"/>
              </a:endParaRPr>
            </a:p>
          </p:txBody>
        </p:sp>
        <p:sp>
          <p:nvSpPr>
            <p:cNvPr id="107" name="圆角矩形 7"/>
            <p:cNvSpPr/>
            <p:nvPr/>
          </p:nvSpPr>
          <p:spPr>
            <a:xfrm>
              <a:off x="1383532" y="3236395"/>
              <a:ext cx="1943731" cy="355377"/>
            </a:xfrm>
            <a:prstGeom prst="rect">
              <a:avLst/>
            </a:prstGeom>
            <a:solidFill>
              <a:schemeClr val="bg1">
                <a:lumMod val="65000"/>
              </a:schemeClr>
            </a:solidFill>
            <a:ln w="19050" cap="flat" cmpd="sng" algn="ctr">
              <a:solidFill>
                <a:sysClr val="window" lastClr="FFFFFF">
                  <a:hueOff val="0"/>
                  <a:satOff val="0"/>
                  <a:lumOff val="0"/>
                  <a:alphaOff val="0"/>
                </a:sysClr>
              </a:solidFill>
              <a:prstDash val="solid"/>
            </a:ln>
            <a:effectLst/>
          </p:spPr>
          <p:txBody>
            <a:bodyPr lIns="123197" tIns="123197" rIns="123197" bIns="123197" spcCol="1270" anchor="ctr"/>
            <a:lstStyle/>
            <a:p>
              <a:pPr algn="ctr" defTabSz="626745" fontAlgn="auto">
                <a:lnSpc>
                  <a:spcPct val="90000"/>
                </a:lnSpc>
                <a:spcBef>
                  <a:spcPts val="0"/>
                </a:spcBef>
                <a:spcAft>
                  <a:spcPct val="35000"/>
                </a:spcAft>
                <a:defRPr/>
              </a:pPr>
              <a:r>
                <a:rPr lang="zh-CN" altLang="en-US" sz="1500" b="1" kern="0" dirty="0">
                  <a:solidFill>
                    <a:prstClr val="white"/>
                  </a:solidFill>
                  <a:latin typeface="+mn-ea"/>
                  <a:cs typeface="微软雅黑" panose="020B0503020204020204" pitchFamily="34" charset="-122"/>
                  <a:sym typeface="微软雅黑" panose="020B0503020204020204" pitchFamily="34" charset="-122"/>
                </a:rPr>
                <a:t>教师备课</a:t>
              </a:r>
            </a:p>
          </p:txBody>
        </p:sp>
      </p:grpSp>
      <p:grpSp>
        <p:nvGrpSpPr>
          <p:cNvPr id="56" name="组合 84"/>
          <p:cNvGrpSpPr/>
          <p:nvPr/>
        </p:nvGrpSpPr>
        <p:grpSpPr bwMode="auto">
          <a:xfrm>
            <a:off x="752523" y="4093884"/>
            <a:ext cx="2751344" cy="424828"/>
            <a:chOff x="944240" y="3221983"/>
            <a:chExt cx="2357212" cy="386091"/>
          </a:xfrm>
          <a:solidFill>
            <a:srgbClr val="0066CC"/>
          </a:solidFill>
        </p:grpSpPr>
        <p:sp>
          <p:nvSpPr>
            <p:cNvPr id="100" name="圆角矩形 99"/>
            <p:cNvSpPr/>
            <p:nvPr/>
          </p:nvSpPr>
          <p:spPr>
            <a:xfrm>
              <a:off x="944240" y="3234455"/>
              <a:ext cx="373619" cy="373619"/>
            </a:xfrm>
            <a:prstGeom prst="roundRect">
              <a:avLst>
                <a:gd name="adj" fmla="val 16670"/>
              </a:avLst>
            </a:prstGeom>
            <a:solidFill>
              <a:schemeClr val="bg1">
                <a:lumMod val="65000"/>
              </a:schemeClr>
            </a:solidFill>
            <a:ln w="19050" cap="flat" cmpd="sng" algn="ctr">
              <a:solidFill>
                <a:sysClr val="window" lastClr="FFFFFF">
                  <a:hueOff val="0"/>
                  <a:satOff val="0"/>
                  <a:lumOff val="0"/>
                  <a:alphaOff val="0"/>
                </a:sysClr>
              </a:solidFill>
              <a:prstDash val="solid"/>
            </a:ln>
            <a:effectLst/>
          </p:spPr>
          <p:txBody>
            <a:bodyPr/>
            <a:lstStyle/>
            <a:p>
              <a:pPr defTabSz="970280" fontAlgn="auto">
                <a:spcBef>
                  <a:spcPts val="0"/>
                </a:spcBef>
                <a:spcAft>
                  <a:spcPts val="0"/>
                </a:spcAft>
                <a:defRPr/>
              </a:pPr>
              <a:r>
                <a:rPr lang="en-US" altLang="zh-CN" sz="1500" b="1" kern="0" dirty="0">
                  <a:solidFill>
                    <a:prstClr val="white"/>
                  </a:solidFill>
                  <a:latin typeface="+mn-ea"/>
                  <a:cs typeface="微软雅黑" panose="020B0503020204020204" pitchFamily="34" charset="-122"/>
                  <a:sym typeface="微软雅黑" panose="020B0503020204020204" pitchFamily="34" charset="-122"/>
                </a:rPr>
                <a:t>2</a:t>
              </a:r>
              <a:endParaRPr lang="zh-CN" altLang="en-US" sz="1500" b="1" kern="0" dirty="0">
                <a:solidFill>
                  <a:prstClr val="white"/>
                </a:solidFill>
                <a:latin typeface="+mn-ea"/>
                <a:cs typeface="微软雅黑" panose="020B0503020204020204" pitchFamily="34" charset="-122"/>
                <a:sym typeface="微软雅黑" panose="020B0503020204020204" pitchFamily="34" charset="-122"/>
              </a:endParaRPr>
            </a:p>
          </p:txBody>
        </p:sp>
        <p:sp>
          <p:nvSpPr>
            <p:cNvPr id="103" name="圆角矩形 7">
              <a:hlinkClick r:id="rId10" action="ppaction://hlinkfile"/>
            </p:cNvPr>
            <p:cNvSpPr/>
            <p:nvPr/>
          </p:nvSpPr>
          <p:spPr>
            <a:xfrm>
              <a:off x="1357721" y="3221983"/>
              <a:ext cx="1943731" cy="355378"/>
            </a:xfrm>
            <a:prstGeom prst="rect">
              <a:avLst/>
            </a:prstGeom>
            <a:solidFill>
              <a:schemeClr val="bg1">
                <a:lumMod val="65000"/>
              </a:schemeClr>
            </a:solidFill>
            <a:ln w="19050" cap="flat" cmpd="sng" algn="ctr">
              <a:solidFill>
                <a:sysClr val="window" lastClr="FFFFFF">
                  <a:hueOff val="0"/>
                  <a:satOff val="0"/>
                  <a:lumOff val="0"/>
                  <a:alphaOff val="0"/>
                </a:sysClr>
              </a:solidFill>
              <a:prstDash val="solid"/>
            </a:ln>
            <a:effectLst/>
          </p:spPr>
          <p:txBody>
            <a:bodyPr lIns="123197" tIns="123197" rIns="123197" bIns="123197" spcCol="1270" anchor="ctr"/>
            <a:lstStyle/>
            <a:p>
              <a:pPr algn="ctr" defTabSz="626745" fontAlgn="auto">
                <a:lnSpc>
                  <a:spcPct val="90000"/>
                </a:lnSpc>
                <a:spcBef>
                  <a:spcPts val="0"/>
                </a:spcBef>
                <a:spcAft>
                  <a:spcPct val="35000"/>
                </a:spcAft>
                <a:defRPr/>
              </a:pPr>
              <a:r>
                <a:rPr lang="zh-CN" altLang="en-US" sz="1500" b="1" kern="0" dirty="0">
                  <a:solidFill>
                    <a:prstClr val="white"/>
                  </a:solidFill>
                  <a:latin typeface="+mn-ea"/>
                  <a:cs typeface="微软雅黑" panose="020B0503020204020204" pitchFamily="34" charset="-122"/>
                  <a:sym typeface="微软雅黑" panose="020B0503020204020204" pitchFamily="34" charset="-122"/>
                </a:rPr>
                <a:t>教学授课</a:t>
              </a:r>
            </a:p>
          </p:txBody>
        </p:sp>
      </p:grpSp>
      <p:grpSp>
        <p:nvGrpSpPr>
          <p:cNvPr id="61" name="组合 104"/>
          <p:cNvGrpSpPr/>
          <p:nvPr/>
        </p:nvGrpSpPr>
        <p:grpSpPr bwMode="auto">
          <a:xfrm>
            <a:off x="731520" y="5124317"/>
            <a:ext cx="2772347" cy="406751"/>
            <a:chOff x="944240" y="3533877"/>
            <a:chExt cx="2411453" cy="373619"/>
          </a:xfrm>
          <a:solidFill>
            <a:srgbClr val="0066CC"/>
          </a:solidFill>
        </p:grpSpPr>
        <p:sp>
          <p:nvSpPr>
            <p:cNvPr id="98" name="圆角矩形 97"/>
            <p:cNvSpPr/>
            <p:nvPr/>
          </p:nvSpPr>
          <p:spPr>
            <a:xfrm>
              <a:off x="944240" y="3533877"/>
              <a:ext cx="374121" cy="373619"/>
            </a:xfrm>
            <a:prstGeom prst="roundRect">
              <a:avLst>
                <a:gd name="adj" fmla="val 16670"/>
              </a:avLst>
            </a:prstGeom>
            <a:solidFill>
              <a:schemeClr val="bg1">
                <a:lumMod val="65000"/>
              </a:schemeClr>
            </a:solidFill>
            <a:ln w="19050" cap="flat" cmpd="sng" algn="ctr">
              <a:solidFill>
                <a:sysClr val="window" lastClr="FFFFFF">
                  <a:hueOff val="0"/>
                  <a:satOff val="0"/>
                  <a:lumOff val="0"/>
                  <a:alphaOff val="0"/>
                </a:sysClr>
              </a:solidFill>
              <a:prstDash val="solid"/>
            </a:ln>
            <a:effectLst/>
          </p:spPr>
          <p:txBody>
            <a:bodyPr/>
            <a:lstStyle/>
            <a:p>
              <a:pPr defTabSz="970280" fontAlgn="auto">
                <a:spcBef>
                  <a:spcPts val="0"/>
                </a:spcBef>
                <a:spcAft>
                  <a:spcPts val="0"/>
                </a:spcAft>
                <a:defRPr/>
              </a:pPr>
              <a:r>
                <a:rPr lang="en-US" altLang="zh-CN" sz="1500" b="1" kern="0" dirty="0">
                  <a:solidFill>
                    <a:prstClr val="white"/>
                  </a:solidFill>
                  <a:latin typeface="+mn-ea"/>
                  <a:cs typeface="微软雅黑" panose="020B0503020204020204" pitchFamily="34" charset="-122"/>
                  <a:sym typeface="微软雅黑" panose="020B0503020204020204" pitchFamily="34" charset="-122"/>
                </a:rPr>
                <a:t>4</a:t>
              </a:r>
              <a:endParaRPr lang="zh-CN" altLang="en-US" sz="1500" b="1" kern="0" dirty="0">
                <a:solidFill>
                  <a:prstClr val="white"/>
                </a:solidFill>
                <a:latin typeface="+mn-ea"/>
                <a:cs typeface="微软雅黑" panose="020B0503020204020204" pitchFamily="34" charset="-122"/>
                <a:sym typeface="微软雅黑" panose="020B0503020204020204" pitchFamily="34" charset="-122"/>
              </a:endParaRPr>
            </a:p>
          </p:txBody>
        </p:sp>
        <p:sp>
          <p:nvSpPr>
            <p:cNvPr id="99" name="圆角矩形 10"/>
            <p:cNvSpPr/>
            <p:nvPr/>
          </p:nvSpPr>
          <p:spPr bwMode="auto">
            <a:xfrm>
              <a:off x="1410590" y="3535947"/>
              <a:ext cx="1945103" cy="335690"/>
            </a:xfrm>
            <a:prstGeom prst="rect">
              <a:avLst/>
            </a:prstGeom>
            <a:solidFill>
              <a:schemeClr val="bg1">
                <a:lumMod val="65000"/>
              </a:schemeClr>
            </a:solidFill>
            <a:ln>
              <a:noFill/>
            </a:ln>
            <a:effectLst/>
          </p:spPr>
          <p:txBody>
            <a:bodyPr lIns="136885" tIns="136885" rIns="136885" bIns="136885" spcCol="1270" anchor="ctr"/>
            <a:lstStyle/>
            <a:p>
              <a:pPr algn="ctr" defTabSz="696595" fontAlgn="auto">
                <a:lnSpc>
                  <a:spcPct val="90000"/>
                </a:lnSpc>
                <a:spcBef>
                  <a:spcPts val="0"/>
                </a:spcBef>
                <a:spcAft>
                  <a:spcPct val="35000"/>
                </a:spcAft>
                <a:defRPr/>
              </a:pPr>
              <a:r>
                <a:rPr lang="zh-CN" altLang="en-US" sz="1500" b="1" kern="0" dirty="0">
                  <a:solidFill>
                    <a:prstClr val="white"/>
                  </a:solidFill>
                  <a:latin typeface="+mn-ea"/>
                  <a:cs typeface="微软雅黑" panose="020B0503020204020204" pitchFamily="34" charset="-122"/>
                  <a:sym typeface="微软雅黑" panose="020B0503020204020204" pitchFamily="34" charset="-122"/>
                </a:rPr>
                <a:t>网上作业</a:t>
              </a:r>
            </a:p>
          </p:txBody>
        </p:sp>
      </p:grpSp>
      <p:sp>
        <p:nvSpPr>
          <p:cNvPr id="79" name="圆角矩形 13"/>
          <p:cNvSpPr/>
          <p:nvPr/>
        </p:nvSpPr>
        <p:spPr bwMode="auto">
          <a:xfrm>
            <a:off x="5125736" y="5221486"/>
            <a:ext cx="1806226" cy="363815"/>
          </a:xfrm>
          <a:prstGeom prst="rect">
            <a:avLst/>
          </a:prstGeom>
          <a:solidFill>
            <a:schemeClr val="bg1">
              <a:lumMod val="65000"/>
            </a:schemeClr>
          </a:solidFill>
          <a:ln>
            <a:noFill/>
          </a:ln>
          <a:effectLst/>
        </p:spPr>
        <p:txBody>
          <a:bodyPr lIns="136885" tIns="136885" rIns="136885" bIns="136885" spcCol="1270" anchor="ctr"/>
          <a:lstStyle/>
          <a:p>
            <a:pPr algn="ctr" defTabSz="696595" fontAlgn="auto">
              <a:lnSpc>
                <a:spcPct val="90000"/>
              </a:lnSpc>
              <a:spcBef>
                <a:spcPts val="0"/>
              </a:spcBef>
              <a:spcAft>
                <a:spcPct val="35000"/>
              </a:spcAft>
              <a:defRPr/>
            </a:pPr>
            <a:r>
              <a:rPr lang="zh-CN" altLang="en-US" sz="1500" b="1" kern="0" dirty="0">
                <a:solidFill>
                  <a:prstClr val="white"/>
                </a:solidFill>
                <a:latin typeface="+mn-ea"/>
                <a:cs typeface="微软雅黑" panose="020B0503020204020204" pitchFamily="34" charset="-122"/>
                <a:sym typeface="微软雅黑" panose="020B0503020204020204" pitchFamily="34" charset="-122"/>
              </a:rPr>
              <a:t>同步辅学</a:t>
            </a:r>
          </a:p>
        </p:txBody>
      </p:sp>
      <p:sp>
        <p:nvSpPr>
          <p:cNvPr id="80" name="圆角矩形 13"/>
          <p:cNvSpPr/>
          <p:nvPr/>
        </p:nvSpPr>
        <p:spPr bwMode="auto">
          <a:xfrm>
            <a:off x="5125736" y="6385244"/>
            <a:ext cx="1803892" cy="366075"/>
          </a:xfrm>
          <a:prstGeom prst="rect">
            <a:avLst/>
          </a:prstGeom>
          <a:solidFill>
            <a:schemeClr val="bg1">
              <a:lumMod val="65000"/>
            </a:schemeClr>
          </a:solidFill>
          <a:ln>
            <a:noFill/>
          </a:ln>
          <a:effectLst/>
        </p:spPr>
        <p:txBody>
          <a:bodyPr lIns="136885" tIns="136885" rIns="136885" bIns="136885" spcCol="1270" anchor="ctr"/>
          <a:lstStyle/>
          <a:p>
            <a:pPr algn="ctr" defTabSz="696595" fontAlgn="auto">
              <a:lnSpc>
                <a:spcPct val="90000"/>
              </a:lnSpc>
              <a:spcBef>
                <a:spcPts val="0"/>
              </a:spcBef>
              <a:spcAft>
                <a:spcPct val="35000"/>
              </a:spcAft>
              <a:defRPr/>
            </a:pPr>
            <a:r>
              <a:rPr lang="zh-CN" altLang="en-US" sz="1500" b="1" kern="0" dirty="0">
                <a:solidFill>
                  <a:prstClr val="white"/>
                </a:solidFill>
                <a:latin typeface="+mn-ea"/>
                <a:cs typeface="微软雅黑" panose="020B0503020204020204" pitchFamily="34" charset="-122"/>
                <a:sym typeface="微软雅黑" panose="020B0503020204020204" pitchFamily="34" charset="-122"/>
              </a:rPr>
              <a:t>家校互动</a:t>
            </a:r>
          </a:p>
        </p:txBody>
      </p:sp>
      <p:sp>
        <p:nvSpPr>
          <p:cNvPr id="81" name="圆角矩形 13"/>
          <p:cNvSpPr/>
          <p:nvPr/>
        </p:nvSpPr>
        <p:spPr bwMode="auto">
          <a:xfrm>
            <a:off x="5125736" y="5799975"/>
            <a:ext cx="1806226" cy="366075"/>
          </a:xfrm>
          <a:prstGeom prst="rect">
            <a:avLst/>
          </a:prstGeom>
          <a:solidFill>
            <a:schemeClr val="bg1">
              <a:lumMod val="65000"/>
            </a:schemeClr>
          </a:solidFill>
          <a:ln>
            <a:noFill/>
          </a:ln>
          <a:effectLst/>
        </p:spPr>
        <p:txBody>
          <a:bodyPr lIns="136885" tIns="136885" rIns="136885" bIns="136885" spcCol="1270" anchor="ctr"/>
          <a:lstStyle/>
          <a:p>
            <a:pPr algn="ctr" defTabSz="696595" fontAlgn="auto">
              <a:lnSpc>
                <a:spcPct val="90000"/>
              </a:lnSpc>
              <a:spcBef>
                <a:spcPts val="0"/>
              </a:spcBef>
              <a:spcAft>
                <a:spcPct val="35000"/>
              </a:spcAft>
              <a:defRPr/>
            </a:pPr>
            <a:r>
              <a:rPr lang="zh-CN" altLang="en-US" sz="1500" b="1" kern="0" dirty="0">
                <a:solidFill>
                  <a:prstClr val="white"/>
                </a:solidFill>
                <a:latin typeface="+mn-ea"/>
                <a:cs typeface="微软雅黑" panose="020B0503020204020204" pitchFamily="34" charset="-122"/>
                <a:sym typeface="微软雅黑" panose="020B0503020204020204" pitchFamily="34" charset="-122"/>
              </a:rPr>
              <a:t>家长学堂</a:t>
            </a:r>
          </a:p>
        </p:txBody>
      </p:sp>
      <p:sp>
        <p:nvSpPr>
          <p:cNvPr id="118" name="MH_SubTitle_1"/>
          <p:cNvSpPr/>
          <p:nvPr>
            <p:custDataLst>
              <p:tags r:id="rId2"/>
            </p:custDataLst>
          </p:nvPr>
        </p:nvSpPr>
        <p:spPr>
          <a:xfrm>
            <a:off x="899160" y="2838008"/>
            <a:ext cx="2545833" cy="568921"/>
          </a:xfrm>
          <a:custGeom>
            <a:avLst/>
            <a:gdLst>
              <a:gd name="connsiteX0" fmla="*/ 0 w 1511084"/>
              <a:gd name="connsiteY0" fmla="*/ 60091 h 600908"/>
              <a:gd name="connsiteX1" fmla="*/ 60091 w 1511084"/>
              <a:gd name="connsiteY1" fmla="*/ 0 h 600908"/>
              <a:gd name="connsiteX2" fmla="*/ 1450993 w 1511084"/>
              <a:gd name="connsiteY2" fmla="*/ 0 h 600908"/>
              <a:gd name="connsiteX3" fmla="*/ 1511084 w 1511084"/>
              <a:gd name="connsiteY3" fmla="*/ 60091 h 600908"/>
              <a:gd name="connsiteX4" fmla="*/ 1511084 w 1511084"/>
              <a:gd name="connsiteY4" fmla="*/ 540817 h 600908"/>
              <a:gd name="connsiteX5" fmla="*/ 1450993 w 1511084"/>
              <a:gd name="connsiteY5" fmla="*/ 600908 h 600908"/>
              <a:gd name="connsiteX6" fmla="*/ 60091 w 1511084"/>
              <a:gd name="connsiteY6" fmla="*/ 600908 h 600908"/>
              <a:gd name="connsiteX7" fmla="*/ 0 w 1511084"/>
              <a:gd name="connsiteY7" fmla="*/ 540817 h 600908"/>
              <a:gd name="connsiteX8" fmla="*/ 0 w 1511084"/>
              <a:gd name="connsiteY8" fmla="*/ 60091 h 600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084" h="600908">
                <a:moveTo>
                  <a:pt x="0" y="60091"/>
                </a:moveTo>
                <a:cubicBezTo>
                  <a:pt x="0" y="26904"/>
                  <a:pt x="26904" y="0"/>
                  <a:pt x="60091" y="0"/>
                </a:cubicBezTo>
                <a:lnTo>
                  <a:pt x="1450993" y="0"/>
                </a:lnTo>
                <a:cubicBezTo>
                  <a:pt x="1484180" y="0"/>
                  <a:pt x="1511084" y="26904"/>
                  <a:pt x="1511084" y="60091"/>
                </a:cubicBezTo>
                <a:lnTo>
                  <a:pt x="1511084" y="540817"/>
                </a:lnTo>
                <a:cubicBezTo>
                  <a:pt x="1511084" y="574004"/>
                  <a:pt x="1484180" y="600908"/>
                  <a:pt x="1450993" y="600908"/>
                </a:cubicBezTo>
                <a:lnTo>
                  <a:pt x="60091" y="600908"/>
                </a:lnTo>
                <a:cubicBezTo>
                  <a:pt x="26904" y="600908"/>
                  <a:pt x="0" y="574004"/>
                  <a:pt x="0" y="540817"/>
                </a:cubicBezTo>
                <a:lnTo>
                  <a:pt x="0" y="60091"/>
                </a:lnTo>
                <a:close/>
              </a:path>
            </a:pathLst>
          </a:custGeom>
          <a:solidFill>
            <a:schemeClr val="accent1"/>
          </a:solidFill>
          <a:ln w="12700">
            <a:no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0" tIns="0" rIns="0" bIns="0" spcCol="1270" anchor="ctr">
            <a:normAutofit/>
          </a:bodyPr>
          <a:lstStyle/>
          <a:p>
            <a:pPr algn="ctr" defTabSz="1066800">
              <a:lnSpc>
                <a:spcPct val="90000"/>
              </a:lnSpc>
              <a:spcAft>
                <a:spcPct val="35000"/>
              </a:spcAft>
              <a:defRPr/>
            </a:pPr>
            <a:r>
              <a:rPr lang="zh-CN" altLang="en-US" sz="2000" b="1" dirty="0" smtClean="0">
                <a:solidFill>
                  <a:srgbClr val="FFFFFF"/>
                </a:solidFill>
              </a:rPr>
              <a:t>教师应用</a:t>
            </a:r>
            <a:endParaRPr lang="zh-CN" altLang="en-US" sz="2000" b="1" dirty="0">
              <a:solidFill>
                <a:srgbClr val="FFFFFF"/>
              </a:solidFill>
            </a:endParaRPr>
          </a:p>
        </p:txBody>
      </p:sp>
      <p:sp>
        <p:nvSpPr>
          <p:cNvPr id="119" name="MH_SubTitle_2"/>
          <p:cNvSpPr/>
          <p:nvPr>
            <p:custDataLst>
              <p:tags r:id="rId3"/>
            </p:custDataLst>
          </p:nvPr>
        </p:nvSpPr>
        <p:spPr>
          <a:xfrm>
            <a:off x="8538726" y="2838009"/>
            <a:ext cx="2563572" cy="568920"/>
          </a:xfrm>
          <a:custGeom>
            <a:avLst/>
            <a:gdLst>
              <a:gd name="connsiteX0" fmla="*/ 0 w 1511084"/>
              <a:gd name="connsiteY0" fmla="*/ 60091 h 600908"/>
              <a:gd name="connsiteX1" fmla="*/ 60091 w 1511084"/>
              <a:gd name="connsiteY1" fmla="*/ 0 h 600908"/>
              <a:gd name="connsiteX2" fmla="*/ 1450993 w 1511084"/>
              <a:gd name="connsiteY2" fmla="*/ 0 h 600908"/>
              <a:gd name="connsiteX3" fmla="*/ 1511084 w 1511084"/>
              <a:gd name="connsiteY3" fmla="*/ 60091 h 600908"/>
              <a:gd name="connsiteX4" fmla="*/ 1511084 w 1511084"/>
              <a:gd name="connsiteY4" fmla="*/ 540817 h 600908"/>
              <a:gd name="connsiteX5" fmla="*/ 1450993 w 1511084"/>
              <a:gd name="connsiteY5" fmla="*/ 600908 h 600908"/>
              <a:gd name="connsiteX6" fmla="*/ 60091 w 1511084"/>
              <a:gd name="connsiteY6" fmla="*/ 600908 h 600908"/>
              <a:gd name="connsiteX7" fmla="*/ 0 w 1511084"/>
              <a:gd name="connsiteY7" fmla="*/ 540817 h 600908"/>
              <a:gd name="connsiteX8" fmla="*/ 0 w 1511084"/>
              <a:gd name="connsiteY8" fmla="*/ 60091 h 600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084" h="600908">
                <a:moveTo>
                  <a:pt x="0" y="60091"/>
                </a:moveTo>
                <a:cubicBezTo>
                  <a:pt x="0" y="26904"/>
                  <a:pt x="26904" y="0"/>
                  <a:pt x="60091" y="0"/>
                </a:cubicBezTo>
                <a:lnTo>
                  <a:pt x="1450993" y="0"/>
                </a:lnTo>
                <a:cubicBezTo>
                  <a:pt x="1484180" y="0"/>
                  <a:pt x="1511084" y="26904"/>
                  <a:pt x="1511084" y="60091"/>
                </a:cubicBezTo>
                <a:lnTo>
                  <a:pt x="1511084" y="540817"/>
                </a:lnTo>
                <a:cubicBezTo>
                  <a:pt x="1511084" y="574004"/>
                  <a:pt x="1484180" y="600908"/>
                  <a:pt x="1450993" y="600908"/>
                </a:cubicBezTo>
                <a:lnTo>
                  <a:pt x="60091" y="600908"/>
                </a:lnTo>
                <a:cubicBezTo>
                  <a:pt x="26904" y="600908"/>
                  <a:pt x="0" y="574004"/>
                  <a:pt x="0" y="540817"/>
                </a:cubicBezTo>
                <a:lnTo>
                  <a:pt x="0" y="60091"/>
                </a:lnTo>
                <a:close/>
              </a:path>
            </a:pathLst>
          </a:custGeom>
          <a:solidFill>
            <a:schemeClr val="accent2"/>
          </a:solidFill>
          <a:ln w="12700">
            <a:no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0" tIns="0" rIns="0" bIns="0" spcCol="1270" anchor="ctr">
            <a:normAutofit/>
          </a:bodyPr>
          <a:lstStyle/>
          <a:p>
            <a:pPr algn="ctr" defTabSz="1066800">
              <a:lnSpc>
                <a:spcPct val="90000"/>
              </a:lnSpc>
              <a:spcAft>
                <a:spcPct val="35000"/>
              </a:spcAft>
              <a:defRPr/>
            </a:pPr>
            <a:r>
              <a:rPr lang="zh-CN" altLang="en-US" sz="2000" b="1" dirty="0" smtClean="0">
                <a:solidFill>
                  <a:srgbClr val="FFFFFF"/>
                </a:solidFill>
              </a:rPr>
              <a:t>学生应用</a:t>
            </a:r>
            <a:endParaRPr lang="zh-CN" altLang="en-US" sz="2000" b="1" dirty="0">
              <a:solidFill>
                <a:srgbClr val="FFFFFF"/>
              </a:solidFill>
            </a:endParaRPr>
          </a:p>
        </p:txBody>
      </p:sp>
      <p:sp>
        <p:nvSpPr>
          <p:cNvPr id="120" name="MH_SubTitle_4"/>
          <p:cNvSpPr/>
          <p:nvPr>
            <p:custDataLst>
              <p:tags r:id="rId4"/>
            </p:custDataLst>
          </p:nvPr>
        </p:nvSpPr>
        <p:spPr>
          <a:xfrm>
            <a:off x="5125737" y="4536788"/>
            <a:ext cx="1803892" cy="587529"/>
          </a:xfrm>
          <a:custGeom>
            <a:avLst/>
            <a:gdLst>
              <a:gd name="connsiteX0" fmla="*/ 0 w 1511084"/>
              <a:gd name="connsiteY0" fmla="*/ 60091 h 600908"/>
              <a:gd name="connsiteX1" fmla="*/ 60091 w 1511084"/>
              <a:gd name="connsiteY1" fmla="*/ 0 h 600908"/>
              <a:gd name="connsiteX2" fmla="*/ 1450993 w 1511084"/>
              <a:gd name="connsiteY2" fmla="*/ 0 h 600908"/>
              <a:gd name="connsiteX3" fmla="*/ 1511084 w 1511084"/>
              <a:gd name="connsiteY3" fmla="*/ 60091 h 600908"/>
              <a:gd name="connsiteX4" fmla="*/ 1511084 w 1511084"/>
              <a:gd name="connsiteY4" fmla="*/ 540817 h 600908"/>
              <a:gd name="connsiteX5" fmla="*/ 1450993 w 1511084"/>
              <a:gd name="connsiteY5" fmla="*/ 600908 h 600908"/>
              <a:gd name="connsiteX6" fmla="*/ 60091 w 1511084"/>
              <a:gd name="connsiteY6" fmla="*/ 600908 h 600908"/>
              <a:gd name="connsiteX7" fmla="*/ 0 w 1511084"/>
              <a:gd name="connsiteY7" fmla="*/ 540817 h 600908"/>
              <a:gd name="connsiteX8" fmla="*/ 0 w 1511084"/>
              <a:gd name="connsiteY8" fmla="*/ 60091 h 600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084" h="600908">
                <a:moveTo>
                  <a:pt x="0" y="60091"/>
                </a:moveTo>
                <a:cubicBezTo>
                  <a:pt x="0" y="26904"/>
                  <a:pt x="26904" y="0"/>
                  <a:pt x="60091" y="0"/>
                </a:cubicBezTo>
                <a:lnTo>
                  <a:pt x="1450993" y="0"/>
                </a:lnTo>
                <a:cubicBezTo>
                  <a:pt x="1484180" y="0"/>
                  <a:pt x="1511084" y="26904"/>
                  <a:pt x="1511084" y="60091"/>
                </a:cubicBezTo>
                <a:lnTo>
                  <a:pt x="1511084" y="540817"/>
                </a:lnTo>
                <a:cubicBezTo>
                  <a:pt x="1511084" y="574004"/>
                  <a:pt x="1484180" y="600908"/>
                  <a:pt x="1450993" y="600908"/>
                </a:cubicBezTo>
                <a:lnTo>
                  <a:pt x="60091" y="600908"/>
                </a:lnTo>
                <a:cubicBezTo>
                  <a:pt x="26904" y="600908"/>
                  <a:pt x="0" y="574004"/>
                  <a:pt x="0" y="540817"/>
                </a:cubicBezTo>
                <a:lnTo>
                  <a:pt x="0" y="60091"/>
                </a:lnTo>
                <a:close/>
              </a:path>
            </a:pathLst>
          </a:custGeom>
          <a:solidFill>
            <a:schemeClr val="accent4"/>
          </a:solidFill>
          <a:ln w="12700">
            <a:no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0" tIns="0" rIns="0" bIns="0" spcCol="1270" anchor="ctr">
            <a:normAutofit/>
          </a:bodyPr>
          <a:lstStyle/>
          <a:p>
            <a:pPr algn="ctr" defTabSz="1066800">
              <a:lnSpc>
                <a:spcPct val="90000"/>
              </a:lnSpc>
              <a:spcAft>
                <a:spcPct val="35000"/>
              </a:spcAft>
              <a:defRPr/>
            </a:pPr>
            <a:r>
              <a:rPr lang="zh-CN" altLang="en-US" sz="2000" b="1" dirty="0" smtClean="0">
                <a:solidFill>
                  <a:srgbClr val="FFFFFF"/>
                </a:solidFill>
              </a:rPr>
              <a:t>家长应用</a:t>
            </a:r>
            <a:endParaRPr lang="zh-CN" altLang="en-US" sz="2000" b="1" dirty="0">
              <a:solidFill>
                <a:srgbClr val="FFFFFF"/>
              </a:solidFill>
            </a:endParaRPr>
          </a:p>
        </p:txBody>
      </p:sp>
      <p:sp>
        <p:nvSpPr>
          <p:cNvPr id="121" name="Text Box 4"/>
          <p:cNvSpPr txBox="1">
            <a:spLocks noChangeArrowheads="1"/>
          </p:cNvSpPr>
          <p:nvPr/>
        </p:nvSpPr>
        <p:spPr bwMode="auto">
          <a:xfrm>
            <a:off x="899160" y="1442154"/>
            <a:ext cx="10398348" cy="1176829"/>
          </a:xfrm>
          <a:prstGeom prst="rect">
            <a:avLst/>
          </a:prstGeom>
          <a:noFill/>
          <a:ln w="9525">
            <a:noFill/>
            <a:miter lim="800000"/>
          </a:ln>
          <a:effectLst>
            <a:glow rad="101600">
              <a:schemeClr val="accent2">
                <a:satMod val="175000"/>
                <a:alpha val="40000"/>
              </a:schemeClr>
            </a:glow>
          </a:effectLst>
          <a:scene3d>
            <a:camera prst="orthographicFront">
              <a:rot lat="0" lon="0" rev="0"/>
            </a:camera>
            <a:lightRig rig="contrasting" dir="t">
              <a:rot lat="0" lon="0" rev="7800000"/>
            </a:lightRig>
          </a:scene3d>
          <a:sp3d>
            <a:bevelT w="139700" h="139700"/>
          </a:sp3d>
        </p:spPr>
        <p:txBody>
          <a:bodyPr wrap="square" lIns="88287" tIns="44143" rIns="88287" bIns="44143">
            <a:spAutoFit/>
          </a:bodyPr>
          <a:lstStyle/>
          <a:p>
            <a:pPr defTabSz="882650">
              <a:lnSpc>
                <a:spcPct val="150000"/>
              </a:lnSpc>
              <a:defRPr/>
            </a:pPr>
            <a:r>
              <a:rPr lang="zh-CN" altLang="en-US" sz="23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国内唯一完整覆盖</a:t>
            </a:r>
            <a:r>
              <a:rPr lang="en-US" altLang="zh-CN" sz="23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K12</a:t>
            </a:r>
          </a:p>
          <a:p>
            <a:pPr algn="ctr" defTabSz="882650">
              <a:lnSpc>
                <a:spcPct val="150000"/>
              </a:lnSpc>
              <a:defRPr/>
            </a:pPr>
            <a:r>
              <a:rPr lang="en-US" altLang="zh-CN" sz="2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 38</a:t>
            </a:r>
            <a:r>
              <a:rPr lang="zh-CN" altLang="en-US" sz="19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个学科</a:t>
            </a:r>
            <a:r>
              <a:rPr lang="en-US" altLang="zh-CN" sz="19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a:t>
            </a:r>
            <a:r>
              <a:rPr lang="en-US" altLang="zh-CN" sz="2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350</a:t>
            </a:r>
            <a:r>
              <a:rPr lang="zh-CN" altLang="en-US" sz="19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个版本</a:t>
            </a:r>
            <a:r>
              <a:rPr lang="en-US" altLang="zh-CN" sz="19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a:t>
            </a:r>
            <a:r>
              <a:rPr lang="en-US" altLang="zh-CN" sz="2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a:t>
            </a:r>
            <a:r>
              <a:rPr lang="zh-CN" altLang="en-US" sz="19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每年投入千万级资金更新</a:t>
            </a:r>
            <a:endParaRPr lang="en-US" altLang="zh-CN" sz="19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125" name="矩形 124"/>
          <p:cNvSpPr/>
          <p:nvPr/>
        </p:nvSpPr>
        <p:spPr>
          <a:xfrm>
            <a:off x="1396156" y="1024679"/>
            <a:ext cx="3117804" cy="535531"/>
          </a:xfrm>
          <a:prstGeom prst="rect">
            <a:avLst/>
          </a:prstGeom>
        </p:spPr>
        <p:txBody>
          <a:bodyPr wrap="square">
            <a:spAutoFit/>
            <a:scene3d>
              <a:camera prst="orthographicFront"/>
              <a:lightRig rig="threePt" dir="t"/>
            </a:scene3d>
            <a:sp3d contourW="12700"/>
          </a:bodyPr>
          <a:lstStyle/>
          <a:p>
            <a:pPr algn="ctr">
              <a:lnSpc>
                <a:spcPct val="120000"/>
              </a:lnSpc>
            </a:pPr>
            <a:r>
              <a:rPr lang="zh-CN" altLang="en-US" sz="2400" b="1" dirty="0" smtClean="0">
                <a:solidFill>
                  <a:schemeClr val="bg1"/>
                </a:solidFill>
                <a:latin typeface="+mn-ea"/>
              </a:rPr>
              <a:t>丰富完整的教学资源</a:t>
            </a:r>
            <a:endParaRPr lang="zh-CN" altLang="en-US" sz="2400" b="1" dirty="0">
              <a:solidFill>
                <a:schemeClr val="bg1"/>
              </a:solidFill>
              <a:latin typeface="+mn-ea"/>
            </a:endParaRPr>
          </a:p>
        </p:txBody>
      </p:sp>
      <p:grpSp>
        <p:nvGrpSpPr>
          <p:cNvPr id="57" name="组合 68"/>
          <p:cNvGrpSpPr/>
          <p:nvPr/>
        </p:nvGrpSpPr>
        <p:grpSpPr bwMode="auto">
          <a:xfrm>
            <a:off x="8512994" y="4631698"/>
            <a:ext cx="2751344" cy="411270"/>
            <a:chOff x="944240" y="3224410"/>
            <a:chExt cx="2370450" cy="379906"/>
          </a:xfrm>
          <a:solidFill>
            <a:srgbClr val="0066CC"/>
          </a:solidFill>
        </p:grpSpPr>
        <p:sp>
          <p:nvSpPr>
            <p:cNvPr id="58" name="圆角矩形 57"/>
            <p:cNvSpPr/>
            <p:nvPr/>
          </p:nvSpPr>
          <p:spPr>
            <a:xfrm>
              <a:off x="944240" y="3230289"/>
              <a:ext cx="373891" cy="374027"/>
            </a:xfrm>
            <a:prstGeom prst="roundRect">
              <a:avLst>
                <a:gd name="adj" fmla="val 16670"/>
              </a:avLst>
            </a:prstGeom>
            <a:solidFill>
              <a:schemeClr val="bg1">
                <a:lumMod val="65000"/>
              </a:schemeClr>
            </a:solidFill>
            <a:ln w="19050" cap="flat" cmpd="sng" algn="ctr">
              <a:solidFill>
                <a:sysClr val="window" lastClr="FFFFFF">
                  <a:hueOff val="0"/>
                  <a:satOff val="0"/>
                  <a:lumOff val="0"/>
                  <a:alphaOff val="0"/>
                </a:sysClr>
              </a:solidFill>
              <a:prstDash val="solid"/>
            </a:ln>
            <a:effectLst/>
          </p:spPr>
          <p:txBody>
            <a:bodyPr/>
            <a:lstStyle/>
            <a:p>
              <a:pPr defTabSz="970280" fontAlgn="auto">
                <a:spcBef>
                  <a:spcPts val="0"/>
                </a:spcBef>
                <a:spcAft>
                  <a:spcPts val="0"/>
                </a:spcAft>
                <a:defRPr/>
              </a:pPr>
              <a:r>
                <a:rPr lang="en-US" altLang="zh-CN" sz="1500" b="1" kern="0" dirty="0">
                  <a:solidFill>
                    <a:prstClr val="white"/>
                  </a:solidFill>
                  <a:latin typeface="+mn-ea"/>
                  <a:cs typeface="微软雅黑" panose="020B0503020204020204" pitchFamily="34" charset="-122"/>
                  <a:sym typeface="微软雅黑" panose="020B0503020204020204" pitchFamily="34" charset="-122"/>
                </a:rPr>
                <a:t>3</a:t>
              </a:r>
              <a:endParaRPr lang="zh-CN" altLang="en-US" sz="1500" b="1" kern="0" dirty="0">
                <a:solidFill>
                  <a:prstClr val="white"/>
                </a:solidFill>
                <a:latin typeface="+mn-ea"/>
                <a:cs typeface="微软雅黑" panose="020B0503020204020204" pitchFamily="34" charset="-122"/>
                <a:sym typeface="微软雅黑" panose="020B0503020204020204" pitchFamily="34" charset="-122"/>
              </a:endParaRPr>
            </a:p>
          </p:txBody>
        </p:sp>
        <p:sp>
          <p:nvSpPr>
            <p:cNvPr id="59" name="圆角矩形 7"/>
            <p:cNvSpPr/>
            <p:nvPr/>
          </p:nvSpPr>
          <p:spPr bwMode="auto">
            <a:xfrm>
              <a:off x="1370091" y="3224410"/>
              <a:ext cx="1944599" cy="336189"/>
            </a:xfrm>
            <a:prstGeom prst="rect">
              <a:avLst/>
            </a:prstGeom>
            <a:solidFill>
              <a:schemeClr val="bg1">
                <a:lumMod val="65000"/>
              </a:schemeClr>
            </a:solidFill>
            <a:ln>
              <a:noFill/>
            </a:ln>
            <a:effectLst/>
          </p:spPr>
          <p:txBody>
            <a:bodyPr lIns="123197" tIns="123197" rIns="123197" bIns="123197" spcCol="1270" anchor="ctr"/>
            <a:lstStyle/>
            <a:p>
              <a:pPr algn="ctr" defTabSz="626745" fontAlgn="auto">
                <a:lnSpc>
                  <a:spcPct val="90000"/>
                </a:lnSpc>
                <a:spcBef>
                  <a:spcPts val="0"/>
                </a:spcBef>
                <a:spcAft>
                  <a:spcPct val="35000"/>
                </a:spcAft>
                <a:defRPr/>
              </a:pPr>
              <a:r>
                <a:rPr lang="zh-CN" altLang="en-US" sz="1500" b="1" kern="0" dirty="0" smtClean="0">
                  <a:solidFill>
                    <a:prstClr val="white"/>
                  </a:solidFill>
                  <a:latin typeface="+mn-ea"/>
                  <a:cs typeface="微软雅黑" panose="020B0503020204020204" pitchFamily="34" charset="-122"/>
                  <a:sym typeface="微软雅黑" panose="020B0503020204020204" pitchFamily="34" charset="-122"/>
                </a:rPr>
                <a:t>测评提升</a:t>
              </a:r>
              <a:endParaRPr lang="zh-CN" altLang="en-US" sz="1500" b="1" kern="0" dirty="0">
                <a:solidFill>
                  <a:prstClr val="white"/>
                </a:solidFill>
                <a:latin typeface="+mn-ea"/>
                <a:cs typeface="微软雅黑" panose="020B0503020204020204" pitchFamily="34" charset="-122"/>
                <a:sym typeface="微软雅黑" panose="020B0503020204020204" pitchFamily="34" charset="-122"/>
              </a:endParaRPr>
            </a:p>
          </p:txBody>
        </p:sp>
      </p:grpSp>
      <p:grpSp>
        <p:nvGrpSpPr>
          <p:cNvPr id="60" name="组合 73"/>
          <p:cNvGrpSpPr/>
          <p:nvPr/>
        </p:nvGrpSpPr>
        <p:grpSpPr bwMode="auto">
          <a:xfrm>
            <a:off x="8529328" y="5671171"/>
            <a:ext cx="2735009" cy="406751"/>
            <a:chOff x="944240" y="3893768"/>
            <a:chExt cx="2378356" cy="373310"/>
          </a:xfrm>
          <a:solidFill>
            <a:srgbClr val="0066CC"/>
          </a:solidFill>
        </p:grpSpPr>
        <p:sp>
          <p:nvSpPr>
            <p:cNvPr id="64" name="圆角矩形 63"/>
            <p:cNvSpPr/>
            <p:nvPr/>
          </p:nvSpPr>
          <p:spPr>
            <a:xfrm>
              <a:off x="944240" y="3893768"/>
              <a:ext cx="374121" cy="373310"/>
            </a:xfrm>
            <a:prstGeom prst="roundRect">
              <a:avLst>
                <a:gd name="adj" fmla="val 16670"/>
              </a:avLst>
            </a:prstGeom>
            <a:solidFill>
              <a:schemeClr val="bg1">
                <a:lumMod val="65000"/>
              </a:schemeClr>
            </a:solidFill>
            <a:ln w="19050" cap="flat" cmpd="sng" algn="ctr">
              <a:solidFill>
                <a:sysClr val="window" lastClr="FFFFFF">
                  <a:hueOff val="0"/>
                  <a:satOff val="0"/>
                  <a:lumOff val="0"/>
                  <a:alphaOff val="0"/>
                </a:sysClr>
              </a:solidFill>
              <a:prstDash val="solid"/>
            </a:ln>
            <a:effectLst/>
          </p:spPr>
          <p:txBody>
            <a:bodyPr/>
            <a:lstStyle/>
            <a:p>
              <a:pPr defTabSz="970280" fontAlgn="auto">
                <a:spcBef>
                  <a:spcPts val="0"/>
                </a:spcBef>
                <a:spcAft>
                  <a:spcPts val="0"/>
                </a:spcAft>
                <a:defRPr/>
              </a:pPr>
              <a:r>
                <a:rPr lang="en-US" altLang="zh-CN" sz="1500" b="1" kern="0" dirty="0">
                  <a:solidFill>
                    <a:prstClr val="white"/>
                  </a:solidFill>
                  <a:latin typeface="+mn-ea"/>
                  <a:cs typeface="微软雅黑" panose="020B0503020204020204" pitchFamily="34" charset="-122"/>
                  <a:sym typeface="微软雅黑" panose="020B0503020204020204" pitchFamily="34" charset="-122"/>
                </a:rPr>
                <a:t>5</a:t>
              </a:r>
              <a:endParaRPr lang="zh-CN" altLang="en-US" sz="1500" b="1" kern="0" dirty="0">
                <a:solidFill>
                  <a:prstClr val="white"/>
                </a:solidFill>
                <a:latin typeface="+mn-ea"/>
                <a:cs typeface="微软雅黑" panose="020B0503020204020204" pitchFamily="34" charset="-122"/>
                <a:sym typeface="微软雅黑" panose="020B0503020204020204" pitchFamily="34" charset="-122"/>
              </a:endParaRPr>
            </a:p>
          </p:txBody>
        </p:sp>
        <p:sp>
          <p:nvSpPr>
            <p:cNvPr id="65" name="圆角矩形 13"/>
            <p:cNvSpPr/>
            <p:nvPr/>
          </p:nvSpPr>
          <p:spPr bwMode="auto">
            <a:xfrm>
              <a:off x="1376331" y="3897461"/>
              <a:ext cx="1946265" cy="335742"/>
            </a:xfrm>
            <a:prstGeom prst="rect">
              <a:avLst/>
            </a:prstGeom>
            <a:solidFill>
              <a:schemeClr val="bg1">
                <a:lumMod val="65000"/>
              </a:schemeClr>
            </a:solidFill>
            <a:ln>
              <a:noFill/>
            </a:ln>
            <a:effectLst/>
          </p:spPr>
          <p:txBody>
            <a:bodyPr lIns="136885" tIns="136885" rIns="136885" bIns="136885" spcCol="1270" anchor="ctr"/>
            <a:lstStyle/>
            <a:p>
              <a:pPr algn="ctr" defTabSz="696595" fontAlgn="auto">
                <a:lnSpc>
                  <a:spcPct val="90000"/>
                </a:lnSpc>
                <a:spcBef>
                  <a:spcPts val="0"/>
                </a:spcBef>
                <a:spcAft>
                  <a:spcPct val="35000"/>
                </a:spcAft>
                <a:defRPr/>
              </a:pPr>
              <a:r>
                <a:rPr lang="zh-CN" altLang="en-US" sz="1500" b="1" kern="0" dirty="0" smtClean="0">
                  <a:solidFill>
                    <a:prstClr val="white"/>
                  </a:solidFill>
                  <a:latin typeface="+mn-ea"/>
                  <a:cs typeface="微软雅黑" panose="020B0503020204020204" pitchFamily="34" charset="-122"/>
                  <a:sym typeface="微软雅黑" panose="020B0503020204020204" pitchFamily="34" charset="-122"/>
                </a:rPr>
                <a:t>专项培优</a:t>
              </a:r>
              <a:endParaRPr lang="zh-CN" altLang="en-US" sz="1500" b="1" kern="0" dirty="0">
                <a:solidFill>
                  <a:prstClr val="white"/>
                </a:solidFill>
                <a:latin typeface="+mn-ea"/>
                <a:cs typeface="微软雅黑" panose="020B0503020204020204" pitchFamily="34" charset="-122"/>
                <a:sym typeface="微软雅黑" panose="020B0503020204020204" pitchFamily="34" charset="-122"/>
              </a:endParaRPr>
            </a:p>
          </p:txBody>
        </p:sp>
      </p:grpSp>
      <p:grpSp>
        <p:nvGrpSpPr>
          <p:cNvPr id="66" name="组合 78"/>
          <p:cNvGrpSpPr/>
          <p:nvPr/>
        </p:nvGrpSpPr>
        <p:grpSpPr bwMode="auto">
          <a:xfrm>
            <a:off x="8526994" y="6195427"/>
            <a:ext cx="2737343" cy="406751"/>
            <a:chOff x="944240" y="4214454"/>
            <a:chExt cx="2381457" cy="373619"/>
          </a:xfrm>
          <a:solidFill>
            <a:srgbClr val="0066CC"/>
          </a:solidFill>
        </p:grpSpPr>
        <p:sp>
          <p:nvSpPr>
            <p:cNvPr id="67" name="圆角矩形 66"/>
            <p:cNvSpPr/>
            <p:nvPr/>
          </p:nvSpPr>
          <p:spPr>
            <a:xfrm>
              <a:off x="944240" y="4214454"/>
              <a:ext cx="374120" cy="373619"/>
            </a:xfrm>
            <a:prstGeom prst="roundRect">
              <a:avLst>
                <a:gd name="adj" fmla="val 16670"/>
              </a:avLst>
            </a:prstGeom>
            <a:solidFill>
              <a:schemeClr val="bg1">
                <a:lumMod val="65000"/>
              </a:schemeClr>
            </a:solidFill>
            <a:ln w="12700" cap="flat" cmpd="sng" algn="ctr">
              <a:noFill/>
              <a:prstDash val="solid"/>
            </a:ln>
            <a:effectLst>
              <a:outerShdw blurRad="50800" dist="38100" dir="5400000" rotWithShape="0">
                <a:srgbClr val="000000">
                  <a:alpha val="28000"/>
                </a:srgbClr>
              </a:outerShdw>
            </a:effectLst>
          </p:spPr>
          <p:txBody>
            <a:bodyPr/>
            <a:lstStyle/>
            <a:p>
              <a:pPr defTabSz="970280" fontAlgn="auto">
                <a:spcBef>
                  <a:spcPts val="0"/>
                </a:spcBef>
                <a:spcAft>
                  <a:spcPts val="0"/>
                </a:spcAft>
                <a:defRPr/>
              </a:pPr>
              <a:r>
                <a:rPr lang="en-US" altLang="zh-CN" sz="1500" b="1" kern="0" dirty="0">
                  <a:solidFill>
                    <a:prstClr val="white"/>
                  </a:solidFill>
                  <a:latin typeface="+mn-ea"/>
                  <a:cs typeface="微软雅黑" panose="020B0503020204020204" pitchFamily="34" charset="-122"/>
                  <a:sym typeface="微软雅黑" panose="020B0503020204020204" pitchFamily="34" charset="-122"/>
                </a:rPr>
                <a:t>6</a:t>
              </a:r>
              <a:endParaRPr lang="zh-CN" altLang="en-US" sz="1500" b="1" kern="0" dirty="0">
                <a:solidFill>
                  <a:prstClr val="white"/>
                </a:solidFill>
                <a:latin typeface="+mn-ea"/>
                <a:cs typeface="微软雅黑" panose="020B0503020204020204" pitchFamily="34" charset="-122"/>
                <a:sym typeface="微软雅黑" panose="020B0503020204020204" pitchFamily="34" charset="-122"/>
              </a:endParaRPr>
            </a:p>
          </p:txBody>
        </p:sp>
        <p:sp>
          <p:nvSpPr>
            <p:cNvPr id="68" name="圆角矩形 16"/>
            <p:cNvSpPr/>
            <p:nvPr/>
          </p:nvSpPr>
          <p:spPr bwMode="auto">
            <a:xfrm>
              <a:off x="1380586" y="4218609"/>
              <a:ext cx="1945111" cy="335800"/>
            </a:xfrm>
            <a:prstGeom prst="rect">
              <a:avLst/>
            </a:prstGeom>
            <a:solidFill>
              <a:schemeClr val="bg1">
                <a:lumMod val="65000"/>
              </a:schemeClr>
            </a:solidFill>
            <a:ln w="12700" cap="flat" cmpd="sng" algn="ctr">
              <a:noFill/>
              <a:prstDash val="solid"/>
            </a:ln>
            <a:effectLst>
              <a:outerShdw blurRad="50800" dist="38100" dir="5400000" rotWithShape="0">
                <a:srgbClr val="000000">
                  <a:alpha val="28000"/>
                </a:srgbClr>
              </a:outerShdw>
            </a:effectLst>
          </p:spPr>
          <p:txBody>
            <a:bodyPr lIns="136885" tIns="136885" rIns="136885" bIns="136885" spcCol="1270" anchor="ctr"/>
            <a:lstStyle/>
            <a:p>
              <a:pPr algn="ctr" defTabSz="696595" fontAlgn="auto">
                <a:lnSpc>
                  <a:spcPct val="90000"/>
                </a:lnSpc>
                <a:spcBef>
                  <a:spcPts val="0"/>
                </a:spcBef>
                <a:spcAft>
                  <a:spcPct val="35000"/>
                </a:spcAft>
                <a:defRPr/>
              </a:pPr>
              <a:r>
                <a:rPr lang="zh-CN" altLang="en-US" sz="1500" b="1" kern="0" dirty="0" smtClean="0">
                  <a:solidFill>
                    <a:prstClr val="white"/>
                  </a:solidFill>
                  <a:latin typeface="+mn-ea"/>
                  <a:cs typeface="微软雅黑" panose="020B0503020204020204" pitchFamily="34" charset="-122"/>
                  <a:sym typeface="微软雅黑" panose="020B0503020204020204" pitchFamily="34" charset="-122"/>
                </a:rPr>
                <a:t>课外拓展</a:t>
              </a:r>
              <a:endParaRPr lang="zh-CN" altLang="en-US" sz="1500" b="1" kern="0" dirty="0">
                <a:solidFill>
                  <a:prstClr val="white"/>
                </a:solidFill>
                <a:latin typeface="+mn-ea"/>
                <a:cs typeface="微软雅黑" panose="020B0503020204020204" pitchFamily="34" charset="-122"/>
                <a:sym typeface="微软雅黑" panose="020B0503020204020204" pitchFamily="34" charset="-122"/>
              </a:endParaRPr>
            </a:p>
          </p:txBody>
        </p:sp>
      </p:grpSp>
      <p:grpSp>
        <p:nvGrpSpPr>
          <p:cNvPr id="69" name="组合 83"/>
          <p:cNvGrpSpPr/>
          <p:nvPr/>
        </p:nvGrpSpPr>
        <p:grpSpPr bwMode="auto">
          <a:xfrm>
            <a:off x="8494324" y="3569627"/>
            <a:ext cx="2782586" cy="411270"/>
            <a:chOff x="944240" y="3234455"/>
            <a:chExt cx="2383023" cy="373619"/>
          </a:xfrm>
          <a:solidFill>
            <a:srgbClr val="0066CC"/>
          </a:solidFill>
        </p:grpSpPr>
        <p:sp>
          <p:nvSpPr>
            <p:cNvPr id="70" name="圆角矩形 69"/>
            <p:cNvSpPr/>
            <p:nvPr/>
          </p:nvSpPr>
          <p:spPr>
            <a:xfrm>
              <a:off x="944240" y="3234455"/>
              <a:ext cx="373619" cy="373619"/>
            </a:xfrm>
            <a:prstGeom prst="roundRect">
              <a:avLst>
                <a:gd name="adj" fmla="val 16670"/>
              </a:avLst>
            </a:prstGeom>
            <a:solidFill>
              <a:schemeClr val="bg1">
                <a:lumMod val="65000"/>
              </a:schemeClr>
            </a:solidFill>
            <a:ln w="19050" cap="flat" cmpd="sng" algn="ctr">
              <a:solidFill>
                <a:sysClr val="window" lastClr="FFFFFF">
                  <a:hueOff val="0"/>
                  <a:satOff val="0"/>
                  <a:lumOff val="0"/>
                  <a:alphaOff val="0"/>
                </a:sysClr>
              </a:solidFill>
              <a:prstDash val="solid"/>
            </a:ln>
            <a:effectLst/>
          </p:spPr>
          <p:txBody>
            <a:bodyPr lIns="123197" tIns="123197" rIns="123197" bIns="123197" spcCol="1270" anchor="ctr"/>
            <a:lstStyle/>
            <a:p>
              <a:pPr algn="ctr" defTabSz="626745" fontAlgn="auto">
                <a:lnSpc>
                  <a:spcPct val="90000"/>
                </a:lnSpc>
                <a:spcBef>
                  <a:spcPts val="0"/>
                </a:spcBef>
                <a:spcAft>
                  <a:spcPct val="35000"/>
                </a:spcAft>
                <a:defRPr/>
              </a:pPr>
              <a:r>
                <a:rPr lang="en-US" altLang="zh-CN" sz="1500" b="1" kern="0" dirty="0">
                  <a:solidFill>
                    <a:prstClr val="white"/>
                  </a:solidFill>
                  <a:latin typeface="+mn-ea"/>
                  <a:cs typeface="微软雅黑" panose="020B0503020204020204" pitchFamily="34" charset="-122"/>
                  <a:sym typeface="微软雅黑" panose="020B0503020204020204" pitchFamily="34" charset="-122"/>
                </a:rPr>
                <a:t>1</a:t>
              </a:r>
              <a:endParaRPr lang="zh-CN" altLang="en-US" sz="1500" b="1" kern="0" dirty="0">
                <a:solidFill>
                  <a:prstClr val="white"/>
                </a:solidFill>
                <a:latin typeface="+mn-ea"/>
                <a:cs typeface="微软雅黑" panose="020B0503020204020204" pitchFamily="34" charset="-122"/>
                <a:sym typeface="微软雅黑" panose="020B0503020204020204" pitchFamily="34" charset="-122"/>
              </a:endParaRPr>
            </a:p>
          </p:txBody>
        </p:sp>
        <p:sp>
          <p:nvSpPr>
            <p:cNvPr id="71" name="圆角矩形 7"/>
            <p:cNvSpPr/>
            <p:nvPr/>
          </p:nvSpPr>
          <p:spPr>
            <a:xfrm>
              <a:off x="1383532" y="3236395"/>
              <a:ext cx="1943731" cy="355377"/>
            </a:xfrm>
            <a:prstGeom prst="rect">
              <a:avLst/>
            </a:prstGeom>
            <a:solidFill>
              <a:schemeClr val="bg1">
                <a:lumMod val="65000"/>
              </a:schemeClr>
            </a:solidFill>
            <a:ln w="19050" cap="flat" cmpd="sng" algn="ctr">
              <a:solidFill>
                <a:sysClr val="window" lastClr="FFFFFF">
                  <a:hueOff val="0"/>
                  <a:satOff val="0"/>
                  <a:lumOff val="0"/>
                  <a:alphaOff val="0"/>
                </a:sysClr>
              </a:solidFill>
              <a:prstDash val="solid"/>
            </a:ln>
            <a:effectLst/>
          </p:spPr>
          <p:txBody>
            <a:bodyPr lIns="123197" tIns="123197" rIns="123197" bIns="123197" spcCol="1270" anchor="ctr"/>
            <a:lstStyle/>
            <a:p>
              <a:pPr algn="ctr" defTabSz="626745" fontAlgn="auto">
                <a:lnSpc>
                  <a:spcPct val="90000"/>
                </a:lnSpc>
                <a:spcBef>
                  <a:spcPts val="0"/>
                </a:spcBef>
                <a:spcAft>
                  <a:spcPct val="35000"/>
                </a:spcAft>
                <a:defRPr/>
              </a:pPr>
              <a:r>
                <a:rPr lang="zh-CN" altLang="en-US" sz="1500" b="1" kern="0" dirty="0">
                  <a:solidFill>
                    <a:prstClr val="white"/>
                  </a:solidFill>
                  <a:latin typeface="+mn-ea"/>
                  <a:cs typeface="微软雅黑" panose="020B0503020204020204" pitchFamily="34" charset="-122"/>
                  <a:sym typeface="微软雅黑" panose="020B0503020204020204" pitchFamily="34" charset="-122"/>
                </a:rPr>
                <a:t>同步导学</a:t>
              </a:r>
            </a:p>
          </p:txBody>
        </p:sp>
      </p:grpSp>
      <p:grpSp>
        <p:nvGrpSpPr>
          <p:cNvPr id="72" name="组合 84"/>
          <p:cNvGrpSpPr/>
          <p:nvPr/>
        </p:nvGrpSpPr>
        <p:grpSpPr bwMode="auto">
          <a:xfrm>
            <a:off x="8512993" y="4093884"/>
            <a:ext cx="2751344" cy="424828"/>
            <a:chOff x="944240" y="3221983"/>
            <a:chExt cx="2357212" cy="386091"/>
          </a:xfrm>
          <a:solidFill>
            <a:srgbClr val="0066CC"/>
          </a:solidFill>
        </p:grpSpPr>
        <p:sp>
          <p:nvSpPr>
            <p:cNvPr id="78" name="圆角矩形 77"/>
            <p:cNvSpPr/>
            <p:nvPr/>
          </p:nvSpPr>
          <p:spPr>
            <a:xfrm>
              <a:off x="944240" y="3234455"/>
              <a:ext cx="373619" cy="373619"/>
            </a:xfrm>
            <a:prstGeom prst="roundRect">
              <a:avLst>
                <a:gd name="adj" fmla="val 16670"/>
              </a:avLst>
            </a:prstGeom>
            <a:solidFill>
              <a:schemeClr val="bg1">
                <a:lumMod val="65000"/>
              </a:schemeClr>
            </a:solidFill>
            <a:ln w="19050" cap="flat" cmpd="sng" algn="ctr">
              <a:solidFill>
                <a:sysClr val="window" lastClr="FFFFFF">
                  <a:hueOff val="0"/>
                  <a:satOff val="0"/>
                  <a:lumOff val="0"/>
                  <a:alphaOff val="0"/>
                </a:sysClr>
              </a:solidFill>
              <a:prstDash val="solid"/>
            </a:ln>
            <a:effectLst/>
          </p:spPr>
          <p:txBody>
            <a:bodyPr/>
            <a:lstStyle/>
            <a:p>
              <a:pPr defTabSz="970280" fontAlgn="auto">
                <a:spcBef>
                  <a:spcPts val="0"/>
                </a:spcBef>
                <a:spcAft>
                  <a:spcPts val="0"/>
                </a:spcAft>
                <a:defRPr/>
              </a:pPr>
              <a:r>
                <a:rPr lang="en-US" altLang="zh-CN" sz="1500" b="1" kern="0" dirty="0">
                  <a:solidFill>
                    <a:prstClr val="white"/>
                  </a:solidFill>
                  <a:latin typeface="+mn-ea"/>
                  <a:cs typeface="微软雅黑" panose="020B0503020204020204" pitchFamily="34" charset="-122"/>
                  <a:sym typeface="微软雅黑" panose="020B0503020204020204" pitchFamily="34" charset="-122"/>
                </a:rPr>
                <a:t>2</a:t>
              </a:r>
              <a:endParaRPr lang="zh-CN" altLang="en-US" sz="1500" b="1" kern="0" dirty="0">
                <a:solidFill>
                  <a:prstClr val="white"/>
                </a:solidFill>
                <a:latin typeface="+mn-ea"/>
                <a:cs typeface="微软雅黑" panose="020B0503020204020204" pitchFamily="34" charset="-122"/>
                <a:sym typeface="微软雅黑" panose="020B0503020204020204" pitchFamily="34" charset="-122"/>
              </a:endParaRPr>
            </a:p>
          </p:txBody>
        </p:sp>
        <p:sp>
          <p:nvSpPr>
            <p:cNvPr id="82" name="圆角矩形 7">
              <a:hlinkClick r:id="rId10" action="ppaction://hlinkfile"/>
            </p:cNvPr>
            <p:cNvSpPr/>
            <p:nvPr/>
          </p:nvSpPr>
          <p:spPr>
            <a:xfrm>
              <a:off x="1357721" y="3221983"/>
              <a:ext cx="1943731" cy="355378"/>
            </a:xfrm>
            <a:prstGeom prst="rect">
              <a:avLst/>
            </a:prstGeom>
            <a:solidFill>
              <a:schemeClr val="bg1">
                <a:lumMod val="65000"/>
              </a:schemeClr>
            </a:solidFill>
            <a:ln w="19050" cap="flat" cmpd="sng" algn="ctr">
              <a:solidFill>
                <a:sysClr val="window" lastClr="FFFFFF">
                  <a:hueOff val="0"/>
                  <a:satOff val="0"/>
                  <a:lumOff val="0"/>
                  <a:alphaOff val="0"/>
                </a:sysClr>
              </a:solidFill>
              <a:prstDash val="solid"/>
            </a:ln>
            <a:effectLst/>
          </p:spPr>
          <p:txBody>
            <a:bodyPr lIns="123197" tIns="123197" rIns="123197" bIns="123197" spcCol="1270" anchor="ctr"/>
            <a:lstStyle/>
            <a:p>
              <a:pPr algn="ctr" defTabSz="626745" fontAlgn="auto">
                <a:lnSpc>
                  <a:spcPct val="90000"/>
                </a:lnSpc>
                <a:spcBef>
                  <a:spcPts val="0"/>
                </a:spcBef>
                <a:spcAft>
                  <a:spcPct val="35000"/>
                </a:spcAft>
                <a:defRPr/>
              </a:pPr>
              <a:r>
                <a:rPr lang="zh-CN" altLang="en-US" sz="1500" b="1" kern="0" dirty="0" smtClean="0">
                  <a:solidFill>
                    <a:prstClr val="white"/>
                  </a:solidFill>
                  <a:latin typeface="+mn-ea"/>
                  <a:cs typeface="微软雅黑" panose="020B0503020204020204" pitchFamily="34" charset="-122"/>
                  <a:sym typeface="微软雅黑" panose="020B0503020204020204" pitchFamily="34" charset="-122"/>
                </a:rPr>
                <a:t>网上作业</a:t>
              </a:r>
              <a:endParaRPr lang="zh-CN" altLang="en-US" sz="1500" b="1" kern="0" dirty="0">
                <a:solidFill>
                  <a:prstClr val="white"/>
                </a:solidFill>
                <a:latin typeface="+mn-ea"/>
                <a:cs typeface="微软雅黑" panose="020B0503020204020204" pitchFamily="34" charset="-122"/>
                <a:sym typeface="微软雅黑" panose="020B0503020204020204" pitchFamily="34" charset="-122"/>
              </a:endParaRPr>
            </a:p>
          </p:txBody>
        </p:sp>
      </p:grpSp>
      <p:grpSp>
        <p:nvGrpSpPr>
          <p:cNvPr id="83" name="组合 104"/>
          <p:cNvGrpSpPr/>
          <p:nvPr/>
        </p:nvGrpSpPr>
        <p:grpSpPr bwMode="auto">
          <a:xfrm>
            <a:off x="8491990" y="5124317"/>
            <a:ext cx="2772347" cy="406751"/>
            <a:chOff x="944240" y="3533877"/>
            <a:chExt cx="2411453" cy="373619"/>
          </a:xfrm>
          <a:solidFill>
            <a:srgbClr val="0066CC"/>
          </a:solidFill>
        </p:grpSpPr>
        <p:sp>
          <p:nvSpPr>
            <p:cNvPr id="101" name="圆角矩形 100"/>
            <p:cNvSpPr/>
            <p:nvPr/>
          </p:nvSpPr>
          <p:spPr>
            <a:xfrm>
              <a:off x="944240" y="3533877"/>
              <a:ext cx="374121" cy="373619"/>
            </a:xfrm>
            <a:prstGeom prst="roundRect">
              <a:avLst>
                <a:gd name="adj" fmla="val 16670"/>
              </a:avLst>
            </a:prstGeom>
            <a:solidFill>
              <a:schemeClr val="bg1">
                <a:lumMod val="65000"/>
              </a:schemeClr>
            </a:solidFill>
            <a:ln w="19050" cap="flat" cmpd="sng" algn="ctr">
              <a:solidFill>
                <a:sysClr val="window" lastClr="FFFFFF">
                  <a:hueOff val="0"/>
                  <a:satOff val="0"/>
                  <a:lumOff val="0"/>
                  <a:alphaOff val="0"/>
                </a:sysClr>
              </a:solidFill>
              <a:prstDash val="solid"/>
            </a:ln>
            <a:effectLst/>
          </p:spPr>
          <p:txBody>
            <a:bodyPr/>
            <a:lstStyle/>
            <a:p>
              <a:pPr defTabSz="970280" fontAlgn="auto">
                <a:spcBef>
                  <a:spcPts val="0"/>
                </a:spcBef>
                <a:spcAft>
                  <a:spcPts val="0"/>
                </a:spcAft>
                <a:defRPr/>
              </a:pPr>
              <a:r>
                <a:rPr lang="en-US" altLang="zh-CN" sz="1500" b="1" kern="0" dirty="0">
                  <a:solidFill>
                    <a:prstClr val="white"/>
                  </a:solidFill>
                  <a:latin typeface="+mn-ea"/>
                  <a:cs typeface="微软雅黑" panose="020B0503020204020204" pitchFamily="34" charset="-122"/>
                  <a:sym typeface="微软雅黑" panose="020B0503020204020204" pitchFamily="34" charset="-122"/>
                </a:rPr>
                <a:t>4</a:t>
              </a:r>
              <a:endParaRPr lang="zh-CN" altLang="en-US" sz="1500" b="1" kern="0" dirty="0">
                <a:solidFill>
                  <a:prstClr val="white"/>
                </a:solidFill>
                <a:latin typeface="+mn-ea"/>
                <a:cs typeface="微软雅黑" panose="020B0503020204020204" pitchFamily="34" charset="-122"/>
                <a:sym typeface="微软雅黑" panose="020B0503020204020204" pitchFamily="34" charset="-122"/>
              </a:endParaRPr>
            </a:p>
          </p:txBody>
        </p:sp>
        <p:sp>
          <p:nvSpPr>
            <p:cNvPr id="102" name="圆角矩形 10"/>
            <p:cNvSpPr/>
            <p:nvPr/>
          </p:nvSpPr>
          <p:spPr bwMode="auto">
            <a:xfrm>
              <a:off x="1410590" y="3535947"/>
              <a:ext cx="1945103" cy="335690"/>
            </a:xfrm>
            <a:prstGeom prst="rect">
              <a:avLst/>
            </a:prstGeom>
            <a:solidFill>
              <a:schemeClr val="bg1">
                <a:lumMod val="65000"/>
              </a:schemeClr>
            </a:solidFill>
            <a:ln>
              <a:noFill/>
            </a:ln>
            <a:effectLst/>
          </p:spPr>
          <p:txBody>
            <a:bodyPr lIns="136885" tIns="136885" rIns="136885" bIns="136885" spcCol="1270" anchor="ctr"/>
            <a:lstStyle/>
            <a:p>
              <a:pPr algn="ctr" defTabSz="696595" fontAlgn="auto">
                <a:lnSpc>
                  <a:spcPct val="90000"/>
                </a:lnSpc>
                <a:spcBef>
                  <a:spcPts val="0"/>
                </a:spcBef>
                <a:spcAft>
                  <a:spcPct val="35000"/>
                </a:spcAft>
                <a:defRPr/>
              </a:pPr>
              <a:r>
                <a:rPr lang="zh-CN" altLang="en-US" sz="1500" b="1" kern="0" dirty="0" smtClean="0">
                  <a:solidFill>
                    <a:prstClr val="white"/>
                  </a:solidFill>
                  <a:latin typeface="+mn-ea"/>
                  <a:cs typeface="微软雅黑" panose="020B0503020204020204" pitchFamily="34" charset="-122"/>
                  <a:sym typeface="微软雅黑" panose="020B0503020204020204" pitchFamily="34" charset="-122"/>
                </a:rPr>
                <a:t>辅导答疑</a:t>
              </a:r>
              <a:endParaRPr lang="zh-CN" altLang="en-US" sz="1500" b="1" kern="0" dirty="0">
                <a:solidFill>
                  <a:prstClr val="white"/>
                </a:solidFill>
                <a:latin typeface="+mn-ea"/>
                <a:cs typeface="微软雅黑" panose="020B0503020204020204" pitchFamily="34" charset="-122"/>
                <a:sym typeface="微软雅黑" panose="020B0503020204020204" pitchFamily="34" charset="-122"/>
              </a:endParaRPr>
            </a:p>
          </p:txBody>
        </p:sp>
      </p:grpSp>
    </p:spTree>
    <p:custDataLst>
      <p:tags r:id="rId1"/>
    </p:custData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rotWithShape="1">
          <a:blip r:embed="rId7" cstate="print">
            <a:extLst>
              <a:ext uri="{28A0092B-C50C-407E-A947-70E740481C1C}">
                <a14:useLocalDpi xmlns:a14="http://schemas.microsoft.com/office/drawing/2010/main" val="0"/>
              </a:ext>
            </a:extLst>
          </a:blip>
          <a:srcRect l="20861" t="23612"/>
          <a:stretch>
            <a:fillRect/>
          </a:stretch>
        </p:blipFill>
        <p:spPr>
          <a:xfrm>
            <a:off x="0" y="1"/>
            <a:ext cx="1758505" cy="1816100"/>
          </a:xfrm>
          <a:prstGeom prst="rect">
            <a:avLst/>
          </a:prstGeom>
        </p:spPr>
      </p:pic>
      <p:sp>
        <p:nvSpPr>
          <p:cNvPr id="63" name="文本框 62"/>
          <p:cNvSpPr txBox="1"/>
          <p:nvPr/>
        </p:nvSpPr>
        <p:spPr>
          <a:xfrm>
            <a:off x="1758505" y="428690"/>
            <a:ext cx="5860900" cy="584775"/>
          </a:xfrm>
          <a:prstGeom prst="rect">
            <a:avLst/>
          </a:prstGeom>
          <a:noFill/>
        </p:spPr>
        <p:txBody>
          <a:bodyPr wrap="none" rtlCol="0">
            <a:spAutoFit/>
            <a:scene3d>
              <a:camera prst="orthographicFront"/>
              <a:lightRig rig="threePt" dir="t"/>
            </a:scene3d>
            <a:sp3d contourW="12700"/>
          </a:bodyPr>
          <a:lstStyle/>
          <a:p>
            <a:r>
              <a:rPr lang="zh-CN" altLang="en-US" sz="3200" b="1" dirty="0">
                <a:solidFill>
                  <a:schemeClr val="tx1">
                    <a:lumMod val="75000"/>
                    <a:lumOff val="25000"/>
                  </a:schemeClr>
                </a:solidFill>
                <a:latin typeface="+mn-ea"/>
              </a:rPr>
              <a:t>班班</a:t>
            </a:r>
            <a:r>
              <a:rPr lang="zh-CN" altLang="en-US" sz="3200" b="1" dirty="0" smtClean="0">
                <a:solidFill>
                  <a:schemeClr val="tx1">
                    <a:lumMod val="75000"/>
                    <a:lumOff val="25000"/>
                  </a:schemeClr>
                </a:solidFill>
                <a:latin typeface="+mn-ea"/>
              </a:rPr>
              <a:t>通、人人通产品</a:t>
            </a:r>
            <a:r>
              <a:rPr lang="en-US" altLang="zh-CN" sz="3200" b="1" dirty="0" smtClean="0">
                <a:solidFill>
                  <a:schemeClr val="tx1">
                    <a:lumMod val="75000"/>
                    <a:lumOff val="25000"/>
                  </a:schemeClr>
                </a:solidFill>
                <a:latin typeface="+mn-ea"/>
              </a:rPr>
              <a:t>—</a:t>
            </a:r>
            <a:r>
              <a:rPr lang="zh-CN" altLang="en-US" sz="2800" b="1" dirty="0">
                <a:solidFill>
                  <a:schemeClr val="tx1">
                    <a:lumMod val="75000"/>
                    <a:lumOff val="25000"/>
                  </a:schemeClr>
                </a:solidFill>
                <a:latin typeface="+mn-ea"/>
              </a:rPr>
              <a:t>核心</a:t>
            </a:r>
            <a:r>
              <a:rPr lang="zh-CN" altLang="en-US" sz="2800" b="1" dirty="0" smtClean="0">
                <a:solidFill>
                  <a:schemeClr val="tx1">
                    <a:lumMod val="75000"/>
                    <a:lumOff val="25000"/>
                  </a:schemeClr>
                </a:solidFill>
                <a:latin typeface="+mn-ea"/>
              </a:rPr>
              <a:t>应用</a:t>
            </a:r>
            <a:endParaRPr lang="zh-CN" altLang="en-US" sz="2800" b="1" dirty="0">
              <a:solidFill>
                <a:schemeClr val="tx1">
                  <a:lumMod val="75000"/>
                  <a:lumOff val="25000"/>
                </a:schemeClr>
              </a:solidFill>
              <a:latin typeface="+mn-ea"/>
            </a:endParaRPr>
          </a:p>
        </p:txBody>
      </p:sp>
      <p:sp>
        <p:nvSpPr>
          <p:cNvPr id="21" name="MH_SubTitle_1"/>
          <p:cNvSpPr>
            <a:spLocks noChangeArrowheads="1"/>
          </p:cNvSpPr>
          <p:nvPr>
            <p:custDataLst>
              <p:tags r:id="rId2"/>
            </p:custDataLst>
          </p:nvPr>
        </p:nvSpPr>
        <p:spPr bwMode="auto">
          <a:xfrm>
            <a:off x="837708" y="1954479"/>
            <a:ext cx="2577689" cy="556320"/>
          </a:xfrm>
          <a:prstGeom prst="rect">
            <a:avLst/>
          </a:prstGeom>
          <a:solidFill>
            <a:schemeClr val="accent1"/>
          </a:solidFill>
          <a:ln>
            <a:noFill/>
          </a:ln>
        </p:spPr>
        <p:txBody>
          <a:bodyPr anchor="ctr">
            <a:norm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defRPr/>
            </a:pPr>
            <a:endParaRPr lang="zh-CN" altLang="zh-CN" sz="1800" dirty="0">
              <a:solidFill>
                <a:srgbClr val="FFFFFF"/>
              </a:solidFill>
              <a:latin typeface="+mn-lt"/>
              <a:ea typeface="+mn-ea"/>
            </a:endParaRPr>
          </a:p>
        </p:txBody>
      </p:sp>
      <p:sp>
        <p:nvSpPr>
          <p:cNvPr id="23" name="MH_SubTitle_2"/>
          <p:cNvSpPr>
            <a:spLocks noChangeArrowheads="1"/>
          </p:cNvSpPr>
          <p:nvPr>
            <p:custDataLst>
              <p:tags r:id="rId3"/>
            </p:custDataLst>
          </p:nvPr>
        </p:nvSpPr>
        <p:spPr bwMode="auto">
          <a:xfrm>
            <a:off x="4544346" y="4311890"/>
            <a:ext cx="2577689" cy="559464"/>
          </a:xfrm>
          <a:prstGeom prst="rect">
            <a:avLst/>
          </a:prstGeom>
          <a:solidFill>
            <a:schemeClr val="accent2"/>
          </a:solidFill>
          <a:ln>
            <a:noFill/>
          </a:ln>
        </p:spPr>
        <p:txBody>
          <a:bodyPr anchor="ctr">
            <a:norm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defRPr/>
            </a:pPr>
            <a:endParaRPr lang="zh-CN" altLang="zh-CN" sz="1800" dirty="0">
              <a:solidFill>
                <a:srgbClr val="FFFFFF"/>
              </a:solidFill>
              <a:latin typeface="+mn-lt"/>
              <a:ea typeface="+mn-ea"/>
            </a:endParaRPr>
          </a:p>
        </p:txBody>
      </p:sp>
      <p:sp>
        <p:nvSpPr>
          <p:cNvPr id="24" name="MH_SubTitle_4"/>
          <p:cNvSpPr>
            <a:spLocks noChangeArrowheads="1"/>
          </p:cNvSpPr>
          <p:nvPr>
            <p:custDataLst>
              <p:tags r:id="rId4"/>
            </p:custDataLst>
          </p:nvPr>
        </p:nvSpPr>
        <p:spPr bwMode="auto">
          <a:xfrm>
            <a:off x="8567956" y="1997115"/>
            <a:ext cx="2577689" cy="559464"/>
          </a:xfrm>
          <a:prstGeom prst="rect">
            <a:avLst/>
          </a:prstGeom>
          <a:solidFill>
            <a:schemeClr val="accent4"/>
          </a:solidFill>
          <a:ln>
            <a:noFill/>
          </a:ln>
        </p:spPr>
        <p:txBody>
          <a:bodyPr anchor="ctr">
            <a:norm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defRPr/>
            </a:pPr>
            <a:endParaRPr lang="zh-CN" altLang="zh-CN" sz="1800" dirty="0">
              <a:solidFill>
                <a:srgbClr val="FFFFFF"/>
              </a:solidFill>
              <a:latin typeface="+mn-lt"/>
              <a:ea typeface="+mn-ea"/>
            </a:endParaRPr>
          </a:p>
        </p:txBody>
      </p:sp>
      <p:sp>
        <p:nvSpPr>
          <p:cNvPr id="25" name="矩形 24"/>
          <p:cNvSpPr/>
          <p:nvPr/>
        </p:nvSpPr>
        <p:spPr>
          <a:xfrm>
            <a:off x="1199539" y="1975268"/>
            <a:ext cx="2241974" cy="497957"/>
          </a:xfrm>
          <a:prstGeom prst="rect">
            <a:avLst/>
          </a:prstGeom>
        </p:spPr>
        <p:txBody>
          <a:bodyPr wrap="square">
            <a:spAutoFit/>
            <a:scene3d>
              <a:camera prst="orthographicFront"/>
              <a:lightRig rig="threePt" dir="t"/>
            </a:scene3d>
            <a:sp3d contourW="12700"/>
          </a:bodyPr>
          <a:lstStyle/>
          <a:p>
            <a:pPr>
              <a:lnSpc>
                <a:spcPct val="120000"/>
              </a:lnSpc>
            </a:pPr>
            <a:r>
              <a:rPr lang="zh-CN" altLang="en-US" sz="2400" b="1" dirty="0" smtClean="0">
                <a:solidFill>
                  <a:schemeClr val="bg1"/>
                </a:solidFill>
                <a:latin typeface="+mn-ea"/>
              </a:rPr>
              <a:t>      备课</a:t>
            </a:r>
            <a:endParaRPr lang="zh-CN" altLang="en-US" sz="2400" b="1" dirty="0">
              <a:solidFill>
                <a:schemeClr val="bg1"/>
              </a:solidFill>
              <a:latin typeface="+mn-ea"/>
            </a:endParaRPr>
          </a:p>
        </p:txBody>
      </p:sp>
      <p:sp>
        <p:nvSpPr>
          <p:cNvPr id="27" name="矩形 26"/>
          <p:cNvSpPr/>
          <p:nvPr/>
        </p:nvSpPr>
        <p:spPr>
          <a:xfrm>
            <a:off x="4712203" y="4311890"/>
            <a:ext cx="2241974" cy="535531"/>
          </a:xfrm>
          <a:prstGeom prst="rect">
            <a:avLst/>
          </a:prstGeom>
        </p:spPr>
        <p:txBody>
          <a:bodyPr wrap="square">
            <a:spAutoFit/>
            <a:scene3d>
              <a:camera prst="orthographicFront"/>
              <a:lightRig rig="threePt" dir="t"/>
            </a:scene3d>
            <a:sp3d contourW="12700"/>
          </a:bodyPr>
          <a:lstStyle/>
          <a:p>
            <a:pPr algn="ctr">
              <a:lnSpc>
                <a:spcPct val="120000"/>
              </a:lnSpc>
            </a:pPr>
            <a:r>
              <a:rPr lang="zh-CN" altLang="en-US" sz="2400" b="1" dirty="0" smtClean="0">
                <a:solidFill>
                  <a:schemeClr val="bg1"/>
                </a:solidFill>
                <a:latin typeface="+mn-ea"/>
              </a:rPr>
              <a:t>授课</a:t>
            </a:r>
            <a:endParaRPr lang="zh-CN" altLang="en-US" sz="2400" b="1" dirty="0">
              <a:solidFill>
                <a:schemeClr val="bg1"/>
              </a:solidFill>
              <a:latin typeface="+mn-ea"/>
            </a:endParaRPr>
          </a:p>
        </p:txBody>
      </p:sp>
      <p:sp>
        <p:nvSpPr>
          <p:cNvPr id="28" name="矩形 27"/>
          <p:cNvSpPr/>
          <p:nvPr/>
        </p:nvSpPr>
        <p:spPr>
          <a:xfrm>
            <a:off x="8796764" y="2021048"/>
            <a:ext cx="2241974" cy="535531"/>
          </a:xfrm>
          <a:prstGeom prst="rect">
            <a:avLst/>
          </a:prstGeom>
        </p:spPr>
        <p:txBody>
          <a:bodyPr wrap="square">
            <a:spAutoFit/>
            <a:scene3d>
              <a:camera prst="orthographicFront"/>
              <a:lightRig rig="threePt" dir="t"/>
            </a:scene3d>
            <a:sp3d contourW="12700"/>
          </a:bodyPr>
          <a:lstStyle/>
          <a:p>
            <a:pPr algn="ctr">
              <a:lnSpc>
                <a:spcPct val="120000"/>
              </a:lnSpc>
            </a:pPr>
            <a:r>
              <a:rPr lang="zh-CN" altLang="en-US" sz="2400" b="1" dirty="0" smtClean="0">
                <a:solidFill>
                  <a:schemeClr val="bg1"/>
                </a:solidFill>
                <a:latin typeface="+mn-ea"/>
              </a:rPr>
              <a:t>教研</a:t>
            </a:r>
            <a:endParaRPr lang="zh-CN" altLang="en-US" sz="2400" b="1" dirty="0">
              <a:solidFill>
                <a:schemeClr val="bg1"/>
              </a:solidFill>
              <a:latin typeface="+mn-ea"/>
            </a:endParaRPr>
          </a:p>
        </p:txBody>
      </p:sp>
      <p:pic>
        <p:nvPicPr>
          <p:cNvPr id="35" name="图片 34"/>
          <p:cNvPicPr>
            <a:picLocks noChangeAspect="1"/>
          </p:cNvPicPr>
          <p:nvPr/>
        </p:nvPicPr>
        <p:blipFill>
          <a:blip r:embed="rId8"/>
          <a:stretch>
            <a:fillRect/>
          </a:stretch>
        </p:blipFill>
        <p:spPr>
          <a:xfrm>
            <a:off x="837709" y="2510799"/>
            <a:ext cx="2577688" cy="2387914"/>
          </a:xfrm>
          <a:prstGeom prst="rect">
            <a:avLst/>
          </a:prstGeom>
        </p:spPr>
      </p:pic>
      <p:sp>
        <p:nvSpPr>
          <p:cNvPr id="2" name="矩形 1"/>
          <p:cNvSpPr/>
          <p:nvPr/>
        </p:nvSpPr>
        <p:spPr>
          <a:xfrm>
            <a:off x="345716" y="5090564"/>
            <a:ext cx="3561671" cy="1615827"/>
          </a:xfrm>
          <a:prstGeom prst="rect">
            <a:avLst/>
          </a:prstGeom>
        </p:spPr>
        <p:txBody>
          <a:bodyPr wrap="square">
            <a:spAutoFit/>
          </a:bodyPr>
          <a:lstStyle/>
          <a:p>
            <a:pPr>
              <a:lnSpc>
                <a:spcPct val="150000"/>
              </a:lnSpc>
            </a:pPr>
            <a:r>
              <a:rPr lang="zh-CN" altLang="en-US" sz="1600" kern="0" dirty="0" smtClean="0">
                <a:solidFill>
                  <a:prstClr val="black"/>
                </a:solidFill>
                <a:latin typeface="+mn-ea"/>
              </a:rPr>
              <a:t>通过</a:t>
            </a:r>
            <a:r>
              <a:rPr lang="zh-CN" altLang="en-US" sz="1600" kern="0" dirty="0">
                <a:solidFill>
                  <a:prstClr val="black"/>
                </a:solidFill>
                <a:latin typeface="+mn-ea"/>
              </a:rPr>
              <a:t>教育资源平台，为</a:t>
            </a:r>
            <a:r>
              <a:rPr lang="zh-CN" altLang="en-US" sz="1600" kern="0" dirty="0">
                <a:latin typeface="+mn-ea"/>
              </a:rPr>
              <a:t>教师提供与</a:t>
            </a:r>
            <a:r>
              <a:rPr lang="zh-CN" altLang="en-US" sz="1600" kern="0" dirty="0">
                <a:solidFill>
                  <a:srgbClr val="FF0000"/>
                </a:solidFill>
                <a:latin typeface="+mn-ea"/>
              </a:rPr>
              <a:t>教材同步的名师名校教案、课件，动画、视频素材，习题等优质教育资源</a:t>
            </a:r>
            <a:r>
              <a:rPr lang="zh-CN" altLang="en-US" sz="1600" kern="0" dirty="0">
                <a:solidFill>
                  <a:prstClr val="black"/>
                </a:solidFill>
                <a:latin typeface="+mn-ea"/>
              </a:rPr>
              <a:t>。提高教师备课质量和效率</a:t>
            </a:r>
            <a:endParaRPr lang="zh-CN" altLang="en-US" sz="1600" dirty="0"/>
          </a:p>
        </p:txBody>
      </p:sp>
      <p:grpSp>
        <p:nvGrpSpPr>
          <p:cNvPr id="42" name="组合 41"/>
          <p:cNvGrpSpPr/>
          <p:nvPr/>
        </p:nvGrpSpPr>
        <p:grpSpPr>
          <a:xfrm>
            <a:off x="4029406" y="1925691"/>
            <a:ext cx="3674088" cy="2252646"/>
            <a:chOff x="315568" y="895168"/>
            <a:chExt cx="4046528" cy="2252646"/>
          </a:xfrm>
        </p:grpSpPr>
        <p:pic>
          <p:nvPicPr>
            <p:cNvPr id="43" name="图片 42"/>
            <p:cNvPicPr>
              <a:picLocks noChangeAspect="1"/>
            </p:cNvPicPr>
            <p:nvPr/>
          </p:nvPicPr>
          <p:blipFill>
            <a:blip r:embed="rId9"/>
            <a:stretch>
              <a:fillRect/>
            </a:stretch>
          </p:blipFill>
          <p:spPr>
            <a:xfrm>
              <a:off x="315568" y="895168"/>
              <a:ext cx="4046528" cy="2252646"/>
            </a:xfrm>
            <a:prstGeom prst="rect">
              <a:avLst/>
            </a:prstGeom>
          </p:spPr>
        </p:pic>
        <p:pic>
          <p:nvPicPr>
            <p:cNvPr id="44" name="图片 43"/>
            <p:cNvPicPr>
              <a:picLocks noChangeAspect="1"/>
            </p:cNvPicPr>
            <p:nvPr/>
          </p:nvPicPr>
          <p:blipFill>
            <a:blip r:embed="rId10" cstate="print"/>
            <a:stretch>
              <a:fillRect/>
            </a:stretch>
          </p:blipFill>
          <p:spPr>
            <a:xfrm>
              <a:off x="1556292" y="1635646"/>
              <a:ext cx="1525051" cy="1080121"/>
            </a:xfrm>
            <a:prstGeom prst="rect">
              <a:avLst/>
            </a:prstGeom>
          </p:spPr>
        </p:pic>
      </p:grpSp>
      <p:sp>
        <p:nvSpPr>
          <p:cNvPr id="3" name="矩形 2"/>
          <p:cNvSpPr/>
          <p:nvPr/>
        </p:nvSpPr>
        <p:spPr>
          <a:xfrm>
            <a:off x="4251299" y="5090564"/>
            <a:ext cx="3452195" cy="1200329"/>
          </a:xfrm>
          <a:prstGeom prst="rect">
            <a:avLst/>
          </a:prstGeom>
        </p:spPr>
        <p:txBody>
          <a:bodyPr wrap="square">
            <a:spAutoFit/>
          </a:bodyPr>
          <a:lstStyle/>
          <a:p>
            <a:pPr>
              <a:lnSpc>
                <a:spcPct val="150000"/>
              </a:lnSpc>
            </a:pPr>
            <a:r>
              <a:rPr lang="zh-CN" altLang="en-US" sz="1600" dirty="0">
                <a:solidFill>
                  <a:srgbClr val="000000"/>
                </a:solidFill>
                <a:latin typeface="微软雅黑" panose="020B0503020204020204" pitchFamily="34" charset="-122"/>
                <a:ea typeface="微软雅黑" panose="020B0503020204020204" pitchFamily="34" charset="-122"/>
              </a:rPr>
              <a:t>教师可在课堂直接调用备课时编辑的教学资源，</a:t>
            </a:r>
            <a:r>
              <a:rPr lang="zh-CN" altLang="en-US" sz="1600" dirty="0">
                <a:solidFill>
                  <a:srgbClr val="FF0000"/>
                </a:solidFill>
                <a:latin typeface="微软雅黑" panose="020B0503020204020204" pitchFamily="34" charset="-122"/>
                <a:ea typeface="微软雅黑" panose="020B0503020204020204" pitchFamily="34" charset="-122"/>
              </a:rPr>
              <a:t>通过班班通终端设备进行直观的展现和教学互动。</a:t>
            </a:r>
            <a:endParaRPr lang="zh-CN" altLang="en-US" sz="1600" dirty="0"/>
          </a:p>
        </p:txBody>
      </p:sp>
      <p:sp>
        <p:nvSpPr>
          <p:cNvPr id="5" name="矩形 4"/>
          <p:cNvSpPr/>
          <p:nvPr/>
        </p:nvSpPr>
        <p:spPr>
          <a:xfrm>
            <a:off x="8184387" y="5092934"/>
            <a:ext cx="3466728" cy="1569660"/>
          </a:xfrm>
          <a:prstGeom prst="rect">
            <a:avLst/>
          </a:prstGeom>
        </p:spPr>
        <p:txBody>
          <a:bodyPr wrap="square">
            <a:spAutoFit/>
          </a:bodyPr>
          <a:lstStyle/>
          <a:p>
            <a:pPr defTabSz="913765" fontAlgn="auto">
              <a:lnSpc>
                <a:spcPct val="150000"/>
              </a:lnSpc>
              <a:spcBef>
                <a:spcPts val="0"/>
              </a:spcBef>
              <a:spcAft>
                <a:spcPts val="0"/>
              </a:spcAft>
              <a:defRPr/>
            </a:pPr>
            <a:r>
              <a:rPr lang="zh-CN" altLang="en-US" sz="1600" kern="0" dirty="0">
                <a:solidFill>
                  <a:sysClr val="windowText" lastClr="000000"/>
                </a:solidFill>
                <a:latin typeface="+mn-ea"/>
              </a:rPr>
              <a:t>为教师提供</a:t>
            </a:r>
            <a:r>
              <a:rPr lang="zh-CN" altLang="en-US" sz="1600" kern="0" dirty="0">
                <a:solidFill>
                  <a:srgbClr val="FF0000"/>
                </a:solidFill>
                <a:latin typeface="+mn-ea"/>
              </a:rPr>
              <a:t>名校示范课、新课标的解读、培训及研讨等教育科研支持</a:t>
            </a:r>
            <a:r>
              <a:rPr lang="zh-CN" altLang="en-US" sz="1600" kern="0" dirty="0">
                <a:latin typeface="+mn-ea"/>
              </a:rPr>
              <a:t>，同时，提供中小学教育论文 、期刊，以及校本研究等教育资讯服务。</a:t>
            </a:r>
          </a:p>
        </p:txBody>
      </p:sp>
      <p:pic>
        <p:nvPicPr>
          <p:cNvPr id="47" name="图片 46"/>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567956" y="2556580"/>
            <a:ext cx="2577689" cy="2533984"/>
          </a:xfrm>
          <a:prstGeom prst="rect">
            <a:avLst/>
          </a:prstGeom>
          <a:noFill/>
          <a:ln>
            <a:noFill/>
          </a:ln>
        </p:spPr>
      </p:pic>
      <p:sp>
        <p:nvSpPr>
          <p:cNvPr id="18" name="Text Box 4"/>
          <p:cNvSpPr txBox="1">
            <a:spLocks noChangeArrowheads="1"/>
          </p:cNvSpPr>
          <p:nvPr/>
        </p:nvSpPr>
        <p:spPr bwMode="auto">
          <a:xfrm>
            <a:off x="810819" y="1278969"/>
            <a:ext cx="10398348" cy="620063"/>
          </a:xfrm>
          <a:prstGeom prst="rect">
            <a:avLst/>
          </a:prstGeom>
          <a:noFill/>
          <a:ln w="9525">
            <a:noFill/>
            <a:miter lim="800000"/>
          </a:ln>
          <a:effectLst>
            <a:glow rad="101600">
              <a:schemeClr val="accent2">
                <a:satMod val="175000"/>
                <a:alpha val="40000"/>
              </a:schemeClr>
            </a:glow>
          </a:effectLst>
          <a:scene3d>
            <a:camera prst="orthographicFront">
              <a:rot lat="0" lon="0" rev="0"/>
            </a:camera>
            <a:lightRig rig="contrasting" dir="t">
              <a:rot lat="0" lon="0" rev="7800000"/>
            </a:lightRig>
          </a:scene3d>
          <a:sp3d>
            <a:bevelT w="139700" h="139700"/>
          </a:sp3d>
        </p:spPr>
        <p:txBody>
          <a:bodyPr wrap="square" lIns="88287" tIns="44143" rIns="88287" bIns="44143">
            <a:spAutoFit/>
          </a:bodyPr>
          <a:lstStyle/>
          <a:p>
            <a:pPr defTabSz="882650">
              <a:lnSpc>
                <a:spcPct val="150000"/>
              </a:lnSpc>
              <a:defRPr/>
            </a:pPr>
            <a:r>
              <a:rPr lang="zh-CN" altLang="en-US" sz="2300" b="1" dirty="0"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面向教师：</a:t>
            </a:r>
            <a:endParaRPr lang="en-US" altLang="zh-CN" sz="23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rotWithShape="1">
          <a:blip r:embed="rId6" cstate="print">
            <a:extLst>
              <a:ext uri="{28A0092B-C50C-407E-A947-70E740481C1C}">
                <a14:useLocalDpi xmlns:a14="http://schemas.microsoft.com/office/drawing/2010/main" val="0"/>
              </a:ext>
            </a:extLst>
          </a:blip>
          <a:srcRect l="20861" t="23612"/>
          <a:stretch>
            <a:fillRect/>
          </a:stretch>
        </p:blipFill>
        <p:spPr>
          <a:xfrm>
            <a:off x="0" y="1"/>
            <a:ext cx="1758505" cy="1816100"/>
          </a:xfrm>
          <a:prstGeom prst="rect">
            <a:avLst/>
          </a:prstGeom>
        </p:spPr>
      </p:pic>
      <p:sp>
        <p:nvSpPr>
          <p:cNvPr id="63" name="文本框 62"/>
          <p:cNvSpPr txBox="1"/>
          <p:nvPr/>
        </p:nvSpPr>
        <p:spPr>
          <a:xfrm>
            <a:off x="1758505" y="428690"/>
            <a:ext cx="5860900" cy="584775"/>
          </a:xfrm>
          <a:prstGeom prst="rect">
            <a:avLst/>
          </a:prstGeom>
          <a:noFill/>
        </p:spPr>
        <p:txBody>
          <a:bodyPr wrap="none" rtlCol="0">
            <a:spAutoFit/>
            <a:scene3d>
              <a:camera prst="orthographicFront"/>
              <a:lightRig rig="threePt" dir="t"/>
            </a:scene3d>
            <a:sp3d contourW="12700"/>
          </a:bodyPr>
          <a:lstStyle/>
          <a:p>
            <a:r>
              <a:rPr lang="zh-CN" altLang="en-US" sz="3200" b="1" dirty="0">
                <a:solidFill>
                  <a:schemeClr val="tx1">
                    <a:lumMod val="75000"/>
                    <a:lumOff val="25000"/>
                  </a:schemeClr>
                </a:solidFill>
                <a:latin typeface="+mn-ea"/>
              </a:rPr>
              <a:t>班班</a:t>
            </a:r>
            <a:r>
              <a:rPr lang="zh-CN" altLang="en-US" sz="3200" b="1" dirty="0" smtClean="0">
                <a:solidFill>
                  <a:schemeClr val="tx1">
                    <a:lumMod val="75000"/>
                    <a:lumOff val="25000"/>
                  </a:schemeClr>
                </a:solidFill>
                <a:latin typeface="+mn-ea"/>
              </a:rPr>
              <a:t>通、人人通产品</a:t>
            </a:r>
            <a:r>
              <a:rPr lang="en-US" altLang="zh-CN" sz="3200" b="1" dirty="0" smtClean="0">
                <a:solidFill>
                  <a:schemeClr val="tx1">
                    <a:lumMod val="75000"/>
                    <a:lumOff val="25000"/>
                  </a:schemeClr>
                </a:solidFill>
                <a:latin typeface="+mn-ea"/>
              </a:rPr>
              <a:t>—</a:t>
            </a:r>
            <a:r>
              <a:rPr lang="zh-CN" altLang="en-US" sz="2800" b="1" dirty="0">
                <a:solidFill>
                  <a:schemeClr val="tx1">
                    <a:lumMod val="75000"/>
                    <a:lumOff val="25000"/>
                  </a:schemeClr>
                </a:solidFill>
                <a:latin typeface="+mn-ea"/>
              </a:rPr>
              <a:t>核心</a:t>
            </a:r>
            <a:r>
              <a:rPr lang="zh-CN" altLang="en-US" sz="2800" b="1" dirty="0" smtClean="0">
                <a:solidFill>
                  <a:schemeClr val="tx1">
                    <a:lumMod val="75000"/>
                    <a:lumOff val="25000"/>
                  </a:schemeClr>
                </a:solidFill>
                <a:latin typeface="+mn-ea"/>
              </a:rPr>
              <a:t>应用</a:t>
            </a:r>
            <a:endParaRPr lang="zh-CN" altLang="en-US" sz="2800" b="1" dirty="0">
              <a:solidFill>
                <a:schemeClr val="tx1">
                  <a:lumMod val="75000"/>
                  <a:lumOff val="25000"/>
                </a:schemeClr>
              </a:solidFill>
              <a:latin typeface="+mn-ea"/>
            </a:endParaRPr>
          </a:p>
        </p:txBody>
      </p:sp>
      <p:grpSp>
        <p:nvGrpSpPr>
          <p:cNvPr id="19" name="组合 18"/>
          <p:cNvGrpSpPr/>
          <p:nvPr/>
        </p:nvGrpSpPr>
        <p:grpSpPr>
          <a:xfrm>
            <a:off x="924510" y="1258708"/>
            <a:ext cx="10398348" cy="2661692"/>
            <a:chOff x="1028315" y="1479247"/>
            <a:chExt cx="10398348" cy="2661692"/>
          </a:xfrm>
        </p:grpSpPr>
        <p:grpSp>
          <p:nvGrpSpPr>
            <p:cNvPr id="20" name="组合 19"/>
            <p:cNvGrpSpPr/>
            <p:nvPr/>
          </p:nvGrpSpPr>
          <p:grpSpPr>
            <a:xfrm>
              <a:off x="1028315" y="1954415"/>
              <a:ext cx="6664073" cy="2186524"/>
              <a:chOff x="1069258" y="1762725"/>
              <a:chExt cx="6664073" cy="2186524"/>
            </a:xfrm>
          </p:grpSpPr>
          <p:sp>
            <p:nvSpPr>
              <p:cNvPr id="26" name="MH_Text_1"/>
              <p:cNvSpPr>
                <a:spLocks noChangeArrowheads="1"/>
              </p:cNvSpPr>
              <p:nvPr>
                <p:custDataLst>
                  <p:tags r:id="rId3"/>
                </p:custDataLst>
              </p:nvPr>
            </p:nvSpPr>
            <p:spPr bwMode="auto">
              <a:xfrm>
                <a:off x="1069258" y="1820705"/>
                <a:ext cx="2182809" cy="2108438"/>
              </a:xfrm>
              <a:prstGeom prst="rect">
                <a:avLst/>
              </a:prstGeom>
              <a:solidFill>
                <a:schemeClr val="accent2"/>
              </a:solidFill>
              <a:ln w="28575">
                <a:solidFill>
                  <a:schemeClr val="bg1"/>
                </a:solidFill>
                <a:miter lim="800000"/>
              </a:ln>
            </p:spPr>
            <p:txBody>
              <a:bodyPr lIns="180000" rIns="180000"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9pPr>
              </a:lstStyle>
              <a:p>
                <a:pPr algn="ctr">
                  <a:lnSpc>
                    <a:spcPct val="140000"/>
                  </a:lnSpc>
                  <a:spcBef>
                    <a:spcPct val="0"/>
                  </a:spcBef>
                  <a:spcAft>
                    <a:spcPts val="600"/>
                  </a:spcAft>
                  <a:buNone/>
                  <a:defRPr/>
                </a:pPr>
                <a:r>
                  <a:rPr lang="zh-CN" altLang="en-US" sz="2400" b="1" dirty="0" smtClean="0">
                    <a:solidFill>
                      <a:srgbClr val="FFFFFF"/>
                    </a:solidFill>
                    <a:latin typeface="+mn-lt"/>
                    <a:ea typeface="+mn-ea"/>
                  </a:rPr>
                  <a:t>同步导学</a:t>
                </a:r>
                <a:endParaRPr lang="zh-CN" altLang="en-US" sz="2400" b="1" dirty="0">
                  <a:solidFill>
                    <a:srgbClr val="FFFFFF"/>
                  </a:solidFill>
                  <a:latin typeface="+mn-lt"/>
                  <a:ea typeface="+mn-ea"/>
                </a:endParaRPr>
              </a:p>
            </p:txBody>
          </p:sp>
          <p:pic>
            <p:nvPicPr>
              <p:cNvPr id="29" name="图片 28"/>
              <p:cNvPicPr/>
              <p:nvPr/>
            </p:nvPicPr>
            <p:blipFill>
              <a:blip r:embed="rId7" cstate="print"/>
              <a:stretch>
                <a:fillRect/>
              </a:stretch>
            </p:blipFill>
            <p:spPr>
              <a:xfrm>
                <a:off x="3376232" y="1762725"/>
                <a:ext cx="4357099" cy="2186524"/>
              </a:xfrm>
              <a:prstGeom prst="rect">
                <a:avLst/>
              </a:prstGeom>
            </p:spPr>
          </p:pic>
        </p:grpSp>
        <p:sp>
          <p:nvSpPr>
            <p:cNvPr id="22" name="Text Box 4"/>
            <p:cNvSpPr txBox="1">
              <a:spLocks noChangeArrowheads="1"/>
            </p:cNvSpPr>
            <p:nvPr/>
          </p:nvSpPr>
          <p:spPr bwMode="auto">
            <a:xfrm>
              <a:off x="1028315" y="1479247"/>
              <a:ext cx="10398348" cy="557546"/>
            </a:xfrm>
            <a:prstGeom prst="rect">
              <a:avLst/>
            </a:prstGeom>
            <a:noFill/>
            <a:ln w="9525">
              <a:noFill/>
              <a:miter lim="800000"/>
            </a:ln>
            <a:effectLst>
              <a:glow rad="101600">
                <a:schemeClr val="accent2">
                  <a:satMod val="175000"/>
                  <a:alpha val="40000"/>
                </a:schemeClr>
              </a:glow>
            </a:effectLst>
            <a:scene3d>
              <a:camera prst="orthographicFront">
                <a:rot lat="0" lon="0" rev="0"/>
              </a:camera>
              <a:lightRig rig="contrasting" dir="t">
                <a:rot lat="0" lon="0" rev="7800000"/>
              </a:lightRig>
            </a:scene3d>
            <a:sp3d>
              <a:bevelT w="139700" h="139700"/>
            </a:sp3d>
          </p:spPr>
          <p:txBody>
            <a:bodyPr wrap="square" lIns="88287" tIns="44143" rIns="88287" bIns="44143">
              <a:spAutoFit/>
            </a:bodyPr>
            <a:lstStyle/>
            <a:p>
              <a:pPr defTabSz="882650">
                <a:lnSpc>
                  <a:spcPct val="150000"/>
                </a:lnSpc>
                <a:defRPr/>
              </a:pPr>
              <a:r>
                <a:rPr lang="zh-CN" altLang="en-US" sz="2300" b="1" dirty="0"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面向学生</a:t>
              </a:r>
              <a:endParaRPr lang="en-US" altLang="zh-CN" sz="23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grpSp>
      <p:sp>
        <p:nvSpPr>
          <p:cNvPr id="30" name="Text Box 4"/>
          <p:cNvSpPr txBox="1">
            <a:spLocks noChangeArrowheads="1"/>
          </p:cNvSpPr>
          <p:nvPr/>
        </p:nvSpPr>
        <p:spPr bwMode="auto">
          <a:xfrm>
            <a:off x="9011478" y="6201077"/>
            <a:ext cx="1615565" cy="557546"/>
          </a:xfrm>
          <a:prstGeom prst="rect">
            <a:avLst/>
          </a:prstGeom>
          <a:noFill/>
          <a:ln w="9525">
            <a:noFill/>
            <a:miter lim="800000"/>
          </a:ln>
          <a:effectLst>
            <a:glow rad="101600">
              <a:schemeClr val="accent2">
                <a:satMod val="175000"/>
                <a:alpha val="40000"/>
              </a:schemeClr>
            </a:glow>
          </a:effectLst>
          <a:scene3d>
            <a:camera prst="orthographicFront">
              <a:rot lat="0" lon="0" rev="0"/>
            </a:camera>
            <a:lightRig rig="contrasting" dir="t">
              <a:rot lat="0" lon="0" rev="7800000"/>
            </a:lightRig>
          </a:scene3d>
          <a:sp3d>
            <a:bevelT w="139700" h="139700"/>
          </a:sp3d>
        </p:spPr>
        <p:txBody>
          <a:bodyPr wrap="square" lIns="88287" tIns="44143" rIns="88287" bIns="44143">
            <a:spAutoFit/>
          </a:bodyPr>
          <a:lstStyle/>
          <a:p>
            <a:pPr algn="r" defTabSz="882650">
              <a:lnSpc>
                <a:spcPct val="150000"/>
              </a:lnSpc>
              <a:defRPr/>
            </a:pPr>
            <a:r>
              <a:rPr lang="zh-CN" altLang="en-US" sz="2300" b="1" dirty="0"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面向家长</a:t>
            </a:r>
            <a:endParaRPr lang="en-US" altLang="zh-CN" sz="23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31" name="矩形 30"/>
          <p:cNvSpPr/>
          <p:nvPr/>
        </p:nvSpPr>
        <p:spPr>
          <a:xfrm>
            <a:off x="678871" y="4209202"/>
            <a:ext cx="2871416" cy="2031325"/>
          </a:xfrm>
          <a:prstGeom prst="rect">
            <a:avLst/>
          </a:prstGeom>
        </p:spPr>
        <p:txBody>
          <a:bodyPr wrap="square">
            <a:spAutoFit/>
            <a:scene3d>
              <a:camera prst="orthographicFront"/>
              <a:lightRig rig="threePt" dir="t"/>
            </a:scene3d>
            <a:sp3d contourW="12700"/>
          </a:bodyPr>
          <a:lstStyle/>
          <a:p>
            <a:pPr>
              <a:lnSpc>
                <a:spcPct val="150000"/>
              </a:lnSpc>
              <a:defRPr/>
            </a:pPr>
            <a:r>
              <a:rPr lang="zh-CN" altLang="en-US" sz="1400" dirty="0">
                <a:latin typeface="+mn-ea"/>
              </a:rPr>
              <a:t>为家长与学校的互动架起了桥梁</a:t>
            </a:r>
            <a:r>
              <a:rPr lang="en-US" altLang="zh-CN" sz="1400" dirty="0">
                <a:latin typeface="+mn-ea"/>
              </a:rPr>
              <a:t>——</a:t>
            </a:r>
            <a:r>
              <a:rPr lang="zh-CN" altLang="en-US" sz="1400" dirty="0">
                <a:latin typeface="+mn-ea"/>
              </a:rPr>
              <a:t>消息、短信及时获得孩子信息，而且提供更全面的信息共享</a:t>
            </a:r>
            <a:r>
              <a:rPr lang="en-US" altLang="zh-CN" sz="1400" dirty="0">
                <a:latin typeface="+mn-ea"/>
              </a:rPr>
              <a:t>——</a:t>
            </a:r>
            <a:r>
              <a:rPr lang="zh-CN" altLang="en-US" sz="1400" dirty="0">
                <a:latin typeface="+mn-ea"/>
              </a:rPr>
              <a:t>学校通知、教师作业、学习推荐、考试成绩、在校学习动态、在线学习反馈等。</a:t>
            </a:r>
          </a:p>
        </p:txBody>
      </p:sp>
      <p:sp>
        <p:nvSpPr>
          <p:cNvPr id="32" name="矩形 31"/>
          <p:cNvSpPr/>
          <p:nvPr/>
        </p:nvSpPr>
        <p:spPr>
          <a:xfrm>
            <a:off x="7722702" y="2061497"/>
            <a:ext cx="3195224" cy="1346907"/>
          </a:xfrm>
          <a:prstGeom prst="rect">
            <a:avLst/>
          </a:prstGeom>
        </p:spPr>
        <p:txBody>
          <a:bodyPr wrap="square">
            <a:spAutoFit/>
            <a:scene3d>
              <a:camera prst="orthographicFront"/>
              <a:lightRig rig="threePt" dir="t"/>
            </a:scene3d>
            <a:sp3d contourW="12700"/>
          </a:bodyPr>
          <a:lstStyle/>
          <a:p>
            <a:pPr>
              <a:lnSpc>
                <a:spcPct val="150000"/>
              </a:lnSpc>
            </a:pPr>
            <a:r>
              <a:rPr lang="zh-CN" altLang="en-US" sz="1400" dirty="0">
                <a:latin typeface="+mn-ea"/>
              </a:rPr>
              <a:t>以导学案为依托，明确预习目标和复习内容，通过阅读、思考、练习、记忆等方式熟悉学习目标、学习内容等，为课堂学习扫清障碍。</a:t>
            </a:r>
          </a:p>
        </p:txBody>
      </p:sp>
      <p:sp>
        <p:nvSpPr>
          <p:cNvPr id="33" name="MH_Text_3"/>
          <p:cNvSpPr>
            <a:spLocks noChangeArrowheads="1"/>
          </p:cNvSpPr>
          <p:nvPr>
            <p:custDataLst>
              <p:tags r:id="rId2"/>
            </p:custDataLst>
          </p:nvPr>
        </p:nvSpPr>
        <p:spPr bwMode="auto">
          <a:xfrm>
            <a:off x="8694212" y="4087781"/>
            <a:ext cx="2223714" cy="2152746"/>
          </a:xfrm>
          <a:prstGeom prst="rect">
            <a:avLst/>
          </a:prstGeom>
          <a:solidFill>
            <a:srgbClr val="DE7272"/>
          </a:solidFill>
          <a:ln w="28575">
            <a:solidFill>
              <a:schemeClr val="bg1"/>
            </a:solidFill>
            <a:miter lim="800000"/>
          </a:ln>
        </p:spPr>
        <p:txBody>
          <a:bodyPr lIns="180000" rIns="180000"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9pPr>
          </a:lstStyle>
          <a:p>
            <a:pPr algn="ctr">
              <a:lnSpc>
                <a:spcPct val="140000"/>
              </a:lnSpc>
              <a:spcBef>
                <a:spcPct val="0"/>
              </a:spcBef>
              <a:spcAft>
                <a:spcPts val="600"/>
              </a:spcAft>
              <a:buNone/>
              <a:defRPr/>
            </a:pPr>
            <a:r>
              <a:rPr lang="zh-CN" altLang="en-US" sz="2400" b="1" dirty="0" smtClean="0">
                <a:solidFill>
                  <a:srgbClr val="FFFFFF"/>
                </a:solidFill>
                <a:latin typeface="+mn-lt"/>
                <a:ea typeface="+mn-ea"/>
              </a:rPr>
              <a:t>家校互动</a:t>
            </a:r>
            <a:endParaRPr lang="zh-CN" altLang="en-US" sz="2400" b="1" dirty="0">
              <a:solidFill>
                <a:srgbClr val="FFFFFF"/>
              </a:solidFill>
              <a:latin typeface="+mn-lt"/>
              <a:ea typeface="+mn-ea"/>
            </a:endParaRPr>
          </a:p>
        </p:txBody>
      </p:sp>
      <p:grpSp>
        <p:nvGrpSpPr>
          <p:cNvPr id="34" name="组合 33"/>
          <p:cNvGrpSpPr/>
          <p:nvPr/>
        </p:nvGrpSpPr>
        <p:grpSpPr>
          <a:xfrm>
            <a:off x="3747122" y="4111298"/>
            <a:ext cx="4799281" cy="2089779"/>
            <a:chOff x="-59715" y="2967038"/>
            <a:chExt cx="9760928" cy="3635375"/>
          </a:xfrm>
        </p:grpSpPr>
        <p:pic>
          <p:nvPicPr>
            <p:cNvPr id="36"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9715" y="2967038"/>
              <a:ext cx="7255856" cy="30575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 name="Picture 4"/>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38860" y="3467099"/>
              <a:ext cx="6528690" cy="3135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 name="Picture 4"/>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412038" y="2967040"/>
              <a:ext cx="2289175" cy="3635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ustDataLst>
      <p:tags r:id="rId1"/>
    </p:custDataLst>
    <p:extLst>
      <p:ext uri="{BB962C8B-B14F-4D97-AF65-F5344CB8AC3E}">
        <p14:creationId xmlns:p14="http://schemas.microsoft.com/office/powerpoint/2010/main" val="20659038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MH_SubTitle_4"/>
          <p:cNvSpPr/>
          <p:nvPr>
            <p:custDataLst>
              <p:tags r:id="rId2"/>
            </p:custDataLst>
          </p:nvPr>
        </p:nvSpPr>
        <p:spPr>
          <a:xfrm>
            <a:off x="6202271" y="4316922"/>
            <a:ext cx="4728251" cy="671262"/>
          </a:xfrm>
          <a:custGeom>
            <a:avLst/>
            <a:gdLst>
              <a:gd name="connsiteX0" fmla="*/ 0 w 1511084"/>
              <a:gd name="connsiteY0" fmla="*/ 60091 h 600908"/>
              <a:gd name="connsiteX1" fmla="*/ 60091 w 1511084"/>
              <a:gd name="connsiteY1" fmla="*/ 0 h 600908"/>
              <a:gd name="connsiteX2" fmla="*/ 1450993 w 1511084"/>
              <a:gd name="connsiteY2" fmla="*/ 0 h 600908"/>
              <a:gd name="connsiteX3" fmla="*/ 1511084 w 1511084"/>
              <a:gd name="connsiteY3" fmla="*/ 60091 h 600908"/>
              <a:gd name="connsiteX4" fmla="*/ 1511084 w 1511084"/>
              <a:gd name="connsiteY4" fmla="*/ 540817 h 600908"/>
              <a:gd name="connsiteX5" fmla="*/ 1450993 w 1511084"/>
              <a:gd name="connsiteY5" fmla="*/ 600908 h 600908"/>
              <a:gd name="connsiteX6" fmla="*/ 60091 w 1511084"/>
              <a:gd name="connsiteY6" fmla="*/ 600908 h 600908"/>
              <a:gd name="connsiteX7" fmla="*/ 0 w 1511084"/>
              <a:gd name="connsiteY7" fmla="*/ 540817 h 600908"/>
              <a:gd name="connsiteX8" fmla="*/ 0 w 1511084"/>
              <a:gd name="connsiteY8" fmla="*/ 60091 h 600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084" h="600908">
                <a:moveTo>
                  <a:pt x="0" y="60091"/>
                </a:moveTo>
                <a:cubicBezTo>
                  <a:pt x="0" y="26904"/>
                  <a:pt x="26904" y="0"/>
                  <a:pt x="60091" y="0"/>
                </a:cubicBezTo>
                <a:lnTo>
                  <a:pt x="1450993" y="0"/>
                </a:lnTo>
                <a:cubicBezTo>
                  <a:pt x="1484180" y="0"/>
                  <a:pt x="1511084" y="26904"/>
                  <a:pt x="1511084" y="60091"/>
                </a:cubicBezTo>
                <a:lnTo>
                  <a:pt x="1511084" y="540817"/>
                </a:lnTo>
                <a:cubicBezTo>
                  <a:pt x="1511084" y="574004"/>
                  <a:pt x="1484180" y="600908"/>
                  <a:pt x="1450993" y="600908"/>
                </a:cubicBezTo>
                <a:lnTo>
                  <a:pt x="60091" y="600908"/>
                </a:lnTo>
                <a:cubicBezTo>
                  <a:pt x="26904" y="600908"/>
                  <a:pt x="0" y="574004"/>
                  <a:pt x="0" y="540817"/>
                </a:cubicBezTo>
                <a:lnTo>
                  <a:pt x="0" y="60091"/>
                </a:lnTo>
                <a:close/>
              </a:path>
            </a:pathLst>
          </a:custGeom>
          <a:solidFill>
            <a:schemeClr val="accent4"/>
          </a:solidFill>
          <a:ln w="12700">
            <a:no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0" tIns="0" rIns="0" bIns="0" spcCol="1270" anchor="ctr">
            <a:normAutofit/>
          </a:bodyPr>
          <a:lstStyle/>
          <a:p>
            <a:pPr algn="ctr" defTabSz="1066800">
              <a:lnSpc>
                <a:spcPct val="90000"/>
              </a:lnSpc>
              <a:spcAft>
                <a:spcPct val="35000"/>
              </a:spcAft>
              <a:defRPr/>
            </a:pPr>
            <a:endParaRPr lang="zh-CN" altLang="en-US" sz="2000" dirty="0">
              <a:solidFill>
                <a:srgbClr val="FFFFFF"/>
              </a:solidFill>
            </a:endParaRPr>
          </a:p>
        </p:txBody>
      </p:sp>
      <p:sp>
        <p:nvSpPr>
          <p:cNvPr id="71" name="MH_SubTitle_3"/>
          <p:cNvSpPr/>
          <p:nvPr>
            <p:custDataLst>
              <p:tags r:id="rId3"/>
            </p:custDataLst>
          </p:nvPr>
        </p:nvSpPr>
        <p:spPr>
          <a:xfrm>
            <a:off x="770477" y="4316922"/>
            <a:ext cx="4847230" cy="671262"/>
          </a:xfrm>
          <a:custGeom>
            <a:avLst/>
            <a:gdLst>
              <a:gd name="connsiteX0" fmla="*/ 0 w 1511084"/>
              <a:gd name="connsiteY0" fmla="*/ 60091 h 600908"/>
              <a:gd name="connsiteX1" fmla="*/ 60091 w 1511084"/>
              <a:gd name="connsiteY1" fmla="*/ 0 h 600908"/>
              <a:gd name="connsiteX2" fmla="*/ 1450993 w 1511084"/>
              <a:gd name="connsiteY2" fmla="*/ 0 h 600908"/>
              <a:gd name="connsiteX3" fmla="*/ 1511084 w 1511084"/>
              <a:gd name="connsiteY3" fmla="*/ 60091 h 600908"/>
              <a:gd name="connsiteX4" fmla="*/ 1511084 w 1511084"/>
              <a:gd name="connsiteY4" fmla="*/ 540817 h 600908"/>
              <a:gd name="connsiteX5" fmla="*/ 1450993 w 1511084"/>
              <a:gd name="connsiteY5" fmla="*/ 600908 h 600908"/>
              <a:gd name="connsiteX6" fmla="*/ 60091 w 1511084"/>
              <a:gd name="connsiteY6" fmla="*/ 600908 h 600908"/>
              <a:gd name="connsiteX7" fmla="*/ 0 w 1511084"/>
              <a:gd name="connsiteY7" fmla="*/ 540817 h 600908"/>
              <a:gd name="connsiteX8" fmla="*/ 0 w 1511084"/>
              <a:gd name="connsiteY8" fmla="*/ 60091 h 600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084" h="600908">
                <a:moveTo>
                  <a:pt x="0" y="60091"/>
                </a:moveTo>
                <a:cubicBezTo>
                  <a:pt x="0" y="26904"/>
                  <a:pt x="26904" y="0"/>
                  <a:pt x="60091" y="0"/>
                </a:cubicBezTo>
                <a:lnTo>
                  <a:pt x="1450993" y="0"/>
                </a:lnTo>
                <a:cubicBezTo>
                  <a:pt x="1484180" y="0"/>
                  <a:pt x="1511084" y="26904"/>
                  <a:pt x="1511084" y="60091"/>
                </a:cubicBezTo>
                <a:lnTo>
                  <a:pt x="1511084" y="540817"/>
                </a:lnTo>
                <a:cubicBezTo>
                  <a:pt x="1511084" y="574004"/>
                  <a:pt x="1484180" y="600908"/>
                  <a:pt x="1450993" y="600908"/>
                </a:cubicBezTo>
                <a:lnTo>
                  <a:pt x="60091" y="600908"/>
                </a:lnTo>
                <a:cubicBezTo>
                  <a:pt x="26904" y="600908"/>
                  <a:pt x="0" y="574004"/>
                  <a:pt x="0" y="540817"/>
                </a:cubicBezTo>
                <a:lnTo>
                  <a:pt x="0" y="60091"/>
                </a:lnTo>
                <a:close/>
              </a:path>
            </a:pathLst>
          </a:custGeom>
          <a:solidFill>
            <a:schemeClr val="accent3"/>
          </a:solidFill>
          <a:ln w="12700">
            <a:no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0" tIns="0" rIns="0" bIns="0" spcCol="1270" anchor="ctr">
            <a:normAutofit/>
          </a:bodyPr>
          <a:lstStyle/>
          <a:p>
            <a:pPr algn="ctr" defTabSz="1066800">
              <a:lnSpc>
                <a:spcPct val="90000"/>
              </a:lnSpc>
              <a:spcAft>
                <a:spcPct val="35000"/>
              </a:spcAft>
              <a:defRPr/>
            </a:pPr>
            <a:endParaRPr lang="zh-CN" altLang="en-US" sz="2000" dirty="0">
              <a:solidFill>
                <a:srgbClr val="FFFFFF"/>
              </a:solidFill>
            </a:endParaRPr>
          </a:p>
        </p:txBody>
      </p:sp>
      <p:sp>
        <p:nvSpPr>
          <p:cNvPr id="70" name="MH_SubTitle_2"/>
          <p:cNvSpPr/>
          <p:nvPr>
            <p:custDataLst>
              <p:tags r:id="rId4"/>
            </p:custDataLst>
          </p:nvPr>
        </p:nvSpPr>
        <p:spPr>
          <a:xfrm>
            <a:off x="6207961" y="1711248"/>
            <a:ext cx="4722561" cy="673493"/>
          </a:xfrm>
          <a:custGeom>
            <a:avLst/>
            <a:gdLst>
              <a:gd name="connsiteX0" fmla="*/ 0 w 1511084"/>
              <a:gd name="connsiteY0" fmla="*/ 60091 h 600908"/>
              <a:gd name="connsiteX1" fmla="*/ 60091 w 1511084"/>
              <a:gd name="connsiteY1" fmla="*/ 0 h 600908"/>
              <a:gd name="connsiteX2" fmla="*/ 1450993 w 1511084"/>
              <a:gd name="connsiteY2" fmla="*/ 0 h 600908"/>
              <a:gd name="connsiteX3" fmla="*/ 1511084 w 1511084"/>
              <a:gd name="connsiteY3" fmla="*/ 60091 h 600908"/>
              <a:gd name="connsiteX4" fmla="*/ 1511084 w 1511084"/>
              <a:gd name="connsiteY4" fmla="*/ 540817 h 600908"/>
              <a:gd name="connsiteX5" fmla="*/ 1450993 w 1511084"/>
              <a:gd name="connsiteY5" fmla="*/ 600908 h 600908"/>
              <a:gd name="connsiteX6" fmla="*/ 60091 w 1511084"/>
              <a:gd name="connsiteY6" fmla="*/ 600908 h 600908"/>
              <a:gd name="connsiteX7" fmla="*/ 0 w 1511084"/>
              <a:gd name="connsiteY7" fmla="*/ 540817 h 600908"/>
              <a:gd name="connsiteX8" fmla="*/ 0 w 1511084"/>
              <a:gd name="connsiteY8" fmla="*/ 60091 h 600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084" h="600908">
                <a:moveTo>
                  <a:pt x="0" y="60091"/>
                </a:moveTo>
                <a:cubicBezTo>
                  <a:pt x="0" y="26904"/>
                  <a:pt x="26904" y="0"/>
                  <a:pt x="60091" y="0"/>
                </a:cubicBezTo>
                <a:lnTo>
                  <a:pt x="1450993" y="0"/>
                </a:lnTo>
                <a:cubicBezTo>
                  <a:pt x="1484180" y="0"/>
                  <a:pt x="1511084" y="26904"/>
                  <a:pt x="1511084" y="60091"/>
                </a:cubicBezTo>
                <a:lnTo>
                  <a:pt x="1511084" y="540817"/>
                </a:lnTo>
                <a:cubicBezTo>
                  <a:pt x="1511084" y="574004"/>
                  <a:pt x="1484180" y="600908"/>
                  <a:pt x="1450993" y="600908"/>
                </a:cubicBezTo>
                <a:lnTo>
                  <a:pt x="60091" y="600908"/>
                </a:lnTo>
                <a:cubicBezTo>
                  <a:pt x="26904" y="600908"/>
                  <a:pt x="0" y="574004"/>
                  <a:pt x="0" y="540817"/>
                </a:cubicBezTo>
                <a:lnTo>
                  <a:pt x="0" y="60091"/>
                </a:lnTo>
                <a:close/>
              </a:path>
            </a:pathLst>
          </a:custGeom>
          <a:solidFill>
            <a:schemeClr val="accent2"/>
          </a:solidFill>
          <a:ln w="12700">
            <a:no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0" tIns="0" rIns="0" bIns="0" spcCol="1270" anchor="ctr">
            <a:normAutofit/>
          </a:bodyPr>
          <a:lstStyle/>
          <a:p>
            <a:pPr algn="ctr" defTabSz="1066800">
              <a:lnSpc>
                <a:spcPct val="90000"/>
              </a:lnSpc>
              <a:spcAft>
                <a:spcPct val="35000"/>
              </a:spcAft>
              <a:defRPr/>
            </a:pPr>
            <a:endParaRPr lang="zh-CN" altLang="en-US" sz="2000" dirty="0">
              <a:solidFill>
                <a:srgbClr val="FFFFFF"/>
              </a:solidFill>
            </a:endParaRPr>
          </a:p>
        </p:txBody>
      </p:sp>
      <p:sp>
        <p:nvSpPr>
          <p:cNvPr id="69" name="MH_SubTitle_1"/>
          <p:cNvSpPr/>
          <p:nvPr>
            <p:custDataLst>
              <p:tags r:id="rId5"/>
            </p:custDataLst>
          </p:nvPr>
        </p:nvSpPr>
        <p:spPr>
          <a:xfrm>
            <a:off x="777641" y="1713952"/>
            <a:ext cx="4847230" cy="673493"/>
          </a:xfrm>
          <a:custGeom>
            <a:avLst/>
            <a:gdLst>
              <a:gd name="connsiteX0" fmla="*/ 0 w 1511084"/>
              <a:gd name="connsiteY0" fmla="*/ 60091 h 600908"/>
              <a:gd name="connsiteX1" fmla="*/ 60091 w 1511084"/>
              <a:gd name="connsiteY1" fmla="*/ 0 h 600908"/>
              <a:gd name="connsiteX2" fmla="*/ 1450993 w 1511084"/>
              <a:gd name="connsiteY2" fmla="*/ 0 h 600908"/>
              <a:gd name="connsiteX3" fmla="*/ 1511084 w 1511084"/>
              <a:gd name="connsiteY3" fmla="*/ 60091 h 600908"/>
              <a:gd name="connsiteX4" fmla="*/ 1511084 w 1511084"/>
              <a:gd name="connsiteY4" fmla="*/ 540817 h 600908"/>
              <a:gd name="connsiteX5" fmla="*/ 1450993 w 1511084"/>
              <a:gd name="connsiteY5" fmla="*/ 600908 h 600908"/>
              <a:gd name="connsiteX6" fmla="*/ 60091 w 1511084"/>
              <a:gd name="connsiteY6" fmla="*/ 600908 h 600908"/>
              <a:gd name="connsiteX7" fmla="*/ 0 w 1511084"/>
              <a:gd name="connsiteY7" fmla="*/ 540817 h 600908"/>
              <a:gd name="connsiteX8" fmla="*/ 0 w 1511084"/>
              <a:gd name="connsiteY8" fmla="*/ 60091 h 600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084" h="600908">
                <a:moveTo>
                  <a:pt x="0" y="60091"/>
                </a:moveTo>
                <a:cubicBezTo>
                  <a:pt x="0" y="26904"/>
                  <a:pt x="26904" y="0"/>
                  <a:pt x="60091" y="0"/>
                </a:cubicBezTo>
                <a:lnTo>
                  <a:pt x="1450993" y="0"/>
                </a:lnTo>
                <a:cubicBezTo>
                  <a:pt x="1484180" y="0"/>
                  <a:pt x="1511084" y="26904"/>
                  <a:pt x="1511084" y="60091"/>
                </a:cubicBezTo>
                <a:lnTo>
                  <a:pt x="1511084" y="540817"/>
                </a:lnTo>
                <a:cubicBezTo>
                  <a:pt x="1511084" y="574004"/>
                  <a:pt x="1484180" y="600908"/>
                  <a:pt x="1450993" y="600908"/>
                </a:cubicBezTo>
                <a:lnTo>
                  <a:pt x="60091" y="600908"/>
                </a:lnTo>
                <a:cubicBezTo>
                  <a:pt x="26904" y="600908"/>
                  <a:pt x="0" y="574004"/>
                  <a:pt x="0" y="540817"/>
                </a:cubicBezTo>
                <a:lnTo>
                  <a:pt x="0" y="60091"/>
                </a:lnTo>
                <a:close/>
              </a:path>
            </a:pathLst>
          </a:custGeom>
          <a:solidFill>
            <a:schemeClr val="accent1"/>
          </a:solidFill>
          <a:ln w="12700">
            <a:no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0" tIns="0" rIns="0" bIns="0" spcCol="1270" anchor="ctr">
            <a:normAutofit/>
          </a:bodyPr>
          <a:lstStyle/>
          <a:p>
            <a:pPr algn="ctr" defTabSz="1066800">
              <a:lnSpc>
                <a:spcPct val="90000"/>
              </a:lnSpc>
              <a:spcAft>
                <a:spcPct val="35000"/>
              </a:spcAft>
              <a:defRPr/>
            </a:pPr>
            <a:endParaRPr lang="zh-CN" altLang="en-US" sz="2000" dirty="0">
              <a:solidFill>
                <a:srgbClr val="FFFFFF"/>
              </a:solidFill>
            </a:endParaRPr>
          </a:p>
        </p:txBody>
      </p:sp>
      <p:pic>
        <p:nvPicPr>
          <p:cNvPr id="15" name="图片 14"/>
          <p:cNvPicPr>
            <a:picLocks noChangeAspect="1"/>
          </p:cNvPicPr>
          <p:nvPr/>
        </p:nvPicPr>
        <p:blipFill rotWithShape="1">
          <a:blip r:embed="rId8" cstate="print">
            <a:extLst>
              <a:ext uri="{28A0092B-C50C-407E-A947-70E740481C1C}">
                <a14:useLocalDpi xmlns:a14="http://schemas.microsoft.com/office/drawing/2010/main" val="0"/>
              </a:ext>
            </a:extLst>
          </a:blip>
          <a:srcRect l="20861" t="23612"/>
          <a:stretch>
            <a:fillRect/>
          </a:stretch>
        </p:blipFill>
        <p:spPr>
          <a:xfrm>
            <a:off x="0" y="1"/>
            <a:ext cx="1758505" cy="1816100"/>
          </a:xfrm>
          <a:prstGeom prst="rect">
            <a:avLst/>
          </a:prstGeom>
        </p:spPr>
      </p:pic>
      <p:sp>
        <p:nvSpPr>
          <p:cNvPr id="63" name="文本框 62"/>
          <p:cNvSpPr txBox="1"/>
          <p:nvPr/>
        </p:nvSpPr>
        <p:spPr>
          <a:xfrm>
            <a:off x="1758505" y="428690"/>
            <a:ext cx="8271816" cy="1077218"/>
          </a:xfrm>
          <a:prstGeom prst="rect">
            <a:avLst/>
          </a:prstGeom>
          <a:noFill/>
        </p:spPr>
        <p:txBody>
          <a:bodyPr wrap="none" rtlCol="0">
            <a:spAutoFit/>
            <a:scene3d>
              <a:camera prst="orthographicFront"/>
              <a:lightRig rig="threePt" dir="t"/>
            </a:scene3d>
            <a:sp3d contourW="12700"/>
          </a:bodyPr>
          <a:lstStyle/>
          <a:p>
            <a:r>
              <a:rPr lang="zh-CN" altLang="en-US" sz="3200" b="1" dirty="0">
                <a:solidFill>
                  <a:schemeClr val="tx1">
                    <a:lumMod val="75000"/>
                    <a:lumOff val="25000"/>
                  </a:schemeClr>
                </a:solidFill>
                <a:latin typeface="+mn-ea"/>
              </a:rPr>
              <a:t>班班</a:t>
            </a:r>
            <a:r>
              <a:rPr lang="zh-CN" altLang="en-US" sz="3200" b="1" dirty="0" smtClean="0">
                <a:solidFill>
                  <a:schemeClr val="tx1">
                    <a:lumMod val="75000"/>
                    <a:lumOff val="25000"/>
                  </a:schemeClr>
                </a:solidFill>
                <a:latin typeface="+mn-ea"/>
              </a:rPr>
              <a:t>通、人人通产品</a:t>
            </a:r>
            <a:r>
              <a:rPr lang="en-US" altLang="zh-CN" sz="3200" b="1" dirty="0" smtClean="0">
                <a:solidFill>
                  <a:schemeClr val="tx1">
                    <a:lumMod val="75000"/>
                    <a:lumOff val="25000"/>
                  </a:schemeClr>
                </a:solidFill>
                <a:latin typeface="+mn-ea"/>
              </a:rPr>
              <a:t>—</a:t>
            </a:r>
            <a:r>
              <a:rPr lang="zh-CN" altLang="en-US" sz="2800" b="1" dirty="0" smtClean="0">
                <a:solidFill>
                  <a:schemeClr val="tx1">
                    <a:lumMod val="75000"/>
                    <a:lumOff val="25000"/>
                  </a:schemeClr>
                </a:solidFill>
                <a:latin typeface="+mn-ea"/>
              </a:rPr>
              <a:t>“三通两平台”解决方案</a:t>
            </a:r>
            <a:endParaRPr lang="zh-CN" altLang="en-US" sz="2000" b="1" dirty="0">
              <a:solidFill>
                <a:schemeClr val="tx1">
                  <a:lumMod val="75000"/>
                  <a:lumOff val="25000"/>
                </a:schemeClr>
              </a:solidFill>
              <a:latin typeface="+mn-ea"/>
            </a:endParaRPr>
          </a:p>
          <a:p>
            <a:endParaRPr lang="zh-CN" altLang="en-US" sz="3200" b="1" dirty="0">
              <a:solidFill>
                <a:schemeClr val="tx1">
                  <a:lumMod val="75000"/>
                  <a:lumOff val="25000"/>
                </a:schemeClr>
              </a:solidFill>
              <a:latin typeface="+mn-ea"/>
            </a:endParaRPr>
          </a:p>
        </p:txBody>
      </p:sp>
      <p:sp>
        <p:nvSpPr>
          <p:cNvPr id="21" name="矩形 2"/>
          <p:cNvSpPr>
            <a:spLocks noChangeArrowheads="1"/>
          </p:cNvSpPr>
          <p:nvPr/>
        </p:nvSpPr>
        <p:spPr bwMode="auto">
          <a:xfrm>
            <a:off x="7064485" y="4469725"/>
            <a:ext cx="4670211" cy="396134"/>
          </a:xfrm>
          <a:prstGeom prst="rect">
            <a:avLst/>
          </a:prstGeom>
          <a:noFill/>
          <a:ln w="9525">
            <a:noFill/>
            <a:miter lim="800000"/>
          </a:ln>
        </p:spPr>
        <p:txBody>
          <a:bodyPr>
            <a:spAutoFit/>
          </a:bodyPr>
          <a:lstStyle/>
          <a:p>
            <a:pPr>
              <a:lnSpc>
                <a:spcPct val="120000"/>
              </a:lnSpc>
            </a:pPr>
            <a:r>
              <a:rPr lang="zh-CN" altLang="en-US" b="1" dirty="0" smtClean="0">
                <a:solidFill>
                  <a:schemeClr val="bg1"/>
                </a:solidFill>
              </a:rPr>
              <a:t>教育</a:t>
            </a:r>
            <a:r>
              <a:rPr lang="zh-CN" altLang="en-US" b="1" dirty="0">
                <a:solidFill>
                  <a:schemeClr val="bg1"/>
                </a:solidFill>
              </a:rPr>
              <a:t>资源</a:t>
            </a:r>
            <a:r>
              <a:rPr lang="zh-CN" altLang="en-US" b="1" dirty="0" smtClean="0">
                <a:solidFill>
                  <a:schemeClr val="bg1"/>
                </a:solidFill>
              </a:rPr>
              <a:t>平台、教育管理平台</a:t>
            </a:r>
            <a:endParaRPr lang="en-US" altLang="zh-CN" b="1" dirty="0">
              <a:solidFill>
                <a:schemeClr val="bg1"/>
              </a:solidFill>
            </a:endParaRPr>
          </a:p>
        </p:txBody>
      </p:sp>
      <p:pic>
        <p:nvPicPr>
          <p:cNvPr id="22" name="教学_clip(1)_Compress.AVI">
            <a:hlinkClick r:id="" action="ppaction://media"/>
          </p:cNvPr>
          <p:cNvPicPr>
            <a:picLocks noChangeAspect="1"/>
          </p:cNvPicPr>
          <p:nvPr/>
        </p:nvPicPr>
        <p:blipFill rotWithShape="1">
          <a:blip r:embed="rId9"/>
          <a:srcRect l="5687" t="13101" r="5063" b="13201"/>
          <a:stretch>
            <a:fillRect/>
          </a:stretch>
        </p:blipFill>
        <p:spPr>
          <a:xfrm>
            <a:off x="6778555" y="2840995"/>
            <a:ext cx="3131568" cy="1111250"/>
          </a:xfrm>
          <a:prstGeom prst="rect">
            <a:avLst/>
          </a:prstGeom>
          <a:ln>
            <a:solidFill>
              <a:schemeClr val="bg1"/>
            </a:solidFill>
          </a:ln>
          <a:effectLst>
            <a:outerShdw blurRad="292100" dist="139700" dir="2700000" algn="tl" rotWithShape="0">
              <a:srgbClr val="333333">
                <a:alpha val="65000"/>
              </a:srgbClr>
            </a:outerShdw>
          </a:effectLst>
        </p:spPr>
      </p:pic>
      <p:sp>
        <p:nvSpPr>
          <p:cNvPr id="23" name="矩形 40"/>
          <p:cNvSpPr>
            <a:spLocks noChangeArrowheads="1"/>
          </p:cNvSpPr>
          <p:nvPr/>
        </p:nvSpPr>
        <p:spPr bwMode="auto">
          <a:xfrm>
            <a:off x="793007" y="1856283"/>
            <a:ext cx="4784393" cy="396134"/>
          </a:xfrm>
          <a:prstGeom prst="rect">
            <a:avLst/>
          </a:prstGeom>
          <a:noFill/>
          <a:ln w="9525">
            <a:noFill/>
            <a:miter lim="800000"/>
          </a:ln>
        </p:spPr>
        <p:txBody>
          <a:bodyPr>
            <a:spAutoFit/>
          </a:bodyPr>
          <a:lstStyle/>
          <a:p>
            <a:pPr algn="ctr">
              <a:lnSpc>
                <a:spcPct val="120000"/>
              </a:lnSpc>
            </a:pPr>
            <a:r>
              <a:rPr lang="zh-CN" altLang="en-US" b="1" dirty="0" smtClean="0">
                <a:solidFill>
                  <a:schemeClr val="bg1"/>
                </a:solidFill>
              </a:rPr>
              <a:t>“校校通”宽带资源</a:t>
            </a:r>
            <a:endParaRPr lang="zh-CN" altLang="en-US" b="1" dirty="0">
              <a:solidFill>
                <a:schemeClr val="bg1"/>
              </a:solidFill>
            </a:endParaRPr>
          </a:p>
        </p:txBody>
      </p:sp>
      <p:sp>
        <p:nvSpPr>
          <p:cNvPr id="24" name="矩形 41"/>
          <p:cNvSpPr>
            <a:spLocks noChangeArrowheads="1"/>
          </p:cNvSpPr>
          <p:nvPr/>
        </p:nvSpPr>
        <p:spPr bwMode="auto">
          <a:xfrm>
            <a:off x="7462171" y="1861025"/>
            <a:ext cx="4616436" cy="396134"/>
          </a:xfrm>
          <a:prstGeom prst="rect">
            <a:avLst/>
          </a:prstGeom>
          <a:noFill/>
          <a:ln w="9525">
            <a:noFill/>
            <a:miter lim="800000"/>
          </a:ln>
        </p:spPr>
        <p:txBody>
          <a:bodyPr wrap="square">
            <a:spAutoFit/>
          </a:bodyPr>
          <a:lstStyle/>
          <a:p>
            <a:pPr>
              <a:lnSpc>
                <a:spcPct val="120000"/>
              </a:lnSpc>
            </a:pPr>
            <a:r>
              <a:rPr lang="zh-CN" altLang="en-US" b="1" dirty="0" smtClean="0">
                <a:solidFill>
                  <a:schemeClr val="bg1"/>
                </a:solidFill>
              </a:rPr>
              <a:t>“班班通”优质资源</a:t>
            </a:r>
            <a:endParaRPr lang="zh-CN" altLang="en-US" b="1" dirty="0">
              <a:solidFill>
                <a:schemeClr val="bg1"/>
              </a:solidFill>
            </a:endParaRPr>
          </a:p>
        </p:txBody>
      </p:sp>
      <p:sp>
        <p:nvSpPr>
          <p:cNvPr id="25" name="矩形 42"/>
          <p:cNvSpPr>
            <a:spLocks noChangeArrowheads="1"/>
          </p:cNvSpPr>
          <p:nvPr/>
        </p:nvSpPr>
        <p:spPr bwMode="auto">
          <a:xfrm>
            <a:off x="1961411" y="4414458"/>
            <a:ext cx="4451390" cy="396134"/>
          </a:xfrm>
          <a:prstGeom prst="rect">
            <a:avLst/>
          </a:prstGeom>
          <a:noFill/>
          <a:ln w="9525">
            <a:noFill/>
            <a:miter lim="800000"/>
          </a:ln>
        </p:spPr>
        <p:txBody>
          <a:bodyPr wrap="square">
            <a:spAutoFit/>
          </a:bodyPr>
          <a:lstStyle/>
          <a:p>
            <a:pPr>
              <a:lnSpc>
                <a:spcPct val="120000"/>
              </a:lnSpc>
            </a:pPr>
            <a:r>
              <a:rPr lang="zh-CN" altLang="en-US" b="1" dirty="0" smtClean="0">
                <a:solidFill>
                  <a:schemeClr val="bg1"/>
                </a:solidFill>
              </a:rPr>
              <a:t>“人人通”学习空间</a:t>
            </a:r>
            <a:endParaRPr lang="zh-CN" altLang="en-US" b="1" dirty="0">
              <a:solidFill>
                <a:schemeClr val="bg1"/>
              </a:solidFill>
            </a:endParaRPr>
          </a:p>
        </p:txBody>
      </p:sp>
      <p:cxnSp>
        <p:nvCxnSpPr>
          <p:cNvPr id="26" name="直接连接符 43"/>
          <p:cNvCxnSpPr>
            <a:cxnSpLocks noChangeShapeType="1"/>
          </p:cNvCxnSpPr>
          <p:nvPr/>
        </p:nvCxnSpPr>
        <p:spPr bwMode="auto">
          <a:xfrm flipH="1">
            <a:off x="5895052" y="1788483"/>
            <a:ext cx="35564" cy="4594225"/>
          </a:xfrm>
          <a:prstGeom prst="line">
            <a:avLst/>
          </a:prstGeom>
          <a:noFill/>
          <a:ln w="9525" algn="ctr">
            <a:solidFill>
              <a:schemeClr val="bg1">
                <a:lumMod val="75000"/>
              </a:schemeClr>
            </a:solidFill>
            <a:prstDash val="sysDash"/>
            <a:round/>
          </a:ln>
        </p:spPr>
      </p:cxnSp>
      <p:cxnSp>
        <p:nvCxnSpPr>
          <p:cNvPr id="27" name="直接连接符 44"/>
          <p:cNvCxnSpPr>
            <a:cxnSpLocks noChangeShapeType="1"/>
          </p:cNvCxnSpPr>
          <p:nvPr/>
        </p:nvCxnSpPr>
        <p:spPr bwMode="auto">
          <a:xfrm>
            <a:off x="828012" y="4185608"/>
            <a:ext cx="10485982" cy="0"/>
          </a:xfrm>
          <a:prstGeom prst="line">
            <a:avLst/>
          </a:prstGeom>
          <a:noFill/>
          <a:ln w="9525" algn="ctr">
            <a:solidFill>
              <a:schemeClr val="bg1">
                <a:lumMod val="65000"/>
              </a:schemeClr>
            </a:solidFill>
            <a:prstDash val="sysDash"/>
            <a:round/>
          </a:ln>
        </p:spPr>
      </p:cxnSp>
      <p:grpSp>
        <p:nvGrpSpPr>
          <p:cNvPr id="28" name="组合 46"/>
          <p:cNvGrpSpPr/>
          <p:nvPr/>
        </p:nvGrpSpPr>
        <p:grpSpPr bwMode="auto">
          <a:xfrm>
            <a:off x="1370352" y="5119376"/>
            <a:ext cx="3318752" cy="1158875"/>
            <a:chOff x="961244" y="5629976"/>
            <a:chExt cx="3314662" cy="1158130"/>
          </a:xfrm>
        </p:grpSpPr>
        <p:pic>
          <p:nvPicPr>
            <p:cNvPr id="29" name="Picture 3"/>
            <p:cNvPicPr>
              <a:picLocks noChangeAspect="1" noChangeArrowheads="1"/>
            </p:cNvPicPr>
            <p:nvPr/>
          </p:nvPicPr>
          <p:blipFill>
            <a:blip r:embed="rId10" cstate="print">
              <a:clrChange>
                <a:clrFrom>
                  <a:srgbClr val="FFFFFF"/>
                </a:clrFrom>
                <a:clrTo>
                  <a:srgbClr val="FFFFFF">
                    <a:alpha val="0"/>
                  </a:srgbClr>
                </a:clrTo>
              </a:clrChange>
            </a:blip>
            <a:srcRect/>
            <a:stretch>
              <a:fillRect/>
            </a:stretch>
          </p:blipFill>
          <p:spPr bwMode="auto">
            <a:xfrm>
              <a:off x="961244" y="6123686"/>
              <a:ext cx="820384" cy="593224"/>
            </a:xfrm>
            <a:prstGeom prst="rect">
              <a:avLst/>
            </a:prstGeom>
            <a:noFill/>
            <a:ln w="9525">
              <a:noFill/>
              <a:miter lim="800000"/>
              <a:headEnd/>
              <a:tailEnd/>
            </a:ln>
          </p:spPr>
        </p:pic>
        <p:pic>
          <p:nvPicPr>
            <p:cNvPr id="30" name="Picture 5" descr="http://images.enet.com.cn/egames/articleimage/201107/20110728102509163.jpg"/>
            <p:cNvPicPr>
              <a:picLocks noChangeAspect="1" noChangeArrowheads="1"/>
            </p:cNvPicPr>
            <p:nvPr/>
          </p:nvPicPr>
          <p:blipFill>
            <a:blip r:embed="rId11" cstate="print">
              <a:clrChange>
                <a:clrFrom>
                  <a:srgbClr val="FFFFFF"/>
                </a:clrFrom>
                <a:clrTo>
                  <a:srgbClr val="FFFFFF">
                    <a:alpha val="0"/>
                  </a:srgbClr>
                </a:clrTo>
              </a:clrChange>
            </a:blip>
            <a:srcRect l="21220" r="19565"/>
            <a:stretch>
              <a:fillRect/>
            </a:stretch>
          </p:blipFill>
          <p:spPr bwMode="auto">
            <a:xfrm>
              <a:off x="3776637" y="6126249"/>
              <a:ext cx="499269" cy="633195"/>
            </a:xfrm>
            <a:prstGeom prst="rect">
              <a:avLst/>
            </a:prstGeom>
            <a:noFill/>
            <a:ln w="9525">
              <a:noFill/>
              <a:miter lim="800000"/>
              <a:headEnd/>
              <a:tailEnd/>
            </a:ln>
          </p:spPr>
        </p:pic>
        <p:pic>
          <p:nvPicPr>
            <p:cNvPr id="32" name="Picture 4"/>
            <p:cNvPicPr>
              <a:picLocks noChangeAspect="1" noChangeArrowheads="1"/>
            </p:cNvPicPr>
            <p:nvPr/>
          </p:nvPicPr>
          <p:blipFill>
            <a:blip r:embed="rId12"/>
            <a:srcRect/>
            <a:stretch>
              <a:fillRect/>
            </a:stretch>
          </p:blipFill>
          <p:spPr bwMode="auto">
            <a:xfrm>
              <a:off x="1928345" y="5629976"/>
              <a:ext cx="1508575" cy="811078"/>
            </a:xfrm>
            <a:prstGeom prst="rect">
              <a:avLst/>
            </a:prstGeom>
            <a:noFill/>
            <a:ln w="9525">
              <a:noFill/>
              <a:miter lim="800000"/>
              <a:headEnd/>
              <a:tailEnd/>
            </a:ln>
          </p:spPr>
        </p:pic>
        <p:grpSp>
          <p:nvGrpSpPr>
            <p:cNvPr id="34" name="组合 3"/>
            <p:cNvGrpSpPr/>
            <p:nvPr/>
          </p:nvGrpSpPr>
          <p:grpSpPr bwMode="auto">
            <a:xfrm rot="10800000">
              <a:off x="1599464" y="6219372"/>
              <a:ext cx="2312986" cy="209887"/>
              <a:chOff x="1070935" y="3605856"/>
              <a:chExt cx="2885128" cy="610475"/>
            </a:xfrm>
          </p:grpSpPr>
          <p:sp>
            <p:nvSpPr>
              <p:cNvPr id="36" name="Freeform 1747"/>
              <p:cNvSpPr/>
              <p:nvPr/>
            </p:nvSpPr>
            <p:spPr bwMode="auto">
              <a:xfrm>
                <a:off x="3399612" y="3674193"/>
                <a:ext cx="575995" cy="562959"/>
              </a:xfrm>
              <a:custGeom>
                <a:avLst/>
                <a:gdLst>
                  <a:gd name="T0" fmla="*/ 197 w 197"/>
                  <a:gd name="T1" fmla="*/ 0 h 202"/>
                  <a:gd name="T2" fmla="*/ 99 w 197"/>
                  <a:gd name="T3" fmla="*/ 168 h 202"/>
                  <a:gd name="T4" fmla="*/ 77 w 197"/>
                  <a:gd name="T5" fmla="*/ 96 h 202"/>
                  <a:gd name="T6" fmla="*/ 0 w 197"/>
                  <a:gd name="T7" fmla="*/ 202 h 202"/>
                  <a:gd name="T8" fmla="*/ 98 w 197"/>
                  <a:gd name="T9" fmla="*/ 34 h 202"/>
                  <a:gd name="T10" fmla="*/ 120 w 197"/>
                  <a:gd name="T11" fmla="*/ 106 h 202"/>
                  <a:gd name="T12" fmla="*/ 197 w 197"/>
                  <a:gd name="T13" fmla="*/ 0 h 202"/>
                </a:gdLst>
                <a:ahLst/>
                <a:cxnLst>
                  <a:cxn ang="0">
                    <a:pos x="T0" y="T1"/>
                  </a:cxn>
                  <a:cxn ang="0">
                    <a:pos x="T2" y="T3"/>
                  </a:cxn>
                  <a:cxn ang="0">
                    <a:pos x="T4" y="T5"/>
                  </a:cxn>
                  <a:cxn ang="0">
                    <a:pos x="T6" y="T7"/>
                  </a:cxn>
                  <a:cxn ang="0">
                    <a:pos x="T8" y="T9"/>
                  </a:cxn>
                  <a:cxn ang="0">
                    <a:pos x="T10" y="T11"/>
                  </a:cxn>
                  <a:cxn ang="0">
                    <a:pos x="T12" y="T13"/>
                  </a:cxn>
                </a:cxnLst>
                <a:rect l="0" t="0" r="r" b="b"/>
                <a:pathLst>
                  <a:path w="197" h="202">
                    <a:moveTo>
                      <a:pt x="197" y="0"/>
                    </a:moveTo>
                    <a:lnTo>
                      <a:pt x="99" y="168"/>
                    </a:lnTo>
                    <a:lnTo>
                      <a:pt x="77" y="96"/>
                    </a:lnTo>
                    <a:lnTo>
                      <a:pt x="0" y="202"/>
                    </a:lnTo>
                    <a:lnTo>
                      <a:pt x="98" y="34"/>
                    </a:lnTo>
                    <a:lnTo>
                      <a:pt x="120" y="106"/>
                    </a:lnTo>
                    <a:lnTo>
                      <a:pt x="197" y="0"/>
                    </a:lnTo>
                    <a:close/>
                  </a:path>
                </a:pathLst>
              </a:custGeom>
              <a:noFill/>
              <a:ln w="1" cap="rnd">
                <a:solidFill>
                  <a:srgbClr val="000000"/>
                </a:solidFill>
                <a:prstDash val="solid"/>
                <a:round/>
              </a:ln>
            </p:spPr>
            <p:txBody>
              <a:bodyPr lIns="97160" tIns="48581" rIns="97160" bIns="48581" upright="1"/>
              <a:lstStyle/>
              <a:p>
                <a:pPr>
                  <a:defRPr/>
                </a:pPr>
                <a:endParaRPr lang="zh-CN" altLang="en-US" sz="3300" kern="0">
                  <a:solidFill>
                    <a:sysClr val="windowText" lastClr="000000"/>
                  </a:solidFill>
                  <a:latin typeface="微软雅黑" panose="020B0503020204020204" pitchFamily="34" charset="-122"/>
                  <a:ea typeface="宋体" panose="02010600030101010101" pitchFamily="2" charset="-122"/>
                  <a:cs typeface="微软雅黑" panose="020B0503020204020204" pitchFamily="34" charset="-122"/>
                  <a:sym typeface="微软雅黑" panose="020B0503020204020204" pitchFamily="34" charset="-122"/>
                </a:endParaRPr>
              </a:p>
            </p:txBody>
          </p:sp>
          <p:sp>
            <p:nvSpPr>
              <p:cNvPr id="42" name="Freeform 1743"/>
              <p:cNvSpPr/>
              <p:nvPr/>
            </p:nvSpPr>
            <p:spPr bwMode="auto">
              <a:xfrm>
                <a:off x="1088632" y="3637278"/>
                <a:ext cx="799866" cy="567572"/>
              </a:xfrm>
              <a:custGeom>
                <a:avLst/>
                <a:gdLst>
                  <a:gd name="T0" fmla="*/ 0 w 255"/>
                  <a:gd name="T1" fmla="*/ 0 h 240"/>
                  <a:gd name="T2" fmla="*/ 194 w 255"/>
                  <a:gd name="T3" fmla="*/ 118 h 240"/>
                  <a:gd name="T4" fmla="*/ 123 w 255"/>
                  <a:gd name="T5" fmla="*/ 142 h 240"/>
                  <a:gd name="T6" fmla="*/ 255 w 255"/>
                  <a:gd name="T7" fmla="*/ 240 h 240"/>
                  <a:gd name="T8" fmla="*/ 60 w 255"/>
                  <a:gd name="T9" fmla="*/ 122 h 240"/>
                  <a:gd name="T10" fmla="*/ 131 w 255"/>
                  <a:gd name="T11" fmla="*/ 98 h 240"/>
                  <a:gd name="T12" fmla="*/ 0 w 255"/>
                  <a:gd name="T13" fmla="*/ 0 h 240"/>
                </a:gdLst>
                <a:ahLst/>
                <a:cxnLst>
                  <a:cxn ang="0">
                    <a:pos x="T0" y="T1"/>
                  </a:cxn>
                  <a:cxn ang="0">
                    <a:pos x="T2" y="T3"/>
                  </a:cxn>
                  <a:cxn ang="0">
                    <a:pos x="T4" y="T5"/>
                  </a:cxn>
                  <a:cxn ang="0">
                    <a:pos x="T6" y="T7"/>
                  </a:cxn>
                  <a:cxn ang="0">
                    <a:pos x="T8" y="T9"/>
                  </a:cxn>
                  <a:cxn ang="0">
                    <a:pos x="T10" y="T11"/>
                  </a:cxn>
                  <a:cxn ang="0">
                    <a:pos x="T12" y="T13"/>
                  </a:cxn>
                </a:cxnLst>
                <a:rect l="0" t="0" r="r" b="b"/>
                <a:pathLst>
                  <a:path w="255" h="240">
                    <a:moveTo>
                      <a:pt x="0" y="0"/>
                    </a:moveTo>
                    <a:lnTo>
                      <a:pt x="194" y="118"/>
                    </a:lnTo>
                    <a:lnTo>
                      <a:pt x="123" y="142"/>
                    </a:lnTo>
                    <a:lnTo>
                      <a:pt x="255" y="240"/>
                    </a:lnTo>
                    <a:lnTo>
                      <a:pt x="60" y="122"/>
                    </a:lnTo>
                    <a:lnTo>
                      <a:pt x="131" y="98"/>
                    </a:lnTo>
                    <a:lnTo>
                      <a:pt x="0" y="0"/>
                    </a:lnTo>
                    <a:close/>
                  </a:path>
                </a:pathLst>
              </a:custGeom>
              <a:noFill/>
              <a:ln w="1" cap="rnd">
                <a:solidFill>
                  <a:srgbClr val="000000"/>
                </a:solidFill>
                <a:prstDash val="solid"/>
                <a:round/>
              </a:ln>
            </p:spPr>
            <p:txBody>
              <a:bodyPr lIns="97160" tIns="48581" rIns="97160" bIns="48581" upright="1"/>
              <a:lstStyle/>
              <a:p>
                <a:pPr>
                  <a:defRPr/>
                </a:pPr>
                <a:endParaRPr lang="zh-CN" altLang="en-US" sz="3300" kern="0">
                  <a:solidFill>
                    <a:sysClr val="windowText" lastClr="000000"/>
                  </a:solidFill>
                  <a:latin typeface="微软雅黑" panose="020B0503020204020204" pitchFamily="34" charset="-122"/>
                  <a:ea typeface="宋体" panose="02010600030101010101" pitchFamily="2" charset="-122"/>
                  <a:cs typeface="微软雅黑" panose="020B0503020204020204" pitchFamily="34" charset="-122"/>
                  <a:sym typeface="微软雅黑" panose="020B0503020204020204" pitchFamily="34" charset="-122"/>
                </a:endParaRPr>
              </a:p>
            </p:txBody>
          </p:sp>
          <p:sp>
            <p:nvSpPr>
              <p:cNvPr id="43" name="Freeform 1743"/>
              <p:cNvSpPr/>
              <p:nvPr/>
            </p:nvSpPr>
            <p:spPr bwMode="auto">
              <a:xfrm>
                <a:off x="2387538" y="3701879"/>
                <a:ext cx="450069" cy="438368"/>
              </a:xfrm>
              <a:custGeom>
                <a:avLst/>
                <a:gdLst>
                  <a:gd name="T0" fmla="*/ 0 w 255"/>
                  <a:gd name="T1" fmla="*/ 0 h 240"/>
                  <a:gd name="T2" fmla="*/ 194 w 255"/>
                  <a:gd name="T3" fmla="*/ 118 h 240"/>
                  <a:gd name="T4" fmla="*/ 123 w 255"/>
                  <a:gd name="T5" fmla="*/ 142 h 240"/>
                  <a:gd name="T6" fmla="*/ 255 w 255"/>
                  <a:gd name="T7" fmla="*/ 240 h 240"/>
                  <a:gd name="T8" fmla="*/ 60 w 255"/>
                  <a:gd name="T9" fmla="*/ 122 h 240"/>
                  <a:gd name="T10" fmla="*/ 131 w 255"/>
                  <a:gd name="T11" fmla="*/ 98 h 240"/>
                  <a:gd name="T12" fmla="*/ 0 w 255"/>
                  <a:gd name="T13" fmla="*/ 0 h 240"/>
                </a:gdLst>
                <a:ahLst/>
                <a:cxnLst>
                  <a:cxn ang="0">
                    <a:pos x="T0" y="T1"/>
                  </a:cxn>
                  <a:cxn ang="0">
                    <a:pos x="T2" y="T3"/>
                  </a:cxn>
                  <a:cxn ang="0">
                    <a:pos x="T4" y="T5"/>
                  </a:cxn>
                  <a:cxn ang="0">
                    <a:pos x="T6" y="T7"/>
                  </a:cxn>
                  <a:cxn ang="0">
                    <a:pos x="T8" y="T9"/>
                  </a:cxn>
                  <a:cxn ang="0">
                    <a:pos x="T10" y="T11"/>
                  </a:cxn>
                  <a:cxn ang="0">
                    <a:pos x="T12" y="T13"/>
                  </a:cxn>
                </a:cxnLst>
                <a:rect l="0" t="0" r="r" b="b"/>
                <a:pathLst>
                  <a:path w="255" h="240">
                    <a:moveTo>
                      <a:pt x="0" y="0"/>
                    </a:moveTo>
                    <a:lnTo>
                      <a:pt x="194" y="118"/>
                    </a:lnTo>
                    <a:lnTo>
                      <a:pt x="123" y="142"/>
                    </a:lnTo>
                    <a:lnTo>
                      <a:pt x="255" y="240"/>
                    </a:lnTo>
                    <a:lnTo>
                      <a:pt x="60" y="122"/>
                    </a:lnTo>
                    <a:lnTo>
                      <a:pt x="131" y="98"/>
                    </a:lnTo>
                    <a:lnTo>
                      <a:pt x="0" y="0"/>
                    </a:lnTo>
                    <a:close/>
                  </a:path>
                </a:pathLst>
              </a:custGeom>
              <a:noFill/>
              <a:ln w="1" cap="rnd">
                <a:solidFill>
                  <a:srgbClr val="000000"/>
                </a:solidFill>
                <a:prstDash val="solid"/>
                <a:round/>
              </a:ln>
            </p:spPr>
            <p:txBody>
              <a:bodyPr lIns="97160" tIns="48581" rIns="97160" bIns="48581" upright="1"/>
              <a:lstStyle/>
              <a:p>
                <a:pPr>
                  <a:defRPr/>
                </a:pPr>
                <a:endParaRPr lang="zh-CN" altLang="en-US" sz="3300" kern="0">
                  <a:solidFill>
                    <a:sysClr val="windowText" lastClr="000000"/>
                  </a:solidFill>
                  <a:latin typeface="微软雅黑" panose="020B0503020204020204" pitchFamily="34" charset="-122"/>
                  <a:ea typeface="宋体" panose="02010600030101010101" pitchFamily="2" charset="-122"/>
                  <a:cs typeface="微软雅黑" panose="020B0503020204020204" pitchFamily="34" charset="-122"/>
                  <a:sym typeface="微软雅黑" panose="020B0503020204020204" pitchFamily="34" charset="-122"/>
                </a:endParaRPr>
              </a:p>
            </p:txBody>
          </p:sp>
        </p:grpSp>
        <p:pic>
          <p:nvPicPr>
            <p:cNvPr id="35" name="Picture 2"/>
            <p:cNvPicPr>
              <a:picLocks noChangeAspect="1" noChangeArrowheads="1"/>
            </p:cNvPicPr>
            <p:nvPr/>
          </p:nvPicPr>
          <p:blipFill>
            <a:blip r:embed="rId13"/>
            <a:srcRect/>
            <a:stretch>
              <a:fillRect/>
            </a:stretch>
          </p:blipFill>
          <p:spPr bwMode="auto">
            <a:xfrm>
              <a:off x="2911248" y="6399396"/>
              <a:ext cx="304130" cy="388710"/>
            </a:xfrm>
            <a:prstGeom prst="rect">
              <a:avLst/>
            </a:prstGeom>
            <a:noFill/>
            <a:ln w="9525">
              <a:noFill/>
              <a:miter lim="800000"/>
              <a:headEnd/>
              <a:tailEnd/>
            </a:ln>
          </p:spPr>
        </p:pic>
      </p:grpSp>
      <p:grpSp>
        <p:nvGrpSpPr>
          <p:cNvPr id="44" name="组合 56"/>
          <p:cNvGrpSpPr/>
          <p:nvPr/>
        </p:nvGrpSpPr>
        <p:grpSpPr bwMode="auto">
          <a:xfrm>
            <a:off x="1578616" y="2593345"/>
            <a:ext cx="3331854" cy="1344613"/>
            <a:chOff x="971520" y="3163498"/>
            <a:chExt cx="2825672" cy="1345646"/>
          </a:xfrm>
        </p:grpSpPr>
        <p:grpSp>
          <p:nvGrpSpPr>
            <p:cNvPr id="45" name="组合 57"/>
            <p:cNvGrpSpPr/>
            <p:nvPr/>
          </p:nvGrpSpPr>
          <p:grpSpPr bwMode="auto">
            <a:xfrm>
              <a:off x="971520" y="3163498"/>
              <a:ext cx="2815393" cy="1345646"/>
              <a:chOff x="1601604" y="3068952"/>
              <a:chExt cx="2815393" cy="1345646"/>
            </a:xfrm>
          </p:grpSpPr>
          <p:grpSp>
            <p:nvGrpSpPr>
              <p:cNvPr id="49" name="组合 61"/>
              <p:cNvGrpSpPr/>
              <p:nvPr/>
            </p:nvGrpSpPr>
            <p:grpSpPr bwMode="auto">
              <a:xfrm>
                <a:off x="1781628" y="3068952"/>
                <a:ext cx="2476831" cy="1269853"/>
                <a:chOff x="1238640" y="3158964"/>
                <a:chExt cx="2522941" cy="1416352"/>
              </a:xfrm>
            </p:grpSpPr>
            <p:pic>
              <p:nvPicPr>
                <p:cNvPr id="57" name="Picture 3"/>
                <p:cNvPicPr>
                  <a:picLocks noChangeAspect="1" noChangeArrowheads="1"/>
                </p:cNvPicPr>
                <p:nvPr/>
              </p:nvPicPr>
              <p:blipFill>
                <a:blip r:embed="rId14"/>
                <a:srcRect l="13261" t="15182" r="17346" b="17737"/>
                <a:stretch>
                  <a:fillRect/>
                </a:stretch>
              </p:blipFill>
              <p:spPr bwMode="auto">
                <a:xfrm>
                  <a:off x="1871640" y="3158964"/>
                  <a:ext cx="906849" cy="546005"/>
                </a:xfrm>
                <a:prstGeom prst="rect">
                  <a:avLst/>
                </a:prstGeom>
                <a:noFill/>
                <a:ln w="9525">
                  <a:solidFill>
                    <a:schemeClr val="tx1"/>
                  </a:solidFill>
                  <a:miter lim="800000"/>
                  <a:headEnd/>
                  <a:tailEnd/>
                </a:ln>
              </p:spPr>
            </p:pic>
            <p:pic>
              <p:nvPicPr>
                <p:cNvPr id="58" name="Picture 2"/>
                <p:cNvPicPr>
                  <a:picLocks noChangeAspect="1" noChangeArrowheads="1"/>
                </p:cNvPicPr>
                <p:nvPr/>
              </p:nvPicPr>
              <p:blipFill>
                <a:blip r:embed="rId15" cstate="print"/>
                <a:srcRect/>
                <a:stretch>
                  <a:fillRect/>
                </a:stretch>
              </p:blipFill>
              <p:spPr bwMode="auto">
                <a:xfrm>
                  <a:off x="1238640" y="3695570"/>
                  <a:ext cx="2522941" cy="879746"/>
                </a:xfrm>
                <a:prstGeom prst="rect">
                  <a:avLst/>
                </a:prstGeom>
                <a:noFill/>
                <a:ln w="9525">
                  <a:solidFill>
                    <a:schemeClr val="bg1"/>
                  </a:solidFill>
                  <a:miter lim="800000"/>
                  <a:headEnd/>
                  <a:tailEnd/>
                </a:ln>
              </p:spPr>
            </p:pic>
            <p:pic>
              <p:nvPicPr>
                <p:cNvPr id="59" name="Picture 216" descr="天线"/>
                <p:cNvPicPr>
                  <a:picLocks noChangeAspect="1" noChangeArrowheads="1"/>
                </p:cNvPicPr>
                <p:nvPr/>
              </p:nvPicPr>
              <p:blipFill>
                <a:blip r:embed="rId16">
                  <a:clrChange>
                    <a:clrFrom>
                      <a:srgbClr val="FFFFFF"/>
                    </a:clrFrom>
                    <a:clrTo>
                      <a:srgbClr val="FFFFFF">
                        <a:alpha val="0"/>
                      </a:srgbClr>
                    </a:clrTo>
                  </a:clrChange>
                </a:blip>
                <a:srcRect/>
                <a:stretch>
                  <a:fillRect/>
                </a:stretch>
              </p:blipFill>
              <p:spPr bwMode="auto">
                <a:xfrm>
                  <a:off x="2861772" y="3272561"/>
                  <a:ext cx="613329" cy="864817"/>
                </a:xfrm>
                <a:prstGeom prst="rect">
                  <a:avLst/>
                </a:prstGeom>
                <a:noFill/>
                <a:ln w="9525">
                  <a:solidFill>
                    <a:schemeClr val="bg1"/>
                  </a:solidFill>
                  <a:miter lim="800000"/>
                  <a:headEnd/>
                  <a:tailEnd/>
                </a:ln>
              </p:spPr>
            </p:pic>
          </p:grpSp>
          <p:sp>
            <p:nvSpPr>
              <p:cNvPr id="50" name="矩形 62"/>
              <p:cNvSpPr>
                <a:spLocks noChangeArrowheads="1"/>
              </p:cNvSpPr>
              <p:nvPr/>
            </p:nvSpPr>
            <p:spPr bwMode="auto">
              <a:xfrm>
                <a:off x="1601604" y="3090885"/>
                <a:ext cx="2815393" cy="1323713"/>
              </a:xfrm>
              <a:prstGeom prst="rect">
                <a:avLst/>
              </a:prstGeom>
              <a:noFill/>
              <a:ln w="9525" algn="ctr">
                <a:solidFill>
                  <a:schemeClr val="bg1"/>
                </a:solidFill>
                <a:round/>
              </a:ln>
            </p:spPr>
            <p:txBody>
              <a:bodyPr/>
              <a:lstStyle/>
              <a:p>
                <a:pPr eaLnBrk="0" hangingPunct="0">
                  <a:buFont typeface="Arial" panose="020B0604020202020204" pitchFamily="34" charset="0"/>
                  <a:buNone/>
                </a:pPr>
                <a:endParaRPr lang="zh-CN" altLang="en-US" sz="1800" b="0">
                  <a:solidFill>
                    <a:schemeClr val="tx1"/>
                  </a:solidFill>
                  <a:latin typeface="Arial" panose="020B0604020202020204" pitchFamily="34" charset="0"/>
                  <a:ea typeface="宋体" panose="02010600030101010101" pitchFamily="2" charset="-122"/>
                </a:endParaRPr>
              </a:p>
            </p:txBody>
          </p:sp>
        </p:grpSp>
        <p:sp>
          <p:nvSpPr>
            <p:cNvPr id="46" name="AutoShape 54"/>
            <p:cNvSpPr>
              <a:spLocks noChangeArrowheads="1"/>
            </p:cNvSpPr>
            <p:nvPr/>
          </p:nvSpPr>
          <p:spPr bwMode="auto">
            <a:xfrm rot="-5400000">
              <a:off x="3379608" y="3821523"/>
              <a:ext cx="79772" cy="755396"/>
            </a:xfrm>
            <a:prstGeom prst="can">
              <a:avLst>
                <a:gd name="adj" fmla="val 45199"/>
              </a:avLst>
            </a:prstGeom>
            <a:gradFill rotWithShape="0">
              <a:gsLst>
                <a:gs pos="0">
                  <a:srgbClr val="F9E5B3"/>
                </a:gs>
                <a:gs pos="50000">
                  <a:srgbClr val="AE8000"/>
                </a:gs>
                <a:gs pos="100000">
                  <a:srgbClr val="F9E5B3"/>
                </a:gs>
              </a:gsLst>
              <a:lin ang="5400000" scaled="1"/>
            </a:gradFill>
            <a:ln w="9525">
              <a:noFill/>
              <a:round/>
            </a:ln>
          </p:spPr>
          <p:txBody>
            <a:bodyPr wrap="none" anchor="ctr"/>
            <a:lstStyle/>
            <a:p>
              <a:endParaRPr lang="zh-CN" altLang="en-US"/>
            </a:p>
          </p:txBody>
        </p:sp>
        <p:sp>
          <p:nvSpPr>
            <p:cNvPr id="47" name="AutoShape 54"/>
            <p:cNvSpPr>
              <a:spLocks noChangeArrowheads="1"/>
            </p:cNvSpPr>
            <p:nvPr/>
          </p:nvSpPr>
          <p:spPr bwMode="auto">
            <a:xfrm rot="-5400000">
              <a:off x="3379608" y="3731511"/>
              <a:ext cx="79772" cy="755396"/>
            </a:xfrm>
            <a:prstGeom prst="can">
              <a:avLst>
                <a:gd name="adj" fmla="val 45199"/>
              </a:avLst>
            </a:prstGeom>
            <a:gradFill rotWithShape="0">
              <a:gsLst>
                <a:gs pos="0">
                  <a:srgbClr val="F9E5B3"/>
                </a:gs>
                <a:gs pos="50000">
                  <a:srgbClr val="AE8000"/>
                </a:gs>
                <a:gs pos="100000">
                  <a:srgbClr val="F9E5B3"/>
                </a:gs>
              </a:gsLst>
              <a:lin ang="5400000" scaled="1"/>
            </a:gradFill>
            <a:ln w="9525">
              <a:noFill/>
              <a:round/>
            </a:ln>
          </p:spPr>
          <p:txBody>
            <a:bodyPr wrap="none" anchor="ctr"/>
            <a:lstStyle/>
            <a:p>
              <a:endParaRPr lang="zh-CN" altLang="en-US"/>
            </a:p>
          </p:txBody>
        </p:sp>
        <p:sp>
          <p:nvSpPr>
            <p:cNvPr id="48" name="AutoShape 54"/>
            <p:cNvSpPr>
              <a:spLocks noChangeArrowheads="1"/>
            </p:cNvSpPr>
            <p:nvPr/>
          </p:nvSpPr>
          <p:spPr bwMode="auto">
            <a:xfrm rot="-5400000">
              <a:off x="3379608" y="3641499"/>
              <a:ext cx="79772" cy="755396"/>
            </a:xfrm>
            <a:prstGeom prst="can">
              <a:avLst>
                <a:gd name="adj" fmla="val 45199"/>
              </a:avLst>
            </a:prstGeom>
            <a:gradFill rotWithShape="0">
              <a:gsLst>
                <a:gs pos="0">
                  <a:srgbClr val="F9E5B3"/>
                </a:gs>
                <a:gs pos="50000">
                  <a:srgbClr val="AE8000"/>
                </a:gs>
                <a:gs pos="100000">
                  <a:srgbClr val="F9E5B3"/>
                </a:gs>
              </a:gsLst>
              <a:lin ang="5400000" scaled="1"/>
            </a:gradFill>
            <a:ln w="9525">
              <a:noFill/>
              <a:round/>
            </a:ln>
          </p:spPr>
          <p:txBody>
            <a:bodyPr wrap="none" anchor="ctr"/>
            <a:lstStyle/>
            <a:p>
              <a:endParaRPr lang="zh-CN" altLang="en-US"/>
            </a:p>
          </p:txBody>
        </p:sp>
      </p:grpSp>
      <p:sp>
        <p:nvSpPr>
          <p:cNvPr id="60" name="矩形 2"/>
          <p:cNvSpPr>
            <a:spLocks noChangeArrowheads="1"/>
          </p:cNvSpPr>
          <p:nvPr/>
        </p:nvSpPr>
        <p:spPr bwMode="auto">
          <a:xfrm>
            <a:off x="6142133" y="4545970"/>
            <a:ext cx="4670211" cy="360612"/>
          </a:xfrm>
          <a:prstGeom prst="rect">
            <a:avLst/>
          </a:prstGeom>
          <a:noFill/>
          <a:ln w="9525">
            <a:noFill/>
            <a:miter lim="800000"/>
          </a:ln>
        </p:spPr>
        <p:txBody>
          <a:bodyPr>
            <a:spAutoFit/>
          </a:bodyPr>
          <a:lstStyle/>
          <a:p>
            <a:pPr>
              <a:lnSpc>
                <a:spcPct val="120000"/>
              </a:lnSpc>
            </a:pPr>
            <a:endParaRPr lang="en-US" altLang="zh-CN" sz="1600" dirty="0">
              <a:solidFill>
                <a:schemeClr val="tx1"/>
              </a:solidFill>
            </a:endParaRPr>
          </a:p>
        </p:txBody>
      </p:sp>
      <p:grpSp>
        <p:nvGrpSpPr>
          <p:cNvPr id="64" name="组合 2"/>
          <p:cNvGrpSpPr/>
          <p:nvPr/>
        </p:nvGrpSpPr>
        <p:grpSpPr bwMode="auto">
          <a:xfrm>
            <a:off x="6202271" y="5029915"/>
            <a:ext cx="4821592" cy="1443038"/>
            <a:chOff x="4803026" y="5235779"/>
            <a:chExt cx="4089164" cy="1442376"/>
          </a:xfrm>
        </p:grpSpPr>
        <p:pic>
          <p:nvPicPr>
            <p:cNvPr id="65" name="Picture 3"/>
            <p:cNvPicPr>
              <a:picLocks noChangeAspect="1" noChangeArrowheads="1"/>
            </p:cNvPicPr>
            <p:nvPr/>
          </p:nvPicPr>
          <p:blipFill>
            <a:blip r:embed="rId17"/>
            <a:srcRect/>
            <a:stretch>
              <a:fillRect/>
            </a:stretch>
          </p:blipFill>
          <p:spPr bwMode="auto">
            <a:xfrm>
              <a:off x="4842036" y="5235779"/>
              <a:ext cx="4050154" cy="1163828"/>
            </a:xfrm>
            <a:prstGeom prst="rect">
              <a:avLst/>
            </a:prstGeom>
            <a:noFill/>
            <a:ln w="9525">
              <a:noFill/>
              <a:miter lim="800000"/>
              <a:headEnd/>
              <a:tailEnd/>
            </a:ln>
          </p:spPr>
        </p:pic>
        <p:sp>
          <p:nvSpPr>
            <p:cNvPr id="66" name="矩形 1"/>
            <p:cNvSpPr>
              <a:spLocks noChangeArrowheads="1"/>
            </p:cNvSpPr>
            <p:nvPr/>
          </p:nvSpPr>
          <p:spPr bwMode="auto">
            <a:xfrm>
              <a:off x="7642605" y="6370519"/>
              <a:ext cx="1070197" cy="307636"/>
            </a:xfrm>
            <a:prstGeom prst="rect">
              <a:avLst/>
            </a:prstGeom>
            <a:noFill/>
            <a:ln w="9525">
              <a:noFill/>
              <a:miter lim="800000"/>
            </a:ln>
          </p:spPr>
          <p:txBody>
            <a:bodyPr wrap="none">
              <a:spAutoFit/>
            </a:bodyPr>
            <a:lstStyle/>
            <a:p>
              <a:r>
                <a:rPr lang="zh-CN" altLang="en-US" sz="1400" b="1" dirty="0"/>
                <a:t>教育资源平台</a:t>
              </a:r>
            </a:p>
          </p:txBody>
        </p:sp>
        <p:sp>
          <p:nvSpPr>
            <p:cNvPr id="67" name="矩形 68"/>
            <p:cNvSpPr>
              <a:spLocks noChangeArrowheads="1"/>
            </p:cNvSpPr>
            <p:nvPr/>
          </p:nvSpPr>
          <p:spPr bwMode="auto">
            <a:xfrm>
              <a:off x="4803026" y="6370519"/>
              <a:ext cx="1070197" cy="307636"/>
            </a:xfrm>
            <a:prstGeom prst="rect">
              <a:avLst/>
            </a:prstGeom>
            <a:noFill/>
            <a:ln w="9525">
              <a:noFill/>
              <a:miter lim="800000"/>
            </a:ln>
          </p:spPr>
          <p:txBody>
            <a:bodyPr wrap="none">
              <a:spAutoFit/>
            </a:bodyPr>
            <a:lstStyle/>
            <a:p>
              <a:r>
                <a:rPr lang="zh-CN" altLang="en-US" sz="1400" b="1" dirty="0"/>
                <a:t>教育管理平台</a:t>
              </a:r>
            </a:p>
          </p:txBody>
        </p:sp>
      </p:grpSp>
      <p:pic>
        <p:nvPicPr>
          <p:cNvPr id="68" name="Picture 11" descr="未标题-1"/>
          <p:cNvPicPr>
            <a:picLocks noChangeAspect="1" noChangeArrowheads="1"/>
          </p:cNvPicPr>
          <p:nvPr/>
        </p:nvPicPr>
        <p:blipFill>
          <a:blip r:embed="rId18"/>
          <a:srcRect/>
          <a:stretch>
            <a:fillRect/>
          </a:stretch>
        </p:blipFill>
        <p:spPr bwMode="auto">
          <a:xfrm>
            <a:off x="532263" y="1505908"/>
            <a:ext cx="10781731" cy="277812"/>
          </a:xfrm>
          <a:prstGeom prst="rect">
            <a:avLst/>
          </a:prstGeom>
          <a:noFill/>
          <a:ln w="9525">
            <a:noFill/>
            <a:miter lim="800000"/>
            <a:headEnd/>
            <a:tailEnd/>
          </a:ln>
        </p:spPr>
      </p:pic>
    </p:spTree>
    <p:custDataLst>
      <p:tags r:id="rId1"/>
    </p:custData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rotWithShape="1">
          <a:blip r:embed="rId8" cstate="print">
            <a:extLst>
              <a:ext uri="{28A0092B-C50C-407E-A947-70E740481C1C}">
                <a14:useLocalDpi xmlns:a14="http://schemas.microsoft.com/office/drawing/2010/main" val="0"/>
              </a:ext>
            </a:extLst>
          </a:blip>
          <a:srcRect l="20861" t="23612"/>
          <a:stretch>
            <a:fillRect/>
          </a:stretch>
        </p:blipFill>
        <p:spPr>
          <a:xfrm>
            <a:off x="0" y="1"/>
            <a:ext cx="1758505" cy="1816100"/>
          </a:xfrm>
          <a:prstGeom prst="rect">
            <a:avLst/>
          </a:prstGeom>
        </p:spPr>
      </p:pic>
      <p:sp>
        <p:nvSpPr>
          <p:cNvPr id="79" name="文本框 78"/>
          <p:cNvSpPr txBox="1"/>
          <p:nvPr/>
        </p:nvSpPr>
        <p:spPr>
          <a:xfrm>
            <a:off x="1758505" y="428690"/>
            <a:ext cx="5701665" cy="583565"/>
          </a:xfrm>
          <a:prstGeom prst="rect">
            <a:avLst/>
          </a:prstGeom>
          <a:noFill/>
        </p:spPr>
        <p:txBody>
          <a:bodyPr wrap="none" rtlCol="0">
            <a:spAutoFit/>
            <a:scene3d>
              <a:camera prst="orthographicFront"/>
              <a:lightRig rig="threePt" dir="t"/>
            </a:scene3d>
            <a:sp3d contourW="12700"/>
          </a:bodyPr>
          <a:lstStyle/>
          <a:p>
            <a:r>
              <a:rPr lang="zh-CN" altLang="en-US" sz="3200" b="1" dirty="0" smtClean="0">
                <a:solidFill>
                  <a:schemeClr val="tx1">
                    <a:lumMod val="75000"/>
                    <a:lumOff val="25000"/>
                  </a:schemeClr>
                </a:solidFill>
                <a:latin typeface="+mn-ea"/>
              </a:rPr>
              <a:t>班班通、人人通产品</a:t>
            </a:r>
            <a:r>
              <a:rPr lang="en-US" altLang="zh-CN" sz="3200" b="1" dirty="0" smtClean="0">
                <a:solidFill>
                  <a:schemeClr val="tx1">
                    <a:lumMod val="75000"/>
                    <a:lumOff val="25000"/>
                  </a:schemeClr>
                </a:solidFill>
                <a:latin typeface="+mn-ea"/>
              </a:rPr>
              <a:t>—</a:t>
            </a:r>
            <a:r>
              <a:rPr lang="zh-CN" altLang="en-US" sz="2800" b="1" dirty="0">
                <a:solidFill>
                  <a:schemeClr val="tx1">
                    <a:lumMod val="75000"/>
                    <a:lumOff val="25000"/>
                  </a:schemeClr>
                </a:solidFill>
                <a:latin typeface="+mn-ea"/>
              </a:rPr>
              <a:t>合作模式</a:t>
            </a:r>
          </a:p>
        </p:txBody>
      </p:sp>
      <p:sp>
        <p:nvSpPr>
          <p:cNvPr id="14" name="MH_Other_7"/>
          <p:cNvSpPr/>
          <p:nvPr>
            <p:custDataLst>
              <p:tags r:id="rId2"/>
            </p:custDataLst>
          </p:nvPr>
        </p:nvSpPr>
        <p:spPr>
          <a:xfrm>
            <a:off x="3115945" y="4150995"/>
            <a:ext cx="7512050" cy="2108835"/>
          </a:xfrm>
          <a:prstGeom prst="roundRect">
            <a:avLst/>
          </a:prstGeom>
          <a:solidFill>
            <a:schemeClr val="bg1"/>
          </a:solidFill>
          <a:ln w="25400" cap="flat" cmpd="sng" algn="ctr">
            <a:solidFill>
              <a:srgbClr val="1CA196"/>
            </a:solidFill>
            <a:prstDash val="solid"/>
          </a:ln>
          <a:effectLst/>
        </p:spPr>
        <p:txBody>
          <a:bodyPr anchor="ctr">
            <a:scene3d>
              <a:camera prst="orthographicFront"/>
              <a:lightRig rig="threePt" dir="t"/>
            </a:scene3d>
            <a:sp3d contourW="12700"/>
          </a:bodyPr>
          <a:lstStyle/>
          <a:p>
            <a:pPr marL="285750" indent="-285750" algn="just">
              <a:lnSpc>
                <a:spcPct val="150000"/>
              </a:lnSpc>
              <a:buFont typeface="Wingdings" panose="05000000000000000000" pitchFamily="2" charset="2"/>
              <a:buChar char="l"/>
            </a:pPr>
            <a:endParaRPr lang="zh-CN" altLang="en-US" sz="1600" b="1" kern="0" dirty="0" smtClean="0">
              <a:solidFill>
                <a:srgbClr val="FFFFFF"/>
              </a:solidFill>
              <a:latin typeface="+mn-ea"/>
              <a:sym typeface="+mn-ea"/>
            </a:endParaRPr>
          </a:p>
        </p:txBody>
      </p:sp>
      <p:sp>
        <p:nvSpPr>
          <p:cNvPr id="43" name="MH_Text_1"/>
          <p:cNvSpPr>
            <a:spLocks noChangeArrowheads="1"/>
          </p:cNvSpPr>
          <p:nvPr>
            <p:custDataLst>
              <p:tags r:id="rId3"/>
            </p:custDataLst>
          </p:nvPr>
        </p:nvSpPr>
        <p:spPr bwMode="auto">
          <a:xfrm>
            <a:off x="603250" y="4151630"/>
            <a:ext cx="2223770" cy="2108200"/>
          </a:xfrm>
          <a:prstGeom prst="rect">
            <a:avLst/>
          </a:prstGeom>
          <a:solidFill>
            <a:srgbClr val="1CA196"/>
          </a:solidFill>
          <a:ln w="28575">
            <a:solidFill>
              <a:schemeClr val="bg1"/>
            </a:solidFill>
            <a:miter lim="800000"/>
          </a:ln>
        </p:spPr>
        <p:txBody>
          <a:bodyPr lIns="180000" rIns="180000"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9pPr>
          </a:lstStyle>
          <a:p>
            <a:pPr algn="ctr">
              <a:lnSpc>
                <a:spcPct val="140000"/>
              </a:lnSpc>
              <a:spcBef>
                <a:spcPct val="0"/>
              </a:spcBef>
              <a:spcAft>
                <a:spcPts val="600"/>
              </a:spcAft>
              <a:buNone/>
              <a:defRPr/>
            </a:pPr>
            <a:r>
              <a:rPr lang="zh-CN" altLang="en-US" sz="2400" b="1" dirty="0">
                <a:solidFill>
                  <a:srgbClr val="FFFFFF"/>
                </a:solidFill>
                <a:latin typeface="+mn-lt"/>
                <a:ea typeface="+mn-ea"/>
              </a:rPr>
              <a:t>威科姆</a:t>
            </a:r>
          </a:p>
        </p:txBody>
      </p:sp>
      <p:sp>
        <p:nvSpPr>
          <p:cNvPr id="45" name="MH_Text_3"/>
          <p:cNvSpPr>
            <a:spLocks noChangeArrowheads="1"/>
          </p:cNvSpPr>
          <p:nvPr>
            <p:custDataLst>
              <p:tags r:id="rId4"/>
            </p:custDataLst>
          </p:nvPr>
        </p:nvSpPr>
        <p:spPr bwMode="auto">
          <a:xfrm>
            <a:off x="603533" y="1578687"/>
            <a:ext cx="2223714" cy="2152746"/>
          </a:xfrm>
          <a:prstGeom prst="rect">
            <a:avLst/>
          </a:prstGeom>
          <a:solidFill>
            <a:srgbClr val="DE7272"/>
          </a:solidFill>
          <a:ln w="28575">
            <a:solidFill>
              <a:schemeClr val="bg1"/>
            </a:solidFill>
            <a:miter lim="800000"/>
          </a:ln>
        </p:spPr>
        <p:txBody>
          <a:bodyPr lIns="180000" rIns="180000"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9pPr>
          </a:lstStyle>
          <a:p>
            <a:pPr algn="ctr">
              <a:lnSpc>
                <a:spcPct val="140000"/>
              </a:lnSpc>
              <a:spcBef>
                <a:spcPct val="0"/>
              </a:spcBef>
              <a:spcAft>
                <a:spcPts val="600"/>
              </a:spcAft>
              <a:buNone/>
              <a:defRPr/>
            </a:pPr>
            <a:r>
              <a:rPr lang="zh-CN" altLang="en-US" sz="2400" b="1" dirty="0">
                <a:solidFill>
                  <a:srgbClr val="FFFFFF"/>
                </a:solidFill>
                <a:latin typeface="+mn-lt"/>
                <a:ea typeface="+mn-ea"/>
              </a:rPr>
              <a:t>中国联通</a:t>
            </a:r>
          </a:p>
        </p:txBody>
      </p:sp>
      <p:sp>
        <p:nvSpPr>
          <p:cNvPr id="3" name="MH_Other_7"/>
          <p:cNvSpPr/>
          <p:nvPr>
            <p:custDataLst>
              <p:tags r:id="rId5"/>
            </p:custDataLst>
          </p:nvPr>
        </p:nvSpPr>
        <p:spPr>
          <a:xfrm>
            <a:off x="3115945" y="1622425"/>
            <a:ext cx="7512050" cy="2108835"/>
          </a:xfrm>
          <a:prstGeom prst="roundRect">
            <a:avLst/>
          </a:prstGeom>
          <a:solidFill>
            <a:schemeClr val="bg1"/>
          </a:solidFill>
          <a:ln w="25400" cap="flat" cmpd="sng" algn="ctr">
            <a:solidFill>
              <a:srgbClr val="DE7272"/>
            </a:solidFill>
            <a:prstDash val="solid"/>
          </a:ln>
          <a:effectLst/>
        </p:spPr>
        <p:txBody>
          <a:bodyPr anchor="ctr">
            <a:scene3d>
              <a:camera prst="orthographicFront"/>
              <a:lightRig rig="threePt" dir="t"/>
            </a:scene3d>
            <a:sp3d contourW="12700"/>
          </a:bodyPr>
          <a:lstStyle/>
          <a:p>
            <a:pPr>
              <a:defRPr/>
            </a:pPr>
            <a:endParaRPr lang="en-US" sz="3200" b="1" kern="0" dirty="0">
              <a:solidFill>
                <a:srgbClr val="FFFFFF"/>
              </a:solidFill>
              <a:latin typeface="+mn-ea"/>
            </a:endParaRPr>
          </a:p>
        </p:txBody>
      </p:sp>
      <p:sp>
        <p:nvSpPr>
          <p:cNvPr id="7" name="矩形 6"/>
          <p:cNvSpPr/>
          <p:nvPr/>
        </p:nvSpPr>
        <p:spPr>
          <a:xfrm>
            <a:off x="3367710" y="1723390"/>
            <a:ext cx="7175885" cy="2308324"/>
          </a:xfrm>
          <a:prstGeom prst="rect">
            <a:avLst/>
          </a:prstGeom>
        </p:spPr>
        <p:txBody>
          <a:bodyPr wrap="square">
            <a:spAutoFit/>
            <a:scene3d>
              <a:camera prst="orthographicFront"/>
              <a:lightRig rig="threePt" dir="t"/>
            </a:scene3d>
            <a:sp3d contourW="12700"/>
          </a:bodyPr>
          <a:lstStyle/>
          <a:p>
            <a:pPr marL="285750" indent="-285750" algn="just">
              <a:lnSpc>
                <a:spcPct val="150000"/>
              </a:lnSpc>
              <a:buFont typeface="Wingdings" panose="05000000000000000000" pitchFamily="2" charset="2"/>
              <a:buChar char="l"/>
            </a:pPr>
            <a:r>
              <a:rPr lang="zh-CN" altLang="en-US" sz="1600" b="1" dirty="0">
                <a:solidFill>
                  <a:schemeClr val="tx1"/>
                </a:solidFill>
                <a:latin typeface="+mn-ea"/>
              </a:rPr>
              <a:t>面向客户进行班班通业务的销售；</a:t>
            </a:r>
          </a:p>
          <a:p>
            <a:pPr marL="285750" indent="-285750" algn="just">
              <a:lnSpc>
                <a:spcPct val="150000"/>
              </a:lnSpc>
              <a:buFont typeface="Wingdings" panose="05000000000000000000" pitchFamily="2" charset="2"/>
              <a:buChar char="l"/>
            </a:pPr>
            <a:r>
              <a:rPr lang="zh-CN" altLang="en-US" sz="1600" b="1" dirty="0">
                <a:solidFill>
                  <a:schemeClr val="tx1"/>
                </a:solidFill>
                <a:latin typeface="+mn-ea"/>
              </a:rPr>
              <a:t>提供班级接入的互联网宽带及维护工作；</a:t>
            </a:r>
          </a:p>
          <a:p>
            <a:pPr marL="285750" indent="-285750" algn="just">
              <a:lnSpc>
                <a:spcPct val="150000"/>
              </a:lnSpc>
              <a:buFont typeface="Wingdings" panose="05000000000000000000" pitchFamily="2" charset="2"/>
              <a:buChar char="l"/>
            </a:pPr>
            <a:r>
              <a:rPr lang="zh-CN" altLang="en-US" sz="1600" b="1" dirty="0" smtClean="0">
                <a:solidFill>
                  <a:schemeClr val="tx1"/>
                </a:solidFill>
                <a:latin typeface="+mn-ea"/>
              </a:rPr>
              <a:t>从合作伙伴采购</a:t>
            </a:r>
            <a:r>
              <a:rPr lang="zh-CN" altLang="en-US" sz="1600" b="1" dirty="0">
                <a:solidFill>
                  <a:schemeClr val="tx1"/>
                </a:solidFill>
                <a:latin typeface="+mn-ea"/>
              </a:rPr>
              <a:t>班班通课堂终端及班班通、人人通服务，销售给</a:t>
            </a:r>
            <a:r>
              <a:rPr lang="zh-CN" altLang="en-US" sz="1600" b="1" dirty="0" smtClean="0">
                <a:solidFill>
                  <a:schemeClr val="tx1"/>
                </a:solidFill>
                <a:latin typeface="+mn-ea"/>
              </a:rPr>
              <a:t>客户</a:t>
            </a:r>
          </a:p>
          <a:p>
            <a:pPr marL="285750" indent="-285750" algn="just">
              <a:lnSpc>
                <a:spcPct val="150000"/>
              </a:lnSpc>
              <a:buFont typeface="Wingdings" panose="05000000000000000000" pitchFamily="2" charset="2"/>
              <a:buChar char="l"/>
            </a:pPr>
            <a:r>
              <a:rPr lang="zh-CN" altLang="en-US" sz="1600" b="1" dirty="0" smtClean="0">
                <a:solidFill>
                  <a:schemeClr val="tx1"/>
                </a:solidFill>
                <a:latin typeface="+mn-ea"/>
              </a:rPr>
              <a:t>负责教育资源云平台的机房网络、供电、空调、</a:t>
            </a:r>
            <a:r>
              <a:rPr lang="en-US" altLang="zh-CN" sz="1600" b="1" dirty="0" smtClean="0">
                <a:solidFill>
                  <a:schemeClr val="tx1"/>
                </a:solidFill>
                <a:latin typeface="+mn-ea"/>
              </a:rPr>
              <a:t>IP</a:t>
            </a:r>
            <a:r>
              <a:rPr lang="zh-CN" altLang="en-US" sz="1600" b="1" dirty="0" smtClean="0">
                <a:solidFill>
                  <a:schemeClr val="tx1"/>
                </a:solidFill>
                <a:latin typeface="+mn-ea"/>
              </a:rPr>
              <a:t>地址等条件的提供和日常维护</a:t>
            </a:r>
          </a:p>
          <a:p>
            <a:pPr marL="285750" indent="-285750" algn="just">
              <a:lnSpc>
                <a:spcPct val="150000"/>
              </a:lnSpc>
              <a:buFont typeface="Wingdings" panose="05000000000000000000" pitchFamily="2" charset="2"/>
              <a:buChar char="l"/>
            </a:pPr>
            <a:endParaRPr lang="zh-CN" altLang="en-US" sz="1600" b="1" dirty="0">
              <a:solidFill>
                <a:schemeClr val="bg1"/>
              </a:solidFill>
              <a:latin typeface="+mn-ea"/>
            </a:endParaRPr>
          </a:p>
        </p:txBody>
      </p:sp>
      <p:sp>
        <p:nvSpPr>
          <p:cNvPr id="5" name="矩形 4"/>
          <p:cNvSpPr/>
          <p:nvPr/>
        </p:nvSpPr>
        <p:spPr>
          <a:xfrm>
            <a:off x="3283890" y="4375150"/>
            <a:ext cx="7175885" cy="2306955"/>
          </a:xfrm>
          <a:prstGeom prst="rect">
            <a:avLst/>
          </a:prstGeom>
        </p:spPr>
        <p:txBody>
          <a:bodyPr wrap="square">
            <a:spAutoFit/>
            <a:scene3d>
              <a:camera prst="orthographicFront"/>
              <a:lightRig rig="threePt" dir="t"/>
            </a:scene3d>
            <a:sp3d contourW="12700"/>
          </a:bodyPr>
          <a:lstStyle/>
          <a:p>
            <a:pPr marL="285750" indent="-285750" algn="just">
              <a:lnSpc>
                <a:spcPct val="150000"/>
              </a:lnSpc>
              <a:buFont typeface="Wingdings" panose="05000000000000000000" pitchFamily="2" charset="2"/>
              <a:buChar char="l"/>
            </a:pPr>
            <a:r>
              <a:rPr lang="zh-CN" altLang="en-US" sz="1600" b="1" dirty="0">
                <a:latin typeface="+mn-ea"/>
                <a:sym typeface="+mn-ea"/>
              </a:rPr>
              <a:t>负责班班通课堂终端的安装及维护</a:t>
            </a:r>
            <a:endParaRPr lang="zh-CN" altLang="en-US" sz="1600" b="1" dirty="0">
              <a:solidFill>
                <a:schemeClr val="tx1"/>
              </a:solidFill>
              <a:latin typeface="+mn-ea"/>
            </a:endParaRPr>
          </a:p>
          <a:p>
            <a:pPr marL="285750" indent="-285750" algn="just">
              <a:lnSpc>
                <a:spcPct val="150000"/>
              </a:lnSpc>
              <a:buFont typeface="Wingdings" panose="05000000000000000000" pitchFamily="2" charset="2"/>
              <a:buChar char="l"/>
            </a:pPr>
            <a:r>
              <a:rPr lang="zh-CN" altLang="en-US" sz="1600" b="1" dirty="0">
                <a:latin typeface="+mn-ea"/>
                <a:sym typeface="+mn-ea"/>
              </a:rPr>
              <a:t>负责教育资源平台的建设及维护</a:t>
            </a:r>
            <a:endParaRPr lang="zh-CN" altLang="en-US" sz="1600" b="1" dirty="0">
              <a:solidFill>
                <a:schemeClr val="tx1"/>
              </a:solidFill>
              <a:latin typeface="+mn-ea"/>
            </a:endParaRPr>
          </a:p>
          <a:p>
            <a:pPr marL="285750" indent="-285750" algn="just">
              <a:lnSpc>
                <a:spcPct val="150000"/>
              </a:lnSpc>
              <a:buFont typeface="Wingdings" panose="05000000000000000000" pitchFamily="2" charset="2"/>
              <a:buChar char="l"/>
            </a:pPr>
            <a:r>
              <a:rPr lang="zh-CN" altLang="en-US" sz="1600" b="1" dirty="0">
                <a:latin typeface="+mn-ea"/>
                <a:sym typeface="+mn-ea"/>
              </a:rPr>
              <a:t>负责教育资源的</a:t>
            </a:r>
            <a:r>
              <a:rPr lang="zh-CN" altLang="en-US" sz="1600" b="1" dirty="0" smtClean="0">
                <a:latin typeface="+mn-ea"/>
                <a:sym typeface="+mn-ea"/>
              </a:rPr>
              <a:t>更新</a:t>
            </a:r>
            <a:endParaRPr lang="zh-CN" altLang="en-US" sz="1600" b="1" dirty="0" smtClean="0">
              <a:solidFill>
                <a:schemeClr val="tx1"/>
              </a:solidFill>
              <a:latin typeface="+mn-ea"/>
            </a:endParaRPr>
          </a:p>
          <a:p>
            <a:pPr marL="285750" indent="-285750" algn="just">
              <a:lnSpc>
                <a:spcPct val="150000"/>
              </a:lnSpc>
              <a:buFont typeface="Wingdings" panose="05000000000000000000" pitchFamily="2" charset="2"/>
              <a:buChar char="l"/>
            </a:pPr>
            <a:r>
              <a:rPr lang="zh-CN" altLang="en-US" sz="1600" b="1" dirty="0" smtClean="0">
                <a:latin typeface="+mn-ea"/>
                <a:sym typeface="+mn-ea"/>
              </a:rPr>
              <a:t>支撑</a:t>
            </a:r>
            <a:r>
              <a:rPr lang="zh-CN" altLang="en-US" sz="1600" b="1" dirty="0">
                <a:latin typeface="+mn-ea"/>
                <a:sym typeface="+mn-ea"/>
              </a:rPr>
              <a:t>联通</a:t>
            </a:r>
            <a:r>
              <a:rPr lang="zh-CN" altLang="en-US" sz="1600" b="1" dirty="0" smtClean="0">
                <a:latin typeface="+mn-ea"/>
                <a:sym typeface="+mn-ea"/>
              </a:rPr>
              <a:t>做好“班班通、人人通”产品售</a:t>
            </a:r>
            <a:r>
              <a:rPr lang="zh-CN" altLang="en-US" sz="1600" b="1" dirty="0">
                <a:latin typeface="+mn-ea"/>
                <a:sym typeface="+mn-ea"/>
              </a:rPr>
              <a:t>前、售中与售后</a:t>
            </a:r>
            <a:r>
              <a:rPr lang="zh-CN" altLang="en-US" sz="1600" b="1" dirty="0" smtClean="0">
                <a:latin typeface="+mn-ea"/>
                <a:sym typeface="+mn-ea"/>
              </a:rPr>
              <a:t>阶段的服务工作</a:t>
            </a:r>
            <a:endParaRPr lang="zh-CN" altLang="en-US" sz="1600" b="1" dirty="0" smtClean="0">
              <a:solidFill>
                <a:schemeClr val="tx1"/>
              </a:solidFill>
              <a:latin typeface="+mn-ea"/>
            </a:endParaRPr>
          </a:p>
          <a:p>
            <a:pPr marL="285750" indent="-285750" algn="just">
              <a:lnSpc>
                <a:spcPct val="150000"/>
              </a:lnSpc>
              <a:buFont typeface="Wingdings" panose="05000000000000000000" pitchFamily="2" charset="2"/>
              <a:buChar char="l"/>
            </a:pPr>
            <a:endParaRPr lang="zh-CN" altLang="en-US" sz="1600" b="1" dirty="0" smtClean="0">
              <a:solidFill>
                <a:schemeClr val="tx1"/>
              </a:solidFill>
              <a:latin typeface="+mn-ea"/>
            </a:endParaRPr>
          </a:p>
          <a:p>
            <a:pPr marL="285750" indent="-285750" algn="just">
              <a:lnSpc>
                <a:spcPct val="150000"/>
              </a:lnSpc>
              <a:buFont typeface="Wingdings" panose="05000000000000000000" pitchFamily="2" charset="2"/>
              <a:buChar char="l"/>
            </a:pPr>
            <a:endParaRPr lang="zh-CN" altLang="en-US" sz="1600" b="1" dirty="0">
              <a:solidFill>
                <a:schemeClr val="bg1"/>
              </a:solidFill>
              <a:latin typeface="+mn-ea"/>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rotWithShape="1">
          <a:blip r:embed="rId7" cstate="print">
            <a:extLst>
              <a:ext uri="{28A0092B-C50C-407E-A947-70E740481C1C}">
                <a14:useLocalDpi xmlns:a14="http://schemas.microsoft.com/office/drawing/2010/main" val="0"/>
              </a:ext>
            </a:extLst>
          </a:blip>
          <a:srcRect l="20861" t="23612"/>
          <a:stretch>
            <a:fillRect/>
          </a:stretch>
        </p:blipFill>
        <p:spPr>
          <a:xfrm>
            <a:off x="0" y="1"/>
            <a:ext cx="1758505" cy="1816100"/>
          </a:xfrm>
          <a:prstGeom prst="rect">
            <a:avLst/>
          </a:prstGeom>
        </p:spPr>
      </p:pic>
      <p:sp>
        <p:nvSpPr>
          <p:cNvPr id="79" name="文本框 78"/>
          <p:cNvSpPr txBox="1"/>
          <p:nvPr/>
        </p:nvSpPr>
        <p:spPr>
          <a:xfrm>
            <a:off x="1758505" y="428690"/>
            <a:ext cx="5963492" cy="584775"/>
          </a:xfrm>
          <a:prstGeom prst="rect">
            <a:avLst/>
          </a:prstGeom>
          <a:noFill/>
        </p:spPr>
        <p:txBody>
          <a:bodyPr wrap="none" rtlCol="0">
            <a:spAutoFit/>
            <a:scene3d>
              <a:camera prst="orthographicFront"/>
              <a:lightRig rig="threePt" dir="t"/>
            </a:scene3d>
            <a:sp3d contourW="12700"/>
          </a:bodyPr>
          <a:lstStyle/>
          <a:p>
            <a:r>
              <a:rPr lang="zh-CN" altLang="en-US" sz="3200" b="1" dirty="0">
                <a:solidFill>
                  <a:schemeClr val="tx1">
                    <a:lumMod val="75000"/>
                    <a:lumOff val="25000"/>
                  </a:schemeClr>
                </a:solidFill>
                <a:latin typeface="+mn-ea"/>
              </a:rPr>
              <a:t>班班</a:t>
            </a:r>
            <a:r>
              <a:rPr lang="zh-CN" altLang="en-US" sz="3200" b="1" dirty="0" smtClean="0">
                <a:solidFill>
                  <a:schemeClr val="tx1">
                    <a:lumMod val="75000"/>
                    <a:lumOff val="25000"/>
                  </a:schemeClr>
                </a:solidFill>
                <a:latin typeface="+mn-ea"/>
              </a:rPr>
              <a:t>通、人人通产品</a:t>
            </a:r>
            <a:r>
              <a:rPr lang="en-US" altLang="zh-CN" sz="3200" b="1" dirty="0" smtClean="0">
                <a:solidFill>
                  <a:schemeClr val="tx1">
                    <a:lumMod val="75000"/>
                    <a:lumOff val="25000"/>
                  </a:schemeClr>
                </a:solidFill>
                <a:latin typeface="+mn-ea"/>
              </a:rPr>
              <a:t>—</a:t>
            </a:r>
            <a:r>
              <a:rPr lang="zh-CN" altLang="en-US" sz="2800" b="1" dirty="0" smtClean="0">
                <a:solidFill>
                  <a:schemeClr val="tx1">
                    <a:lumMod val="75000"/>
                    <a:lumOff val="25000"/>
                  </a:schemeClr>
                </a:solidFill>
                <a:latin typeface="+mn-ea"/>
              </a:rPr>
              <a:t>产品资费</a:t>
            </a:r>
            <a:endParaRPr lang="zh-CN" altLang="en-US" sz="2800" b="1" dirty="0">
              <a:solidFill>
                <a:schemeClr val="tx1">
                  <a:lumMod val="75000"/>
                  <a:lumOff val="25000"/>
                </a:schemeClr>
              </a:solidFill>
              <a:latin typeface="+mn-ea"/>
            </a:endParaRPr>
          </a:p>
        </p:txBody>
      </p:sp>
      <p:grpSp>
        <p:nvGrpSpPr>
          <p:cNvPr id="5" name="组合 4"/>
          <p:cNvGrpSpPr/>
          <p:nvPr/>
        </p:nvGrpSpPr>
        <p:grpSpPr>
          <a:xfrm>
            <a:off x="1267099" y="1442154"/>
            <a:ext cx="10706889" cy="3548186"/>
            <a:chOff x="773714" y="1568599"/>
            <a:chExt cx="11200601" cy="3950493"/>
          </a:xfrm>
        </p:grpSpPr>
        <p:sp>
          <p:nvSpPr>
            <p:cNvPr id="23" name="MH_Other_3"/>
            <p:cNvSpPr/>
            <p:nvPr>
              <p:custDataLst>
                <p:tags r:id="rId4"/>
              </p:custDataLst>
            </p:nvPr>
          </p:nvSpPr>
          <p:spPr>
            <a:xfrm>
              <a:off x="773714" y="1568599"/>
              <a:ext cx="11200601" cy="3947019"/>
            </a:xfrm>
            <a:prstGeom prst="roundRect">
              <a:avLst/>
            </a:prstGeom>
            <a:solidFill>
              <a:schemeClr val="bg1"/>
            </a:solidFill>
            <a:ln w="25400" cap="flat" cmpd="sng" algn="ctr">
              <a:solidFill>
                <a:schemeClr val="bg1">
                  <a:lumMod val="75000"/>
                </a:schemeClr>
              </a:solidFill>
              <a:prstDash val="sysDash"/>
            </a:ln>
            <a:effectLst/>
          </p:spPr>
          <p:txBody>
            <a:bodyPr anchor="ctr">
              <a:scene3d>
                <a:camera prst="orthographicFront"/>
                <a:lightRig rig="threePt" dir="t"/>
              </a:scene3d>
              <a:sp3d contourW="12700"/>
            </a:bodyPr>
            <a:lstStyle/>
            <a:p>
              <a:pPr>
                <a:defRPr/>
              </a:pPr>
              <a:endParaRPr lang="en-US" sz="2800" b="1" kern="0" dirty="0">
                <a:solidFill>
                  <a:srgbClr val="FFFFFF"/>
                </a:solidFill>
                <a:latin typeface="+mn-ea"/>
              </a:endParaRPr>
            </a:p>
          </p:txBody>
        </p:sp>
        <p:grpSp>
          <p:nvGrpSpPr>
            <p:cNvPr id="4" name="组合 3"/>
            <p:cNvGrpSpPr/>
            <p:nvPr/>
          </p:nvGrpSpPr>
          <p:grpSpPr>
            <a:xfrm>
              <a:off x="904141" y="2045353"/>
              <a:ext cx="10925573" cy="2509516"/>
              <a:chOff x="819856" y="2065506"/>
              <a:chExt cx="6583842" cy="3288159"/>
            </a:xfrm>
          </p:grpSpPr>
          <p:pic>
            <p:nvPicPr>
              <p:cNvPr id="6" name="图片 5"/>
              <p:cNvPicPr>
                <a:picLocks noChangeAspect="1"/>
              </p:cNvPicPr>
              <p:nvPr/>
            </p:nvPicPr>
            <p:blipFill>
              <a:blip r:embed="rId8"/>
              <a:stretch>
                <a:fillRect/>
              </a:stretch>
            </p:blipFill>
            <p:spPr>
              <a:xfrm>
                <a:off x="1986622" y="2065506"/>
                <a:ext cx="1921701" cy="1052483"/>
              </a:xfrm>
              <a:prstGeom prst="rect">
                <a:avLst/>
              </a:prstGeom>
            </p:spPr>
          </p:pic>
          <p:pic>
            <p:nvPicPr>
              <p:cNvPr id="7" name="图片 6"/>
              <p:cNvPicPr>
                <a:picLocks noChangeAspect="1"/>
              </p:cNvPicPr>
              <p:nvPr/>
            </p:nvPicPr>
            <p:blipFill>
              <a:blip r:embed="rId9"/>
              <a:stretch>
                <a:fillRect/>
              </a:stretch>
            </p:blipFill>
            <p:spPr>
              <a:xfrm>
                <a:off x="1986622" y="3196090"/>
                <a:ext cx="1921701" cy="1027377"/>
              </a:xfrm>
              <a:prstGeom prst="rect">
                <a:avLst/>
              </a:prstGeom>
            </p:spPr>
          </p:pic>
          <p:pic>
            <p:nvPicPr>
              <p:cNvPr id="8" name="图片 7"/>
              <p:cNvPicPr>
                <a:picLocks noChangeAspect="1"/>
              </p:cNvPicPr>
              <p:nvPr/>
            </p:nvPicPr>
            <p:blipFill>
              <a:blip r:embed="rId10"/>
              <a:stretch>
                <a:fillRect/>
              </a:stretch>
            </p:blipFill>
            <p:spPr>
              <a:xfrm>
                <a:off x="1986622" y="4353983"/>
                <a:ext cx="1921701" cy="999682"/>
              </a:xfrm>
              <a:prstGeom prst="rect">
                <a:avLst/>
              </a:prstGeom>
            </p:spPr>
          </p:pic>
          <p:cxnSp>
            <p:nvCxnSpPr>
              <p:cNvPr id="9" name="直接连接符 8"/>
              <p:cNvCxnSpPr/>
              <p:nvPr/>
            </p:nvCxnSpPr>
            <p:spPr bwMode="auto">
              <a:xfrm>
                <a:off x="3769482" y="3090607"/>
                <a:ext cx="3634216" cy="0"/>
              </a:xfrm>
              <a:prstGeom prst="line">
                <a:avLst/>
              </a:prstGeom>
              <a:ln>
                <a:prstDash val="dash"/>
                <a:headEnd type="none" w="med" len="med"/>
                <a:tailEnd type="none" w="med" len="med"/>
              </a:ln>
            </p:spPr>
            <p:style>
              <a:lnRef idx="1">
                <a:schemeClr val="accent3"/>
              </a:lnRef>
              <a:fillRef idx="0">
                <a:schemeClr val="accent3"/>
              </a:fillRef>
              <a:effectRef idx="0">
                <a:schemeClr val="accent3"/>
              </a:effectRef>
              <a:fontRef idx="minor">
                <a:schemeClr val="tx1"/>
              </a:fontRef>
            </p:style>
          </p:cxnSp>
          <p:cxnSp>
            <p:nvCxnSpPr>
              <p:cNvPr id="10" name="直接连接符 9"/>
              <p:cNvCxnSpPr/>
              <p:nvPr/>
            </p:nvCxnSpPr>
            <p:spPr bwMode="auto">
              <a:xfrm>
                <a:off x="3769482" y="4298068"/>
                <a:ext cx="3634216" cy="0"/>
              </a:xfrm>
              <a:prstGeom prst="line">
                <a:avLst/>
              </a:prstGeom>
              <a:ln>
                <a:prstDash val="dash"/>
                <a:headEnd type="none" w="med" len="med"/>
                <a:tailEnd type="none" w="med" len="med"/>
              </a:ln>
            </p:spPr>
            <p:style>
              <a:lnRef idx="1">
                <a:schemeClr val="accent3"/>
              </a:lnRef>
              <a:fillRef idx="0">
                <a:schemeClr val="accent3"/>
              </a:fillRef>
              <a:effectRef idx="0">
                <a:schemeClr val="accent3"/>
              </a:effectRef>
              <a:fontRef idx="minor">
                <a:schemeClr val="tx1"/>
              </a:fontRef>
            </p:style>
          </p:cxnSp>
          <p:sp>
            <p:nvSpPr>
              <p:cNvPr id="11" name="矩形 10"/>
              <p:cNvSpPr/>
              <p:nvPr/>
            </p:nvSpPr>
            <p:spPr>
              <a:xfrm>
                <a:off x="3862667" y="2078505"/>
                <a:ext cx="1808088" cy="1088836"/>
              </a:xfrm>
              <a:prstGeom prst="rect">
                <a:avLst/>
              </a:prstGeom>
            </p:spPr>
            <p:txBody>
              <a:bodyPr wrap="square" anchor="ctr">
                <a:spAutoFit/>
              </a:bodyPr>
              <a:lstStyle/>
              <a:p>
                <a:pPr indent="-342900" defTabSz="914400" fontAlgn="base">
                  <a:spcBef>
                    <a:spcPct val="0"/>
                  </a:spcBef>
                  <a:spcAft>
                    <a:spcPct val="0"/>
                  </a:spcAft>
                  <a:buFont typeface="Wingdings" panose="05000000000000000000" pitchFamily="2" charset="2"/>
                  <a:buChar char="l"/>
                </a:pPr>
                <a:r>
                  <a:rPr lang="zh-CN" altLang="en-US" sz="1200" dirty="0" smtClean="0">
                    <a:latin typeface="+mn-ea"/>
                  </a:rPr>
                  <a:t>智能互动教学机</a:t>
                </a:r>
                <a:endParaRPr lang="en-US" altLang="zh-CN" sz="1200" dirty="0" smtClean="0">
                  <a:latin typeface="+mn-ea"/>
                </a:endParaRPr>
              </a:p>
              <a:p>
                <a:pPr indent="-342900" defTabSz="914400" fontAlgn="base">
                  <a:spcBef>
                    <a:spcPct val="0"/>
                  </a:spcBef>
                  <a:spcAft>
                    <a:spcPct val="0"/>
                  </a:spcAft>
                  <a:buFont typeface="Wingdings" panose="05000000000000000000" pitchFamily="2" charset="2"/>
                  <a:buChar char="l"/>
                </a:pPr>
                <a:r>
                  <a:rPr lang="zh-CN" altLang="en-US" sz="1200" dirty="0" smtClean="0">
                    <a:latin typeface="+mn-ea"/>
                  </a:rPr>
                  <a:t>激光短焦投影</a:t>
                </a:r>
                <a:endParaRPr lang="en-US" altLang="zh-CN" sz="1200" dirty="0" smtClean="0">
                  <a:latin typeface="+mn-ea"/>
                </a:endParaRPr>
              </a:p>
              <a:p>
                <a:pPr indent="-342900" defTabSz="914400" fontAlgn="base">
                  <a:spcBef>
                    <a:spcPct val="0"/>
                  </a:spcBef>
                  <a:spcAft>
                    <a:spcPct val="0"/>
                  </a:spcAft>
                  <a:buFont typeface="Wingdings" panose="05000000000000000000" pitchFamily="2" charset="2"/>
                  <a:buChar char="l"/>
                </a:pPr>
                <a:r>
                  <a:rPr lang="en-US" altLang="zh-CN" sz="1200" dirty="0" smtClean="0">
                    <a:latin typeface="+mn-ea"/>
                  </a:rPr>
                  <a:t>80</a:t>
                </a:r>
                <a:r>
                  <a:rPr lang="zh-CN" altLang="en-US" sz="1200" dirty="0" smtClean="0">
                    <a:latin typeface="+mn-ea"/>
                  </a:rPr>
                  <a:t>寸红外电子白板</a:t>
                </a:r>
                <a:endParaRPr lang="en-US" altLang="zh-CN" sz="1200" dirty="0" smtClean="0">
                  <a:latin typeface="+mn-ea"/>
                </a:endParaRPr>
              </a:p>
              <a:p>
                <a:pPr indent="-342900" defTabSz="914400" fontAlgn="base">
                  <a:spcBef>
                    <a:spcPct val="0"/>
                  </a:spcBef>
                  <a:spcAft>
                    <a:spcPct val="0"/>
                  </a:spcAft>
                  <a:buFont typeface="Wingdings" panose="05000000000000000000" pitchFamily="2" charset="2"/>
                  <a:buChar char="l"/>
                </a:pPr>
                <a:r>
                  <a:rPr lang="zh-CN" altLang="en-US" sz="1200" dirty="0" smtClean="0">
                    <a:latin typeface="+mn-ea"/>
                  </a:rPr>
                  <a:t>复合黑板</a:t>
                </a:r>
                <a:endParaRPr lang="zh-CN" altLang="en-US" sz="1200" dirty="0">
                  <a:latin typeface="+mn-ea"/>
                </a:endParaRPr>
              </a:p>
            </p:txBody>
          </p:sp>
          <p:sp>
            <p:nvSpPr>
              <p:cNvPr id="13" name="矩形 12"/>
              <p:cNvSpPr/>
              <p:nvPr/>
            </p:nvSpPr>
            <p:spPr>
              <a:xfrm>
                <a:off x="3865860" y="4430389"/>
                <a:ext cx="1808088" cy="846872"/>
              </a:xfrm>
              <a:prstGeom prst="rect">
                <a:avLst/>
              </a:prstGeom>
            </p:spPr>
            <p:txBody>
              <a:bodyPr wrap="square" anchor="ctr">
                <a:spAutoFit/>
              </a:bodyPr>
              <a:lstStyle/>
              <a:p>
                <a:pPr indent="-342900" defTabSz="914400" fontAlgn="base">
                  <a:spcBef>
                    <a:spcPct val="0"/>
                  </a:spcBef>
                  <a:spcAft>
                    <a:spcPct val="0"/>
                  </a:spcAft>
                  <a:buFont typeface="Wingdings" panose="05000000000000000000" pitchFamily="2" charset="2"/>
                  <a:buChar char="l"/>
                </a:pPr>
                <a:r>
                  <a:rPr lang="zh-CN" altLang="en-US" sz="1200" dirty="0" smtClean="0">
                    <a:latin typeface="+mn-ea"/>
                  </a:rPr>
                  <a:t>智能互动教学机</a:t>
                </a:r>
                <a:endParaRPr lang="en-US" altLang="zh-CN" sz="1200" dirty="0" smtClean="0">
                  <a:latin typeface="+mn-ea"/>
                </a:endParaRPr>
              </a:p>
              <a:p>
                <a:pPr indent="-342900" defTabSz="914400" fontAlgn="base">
                  <a:spcBef>
                    <a:spcPct val="0"/>
                  </a:spcBef>
                  <a:spcAft>
                    <a:spcPct val="0"/>
                  </a:spcAft>
                  <a:buFont typeface="Wingdings" panose="05000000000000000000" pitchFamily="2" charset="2"/>
                  <a:buChar char="l"/>
                </a:pPr>
                <a:r>
                  <a:rPr lang="zh-CN" altLang="en-US" sz="1200" dirty="0" smtClean="0">
                    <a:latin typeface="+mn-ea"/>
                  </a:rPr>
                  <a:t>大屏触控电视</a:t>
                </a:r>
                <a:endParaRPr lang="en-US" altLang="zh-CN" sz="1200" dirty="0" smtClean="0">
                  <a:latin typeface="+mn-ea"/>
                </a:endParaRPr>
              </a:p>
              <a:p>
                <a:pPr indent="-342900" defTabSz="914400" fontAlgn="base">
                  <a:spcBef>
                    <a:spcPct val="0"/>
                  </a:spcBef>
                  <a:spcAft>
                    <a:spcPct val="0"/>
                  </a:spcAft>
                  <a:buFont typeface="Wingdings" panose="05000000000000000000" pitchFamily="2" charset="2"/>
                  <a:buChar char="l"/>
                </a:pPr>
                <a:r>
                  <a:rPr lang="zh-CN" altLang="en-US" sz="1200" dirty="0" smtClean="0">
                    <a:latin typeface="+mn-ea"/>
                  </a:rPr>
                  <a:t>复合黑板</a:t>
                </a:r>
                <a:endParaRPr lang="zh-CN" altLang="en-US" sz="1200" dirty="0">
                  <a:latin typeface="+mn-ea"/>
                </a:endParaRPr>
              </a:p>
            </p:txBody>
          </p:sp>
          <p:sp>
            <p:nvSpPr>
              <p:cNvPr id="14" name="矩形 13"/>
              <p:cNvSpPr/>
              <p:nvPr/>
            </p:nvSpPr>
            <p:spPr>
              <a:xfrm>
                <a:off x="3862667" y="3193956"/>
                <a:ext cx="1808088" cy="1088836"/>
              </a:xfrm>
              <a:prstGeom prst="rect">
                <a:avLst/>
              </a:prstGeom>
            </p:spPr>
            <p:txBody>
              <a:bodyPr wrap="square" anchor="ctr">
                <a:spAutoFit/>
              </a:bodyPr>
              <a:lstStyle/>
              <a:p>
                <a:pPr indent="-342900" defTabSz="914400" fontAlgn="base">
                  <a:spcBef>
                    <a:spcPct val="0"/>
                  </a:spcBef>
                  <a:spcAft>
                    <a:spcPct val="0"/>
                  </a:spcAft>
                  <a:buFont typeface="Wingdings" panose="05000000000000000000" pitchFamily="2" charset="2"/>
                  <a:buChar char="l"/>
                </a:pPr>
                <a:r>
                  <a:rPr lang="zh-CN" altLang="en-US" sz="1200" dirty="0" smtClean="0">
                    <a:latin typeface="+mn-ea"/>
                  </a:rPr>
                  <a:t>智能互动教学机</a:t>
                </a:r>
                <a:endParaRPr lang="en-US" altLang="zh-CN" sz="1200" dirty="0" smtClean="0">
                  <a:latin typeface="+mn-ea"/>
                </a:endParaRPr>
              </a:p>
              <a:p>
                <a:pPr indent="-342900" defTabSz="914400" fontAlgn="base">
                  <a:spcBef>
                    <a:spcPct val="0"/>
                  </a:spcBef>
                  <a:spcAft>
                    <a:spcPct val="0"/>
                  </a:spcAft>
                  <a:buFont typeface="Wingdings" panose="05000000000000000000" pitchFamily="2" charset="2"/>
                  <a:buChar char="l"/>
                </a:pPr>
                <a:r>
                  <a:rPr lang="zh-CN" altLang="en-US" sz="1200" dirty="0" smtClean="0">
                    <a:latin typeface="+mn-ea"/>
                  </a:rPr>
                  <a:t>激光超短焦投影</a:t>
                </a:r>
                <a:endParaRPr lang="en-US" altLang="zh-CN" sz="1200" dirty="0" smtClean="0">
                  <a:latin typeface="+mn-ea"/>
                </a:endParaRPr>
              </a:p>
              <a:p>
                <a:pPr indent="-342900" defTabSz="914400" fontAlgn="base">
                  <a:spcBef>
                    <a:spcPct val="0"/>
                  </a:spcBef>
                  <a:spcAft>
                    <a:spcPct val="0"/>
                  </a:spcAft>
                  <a:buFont typeface="Wingdings" panose="05000000000000000000" pitchFamily="2" charset="2"/>
                  <a:buChar char="l"/>
                </a:pPr>
                <a:r>
                  <a:rPr lang="en-US" altLang="zh-CN" sz="1200" dirty="0" smtClean="0">
                    <a:latin typeface="+mn-ea"/>
                  </a:rPr>
                  <a:t>90</a:t>
                </a:r>
                <a:r>
                  <a:rPr lang="zh-CN" altLang="en-US" sz="1200" dirty="0" smtClean="0">
                    <a:latin typeface="+mn-ea"/>
                  </a:rPr>
                  <a:t>寸红外电子白板</a:t>
                </a:r>
                <a:endParaRPr lang="en-US" altLang="zh-CN" sz="1200" dirty="0" smtClean="0">
                  <a:latin typeface="+mn-ea"/>
                </a:endParaRPr>
              </a:p>
              <a:p>
                <a:pPr indent="-342900" defTabSz="914400" fontAlgn="base">
                  <a:spcBef>
                    <a:spcPct val="0"/>
                  </a:spcBef>
                  <a:spcAft>
                    <a:spcPct val="0"/>
                  </a:spcAft>
                  <a:buFont typeface="Wingdings" panose="05000000000000000000" pitchFamily="2" charset="2"/>
                  <a:buChar char="l"/>
                </a:pPr>
                <a:r>
                  <a:rPr lang="zh-CN" altLang="en-US" sz="1200" dirty="0" smtClean="0">
                    <a:latin typeface="+mn-ea"/>
                  </a:rPr>
                  <a:t>复合黑板</a:t>
                </a:r>
                <a:endParaRPr lang="zh-CN" altLang="en-US" sz="1200" dirty="0">
                  <a:latin typeface="+mn-ea"/>
                </a:endParaRPr>
              </a:p>
            </p:txBody>
          </p:sp>
          <p:sp>
            <p:nvSpPr>
              <p:cNvPr id="15" name="矩形 14"/>
              <p:cNvSpPr/>
              <p:nvPr/>
            </p:nvSpPr>
            <p:spPr>
              <a:xfrm>
                <a:off x="5707581" y="2159686"/>
                <a:ext cx="1481941" cy="759101"/>
              </a:xfrm>
              <a:prstGeom prst="rect">
                <a:avLst/>
              </a:prstGeom>
            </p:spPr>
            <p:txBody>
              <a:bodyPr wrap="square" anchor="ctr">
                <a:spAutoFit/>
              </a:bodyPr>
              <a:lstStyle/>
              <a:p>
                <a:pPr indent="-342900" defTabSz="914400" fontAlgn="base">
                  <a:spcBef>
                    <a:spcPct val="0"/>
                  </a:spcBef>
                  <a:spcAft>
                    <a:spcPct val="0"/>
                  </a:spcAft>
                  <a:buFont typeface="Wingdings" panose="05000000000000000000" pitchFamily="2" charset="2"/>
                  <a:buChar char="l"/>
                </a:pPr>
                <a:r>
                  <a:rPr lang="zh-CN" altLang="en-US" sz="1400" dirty="0" smtClean="0">
                    <a:latin typeface="+mn-ea"/>
                  </a:rPr>
                  <a:t>无源音箱</a:t>
                </a:r>
                <a:endParaRPr lang="en-US" altLang="zh-CN" sz="1400" dirty="0" smtClean="0">
                  <a:latin typeface="+mn-ea"/>
                </a:endParaRPr>
              </a:p>
              <a:p>
                <a:pPr indent="-342900" defTabSz="914400" fontAlgn="base">
                  <a:spcBef>
                    <a:spcPct val="0"/>
                  </a:spcBef>
                  <a:spcAft>
                    <a:spcPct val="0"/>
                  </a:spcAft>
                  <a:buFont typeface="Wingdings" panose="05000000000000000000" pitchFamily="2" charset="2"/>
                  <a:buChar char="l"/>
                </a:pPr>
                <a:r>
                  <a:rPr lang="zh-CN" altLang="en-US" sz="1400" dirty="0" smtClean="0">
                    <a:latin typeface="+mn-ea"/>
                  </a:rPr>
                  <a:t>答题接收器</a:t>
                </a:r>
                <a:endParaRPr lang="en-US" altLang="zh-CN" sz="1400" dirty="0" smtClean="0">
                  <a:latin typeface="+mn-ea"/>
                </a:endParaRPr>
              </a:p>
              <a:p>
                <a:pPr indent="-342900" defTabSz="914400" fontAlgn="base">
                  <a:spcBef>
                    <a:spcPct val="0"/>
                  </a:spcBef>
                  <a:spcAft>
                    <a:spcPct val="0"/>
                  </a:spcAft>
                  <a:buFont typeface="Wingdings" panose="05000000000000000000" pitchFamily="2" charset="2"/>
                  <a:buChar char="l"/>
                </a:pPr>
                <a:r>
                  <a:rPr lang="zh-CN" altLang="en-US" sz="1400" dirty="0" smtClean="0">
                    <a:latin typeface="+mn-ea"/>
                  </a:rPr>
                  <a:t>智慧教学软件</a:t>
                </a:r>
                <a:endParaRPr lang="zh-CN" altLang="en-US" sz="1400" dirty="0">
                  <a:latin typeface="+mn-ea"/>
                </a:endParaRPr>
              </a:p>
            </p:txBody>
          </p:sp>
          <p:sp>
            <p:nvSpPr>
              <p:cNvPr id="16" name="矩形 15"/>
              <p:cNvSpPr/>
              <p:nvPr/>
            </p:nvSpPr>
            <p:spPr>
              <a:xfrm>
                <a:off x="5707581" y="3275135"/>
                <a:ext cx="1481941" cy="759101"/>
              </a:xfrm>
              <a:prstGeom prst="rect">
                <a:avLst/>
              </a:prstGeom>
            </p:spPr>
            <p:txBody>
              <a:bodyPr wrap="square" anchor="ctr">
                <a:spAutoFit/>
              </a:bodyPr>
              <a:lstStyle/>
              <a:p>
                <a:pPr indent="-342900" defTabSz="914400" fontAlgn="base">
                  <a:spcBef>
                    <a:spcPct val="0"/>
                  </a:spcBef>
                  <a:spcAft>
                    <a:spcPct val="0"/>
                  </a:spcAft>
                  <a:buFont typeface="Wingdings" panose="05000000000000000000" pitchFamily="2" charset="2"/>
                  <a:buChar char="l"/>
                </a:pPr>
                <a:r>
                  <a:rPr lang="zh-CN" altLang="en-US" sz="1400" dirty="0" smtClean="0">
                    <a:latin typeface="+mn-ea"/>
                  </a:rPr>
                  <a:t>无源音箱</a:t>
                </a:r>
                <a:endParaRPr lang="en-US" altLang="zh-CN" sz="1400" dirty="0" smtClean="0">
                  <a:latin typeface="+mn-ea"/>
                </a:endParaRPr>
              </a:p>
              <a:p>
                <a:pPr indent="-342900" defTabSz="914400" fontAlgn="base">
                  <a:spcBef>
                    <a:spcPct val="0"/>
                  </a:spcBef>
                  <a:spcAft>
                    <a:spcPct val="0"/>
                  </a:spcAft>
                  <a:buFont typeface="Wingdings" panose="05000000000000000000" pitchFamily="2" charset="2"/>
                  <a:buChar char="l"/>
                </a:pPr>
                <a:r>
                  <a:rPr lang="zh-CN" altLang="en-US" sz="1400" dirty="0" smtClean="0">
                    <a:latin typeface="+mn-ea"/>
                  </a:rPr>
                  <a:t>答题接收器</a:t>
                </a:r>
                <a:endParaRPr lang="en-US" altLang="zh-CN" sz="1400" dirty="0" smtClean="0">
                  <a:latin typeface="+mn-ea"/>
                </a:endParaRPr>
              </a:p>
              <a:p>
                <a:pPr indent="-342900" defTabSz="914400" fontAlgn="base">
                  <a:spcBef>
                    <a:spcPct val="0"/>
                  </a:spcBef>
                  <a:spcAft>
                    <a:spcPct val="0"/>
                  </a:spcAft>
                  <a:buFont typeface="Wingdings" panose="05000000000000000000" pitchFamily="2" charset="2"/>
                  <a:buChar char="l"/>
                </a:pPr>
                <a:r>
                  <a:rPr lang="zh-CN" altLang="en-US" sz="1400" dirty="0" smtClean="0">
                    <a:latin typeface="+mn-ea"/>
                  </a:rPr>
                  <a:t>智慧教学软件</a:t>
                </a:r>
                <a:endParaRPr lang="zh-CN" altLang="en-US" sz="1400" dirty="0">
                  <a:latin typeface="+mn-ea"/>
                </a:endParaRPr>
              </a:p>
            </p:txBody>
          </p:sp>
          <p:sp>
            <p:nvSpPr>
              <p:cNvPr id="17" name="矩形 16"/>
              <p:cNvSpPr/>
              <p:nvPr/>
            </p:nvSpPr>
            <p:spPr>
              <a:xfrm>
                <a:off x="5707581" y="4540942"/>
                <a:ext cx="1481941" cy="537696"/>
              </a:xfrm>
              <a:prstGeom prst="rect">
                <a:avLst/>
              </a:prstGeom>
            </p:spPr>
            <p:txBody>
              <a:bodyPr wrap="square" anchor="ctr">
                <a:spAutoFit/>
              </a:bodyPr>
              <a:lstStyle/>
              <a:p>
                <a:pPr indent="-342900" defTabSz="914400" fontAlgn="base">
                  <a:spcBef>
                    <a:spcPct val="0"/>
                  </a:spcBef>
                  <a:spcAft>
                    <a:spcPct val="0"/>
                  </a:spcAft>
                  <a:buFont typeface="Wingdings" panose="05000000000000000000" pitchFamily="2" charset="2"/>
                  <a:buChar char="l"/>
                </a:pPr>
                <a:r>
                  <a:rPr lang="zh-CN" altLang="en-US" sz="1400" dirty="0" smtClean="0">
                    <a:latin typeface="+mn-ea"/>
                  </a:rPr>
                  <a:t>答题接收器</a:t>
                </a:r>
                <a:endParaRPr lang="en-US" altLang="zh-CN" sz="1400" dirty="0" smtClean="0">
                  <a:latin typeface="+mn-ea"/>
                </a:endParaRPr>
              </a:p>
              <a:p>
                <a:pPr indent="-342900" defTabSz="914400" fontAlgn="base">
                  <a:spcBef>
                    <a:spcPct val="0"/>
                  </a:spcBef>
                  <a:spcAft>
                    <a:spcPct val="0"/>
                  </a:spcAft>
                  <a:buFont typeface="Wingdings" panose="05000000000000000000" pitchFamily="2" charset="2"/>
                  <a:buChar char="l"/>
                </a:pPr>
                <a:r>
                  <a:rPr lang="zh-CN" altLang="en-US" sz="1400" dirty="0" smtClean="0">
                    <a:latin typeface="+mn-ea"/>
                  </a:rPr>
                  <a:t>智慧教学软件</a:t>
                </a:r>
                <a:endParaRPr lang="zh-CN" altLang="en-US" sz="1400" dirty="0">
                  <a:latin typeface="+mn-ea"/>
                </a:endParaRPr>
              </a:p>
            </p:txBody>
          </p:sp>
          <p:sp>
            <p:nvSpPr>
              <p:cNvPr id="18" name="矩形 17"/>
              <p:cNvSpPr/>
              <p:nvPr/>
            </p:nvSpPr>
            <p:spPr>
              <a:xfrm>
                <a:off x="819856" y="2163707"/>
                <a:ext cx="952590" cy="980505"/>
              </a:xfrm>
              <a:prstGeom prst="rect">
                <a:avLst/>
              </a:prstGeom>
            </p:spPr>
            <p:txBody>
              <a:bodyPr wrap="none">
                <a:spAutoFit/>
              </a:bodyPr>
              <a:lstStyle/>
              <a:p>
                <a:pPr fontAlgn="base">
                  <a:spcBef>
                    <a:spcPct val="0"/>
                  </a:spcBef>
                  <a:spcAft>
                    <a:spcPct val="0"/>
                  </a:spcAft>
                </a:pPr>
                <a:r>
                  <a:rPr lang="zh-CN" altLang="en-US" sz="1400" dirty="0" smtClean="0">
                    <a:latin typeface="+mn-ea"/>
                  </a:rPr>
                  <a:t>配置一</a:t>
                </a:r>
                <a:endParaRPr lang="en-US" altLang="zh-CN" sz="1400" dirty="0" smtClean="0">
                  <a:latin typeface="+mn-ea"/>
                </a:endParaRPr>
              </a:p>
              <a:p>
                <a:pPr fontAlgn="base">
                  <a:spcBef>
                    <a:spcPct val="0"/>
                  </a:spcBef>
                  <a:spcAft>
                    <a:spcPct val="0"/>
                  </a:spcAft>
                </a:pPr>
                <a:r>
                  <a:rPr lang="zh-CN" altLang="en-US" sz="1400" dirty="0" smtClean="0">
                    <a:latin typeface="+mn-ea"/>
                  </a:rPr>
                  <a:t>合作价：</a:t>
                </a:r>
                <a:r>
                  <a:rPr lang="en-US" altLang="zh-CN" sz="1400" dirty="0" smtClean="0">
                    <a:latin typeface="+mn-ea"/>
                  </a:rPr>
                  <a:t>15710</a:t>
                </a:r>
                <a:r>
                  <a:rPr lang="zh-CN" altLang="en-US" sz="1400" dirty="0" smtClean="0">
                    <a:latin typeface="+mn-ea"/>
                  </a:rPr>
                  <a:t>元</a:t>
                </a:r>
                <a:endParaRPr lang="en-US" altLang="zh-CN" sz="1400" dirty="0" smtClean="0">
                  <a:latin typeface="+mn-ea"/>
                </a:endParaRPr>
              </a:p>
              <a:p>
                <a:pPr fontAlgn="base">
                  <a:spcBef>
                    <a:spcPct val="0"/>
                  </a:spcBef>
                  <a:spcAft>
                    <a:spcPct val="0"/>
                  </a:spcAft>
                </a:pPr>
                <a:r>
                  <a:rPr lang="zh-CN" altLang="en-US" sz="1400" dirty="0" smtClean="0">
                    <a:latin typeface="+mn-ea"/>
                  </a:rPr>
                  <a:t>市场价：</a:t>
                </a:r>
                <a:r>
                  <a:rPr lang="en-US" altLang="zh-CN" sz="1400" dirty="0" smtClean="0">
                    <a:latin typeface="+mn-ea"/>
                  </a:rPr>
                  <a:t>19180</a:t>
                </a:r>
                <a:r>
                  <a:rPr lang="zh-CN" altLang="en-US" sz="1400" dirty="0" smtClean="0">
                    <a:latin typeface="+mn-ea"/>
                  </a:rPr>
                  <a:t>元</a:t>
                </a:r>
                <a:endParaRPr lang="en-US" altLang="zh-CN" sz="1400" dirty="0" smtClean="0">
                  <a:latin typeface="+mn-ea"/>
                </a:endParaRPr>
              </a:p>
              <a:p>
                <a:pPr fontAlgn="base">
                  <a:spcBef>
                    <a:spcPct val="0"/>
                  </a:spcBef>
                  <a:spcAft>
                    <a:spcPct val="0"/>
                  </a:spcAft>
                </a:pPr>
                <a:endParaRPr lang="en-US" altLang="zh-CN" sz="1400" dirty="0">
                  <a:latin typeface="+mn-ea"/>
                </a:endParaRPr>
              </a:p>
            </p:txBody>
          </p:sp>
          <p:sp>
            <p:nvSpPr>
              <p:cNvPr id="19" name="矩形 18"/>
              <p:cNvSpPr/>
              <p:nvPr/>
            </p:nvSpPr>
            <p:spPr>
              <a:xfrm>
                <a:off x="820343" y="3267569"/>
                <a:ext cx="952590" cy="759101"/>
              </a:xfrm>
              <a:prstGeom prst="rect">
                <a:avLst/>
              </a:prstGeom>
            </p:spPr>
            <p:txBody>
              <a:bodyPr wrap="none">
                <a:spAutoFit/>
              </a:bodyPr>
              <a:lstStyle/>
              <a:p>
                <a:pPr fontAlgn="base">
                  <a:spcBef>
                    <a:spcPct val="0"/>
                  </a:spcBef>
                  <a:spcAft>
                    <a:spcPct val="0"/>
                  </a:spcAft>
                </a:pPr>
                <a:r>
                  <a:rPr lang="zh-CN" altLang="en-US" sz="1400" dirty="0" smtClean="0">
                    <a:latin typeface="+mn-ea"/>
                  </a:rPr>
                  <a:t>配置二</a:t>
                </a:r>
                <a:endParaRPr lang="en-US" altLang="zh-CN" sz="1400" dirty="0" smtClean="0">
                  <a:latin typeface="+mn-ea"/>
                </a:endParaRPr>
              </a:p>
              <a:p>
                <a:pPr fontAlgn="base">
                  <a:spcBef>
                    <a:spcPct val="0"/>
                  </a:spcBef>
                  <a:spcAft>
                    <a:spcPct val="0"/>
                  </a:spcAft>
                </a:pPr>
                <a:r>
                  <a:rPr lang="zh-CN" altLang="en-US" sz="1400" dirty="0" smtClean="0">
                    <a:latin typeface="+mn-ea"/>
                  </a:rPr>
                  <a:t>合作价：</a:t>
                </a:r>
                <a:r>
                  <a:rPr lang="en-US" altLang="zh-CN" sz="1400" dirty="0" smtClean="0">
                    <a:latin typeface="+mn-ea"/>
                  </a:rPr>
                  <a:t>18730</a:t>
                </a:r>
                <a:r>
                  <a:rPr lang="zh-CN" altLang="en-US" sz="1400" dirty="0" smtClean="0">
                    <a:latin typeface="+mn-ea"/>
                  </a:rPr>
                  <a:t>元</a:t>
                </a:r>
                <a:endParaRPr lang="en-US" altLang="zh-CN" sz="1400" dirty="0" smtClean="0">
                  <a:latin typeface="+mn-ea"/>
                </a:endParaRPr>
              </a:p>
              <a:p>
                <a:pPr fontAlgn="base">
                  <a:spcBef>
                    <a:spcPct val="0"/>
                  </a:spcBef>
                  <a:spcAft>
                    <a:spcPct val="0"/>
                  </a:spcAft>
                </a:pPr>
                <a:r>
                  <a:rPr lang="zh-CN" altLang="en-US" sz="1400" dirty="0" smtClean="0">
                    <a:latin typeface="+mn-ea"/>
                  </a:rPr>
                  <a:t>市场价：</a:t>
                </a:r>
                <a:r>
                  <a:rPr lang="en-US" altLang="zh-CN" sz="1400" dirty="0" smtClean="0">
                    <a:latin typeface="+mn-ea"/>
                  </a:rPr>
                  <a:t>23130</a:t>
                </a:r>
                <a:r>
                  <a:rPr lang="zh-CN" altLang="en-US" sz="1400" dirty="0" smtClean="0">
                    <a:latin typeface="+mn-ea"/>
                  </a:rPr>
                  <a:t>元</a:t>
                </a:r>
                <a:endParaRPr lang="en-US" altLang="zh-CN" sz="1400" dirty="0">
                  <a:latin typeface="+mn-ea"/>
                </a:endParaRPr>
              </a:p>
            </p:txBody>
          </p:sp>
          <p:sp>
            <p:nvSpPr>
              <p:cNvPr id="20" name="矩形 19"/>
              <p:cNvSpPr/>
              <p:nvPr/>
            </p:nvSpPr>
            <p:spPr>
              <a:xfrm>
                <a:off x="819856" y="4289427"/>
                <a:ext cx="971006" cy="967854"/>
              </a:xfrm>
              <a:prstGeom prst="rect">
                <a:avLst/>
              </a:prstGeom>
            </p:spPr>
            <p:txBody>
              <a:bodyPr wrap="none">
                <a:spAutoFit/>
              </a:bodyPr>
              <a:lstStyle/>
              <a:p>
                <a:pPr fontAlgn="base">
                  <a:spcBef>
                    <a:spcPct val="0"/>
                  </a:spcBef>
                  <a:spcAft>
                    <a:spcPct val="0"/>
                  </a:spcAft>
                </a:pPr>
                <a:r>
                  <a:rPr lang="zh-CN" altLang="en-US" sz="1400" dirty="0" smtClean="0">
                    <a:latin typeface="+mn-ea"/>
                  </a:rPr>
                  <a:t>配置三</a:t>
                </a:r>
                <a:endParaRPr lang="en-US" altLang="zh-CN" sz="1400" dirty="0" smtClean="0">
                  <a:latin typeface="+mn-ea"/>
                </a:endParaRPr>
              </a:p>
              <a:p>
                <a:pPr fontAlgn="base">
                  <a:spcBef>
                    <a:spcPct val="0"/>
                  </a:spcBef>
                  <a:spcAft>
                    <a:spcPct val="0"/>
                  </a:spcAft>
                </a:pPr>
                <a:r>
                  <a:rPr lang="zh-CN" altLang="en-US" sz="1400" dirty="0" smtClean="0">
                    <a:latin typeface="+mn-ea"/>
                  </a:rPr>
                  <a:t>合作价：</a:t>
                </a:r>
                <a:r>
                  <a:rPr lang="en-US" altLang="zh-CN" sz="1400" dirty="0" smtClean="0">
                    <a:latin typeface="+mn-ea"/>
                  </a:rPr>
                  <a:t>18730</a:t>
                </a:r>
                <a:r>
                  <a:rPr lang="zh-CN" altLang="en-US" sz="1400" dirty="0" smtClean="0">
                    <a:latin typeface="+mn-ea"/>
                  </a:rPr>
                  <a:t>元</a:t>
                </a:r>
                <a:endParaRPr lang="en-US" altLang="zh-CN" sz="1400" dirty="0" smtClean="0">
                  <a:latin typeface="+mn-ea"/>
                </a:endParaRPr>
              </a:p>
              <a:p>
                <a:pPr fontAlgn="base">
                  <a:spcBef>
                    <a:spcPct val="0"/>
                  </a:spcBef>
                  <a:spcAft>
                    <a:spcPct val="0"/>
                  </a:spcAft>
                </a:pPr>
                <a:r>
                  <a:rPr lang="zh-CN" altLang="en-US" sz="1400" dirty="0" smtClean="0">
                    <a:latin typeface="+mn-ea"/>
                  </a:rPr>
                  <a:t>市场价：</a:t>
                </a:r>
                <a:r>
                  <a:rPr lang="en-US" altLang="zh-CN" sz="1400" dirty="0" smtClean="0">
                    <a:latin typeface="+mn-ea"/>
                  </a:rPr>
                  <a:t>23000</a:t>
                </a:r>
                <a:r>
                  <a:rPr lang="zh-CN" altLang="en-US" sz="1400" dirty="0" smtClean="0">
                    <a:latin typeface="+mn-ea"/>
                  </a:rPr>
                  <a:t>元</a:t>
                </a:r>
                <a:endParaRPr lang="en-US" altLang="zh-CN" sz="1400" dirty="0">
                  <a:latin typeface="+mn-ea"/>
                </a:endParaRPr>
              </a:p>
            </p:txBody>
          </p:sp>
        </p:grpSp>
        <p:sp>
          <p:nvSpPr>
            <p:cNvPr id="3" name="文本框 2"/>
            <p:cNvSpPr txBox="1"/>
            <p:nvPr/>
          </p:nvSpPr>
          <p:spPr>
            <a:xfrm>
              <a:off x="774998" y="1804476"/>
              <a:ext cx="2844002" cy="338554"/>
            </a:xfrm>
            <a:prstGeom prst="rect">
              <a:avLst/>
            </a:prstGeom>
            <a:noFill/>
          </p:spPr>
          <p:txBody>
            <a:bodyPr wrap="square" rtlCol="0">
              <a:spAutoFit/>
            </a:bodyPr>
            <a:lstStyle/>
            <a:p>
              <a:pPr marL="285750" indent="-285750">
                <a:buFont typeface="Wingdings" panose="05000000000000000000" pitchFamily="2" charset="2"/>
                <a:buChar char="l"/>
              </a:pPr>
              <a:r>
                <a:rPr lang="zh-CN" altLang="en-US" sz="1600" dirty="0" smtClean="0"/>
                <a:t>设备费用：</a:t>
              </a:r>
              <a:endParaRPr lang="zh-CN" altLang="en-US" sz="1600" dirty="0"/>
            </a:p>
          </p:txBody>
        </p:sp>
        <p:sp>
          <p:nvSpPr>
            <p:cNvPr id="21" name="矩形 20"/>
            <p:cNvSpPr/>
            <p:nvPr/>
          </p:nvSpPr>
          <p:spPr>
            <a:xfrm>
              <a:off x="773714" y="4593873"/>
              <a:ext cx="10311589" cy="925219"/>
            </a:xfrm>
            <a:prstGeom prst="rect">
              <a:avLst/>
            </a:prstGeom>
          </p:spPr>
          <p:txBody>
            <a:bodyPr wrap="square">
              <a:spAutoFit/>
            </a:bodyPr>
            <a:lstStyle/>
            <a:p>
              <a:pPr marL="285750" indent="-285750">
                <a:lnSpc>
                  <a:spcPct val="150000"/>
                </a:lnSpc>
                <a:buFont typeface="Wingdings" panose="05000000000000000000" pitchFamily="2" charset="2"/>
                <a:buChar char="l"/>
              </a:pPr>
              <a:r>
                <a:rPr lang="zh-CN" altLang="en-US" sz="1600" dirty="0"/>
                <a:t>一次性</a:t>
              </a:r>
              <a:r>
                <a:rPr lang="zh-CN" altLang="en-US" sz="1600" dirty="0" smtClean="0"/>
                <a:t>费用：</a:t>
              </a:r>
              <a:r>
                <a:rPr lang="en-US" altLang="zh-CN" sz="1600" dirty="0"/>
                <a:t>360 </a:t>
              </a:r>
              <a:r>
                <a:rPr lang="zh-CN" altLang="en-US" sz="1600" dirty="0"/>
                <a:t>元</a:t>
              </a:r>
              <a:r>
                <a:rPr lang="en-US" altLang="zh-CN" sz="1600" dirty="0"/>
                <a:t>/</a:t>
              </a:r>
              <a:r>
                <a:rPr lang="zh-CN" altLang="en-US" sz="1600" dirty="0"/>
                <a:t>班。 </a:t>
              </a:r>
            </a:p>
            <a:p>
              <a:pPr marL="285750" indent="-285750">
                <a:lnSpc>
                  <a:spcPct val="150000"/>
                </a:lnSpc>
                <a:buFont typeface="Wingdings" panose="05000000000000000000" pitchFamily="2" charset="2"/>
                <a:buChar char="l"/>
              </a:pPr>
              <a:r>
                <a:rPr lang="zh-CN" altLang="en-US" sz="1600" dirty="0"/>
                <a:t>平台功能费</a:t>
              </a:r>
              <a:r>
                <a:rPr lang="zh-CN" altLang="en-US" sz="1600" dirty="0" smtClean="0"/>
                <a:t>：</a:t>
              </a:r>
              <a:r>
                <a:rPr lang="en-US" altLang="zh-CN" sz="1600" dirty="0" smtClean="0"/>
                <a:t>50 </a:t>
              </a:r>
              <a:r>
                <a:rPr lang="zh-CN" altLang="en-US" sz="1600" dirty="0"/>
                <a:t>元</a:t>
              </a:r>
              <a:r>
                <a:rPr lang="en-US" altLang="zh-CN" sz="1600" dirty="0"/>
                <a:t>/</a:t>
              </a:r>
              <a:r>
                <a:rPr lang="zh-CN" altLang="en-US" sz="1600" dirty="0"/>
                <a:t>班</a:t>
              </a:r>
              <a:r>
                <a:rPr lang="en-US" altLang="zh-CN" sz="1600" dirty="0"/>
                <a:t>×</a:t>
              </a:r>
              <a:r>
                <a:rPr lang="zh-CN" altLang="en-US" sz="1600" dirty="0"/>
                <a:t>月，每年 </a:t>
              </a:r>
              <a:r>
                <a:rPr lang="en-US" altLang="zh-CN" sz="1600" dirty="0"/>
                <a:t>2 </a:t>
              </a:r>
              <a:r>
                <a:rPr lang="zh-CN" altLang="en-US" sz="1600" dirty="0"/>
                <a:t>月、</a:t>
              </a:r>
              <a:r>
                <a:rPr lang="en-US" altLang="zh-CN" sz="1600" dirty="0"/>
                <a:t>8 </a:t>
              </a:r>
              <a:r>
                <a:rPr lang="zh-CN" altLang="en-US" sz="1600" dirty="0"/>
                <a:t>月不收费。 </a:t>
              </a:r>
            </a:p>
          </p:txBody>
        </p:sp>
      </p:grpSp>
      <p:sp>
        <p:nvSpPr>
          <p:cNvPr id="25" name="MH_SubTitle_1"/>
          <p:cNvSpPr/>
          <p:nvPr>
            <p:custDataLst>
              <p:tags r:id="rId2"/>
            </p:custDataLst>
          </p:nvPr>
        </p:nvSpPr>
        <p:spPr>
          <a:xfrm>
            <a:off x="292276" y="2158826"/>
            <a:ext cx="574171" cy="1591375"/>
          </a:xfrm>
          <a:custGeom>
            <a:avLst/>
            <a:gdLst>
              <a:gd name="connsiteX0" fmla="*/ 0 w 1511084"/>
              <a:gd name="connsiteY0" fmla="*/ 60091 h 600908"/>
              <a:gd name="connsiteX1" fmla="*/ 60091 w 1511084"/>
              <a:gd name="connsiteY1" fmla="*/ 0 h 600908"/>
              <a:gd name="connsiteX2" fmla="*/ 1450993 w 1511084"/>
              <a:gd name="connsiteY2" fmla="*/ 0 h 600908"/>
              <a:gd name="connsiteX3" fmla="*/ 1511084 w 1511084"/>
              <a:gd name="connsiteY3" fmla="*/ 60091 h 600908"/>
              <a:gd name="connsiteX4" fmla="*/ 1511084 w 1511084"/>
              <a:gd name="connsiteY4" fmla="*/ 540817 h 600908"/>
              <a:gd name="connsiteX5" fmla="*/ 1450993 w 1511084"/>
              <a:gd name="connsiteY5" fmla="*/ 600908 h 600908"/>
              <a:gd name="connsiteX6" fmla="*/ 60091 w 1511084"/>
              <a:gd name="connsiteY6" fmla="*/ 600908 h 600908"/>
              <a:gd name="connsiteX7" fmla="*/ 0 w 1511084"/>
              <a:gd name="connsiteY7" fmla="*/ 540817 h 600908"/>
              <a:gd name="connsiteX8" fmla="*/ 0 w 1511084"/>
              <a:gd name="connsiteY8" fmla="*/ 60091 h 600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084" h="600908">
                <a:moveTo>
                  <a:pt x="0" y="60091"/>
                </a:moveTo>
                <a:cubicBezTo>
                  <a:pt x="0" y="26904"/>
                  <a:pt x="26904" y="0"/>
                  <a:pt x="60091" y="0"/>
                </a:cubicBezTo>
                <a:lnTo>
                  <a:pt x="1450993" y="0"/>
                </a:lnTo>
                <a:cubicBezTo>
                  <a:pt x="1484180" y="0"/>
                  <a:pt x="1511084" y="26904"/>
                  <a:pt x="1511084" y="60091"/>
                </a:cubicBezTo>
                <a:lnTo>
                  <a:pt x="1511084" y="540817"/>
                </a:lnTo>
                <a:cubicBezTo>
                  <a:pt x="1511084" y="574004"/>
                  <a:pt x="1484180" y="600908"/>
                  <a:pt x="1450993" y="600908"/>
                </a:cubicBezTo>
                <a:lnTo>
                  <a:pt x="60091" y="600908"/>
                </a:lnTo>
                <a:cubicBezTo>
                  <a:pt x="26904" y="600908"/>
                  <a:pt x="0" y="574004"/>
                  <a:pt x="0" y="540817"/>
                </a:cubicBezTo>
                <a:lnTo>
                  <a:pt x="0" y="60091"/>
                </a:lnTo>
                <a:close/>
              </a:path>
            </a:pathLst>
          </a:custGeom>
          <a:solidFill>
            <a:schemeClr val="accent1"/>
          </a:solidFill>
          <a:ln w="12700">
            <a:no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0" tIns="0" rIns="0" bIns="0" spcCol="1270" anchor="ctr">
            <a:normAutofit/>
          </a:bodyPr>
          <a:lstStyle/>
          <a:p>
            <a:pPr algn="ctr" defTabSz="1066800">
              <a:lnSpc>
                <a:spcPct val="90000"/>
              </a:lnSpc>
              <a:spcAft>
                <a:spcPct val="35000"/>
              </a:spcAft>
              <a:defRPr/>
            </a:pPr>
            <a:r>
              <a:rPr lang="zh-CN" altLang="en-US" sz="2000" b="1" dirty="0" smtClean="0">
                <a:solidFill>
                  <a:srgbClr val="FFFFFF"/>
                </a:solidFill>
              </a:rPr>
              <a:t>班</a:t>
            </a:r>
            <a:endParaRPr lang="en-US" altLang="zh-CN" sz="2000" b="1" dirty="0" smtClean="0">
              <a:solidFill>
                <a:srgbClr val="FFFFFF"/>
              </a:solidFill>
            </a:endParaRPr>
          </a:p>
          <a:p>
            <a:pPr algn="ctr" defTabSz="1066800">
              <a:lnSpc>
                <a:spcPct val="90000"/>
              </a:lnSpc>
              <a:spcAft>
                <a:spcPct val="35000"/>
              </a:spcAft>
              <a:defRPr/>
            </a:pPr>
            <a:r>
              <a:rPr lang="zh-CN" altLang="en-US" sz="2000" b="1" dirty="0" smtClean="0">
                <a:solidFill>
                  <a:srgbClr val="FFFFFF"/>
                </a:solidFill>
              </a:rPr>
              <a:t>班</a:t>
            </a:r>
            <a:endParaRPr lang="en-US" altLang="zh-CN" sz="2000" b="1" dirty="0" smtClean="0">
              <a:solidFill>
                <a:srgbClr val="FFFFFF"/>
              </a:solidFill>
            </a:endParaRPr>
          </a:p>
          <a:p>
            <a:pPr algn="ctr" defTabSz="1066800">
              <a:lnSpc>
                <a:spcPct val="90000"/>
              </a:lnSpc>
              <a:spcAft>
                <a:spcPct val="35000"/>
              </a:spcAft>
              <a:defRPr/>
            </a:pPr>
            <a:r>
              <a:rPr lang="zh-CN" altLang="en-US" sz="2000" b="1" dirty="0" smtClean="0">
                <a:solidFill>
                  <a:srgbClr val="FFFFFF"/>
                </a:solidFill>
              </a:rPr>
              <a:t>通</a:t>
            </a:r>
            <a:endParaRPr lang="zh-CN" altLang="en-US" sz="2000" b="1" dirty="0">
              <a:solidFill>
                <a:srgbClr val="FFFFFF"/>
              </a:solidFill>
            </a:endParaRPr>
          </a:p>
        </p:txBody>
      </p:sp>
      <p:graphicFrame>
        <p:nvGraphicFramePr>
          <p:cNvPr id="26" name="表格 25"/>
          <p:cNvGraphicFramePr>
            <a:graphicFrameLocks noGrp="1"/>
          </p:cNvGraphicFramePr>
          <p:nvPr>
            <p:extLst>
              <p:ext uri="{D42A27DB-BD31-4B8C-83A1-F6EECF244321}">
                <p14:modId xmlns:p14="http://schemas.microsoft.com/office/powerpoint/2010/main" val="2046036066"/>
              </p:ext>
            </p:extLst>
          </p:nvPr>
        </p:nvGraphicFramePr>
        <p:xfrm>
          <a:off x="1267098" y="5104999"/>
          <a:ext cx="10706890" cy="1607816"/>
        </p:xfrm>
        <a:graphic>
          <a:graphicData uri="http://schemas.openxmlformats.org/drawingml/2006/table">
            <a:tbl>
              <a:tblPr firstRow="1" firstCol="1" bandRow="1">
                <a:tableStyleId>{912C8C85-51F0-491E-9774-3900AFEF0FD7}</a:tableStyleId>
              </a:tblPr>
              <a:tblGrid>
                <a:gridCol w="2343478"/>
                <a:gridCol w="996251"/>
                <a:gridCol w="7367161"/>
              </a:tblGrid>
              <a:tr h="431321">
                <a:tc>
                  <a:txBody>
                    <a:bodyPr/>
                    <a:lstStyle/>
                    <a:p>
                      <a:pPr algn="ctr">
                        <a:lnSpc>
                          <a:spcPct val="150000"/>
                        </a:lnSpc>
                        <a:spcAft>
                          <a:spcPts val="0"/>
                        </a:spcAft>
                      </a:pPr>
                      <a:r>
                        <a:rPr lang="zh-CN" altLang="en-US" sz="1400" kern="0" dirty="0" smtClean="0">
                          <a:effectLst/>
                          <a:latin typeface="微软雅黑" panose="020B0503020204020204" pitchFamily="34" charset="-122"/>
                          <a:ea typeface="微软雅黑" panose="020B0503020204020204" pitchFamily="34" charset="-122"/>
                          <a:cs typeface="微软雅黑" panose="020B0503020204020204" pitchFamily="34" charset="-122"/>
                        </a:rPr>
                        <a:t>用户</a:t>
                      </a:r>
                      <a:endParaRPr lang="zh-CN" sz="1400" kern="100" dirty="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nchor="ctr">
                    <a:solidFill>
                      <a:schemeClr val="bg1">
                        <a:lumMod val="65000"/>
                      </a:schemeClr>
                    </a:solidFill>
                  </a:tcPr>
                </a:tc>
                <a:tc>
                  <a:txBody>
                    <a:bodyPr/>
                    <a:lstStyle/>
                    <a:p>
                      <a:pPr algn="ctr">
                        <a:lnSpc>
                          <a:spcPct val="150000"/>
                        </a:lnSpc>
                        <a:spcAft>
                          <a:spcPts val="0"/>
                        </a:spcAft>
                      </a:pPr>
                      <a:r>
                        <a:rPr lang="zh-CN" sz="1400" kern="0" dirty="0">
                          <a:effectLst/>
                          <a:latin typeface="微软雅黑" panose="020B0503020204020204" pitchFamily="34" charset="-122"/>
                          <a:ea typeface="微软雅黑" panose="020B0503020204020204" pitchFamily="34" charset="-122"/>
                          <a:cs typeface="微软雅黑" panose="020B0503020204020204" pitchFamily="34" charset="-122"/>
                        </a:rPr>
                        <a:t>资费</a:t>
                      </a:r>
                      <a:endParaRPr lang="zh-CN" sz="1400" kern="100" dirty="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nchor="ctr">
                    <a:solidFill>
                      <a:schemeClr val="bg1">
                        <a:lumMod val="65000"/>
                      </a:schemeClr>
                    </a:solidFill>
                  </a:tcPr>
                </a:tc>
                <a:tc>
                  <a:txBody>
                    <a:bodyPr/>
                    <a:lstStyle/>
                    <a:p>
                      <a:pPr algn="ctr">
                        <a:lnSpc>
                          <a:spcPct val="150000"/>
                        </a:lnSpc>
                        <a:spcAft>
                          <a:spcPts val="0"/>
                        </a:spcAft>
                      </a:pPr>
                      <a:r>
                        <a:rPr lang="zh-CN" altLang="en-US" sz="1400" kern="0" dirty="0" smtClean="0">
                          <a:solidFill>
                            <a:schemeClr val="bg1"/>
                          </a:solidFill>
                          <a:effectLst/>
                          <a:latin typeface="微软雅黑" panose="020B0503020204020204" pitchFamily="34" charset="-122"/>
                          <a:ea typeface="微软雅黑" panose="020B0503020204020204" pitchFamily="34" charset="-122"/>
                          <a:cs typeface="微软雅黑" panose="020B0503020204020204" pitchFamily="34" charset="-122"/>
                        </a:rPr>
                        <a:t>功能</a:t>
                      </a:r>
                      <a:endParaRPr lang="zh-CN" sz="1400" kern="100" dirty="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nchor="ctr">
                    <a:solidFill>
                      <a:schemeClr val="bg1">
                        <a:lumMod val="65000"/>
                      </a:schemeClr>
                    </a:solidFill>
                  </a:tcPr>
                </a:tc>
              </a:tr>
              <a:tr h="392834">
                <a:tc>
                  <a:txBody>
                    <a:bodyPr/>
                    <a:lstStyle/>
                    <a:p>
                      <a:pPr algn="ctr">
                        <a:lnSpc>
                          <a:spcPct val="150000"/>
                        </a:lnSpc>
                        <a:spcAft>
                          <a:spcPts val="0"/>
                        </a:spcAft>
                      </a:pPr>
                      <a:r>
                        <a:rPr lang="zh-CN" altLang="en-US" sz="1400" kern="100" dirty="0" smtClean="0">
                          <a:solidFill>
                            <a:srgbClr val="7F7F7F"/>
                          </a:solidFill>
                          <a:effectLst/>
                          <a:latin typeface="微软雅黑" panose="020B0503020204020204" pitchFamily="34" charset="-122"/>
                          <a:ea typeface="微软雅黑" panose="020B0503020204020204" pitchFamily="34" charset="-122"/>
                          <a:cs typeface="微软雅黑" panose="020B0503020204020204" pitchFamily="34" charset="-122"/>
                        </a:rPr>
                        <a:t>学生及家长用户基本包</a:t>
                      </a:r>
                      <a:endParaRPr lang="zh-CN" sz="1400" kern="100" dirty="0">
                        <a:solidFill>
                          <a:srgbClr val="7F7F7F"/>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nchor="ctr"/>
                </a:tc>
                <a:tc>
                  <a:txBody>
                    <a:bodyPr/>
                    <a:lstStyle/>
                    <a:p>
                      <a:pPr algn="ctr">
                        <a:lnSpc>
                          <a:spcPct val="150000"/>
                        </a:lnSpc>
                        <a:spcAft>
                          <a:spcPts val="0"/>
                        </a:spcAft>
                      </a:pPr>
                      <a:r>
                        <a:rPr lang="en-US" sz="1400" kern="0" dirty="0" smtClean="0">
                          <a:solidFill>
                            <a:srgbClr val="7F7F7F"/>
                          </a:solidFill>
                          <a:effectLst/>
                          <a:latin typeface="微软雅黑" panose="020B0503020204020204" pitchFamily="34" charset="-122"/>
                          <a:ea typeface="微软雅黑" panose="020B0503020204020204" pitchFamily="34" charset="-122"/>
                          <a:cs typeface="微软雅黑" panose="020B0503020204020204" pitchFamily="34" charset="-122"/>
                        </a:rPr>
                        <a:t>0</a:t>
                      </a:r>
                      <a:r>
                        <a:rPr lang="zh-CN" altLang="en-US" sz="1400" kern="0" dirty="0">
                          <a:solidFill>
                            <a:srgbClr val="7F7F7F"/>
                          </a:solidFill>
                          <a:effectLst/>
                          <a:latin typeface="微软雅黑" panose="020B0503020204020204" pitchFamily="34" charset="-122"/>
                          <a:ea typeface="微软雅黑" panose="020B0503020204020204" pitchFamily="34" charset="-122"/>
                          <a:cs typeface="微软雅黑" panose="020B0503020204020204" pitchFamily="34" charset="-122"/>
                        </a:rPr>
                        <a:t>元</a:t>
                      </a:r>
                      <a:r>
                        <a:rPr lang="en-US" altLang="zh-CN" sz="1400" kern="0" dirty="0">
                          <a:solidFill>
                            <a:srgbClr val="7F7F7F"/>
                          </a:solidFill>
                          <a:effectLst/>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kern="0" dirty="0">
                          <a:solidFill>
                            <a:srgbClr val="7F7F7F"/>
                          </a:solidFill>
                          <a:effectLst/>
                          <a:latin typeface="微软雅黑" panose="020B0503020204020204" pitchFamily="34" charset="-122"/>
                          <a:ea typeface="微软雅黑" panose="020B0503020204020204" pitchFamily="34" charset="-122"/>
                          <a:cs typeface="微软雅黑" panose="020B0503020204020204" pitchFamily="34" charset="-122"/>
                        </a:rPr>
                        <a:t>月</a:t>
                      </a:r>
                      <a:endParaRPr lang="zh-CN" sz="1400" kern="100" dirty="0">
                        <a:solidFill>
                          <a:srgbClr val="7F7F7F"/>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nchor="ctr"/>
                </a:tc>
                <a:tc>
                  <a:txBody>
                    <a:bodyPr/>
                    <a:lstStyle/>
                    <a:p>
                      <a:pPr algn="l">
                        <a:lnSpc>
                          <a:spcPct val="150000"/>
                        </a:lnSpc>
                        <a:spcAft>
                          <a:spcPts val="0"/>
                        </a:spcAft>
                      </a:pPr>
                      <a:r>
                        <a:rPr lang="zh-CN" altLang="en-US" sz="1400" kern="100" dirty="0" smtClean="0">
                          <a:solidFill>
                            <a:srgbClr val="7F7F7F"/>
                          </a:solidFill>
                          <a:effectLst/>
                          <a:latin typeface="微软雅黑" panose="020B0503020204020204" pitchFamily="34" charset="-122"/>
                          <a:ea typeface="微软雅黑" panose="020B0503020204020204" pitchFamily="34" charset="-122"/>
                          <a:cs typeface="微软雅黑" panose="020B0503020204020204" pitchFamily="34" charset="-122"/>
                        </a:rPr>
                        <a:t>学校通知、作业通知、请假、消息互动、课程表</a:t>
                      </a:r>
                      <a:endParaRPr lang="zh-CN" sz="1400" kern="100" dirty="0">
                        <a:solidFill>
                          <a:srgbClr val="7F7F7F"/>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nchor="ctr"/>
                </a:tc>
              </a:tr>
              <a:tr h="783661">
                <a:tc>
                  <a:txBody>
                    <a:bodyPr/>
                    <a:lstStyle/>
                    <a:p>
                      <a:pPr algn="ctr">
                        <a:lnSpc>
                          <a:spcPct val="150000"/>
                        </a:lnSpc>
                        <a:spcAft>
                          <a:spcPts val="0"/>
                        </a:spcAft>
                      </a:pPr>
                      <a:r>
                        <a:rPr lang="zh-CN" altLang="en-US" sz="1400" kern="100" dirty="0" smtClean="0">
                          <a:solidFill>
                            <a:srgbClr val="7F7F7F"/>
                          </a:solidFill>
                          <a:effectLst/>
                          <a:latin typeface="微软雅黑" panose="020B0503020204020204" pitchFamily="34" charset="-122"/>
                          <a:ea typeface="微软雅黑" panose="020B0503020204020204" pitchFamily="34" charset="-122"/>
                          <a:cs typeface="微软雅黑" panose="020B0503020204020204" pitchFamily="34" charset="-122"/>
                        </a:rPr>
                        <a:t>学生及家长用户增值包</a:t>
                      </a:r>
                      <a:endParaRPr lang="zh-CN" sz="1400" kern="100" dirty="0">
                        <a:solidFill>
                          <a:srgbClr val="7F7F7F"/>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nchor="ctr"/>
                </a:tc>
                <a:tc>
                  <a:txBody>
                    <a:bodyPr/>
                    <a:lstStyle/>
                    <a:p>
                      <a:pPr algn="ctr">
                        <a:lnSpc>
                          <a:spcPct val="150000"/>
                        </a:lnSpc>
                        <a:spcAft>
                          <a:spcPts val="0"/>
                        </a:spcAft>
                      </a:pPr>
                      <a:r>
                        <a:rPr lang="en-US" altLang="zh-CN" sz="1400" kern="100" dirty="0" smtClean="0">
                          <a:solidFill>
                            <a:srgbClr val="7F7F7F"/>
                          </a:solidFill>
                          <a:effectLst/>
                          <a:latin typeface="微软雅黑" panose="020B0503020204020204" pitchFamily="34" charset="-122"/>
                          <a:ea typeface="微软雅黑" panose="020B0503020204020204" pitchFamily="34" charset="-122"/>
                          <a:cs typeface="微软雅黑" panose="020B0503020204020204" pitchFamily="34" charset="-122"/>
                        </a:rPr>
                        <a:t>10</a:t>
                      </a:r>
                      <a:r>
                        <a:rPr lang="zh-CN" altLang="en-US" sz="1400" kern="100" dirty="0" smtClean="0">
                          <a:solidFill>
                            <a:srgbClr val="7F7F7F"/>
                          </a:solidFill>
                          <a:effectLst/>
                          <a:latin typeface="微软雅黑" panose="020B0503020204020204" pitchFamily="34" charset="-122"/>
                          <a:ea typeface="微软雅黑" panose="020B0503020204020204" pitchFamily="34" charset="-122"/>
                          <a:cs typeface="微软雅黑" panose="020B0503020204020204" pitchFamily="34" charset="-122"/>
                        </a:rPr>
                        <a:t>元</a:t>
                      </a:r>
                      <a:r>
                        <a:rPr lang="en-US" altLang="zh-CN" sz="1400" kern="100" dirty="0" smtClean="0">
                          <a:solidFill>
                            <a:srgbClr val="7F7F7F"/>
                          </a:solidFill>
                          <a:effectLst/>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kern="100" dirty="0" smtClean="0">
                          <a:solidFill>
                            <a:srgbClr val="7F7F7F"/>
                          </a:solidFill>
                          <a:effectLst/>
                          <a:latin typeface="微软雅黑" panose="020B0503020204020204" pitchFamily="34" charset="-122"/>
                          <a:ea typeface="微软雅黑" panose="020B0503020204020204" pitchFamily="34" charset="-122"/>
                          <a:cs typeface="微软雅黑" panose="020B0503020204020204" pitchFamily="34" charset="-122"/>
                        </a:rPr>
                        <a:t>月</a:t>
                      </a:r>
                      <a:endParaRPr lang="zh-CN" sz="1400" kern="100" dirty="0">
                        <a:solidFill>
                          <a:srgbClr val="7F7F7F"/>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nchor="ctr"/>
                </a:tc>
                <a:tc>
                  <a:txBody>
                    <a:bodyPr/>
                    <a:lstStyle/>
                    <a:p>
                      <a:pPr marL="285750" indent="-285750" algn="l">
                        <a:lnSpc>
                          <a:spcPct val="150000"/>
                        </a:lnSpc>
                        <a:spcAft>
                          <a:spcPts val="0"/>
                        </a:spcAft>
                        <a:buFont typeface="Wingdings" panose="05000000000000000000" pitchFamily="2" charset="2"/>
                        <a:buChar char="l"/>
                      </a:pPr>
                      <a:r>
                        <a:rPr lang="zh-CN" altLang="en-US" sz="1400" kern="100" dirty="0" smtClean="0">
                          <a:solidFill>
                            <a:srgbClr val="7F7F7F"/>
                          </a:solidFill>
                          <a:effectLst/>
                          <a:latin typeface="微软雅黑" panose="020B0503020204020204" pitchFamily="34" charset="-122"/>
                          <a:ea typeface="微软雅黑" panose="020B0503020204020204" pitchFamily="34" charset="-122"/>
                          <a:cs typeface="微软雅黑" panose="020B0503020204020204" pitchFamily="34" charset="-122"/>
                        </a:rPr>
                        <a:t>学生：同步学习、互动学习、课堂同步训练、知识点训练、考点专题训练、名师周讲等</a:t>
                      </a:r>
                      <a:endParaRPr lang="en-US" altLang="zh-CN" sz="1400" kern="100" dirty="0" smtClean="0">
                        <a:solidFill>
                          <a:srgbClr val="7F7F7F"/>
                        </a:solidFill>
                        <a:effectLst/>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lgn="l">
                        <a:lnSpc>
                          <a:spcPct val="150000"/>
                        </a:lnSpc>
                        <a:spcAft>
                          <a:spcPts val="0"/>
                        </a:spcAft>
                        <a:buFont typeface="Wingdings" panose="05000000000000000000" pitchFamily="2" charset="2"/>
                        <a:buChar char="l"/>
                      </a:pPr>
                      <a:r>
                        <a:rPr lang="zh-CN" altLang="en-US" sz="1400" kern="100" dirty="0" smtClean="0">
                          <a:solidFill>
                            <a:srgbClr val="7F7F7F"/>
                          </a:solidFill>
                          <a:effectLst/>
                          <a:latin typeface="微软雅黑" panose="020B0503020204020204" pitchFamily="34" charset="-122"/>
                          <a:ea typeface="微软雅黑" panose="020B0503020204020204" pitchFamily="34" charset="-122"/>
                          <a:cs typeface="微软雅黑" panose="020B0503020204020204" pitchFamily="34" charset="-122"/>
                        </a:rPr>
                        <a:t>家长：同步辅学、周连周讲、名师周答、课外阅读、成绩预测等</a:t>
                      </a:r>
                      <a:endParaRPr lang="zh-CN" sz="1400" kern="100" dirty="0">
                        <a:solidFill>
                          <a:srgbClr val="7F7F7F"/>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nchor="ctr"/>
                </a:tc>
              </a:tr>
            </a:tbl>
          </a:graphicData>
        </a:graphic>
      </p:graphicFrame>
      <p:sp>
        <p:nvSpPr>
          <p:cNvPr id="27" name="MH_SubTitle_1"/>
          <p:cNvSpPr/>
          <p:nvPr>
            <p:custDataLst>
              <p:tags r:id="rId3"/>
            </p:custDataLst>
          </p:nvPr>
        </p:nvSpPr>
        <p:spPr>
          <a:xfrm>
            <a:off x="313334" y="5104999"/>
            <a:ext cx="580471" cy="1588919"/>
          </a:xfrm>
          <a:custGeom>
            <a:avLst/>
            <a:gdLst>
              <a:gd name="connsiteX0" fmla="*/ 0 w 1511084"/>
              <a:gd name="connsiteY0" fmla="*/ 60091 h 600908"/>
              <a:gd name="connsiteX1" fmla="*/ 60091 w 1511084"/>
              <a:gd name="connsiteY1" fmla="*/ 0 h 600908"/>
              <a:gd name="connsiteX2" fmla="*/ 1450993 w 1511084"/>
              <a:gd name="connsiteY2" fmla="*/ 0 h 600908"/>
              <a:gd name="connsiteX3" fmla="*/ 1511084 w 1511084"/>
              <a:gd name="connsiteY3" fmla="*/ 60091 h 600908"/>
              <a:gd name="connsiteX4" fmla="*/ 1511084 w 1511084"/>
              <a:gd name="connsiteY4" fmla="*/ 540817 h 600908"/>
              <a:gd name="connsiteX5" fmla="*/ 1450993 w 1511084"/>
              <a:gd name="connsiteY5" fmla="*/ 600908 h 600908"/>
              <a:gd name="connsiteX6" fmla="*/ 60091 w 1511084"/>
              <a:gd name="connsiteY6" fmla="*/ 600908 h 600908"/>
              <a:gd name="connsiteX7" fmla="*/ 0 w 1511084"/>
              <a:gd name="connsiteY7" fmla="*/ 540817 h 600908"/>
              <a:gd name="connsiteX8" fmla="*/ 0 w 1511084"/>
              <a:gd name="connsiteY8" fmla="*/ 60091 h 600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084" h="600908">
                <a:moveTo>
                  <a:pt x="0" y="60091"/>
                </a:moveTo>
                <a:cubicBezTo>
                  <a:pt x="0" y="26904"/>
                  <a:pt x="26904" y="0"/>
                  <a:pt x="60091" y="0"/>
                </a:cubicBezTo>
                <a:lnTo>
                  <a:pt x="1450993" y="0"/>
                </a:lnTo>
                <a:cubicBezTo>
                  <a:pt x="1484180" y="0"/>
                  <a:pt x="1511084" y="26904"/>
                  <a:pt x="1511084" y="60091"/>
                </a:cubicBezTo>
                <a:lnTo>
                  <a:pt x="1511084" y="540817"/>
                </a:lnTo>
                <a:cubicBezTo>
                  <a:pt x="1511084" y="574004"/>
                  <a:pt x="1484180" y="600908"/>
                  <a:pt x="1450993" y="600908"/>
                </a:cubicBezTo>
                <a:lnTo>
                  <a:pt x="60091" y="600908"/>
                </a:lnTo>
                <a:cubicBezTo>
                  <a:pt x="26904" y="600908"/>
                  <a:pt x="0" y="574004"/>
                  <a:pt x="0" y="540817"/>
                </a:cubicBezTo>
                <a:lnTo>
                  <a:pt x="0" y="60091"/>
                </a:lnTo>
                <a:close/>
              </a:path>
            </a:pathLst>
          </a:custGeom>
          <a:solidFill>
            <a:srgbClr val="1CA196"/>
          </a:solidFill>
          <a:ln w="12700">
            <a:no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0" tIns="0" rIns="0" bIns="0" spcCol="1270" anchor="ctr">
            <a:normAutofit/>
          </a:bodyPr>
          <a:lstStyle/>
          <a:p>
            <a:pPr algn="ctr" defTabSz="1066800">
              <a:lnSpc>
                <a:spcPct val="90000"/>
              </a:lnSpc>
              <a:spcAft>
                <a:spcPct val="35000"/>
              </a:spcAft>
              <a:defRPr/>
            </a:pPr>
            <a:r>
              <a:rPr lang="zh-CN" altLang="en-US" sz="2000" b="1" dirty="0" smtClean="0">
                <a:solidFill>
                  <a:srgbClr val="FFFFFF"/>
                </a:solidFill>
              </a:rPr>
              <a:t>人</a:t>
            </a:r>
            <a:endParaRPr lang="en-US" altLang="zh-CN" sz="2000" b="1" dirty="0" smtClean="0">
              <a:solidFill>
                <a:srgbClr val="FFFFFF"/>
              </a:solidFill>
            </a:endParaRPr>
          </a:p>
          <a:p>
            <a:pPr algn="ctr" defTabSz="1066800">
              <a:lnSpc>
                <a:spcPct val="90000"/>
              </a:lnSpc>
              <a:spcAft>
                <a:spcPct val="35000"/>
              </a:spcAft>
              <a:defRPr/>
            </a:pPr>
            <a:r>
              <a:rPr lang="zh-CN" altLang="en-US" sz="2000" b="1" dirty="0" smtClean="0">
                <a:solidFill>
                  <a:srgbClr val="FFFFFF"/>
                </a:solidFill>
              </a:rPr>
              <a:t>人</a:t>
            </a:r>
            <a:endParaRPr lang="en-US" altLang="zh-CN" sz="2000" b="1" dirty="0" smtClean="0">
              <a:solidFill>
                <a:srgbClr val="FFFFFF"/>
              </a:solidFill>
            </a:endParaRPr>
          </a:p>
          <a:p>
            <a:pPr algn="ctr" defTabSz="1066800">
              <a:lnSpc>
                <a:spcPct val="90000"/>
              </a:lnSpc>
              <a:spcAft>
                <a:spcPct val="35000"/>
              </a:spcAft>
              <a:defRPr/>
            </a:pPr>
            <a:r>
              <a:rPr lang="zh-CN" altLang="en-US" sz="2000" b="1" dirty="0" smtClean="0">
                <a:solidFill>
                  <a:srgbClr val="FFFFFF"/>
                </a:solidFill>
              </a:rPr>
              <a:t>通</a:t>
            </a:r>
            <a:endParaRPr lang="zh-CN" altLang="en-US" sz="2000" b="1" dirty="0">
              <a:solidFill>
                <a:srgbClr val="FFFFFF"/>
              </a:solidFill>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rotWithShape="1">
          <a:blip r:embed="rId11" cstate="print">
            <a:extLst>
              <a:ext uri="{28A0092B-C50C-407E-A947-70E740481C1C}">
                <a14:useLocalDpi xmlns:a14="http://schemas.microsoft.com/office/drawing/2010/main" val="0"/>
              </a:ext>
            </a:extLst>
          </a:blip>
          <a:srcRect l="20861" t="23612"/>
          <a:stretch>
            <a:fillRect/>
          </a:stretch>
        </p:blipFill>
        <p:spPr>
          <a:xfrm>
            <a:off x="0" y="1"/>
            <a:ext cx="1758505" cy="1816100"/>
          </a:xfrm>
          <a:prstGeom prst="rect">
            <a:avLst/>
          </a:prstGeom>
        </p:spPr>
      </p:pic>
      <p:sp>
        <p:nvSpPr>
          <p:cNvPr id="79" name="文本框 78"/>
          <p:cNvSpPr txBox="1"/>
          <p:nvPr/>
        </p:nvSpPr>
        <p:spPr>
          <a:xfrm>
            <a:off x="1631895" y="474987"/>
            <a:ext cx="4937570" cy="584775"/>
          </a:xfrm>
          <a:prstGeom prst="rect">
            <a:avLst/>
          </a:prstGeom>
          <a:noFill/>
        </p:spPr>
        <p:txBody>
          <a:bodyPr wrap="none" rtlCol="0">
            <a:spAutoFit/>
            <a:scene3d>
              <a:camera prst="orthographicFront"/>
              <a:lightRig rig="threePt" dir="t"/>
            </a:scene3d>
            <a:sp3d contourW="12700"/>
          </a:bodyPr>
          <a:lstStyle/>
          <a:p>
            <a:r>
              <a:rPr lang="zh-CN" altLang="en-US" sz="3200" b="1" dirty="0">
                <a:solidFill>
                  <a:schemeClr val="tx1">
                    <a:lumMod val="75000"/>
                    <a:lumOff val="25000"/>
                  </a:schemeClr>
                </a:solidFill>
                <a:latin typeface="+mn-ea"/>
              </a:rPr>
              <a:t>班班通升级产品</a:t>
            </a:r>
            <a:r>
              <a:rPr lang="en-US" altLang="zh-CN" sz="3200" b="1" dirty="0" smtClean="0">
                <a:solidFill>
                  <a:schemeClr val="tx1">
                    <a:lumMod val="75000"/>
                    <a:lumOff val="25000"/>
                  </a:schemeClr>
                </a:solidFill>
                <a:latin typeface="+mn-ea"/>
              </a:rPr>
              <a:t>—</a:t>
            </a:r>
            <a:r>
              <a:rPr lang="zh-CN" altLang="en-US" sz="2800" b="1" dirty="0" smtClean="0">
                <a:solidFill>
                  <a:schemeClr val="tx1">
                    <a:lumMod val="75000"/>
                    <a:lumOff val="25000"/>
                  </a:schemeClr>
                </a:solidFill>
                <a:latin typeface="+mn-ea"/>
              </a:rPr>
              <a:t>互动课堂</a:t>
            </a:r>
            <a:endParaRPr lang="zh-CN" altLang="en-US" sz="2800" b="1" dirty="0">
              <a:solidFill>
                <a:schemeClr val="tx1">
                  <a:lumMod val="75000"/>
                  <a:lumOff val="25000"/>
                </a:schemeClr>
              </a:solidFill>
              <a:latin typeface="+mn-ea"/>
            </a:endParaRPr>
          </a:p>
        </p:txBody>
      </p:sp>
      <p:sp>
        <p:nvSpPr>
          <p:cNvPr id="14" name="文本框 4"/>
          <p:cNvSpPr txBox="1"/>
          <p:nvPr/>
        </p:nvSpPr>
        <p:spPr>
          <a:xfrm>
            <a:off x="575870" y="1402200"/>
            <a:ext cx="11039302" cy="1808480"/>
          </a:xfrm>
          <a:prstGeom prst="rect">
            <a:avLst/>
          </a:prstGeom>
          <a:noFill/>
          <a:ln>
            <a:noFill/>
            <a:prstDash val="sysDot"/>
          </a:ln>
        </p:spPr>
        <p:txBody>
          <a:bodyPr wrap="square" rtlCol="0">
            <a:spAutoFit/>
          </a:bodyPr>
          <a:lstStyle>
            <a:defPPr>
              <a:defRPr lang="zh-CN"/>
            </a:defPPr>
            <a:lvl1pPr marL="285750" indent="-285750">
              <a:lnSpc>
                <a:spcPct val="114000"/>
              </a:lnSpc>
              <a:buClr>
                <a:srgbClr val="D65956"/>
              </a:buClr>
              <a:buFont typeface="Wingdings" panose="05000000000000000000" pitchFamily="2" charset="2"/>
              <a:buChar char="n"/>
              <a:defRPr kumimoji="1" sz="1500">
                <a:latin typeface="微软雅黑" panose="020B0503020204020204" pitchFamily="34" charset="-122"/>
                <a:ea typeface="微软雅黑" panose="020B0503020204020204" pitchFamily="34" charset="-122"/>
                <a:cs typeface="微软雅黑" panose="020B0503020204020204" pitchFamily="34" charset="-122"/>
              </a:defRPr>
            </a:lvl1pPr>
          </a:lstStyle>
          <a:p>
            <a:pPr marL="633730" lvl="3" indent="-278130" algn="just" eaLnBrk="0" hangingPunct="0">
              <a:lnSpc>
                <a:spcPct val="150000"/>
              </a:lnSpc>
              <a:spcBef>
                <a:spcPct val="20000"/>
              </a:spcBef>
              <a:buClr>
                <a:srgbClr val="C00000"/>
              </a:buClr>
              <a:buSzPct val="100000"/>
              <a:buFont typeface="Arial" panose="020B0604020202020204" pitchFamily="34" charset="0"/>
              <a:buChar char="•"/>
            </a:pPr>
            <a:r>
              <a:rPr lang="zh-CN" altLang="en-US" dirty="0" smtClean="0"/>
              <a:t>运用云计算、大数据、人工智能等先进技术，以</a:t>
            </a:r>
            <a:r>
              <a:rPr lang="zh-CN" altLang="en-US" b="1" dirty="0" smtClean="0">
                <a:solidFill>
                  <a:srgbClr val="C00000"/>
                </a:solidFill>
              </a:rPr>
              <a:t>智慧课堂</a:t>
            </a:r>
            <a:r>
              <a:rPr lang="zh-CN" altLang="en-US" dirty="0" smtClean="0"/>
              <a:t>和</a:t>
            </a:r>
            <a:r>
              <a:rPr lang="zh-CN" altLang="en-US" b="1" dirty="0" smtClean="0">
                <a:solidFill>
                  <a:srgbClr val="C00000"/>
                </a:solidFill>
              </a:rPr>
              <a:t>互动教育</a:t>
            </a:r>
            <a:r>
              <a:rPr lang="zh-CN" altLang="en-US" dirty="0" smtClean="0"/>
              <a:t>为核心，以</a:t>
            </a:r>
            <a:r>
              <a:rPr lang="zh-CN" altLang="en-US" b="1" dirty="0" smtClean="0">
                <a:solidFill>
                  <a:srgbClr val="C00000"/>
                </a:solidFill>
              </a:rPr>
              <a:t>互动学习卡、互动学习</a:t>
            </a:r>
            <a:r>
              <a:rPr lang="en-US" altLang="zh-CN" b="1" dirty="0" smtClean="0">
                <a:solidFill>
                  <a:srgbClr val="C00000"/>
                </a:solidFill>
              </a:rPr>
              <a:t>PAD</a:t>
            </a:r>
            <a:r>
              <a:rPr lang="zh-CN" altLang="en-US" dirty="0" smtClean="0"/>
              <a:t>为硬件基础，使全体学生都能够参与课堂互动，通过</a:t>
            </a:r>
            <a:r>
              <a:rPr kumimoji="1" lang="zh-CN" altLang="en-US" dirty="0" smtClean="0">
                <a:solidFill>
                  <a:prstClr val="black"/>
                </a:solidFill>
                <a:latin typeface="微软雅黑" panose="020B0503020204020204" pitchFamily="34" charset="-122"/>
                <a:ea typeface="微软雅黑" panose="020B0503020204020204" pitchFamily="34" charset="-122"/>
              </a:rPr>
              <a:t>采集</a:t>
            </a:r>
            <a:r>
              <a:rPr kumimoji="1" lang="zh-CN" altLang="en-US" dirty="0">
                <a:solidFill>
                  <a:prstClr val="black"/>
                </a:solidFill>
                <a:latin typeface="微软雅黑" panose="020B0503020204020204" pitchFamily="34" charset="-122"/>
                <a:ea typeface="微软雅黑" panose="020B0503020204020204" pitchFamily="34" charset="-122"/>
              </a:rPr>
              <a:t>学生学情数据，为教师提供</a:t>
            </a:r>
            <a:r>
              <a:rPr lang="zh-CN" altLang="zh-CN" dirty="0">
                <a:latin typeface="微软雅黑" panose="020B0503020204020204" pitchFamily="34" charset="-122"/>
                <a:ea typeface="微软雅黑" panose="020B0503020204020204" pitchFamily="34" charset="-122"/>
              </a:rPr>
              <a:t>教与学（大数据）评估</a:t>
            </a:r>
            <a:r>
              <a:rPr lang="zh-CN" altLang="en-US" dirty="0">
                <a:latin typeface="微软雅黑" panose="020B0503020204020204" pitchFamily="34" charset="-122"/>
                <a:ea typeface="微软雅黑" panose="020B0503020204020204" pitchFamily="34" charset="-122"/>
              </a:rPr>
              <a:t>等应用</a:t>
            </a:r>
            <a:r>
              <a:rPr lang="zh-CN" altLang="en-US" dirty="0" smtClean="0">
                <a:latin typeface="微软雅黑" panose="020B0503020204020204" pitchFamily="34" charset="-122"/>
                <a:ea typeface="微软雅黑" panose="020B0503020204020204" pitchFamily="34" charset="-122"/>
              </a:rPr>
              <a:t>，</a:t>
            </a:r>
            <a:r>
              <a:rPr kumimoji="1" lang="zh-CN" altLang="en-US" dirty="0">
                <a:solidFill>
                  <a:prstClr val="black"/>
                </a:solidFill>
                <a:latin typeface="微软雅黑" panose="020B0503020204020204" pitchFamily="34" charset="-122"/>
                <a:ea typeface="微软雅黑" panose="020B0503020204020204" pitchFamily="34" charset="-122"/>
              </a:rPr>
              <a:t>实现教师高效教学、精准教学；实现学生精准</a:t>
            </a:r>
            <a:r>
              <a:rPr kumimoji="1" lang="zh-CN" altLang="en-US" dirty="0" smtClean="0">
                <a:solidFill>
                  <a:prstClr val="black"/>
                </a:solidFill>
                <a:latin typeface="微软雅黑" panose="020B0503020204020204" pitchFamily="34" charset="-122"/>
                <a:ea typeface="微软雅黑" panose="020B0503020204020204" pitchFamily="34" charset="-122"/>
              </a:rPr>
              <a:t>自主学习。</a:t>
            </a:r>
            <a:endParaRPr kumimoji="1" lang="en-US" altLang="zh-CN" dirty="0" smtClean="0">
              <a:solidFill>
                <a:prstClr val="black"/>
              </a:solidFill>
              <a:latin typeface="微软雅黑" panose="020B0503020204020204" pitchFamily="34" charset="-122"/>
              <a:ea typeface="微软雅黑" panose="020B0503020204020204" pitchFamily="34" charset="-122"/>
            </a:endParaRPr>
          </a:p>
          <a:p>
            <a:pPr marL="633730" lvl="3" indent="-278130" algn="just" eaLnBrk="0" hangingPunct="0">
              <a:lnSpc>
                <a:spcPct val="150000"/>
              </a:lnSpc>
              <a:spcBef>
                <a:spcPct val="20000"/>
              </a:spcBef>
              <a:buClr>
                <a:srgbClr val="C00000"/>
              </a:buClr>
              <a:buSzPct val="100000"/>
              <a:buFont typeface="Arial" panose="020B0604020202020204" pitchFamily="34" charset="0"/>
              <a:buChar char="•"/>
            </a:pPr>
            <a:r>
              <a:rPr kumimoji="1" lang="zh-CN" altLang="en-US" dirty="0" smtClean="0">
                <a:solidFill>
                  <a:prstClr val="black"/>
                </a:solidFill>
                <a:latin typeface="微软雅黑" panose="020B0503020204020204" pitchFamily="34" charset="-122"/>
                <a:ea typeface="微软雅黑" panose="020B0503020204020204" pitchFamily="34" charset="-122"/>
              </a:rPr>
              <a:t>对现有互动学习卡进行优化升级，推出互动学习</a:t>
            </a:r>
            <a:r>
              <a:rPr kumimoji="1" lang="en-US" altLang="zh-CN" dirty="0" smtClean="0">
                <a:solidFill>
                  <a:prstClr val="black"/>
                </a:solidFill>
                <a:latin typeface="微软雅黑" panose="020B0503020204020204" pitchFamily="34" charset="-122"/>
                <a:ea typeface="微软雅黑" panose="020B0503020204020204" pitchFamily="34" charset="-122"/>
              </a:rPr>
              <a:t>PAD</a:t>
            </a:r>
            <a:r>
              <a:rPr kumimoji="1" lang="zh-CN" altLang="en-US" dirty="0" smtClean="0">
                <a:solidFill>
                  <a:prstClr val="black"/>
                </a:solidFill>
                <a:latin typeface="微软雅黑" panose="020B0503020204020204" pitchFamily="34" charset="-122"/>
                <a:ea typeface="微软雅黑" panose="020B0503020204020204" pitchFamily="34" charset="-122"/>
              </a:rPr>
              <a:t>，推进互动课堂，智慧教学</a:t>
            </a:r>
            <a:r>
              <a:rPr kumimoji="1" lang="zh-CN" altLang="en-US" sz="1600" dirty="0" smtClean="0">
                <a:solidFill>
                  <a:prstClr val="black"/>
                </a:solidFill>
                <a:latin typeface="微软雅黑" panose="020B0503020204020204" pitchFamily="34" charset="-122"/>
                <a:ea typeface="微软雅黑" panose="020B0503020204020204" pitchFamily="34" charset="-122"/>
              </a:rPr>
              <a:t>。</a:t>
            </a:r>
            <a:endParaRPr kumimoji="1" lang="en-US" altLang="zh-CN" sz="1600" dirty="0" smtClean="0">
              <a:solidFill>
                <a:prstClr val="black"/>
              </a:solidFill>
              <a:latin typeface="微软雅黑" panose="020B0503020204020204" pitchFamily="34" charset="-122"/>
              <a:ea typeface="微软雅黑" panose="020B0503020204020204" pitchFamily="34" charset="-122"/>
            </a:endParaRPr>
          </a:p>
        </p:txBody>
      </p:sp>
      <p:grpSp>
        <p:nvGrpSpPr>
          <p:cNvPr id="5" name="组合 4"/>
          <p:cNvGrpSpPr/>
          <p:nvPr/>
        </p:nvGrpSpPr>
        <p:grpSpPr>
          <a:xfrm>
            <a:off x="2776030" y="2775435"/>
            <a:ext cx="8526541" cy="4047654"/>
            <a:chOff x="2327143" y="2553130"/>
            <a:chExt cx="8526541" cy="4047654"/>
          </a:xfrm>
        </p:grpSpPr>
        <p:grpSp>
          <p:nvGrpSpPr>
            <p:cNvPr id="15" name="组合 14"/>
            <p:cNvGrpSpPr/>
            <p:nvPr/>
          </p:nvGrpSpPr>
          <p:grpSpPr>
            <a:xfrm>
              <a:off x="6527322" y="2989387"/>
              <a:ext cx="2759055" cy="3611397"/>
              <a:chOff x="410766" y="332297"/>
              <a:chExt cx="4643504" cy="6525703"/>
            </a:xfrm>
          </p:grpSpPr>
          <p:pic>
            <p:nvPicPr>
              <p:cNvPr id="16" name="图片 1"/>
              <p:cNvPicPr>
                <a:picLocks noChangeAspect="1" noChangeArrowheads="1"/>
              </p:cNvPicPr>
              <p:nvPr/>
            </p:nvPicPr>
            <p:blipFill>
              <a:blip r:embed="rId12" cstate="print"/>
              <a:srcRect/>
              <a:stretch>
                <a:fillRect/>
              </a:stretch>
            </p:blipFill>
            <p:spPr bwMode="auto">
              <a:xfrm>
                <a:off x="410766" y="332297"/>
                <a:ext cx="4643504" cy="6525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图片 16"/>
              <p:cNvPicPr>
                <a:picLocks noChangeAspect="1"/>
              </p:cNvPicPr>
              <p:nvPr/>
            </p:nvPicPr>
            <p:blipFill rotWithShape="1">
              <a:blip r:embed="rId13" cstate="print"/>
              <a:srcRect/>
              <a:stretch>
                <a:fillRect/>
              </a:stretch>
            </p:blipFill>
            <p:spPr>
              <a:xfrm>
                <a:off x="696116" y="911772"/>
                <a:ext cx="3996488" cy="5366751"/>
              </a:xfrm>
              <a:prstGeom prst="rect">
                <a:avLst/>
              </a:prstGeom>
            </p:spPr>
          </p:pic>
        </p:grpSp>
        <p:grpSp>
          <p:nvGrpSpPr>
            <p:cNvPr id="23" name="Group 61"/>
            <p:cNvGrpSpPr/>
            <p:nvPr/>
          </p:nvGrpSpPr>
          <p:grpSpPr>
            <a:xfrm>
              <a:off x="10545488" y="5563141"/>
              <a:ext cx="308196" cy="221826"/>
              <a:chOff x="3175" y="4763"/>
              <a:chExt cx="3130550" cy="2157412"/>
            </a:xfrm>
            <a:solidFill>
              <a:sysClr val="window" lastClr="FFFFFF"/>
            </a:solidFill>
          </p:grpSpPr>
          <p:sp>
            <p:nvSpPr>
              <p:cNvPr id="24" name="Freeform 65"/>
              <p:cNvSpPr/>
              <p:nvPr/>
            </p:nvSpPr>
            <p:spPr bwMode="auto">
              <a:xfrm>
                <a:off x="387350" y="396875"/>
                <a:ext cx="917575" cy="833437"/>
              </a:xfrm>
              <a:custGeom>
                <a:avLst/>
                <a:gdLst>
                  <a:gd name="T0" fmla="*/ 242 w 244"/>
                  <a:gd name="T1" fmla="*/ 221 h 221"/>
                  <a:gd name="T2" fmla="*/ 237 w 244"/>
                  <a:gd name="T3" fmla="*/ 188 h 221"/>
                  <a:gd name="T4" fmla="*/ 182 w 244"/>
                  <a:gd name="T5" fmla="*/ 159 h 221"/>
                  <a:gd name="T6" fmla="*/ 152 w 244"/>
                  <a:gd name="T7" fmla="*/ 146 h 221"/>
                  <a:gd name="T8" fmla="*/ 152 w 244"/>
                  <a:gd name="T9" fmla="*/ 123 h 221"/>
                  <a:gd name="T10" fmla="*/ 164 w 244"/>
                  <a:gd name="T11" fmla="*/ 94 h 221"/>
                  <a:gd name="T12" fmla="*/ 176 w 244"/>
                  <a:gd name="T13" fmla="*/ 81 h 221"/>
                  <a:gd name="T14" fmla="*/ 168 w 244"/>
                  <a:gd name="T15" fmla="*/ 63 h 221"/>
                  <a:gd name="T16" fmla="*/ 170 w 244"/>
                  <a:gd name="T17" fmla="*/ 38 h 221"/>
                  <a:gd name="T18" fmla="*/ 122 w 244"/>
                  <a:gd name="T19" fmla="*/ 0 h 221"/>
                  <a:gd name="T20" fmla="*/ 74 w 244"/>
                  <a:gd name="T21" fmla="*/ 38 h 221"/>
                  <a:gd name="T22" fmla="*/ 76 w 244"/>
                  <a:gd name="T23" fmla="*/ 63 h 221"/>
                  <a:gd name="T24" fmla="*/ 68 w 244"/>
                  <a:gd name="T25" fmla="*/ 81 h 221"/>
                  <a:gd name="T26" fmla="*/ 80 w 244"/>
                  <a:gd name="T27" fmla="*/ 94 h 221"/>
                  <a:gd name="T28" fmla="*/ 92 w 244"/>
                  <a:gd name="T29" fmla="*/ 123 h 221"/>
                  <a:gd name="T30" fmla="*/ 92 w 244"/>
                  <a:gd name="T31" fmla="*/ 146 h 221"/>
                  <a:gd name="T32" fmla="*/ 62 w 244"/>
                  <a:gd name="T33" fmla="*/ 159 h 221"/>
                  <a:gd name="T34" fmla="*/ 7 w 244"/>
                  <a:gd name="T35" fmla="*/ 188 h 221"/>
                  <a:gd name="T36" fmla="*/ 2 w 244"/>
                  <a:gd name="T37" fmla="*/ 221 h 221"/>
                  <a:gd name="T38" fmla="*/ 242 w 244"/>
                  <a:gd name="T39" fmla="*/ 221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4" h="221">
                    <a:moveTo>
                      <a:pt x="242" y="221"/>
                    </a:moveTo>
                    <a:cubicBezTo>
                      <a:pt x="242" y="221"/>
                      <a:pt x="244" y="198"/>
                      <a:pt x="237" y="188"/>
                    </a:cubicBezTo>
                    <a:cubicBezTo>
                      <a:pt x="230" y="176"/>
                      <a:pt x="206" y="169"/>
                      <a:pt x="182" y="159"/>
                    </a:cubicBezTo>
                    <a:cubicBezTo>
                      <a:pt x="158" y="149"/>
                      <a:pt x="152" y="146"/>
                      <a:pt x="152" y="146"/>
                    </a:cubicBezTo>
                    <a:cubicBezTo>
                      <a:pt x="152" y="123"/>
                      <a:pt x="152" y="123"/>
                      <a:pt x="152" y="123"/>
                    </a:cubicBezTo>
                    <a:cubicBezTo>
                      <a:pt x="152" y="123"/>
                      <a:pt x="161" y="116"/>
                      <a:pt x="164" y="94"/>
                    </a:cubicBezTo>
                    <a:cubicBezTo>
                      <a:pt x="169" y="96"/>
                      <a:pt x="175" y="86"/>
                      <a:pt x="176" y="81"/>
                    </a:cubicBezTo>
                    <a:cubicBezTo>
                      <a:pt x="176" y="76"/>
                      <a:pt x="175" y="62"/>
                      <a:pt x="168" y="63"/>
                    </a:cubicBezTo>
                    <a:cubicBezTo>
                      <a:pt x="169" y="52"/>
                      <a:pt x="170" y="43"/>
                      <a:pt x="170" y="38"/>
                    </a:cubicBezTo>
                    <a:cubicBezTo>
                      <a:pt x="168" y="19"/>
                      <a:pt x="150" y="0"/>
                      <a:pt x="122" y="0"/>
                    </a:cubicBezTo>
                    <a:cubicBezTo>
                      <a:pt x="94" y="0"/>
                      <a:pt x="76" y="19"/>
                      <a:pt x="74" y="38"/>
                    </a:cubicBezTo>
                    <a:cubicBezTo>
                      <a:pt x="74" y="43"/>
                      <a:pt x="75" y="52"/>
                      <a:pt x="76" y="63"/>
                    </a:cubicBezTo>
                    <a:cubicBezTo>
                      <a:pt x="69" y="62"/>
                      <a:pt x="68" y="76"/>
                      <a:pt x="68" y="81"/>
                    </a:cubicBezTo>
                    <a:cubicBezTo>
                      <a:pt x="69" y="86"/>
                      <a:pt x="75" y="96"/>
                      <a:pt x="80" y="94"/>
                    </a:cubicBezTo>
                    <a:cubicBezTo>
                      <a:pt x="83" y="116"/>
                      <a:pt x="92" y="123"/>
                      <a:pt x="92" y="123"/>
                    </a:cubicBezTo>
                    <a:cubicBezTo>
                      <a:pt x="92" y="146"/>
                      <a:pt x="92" y="146"/>
                      <a:pt x="92" y="146"/>
                    </a:cubicBezTo>
                    <a:cubicBezTo>
                      <a:pt x="92" y="146"/>
                      <a:pt x="86" y="149"/>
                      <a:pt x="62" y="159"/>
                    </a:cubicBezTo>
                    <a:cubicBezTo>
                      <a:pt x="38" y="169"/>
                      <a:pt x="14" y="176"/>
                      <a:pt x="7" y="188"/>
                    </a:cubicBezTo>
                    <a:cubicBezTo>
                      <a:pt x="0" y="198"/>
                      <a:pt x="2" y="221"/>
                      <a:pt x="2" y="221"/>
                    </a:cubicBezTo>
                    <a:lnTo>
                      <a:pt x="242" y="22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id-ID" sz="1200" b="0"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endParaRPr>
              </a:p>
            </p:txBody>
          </p:sp>
          <p:sp>
            <p:nvSpPr>
              <p:cNvPr id="33" name="Rectangle 66"/>
              <p:cNvSpPr>
                <a:spLocks noChangeArrowheads="1"/>
              </p:cNvSpPr>
              <p:nvPr/>
            </p:nvSpPr>
            <p:spPr bwMode="auto">
              <a:xfrm>
                <a:off x="1568450" y="396875"/>
                <a:ext cx="782638" cy="1968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id-ID" sz="1200" b="0"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endParaRPr>
              </a:p>
            </p:txBody>
          </p:sp>
          <p:sp>
            <p:nvSpPr>
              <p:cNvPr id="34" name="Rectangle 67"/>
              <p:cNvSpPr>
                <a:spLocks noChangeArrowheads="1"/>
              </p:cNvSpPr>
              <p:nvPr/>
            </p:nvSpPr>
            <p:spPr bwMode="auto">
              <a:xfrm>
                <a:off x="1568450" y="788988"/>
                <a:ext cx="1174750" cy="1968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id-ID" sz="1200" b="0"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endParaRPr>
              </a:p>
            </p:txBody>
          </p:sp>
          <p:sp>
            <p:nvSpPr>
              <p:cNvPr id="35" name="Rectangle 68"/>
              <p:cNvSpPr>
                <a:spLocks noChangeArrowheads="1"/>
              </p:cNvSpPr>
              <p:nvPr/>
            </p:nvSpPr>
            <p:spPr bwMode="auto">
              <a:xfrm>
                <a:off x="1568450" y="1181100"/>
                <a:ext cx="979488" cy="1968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id-ID" sz="1200" b="0"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endParaRPr>
              </a:p>
            </p:txBody>
          </p:sp>
          <p:sp>
            <p:nvSpPr>
              <p:cNvPr id="36" name="Freeform 69"/>
              <p:cNvSpPr>
                <a:spLocks noEditPoints="1"/>
              </p:cNvSpPr>
              <p:nvPr/>
            </p:nvSpPr>
            <p:spPr bwMode="auto">
              <a:xfrm>
                <a:off x="3175" y="4763"/>
                <a:ext cx="3130550" cy="2157412"/>
              </a:xfrm>
              <a:custGeom>
                <a:avLst/>
                <a:gdLst>
                  <a:gd name="T0" fmla="*/ 0 w 832"/>
                  <a:gd name="T1" fmla="*/ 0 h 572"/>
                  <a:gd name="T2" fmla="*/ 0 w 832"/>
                  <a:gd name="T3" fmla="*/ 572 h 572"/>
                  <a:gd name="T4" fmla="*/ 832 w 832"/>
                  <a:gd name="T5" fmla="*/ 572 h 572"/>
                  <a:gd name="T6" fmla="*/ 832 w 832"/>
                  <a:gd name="T7" fmla="*/ 0 h 572"/>
                  <a:gd name="T8" fmla="*/ 0 w 832"/>
                  <a:gd name="T9" fmla="*/ 0 h 572"/>
                  <a:gd name="T10" fmla="*/ 780 w 832"/>
                  <a:gd name="T11" fmla="*/ 520 h 572"/>
                  <a:gd name="T12" fmla="*/ 671 w 832"/>
                  <a:gd name="T13" fmla="*/ 520 h 572"/>
                  <a:gd name="T14" fmla="*/ 676 w 832"/>
                  <a:gd name="T15" fmla="*/ 494 h 572"/>
                  <a:gd name="T16" fmla="*/ 598 w 832"/>
                  <a:gd name="T17" fmla="*/ 416 h 572"/>
                  <a:gd name="T18" fmla="*/ 520 w 832"/>
                  <a:gd name="T19" fmla="*/ 494 h 572"/>
                  <a:gd name="T20" fmla="*/ 525 w 832"/>
                  <a:gd name="T21" fmla="*/ 520 h 572"/>
                  <a:gd name="T22" fmla="*/ 307 w 832"/>
                  <a:gd name="T23" fmla="*/ 520 h 572"/>
                  <a:gd name="T24" fmla="*/ 312 w 832"/>
                  <a:gd name="T25" fmla="*/ 494 h 572"/>
                  <a:gd name="T26" fmla="*/ 234 w 832"/>
                  <a:gd name="T27" fmla="*/ 416 h 572"/>
                  <a:gd name="T28" fmla="*/ 156 w 832"/>
                  <a:gd name="T29" fmla="*/ 494 h 572"/>
                  <a:gd name="T30" fmla="*/ 161 w 832"/>
                  <a:gd name="T31" fmla="*/ 520 h 572"/>
                  <a:gd name="T32" fmla="*/ 52 w 832"/>
                  <a:gd name="T33" fmla="*/ 520 h 572"/>
                  <a:gd name="T34" fmla="*/ 52 w 832"/>
                  <a:gd name="T35" fmla="*/ 52 h 572"/>
                  <a:gd name="T36" fmla="*/ 780 w 832"/>
                  <a:gd name="T37" fmla="*/ 52 h 572"/>
                  <a:gd name="T38" fmla="*/ 780 w 832"/>
                  <a:gd name="T39" fmla="*/ 520 h 5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32" h="572">
                    <a:moveTo>
                      <a:pt x="0" y="0"/>
                    </a:moveTo>
                    <a:cubicBezTo>
                      <a:pt x="0" y="572"/>
                      <a:pt x="0" y="572"/>
                      <a:pt x="0" y="572"/>
                    </a:cubicBezTo>
                    <a:cubicBezTo>
                      <a:pt x="832" y="572"/>
                      <a:pt x="832" y="572"/>
                      <a:pt x="832" y="572"/>
                    </a:cubicBezTo>
                    <a:cubicBezTo>
                      <a:pt x="832" y="0"/>
                      <a:pt x="832" y="0"/>
                      <a:pt x="832" y="0"/>
                    </a:cubicBezTo>
                    <a:lnTo>
                      <a:pt x="0" y="0"/>
                    </a:lnTo>
                    <a:close/>
                    <a:moveTo>
                      <a:pt x="780" y="520"/>
                    </a:moveTo>
                    <a:cubicBezTo>
                      <a:pt x="671" y="520"/>
                      <a:pt x="671" y="520"/>
                      <a:pt x="671" y="520"/>
                    </a:cubicBezTo>
                    <a:cubicBezTo>
                      <a:pt x="674" y="512"/>
                      <a:pt x="676" y="503"/>
                      <a:pt x="676" y="494"/>
                    </a:cubicBezTo>
                    <a:cubicBezTo>
                      <a:pt x="676" y="451"/>
                      <a:pt x="641" y="416"/>
                      <a:pt x="598" y="416"/>
                    </a:cubicBezTo>
                    <a:cubicBezTo>
                      <a:pt x="555" y="416"/>
                      <a:pt x="520" y="451"/>
                      <a:pt x="520" y="494"/>
                    </a:cubicBezTo>
                    <a:cubicBezTo>
                      <a:pt x="520" y="503"/>
                      <a:pt x="522" y="512"/>
                      <a:pt x="525" y="520"/>
                    </a:cubicBezTo>
                    <a:cubicBezTo>
                      <a:pt x="307" y="520"/>
                      <a:pt x="307" y="520"/>
                      <a:pt x="307" y="520"/>
                    </a:cubicBezTo>
                    <a:cubicBezTo>
                      <a:pt x="310" y="512"/>
                      <a:pt x="312" y="503"/>
                      <a:pt x="312" y="494"/>
                    </a:cubicBezTo>
                    <a:cubicBezTo>
                      <a:pt x="312" y="451"/>
                      <a:pt x="277" y="416"/>
                      <a:pt x="234" y="416"/>
                    </a:cubicBezTo>
                    <a:cubicBezTo>
                      <a:pt x="191" y="416"/>
                      <a:pt x="156" y="451"/>
                      <a:pt x="156" y="494"/>
                    </a:cubicBezTo>
                    <a:cubicBezTo>
                      <a:pt x="156" y="503"/>
                      <a:pt x="158" y="512"/>
                      <a:pt x="161" y="520"/>
                    </a:cubicBezTo>
                    <a:cubicBezTo>
                      <a:pt x="52" y="520"/>
                      <a:pt x="52" y="520"/>
                      <a:pt x="52" y="520"/>
                    </a:cubicBezTo>
                    <a:cubicBezTo>
                      <a:pt x="52" y="52"/>
                      <a:pt x="52" y="52"/>
                      <a:pt x="52" y="52"/>
                    </a:cubicBezTo>
                    <a:cubicBezTo>
                      <a:pt x="780" y="52"/>
                      <a:pt x="780" y="52"/>
                      <a:pt x="780" y="52"/>
                    </a:cubicBezTo>
                    <a:lnTo>
                      <a:pt x="780" y="52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id-ID" sz="1200" b="0"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endParaRPr>
              </a:p>
            </p:txBody>
          </p:sp>
        </p:grpSp>
        <p:sp>
          <p:nvSpPr>
            <p:cNvPr id="40" name="Freeform 32"/>
            <p:cNvSpPr/>
            <p:nvPr/>
          </p:nvSpPr>
          <p:spPr bwMode="auto">
            <a:xfrm>
              <a:off x="8409159" y="2553130"/>
              <a:ext cx="289788" cy="436257"/>
            </a:xfrm>
            <a:custGeom>
              <a:avLst/>
              <a:gdLst>
                <a:gd name="T0" fmla="*/ 0 w 161"/>
                <a:gd name="T1" fmla="*/ 0 h 256"/>
                <a:gd name="T2" fmla="*/ 0 w 161"/>
                <a:gd name="T3" fmla="*/ 256 h 256"/>
                <a:gd name="T4" fmla="*/ 161 w 161"/>
                <a:gd name="T5" fmla="*/ 128 h 256"/>
                <a:gd name="T6" fmla="*/ 0 w 161"/>
                <a:gd name="T7" fmla="*/ 0 h 256"/>
              </a:gdLst>
              <a:ahLst/>
              <a:cxnLst>
                <a:cxn ang="0">
                  <a:pos x="T0" y="T1"/>
                </a:cxn>
                <a:cxn ang="0">
                  <a:pos x="T2" y="T3"/>
                </a:cxn>
                <a:cxn ang="0">
                  <a:pos x="T4" y="T5"/>
                </a:cxn>
                <a:cxn ang="0">
                  <a:pos x="T6" y="T7"/>
                </a:cxn>
              </a:cxnLst>
              <a:rect l="0" t="0" r="r" b="b"/>
              <a:pathLst>
                <a:path w="161" h="256">
                  <a:moveTo>
                    <a:pt x="0" y="0"/>
                  </a:moveTo>
                  <a:lnTo>
                    <a:pt x="0" y="256"/>
                  </a:lnTo>
                  <a:lnTo>
                    <a:pt x="161" y="128"/>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id-ID" sz="1200" b="0"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endParaRPr>
            </a:p>
          </p:txBody>
        </p:sp>
        <p:sp>
          <p:nvSpPr>
            <p:cNvPr id="49" name="圆角矩形 48"/>
            <p:cNvSpPr/>
            <p:nvPr/>
          </p:nvSpPr>
          <p:spPr>
            <a:xfrm>
              <a:off x="2327143" y="3345838"/>
              <a:ext cx="1917198" cy="2976224"/>
            </a:xfrm>
            <a:prstGeom prst="roundRect">
              <a:avLst>
                <a:gd name="adj" fmla="val 9713"/>
              </a:avLst>
            </a:prstGeom>
            <a:blipFill dpi="0" rotWithShape="1">
              <a:blip r:embed="rId14" cstate="print">
                <a:extLst>
                  <a:ext uri="{28A0092B-C50C-407E-A947-70E740481C1C}">
                    <a14:useLocalDpi xmlns:a14="http://schemas.microsoft.com/office/drawing/2010/main" val="0"/>
                  </a:ext>
                </a:extLst>
              </a:blip>
              <a:srcRect/>
              <a:stretch>
                <a:fillRect/>
              </a:stretch>
            </a:blipFill>
            <a:ln>
              <a:noFill/>
            </a:ln>
            <a:effectLst>
              <a:outerShdw blurRad="50800" dist="38100" dir="5400000" algn="t"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a:p>
          </p:txBody>
        </p:sp>
        <p:sp>
          <p:nvSpPr>
            <p:cNvPr id="50" name="MH_SubTitle_1"/>
            <p:cNvSpPr>
              <a:spLocks noChangeArrowheads="1"/>
            </p:cNvSpPr>
            <p:nvPr>
              <p:custDataLst>
                <p:tags r:id="rId6"/>
              </p:custDataLst>
            </p:nvPr>
          </p:nvSpPr>
          <p:spPr bwMode="auto">
            <a:xfrm>
              <a:off x="9563765" y="3762616"/>
              <a:ext cx="1174343" cy="479087"/>
            </a:xfrm>
            <a:prstGeom prst="rect">
              <a:avLst/>
            </a:prstGeom>
            <a:solidFill>
              <a:schemeClr val="accent1"/>
            </a:solidFill>
            <a:ln>
              <a:noFill/>
            </a:ln>
          </p:spPr>
          <p:txBody>
            <a:bodyPr anchor="ctr">
              <a:normAutofit fontScale="85000" lnSpcReduction="10000"/>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defRPr/>
              </a:pPr>
              <a:r>
                <a:rPr lang="zh-CN" altLang="en-US" sz="1800" b="1" dirty="0" smtClean="0">
                  <a:solidFill>
                    <a:srgbClr val="FFFFFF"/>
                  </a:solidFill>
                  <a:latin typeface="+mn-lt"/>
                  <a:ea typeface="+mn-ea"/>
                </a:rPr>
                <a:t>人人通空间</a:t>
              </a:r>
              <a:endParaRPr lang="zh-CN" altLang="zh-CN" sz="1800" b="1" dirty="0">
                <a:solidFill>
                  <a:srgbClr val="FFFFFF"/>
                </a:solidFill>
                <a:latin typeface="+mn-lt"/>
                <a:ea typeface="+mn-ea"/>
              </a:endParaRPr>
            </a:p>
          </p:txBody>
        </p:sp>
        <p:sp>
          <p:nvSpPr>
            <p:cNvPr id="51" name="MH_SubTitle_1"/>
            <p:cNvSpPr>
              <a:spLocks noChangeArrowheads="1"/>
            </p:cNvSpPr>
            <p:nvPr>
              <p:custDataLst>
                <p:tags r:id="rId7"/>
              </p:custDataLst>
            </p:nvPr>
          </p:nvSpPr>
          <p:spPr bwMode="auto">
            <a:xfrm>
              <a:off x="9563767" y="5245322"/>
              <a:ext cx="1174343" cy="479087"/>
            </a:xfrm>
            <a:prstGeom prst="rect">
              <a:avLst/>
            </a:prstGeom>
            <a:solidFill>
              <a:srgbClr val="92BD61"/>
            </a:solidFill>
            <a:ln>
              <a:noFill/>
            </a:ln>
          </p:spPr>
          <p:txBody>
            <a:bodyPr anchor="ctr">
              <a:norm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defRPr/>
              </a:pPr>
              <a:r>
                <a:rPr lang="zh-CN" altLang="en-US" sz="1800" b="1" dirty="0" smtClean="0">
                  <a:solidFill>
                    <a:srgbClr val="FFFFFF"/>
                  </a:solidFill>
                  <a:latin typeface="+mn-lt"/>
                  <a:ea typeface="+mn-ea"/>
                </a:rPr>
                <a:t>互动课堂</a:t>
              </a:r>
              <a:endParaRPr lang="zh-CN" altLang="zh-CN" sz="1800" b="1" dirty="0">
                <a:solidFill>
                  <a:srgbClr val="FFFFFF"/>
                </a:solidFill>
                <a:latin typeface="+mn-lt"/>
                <a:ea typeface="+mn-ea"/>
              </a:endParaRPr>
            </a:p>
          </p:txBody>
        </p:sp>
        <p:sp>
          <p:nvSpPr>
            <p:cNvPr id="52" name="MH_SubTitle_1"/>
            <p:cNvSpPr>
              <a:spLocks noChangeArrowheads="1"/>
            </p:cNvSpPr>
            <p:nvPr>
              <p:custDataLst>
                <p:tags r:id="rId8"/>
              </p:custDataLst>
            </p:nvPr>
          </p:nvSpPr>
          <p:spPr bwMode="auto">
            <a:xfrm>
              <a:off x="9563766" y="4522487"/>
              <a:ext cx="1174343" cy="479087"/>
            </a:xfrm>
            <a:prstGeom prst="rect">
              <a:avLst/>
            </a:prstGeom>
            <a:solidFill>
              <a:srgbClr val="1CA196"/>
            </a:solidFill>
            <a:ln>
              <a:noFill/>
            </a:ln>
          </p:spPr>
          <p:txBody>
            <a:bodyPr anchor="ctr">
              <a:norm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defRPr/>
              </a:pPr>
              <a:r>
                <a:rPr lang="zh-CN" altLang="en-US" sz="1800" b="1" dirty="0" smtClean="0">
                  <a:solidFill>
                    <a:srgbClr val="FFFFFF"/>
                  </a:solidFill>
                  <a:latin typeface="+mn-lt"/>
                  <a:ea typeface="+mn-ea"/>
                </a:rPr>
                <a:t>自主学习</a:t>
              </a:r>
              <a:endParaRPr lang="zh-CN" altLang="zh-CN" sz="1800" b="1" dirty="0">
                <a:solidFill>
                  <a:srgbClr val="FFFFFF"/>
                </a:solidFill>
                <a:latin typeface="+mn-lt"/>
                <a:ea typeface="+mn-ea"/>
              </a:endParaRPr>
            </a:p>
          </p:txBody>
        </p:sp>
      </p:grpSp>
      <p:sp>
        <p:nvSpPr>
          <p:cNvPr id="2" name="MH_SubTitle_1"/>
          <p:cNvSpPr>
            <a:spLocks noChangeArrowheads="1"/>
          </p:cNvSpPr>
          <p:nvPr>
            <p:custDataLst>
              <p:tags r:id="rId2"/>
            </p:custDataLst>
          </p:nvPr>
        </p:nvSpPr>
        <p:spPr bwMode="auto">
          <a:xfrm>
            <a:off x="1366070" y="5682240"/>
            <a:ext cx="1174343" cy="479087"/>
          </a:xfrm>
          <a:prstGeom prst="rect">
            <a:avLst/>
          </a:prstGeom>
          <a:solidFill>
            <a:schemeClr val="accent1"/>
          </a:solidFill>
          <a:ln>
            <a:noFill/>
          </a:ln>
        </p:spPr>
        <p:txBody>
          <a:bodyPr anchor="ctr">
            <a:normAutofit fontScale="80000" lnSpcReduction="10000"/>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defRPr/>
            </a:pPr>
            <a:r>
              <a:rPr lang="zh-CN" altLang="zh-CN" sz="1800" b="1" dirty="0">
                <a:solidFill>
                  <a:srgbClr val="FFFFFF"/>
                </a:solidFill>
                <a:latin typeface="+mn-lt"/>
                <a:ea typeface="+mn-ea"/>
              </a:rPr>
              <a:t>一卡通消费</a:t>
            </a:r>
          </a:p>
        </p:txBody>
      </p:sp>
      <p:sp>
        <p:nvSpPr>
          <p:cNvPr id="3" name="MH_SubTitle_1"/>
          <p:cNvSpPr>
            <a:spLocks noChangeArrowheads="1"/>
          </p:cNvSpPr>
          <p:nvPr>
            <p:custDataLst>
              <p:tags r:id="rId3"/>
            </p:custDataLst>
          </p:nvPr>
        </p:nvSpPr>
        <p:spPr bwMode="auto">
          <a:xfrm>
            <a:off x="1365858" y="4510477"/>
            <a:ext cx="1174343" cy="479087"/>
          </a:xfrm>
          <a:prstGeom prst="rect">
            <a:avLst/>
          </a:prstGeom>
          <a:solidFill>
            <a:srgbClr val="1CA196"/>
          </a:solidFill>
          <a:ln>
            <a:noFill/>
          </a:ln>
        </p:spPr>
        <p:txBody>
          <a:bodyPr anchor="ctr">
            <a:norm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defRPr/>
            </a:pPr>
            <a:r>
              <a:rPr lang="zh-CN" altLang="zh-CN" sz="1800" b="1" dirty="0">
                <a:solidFill>
                  <a:srgbClr val="FFFFFF"/>
                </a:solidFill>
                <a:latin typeface="+mn-lt"/>
                <a:ea typeface="+mn-ea"/>
              </a:rPr>
              <a:t>校园电话</a:t>
            </a:r>
          </a:p>
        </p:txBody>
      </p:sp>
      <p:sp>
        <p:nvSpPr>
          <p:cNvPr id="4" name="MH_SubTitle_1"/>
          <p:cNvSpPr>
            <a:spLocks noChangeArrowheads="1"/>
          </p:cNvSpPr>
          <p:nvPr>
            <p:custDataLst>
              <p:tags r:id="rId4"/>
            </p:custDataLst>
          </p:nvPr>
        </p:nvSpPr>
        <p:spPr bwMode="auto">
          <a:xfrm>
            <a:off x="1365859" y="5095517"/>
            <a:ext cx="1174343" cy="479087"/>
          </a:xfrm>
          <a:prstGeom prst="rect">
            <a:avLst/>
          </a:prstGeom>
          <a:solidFill>
            <a:srgbClr val="92BD61"/>
          </a:solidFill>
          <a:ln>
            <a:noFill/>
          </a:ln>
        </p:spPr>
        <p:txBody>
          <a:bodyPr anchor="ctr">
            <a:norm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defRPr/>
            </a:pPr>
            <a:r>
              <a:rPr lang="zh-CN" altLang="zh-CN" sz="1800" b="1" dirty="0">
                <a:solidFill>
                  <a:srgbClr val="FFFFFF"/>
                </a:solidFill>
                <a:latin typeface="+mn-lt"/>
                <a:ea typeface="+mn-ea"/>
              </a:rPr>
              <a:t>平安考勤</a:t>
            </a:r>
          </a:p>
        </p:txBody>
      </p:sp>
      <p:sp>
        <p:nvSpPr>
          <p:cNvPr id="6" name="MH_SubTitle_1"/>
          <p:cNvSpPr>
            <a:spLocks noChangeArrowheads="1"/>
          </p:cNvSpPr>
          <p:nvPr>
            <p:custDataLst>
              <p:tags r:id="rId5"/>
            </p:custDataLst>
          </p:nvPr>
        </p:nvSpPr>
        <p:spPr bwMode="auto">
          <a:xfrm>
            <a:off x="1365858" y="3922467"/>
            <a:ext cx="1174343" cy="479087"/>
          </a:xfrm>
          <a:prstGeom prst="rect">
            <a:avLst/>
          </a:prstGeom>
          <a:solidFill>
            <a:srgbClr val="ECD873"/>
          </a:solidFill>
          <a:ln>
            <a:noFill/>
          </a:ln>
        </p:spPr>
        <p:txBody>
          <a:bodyPr anchor="ctr">
            <a:norm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defRPr/>
            </a:pPr>
            <a:r>
              <a:rPr lang="zh-CN" altLang="zh-CN" sz="1800" b="1" dirty="0">
                <a:solidFill>
                  <a:srgbClr val="FFFFFF"/>
                </a:solidFill>
                <a:latin typeface="+mn-lt"/>
                <a:ea typeface="+mn-ea"/>
              </a:rPr>
              <a:t>互动答题</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3" cstate="print">
            <a:extLst>
              <a:ext uri="{28A0092B-C50C-407E-A947-70E740481C1C}">
                <a14:useLocalDpi xmlns:a14="http://schemas.microsoft.com/office/drawing/2010/main" val="0"/>
              </a:ext>
            </a:extLst>
          </a:blip>
          <a:srcRect l="25971" t="13208"/>
          <a:stretch>
            <a:fillRect/>
          </a:stretch>
        </p:blipFill>
        <p:spPr>
          <a:xfrm rot="5400000">
            <a:off x="5567233" y="-747586"/>
            <a:ext cx="5877180" cy="7372353"/>
          </a:xfrm>
          <a:prstGeom prst="rect">
            <a:avLst/>
          </a:prstGeom>
        </p:spPr>
      </p:pic>
      <p:sp>
        <p:nvSpPr>
          <p:cNvPr id="6" name="矩形 5"/>
          <p:cNvSpPr/>
          <p:nvPr/>
        </p:nvSpPr>
        <p:spPr>
          <a:xfrm>
            <a:off x="1231122" y="3091803"/>
            <a:ext cx="5262979" cy="1692771"/>
          </a:xfrm>
          <a:prstGeom prst="rect">
            <a:avLst/>
          </a:prstGeom>
        </p:spPr>
        <p:txBody>
          <a:bodyPr wrap="none">
            <a:spAutoFit/>
          </a:bodyPr>
          <a:lstStyle/>
          <a:p>
            <a:pPr lvl="0"/>
            <a:r>
              <a:rPr lang="zh-CN" altLang="en-US" sz="3600" b="1" dirty="0">
                <a:solidFill>
                  <a:prstClr val="black">
                    <a:lumMod val="75000"/>
                    <a:lumOff val="25000"/>
                  </a:prstClr>
                </a:solidFill>
                <a:latin typeface="微软雅黑" panose="020B0503020204020204" pitchFamily="34" charset="-122"/>
              </a:rPr>
              <a:t>中国</a:t>
            </a:r>
            <a:r>
              <a:rPr lang="zh-CN" altLang="en-US" sz="3600" b="1" dirty="0" smtClean="0">
                <a:solidFill>
                  <a:prstClr val="black">
                    <a:lumMod val="75000"/>
                    <a:lumOff val="25000"/>
                  </a:prstClr>
                </a:solidFill>
                <a:latin typeface="微软雅黑" panose="020B0503020204020204" pitchFamily="34" charset="-122"/>
              </a:rPr>
              <a:t>联通教育信息化产品</a:t>
            </a:r>
            <a:endParaRPr lang="en-US" altLang="zh-CN" sz="3600" b="1" dirty="0" smtClean="0">
              <a:solidFill>
                <a:prstClr val="black">
                  <a:lumMod val="75000"/>
                  <a:lumOff val="25000"/>
                </a:prstClr>
              </a:solidFill>
              <a:latin typeface="微软雅黑" panose="020B0503020204020204" pitchFamily="34" charset="-122"/>
            </a:endParaRPr>
          </a:p>
          <a:p>
            <a:pPr lvl="0"/>
            <a:endParaRPr lang="en-US" altLang="zh-CN" sz="3600" b="1" dirty="0">
              <a:solidFill>
                <a:prstClr val="black">
                  <a:lumMod val="75000"/>
                  <a:lumOff val="25000"/>
                </a:prstClr>
              </a:solidFill>
              <a:latin typeface="微软雅黑" panose="020B0503020204020204" pitchFamily="34" charset="-122"/>
            </a:endParaRPr>
          </a:p>
          <a:p>
            <a:pPr marL="571500" lvl="0" indent="-571500">
              <a:buFont typeface="Wingdings" panose="05000000000000000000" pitchFamily="2" charset="2"/>
              <a:buChar char="l"/>
            </a:pPr>
            <a:r>
              <a:rPr lang="zh-CN" altLang="en-US" sz="3200" b="1" dirty="0" smtClean="0">
                <a:solidFill>
                  <a:srgbClr val="C00000"/>
                </a:solidFill>
                <a:latin typeface="微软雅黑" panose="020B0503020204020204" pitchFamily="34" charset="-122"/>
              </a:rPr>
              <a:t>区域教育云</a:t>
            </a:r>
            <a:endParaRPr lang="zh-CN" altLang="en-US" sz="3200" b="1" dirty="0">
              <a:solidFill>
                <a:srgbClr val="C00000"/>
              </a:solidFill>
              <a:latin typeface="微软雅黑" panose="020B0503020204020204" pitchFamily="34" charset="-122"/>
            </a:endParaRPr>
          </a:p>
        </p:txBody>
      </p:sp>
      <p:sp>
        <p:nvSpPr>
          <p:cNvPr id="7" name="圆角矩形 6"/>
          <p:cNvSpPr/>
          <p:nvPr/>
        </p:nvSpPr>
        <p:spPr>
          <a:xfrm>
            <a:off x="362957" y="2938590"/>
            <a:ext cx="868165" cy="86360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threePt" dir="t"/>
            </a:scene3d>
            <a:sp3d contourW="12700"/>
          </a:bodyPr>
          <a:lstStyle/>
          <a:p>
            <a:pPr algn="ctr"/>
            <a:r>
              <a:rPr lang="en-US" altLang="zh-CN" sz="3600" dirty="0" smtClean="0">
                <a:latin typeface="迷你简准圆" panose="03000509000000000000" pitchFamily="65" charset="-122"/>
                <a:ea typeface="迷你简准圆" panose="03000509000000000000" pitchFamily="65" charset="-122"/>
              </a:rPr>
              <a:t>02</a:t>
            </a:r>
            <a:endParaRPr lang="zh-CN" altLang="en-US" sz="3600" dirty="0">
              <a:latin typeface="迷你简准圆" panose="03000509000000000000" pitchFamily="65" charset="-122"/>
              <a:ea typeface="迷你简准圆" panose="03000509000000000000" pitchFamily="65" charset="-122"/>
            </a:endParaRPr>
          </a:p>
        </p:txBody>
      </p:sp>
    </p:spTree>
    <p:extLst>
      <p:ext uri="{BB962C8B-B14F-4D97-AF65-F5344CB8AC3E}">
        <p14:creationId xmlns:p14="http://schemas.microsoft.com/office/powerpoint/2010/main" val="35954815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rotWithShape="1">
          <a:blip r:embed="rId4" cstate="print">
            <a:extLst>
              <a:ext uri="{28A0092B-C50C-407E-A947-70E740481C1C}">
                <a14:useLocalDpi xmlns:a14="http://schemas.microsoft.com/office/drawing/2010/main" val="0"/>
              </a:ext>
            </a:extLst>
          </a:blip>
          <a:srcRect l="20861" t="23612"/>
          <a:stretch>
            <a:fillRect/>
          </a:stretch>
        </p:blipFill>
        <p:spPr>
          <a:xfrm>
            <a:off x="0" y="1"/>
            <a:ext cx="1758505" cy="1816100"/>
          </a:xfrm>
          <a:prstGeom prst="rect">
            <a:avLst/>
          </a:prstGeom>
        </p:spPr>
      </p:pic>
      <p:sp>
        <p:nvSpPr>
          <p:cNvPr id="79" name="文本框 78"/>
          <p:cNvSpPr txBox="1"/>
          <p:nvPr/>
        </p:nvSpPr>
        <p:spPr>
          <a:xfrm>
            <a:off x="1758505" y="428690"/>
            <a:ext cx="8103500" cy="584775"/>
          </a:xfrm>
          <a:prstGeom prst="rect">
            <a:avLst/>
          </a:prstGeom>
          <a:noFill/>
        </p:spPr>
        <p:txBody>
          <a:bodyPr wrap="none" rtlCol="0">
            <a:spAutoFit/>
            <a:scene3d>
              <a:camera prst="orthographicFront"/>
              <a:lightRig rig="threePt" dir="t"/>
            </a:scene3d>
            <a:sp3d contourW="12700"/>
          </a:bodyPr>
          <a:lstStyle/>
          <a:p>
            <a:r>
              <a:rPr lang="zh-CN" altLang="en-US" sz="3200" b="1" dirty="0">
                <a:solidFill>
                  <a:schemeClr val="tx1">
                    <a:lumMod val="75000"/>
                    <a:lumOff val="25000"/>
                  </a:schemeClr>
                </a:solidFill>
                <a:latin typeface="+mn-ea"/>
              </a:rPr>
              <a:t>国家教育信息化发展的核心目标、重点工作 </a:t>
            </a:r>
          </a:p>
        </p:txBody>
      </p:sp>
      <p:sp>
        <p:nvSpPr>
          <p:cNvPr id="8" name="任意多边形 7"/>
          <p:cNvSpPr/>
          <p:nvPr/>
        </p:nvSpPr>
        <p:spPr>
          <a:xfrm>
            <a:off x="7890243" y="4798382"/>
            <a:ext cx="4242986" cy="1555922"/>
          </a:xfrm>
          <a:custGeom>
            <a:avLst/>
            <a:gdLst>
              <a:gd name="connsiteX0" fmla="*/ 0 w 3141063"/>
              <a:gd name="connsiteY0" fmla="*/ 110674 h 885392"/>
              <a:gd name="connsiteX1" fmla="*/ 2698367 w 3141063"/>
              <a:gd name="connsiteY1" fmla="*/ 110674 h 885392"/>
              <a:gd name="connsiteX2" fmla="*/ 2698367 w 3141063"/>
              <a:gd name="connsiteY2" fmla="*/ 0 h 885392"/>
              <a:gd name="connsiteX3" fmla="*/ 3141063 w 3141063"/>
              <a:gd name="connsiteY3" fmla="*/ 442696 h 885392"/>
              <a:gd name="connsiteX4" fmla="*/ 2698367 w 3141063"/>
              <a:gd name="connsiteY4" fmla="*/ 885392 h 885392"/>
              <a:gd name="connsiteX5" fmla="*/ 2698367 w 3141063"/>
              <a:gd name="connsiteY5" fmla="*/ 774718 h 885392"/>
              <a:gd name="connsiteX6" fmla="*/ 0 w 3141063"/>
              <a:gd name="connsiteY6" fmla="*/ 774718 h 885392"/>
              <a:gd name="connsiteX7" fmla="*/ 0 w 3141063"/>
              <a:gd name="connsiteY7" fmla="*/ 110674 h 885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41063" h="885392">
                <a:moveTo>
                  <a:pt x="0" y="110674"/>
                </a:moveTo>
                <a:lnTo>
                  <a:pt x="2698367" y="110674"/>
                </a:lnTo>
                <a:lnTo>
                  <a:pt x="2698367" y="0"/>
                </a:lnTo>
                <a:lnTo>
                  <a:pt x="3141063" y="442696"/>
                </a:lnTo>
                <a:lnTo>
                  <a:pt x="2698367" y="885392"/>
                </a:lnTo>
                <a:lnTo>
                  <a:pt x="2698367" y="774718"/>
                </a:lnTo>
                <a:lnTo>
                  <a:pt x="0" y="774718"/>
                </a:lnTo>
                <a:lnTo>
                  <a:pt x="0" y="110674"/>
                </a:lnTo>
                <a:close/>
              </a:path>
            </a:pathLst>
          </a:custGeom>
          <a:noFill/>
          <a:ln>
            <a:noFill/>
          </a:ln>
          <a:effectLst>
            <a:softEdge rad="31750"/>
          </a:effectLst>
        </p:spPr>
        <p:style>
          <a:lnRef idx="1">
            <a:schemeClr val="dk1"/>
          </a:lnRef>
          <a:fillRef idx="2">
            <a:schemeClr val="dk1"/>
          </a:fillRef>
          <a:effectRef idx="1">
            <a:schemeClr val="dk1"/>
          </a:effectRef>
          <a:fontRef idx="minor">
            <a:schemeClr val="dk1">
              <a:hueOff val="0"/>
              <a:satOff val="0"/>
              <a:lumOff val="0"/>
              <a:alphaOff val="0"/>
            </a:schemeClr>
          </a:fontRef>
        </p:style>
        <p:txBody>
          <a:bodyPr spcFirstLastPara="0" vert="horz" wrap="square" lIns="7620" tIns="118294" rIns="339642" bIns="118294" numCol="1" spcCol="1270" anchor="t" anchorCtr="0">
            <a:noAutofit/>
          </a:bodyPr>
          <a:lstStyle/>
          <a:p>
            <a:pPr marL="0" lvl="1" defTabSz="533400">
              <a:lnSpc>
                <a:spcPct val="150000"/>
              </a:lnSpc>
              <a:spcBef>
                <a:spcPct val="0"/>
              </a:spcBef>
            </a:pPr>
            <a:endParaRPr lang="zh-CN" altLang="en-US" sz="2800" kern="1200" dirty="0">
              <a:latin typeface="微软雅黑" panose="020B0503020204020204" pitchFamily="34" charset="-122"/>
              <a:ea typeface="微软雅黑" panose="020B0503020204020204" pitchFamily="34" charset="-122"/>
            </a:endParaRPr>
          </a:p>
        </p:txBody>
      </p:sp>
      <p:sp>
        <p:nvSpPr>
          <p:cNvPr id="10" name="Rounded Rectangle 3"/>
          <p:cNvSpPr>
            <a:spLocks noChangeArrowheads="1"/>
          </p:cNvSpPr>
          <p:nvPr/>
        </p:nvSpPr>
        <p:spPr bwMode="auto">
          <a:xfrm>
            <a:off x="9709814" y="1200881"/>
            <a:ext cx="1823945" cy="2493143"/>
          </a:xfrm>
          <a:prstGeom prst="roundRect">
            <a:avLst>
              <a:gd name="adj" fmla="val 0"/>
            </a:avLst>
          </a:prstGeom>
          <a:blipFill dpi="0" rotWithShape="1">
            <a:blip r:embed="rId5" cstate="print"/>
            <a:srcRect/>
            <a:stretch>
              <a:fillRect/>
            </a:stretch>
          </a:blipFill>
          <a:ln w="25400" cmpd="sng">
            <a:solidFill>
              <a:srgbClr val="BFBFBF"/>
            </a:solidFill>
            <a:round/>
          </a:ln>
        </p:spPr>
        <p:txBody>
          <a:bodyPr/>
          <a:lstStyle/>
          <a:p>
            <a:endParaRPr lang="zh-CN" altLang="en-US"/>
          </a:p>
        </p:txBody>
      </p:sp>
      <p:sp>
        <p:nvSpPr>
          <p:cNvPr id="11" name="圆角矩形 10"/>
          <p:cNvSpPr/>
          <p:nvPr/>
        </p:nvSpPr>
        <p:spPr>
          <a:xfrm>
            <a:off x="3777615" y="1150419"/>
            <a:ext cx="5813947" cy="989556"/>
          </a:xfrm>
          <a:prstGeom prst="roundRect">
            <a:avLst/>
          </a:prstGeom>
          <a:solidFill>
            <a:schemeClr val="bg1"/>
          </a:solidFill>
          <a:ln>
            <a:solidFill>
              <a:schemeClr val="bg1">
                <a:lumMod val="65000"/>
              </a:schemeClr>
            </a:solidFill>
            <a:prstDash val="sysDash"/>
          </a:ln>
        </p:spPr>
        <p:style>
          <a:lnRef idx="3">
            <a:schemeClr val="lt1"/>
          </a:lnRef>
          <a:fillRef idx="1">
            <a:schemeClr val="accent2"/>
          </a:fillRef>
          <a:effectRef idx="1">
            <a:schemeClr val="accent2"/>
          </a:effectRef>
          <a:fontRef idx="minor">
            <a:schemeClr val="lt1"/>
          </a:fontRef>
        </p:style>
        <p:txBody>
          <a:bodyPr anchor="ctr"/>
          <a:lstStyle/>
          <a:p>
            <a:pPr indent="457200">
              <a:lnSpc>
                <a:spcPct val="150000"/>
              </a:lnSpc>
              <a:spcAft>
                <a:spcPts val="1200"/>
              </a:spcAft>
              <a:defRPr/>
            </a:pPr>
            <a:r>
              <a:rPr lang="zh-CN" altLang="en-US" sz="1600" dirty="0">
                <a:solidFill>
                  <a:schemeClr val="tx1"/>
                </a:solidFill>
                <a:latin typeface="Calibri" panose="020F0502020204030204" pitchFamily="34" charset="0"/>
                <a:cs typeface="Times New Roman" panose="02020603050405020304" pitchFamily="18" charset="0"/>
                <a:sym typeface="微软雅黑" panose="020B0503020204020204" pitchFamily="34" charset="-122"/>
              </a:rPr>
              <a:t>以教育信息化带动教育现代化，实现教育跨越式发展，是我国教育事业改革和发展的战略选择</a:t>
            </a:r>
            <a:endParaRPr lang="zh-CN" altLang="en-US" sz="1600" dirty="0">
              <a:solidFill>
                <a:schemeClr val="tx1"/>
              </a:solidFill>
              <a:latin typeface="Calibri" panose="020F0502020204030204" pitchFamily="34" charset="0"/>
              <a:cs typeface="Times New Roman" panose="02020603050405020304" pitchFamily="18" charset="0"/>
            </a:endParaRPr>
          </a:p>
        </p:txBody>
      </p:sp>
      <p:sp>
        <p:nvSpPr>
          <p:cNvPr id="13" name="圆角矩形 12"/>
          <p:cNvSpPr/>
          <p:nvPr/>
        </p:nvSpPr>
        <p:spPr>
          <a:xfrm>
            <a:off x="3777615" y="2215489"/>
            <a:ext cx="5813946" cy="1474381"/>
          </a:xfrm>
          <a:prstGeom prst="roundRect">
            <a:avLst/>
          </a:prstGeom>
          <a:solidFill>
            <a:schemeClr val="bg1"/>
          </a:solidFill>
          <a:ln>
            <a:solidFill>
              <a:schemeClr val="bg1">
                <a:lumMod val="65000"/>
              </a:schemeClr>
            </a:solidFill>
            <a:prstDash val="sysDash"/>
          </a:ln>
        </p:spPr>
        <p:style>
          <a:lnRef idx="3">
            <a:schemeClr val="lt1"/>
          </a:lnRef>
          <a:fillRef idx="1">
            <a:schemeClr val="accent2"/>
          </a:fillRef>
          <a:effectRef idx="1">
            <a:schemeClr val="accent2"/>
          </a:effectRef>
          <a:fontRef idx="minor">
            <a:schemeClr val="lt1"/>
          </a:fontRef>
        </p:style>
        <p:txBody>
          <a:bodyPr anchor="ctr"/>
          <a:lstStyle/>
          <a:p>
            <a:pPr indent="457200">
              <a:lnSpc>
                <a:spcPct val="150000"/>
              </a:lnSpc>
              <a:defRPr/>
            </a:pPr>
            <a:r>
              <a:rPr lang="zh-CN" altLang="en-US" sz="1600" dirty="0">
                <a:solidFill>
                  <a:schemeClr val="tx1"/>
                </a:solidFill>
                <a:latin typeface="Calibri" panose="020F0502020204030204" pitchFamily="34" charset="0"/>
                <a:cs typeface="Times New Roman" panose="02020603050405020304" pitchFamily="18" charset="0"/>
                <a:sym typeface="微软雅黑" panose="020B0503020204020204" pitchFamily="34" charset="-122"/>
              </a:rPr>
              <a:t>国家教育信息化工作核心目标与宏观要求</a:t>
            </a:r>
            <a:r>
              <a:rPr lang="en-US" altLang="zh-CN" sz="1600" dirty="0">
                <a:solidFill>
                  <a:schemeClr val="tx1"/>
                </a:solidFill>
                <a:latin typeface="Calibri" panose="020F0502020204030204" pitchFamily="34" charset="0"/>
                <a:cs typeface="Times New Roman" panose="02020603050405020304" pitchFamily="18" charset="0"/>
                <a:sym typeface="微软雅黑" panose="020B0503020204020204" pitchFamily="34" charset="-122"/>
              </a:rPr>
              <a:t>:</a:t>
            </a:r>
          </a:p>
          <a:p>
            <a:pPr indent="457200">
              <a:lnSpc>
                <a:spcPct val="150000"/>
              </a:lnSpc>
              <a:defRPr/>
            </a:pPr>
            <a:r>
              <a:rPr lang="en-US" altLang="zh-CN" sz="1600" dirty="0">
                <a:solidFill>
                  <a:schemeClr val="tx1"/>
                </a:solidFill>
                <a:latin typeface="Calibri" panose="020F0502020204030204" pitchFamily="34" charset="0"/>
                <a:cs typeface="Times New Roman" panose="02020603050405020304" pitchFamily="18" charset="0"/>
                <a:sym typeface="微软雅黑" panose="020B0503020204020204" pitchFamily="34" charset="-122"/>
              </a:rPr>
              <a:t>1</a:t>
            </a:r>
            <a:r>
              <a:rPr lang="zh-CN" altLang="en-US" sz="1600" dirty="0">
                <a:solidFill>
                  <a:schemeClr val="tx1"/>
                </a:solidFill>
                <a:latin typeface="Calibri" panose="020F0502020204030204" pitchFamily="34" charset="0"/>
                <a:cs typeface="Times New Roman" panose="02020603050405020304" pitchFamily="18" charset="0"/>
                <a:sym typeface="微软雅黑" panose="020B0503020204020204" pitchFamily="34" charset="-122"/>
              </a:rPr>
              <a:t>、全面深化“三通两平台”建设</a:t>
            </a:r>
            <a:endParaRPr lang="en-US" altLang="zh-CN" sz="1600" dirty="0">
              <a:solidFill>
                <a:schemeClr val="tx1"/>
              </a:solidFill>
              <a:latin typeface="Calibri" panose="020F0502020204030204" pitchFamily="34" charset="0"/>
              <a:cs typeface="Times New Roman" panose="02020603050405020304" pitchFamily="18" charset="0"/>
              <a:sym typeface="微软雅黑" panose="020B0503020204020204" pitchFamily="34" charset="-122"/>
            </a:endParaRPr>
          </a:p>
          <a:p>
            <a:pPr indent="457200">
              <a:lnSpc>
                <a:spcPct val="150000"/>
              </a:lnSpc>
              <a:defRPr/>
            </a:pPr>
            <a:r>
              <a:rPr lang="en-US" altLang="zh-CN" sz="1600" dirty="0">
                <a:solidFill>
                  <a:schemeClr val="tx1"/>
                </a:solidFill>
                <a:latin typeface="Calibri" panose="020F0502020204030204" pitchFamily="34" charset="0"/>
                <a:cs typeface="Times New Roman" panose="02020603050405020304" pitchFamily="18" charset="0"/>
                <a:sym typeface="微软雅黑" panose="020B0503020204020204" pitchFamily="34" charset="-122"/>
              </a:rPr>
              <a:t>2</a:t>
            </a:r>
            <a:r>
              <a:rPr lang="zh-CN" altLang="en-US" sz="1600" dirty="0">
                <a:solidFill>
                  <a:schemeClr val="tx1"/>
                </a:solidFill>
                <a:latin typeface="Calibri" panose="020F0502020204030204" pitchFamily="34" charset="0"/>
                <a:cs typeface="Times New Roman" panose="02020603050405020304" pitchFamily="18" charset="0"/>
                <a:sym typeface="微软雅黑" panose="020B0503020204020204" pitchFamily="34" charset="-122"/>
              </a:rPr>
              <a:t>、信息技术与教育教学深度融合创新</a:t>
            </a:r>
            <a:endParaRPr lang="en-US" altLang="zh-CN" sz="1600" dirty="0">
              <a:solidFill>
                <a:schemeClr val="tx1"/>
              </a:solidFill>
              <a:latin typeface="Calibri" panose="020F0502020204030204" pitchFamily="34" charset="0"/>
              <a:cs typeface="Times New Roman" panose="02020603050405020304" pitchFamily="18" charset="0"/>
              <a:sym typeface="微软雅黑" panose="020B0503020204020204" pitchFamily="34" charset="-122"/>
            </a:endParaRPr>
          </a:p>
          <a:p>
            <a:pPr indent="457200">
              <a:lnSpc>
                <a:spcPct val="150000"/>
              </a:lnSpc>
              <a:defRPr/>
            </a:pPr>
            <a:r>
              <a:rPr lang="en-US" altLang="zh-CN" sz="1600" dirty="0">
                <a:solidFill>
                  <a:schemeClr val="tx1"/>
                </a:solidFill>
                <a:latin typeface="Calibri" panose="020F0502020204030204" pitchFamily="34" charset="0"/>
                <a:cs typeface="Times New Roman" panose="02020603050405020304" pitchFamily="18" charset="0"/>
                <a:sym typeface="微软雅黑" panose="020B0503020204020204" pitchFamily="34" charset="-122"/>
              </a:rPr>
              <a:t>3</a:t>
            </a:r>
            <a:r>
              <a:rPr lang="zh-CN" altLang="en-US" sz="1600" dirty="0">
                <a:solidFill>
                  <a:schemeClr val="tx1"/>
                </a:solidFill>
                <a:latin typeface="Calibri" panose="020F0502020204030204" pitchFamily="34" charset="0"/>
                <a:cs typeface="Times New Roman" panose="02020603050405020304" pitchFamily="18" charset="0"/>
                <a:sym typeface="微软雅黑" panose="020B0503020204020204" pitchFamily="34" charset="-122"/>
              </a:rPr>
              <a:t>、实现以学生为主的教学模式创新，实现智慧教育</a:t>
            </a:r>
            <a:endParaRPr lang="zh-CN" altLang="en-US" sz="1600" dirty="0">
              <a:solidFill>
                <a:schemeClr val="tx1"/>
              </a:solidFill>
            </a:endParaRPr>
          </a:p>
        </p:txBody>
      </p:sp>
      <p:pic>
        <p:nvPicPr>
          <p:cNvPr id="14" name="Picture 2" descr="C:\Users\fengbing\Desktop\cernet2012\刘延东.jpg"/>
          <p:cNvPicPr>
            <a:picLocks noChangeAspect="1" noChangeArrowheads="1"/>
          </p:cNvPicPr>
          <p:nvPr/>
        </p:nvPicPr>
        <p:blipFill>
          <a:blip r:embed="rId6" cstate="print"/>
          <a:srcRect/>
          <a:stretch>
            <a:fillRect/>
          </a:stretch>
        </p:blipFill>
        <p:spPr bwMode="auto">
          <a:xfrm>
            <a:off x="708675" y="1200881"/>
            <a:ext cx="2953462" cy="2479901"/>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15" name="矩形 14"/>
          <p:cNvSpPr/>
          <p:nvPr/>
        </p:nvSpPr>
        <p:spPr bwMode="gray">
          <a:xfrm>
            <a:off x="778064" y="3782678"/>
            <a:ext cx="10755695" cy="393669"/>
          </a:xfrm>
          <a:prstGeom prst="rect">
            <a:avLst/>
          </a:prstGeom>
          <a:solidFill>
            <a:schemeClr val="bg1"/>
          </a:solidFill>
          <a:ln>
            <a:solidFill>
              <a:schemeClr val="bg1">
                <a:lumMod val="65000"/>
              </a:schemeClr>
            </a:solidFill>
          </a:ln>
          <a:scene3d>
            <a:camera prst="orthographicFront">
              <a:rot lat="0" lon="0" rev="0"/>
            </a:camera>
            <a:lightRig rig="threePt" dir="t">
              <a:rot lat="0" lon="0" rev="1200000"/>
            </a:lightRig>
          </a:scene3d>
          <a:sp3d>
            <a:bevelT w="63500" h="25400" prst="relaxedInset"/>
          </a:sp3d>
        </p:spPr>
        <p:style>
          <a:lnRef idx="0">
            <a:schemeClr val="accent4"/>
          </a:lnRef>
          <a:fillRef idx="3">
            <a:schemeClr val="accent4"/>
          </a:fillRef>
          <a:effectRef idx="3">
            <a:schemeClr val="accent4"/>
          </a:effectRef>
          <a:fontRef idx="minor">
            <a:schemeClr val="lt1"/>
          </a:fontRef>
        </p:style>
        <p:txBody>
          <a:bodyPr wrap="none" anchor="ctr"/>
          <a:lstStyle/>
          <a:p>
            <a:pPr algn="ctr">
              <a:defRPr/>
            </a:pPr>
            <a:r>
              <a:rPr lang="zh-CN" altLang="en-US" sz="1400" b="1" dirty="0" smtClean="0">
                <a:solidFill>
                  <a:srgbClr val="C00000"/>
                </a:solidFill>
                <a:latin typeface="微软雅黑" panose="020B0503020204020204" pitchFamily="34" charset="-122"/>
                <a:ea typeface="微软雅黑" panose="020B0503020204020204" pitchFamily="34" charset="-122"/>
              </a:rPr>
              <a:t>以实现“三通两平台”落地为目标，建设区域教育云</a:t>
            </a:r>
            <a:endParaRPr lang="zh-CN" altLang="en-US" sz="1400" b="1" dirty="0">
              <a:solidFill>
                <a:srgbClr val="C00000"/>
              </a:solidFill>
              <a:latin typeface="微软雅黑" panose="020B0503020204020204" pitchFamily="34" charset="-122"/>
              <a:ea typeface="微软雅黑" panose="020B0503020204020204" pitchFamily="34" charset="-122"/>
            </a:endParaRPr>
          </a:p>
        </p:txBody>
      </p:sp>
      <p:cxnSp>
        <p:nvCxnSpPr>
          <p:cNvPr id="19" name="直接连接符 18">
            <a:extLst>
              <a:ext uri="{FF2B5EF4-FFF2-40B4-BE49-F238E27FC236}">
                <a16:creationId xmlns:a16="http://schemas.microsoft.com/office/drawing/2014/main" xmlns="" id="{BDF73F85-8457-44EE-B59F-A80E51E616BC}"/>
              </a:ext>
            </a:extLst>
          </p:cNvPr>
          <p:cNvCxnSpPr/>
          <p:nvPr/>
        </p:nvCxnSpPr>
        <p:spPr bwMode="auto">
          <a:xfrm>
            <a:off x="654550" y="4956407"/>
            <a:ext cx="5334000"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8" name="直接连接符 27">
            <a:extLst>
              <a:ext uri="{FF2B5EF4-FFF2-40B4-BE49-F238E27FC236}">
                <a16:creationId xmlns:a16="http://schemas.microsoft.com/office/drawing/2014/main" xmlns="" id="{66FCE6EF-2D76-4FA1-BC26-9D97A4CD88E8}"/>
              </a:ext>
            </a:extLst>
          </p:cNvPr>
          <p:cNvCxnSpPr/>
          <p:nvPr/>
        </p:nvCxnSpPr>
        <p:spPr bwMode="auto">
          <a:xfrm>
            <a:off x="654550" y="5833600"/>
            <a:ext cx="5410200"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9" name="任意多边形 45">
            <a:extLst>
              <a:ext uri="{FF2B5EF4-FFF2-40B4-BE49-F238E27FC236}">
                <a16:creationId xmlns:a16="http://schemas.microsoft.com/office/drawing/2014/main" xmlns="" id="{D7433B43-4B0E-439E-A904-B8620A98AB34}"/>
              </a:ext>
            </a:extLst>
          </p:cNvPr>
          <p:cNvSpPr/>
          <p:nvPr/>
        </p:nvSpPr>
        <p:spPr>
          <a:xfrm>
            <a:off x="3927416" y="4177732"/>
            <a:ext cx="4587933" cy="735298"/>
          </a:xfrm>
          <a:custGeom>
            <a:avLst/>
            <a:gdLst>
              <a:gd name="connsiteX0" fmla="*/ 0 w 3141063"/>
              <a:gd name="connsiteY0" fmla="*/ 110674 h 885392"/>
              <a:gd name="connsiteX1" fmla="*/ 2698367 w 3141063"/>
              <a:gd name="connsiteY1" fmla="*/ 110674 h 885392"/>
              <a:gd name="connsiteX2" fmla="*/ 2698367 w 3141063"/>
              <a:gd name="connsiteY2" fmla="*/ 0 h 885392"/>
              <a:gd name="connsiteX3" fmla="*/ 3141063 w 3141063"/>
              <a:gd name="connsiteY3" fmla="*/ 442696 h 885392"/>
              <a:gd name="connsiteX4" fmla="*/ 2698367 w 3141063"/>
              <a:gd name="connsiteY4" fmla="*/ 885392 h 885392"/>
              <a:gd name="connsiteX5" fmla="*/ 2698367 w 3141063"/>
              <a:gd name="connsiteY5" fmla="*/ 774718 h 885392"/>
              <a:gd name="connsiteX6" fmla="*/ 0 w 3141063"/>
              <a:gd name="connsiteY6" fmla="*/ 774718 h 885392"/>
              <a:gd name="connsiteX7" fmla="*/ 0 w 3141063"/>
              <a:gd name="connsiteY7" fmla="*/ 110674 h 885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41063" h="885392">
                <a:moveTo>
                  <a:pt x="0" y="110674"/>
                </a:moveTo>
                <a:lnTo>
                  <a:pt x="2698367" y="110674"/>
                </a:lnTo>
                <a:lnTo>
                  <a:pt x="2698367" y="0"/>
                </a:lnTo>
                <a:lnTo>
                  <a:pt x="3141063" y="442696"/>
                </a:lnTo>
                <a:lnTo>
                  <a:pt x="2698367" y="885392"/>
                </a:lnTo>
                <a:lnTo>
                  <a:pt x="2698367" y="774718"/>
                </a:lnTo>
                <a:lnTo>
                  <a:pt x="0" y="774718"/>
                </a:lnTo>
                <a:lnTo>
                  <a:pt x="0" y="110674"/>
                </a:lnTo>
                <a:close/>
              </a:path>
            </a:pathLst>
          </a:custGeom>
          <a:noFill/>
          <a:ln>
            <a:noFill/>
          </a:ln>
          <a:effectLst>
            <a:softEdge rad="31750"/>
          </a:effectLst>
        </p:spPr>
        <p:style>
          <a:lnRef idx="1">
            <a:schemeClr val="dk1"/>
          </a:lnRef>
          <a:fillRef idx="2">
            <a:schemeClr val="dk1"/>
          </a:fillRef>
          <a:effectRef idx="1">
            <a:schemeClr val="dk1"/>
          </a:effectRef>
          <a:fontRef idx="minor">
            <a:schemeClr val="dk1">
              <a:hueOff val="0"/>
              <a:satOff val="0"/>
              <a:lumOff val="0"/>
              <a:alphaOff val="0"/>
            </a:schemeClr>
          </a:fontRef>
        </p:style>
        <p:txBody>
          <a:bodyPr spcFirstLastPara="0" vert="horz" wrap="square" lIns="7620" tIns="118294" rIns="339642" bIns="118294" numCol="1" spcCol="1270" anchor="t" anchorCtr="0">
            <a:noAutofit/>
          </a:bodyPr>
          <a:lstStyle/>
          <a:p>
            <a:pPr marL="114300" lvl="1" indent="-114300" algn="l" defTabSz="533400">
              <a:lnSpc>
                <a:spcPct val="150000"/>
              </a:lnSpc>
              <a:spcBef>
                <a:spcPct val="0"/>
              </a:spcBef>
              <a:spcAft>
                <a:spcPts val="0"/>
              </a:spcAft>
              <a:buChar char="•"/>
            </a:pPr>
            <a:r>
              <a:rPr lang="zh-CN" altLang="en-US" sz="1400" b="1" dirty="0">
                <a:solidFill>
                  <a:srgbClr val="C00000"/>
                </a:solidFill>
                <a:latin typeface="微软雅黑" panose="020B0503020204020204" pitchFamily="34" charset="-122"/>
                <a:ea typeface="微软雅黑" panose="020B0503020204020204" pitchFamily="34" charset="-122"/>
              </a:rPr>
              <a:t>深入 </a:t>
            </a:r>
            <a:r>
              <a:rPr lang="zh-CN" altLang="en-US" sz="1400" dirty="0">
                <a:latin typeface="微软雅黑" panose="020B0503020204020204" pitchFamily="34" charset="-122"/>
                <a:ea typeface="微软雅黑" panose="020B0503020204020204" pitchFamily="34" charset="-122"/>
              </a:rPr>
              <a:t>推进 “三通工程”，全面提升教育信息化基础支撑能力</a:t>
            </a:r>
            <a:r>
              <a:rPr lang="en-US" altLang="zh-CN" sz="1400" b="0" kern="1200" dirty="0">
                <a:latin typeface="微软雅黑" panose="020B0503020204020204" pitchFamily="34" charset="-122"/>
                <a:ea typeface="微软雅黑" panose="020B0503020204020204" pitchFamily="34" charset="-122"/>
              </a:rPr>
              <a:t>…..</a:t>
            </a:r>
            <a:endParaRPr lang="zh-CN" altLang="en-US" sz="1400" b="0" kern="1200" dirty="0">
              <a:latin typeface="微软雅黑" panose="020B0503020204020204" pitchFamily="34" charset="-122"/>
              <a:ea typeface="微软雅黑" panose="020B0503020204020204" pitchFamily="34" charset="-122"/>
            </a:endParaRPr>
          </a:p>
        </p:txBody>
      </p:sp>
      <p:sp>
        <p:nvSpPr>
          <p:cNvPr id="30" name="任意多边形 46">
            <a:extLst>
              <a:ext uri="{FF2B5EF4-FFF2-40B4-BE49-F238E27FC236}">
                <a16:creationId xmlns:a16="http://schemas.microsoft.com/office/drawing/2014/main" xmlns="" id="{EEECC8DD-C6E1-436D-B820-979D8BB6FA1B}"/>
              </a:ext>
            </a:extLst>
          </p:cNvPr>
          <p:cNvSpPr/>
          <p:nvPr/>
        </p:nvSpPr>
        <p:spPr>
          <a:xfrm>
            <a:off x="662940" y="4306746"/>
            <a:ext cx="3085653" cy="491636"/>
          </a:xfrm>
          <a:custGeom>
            <a:avLst/>
            <a:gdLst>
              <a:gd name="connsiteX0" fmla="*/ 0 w 1133793"/>
              <a:gd name="connsiteY0" fmla="*/ 138196 h 829159"/>
              <a:gd name="connsiteX1" fmla="*/ 138196 w 1133793"/>
              <a:gd name="connsiteY1" fmla="*/ 0 h 829159"/>
              <a:gd name="connsiteX2" fmla="*/ 995597 w 1133793"/>
              <a:gd name="connsiteY2" fmla="*/ 0 h 829159"/>
              <a:gd name="connsiteX3" fmla="*/ 1133793 w 1133793"/>
              <a:gd name="connsiteY3" fmla="*/ 138196 h 829159"/>
              <a:gd name="connsiteX4" fmla="*/ 1133793 w 1133793"/>
              <a:gd name="connsiteY4" fmla="*/ 690963 h 829159"/>
              <a:gd name="connsiteX5" fmla="*/ 995597 w 1133793"/>
              <a:gd name="connsiteY5" fmla="*/ 829159 h 829159"/>
              <a:gd name="connsiteX6" fmla="*/ 138196 w 1133793"/>
              <a:gd name="connsiteY6" fmla="*/ 829159 h 829159"/>
              <a:gd name="connsiteX7" fmla="*/ 0 w 1133793"/>
              <a:gd name="connsiteY7" fmla="*/ 690963 h 829159"/>
              <a:gd name="connsiteX8" fmla="*/ 0 w 1133793"/>
              <a:gd name="connsiteY8" fmla="*/ 138196 h 829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3793" h="829159">
                <a:moveTo>
                  <a:pt x="0" y="138196"/>
                </a:moveTo>
                <a:cubicBezTo>
                  <a:pt x="0" y="61872"/>
                  <a:pt x="61872" y="0"/>
                  <a:pt x="138196" y="0"/>
                </a:cubicBezTo>
                <a:lnTo>
                  <a:pt x="995597" y="0"/>
                </a:lnTo>
                <a:cubicBezTo>
                  <a:pt x="1071921" y="0"/>
                  <a:pt x="1133793" y="61872"/>
                  <a:pt x="1133793" y="138196"/>
                </a:cubicBezTo>
                <a:lnTo>
                  <a:pt x="1133793" y="690963"/>
                </a:lnTo>
                <a:cubicBezTo>
                  <a:pt x="1133793" y="767287"/>
                  <a:pt x="1071921" y="829159"/>
                  <a:pt x="995597" y="829159"/>
                </a:cubicBezTo>
                <a:lnTo>
                  <a:pt x="138196" y="829159"/>
                </a:lnTo>
                <a:cubicBezTo>
                  <a:pt x="61872" y="829159"/>
                  <a:pt x="0" y="767287"/>
                  <a:pt x="0" y="690963"/>
                </a:cubicBezTo>
                <a:lnTo>
                  <a:pt x="0" y="138196"/>
                </a:lnTo>
                <a:close/>
              </a:path>
            </a:pathLst>
          </a:custGeom>
          <a:solidFill>
            <a:srgbClr val="92BD61"/>
          </a:solidFill>
          <a:ln>
            <a:solidFill>
              <a:srgbClr val="92BD61"/>
            </a:solidFill>
          </a:ln>
        </p:spPr>
        <p:style>
          <a:lnRef idx="1">
            <a:schemeClr val="accent6"/>
          </a:lnRef>
          <a:fillRef idx="3">
            <a:schemeClr val="accent6"/>
          </a:fillRef>
          <a:effectRef idx="2">
            <a:schemeClr val="accent6"/>
          </a:effectRef>
          <a:fontRef idx="minor">
            <a:schemeClr val="lt1"/>
          </a:fontRef>
        </p:style>
        <p:txBody>
          <a:bodyPr spcFirstLastPara="0" vert="horz" wrap="square" lIns="101436" tIns="70956" rIns="101436" bIns="70956" numCol="1" spcCol="1270" anchor="ctr" anchorCtr="0">
            <a:noAutofit/>
          </a:bodyPr>
          <a:lstStyle/>
          <a:p>
            <a:pPr lvl="0" algn="ctr" defTabSz="711200">
              <a:lnSpc>
                <a:spcPct val="90000"/>
              </a:lnSpc>
              <a:spcBef>
                <a:spcPct val="0"/>
              </a:spcBef>
              <a:spcAft>
                <a:spcPct val="35000"/>
              </a:spcAft>
            </a:pPr>
            <a:r>
              <a:rPr lang="zh-CN" altLang="en-US" sz="1600" b="1" dirty="0">
                <a:latin typeface="微软雅黑" panose="020B0503020204020204" pitchFamily="34" charset="-122"/>
                <a:ea typeface="微软雅黑" panose="020B0503020204020204" pitchFamily="34" charset="-122"/>
              </a:rPr>
              <a:t>全面深化“三通两平台”建设</a:t>
            </a:r>
            <a:endParaRPr lang="zh-CN" altLang="en-US" sz="1600" kern="1200" dirty="0">
              <a:latin typeface="微软雅黑" panose="020B0503020204020204" pitchFamily="34" charset="-122"/>
              <a:ea typeface="微软雅黑" panose="020B0503020204020204" pitchFamily="34" charset="-122"/>
            </a:endParaRPr>
          </a:p>
        </p:txBody>
      </p:sp>
      <p:sp>
        <p:nvSpPr>
          <p:cNvPr id="31" name="任意多边形 47">
            <a:extLst>
              <a:ext uri="{FF2B5EF4-FFF2-40B4-BE49-F238E27FC236}">
                <a16:creationId xmlns:a16="http://schemas.microsoft.com/office/drawing/2014/main" xmlns="" id="{4D1131DD-5393-4005-85E6-BE4BEC8DCA87}"/>
              </a:ext>
            </a:extLst>
          </p:cNvPr>
          <p:cNvSpPr/>
          <p:nvPr/>
        </p:nvSpPr>
        <p:spPr>
          <a:xfrm>
            <a:off x="3939097" y="4887283"/>
            <a:ext cx="4456672" cy="795881"/>
          </a:xfrm>
          <a:custGeom>
            <a:avLst/>
            <a:gdLst>
              <a:gd name="connsiteX0" fmla="*/ 0 w 3693121"/>
              <a:gd name="connsiteY0" fmla="*/ 118053 h 944421"/>
              <a:gd name="connsiteX1" fmla="*/ 3220911 w 3693121"/>
              <a:gd name="connsiteY1" fmla="*/ 118053 h 944421"/>
              <a:gd name="connsiteX2" fmla="*/ 3220911 w 3693121"/>
              <a:gd name="connsiteY2" fmla="*/ 0 h 944421"/>
              <a:gd name="connsiteX3" fmla="*/ 3693121 w 3693121"/>
              <a:gd name="connsiteY3" fmla="*/ 472211 h 944421"/>
              <a:gd name="connsiteX4" fmla="*/ 3220911 w 3693121"/>
              <a:gd name="connsiteY4" fmla="*/ 944421 h 944421"/>
              <a:gd name="connsiteX5" fmla="*/ 3220911 w 3693121"/>
              <a:gd name="connsiteY5" fmla="*/ 826368 h 944421"/>
              <a:gd name="connsiteX6" fmla="*/ 0 w 3693121"/>
              <a:gd name="connsiteY6" fmla="*/ 826368 h 944421"/>
              <a:gd name="connsiteX7" fmla="*/ 0 w 3693121"/>
              <a:gd name="connsiteY7" fmla="*/ 118053 h 944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93121" h="944421">
                <a:moveTo>
                  <a:pt x="0" y="118053"/>
                </a:moveTo>
                <a:lnTo>
                  <a:pt x="3220911" y="118053"/>
                </a:lnTo>
                <a:lnTo>
                  <a:pt x="3220911" y="0"/>
                </a:lnTo>
                <a:lnTo>
                  <a:pt x="3693121" y="472211"/>
                </a:lnTo>
                <a:lnTo>
                  <a:pt x="3220911" y="944421"/>
                </a:lnTo>
                <a:lnTo>
                  <a:pt x="3220911" y="826368"/>
                </a:lnTo>
                <a:lnTo>
                  <a:pt x="0" y="826368"/>
                </a:lnTo>
                <a:lnTo>
                  <a:pt x="0" y="118053"/>
                </a:lnTo>
                <a:close/>
              </a:path>
            </a:pathLst>
          </a:custGeom>
          <a:noFill/>
          <a:ln>
            <a:noFill/>
          </a:ln>
          <a:effectLst>
            <a:softEdge rad="31750"/>
          </a:effectLst>
        </p:spPr>
        <p:style>
          <a:lnRef idx="1">
            <a:schemeClr val="dk1"/>
          </a:lnRef>
          <a:fillRef idx="2">
            <a:schemeClr val="dk1"/>
          </a:fillRef>
          <a:effectRef idx="1">
            <a:schemeClr val="dk1"/>
          </a:effectRef>
          <a:fontRef idx="minor">
            <a:schemeClr val="dk1">
              <a:hueOff val="0"/>
              <a:satOff val="0"/>
              <a:lumOff val="0"/>
              <a:alphaOff val="0"/>
            </a:schemeClr>
          </a:fontRef>
        </p:style>
        <p:txBody>
          <a:bodyPr spcFirstLastPara="0" vert="horz" wrap="square" lIns="7620" tIns="125673" rIns="361778" bIns="125673" numCol="1" spcCol="1270" anchor="t" anchorCtr="0">
            <a:noAutofit/>
          </a:bodyPr>
          <a:lstStyle/>
          <a:p>
            <a:pPr marL="114300" lvl="1" indent="-114300" defTabSz="533400">
              <a:lnSpc>
                <a:spcPct val="150000"/>
              </a:lnSpc>
              <a:spcBef>
                <a:spcPct val="0"/>
              </a:spcBef>
              <a:spcAft>
                <a:spcPct val="15000"/>
              </a:spcAft>
              <a:buFontTx/>
              <a:buChar char="•"/>
            </a:pPr>
            <a:r>
              <a:rPr lang="zh-CN" altLang="en-US" sz="1400" b="1" dirty="0">
                <a:solidFill>
                  <a:srgbClr val="C00000"/>
                </a:solidFill>
                <a:latin typeface="微软雅黑" panose="020B0503020204020204" pitchFamily="34" charset="-122"/>
              </a:rPr>
              <a:t>整合</a:t>
            </a:r>
            <a:r>
              <a:rPr lang="zh-CN" altLang="en-US" sz="1400" b="1" dirty="0" smtClean="0">
                <a:solidFill>
                  <a:srgbClr val="C00000"/>
                </a:solidFill>
                <a:latin typeface="微软雅黑" panose="020B0503020204020204" pitchFamily="34" charset="-122"/>
              </a:rPr>
              <a:t>  </a:t>
            </a:r>
            <a:r>
              <a:rPr lang="zh-CN" altLang="en-US" sz="1400" dirty="0" smtClean="0"/>
              <a:t>现有资源，采用云计算技术，</a:t>
            </a:r>
            <a:r>
              <a:rPr lang="zh-CN" altLang="en-US" sz="1400" dirty="0" smtClean="0">
                <a:latin typeface="微软雅黑" panose="020B0503020204020204" pitchFamily="34" charset="-122"/>
                <a:ea typeface="微软雅黑" panose="020B0503020204020204" pitchFamily="34" charset="-122"/>
              </a:rPr>
              <a:t>构建稳定可靠、低成本的的国家教育云服务模式</a:t>
            </a:r>
            <a:r>
              <a:rPr lang="en-US" altLang="zh-CN" sz="1400" dirty="0">
                <a:latin typeface="微软雅黑" panose="020B0503020204020204" pitchFamily="34" charset="-122"/>
                <a:ea typeface="微软雅黑" panose="020B0503020204020204" pitchFamily="34" charset="-122"/>
              </a:rPr>
              <a:t>…..</a:t>
            </a:r>
            <a:endParaRPr lang="zh-CN" altLang="en-US" sz="1400" dirty="0">
              <a:latin typeface="微软雅黑" panose="020B0503020204020204" pitchFamily="34" charset="-122"/>
              <a:ea typeface="微软雅黑" panose="020B0503020204020204" pitchFamily="34" charset="-122"/>
            </a:endParaRPr>
          </a:p>
          <a:p>
            <a:pPr marL="114300" lvl="1" indent="-114300" defTabSz="533400">
              <a:lnSpc>
                <a:spcPct val="150000"/>
              </a:lnSpc>
              <a:spcBef>
                <a:spcPct val="0"/>
              </a:spcBef>
              <a:spcAft>
                <a:spcPct val="15000"/>
              </a:spcAft>
              <a:buChar char="•"/>
            </a:pPr>
            <a:endParaRPr lang="zh-CN" altLang="en-US" sz="1400" b="0" kern="1200" dirty="0">
              <a:latin typeface="微软雅黑" panose="020B0503020204020204" pitchFamily="34" charset="-122"/>
              <a:ea typeface="微软雅黑" panose="020B0503020204020204" pitchFamily="34" charset="-122"/>
            </a:endParaRPr>
          </a:p>
          <a:p>
            <a:pPr marL="57150" lvl="1" indent="-57150" algn="l" defTabSz="466725">
              <a:spcBef>
                <a:spcPct val="0"/>
              </a:spcBef>
              <a:spcAft>
                <a:spcPct val="15000"/>
              </a:spcAft>
              <a:buChar char="•"/>
            </a:pPr>
            <a:endParaRPr lang="zh-CN" altLang="en-US" sz="1050" kern="1200" dirty="0">
              <a:latin typeface="微软雅黑" panose="020B0503020204020204" pitchFamily="34" charset="-122"/>
              <a:ea typeface="微软雅黑" panose="020B0503020204020204" pitchFamily="34" charset="-122"/>
            </a:endParaRPr>
          </a:p>
        </p:txBody>
      </p:sp>
      <p:sp>
        <p:nvSpPr>
          <p:cNvPr id="32" name="任意多边形 48">
            <a:extLst>
              <a:ext uri="{FF2B5EF4-FFF2-40B4-BE49-F238E27FC236}">
                <a16:creationId xmlns:a16="http://schemas.microsoft.com/office/drawing/2014/main" xmlns="" id="{014046F7-AD75-44B1-ACF7-73968AF88BE2}"/>
              </a:ext>
            </a:extLst>
          </p:cNvPr>
          <p:cNvSpPr/>
          <p:nvPr/>
        </p:nvSpPr>
        <p:spPr>
          <a:xfrm>
            <a:off x="662940" y="5139549"/>
            <a:ext cx="3085651" cy="520205"/>
          </a:xfrm>
          <a:custGeom>
            <a:avLst/>
            <a:gdLst>
              <a:gd name="connsiteX0" fmla="*/ 0 w 1112499"/>
              <a:gd name="connsiteY0" fmla="*/ 138852 h 833094"/>
              <a:gd name="connsiteX1" fmla="*/ 138852 w 1112499"/>
              <a:gd name="connsiteY1" fmla="*/ 0 h 833094"/>
              <a:gd name="connsiteX2" fmla="*/ 973647 w 1112499"/>
              <a:gd name="connsiteY2" fmla="*/ 0 h 833094"/>
              <a:gd name="connsiteX3" fmla="*/ 1112499 w 1112499"/>
              <a:gd name="connsiteY3" fmla="*/ 138852 h 833094"/>
              <a:gd name="connsiteX4" fmla="*/ 1112499 w 1112499"/>
              <a:gd name="connsiteY4" fmla="*/ 694242 h 833094"/>
              <a:gd name="connsiteX5" fmla="*/ 973647 w 1112499"/>
              <a:gd name="connsiteY5" fmla="*/ 833094 h 833094"/>
              <a:gd name="connsiteX6" fmla="*/ 138852 w 1112499"/>
              <a:gd name="connsiteY6" fmla="*/ 833094 h 833094"/>
              <a:gd name="connsiteX7" fmla="*/ 0 w 1112499"/>
              <a:gd name="connsiteY7" fmla="*/ 694242 h 833094"/>
              <a:gd name="connsiteX8" fmla="*/ 0 w 1112499"/>
              <a:gd name="connsiteY8" fmla="*/ 138852 h 833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2499" h="833094">
                <a:moveTo>
                  <a:pt x="0" y="138852"/>
                </a:moveTo>
                <a:cubicBezTo>
                  <a:pt x="0" y="62166"/>
                  <a:pt x="62166" y="0"/>
                  <a:pt x="138852" y="0"/>
                </a:cubicBezTo>
                <a:lnTo>
                  <a:pt x="973647" y="0"/>
                </a:lnTo>
                <a:cubicBezTo>
                  <a:pt x="1050333" y="0"/>
                  <a:pt x="1112499" y="62166"/>
                  <a:pt x="1112499" y="138852"/>
                </a:cubicBezTo>
                <a:lnTo>
                  <a:pt x="1112499" y="694242"/>
                </a:lnTo>
                <a:cubicBezTo>
                  <a:pt x="1112499" y="770928"/>
                  <a:pt x="1050333" y="833094"/>
                  <a:pt x="973647" y="833094"/>
                </a:cubicBezTo>
                <a:lnTo>
                  <a:pt x="138852" y="833094"/>
                </a:lnTo>
                <a:cubicBezTo>
                  <a:pt x="62166" y="833094"/>
                  <a:pt x="0" y="770928"/>
                  <a:pt x="0" y="694242"/>
                </a:cubicBezTo>
                <a:lnTo>
                  <a:pt x="0" y="138852"/>
                </a:lnTo>
                <a:close/>
              </a:path>
            </a:pathLst>
          </a:custGeom>
          <a:solidFill>
            <a:srgbClr val="1CA196"/>
          </a:solidFill>
          <a:ln>
            <a:solidFill>
              <a:srgbClr val="1CA196"/>
            </a:solidFill>
          </a:ln>
        </p:spPr>
        <p:style>
          <a:lnRef idx="1">
            <a:schemeClr val="accent5"/>
          </a:lnRef>
          <a:fillRef idx="3">
            <a:schemeClr val="accent5"/>
          </a:fillRef>
          <a:effectRef idx="2">
            <a:schemeClr val="accent5"/>
          </a:effectRef>
          <a:fontRef idx="minor">
            <a:schemeClr val="lt1"/>
          </a:fontRef>
        </p:style>
        <p:txBody>
          <a:bodyPr spcFirstLastPara="0" vert="horz" wrap="square" lIns="101628" tIns="71148" rIns="101628" bIns="71148" numCol="1" spcCol="1270" anchor="ctr" anchorCtr="0">
            <a:noAutofit/>
          </a:bodyPr>
          <a:lstStyle/>
          <a:p>
            <a:pPr lvl="0" algn="ctr" defTabSz="711200">
              <a:lnSpc>
                <a:spcPct val="90000"/>
              </a:lnSpc>
              <a:spcBef>
                <a:spcPct val="0"/>
              </a:spcBef>
              <a:spcAft>
                <a:spcPct val="35000"/>
              </a:spcAft>
            </a:pPr>
            <a:r>
              <a:rPr lang="zh-CN" altLang="en-US" sz="1600" b="1" dirty="0">
                <a:latin typeface="微软雅黑" panose="020B0503020204020204" pitchFamily="34" charset="-122"/>
              </a:rPr>
              <a:t>构建</a:t>
            </a:r>
            <a:r>
              <a:rPr lang="zh-CN" altLang="en-US" sz="1600" b="1" dirty="0" smtClean="0">
                <a:latin typeface="微软雅黑" panose="020B0503020204020204" pitchFamily="34" charset="-122"/>
              </a:rPr>
              <a:t>“区域教育云”服务模式</a:t>
            </a:r>
            <a:endParaRPr lang="zh-CN" altLang="en-US" sz="1600" b="1" kern="1200" dirty="0">
              <a:latin typeface="微软雅黑" panose="020B0503020204020204" pitchFamily="34" charset="-122"/>
              <a:ea typeface="微软雅黑" panose="020B0503020204020204" pitchFamily="34" charset="-122"/>
            </a:endParaRPr>
          </a:p>
        </p:txBody>
      </p:sp>
      <p:sp>
        <p:nvSpPr>
          <p:cNvPr id="33" name="任意多边形 49">
            <a:extLst>
              <a:ext uri="{FF2B5EF4-FFF2-40B4-BE49-F238E27FC236}">
                <a16:creationId xmlns:a16="http://schemas.microsoft.com/office/drawing/2014/main" xmlns="" id="{A53E922B-03C1-44A9-A035-D31D1666AE2C}"/>
              </a:ext>
            </a:extLst>
          </p:cNvPr>
          <p:cNvSpPr/>
          <p:nvPr/>
        </p:nvSpPr>
        <p:spPr>
          <a:xfrm>
            <a:off x="3908612" y="5782956"/>
            <a:ext cx="4606737" cy="867450"/>
          </a:xfrm>
          <a:custGeom>
            <a:avLst/>
            <a:gdLst>
              <a:gd name="connsiteX0" fmla="*/ 0 w 4204382"/>
              <a:gd name="connsiteY0" fmla="*/ 147532 h 1180253"/>
              <a:gd name="connsiteX1" fmla="*/ 3614256 w 4204382"/>
              <a:gd name="connsiteY1" fmla="*/ 147532 h 1180253"/>
              <a:gd name="connsiteX2" fmla="*/ 3614256 w 4204382"/>
              <a:gd name="connsiteY2" fmla="*/ 0 h 1180253"/>
              <a:gd name="connsiteX3" fmla="*/ 4204382 w 4204382"/>
              <a:gd name="connsiteY3" fmla="*/ 590127 h 1180253"/>
              <a:gd name="connsiteX4" fmla="*/ 3614256 w 4204382"/>
              <a:gd name="connsiteY4" fmla="*/ 1180253 h 1180253"/>
              <a:gd name="connsiteX5" fmla="*/ 3614256 w 4204382"/>
              <a:gd name="connsiteY5" fmla="*/ 1032721 h 1180253"/>
              <a:gd name="connsiteX6" fmla="*/ 0 w 4204382"/>
              <a:gd name="connsiteY6" fmla="*/ 1032721 h 1180253"/>
              <a:gd name="connsiteX7" fmla="*/ 0 w 4204382"/>
              <a:gd name="connsiteY7" fmla="*/ 147532 h 1180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04382" h="1180253">
                <a:moveTo>
                  <a:pt x="0" y="147532"/>
                </a:moveTo>
                <a:lnTo>
                  <a:pt x="3614256" y="147532"/>
                </a:lnTo>
                <a:lnTo>
                  <a:pt x="3614256" y="0"/>
                </a:lnTo>
                <a:lnTo>
                  <a:pt x="4204382" y="590127"/>
                </a:lnTo>
                <a:lnTo>
                  <a:pt x="3614256" y="1180253"/>
                </a:lnTo>
                <a:lnTo>
                  <a:pt x="3614256" y="1032721"/>
                </a:lnTo>
                <a:lnTo>
                  <a:pt x="0" y="1032721"/>
                </a:lnTo>
                <a:lnTo>
                  <a:pt x="0" y="147532"/>
                </a:lnTo>
                <a:close/>
              </a:path>
            </a:pathLst>
          </a:custGeom>
          <a:noFill/>
          <a:ln>
            <a:solidFill>
              <a:srgbClr val="C00000"/>
            </a:solidFill>
          </a:ln>
          <a:effectLst>
            <a:softEdge rad="31750"/>
          </a:effectLst>
        </p:spPr>
        <p:style>
          <a:lnRef idx="1">
            <a:schemeClr val="dk1"/>
          </a:lnRef>
          <a:fillRef idx="2">
            <a:schemeClr val="dk1"/>
          </a:fillRef>
          <a:effectRef idx="1">
            <a:schemeClr val="dk1"/>
          </a:effectRef>
          <a:fontRef idx="minor">
            <a:schemeClr val="dk1">
              <a:hueOff val="0"/>
              <a:satOff val="0"/>
              <a:lumOff val="0"/>
              <a:alphaOff val="0"/>
            </a:schemeClr>
          </a:fontRef>
        </p:style>
        <p:txBody>
          <a:bodyPr spcFirstLastPara="0" vert="horz" wrap="square" lIns="7620" tIns="155152" rIns="450215" bIns="155152" numCol="1" spcCol="1270" anchor="t" anchorCtr="0">
            <a:noAutofit/>
          </a:bodyPr>
          <a:lstStyle/>
          <a:p>
            <a:pPr marL="114300" lvl="1" indent="-107950" defTabSz="533400">
              <a:lnSpc>
                <a:spcPts val="2000"/>
              </a:lnSpc>
              <a:spcBef>
                <a:spcPct val="0"/>
              </a:spcBef>
              <a:spcAft>
                <a:spcPct val="15000"/>
              </a:spcAft>
              <a:buChar char="•"/>
            </a:pPr>
            <a:r>
              <a:rPr lang="zh-CN" altLang="en-US" sz="1400" b="1" kern="1200" dirty="0">
                <a:solidFill>
                  <a:srgbClr val="C00000"/>
                </a:solidFill>
                <a:latin typeface="微软雅黑" panose="020B0503020204020204" pitchFamily="34" charset="-122"/>
                <a:ea typeface="微软雅黑" panose="020B0503020204020204" pitchFamily="34" charset="-122"/>
              </a:rPr>
              <a:t>鼓励  </a:t>
            </a:r>
            <a:r>
              <a:rPr lang="zh-CN" altLang="en-US" sz="1400" dirty="0">
                <a:latin typeface="微软雅黑" panose="020B0503020204020204" pitchFamily="34" charset="-122"/>
              </a:rPr>
              <a:t>企业根据市场需求建设平台，培育</a:t>
            </a:r>
            <a:r>
              <a:rPr lang="zh-CN" altLang="en-US" sz="1400" b="1" dirty="0"/>
              <a:t>社会化的资源服务市场</a:t>
            </a:r>
            <a:r>
              <a:rPr lang="zh-CN" altLang="en-US" sz="1400" dirty="0">
                <a:latin typeface="微软雅黑" panose="020B0503020204020204" pitchFamily="34" charset="-122"/>
              </a:rPr>
              <a:t>，采用政府</a:t>
            </a:r>
            <a:r>
              <a:rPr lang="zh-CN" altLang="en-US" sz="1400" b="1" dirty="0"/>
              <a:t>购买服务</a:t>
            </a:r>
            <a:r>
              <a:rPr lang="zh-CN" altLang="en-US" sz="1400" dirty="0">
                <a:latin typeface="微软雅黑" panose="020B0503020204020204" pitchFamily="34" charset="-122"/>
              </a:rPr>
              <a:t>等方式，鼓励有资质的企业、机构</a:t>
            </a:r>
            <a:r>
              <a:rPr lang="zh-CN" altLang="en-US" sz="1400" b="1" dirty="0"/>
              <a:t>开发优质资源、提供优质服务</a:t>
            </a:r>
            <a:r>
              <a:rPr lang="en-US" altLang="zh-CN" sz="1400" b="0" kern="1200" dirty="0">
                <a:latin typeface="微软雅黑" panose="020B0503020204020204" pitchFamily="34" charset="-122"/>
                <a:ea typeface="微软雅黑" panose="020B0503020204020204" pitchFamily="34" charset="-122"/>
              </a:rPr>
              <a:t>……</a:t>
            </a:r>
            <a:endParaRPr lang="zh-CN" altLang="en-US" sz="1400" b="0" kern="1200" dirty="0">
              <a:latin typeface="微软雅黑" panose="020B0503020204020204" pitchFamily="34" charset="-122"/>
              <a:ea typeface="微软雅黑" panose="020B0503020204020204" pitchFamily="34" charset="-122"/>
            </a:endParaRPr>
          </a:p>
        </p:txBody>
      </p:sp>
      <p:sp>
        <p:nvSpPr>
          <p:cNvPr id="34" name="任意多边形 50">
            <a:extLst>
              <a:ext uri="{FF2B5EF4-FFF2-40B4-BE49-F238E27FC236}">
                <a16:creationId xmlns:a16="http://schemas.microsoft.com/office/drawing/2014/main" xmlns="" id="{4293E06C-3B07-4777-931C-059888F23906}"/>
              </a:ext>
            </a:extLst>
          </p:cNvPr>
          <p:cNvSpPr/>
          <p:nvPr/>
        </p:nvSpPr>
        <p:spPr>
          <a:xfrm>
            <a:off x="662941" y="6039371"/>
            <a:ext cx="3085650" cy="515811"/>
          </a:xfrm>
          <a:custGeom>
            <a:avLst/>
            <a:gdLst>
              <a:gd name="connsiteX0" fmla="*/ 0 w 1094536"/>
              <a:gd name="connsiteY0" fmla="*/ 142560 h 855343"/>
              <a:gd name="connsiteX1" fmla="*/ 142560 w 1094536"/>
              <a:gd name="connsiteY1" fmla="*/ 0 h 855343"/>
              <a:gd name="connsiteX2" fmla="*/ 951976 w 1094536"/>
              <a:gd name="connsiteY2" fmla="*/ 0 h 855343"/>
              <a:gd name="connsiteX3" fmla="*/ 1094536 w 1094536"/>
              <a:gd name="connsiteY3" fmla="*/ 142560 h 855343"/>
              <a:gd name="connsiteX4" fmla="*/ 1094536 w 1094536"/>
              <a:gd name="connsiteY4" fmla="*/ 712783 h 855343"/>
              <a:gd name="connsiteX5" fmla="*/ 951976 w 1094536"/>
              <a:gd name="connsiteY5" fmla="*/ 855343 h 855343"/>
              <a:gd name="connsiteX6" fmla="*/ 142560 w 1094536"/>
              <a:gd name="connsiteY6" fmla="*/ 855343 h 855343"/>
              <a:gd name="connsiteX7" fmla="*/ 0 w 1094536"/>
              <a:gd name="connsiteY7" fmla="*/ 712783 h 855343"/>
              <a:gd name="connsiteX8" fmla="*/ 0 w 1094536"/>
              <a:gd name="connsiteY8" fmla="*/ 142560 h 855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4536" h="855343">
                <a:moveTo>
                  <a:pt x="0" y="142560"/>
                </a:moveTo>
                <a:cubicBezTo>
                  <a:pt x="0" y="63826"/>
                  <a:pt x="63826" y="0"/>
                  <a:pt x="142560" y="0"/>
                </a:cubicBezTo>
                <a:lnTo>
                  <a:pt x="951976" y="0"/>
                </a:lnTo>
                <a:cubicBezTo>
                  <a:pt x="1030710" y="0"/>
                  <a:pt x="1094536" y="63826"/>
                  <a:pt x="1094536" y="142560"/>
                </a:cubicBezTo>
                <a:lnTo>
                  <a:pt x="1094536" y="712783"/>
                </a:lnTo>
                <a:cubicBezTo>
                  <a:pt x="1094536" y="791517"/>
                  <a:pt x="1030710" y="855343"/>
                  <a:pt x="951976" y="855343"/>
                </a:cubicBezTo>
                <a:lnTo>
                  <a:pt x="142560" y="855343"/>
                </a:lnTo>
                <a:cubicBezTo>
                  <a:pt x="63826" y="855343"/>
                  <a:pt x="0" y="791517"/>
                  <a:pt x="0" y="712783"/>
                </a:cubicBezTo>
                <a:lnTo>
                  <a:pt x="0" y="142560"/>
                </a:lnTo>
                <a:close/>
              </a:path>
            </a:pathLst>
          </a:custGeom>
          <a:solidFill>
            <a:srgbClr val="DE7272"/>
          </a:solidFill>
          <a:ln>
            <a:solidFill>
              <a:srgbClr val="DE7272"/>
            </a:solidFill>
          </a:ln>
        </p:spPr>
        <p:style>
          <a:lnRef idx="1">
            <a:schemeClr val="accent3"/>
          </a:lnRef>
          <a:fillRef idx="3">
            <a:schemeClr val="accent3"/>
          </a:fillRef>
          <a:effectRef idx="2">
            <a:schemeClr val="accent3"/>
          </a:effectRef>
          <a:fontRef idx="minor">
            <a:schemeClr val="lt1"/>
          </a:fontRef>
        </p:style>
        <p:txBody>
          <a:bodyPr spcFirstLastPara="0" vert="horz" wrap="square" lIns="102714" tIns="72234" rIns="102714" bIns="72234" numCol="1" spcCol="1270" anchor="ctr" anchorCtr="0">
            <a:noAutofit/>
          </a:bodyPr>
          <a:lstStyle/>
          <a:p>
            <a:pPr lvl="0" algn="ctr" defTabSz="711200">
              <a:lnSpc>
                <a:spcPct val="90000"/>
              </a:lnSpc>
              <a:spcBef>
                <a:spcPct val="0"/>
              </a:spcBef>
              <a:spcAft>
                <a:spcPct val="35000"/>
              </a:spcAft>
            </a:pPr>
            <a:r>
              <a:rPr lang="zh-CN" altLang="en-US" sz="1600" b="1" dirty="0">
                <a:latin typeface="微软雅黑" panose="020B0503020204020204" pitchFamily="34" charset="-122"/>
              </a:rPr>
              <a:t>鼓励企业根据市场需求建设平台</a:t>
            </a:r>
            <a:endParaRPr lang="zh-CN" altLang="en-US" sz="1600" kern="1200" dirty="0">
              <a:latin typeface="微软雅黑" panose="020B0503020204020204" pitchFamily="34" charset="-122"/>
              <a:ea typeface="微软雅黑" panose="020B0503020204020204" pitchFamily="34" charset="-122"/>
            </a:endParaRPr>
          </a:p>
        </p:txBody>
      </p:sp>
      <p:sp>
        <p:nvSpPr>
          <p:cNvPr id="35" name="任意多边形 22">
            <a:extLst>
              <a:ext uri="{FF2B5EF4-FFF2-40B4-BE49-F238E27FC236}">
                <a16:creationId xmlns:a16="http://schemas.microsoft.com/office/drawing/2014/main" xmlns="" id="{AD3FFE17-A373-4CDB-A150-6485106AB2D9}"/>
              </a:ext>
            </a:extLst>
          </p:cNvPr>
          <p:cNvSpPr/>
          <p:nvPr/>
        </p:nvSpPr>
        <p:spPr>
          <a:xfrm>
            <a:off x="7890243" y="4798382"/>
            <a:ext cx="4242986" cy="1555922"/>
          </a:xfrm>
          <a:custGeom>
            <a:avLst/>
            <a:gdLst>
              <a:gd name="connsiteX0" fmla="*/ 0 w 3141063"/>
              <a:gd name="connsiteY0" fmla="*/ 110674 h 885392"/>
              <a:gd name="connsiteX1" fmla="*/ 2698367 w 3141063"/>
              <a:gd name="connsiteY1" fmla="*/ 110674 h 885392"/>
              <a:gd name="connsiteX2" fmla="*/ 2698367 w 3141063"/>
              <a:gd name="connsiteY2" fmla="*/ 0 h 885392"/>
              <a:gd name="connsiteX3" fmla="*/ 3141063 w 3141063"/>
              <a:gd name="connsiteY3" fmla="*/ 442696 h 885392"/>
              <a:gd name="connsiteX4" fmla="*/ 2698367 w 3141063"/>
              <a:gd name="connsiteY4" fmla="*/ 885392 h 885392"/>
              <a:gd name="connsiteX5" fmla="*/ 2698367 w 3141063"/>
              <a:gd name="connsiteY5" fmla="*/ 774718 h 885392"/>
              <a:gd name="connsiteX6" fmla="*/ 0 w 3141063"/>
              <a:gd name="connsiteY6" fmla="*/ 774718 h 885392"/>
              <a:gd name="connsiteX7" fmla="*/ 0 w 3141063"/>
              <a:gd name="connsiteY7" fmla="*/ 110674 h 885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41063" h="885392">
                <a:moveTo>
                  <a:pt x="0" y="110674"/>
                </a:moveTo>
                <a:lnTo>
                  <a:pt x="2698367" y="110674"/>
                </a:lnTo>
                <a:lnTo>
                  <a:pt x="2698367" y="0"/>
                </a:lnTo>
                <a:lnTo>
                  <a:pt x="3141063" y="442696"/>
                </a:lnTo>
                <a:lnTo>
                  <a:pt x="2698367" y="885392"/>
                </a:lnTo>
                <a:lnTo>
                  <a:pt x="2698367" y="774718"/>
                </a:lnTo>
                <a:lnTo>
                  <a:pt x="0" y="774718"/>
                </a:lnTo>
                <a:lnTo>
                  <a:pt x="0" y="110674"/>
                </a:lnTo>
                <a:close/>
              </a:path>
            </a:pathLst>
          </a:custGeom>
          <a:noFill/>
          <a:ln>
            <a:noFill/>
          </a:ln>
          <a:effectLst>
            <a:softEdge rad="31750"/>
          </a:effectLst>
        </p:spPr>
        <p:style>
          <a:lnRef idx="1">
            <a:schemeClr val="dk1"/>
          </a:lnRef>
          <a:fillRef idx="2">
            <a:schemeClr val="dk1"/>
          </a:fillRef>
          <a:effectRef idx="1">
            <a:schemeClr val="dk1"/>
          </a:effectRef>
          <a:fontRef idx="minor">
            <a:schemeClr val="dk1">
              <a:hueOff val="0"/>
              <a:satOff val="0"/>
              <a:lumOff val="0"/>
              <a:alphaOff val="0"/>
            </a:schemeClr>
          </a:fontRef>
        </p:style>
        <p:txBody>
          <a:bodyPr spcFirstLastPara="0" vert="horz" wrap="square" lIns="7620" tIns="118294" rIns="339642" bIns="118294" numCol="1" spcCol="1270" anchor="t" anchorCtr="0">
            <a:noAutofit/>
          </a:bodyPr>
          <a:lstStyle/>
          <a:p>
            <a:pPr marL="0" lvl="1" defTabSz="533400">
              <a:lnSpc>
                <a:spcPct val="150000"/>
              </a:lnSpc>
              <a:spcBef>
                <a:spcPct val="0"/>
              </a:spcBef>
            </a:pPr>
            <a:endParaRPr lang="zh-CN" altLang="en-US" sz="2800" kern="1200" dirty="0">
              <a:latin typeface="微软雅黑" panose="020B0503020204020204" pitchFamily="34" charset="-122"/>
              <a:ea typeface="微软雅黑" panose="020B0503020204020204" pitchFamily="34" charset="-122"/>
            </a:endParaRPr>
          </a:p>
        </p:txBody>
      </p:sp>
      <p:sp>
        <p:nvSpPr>
          <p:cNvPr id="36" name="矩形 35">
            <a:extLst>
              <a:ext uri="{FF2B5EF4-FFF2-40B4-BE49-F238E27FC236}">
                <a16:creationId xmlns:a16="http://schemas.microsoft.com/office/drawing/2014/main" xmlns="" id="{A802469B-9189-4B6D-AF82-BB81623A9812}"/>
              </a:ext>
            </a:extLst>
          </p:cNvPr>
          <p:cNvSpPr/>
          <p:nvPr/>
        </p:nvSpPr>
        <p:spPr>
          <a:xfrm>
            <a:off x="8384089" y="4819707"/>
            <a:ext cx="3491681" cy="1384995"/>
          </a:xfrm>
          <a:prstGeom prst="rect">
            <a:avLst/>
          </a:prstGeom>
        </p:spPr>
        <p:txBody>
          <a:bodyPr wrap="square">
            <a:spAutoFit/>
          </a:bodyPr>
          <a:lstStyle/>
          <a:p>
            <a:pPr>
              <a:lnSpc>
                <a:spcPct val="150000"/>
              </a:lnSpc>
            </a:pPr>
            <a:r>
              <a:rPr lang="zh-CN" altLang="en-US" sz="2800" b="1" dirty="0">
                <a:solidFill>
                  <a:srgbClr val="C00000"/>
                </a:solidFill>
                <a:latin typeface="微软雅黑" panose="020B0503020204020204" pitchFamily="34" charset="-122"/>
                <a:ea typeface="微软雅黑" panose="020B0503020204020204" pitchFamily="34" charset="-122"/>
              </a:rPr>
              <a:t>智慧教育是教育信息化发展的必然趋势！</a:t>
            </a:r>
            <a:endParaRPr lang="zh-CN" altLang="en-US" sz="2800" dirty="0"/>
          </a:p>
        </p:txBody>
      </p:sp>
    </p:spTree>
    <p:custDataLst>
      <p:tags r:id="rId1"/>
    </p:custDataLst>
    <p:extLst>
      <p:ext uri="{BB962C8B-B14F-4D97-AF65-F5344CB8AC3E}">
        <p14:creationId xmlns:p14="http://schemas.microsoft.com/office/powerpoint/2010/main" val="14641281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rotWithShape="1">
          <a:blip r:embed="rId8" cstate="print">
            <a:extLst>
              <a:ext uri="{28A0092B-C50C-407E-A947-70E740481C1C}">
                <a14:useLocalDpi xmlns:a14="http://schemas.microsoft.com/office/drawing/2010/main" val="0"/>
              </a:ext>
            </a:extLst>
          </a:blip>
          <a:srcRect l="20861" t="23612"/>
          <a:stretch>
            <a:fillRect/>
          </a:stretch>
        </p:blipFill>
        <p:spPr>
          <a:xfrm>
            <a:off x="0" y="1"/>
            <a:ext cx="1758505" cy="1816100"/>
          </a:xfrm>
          <a:prstGeom prst="rect">
            <a:avLst/>
          </a:prstGeom>
        </p:spPr>
      </p:pic>
      <p:sp>
        <p:nvSpPr>
          <p:cNvPr id="12" name="文本框 11"/>
          <p:cNvSpPr txBox="1"/>
          <p:nvPr/>
        </p:nvSpPr>
        <p:spPr>
          <a:xfrm>
            <a:off x="1758505" y="428690"/>
            <a:ext cx="4698722" cy="584775"/>
          </a:xfrm>
          <a:prstGeom prst="rect">
            <a:avLst/>
          </a:prstGeom>
          <a:noFill/>
        </p:spPr>
        <p:txBody>
          <a:bodyPr wrap="none" rtlCol="0">
            <a:spAutoFit/>
            <a:scene3d>
              <a:camera prst="orthographicFront"/>
              <a:lightRig rig="threePt" dir="t"/>
            </a:scene3d>
            <a:sp3d contourW="12700"/>
          </a:bodyPr>
          <a:lstStyle/>
          <a:p>
            <a:r>
              <a:rPr lang="zh-CN" altLang="en-US" sz="3200" b="1" dirty="0" smtClean="0">
                <a:solidFill>
                  <a:schemeClr val="tx1">
                    <a:lumMod val="75000"/>
                    <a:lumOff val="25000"/>
                  </a:schemeClr>
                </a:solidFill>
                <a:latin typeface="+mn-ea"/>
              </a:rPr>
              <a:t>中国高度重视教育信息化</a:t>
            </a:r>
            <a:endParaRPr lang="zh-CN" altLang="en-US" sz="3200" b="1" dirty="0">
              <a:solidFill>
                <a:schemeClr val="tx1">
                  <a:lumMod val="75000"/>
                  <a:lumOff val="25000"/>
                </a:schemeClr>
              </a:solidFill>
              <a:latin typeface="+mn-ea"/>
            </a:endParaRPr>
          </a:p>
        </p:txBody>
      </p:sp>
      <p:pic>
        <p:nvPicPr>
          <p:cNvPr id="3" name="图片占位符 2"/>
          <p:cNvPicPr>
            <a:picLocks noGrp="1" noChangeAspect="1"/>
          </p:cNvPicPr>
          <p:nvPr>
            <p:ph type="pic" sz="quarter" idx="10"/>
          </p:nvPr>
        </p:nvPicPr>
        <p:blipFill>
          <a:blip r:embed="rId9" cstate="print">
            <a:extLst>
              <a:ext uri="{28A0092B-C50C-407E-A947-70E740481C1C}">
                <a14:useLocalDpi xmlns:a14="http://schemas.microsoft.com/office/drawing/2010/main" val="0"/>
              </a:ext>
            </a:extLst>
          </a:blip>
          <a:srcRect l="10000" r="10000"/>
          <a:stretch>
            <a:fillRect/>
          </a:stretch>
        </p:blipFill>
        <p:spPr>
          <a:xfrm>
            <a:off x="348795" y="2244790"/>
            <a:ext cx="2174876" cy="2174876"/>
          </a:xfrm>
        </p:spPr>
      </p:pic>
      <p:sp>
        <p:nvSpPr>
          <p:cNvPr id="23" name="MH_Title_1"/>
          <p:cNvSpPr>
            <a:spLocks noChangeArrowheads="1"/>
          </p:cNvSpPr>
          <p:nvPr>
            <p:custDataLst>
              <p:tags r:id="rId2"/>
            </p:custDataLst>
          </p:nvPr>
        </p:nvSpPr>
        <p:spPr bwMode="gray">
          <a:xfrm>
            <a:off x="348795" y="2244790"/>
            <a:ext cx="2174875" cy="2174875"/>
          </a:xfrm>
          <a:prstGeom prst="ellipse">
            <a:avLst/>
          </a:prstGeom>
          <a:noFill/>
          <a:ln w="276225">
            <a:solidFill>
              <a:schemeClr val="bg1">
                <a:lumMod val="9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tIns="0" bIns="0" anchor="ctr">
            <a:normAutofit/>
          </a:bodyPr>
          <a:lstStyle>
            <a:lvl1pPr>
              <a:defRPr>
                <a:solidFill>
                  <a:schemeClr val="tx1"/>
                </a:solidFill>
                <a:latin typeface="Arial Narrow" panose="020B0606020202030204" pitchFamily="34" charset="0"/>
                <a:ea typeface="微软雅黑" panose="020B0503020204020204" pitchFamily="34" charset="-122"/>
              </a:defRPr>
            </a:lvl1pPr>
            <a:lvl2pPr marL="742950" indent="-285750">
              <a:defRPr>
                <a:solidFill>
                  <a:schemeClr val="tx1"/>
                </a:solidFill>
                <a:latin typeface="Arial Narrow" panose="020B0606020202030204" pitchFamily="34" charset="0"/>
                <a:ea typeface="微软雅黑" panose="020B0503020204020204" pitchFamily="34" charset="-122"/>
              </a:defRPr>
            </a:lvl2pPr>
            <a:lvl3pPr marL="1143000" indent="-228600">
              <a:defRPr>
                <a:solidFill>
                  <a:schemeClr val="tx1"/>
                </a:solidFill>
                <a:latin typeface="Arial Narrow" panose="020B0606020202030204" pitchFamily="34" charset="0"/>
                <a:ea typeface="微软雅黑" panose="020B0503020204020204" pitchFamily="34" charset="-122"/>
              </a:defRPr>
            </a:lvl3pPr>
            <a:lvl4pPr marL="1600200" indent="-228600">
              <a:defRPr>
                <a:solidFill>
                  <a:schemeClr val="tx1"/>
                </a:solidFill>
                <a:latin typeface="Arial Narrow" panose="020B0606020202030204" pitchFamily="34" charset="0"/>
                <a:ea typeface="微软雅黑" panose="020B0503020204020204" pitchFamily="34" charset="-122"/>
              </a:defRPr>
            </a:lvl4pPr>
            <a:lvl5pPr marL="2057400" indent="-228600">
              <a:defRPr>
                <a:solidFill>
                  <a:schemeClr val="tx1"/>
                </a:solidFill>
                <a:latin typeface="Arial Narrow" panose="020B0606020202030204" pitchFamily="34" charset="0"/>
                <a:ea typeface="微软雅黑" panose="020B0503020204020204" pitchFamily="34" charset="-122"/>
              </a:defRPr>
            </a:lvl5pPr>
            <a:lvl6pPr marL="2514600" indent="-228600" fontAlgn="base">
              <a:spcBef>
                <a:spcPct val="0"/>
              </a:spcBef>
              <a:spcAft>
                <a:spcPct val="0"/>
              </a:spcAft>
              <a:defRPr>
                <a:solidFill>
                  <a:schemeClr val="tx1"/>
                </a:solidFill>
                <a:latin typeface="Arial Narrow" panose="020B0606020202030204" pitchFamily="34" charset="0"/>
                <a:ea typeface="微软雅黑" panose="020B0503020204020204" pitchFamily="34" charset="-122"/>
              </a:defRPr>
            </a:lvl6pPr>
            <a:lvl7pPr marL="2971800" indent="-228600" fontAlgn="base">
              <a:spcBef>
                <a:spcPct val="0"/>
              </a:spcBef>
              <a:spcAft>
                <a:spcPct val="0"/>
              </a:spcAft>
              <a:defRPr>
                <a:solidFill>
                  <a:schemeClr val="tx1"/>
                </a:solidFill>
                <a:latin typeface="Arial Narrow" panose="020B0606020202030204" pitchFamily="34" charset="0"/>
                <a:ea typeface="微软雅黑" panose="020B0503020204020204" pitchFamily="34" charset="-122"/>
              </a:defRPr>
            </a:lvl7pPr>
            <a:lvl8pPr marL="3429000" indent="-228600" fontAlgn="base">
              <a:spcBef>
                <a:spcPct val="0"/>
              </a:spcBef>
              <a:spcAft>
                <a:spcPct val="0"/>
              </a:spcAft>
              <a:defRPr>
                <a:solidFill>
                  <a:schemeClr val="tx1"/>
                </a:solidFill>
                <a:latin typeface="Arial Narrow" panose="020B0606020202030204" pitchFamily="34" charset="0"/>
                <a:ea typeface="微软雅黑" panose="020B0503020204020204" pitchFamily="34" charset="-122"/>
              </a:defRPr>
            </a:lvl8pPr>
            <a:lvl9pPr marL="3886200" indent="-228600" fontAlgn="base">
              <a:spcBef>
                <a:spcPct val="0"/>
              </a:spcBef>
              <a:spcAft>
                <a:spcPct val="0"/>
              </a:spcAft>
              <a:defRPr>
                <a:solidFill>
                  <a:schemeClr val="tx1"/>
                </a:solidFill>
                <a:latin typeface="Arial Narrow" panose="020B0606020202030204" pitchFamily="34" charset="0"/>
                <a:ea typeface="微软雅黑" panose="020B0503020204020204" pitchFamily="34" charset="-122"/>
              </a:defRPr>
            </a:lvl9pPr>
          </a:lstStyle>
          <a:p>
            <a:pPr algn="ctr" eaLnBrk="1" hangingPunct="1">
              <a:lnSpc>
                <a:spcPct val="120000"/>
              </a:lnSpc>
              <a:defRPr/>
            </a:pPr>
            <a:endParaRPr lang="zh-CN" altLang="en-US" sz="3200" dirty="0">
              <a:solidFill>
                <a:srgbClr val="FFFFFF"/>
              </a:solidFill>
              <a:latin typeface="+mn-lt"/>
              <a:ea typeface="+mn-ea"/>
            </a:endParaRPr>
          </a:p>
        </p:txBody>
      </p:sp>
      <p:sp>
        <p:nvSpPr>
          <p:cNvPr id="13" name="MH_Text_1"/>
          <p:cNvSpPr/>
          <p:nvPr>
            <p:custDataLst>
              <p:tags r:id="rId3"/>
            </p:custDataLst>
          </p:nvPr>
        </p:nvSpPr>
        <p:spPr>
          <a:xfrm>
            <a:off x="2934324" y="1280790"/>
            <a:ext cx="8939429" cy="1569987"/>
          </a:xfrm>
          <a:prstGeom prst="roundRect">
            <a:avLst/>
          </a:prstGeom>
          <a:solidFill>
            <a:srgbClr val="FFFFFF"/>
          </a:solidFill>
          <a:ln w="6350">
            <a:solidFill>
              <a:srgbClr val="DBDBDB"/>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a:lnSpc>
                <a:spcPct val="150000"/>
              </a:lnSpc>
              <a:defRPr/>
            </a:pPr>
            <a:endParaRPr lang="zh-CN" altLang="en-US" sz="1400" dirty="0">
              <a:solidFill>
                <a:srgbClr val="494949"/>
              </a:solidFill>
            </a:endParaRPr>
          </a:p>
        </p:txBody>
      </p:sp>
      <p:pic>
        <p:nvPicPr>
          <p:cNvPr id="15" name="图片 14"/>
          <p:cNvPicPr>
            <a:picLocks noChangeAspect="1"/>
          </p:cNvPicPr>
          <p:nvPr/>
        </p:nvPicPr>
        <p:blipFill>
          <a:blip r:embed="rId10" cstate="print"/>
          <a:stretch>
            <a:fillRect/>
          </a:stretch>
        </p:blipFill>
        <p:spPr>
          <a:xfrm>
            <a:off x="3148751" y="1344707"/>
            <a:ext cx="1918229" cy="1465729"/>
          </a:xfrm>
          <a:prstGeom prst="rect">
            <a:avLst/>
          </a:prstGeom>
        </p:spPr>
      </p:pic>
      <p:sp>
        <p:nvSpPr>
          <p:cNvPr id="2" name="文本框 1"/>
          <p:cNvSpPr txBox="1"/>
          <p:nvPr/>
        </p:nvSpPr>
        <p:spPr>
          <a:xfrm>
            <a:off x="5084910" y="1344707"/>
            <a:ext cx="6605067" cy="1569660"/>
          </a:xfrm>
          <a:prstGeom prst="rect">
            <a:avLst/>
          </a:prstGeom>
          <a:noFill/>
        </p:spPr>
        <p:txBody>
          <a:bodyPr wrap="square" rtlCol="0">
            <a:spAutoFit/>
          </a:bodyPr>
          <a:lstStyle/>
          <a:p>
            <a:pPr>
              <a:lnSpc>
                <a:spcPct val="150000"/>
              </a:lnSpc>
            </a:pPr>
            <a:r>
              <a:rPr lang="zh-CN" altLang="en-US" sz="1600" b="1" dirty="0">
                <a:solidFill>
                  <a:prstClr val="black"/>
                </a:solidFill>
                <a:ea typeface="微软雅黑" panose="020B0503020204020204" pitchFamily="34" charset="-122"/>
              </a:rPr>
              <a:t>习近平主席在</a:t>
            </a:r>
            <a:r>
              <a:rPr lang="en-US" altLang="zh-CN" sz="1600" b="1" dirty="0">
                <a:solidFill>
                  <a:prstClr val="black"/>
                </a:solidFill>
                <a:ea typeface="微软雅黑" panose="020B0503020204020204" pitchFamily="34" charset="-122"/>
              </a:rPr>
              <a:t>2015</a:t>
            </a:r>
            <a:r>
              <a:rPr lang="zh-CN" altLang="en-US" sz="1600" b="1" dirty="0">
                <a:solidFill>
                  <a:prstClr val="black"/>
                </a:solidFill>
                <a:ea typeface="微软雅黑" panose="020B0503020204020204" pitchFamily="34" charset="-122"/>
              </a:rPr>
              <a:t>年青岛</a:t>
            </a:r>
            <a:r>
              <a:rPr lang="zh-CN" altLang="en-US" sz="1600" b="1" dirty="0" smtClean="0">
                <a:solidFill>
                  <a:prstClr val="black"/>
                </a:solidFill>
                <a:ea typeface="微软雅黑" panose="020B0503020204020204" pitchFamily="34" charset="-122"/>
              </a:rPr>
              <a:t>首届国际</a:t>
            </a:r>
            <a:r>
              <a:rPr lang="zh-CN" altLang="en-US" sz="1600" b="1" dirty="0">
                <a:solidFill>
                  <a:prstClr val="black"/>
                </a:solidFill>
                <a:ea typeface="微软雅黑" panose="020B0503020204020204" pitchFamily="34" charset="-122"/>
              </a:rPr>
              <a:t>教育信息化大会贺电： 加强国际合作、努力实现教育可持续发展，积极推进教育信息化，构建</a:t>
            </a:r>
            <a:r>
              <a:rPr lang="zh-CN" altLang="en-US" sz="1600" b="1" dirty="0">
                <a:solidFill>
                  <a:srgbClr val="C00000"/>
                </a:solidFill>
                <a:ea typeface="微软雅黑" panose="020B0503020204020204" pitchFamily="34" charset="-122"/>
              </a:rPr>
              <a:t>网络化、数字化、个性化、终身化</a:t>
            </a:r>
            <a:r>
              <a:rPr lang="zh-CN" altLang="en-US" sz="1600" b="1" dirty="0">
                <a:solidFill>
                  <a:prstClr val="black"/>
                </a:solidFill>
                <a:ea typeface="微软雅黑" panose="020B0503020204020204" pitchFamily="34" charset="-122"/>
              </a:rPr>
              <a:t>的教育体系，建设“</a:t>
            </a:r>
            <a:r>
              <a:rPr lang="zh-CN" altLang="en-US" sz="1600" b="1" dirty="0">
                <a:solidFill>
                  <a:srgbClr val="C00000"/>
                </a:solidFill>
                <a:ea typeface="微软雅黑" panose="020B0503020204020204" pitchFamily="34" charset="-122"/>
              </a:rPr>
              <a:t>人人皆学、处处能学、时时可学</a:t>
            </a:r>
            <a:r>
              <a:rPr lang="zh-CN" altLang="en-US" sz="1600" b="1" dirty="0">
                <a:solidFill>
                  <a:prstClr val="black"/>
                </a:solidFill>
                <a:ea typeface="微软雅黑" panose="020B0503020204020204" pitchFamily="34" charset="-122"/>
              </a:rPr>
              <a:t>”的学习型</a:t>
            </a:r>
            <a:r>
              <a:rPr lang="zh-CN" altLang="en-US" sz="1600" b="1" dirty="0" smtClean="0">
                <a:solidFill>
                  <a:prstClr val="black"/>
                </a:solidFill>
                <a:ea typeface="微软雅黑" panose="020B0503020204020204" pitchFamily="34" charset="-122"/>
              </a:rPr>
              <a:t>社会</a:t>
            </a:r>
            <a:r>
              <a:rPr lang="zh-CN" altLang="en-US" sz="1400" b="1" dirty="0" smtClean="0">
                <a:solidFill>
                  <a:prstClr val="black"/>
                </a:solidFill>
                <a:ea typeface="微软雅黑" panose="020B0503020204020204" pitchFamily="34" charset="-122"/>
              </a:rPr>
              <a:t>。</a:t>
            </a:r>
            <a:endParaRPr lang="zh-CN" altLang="en-US" sz="1400" dirty="0"/>
          </a:p>
        </p:txBody>
      </p:sp>
      <p:sp>
        <p:nvSpPr>
          <p:cNvPr id="16" name="MH_Text_1"/>
          <p:cNvSpPr/>
          <p:nvPr>
            <p:custDataLst>
              <p:tags r:id="rId4"/>
            </p:custDataLst>
          </p:nvPr>
        </p:nvSpPr>
        <p:spPr>
          <a:xfrm>
            <a:off x="2952255" y="3033387"/>
            <a:ext cx="8921498" cy="1569987"/>
          </a:xfrm>
          <a:prstGeom prst="roundRect">
            <a:avLst/>
          </a:prstGeom>
          <a:solidFill>
            <a:srgbClr val="FFFFFF"/>
          </a:solidFill>
          <a:ln w="6350">
            <a:solidFill>
              <a:srgbClr val="DBDBDB"/>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a:lnSpc>
                <a:spcPct val="150000"/>
              </a:lnSpc>
              <a:defRPr/>
            </a:pPr>
            <a:endParaRPr lang="zh-CN" altLang="en-US" sz="1400" dirty="0">
              <a:solidFill>
                <a:srgbClr val="494949"/>
              </a:solidFill>
            </a:endParaRPr>
          </a:p>
        </p:txBody>
      </p:sp>
      <p:sp>
        <p:nvSpPr>
          <p:cNvPr id="19" name="文本框 18"/>
          <p:cNvSpPr txBox="1"/>
          <p:nvPr/>
        </p:nvSpPr>
        <p:spPr>
          <a:xfrm>
            <a:off x="5167833" y="3053497"/>
            <a:ext cx="6605067" cy="1569660"/>
          </a:xfrm>
          <a:prstGeom prst="rect">
            <a:avLst/>
          </a:prstGeom>
          <a:noFill/>
        </p:spPr>
        <p:txBody>
          <a:bodyPr wrap="square" rtlCol="0">
            <a:spAutoFit/>
          </a:bodyPr>
          <a:lstStyle/>
          <a:p>
            <a:pPr algn="just" defTabSz="1284605">
              <a:lnSpc>
                <a:spcPct val="150000"/>
              </a:lnSpc>
            </a:pPr>
            <a:r>
              <a:rPr lang="zh-CN" altLang="en-US" sz="1600" b="1" dirty="0">
                <a:solidFill>
                  <a:srgbClr val="000000"/>
                </a:solidFill>
                <a:ea typeface="微软雅黑" panose="020B0503020204020204" pitchFamily="34" charset="-122"/>
                <a:cs typeface="微软雅黑" panose="020B0503020204020204" pitchFamily="34" charset="-122"/>
              </a:rPr>
              <a:t>刘延东副总理</a:t>
            </a:r>
            <a:r>
              <a:rPr lang="zh-CN" altLang="en-US" sz="1600" b="1" dirty="0" smtClean="0">
                <a:solidFill>
                  <a:srgbClr val="000000"/>
                </a:solidFill>
                <a:ea typeface="微软雅黑" panose="020B0503020204020204" pitchFamily="34" charset="-122"/>
                <a:cs typeface="微软雅黑" panose="020B0503020204020204" pitchFamily="34" charset="-122"/>
              </a:rPr>
              <a:t>在</a:t>
            </a:r>
            <a:r>
              <a:rPr lang="en-US" altLang="zh-CN" sz="1600" b="1" dirty="0" smtClean="0">
                <a:solidFill>
                  <a:srgbClr val="000000"/>
                </a:solidFill>
                <a:ea typeface="微软雅黑" panose="020B0503020204020204" pitchFamily="34" charset="-122"/>
                <a:cs typeface="微软雅黑" panose="020B0503020204020204" pitchFamily="34" charset="-122"/>
              </a:rPr>
              <a:t>2015</a:t>
            </a:r>
            <a:r>
              <a:rPr lang="zh-CN" altLang="en-US" sz="1600" b="1" dirty="0" smtClean="0">
                <a:solidFill>
                  <a:srgbClr val="000000"/>
                </a:solidFill>
                <a:ea typeface="微软雅黑" panose="020B0503020204020204" pitchFamily="34" charset="-122"/>
                <a:cs typeface="微软雅黑" panose="020B0503020204020204" pitchFamily="34" charset="-122"/>
              </a:rPr>
              <a:t>年全国</a:t>
            </a:r>
            <a:r>
              <a:rPr lang="zh-CN" altLang="en-US" sz="1600" b="1" dirty="0">
                <a:solidFill>
                  <a:srgbClr val="000000"/>
                </a:solidFill>
                <a:ea typeface="微软雅黑" panose="020B0503020204020204" pitchFamily="34" charset="-122"/>
                <a:cs typeface="微软雅黑" panose="020B0503020204020204" pitchFamily="34" charset="-122"/>
              </a:rPr>
              <a:t>教育信息化工作电视电话会议上提出：</a:t>
            </a:r>
            <a:endParaRPr lang="en-US" altLang="zh-CN" sz="1600" b="1" dirty="0">
              <a:solidFill>
                <a:srgbClr val="000000"/>
              </a:solidFill>
              <a:ea typeface="微软雅黑" panose="020B0503020204020204" pitchFamily="34" charset="-122"/>
              <a:cs typeface="微软雅黑" panose="020B0503020204020204" pitchFamily="34" charset="-122"/>
            </a:endParaRPr>
          </a:p>
          <a:p>
            <a:pPr algn="just" defTabSz="1284605">
              <a:lnSpc>
                <a:spcPct val="150000"/>
              </a:lnSpc>
            </a:pPr>
            <a:r>
              <a:rPr lang="zh-CN" altLang="zh-CN" sz="1600" b="1" dirty="0">
                <a:solidFill>
                  <a:srgbClr val="000000"/>
                </a:solidFill>
                <a:ea typeface="微软雅黑" panose="020B0503020204020204" pitchFamily="34" charset="-122"/>
                <a:cs typeface="微软雅黑" panose="020B0503020204020204" pitchFamily="34" charset="-122"/>
              </a:rPr>
              <a:t>教育信息化是教育理念和教学模式的</a:t>
            </a:r>
            <a:r>
              <a:rPr lang="zh-CN" altLang="zh-CN" sz="1600" b="1" dirty="0">
                <a:solidFill>
                  <a:srgbClr val="C00000"/>
                </a:solidFill>
                <a:ea typeface="微软雅黑" panose="020B0503020204020204" pitchFamily="34" charset="-122"/>
                <a:cs typeface="微软雅黑" panose="020B0503020204020204" pitchFamily="34" charset="-122"/>
              </a:rPr>
              <a:t>深刻变革</a:t>
            </a:r>
            <a:r>
              <a:rPr lang="zh-CN" altLang="zh-CN" sz="1600" b="1" dirty="0">
                <a:solidFill>
                  <a:srgbClr val="000000"/>
                </a:solidFill>
                <a:ea typeface="微软雅黑" panose="020B0503020204020204" pitchFamily="34" charset="-122"/>
                <a:cs typeface="微软雅黑" panose="020B0503020204020204" pitchFamily="34" charset="-122"/>
              </a:rPr>
              <a:t>，是促进教育公平、提高教育质量的</a:t>
            </a:r>
            <a:r>
              <a:rPr lang="zh-CN" altLang="zh-CN" sz="1600" b="1" dirty="0">
                <a:solidFill>
                  <a:srgbClr val="C00000"/>
                </a:solidFill>
                <a:ea typeface="微软雅黑" panose="020B0503020204020204" pitchFamily="34" charset="-122"/>
                <a:cs typeface="微软雅黑" panose="020B0503020204020204" pitchFamily="34" charset="-122"/>
              </a:rPr>
              <a:t>有效手段</a:t>
            </a:r>
            <a:r>
              <a:rPr lang="zh-CN" altLang="zh-CN" sz="1600" b="1" dirty="0">
                <a:solidFill>
                  <a:srgbClr val="000000"/>
                </a:solidFill>
                <a:ea typeface="微软雅黑" panose="020B0503020204020204" pitchFamily="34" charset="-122"/>
                <a:cs typeface="微软雅黑" panose="020B0503020204020204" pitchFamily="34" charset="-122"/>
              </a:rPr>
              <a:t>，</a:t>
            </a:r>
            <a:r>
              <a:rPr lang="zh-CN" altLang="zh-CN" sz="1600" b="1" dirty="0">
                <a:solidFill>
                  <a:srgbClr val="000000"/>
                </a:solidFill>
                <a:ea typeface="微软雅黑" panose="020B0503020204020204" pitchFamily="34" charset="-122"/>
              </a:rPr>
              <a:t>创造泛在学习环境、构建学习型社会的</a:t>
            </a:r>
            <a:r>
              <a:rPr lang="zh-CN" altLang="zh-CN" sz="1600" b="1" dirty="0">
                <a:solidFill>
                  <a:srgbClr val="C00000"/>
                </a:solidFill>
                <a:ea typeface="微软雅黑" panose="020B0503020204020204" pitchFamily="34" charset="-122"/>
              </a:rPr>
              <a:t>必由之路</a:t>
            </a:r>
            <a:r>
              <a:rPr lang="zh-CN" altLang="en-US" sz="1600" b="1" dirty="0">
                <a:solidFill>
                  <a:srgbClr val="000000"/>
                </a:solidFill>
                <a:ea typeface="微软雅黑" panose="020B0503020204020204" pitchFamily="34" charset="-122"/>
              </a:rPr>
              <a:t>，</a:t>
            </a:r>
            <a:r>
              <a:rPr lang="zh-CN" altLang="zh-CN" sz="1600" b="1" dirty="0">
                <a:solidFill>
                  <a:srgbClr val="000000"/>
                </a:solidFill>
                <a:ea typeface="微软雅黑" panose="020B0503020204020204" pitchFamily="34" charset="-122"/>
              </a:rPr>
              <a:t>当今世界越来越多国家提升教育水平的</a:t>
            </a:r>
            <a:r>
              <a:rPr lang="zh-CN" altLang="zh-CN" sz="1600" b="1" dirty="0">
                <a:solidFill>
                  <a:srgbClr val="C00000"/>
                </a:solidFill>
                <a:ea typeface="微软雅黑" panose="020B0503020204020204" pitchFamily="34" charset="-122"/>
              </a:rPr>
              <a:t>战略选择</a:t>
            </a:r>
            <a:r>
              <a:rPr lang="zh-CN" altLang="zh-CN" sz="1600" b="1" dirty="0">
                <a:solidFill>
                  <a:srgbClr val="000000"/>
                </a:solidFill>
                <a:ea typeface="微软雅黑" panose="020B0503020204020204" pitchFamily="34" charset="-122"/>
                <a:cs typeface="微软雅黑" panose="020B0503020204020204" pitchFamily="34" charset="-122"/>
              </a:rPr>
              <a:t>。</a:t>
            </a:r>
            <a:endParaRPr lang="en-US" altLang="zh-CN" sz="1600" b="1" dirty="0">
              <a:solidFill>
                <a:srgbClr val="000000"/>
              </a:solidFill>
              <a:ea typeface="微软雅黑" panose="020B0503020204020204" pitchFamily="34" charset="-122"/>
              <a:cs typeface="微软雅黑" panose="020B0503020204020204" pitchFamily="34" charset="-122"/>
            </a:endParaRPr>
          </a:p>
        </p:txBody>
      </p:sp>
      <p:sp>
        <p:nvSpPr>
          <p:cNvPr id="24" name="MH_Text_1"/>
          <p:cNvSpPr/>
          <p:nvPr>
            <p:custDataLst>
              <p:tags r:id="rId5"/>
            </p:custDataLst>
          </p:nvPr>
        </p:nvSpPr>
        <p:spPr>
          <a:xfrm>
            <a:off x="2952255" y="4785984"/>
            <a:ext cx="8921498" cy="1569987"/>
          </a:xfrm>
          <a:prstGeom prst="roundRect">
            <a:avLst/>
          </a:prstGeom>
          <a:solidFill>
            <a:srgbClr val="FFFFFF"/>
          </a:solidFill>
          <a:ln w="6350">
            <a:solidFill>
              <a:srgbClr val="DBDBDB"/>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a:lnSpc>
                <a:spcPct val="150000"/>
              </a:lnSpc>
              <a:defRPr/>
            </a:pPr>
            <a:endParaRPr lang="zh-CN" altLang="en-US" sz="1400" dirty="0">
              <a:solidFill>
                <a:srgbClr val="494949"/>
              </a:solidFill>
            </a:endParaRPr>
          </a:p>
        </p:txBody>
      </p:sp>
      <p:sp>
        <p:nvSpPr>
          <p:cNvPr id="26" name="文本框 25"/>
          <p:cNvSpPr txBox="1"/>
          <p:nvPr/>
        </p:nvSpPr>
        <p:spPr>
          <a:xfrm>
            <a:off x="5066980" y="4785984"/>
            <a:ext cx="6735055" cy="1569660"/>
          </a:xfrm>
          <a:prstGeom prst="rect">
            <a:avLst/>
          </a:prstGeom>
          <a:noFill/>
        </p:spPr>
        <p:txBody>
          <a:bodyPr wrap="square" rtlCol="0">
            <a:spAutoFit/>
          </a:bodyPr>
          <a:lstStyle/>
          <a:p>
            <a:pPr lvl="0" algn="just" defTabSz="1285055">
              <a:lnSpc>
                <a:spcPct val="150000"/>
              </a:lnSpc>
            </a:pPr>
            <a:r>
              <a:rPr lang="zh-CN" altLang="en-US" sz="1600" b="1" dirty="0">
                <a:solidFill>
                  <a:srgbClr val="000000"/>
                </a:solidFill>
                <a:latin typeface="微软雅黑" pitchFamily="34" charset="-122"/>
                <a:ea typeface="微软雅黑" pitchFamily="34" charset="-122"/>
                <a:cs typeface="微软雅黑"/>
              </a:rPr>
              <a:t>教育部副部长杜占元</a:t>
            </a:r>
            <a:r>
              <a:rPr lang="en-US" altLang="zh-CN" sz="1600" b="1" dirty="0">
                <a:solidFill>
                  <a:srgbClr val="000000"/>
                </a:solidFill>
                <a:latin typeface="微软雅黑" pitchFamily="34" charset="-122"/>
                <a:ea typeface="微软雅黑" pitchFamily="34" charset="-122"/>
                <a:cs typeface="微软雅黑"/>
              </a:rPr>
              <a:t>2017</a:t>
            </a:r>
            <a:r>
              <a:rPr lang="zh-CN" altLang="en-US" sz="1600" b="1" dirty="0">
                <a:solidFill>
                  <a:srgbClr val="000000"/>
                </a:solidFill>
                <a:latin typeface="微软雅黑" pitchFamily="34" charset="-122"/>
                <a:ea typeface="微软雅黑" pitchFamily="34" charset="-122"/>
                <a:cs typeface="微软雅黑"/>
              </a:rPr>
              <a:t>年全国教育信息化工作会议</a:t>
            </a:r>
            <a:r>
              <a:rPr lang="zh-CN" altLang="en-US" sz="1600" b="1" dirty="0" smtClean="0">
                <a:solidFill>
                  <a:srgbClr val="000000"/>
                </a:solidFill>
                <a:latin typeface="微软雅黑" pitchFamily="34" charset="-122"/>
                <a:ea typeface="微软雅黑" pitchFamily="34" charset="-122"/>
                <a:cs typeface="微软雅黑"/>
              </a:rPr>
              <a:t>上提出</a:t>
            </a:r>
            <a:r>
              <a:rPr lang="zh-CN" altLang="en-US" sz="1600" b="1" dirty="0">
                <a:solidFill>
                  <a:srgbClr val="000000"/>
                </a:solidFill>
                <a:latin typeface="微软雅黑" pitchFamily="34" charset="-122"/>
                <a:ea typeface="微软雅黑" pitchFamily="34" charset="-122"/>
                <a:cs typeface="微软雅黑"/>
              </a:rPr>
              <a:t>：</a:t>
            </a:r>
            <a:r>
              <a:rPr lang="zh-CN" altLang="en-US" sz="1600" b="1" dirty="0">
                <a:solidFill>
                  <a:srgbClr val="C00000"/>
                </a:solidFill>
                <a:latin typeface="微软雅黑" pitchFamily="34" charset="-122"/>
                <a:ea typeface="微软雅黑" pitchFamily="34" charset="-122"/>
              </a:rPr>
              <a:t>“</a:t>
            </a:r>
            <a:r>
              <a:rPr lang="en-US" altLang="zh-CN" sz="1600" b="1" dirty="0">
                <a:solidFill>
                  <a:srgbClr val="C00000"/>
                </a:solidFill>
                <a:latin typeface="微软雅黑" pitchFamily="34" charset="-122"/>
                <a:ea typeface="微软雅黑" pitchFamily="34" charset="-122"/>
              </a:rPr>
              <a:t>1238”</a:t>
            </a:r>
            <a:r>
              <a:rPr lang="zh-CN" altLang="en-US" sz="1600" dirty="0">
                <a:solidFill>
                  <a:prstClr val="black"/>
                </a:solidFill>
                <a:latin typeface="微软雅黑" pitchFamily="34" charset="-122"/>
                <a:ea typeface="微软雅黑" pitchFamily="34" charset="-122"/>
              </a:rPr>
              <a:t>，</a:t>
            </a:r>
            <a:endParaRPr lang="en-US" altLang="zh-CN" sz="1600" dirty="0">
              <a:solidFill>
                <a:prstClr val="black"/>
              </a:solidFill>
              <a:latin typeface="微软雅黑" pitchFamily="34" charset="-122"/>
              <a:ea typeface="微软雅黑" pitchFamily="34" charset="-122"/>
            </a:endParaRPr>
          </a:p>
          <a:p>
            <a:pPr lvl="0" algn="just" defTabSz="1285055">
              <a:lnSpc>
                <a:spcPct val="150000"/>
              </a:lnSpc>
            </a:pPr>
            <a:r>
              <a:rPr lang="zh-CN" altLang="en-US" sz="1200" dirty="0">
                <a:solidFill>
                  <a:prstClr val="black"/>
                </a:solidFill>
                <a:latin typeface="微软雅黑" pitchFamily="34" charset="-122"/>
                <a:ea typeface="微软雅黑" pitchFamily="34" charset="-122"/>
              </a:rPr>
              <a:t>即：</a:t>
            </a:r>
            <a:r>
              <a:rPr lang="zh-CN" altLang="en-US" sz="1200" b="1" dirty="0">
                <a:solidFill>
                  <a:srgbClr val="FF0000"/>
                </a:solidFill>
                <a:latin typeface="微软雅黑" pitchFamily="34" charset="-122"/>
                <a:ea typeface="微软雅黑" pitchFamily="34" charset="-122"/>
              </a:rPr>
              <a:t>一个核心理念</a:t>
            </a:r>
            <a:r>
              <a:rPr lang="zh-CN" altLang="en-US" sz="1200" dirty="0">
                <a:solidFill>
                  <a:prstClr val="black"/>
                </a:solidFill>
                <a:latin typeface="微软雅黑" pitchFamily="34" charset="-122"/>
                <a:ea typeface="微软雅黑" pitchFamily="34" charset="-122"/>
              </a:rPr>
              <a:t>（促进信息技术与教育教学深度融合），</a:t>
            </a:r>
            <a:r>
              <a:rPr lang="zh-CN" altLang="en-US" sz="1200" b="1" dirty="0">
                <a:solidFill>
                  <a:srgbClr val="FF0000"/>
                </a:solidFill>
                <a:latin typeface="微软雅黑" pitchFamily="34" charset="-122"/>
                <a:ea typeface="微软雅黑" pitchFamily="34" charset="-122"/>
              </a:rPr>
              <a:t>两条基本方针</a:t>
            </a:r>
            <a:r>
              <a:rPr lang="zh-CN" altLang="en-US" sz="1200" dirty="0">
                <a:solidFill>
                  <a:prstClr val="black"/>
                </a:solidFill>
                <a:latin typeface="微软雅黑" pitchFamily="34" charset="-122"/>
                <a:ea typeface="微软雅黑" pitchFamily="34" charset="-122"/>
              </a:rPr>
              <a:t>（坚持应用驱动、机制创新），</a:t>
            </a:r>
            <a:r>
              <a:rPr lang="zh-CN" altLang="en-US" sz="1200" b="1" dirty="0">
                <a:solidFill>
                  <a:srgbClr val="FF0000"/>
                </a:solidFill>
                <a:latin typeface="微软雅黑" pitchFamily="34" charset="-122"/>
                <a:ea typeface="微软雅黑" pitchFamily="34" charset="-122"/>
              </a:rPr>
              <a:t>三大关键举措</a:t>
            </a:r>
            <a:r>
              <a:rPr lang="zh-CN" altLang="en-US" sz="1200" dirty="0">
                <a:solidFill>
                  <a:prstClr val="black"/>
                </a:solidFill>
                <a:latin typeface="微软雅黑" pitchFamily="34" charset="-122"/>
                <a:ea typeface="微软雅黑" pitchFamily="34" charset="-122"/>
              </a:rPr>
              <a:t>（培训研讨，试点先行、以点带面，开放合作），</a:t>
            </a:r>
            <a:r>
              <a:rPr lang="zh-CN" altLang="en-US" sz="1200" b="1" dirty="0">
                <a:solidFill>
                  <a:srgbClr val="FF0000"/>
                </a:solidFill>
                <a:latin typeface="微软雅黑" pitchFamily="34" charset="-122"/>
                <a:ea typeface="微软雅黑" pitchFamily="34" charset="-122"/>
              </a:rPr>
              <a:t>八类应用模式</a:t>
            </a:r>
            <a:r>
              <a:rPr lang="zh-CN" altLang="en-US" sz="1200" dirty="0">
                <a:solidFill>
                  <a:prstClr val="black"/>
                </a:solidFill>
                <a:latin typeface="微软雅黑" pitchFamily="34" charset="-122"/>
                <a:ea typeface="微软雅黑" pitchFamily="34" charset="-122"/>
              </a:rPr>
              <a:t>（资源共建共享模式、教师应用模式、课堂应用模式、数字校园模式、网络学习空间模式、校际应用模式、区域整体推进模式、管理信息系统应用模式）</a:t>
            </a:r>
            <a:endParaRPr lang="zh-CN" altLang="en-US" sz="1200" b="1" dirty="0">
              <a:solidFill>
                <a:prstClr val="black"/>
              </a:solidFill>
              <a:latin typeface="微软雅黑" pitchFamily="34" charset="-122"/>
              <a:ea typeface="微软雅黑" pitchFamily="34" charset="-122"/>
            </a:endParaRPr>
          </a:p>
        </p:txBody>
      </p:sp>
      <p:pic>
        <p:nvPicPr>
          <p:cNvPr id="27" name="图片 26"/>
          <p:cNvPicPr>
            <a:picLocks noChangeAspect="1"/>
          </p:cNvPicPr>
          <p:nvPr/>
        </p:nvPicPr>
        <p:blipFill>
          <a:blip r:embed="rId11" cstate="print"/>
          <a:stretch>
            <a:fillRect/>
          </a:stretch>
        </p:blipFill>
        <p:spPr>
          <a:xfrm>
            <a:off x="3148751" y="3118102"/>
            <a:ext cx="1918229" cy="1444879"/>
          </a:xfrm>
          <a:prstGeom prst="rect">
            <a:avLst/>
          </a:prstGeom>
        </p:spPr>
      </p:pic>
      <p:pic>
        <p:nvPicPr>
          <p:cNvPr id="28" name="图片 27"/>
          <p:cNvPicPr>
            <a:picLocks noChangeAspect="1"/>
          </p:cNvPicPr>
          <p:nvPr/>
        </p:nvPicPr>
        <p:blipFill>
          <a:blip r:embed="rId12" cstate="print"/>
          <a:stretch>
            <a:fillRect/>
          </a:stretch>
        </p:blipFill>
        <p:spPr>
          <a:xfrm>
            <a:off x="3148751" y="4890242"/>
            <a:ext cx="1936159" cy="1384996"/>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661089" y="1925715"/>
            <a:ext cx="11399313" cy="4344456"/>
          </a:xfrm>
          <a:prstGeom prst="rect">
            <a:avLst/>
          </a:prstGeom>
          <a:solidFill>
            <a:schemeClr val="bg1"/>
          </a:solidFill>
          <a:ln>
            <a:solidFill>
              <a:schemeClr val="bg1">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5" name="图片 14"/>
          <p:cNvPicPr>
            <a:picLocks noChangeAspect="1"/>
          </p:cNvPicPr>
          <p:nvPr/>
        </p:nvPicPr>
        <p:blipFill rotWithShape="1">
          <a:blip r:embed="rId4" cstate="print">
            <a:extLst>
              <a:ext uri="{28A0092B-C50C-407E-A947-70E740481C1C}">
                <a14:useLocalDpi xmlns:a14="http://schemas.microsoft.com/office/drawing/2010/main" val="0"/>
              </a:ext>
            </a:extLst>
          </a:blip>
          <a:srcRect l="20861" t="23612"/>
          <a:stretch>
            <a:fillRect/>
          </a:stretch>
        </p:blipFill>
        <p:spPr>
          <a:xfrm>
            <a:off x="0" y="31449"/>
            <a:ext cx="1758505" cy="1816100"/>
          </a:xfrm>
          <a:prstGeom prst="rect">
            <a:avLst/>
          </a:prstGeom>
        </p:spPr>
      </p:pic>
      <p:sp>
        <p:nvSpPr>
          <p:cNvPr id="57" name="文本框 56">
            <a:extLst>
              <a:ext uri="{FF2B5EF4-FFF2-40B4-BE49-F238E27FC236}">
                <a16:creationId xmlns:a16="http://schemas.microsoft.com/office/drawing/2014/main" xmlns="" id="{27F7859C-7B83-4A98-9D8F-036AC19FB8C4}"/>
              </a:ext>
            </a:extLst>
          </p:cNvPr>
          <p:cNvSpPr txBox="1"/>
          <p:nvPr/>
        </p:nvSpPr>
        <p:spPr>
          <a:xfrm>
            <a:off x="1758505" y="350447"/>
            <a:ext cx="5519460" cy="584775"/>
          </a:xfrm>
          <a:prstGeom prst="rect">
            <a:avLst/>
          </a:prstGeom>
          <a:noFill/>
        </p:spPr>
        <p:txBody>
          <a:bodyPr wrap="none" rtlCol="0">
            <a:spAutoFit/>
            <a:scene3d>
              <a:camera prst="orthographicFront"/>
              <a:lightRig rig="threePt" dir="t"/>
            </a:scene3d>
            <a:sp3d contourW="12700"/>
          </a:bodyPr>
          <a:lstStyle/>
          <a:p>
            <a:r>
              <a:rPr lang="zh-CN" altLang="en-US" sz="3200" b="1" dirty="0" smtClean="0">
                <a:solidFill>
                  <a:schemeClr val="tx1">
                    <a:lumMod val="75000"/>
                    <a:lumOff val="25000"/>
                  </a:schemeClr>
                </a:solidFill>
                <a:latin typeface="+mn-ea"/>
              </a:rPr>
              <a:t>“区域教育云”项目</a:t>
            </a:r>
            <a:r>
              <a:rPr lang="zh-CN" altLang="en-US" sz="3200" b="1" dirty="0">
                <a:solidFill>
                  <a:schemeClr val="tx1">
                    <a:lumMod val="75000"/>
                    <a:lumOff val="25000"/>
                  </a:schemeClr>
                </a:solidFill>
                <a:latin typeface="+mn-ea"/>
              </a:rPr>
              <a:t>联通策略</a:t>
            </a:r>
          </a:p>
        </p:txBody>
      </p:sp>
      <p:sp>
        <p:nvSpPr>
          <p:cNvPr id="162" name="矩形 161">
            <a:extLst>
              <a:ext uri="{FF2B5EF4-FFF2-40B4-BE49-F238E27FC236}">
                <a16:creationId xmlns:a16="http://schemas.microsoft.com/office/drawing/2014/main" xmlns="" id="{D22B56E2-218C-4E12-8394-5EE583FBA057}"/>
              </a:ext>
            </a:extLst>
          </p:cNvPr>
          <p:cNvSpPr/>
          <p:nvPr/>
        </p:nvSpPr>
        <p:spPr>
          <a:xfrm>
            <a:off x="817589" y="1835785"/>
            <a:ext cx="11037835" cy="4524315"/>
          </a:xfrm>
          <a:prstGeom prst="rect">
            <a:avLst/>
          </a:prstGeom>
        </p:spPr>
        <p:txBody>
          <a:bodyPr wrap="square">
            <a:spAutoFit/>
          </a:bodyPr>
          <a:lstStyle/>
          <a:p>
            <a:pPr marL="285750" indent="-285750" algn="just">
              <a:lnSpc>
                <a:spcPct val="200000"/>
              </a:lnSpc>
              <a:spcAft>
                <a:spcPts val="0"/>
              </a:spcAft>
              <a:buFont typeface="Wingdings" panose="05000000000000000000" pitchFamily="2" charset="2"/>
              <a:buChar char="l"/>
            </a:pPr>
            <a:endParaRPr lang="en-US" altLang="zh-CN" dirty="0" smtClean="0">
              <a:solidFill>
                <a:srgbClr val="000000"/>
              </a:solidFill>
              <a:latin typeface="微软雅黑" pitchFamily="34" charset="-122"/>
              <a:sym typeface="华文楷体" pitchFamily="2" charset="-122"/>
            </a:endParaRPr>
          </a:p>
          <a:p>
            <a:pPr marL="285750" indent="-285750" algn="just">
              <a:lnSpc>
                <a:spcPct val="200000"/>
              </a:lnSpc>
              <a:spcAft>
                <a:spcPts val="0"/>
              </a:spcAft>
              <a:buFont typeface="Wingdings" panose="05000000000000000000" pitchFamily="2" charset="2"/>
              <a:buChar char="l"/>
            </a:pPr>
            <a:r>
              <a:rPr lang="zh-CN" altLang="en-US" dirty="0" smtClean="0">
                <a:solidFill>
                  <a:srgbClr val="000000"/>
                </a:solidFill>
                <a:latin typeface="微软雅黑" pitchFamily="34" charset="-122"/>
                <a:sym typeface="华文楷体" pitchFamily="2" charset="-122"/>
              </a:rPr>
              <a:t>为</a:t>
            </a:r>
            <a:r>
              <a:rPr lang="zh-CN" altLang="en-US" dirty="0">
                <a:solidFill>
                  <a:srgbClr val="000000"/>
                </a:solidFill>
                <a:latin typeface="微软雅黑" pitchFamily="34" charset="-122"/>
                <a:sym typeface="华文楷体" pitchFamily="2" charset="-122"/>
              </a:rPr>
              <a:t>县域教育局提供</a:t>
            </a:r>
            <a:r>
              <a:rPr lang="zh-CN" altLang="en-US" dirty="0" smtClean="0">
                <a:solidFill>
                  <a:srgbClr val="000000"/>
                </a:solidFill>
                <a:latin typeface="微软雅黑" pitchFamily="34" charset="-122"/>
                <a:sym typeface="华文楷体" pitchFamily="2" charset="-122"/>
              </a:rPr>
              <a:t>完整的</a:t>
            </a:r>
            <a:r>
              <a:rPr lang="zh-CN" altLang="en-US" dirty="0">
                <a:solidFill>
                  <a:srgbClr val="000000"/>
                </a:solidFill>
                <a:latin typeface="微软雅黑" pitchFamily="34" charset="-122"/>
                <a:sym typeface="华文楷体" pitchFamily="2" charset="-122"/>
              </a:rPr>
              <a:t>区域教育云平台和教育</a:t>
            </a:r>
            <a:r>
              <a:rPr lang="zh-CN" altLang="en-US" dirty="0" smtClean="0">
                <a:solidFill>
                  <a:srgbClr val="000000"/>
                </a:solidFill>
                <a:latin typeface="微软雅黑" pitchFamily="34" charset="-122"/>
                <a:sym typeface="华文楷体" pitchFamily="2" charset="-122"/>
              </a:rPr>
              <a:t>城域网一体化的整体</a:t>
            </a:r>
            <a:r>
              <a:rPr lang="zh-CN" altLang="en-US" dirty="0">
                <a:solidFill>
                  <a:srgbClr val="000000"/>
                </a:solidFill>
                <a:latin typeface="微软雅黑" pitchFamily="34" charset="-122"/>
                <a:sym typeface="华文楷体" pitchFamily="2" charset="-122"/>
              </a:rPr>
              <a:t>解决方案，</a:t>
            </a:r>
            <a:r>
              <a:rPr lang="zh-CN" altLang="en-US" b="1" dirty="0">
                <a:solidFill>
                  <a:srgbClr val="C00000"/>
                </a:solidFill>
                <a:latin typeface="微软雅黑" pitchFamily="34" charset="-122"/>
                <a:sym typeface="华文楷体" pitchFamily="2" charset="-122"/>
              </a:rPr>
              <a:t>解决县区教育局面临</a:t>
            </a:r>
            <a:r>
              <a:rPr lang="zh-CN" altLang="en-US" b="1" dirty="0" smtClean="0">
                <a:solidFill>
                  <a:srgbClr val="C00000"/>
                </a:solidFill>
                <a:latin typeface="微软雅黑" pitchFamily="34" charset="-122"/>
                <a:sym typeface="华文楷体" pitchFamily="2" charset="-122"/>
              </a:rPr>
              <a:t>的教育</a:t>
            </a:r>
            <a:r>
              <a:rPr lang="zh-CN" altLang="en-US" b="1" dirty="0">
                <a:solidFill>
                  <a:srgbClr val="C00000"/>
                </a:solidFill>
                <a:latin typeface="微软雅黑" pitchFamily="34" charset="-122"/>
                <a:sym typeface="华文楷体" pitchFamily="2" charset="-122"/>
              </a:rPr>
              <a:t>内容匮乏，发展不</a:t>
            </a:r>
            <a:r>
              <a:rPr lang="zh-CN" altLang="en-US" b="1" dirty="0" smtClean="0">
                <a:solidFill>
                  <a:srgbClr val="C00000"/>
                </a:solidFill>
                <a:latin typeface="微软雅黑" pitchFamily="34" charset="-122"/>
                <a:sym typeface="华文楷体" pitchFamily="2" charset="-122"/>
              </a:rPr>
              <a:t>均衡</a:t>
            </a:r>
            <a:r>
              <a:rPr lang="zh-CN" altLang="en-US" dirty="0" smtClean="0">
                <a:solidFill>
                  <a:srgbClr val="000000"/>
                </a:solidFill>
                <a:latin typeface="微软雅黑" pitchFamily="34" charset="-122"/>
                <a:sym typeface="华文楷体" pitchFamily="2" charset="-122"/>
              </a:rPr>
              <a:t>等问题；</a:t>
            </a:r>
            <a:endParaRPr lang="en-US" altLang="zh-CN" dirty="0" smtClean="0">
              <a:solidFill>
                <a:srgbClr val="000000"/>
              </a:solidFill>
              <a:latin typeface="微软雅黑" pitchFamily="34" charset="-122"/>
              <a:sym typeface="华文楷体" pitchFamily="2" charset="-122"/>
            </a:endParaRPr>
          </a:p>
          <a:p>
            <a:pPr marL="285750" indent="-285750" algn="just">
              <a:lnSpc>
                <a:spcPct val="200000"/>
              </a:lnSpc>
              <a:spcAft>
                <a:spcPts val="0"/>
              </a:spcAft>
              <a:buFont typeface="Wingdings" panose="05000000000000000000" pitchFamily="2" charset="2"/>
              <a:buChar char="l"/>
            </a:pPr>
            <a:r>
              <a:rPr lang="zh-CN" altLang="en-US" dirty="0" smtClean="0">
                <a:solidFill>
                  <a:srgbClr val="000000"/>
                </a:solidFill>
                <a:latin typeface="微软雅黑" pitchFamily="34" charset="-122"/>
                <a:sym typeface="华文楷体" pitchFamily="2" charset="-122"/>
              </a:rPr>
              <a:t>提供代</a:t>
            </a:r>
            <a:r>
              <a:rPr lang="zh-CN" altLang="en-US" dirty="0">
                <a:solidFill>
                  <a:srgbClr val="000000"/>
                </a:solidFill>
                <a:latin typeface="微软雅黑" pitchFamily="34" charset="-122"/>
                <a:sym typeface="华文楷体" pitchFamily="2" charset="-122"/>
              </a:rPr>
              <a:t>建</a:t>
            </a:r>
            <a:r>
              <a:rPr lang="zh-CN" altLang="en-US" dirty="0" smtClean="0">
                <a:solidFill>
                  <a:srgbClr val="000000"/>
                </a:solidFill>
                <a:latin typeface="微软雅黑" pitchFamily="34" charset="-122"/>
                <a:sym typeface="华文楷体" pitchFamily="2" charset="-122"/>
              </a:rPr>
              <a:t>、</a:t>
            </a:r>
            <a:r>
              <a:rPr lang="zh-CN" altLang="en-US" dirty="0">
                <a:solidFill>
                  <a:srgbClr val="000000"/>
                </a:solidFill>
                <a:latin typeface="微软雅黑" pitchFamily="34" charset="-122"/>
                <a:sym typeface="华文楷体" pitchFamily="2" charset="-122"/>
              </a:rPr>
              <a:t>购买服务</a:t>
            </a:r>
            <a:r>
              <a:rPr lang="zh-CN" altLang="en-US" dirty="0" smtClean="0">
                <a:solidFill>
                  <a:srgbClr val="000000"/>
                </a:solidFill>
                <a:latin typeface="微软雅黑" pitchFamily="34" charset="-122"/>
                <a:sym typeface="华文楷体" pitchFamily="2" charset="-122"/>
              </a:rPr>
              <a:t>等</a:t>
            </a:r>
            <a:r>
              <a:rPr lang="zh-CN" altLang="en-US" dirty="0">
                <a:solidFill>
                  <a:srgbClr val="000000"/>
                </a:solidFill>
                <a:latin typeface="微软雅黑" pitchFamily="34" charset="-122"/>
                <a:sym typeface="华文楷体" pitchFamily="2" charset="-122"/>
              </a:rPr>
              <a:t>灵活的建设方式，降低资金门槛，</a:t>
            </a:r>
            <a:r>
              <a:rPr lang="zh-CN" altLang="en-US" b="1" dirty="0" smtClean="0">
                <a:solidFill>
                  <a:srgbClr val="C00000"/>
                </a:solidFill>
                <a:latin typeface="微软雅黑" pitchFamily="34" charset="-122"/>
                <a:sym typeface="华文楷体" pitchFamily="2" charset="-122"/>
              </a:rPr>
              <a:t>帮助</a:t>
            </a:r>
            <a:r>
              <a:rPr lang="zh-CN" altLang="en-US" b="1" dirty="0">
                <a:solidFill>
                  <a:srgbClr val="C00000"/>
                </a:solidFill>
                <a:latin typeface="微软雅黑" pitchFamily="34" charset="-122"/>
                <a:sym typeface="华文楷体" pitchFamily="2" charset="-122"/>
              </a:rPr>
              <a:t>教育局</a:t>
            </a:r>
            <a:r>
              <a:rPr lang="zh-CN" altLang="en-US" b="1" dirty="0" smtClean="0">
                <a:solidFill>
                  <a:srgbClr val="C00000"/>
                </a:solidFill>
                <a:latin typeface="微软雅黑" pitchFamily="34" charset="-122"/>
                <a:sym typeface="华文楷体" pitchFamily="2" charset="-122"/>
              </a:rPr>
              <a:t>解决</a:t>
            </a:r>
            <a:r>
              <a:rPr lang="zh-CN" altLang="en-US" b="1" dirty="0">
                <a:solidFill>
                  <a:srgbClr val="C00000"/>
                </a:solidFill>
                <a:latin typeface="微软雅黑" pitchFamily="34" charset="-122"/>
                <a:sym typeface="华文楷体" pitchFamily="2" charset="-122"/>
              </a:rPr>
              <a:t>大量</a:t>
            </a:r>
            <a:r>
              <a:rPr lang="zh-CN" altLang="en-US" b="1" dirty="0" smtClean="0">
                <a:solidFill>
                  <a:srgbClr val="C00000"/>
                </a:solidFill>
                <a:latin typeface="微软雅黑" pitchFamily="34" charset="-122"/>
                <a:sym typeface="华文楷体" pitchFamily="2" charset="-122"/>
              </a:rPr>
              <a:t>投资</a:t>
            </a:r>
            <a:r>
              <a:rPr lang="zh-CN" altLang="en-US" dirty="0">
                <a:solidFill>
                  <a:srgbClr val="000000"/>
                </a:solidFill>
                <a:latin typeface="微软雅黑" pitchFamily="34" charset="-122"/>
                <a:sym typeface="华文楷体" pitchFamily="2" charset="-122"/>
              </a:rPr>
              <a:t>；</a:t>
            </a:r>
            <a:endParaRPr lang="en-US" altLang="zh-CN" dirty="0" smtClean="0">
              <a:solidFill>
                <a:srgbClr val="000000"/>
              </a:solidFill>
              <a:latin typeface="微软雅黑" pitchFamily="34" charset="-122"/>
              <a:sym typeface="华文楷体" pitchFamily="2" charset="-122"/>
            </a:endParaRPr>
          </a:p>
          <a:p>
            <a:pPr marL="285750" indent="-285750" algn="just">
              <a:lnSpc>
                <a:spcPct val="200000"/>
              </a:lnSpc>
              <a:spcAft>
                <a:spcPts val="0"/>
              </a:spcAft>
              <a:buFont typeface="Wingdings" panose="05000000000000000000" pitchFamily="2" charset="2"/>
              <a:buChar char="l"/>
            </a:pPr>
            <a:r>
              <a:rPr lang="zh-CN" altLang="en-US" dirty="0" smtClean="0">
                <a:solidFill>
                  <a:srgbClr val="000000"/>
                </a:solidFill>
                <a:latin typeface="微软雅黑" pitchFamily="34" charset="-122"/>
                <a:sym typeface="华文楷体" pitchFamily="2" charset="-122"/>
              </a:rPr>
              <a:t>整合</a:t>
            </a:r>
            <a:r>
              <a:rPr lang="zh-CN" altLang="zh-CN" dirty="0" smtClean="0">
                <a:solidFill>
                  <a:srgbClr val="000000"/>
                </a:solidFill>
                <a:latin typeface="微软雅黑" pitchFamily="34" charset="-122"/>
              </a:rPr>
              <a:t>现有</a:t>
            </a:r>
            <a:r>
              <a:rPr lang="zh-CN" altLang="zh-CN" dirty="0">
                <a:solidFill>
                  <a:srgbClr val="000000"/>
                </a:solidFill>
                <a:latin typeface="微软雅黑" pitchFamily="34" charset="-122"/>
              </a:rPr>
              <a:t>管理应用，实现区域“三通两平台”的统一认证、数据共享、单点登录，</a:t>
            </a:r>
            <a:r>
              <a:rPr lang="zh-CN" altLang="zh-CN" b="1" dirty="0" smtClean="0">
                <a:solidFill>
                  <a:srgbClr val="C00000"/>
                </a:solidFill>
                <a:latin typeface="微软雅黑" pitchFamily="34" charset="-122"/>
              </a:rPr>
              <a:t>为</a:t>
            </a:r>
            <a:r>
              <a:rPr lang="zh-CN" altLang="en-US" b="1" dirty="0" smtClean="0">
                <a:solidFill>
                  <a:srgbClr val="C00000"/>
                </a:solidFill>
                <a:latin typeface="微软雅黑" pitchFamily="34" charset="-122"/>
              </a:rPr>
              <a:t>客</a:t>
            </a:r>
            <a:r>
              <a:rPr lang="zh-CN" altLang="zh-CN" b="1" dirty="0" smtClean="0">
                <a:solidFill>
                  <a:srgbClr val="C00000"/>
                </a:solidFill>
                <a:latin typeface="微软雅黑" pitchFamily="34" charset="-122"/>
              </a:rPr>
              <a:t>户</a:t>
            </a:r>
            <a:r>
              <a:rPr lang="zh-CN" altLang="zh-CN" b="1" dirty="0">
                <a:solidFill>
                  <a:srgbClr val="C00000"/>
                </a:solidFill>
                <a:latin typeface="微软雅黑" pitchFamily="34" charset="-122"/>
              </a:rPr>
              <a:t>提供统一的云服务</a:t>
            </a:r>
            <a:r>
              <a:rPr lang="zh-CN" altLang="en-US" dirty="0" smtClean="0">
                <a:latin typeface="微软雅黑" pitchFamily="34" charset="-122"/>
              </a:rPr>
              <a:t>；</a:t>
            </a:r>
            <a:endParaRPr lang="en-US" altLang="zh-CN" dirty="0" smtClean="0">
              <a:latin typeface="微软雅黑" pitchFamily="34" charset="-122"/>
            </a:endParaRPr>
          </a:p>
          <a:p>
            <a:pPr marL="285750" indent="-285750" algn="just">
              <a:lnSpc>
                <a:spcPct val="200000"/>
              </a:lnSpc>
              <a:spcAft>
                <a:spcPts val="0"/>
              </a:spcAft>
              <a:buFont typeface="Wingdings" panose="05000000000000000000" pitchFamily="2" charset="2"/>
              <a:buChar char="l"/>
            </a:pPr>
            <a:r>
              <a:rPr lang="zh-CN" altLang="zh-CN" dirty="0" smtClean="0">
                <a:solidFill>
                  <a:srgbClr val="000000"/>
                </a:solidFill>
                <a:latin typeface="微软雅黑" pitchFamily="34" charset="-122"/>
              </a:rPr>
              <a:t>提供</a:t>
            </a:r>
            <a:r>
              <a:rPr lang="zh-CN" altLang="zh-CN" b="1" dirty="0">
                <a:solidFill>
                  <a:srgbClr val="C00000"/>
                </a:solidFill>
                <a:latin typeface="微软雅黑" pitchFamily="34" charset="-122"/>
              </a:rPr>
              <a:t>丰富的可选模块</a:t>
            </a:r>
            <a:r>
              <a:rPr lang="zh-CN" altLang="zh-CN" dirty="0">
                <a:solidFill>
                  <a:srgbClr val="C00000"/>
                </a:solidFill>
                <a:latin typeface="微软雅黑" pitchFamily="34" charset="-122"/>
              </a:rPr>
              <a:t>，</a:t>
            </a:r>
            <a:r>
              <a:rPr lang="zh-CN" altLang="zh-CN" dirty="0">
                <a:solidFill>
                  <a:srgbClr val="000000"/>
                </a:solidFill>
                <a:latin typeface="微软雅黑" pitchFamily="34" charset="-122"/>
              </a:rPr>
              <a:t>结合县区实际情况，进行</a:t>
            </a:r>
            <a:r>
              <a:rPr lang="zh-CN" altLang="zh-CN" dirty="0" smtClean="0">
                <a:solidFill>
                  <a:srgbClr val="000000"/>
                </a:solidFill>
                <a:latin typeface="微软雅黑" pitchFamily="34" charset="-122"/>
              </a:rPr>
              <a:t>标准化方案</a:t>
            </a:r>
            <a:r>
              <a:rPr lang="zh-CN" altLang="en-US" dirty="0" smtClean="0">
                <a:solidFill>
                  <a:srgbClr val="000000"/>
                </a:solidFill>
                <a:latin typeface="微软雅黑" pitchFamily="34" charset="-122"/>
              </a:rPr>
              <a:t>制定；</a:t>
            </a:r>
            <a:endParaRPr lang="en-US" altLang="zh-CN" dirty="0" smtClean="0">
              <a:solidFill>
                <a:srgbClr val="000000"/>
              </a:solidFill>
              <a:latin typeface="微软雅黑" pitchFamily="34" charset="-122"/>
            </a:endParaRPr>
          </a:p>
          <a:p>
            <a:pPr marL="285750" indent="-285750" algn="just">
              <a:lnSpc>
                <a:spcPct val="200000"/>
              </a:lnSpc>
              <a:spcAft>
                <a:spcPts val="0"/>
              </a:spcAft>
              <a:buFont typeface="Wingdings" panose="05000000000000000000" pitchFamily="2" charset="2"/>
              <a:buChar char="l"/>
            </a:pPr>
            <a:r>
              <a:rPr lang="zh-CN" altLang="en-US" dirty="0" smtClean="0">
                <a:solidFill>
                  <a:srgbClr val="000000"/>
                </a:solidFill>
                <a:latin typeface="微软雅黑" pitchFamily="34" charset="-122"/>
              </a:rPr>
              <a:t>打造</a:t>
            </a:r>
            <a:r>
              <a:rPr lang="zh-CN" altLang="zh-CN" dirty="0" smtClean="0">
                <a:solidFill>
                  <a:srgbClr val="000000"/>
                </a:solidFill>
                <a:latin typeface="微软雅黑" pitchFamily="34" charset="-122"/>
              </a:rPr>
              <a:t>精品</a:t>
            </a:r>
            <a:r>
              <a:rPr lang="zh-CN" altLang="zh-CN" dirty="0">
                <a:solidFill>
                  <a:srgbClr val="000000"/>
                </a:solidFill>
                <a:latin typeface="微软雅黑" pitchFamily="34" charset="-122"/>
              </a:rPr>
              <a:t>县区，突出亮点，</a:t>
            </a:r>
            <a:r>
              <a:rPr lang="zh-CN" altLang="zh-CN" b="1" dirty="0">
                <a:solidFill>
                  <a:srgbClr val="C00000"/>
                </a:solidFill>
                <a:latin typeface="微软雅黑" pitchFamily="34" charset="-122"/>
              </a:rPr>
              <a:t>形成示范效应</a:t>
            </a:r>
            <a:r>
              <a:rPr lang="zh-CN" altLang="zh-CN" dirty="0">
                <a:solidFill>
                  <a:srgbClr val="C00000"/>
                </a:solidFill>
                <a:latin typeface="微软雅黑" pitchFamily="34" charset="-122"/>
              </a:rPr>
              <a:t>，</a:t>
            </a:r>
            <a:r>
              <a:rPr lang="zh-CN" altLang="zh-CN" dirty="0">
                <a:solidFill>
                  <a:srgbClr val="000000"/>
                </a:solidFill>
                <a:latin typeface="微软雅黑" pitchFamily="34" charset="-122"/>
              </a:rPr>
              <a:t>在全国层面推广</a:t>
            </a:r>
            <a:r>
              <a:rPr lang="zh-CN" altLang="en-US" dirty="0">
                <a:solidFill>
                  <a:srgbClr val="000000"/>
                </a:solidFill>
                <a:latin typeface="微软雅黑" pitchFamily="34" charset="-122"/>
              </a:rPr>
              <a:t>。</a:t>
            </a:r>
            <a:r>
              <a:rPr lang="zh-CN" altLang="zh-CN" kern="100" dirty="0">
                <a:latin typeface="Calibri" pitchFamily="34" charset="0"/>
                <a:cs typeface="Times New Roman" pitchFamily="18" charset="0"/>
              </a:rPr>
              <a:t> </a:t>
            </a:r>
            <a:endParaRPr lang="zh-CN" altLang="zh-CN" kern="100" dirty="0">
              <a:latin typeface="Calibri" pitchFamily="34" charset="0"/>
              <a:ea typeface="宋体" pitchFamily="2" charset="-122"/>
              <a:cs typeface="Times New Roman" pitchFamily="18" charset="0"/>
            </a:endParaRPr>
          </a:p>
        </p:txBody>
      </p:sp>
      <p:sp>
        <p:nvSpPr>
          <p:cNvPr id="20" name="任意多边形 46">
            <a:extLst>
              <a:ext uri="{FF2B5EF4-FFF2-40B4-BE49-F238E27FC236}">
                <a16:creationId xmlns:a16="http://schemas.microsoft.com/office/drawing/2014/main" xmlns="" id="{EEECC8DD-C6E1-436D-B820-979D8BB6FA1B}"/>
              </a:ext>
            </a:extLst>
          </p:cNvPr>
          <p:cNvSpPr/>
          <p:nvPr/>
        </p:nvSpPr>
        <p:spPr>
          <a:xfrm>
            <a:off x="1939243" y="1522888"/>
            <a:ext cx="8794528" cy="688907"/>
          </a:xfrm>
          <a:custGeom>
            <a:avLst/>
            <a:gdLst>
              <a:gd name="connsiteX0" fmla="*/ 0 w 1133793"/>
              <a:gd name="connsiteY0" fmla="*/ 138196 h 829159"/>
              <a:gd name="connsiteX1" fmla="*/ 138196 w 1133793"/>
              <a:gd name="connsiteY1" fmla="*/ 0 h 829159"/>
              <a:gd name="connsiteX2" fmla="*/ 995597 w 1133793"/>
              <a:gd name="connsiteY2" fmla="*/ 0 h 829159"/>
              <a:gd name="connsiteX3" fmla="*/ 1133793 w 1133793"/>
              <a:gd name="connsiteY3" fmla="*/ 138196 h 829159"/>
              <a:gd name="connsiteX4" fmla="*/ 1133793 w 1133793"/>
              <a:gd name="connsiteY4" fmla="*/ 690963 h 829159"/>
              <a:gd name="connsiteX5" fmla="*/ 995597 w 1133793"/>
              <a:gd name="connsiteY5" fmla="*/ 829159 h 829159"/>
              <a:gd name="connsiteX6" fmla="*/ 138196 w 1133793"/>
              <a:gd name="connsiteY6" fmla="*/ 829159 h 829159"/>
              <a:gd name="connsiteX7" fmla="*/ 0 w 1133793"/>
              <a:gd name="connsiteY7" fmla="*/ 690963 h 829159"/>
              <a:gd name="connsiteX8" fmla="*/ 0 w 1133793"/>
              <a:gd name="connsiteY8" fmla="*/ 138196 h 829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3793" h="829159">
                <a:moveTo>
                  <a:pt x="0" y="138196"/>
                </a:moveTo>
                <a:cubicBezTo>
                  <a:pt x="0" y="61872"/>
                  <a:pt x="61872" y="0"/>
                  <a:pt x="138196" y="0"/>
                </a:cubicBezTo>
                <a:lnTo>
                  <a:pt x="995597" y="0"/>
                </a:lnTo>
                <a:cubicBezTo>
                  <a:pt x="1071921" y="0"/>
                  <a:pt x="1133793" y="61872"/>
                  <a:pt x="1133793" y="138196"/>
                </a:cubicBezTo>
                <a:lnTo>
                  <a:pt x="1133793" y="690963"/>
                </a:lnTo>
                <a:cubicBezTo>
                  <a:pt x="1133793" y="767287"/>
                  <a:pt x="1071921" y="829159"/>
                  <a:pt x="995597" y="829159"/>
                </a:cubicBezTo>
                <a:lnTo>
                  <a:pt x="138196" y="829159"/>
                </a:lnTo>
                <a:cubicBezTo>
                  <a:pt x="61872" y="829159"/>
                  <a:pt x="0" y="767287"/>
                  <a:pt x="0" y="690963"/>
                </a:cubicBezTo>
                <a:lnTo>
                  <a:pt x="0" y="138196"/>
                </a:lnTo>
                <a:close/>
              </a:path>
            </a:pathLst>
          </a:custGeom>
          <a:solidFill>
            <a:srgbClr val="1CA196"/>
          </a:solidFill>
          <a:ln>
            <a:solidFill>
              <a:srgbClr val="1CA196"/>
            </a:solidFill>
          </a:ln>
        </p:spPr>
        <p:style>
          <a:lnRef idx="1">
            <a:schemeClr val="accent6"/>
          </a:lnRef>
          <a:fillRef idx="3">
            <a:schemeClr val="accent6"/>
          </a:fillRef>
          <a:effectRef idx="2">
            <a:schemeClr val="accent6"/>
          </a:effectRef>
          <a:fontRef idx="minor">
            <a:schemeClr val="lt1"/>
          </a:fontRef>
        </p:style>
        <p:txBody>
          <a:bodyPr spcFirstLastPara="0" vert="horz" wrap="square" lIns="101436" tIns="70956" rIns="101436" bIns="70956" numCol="1" spcCol="1270" anchor="ctr" anchorCtr="0">
            <a:noAutofit/>
          </a:bodyPr>
          <a:lstStyle/>
          <a:p>
            <a:pPr lvl="0" algn="ctr" defTabSz="711200">
              <a:lnSpc>
                <a:spcPct val="90000"/>
              </a:lnSpc>
              <a:spcBef>
                <a:spcPct val="0"/>
              </a:spcBef>
              <a:spcAft>
                <a:spcPct val="35000"/>
              </a:spcAft>
            </a:pPr>
            <a:r>
              <a:rPr lang="zh-CN" altLang="en-US" b="1" dirty="0" smtClean="0">
                <a:latin typeface="微软雅黑" panose="020B0503020204020204" pitchFamily="34" charset="-122"/>
                <a:ea typeface="微软雅黑" panose="020B0503020204020204" pitchFamily="34" charset="-122"/>
              </a:rPr>
              <a:t>中国联通“区域教育云”市场策略</a:t>
            </a:r>
            <a:endParaRPr lang="zh-CN" altLang="en-US" kern="1200" dirty="0">
              <a:latin typeface="微软雅黑" panose="020B0503020204020204" pitchFamily="34" charset="-122"/>
              <a:ea typeface="微软雅黑" panose="020B0503020204020204" pitchFamily="34" charset="-122"/>
            </a:endParaRPr>
          </a:p>
        </p:txBody>
      </p:sp>
    </p:spTree>
    <p:custDataLst>
      <p:tags r:id="rId1"/>
    </p:custDataLst>
    <p:extLst>
      <p:ext uri="{BB962C8B-B14F-4D97-AF65-F5344CB8AC3E}">
        <p14:creationId xmlns:p14="http://schemas.microsoft.com/office/powerpoint/2010/main" val="7098897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rotWithShape="1">
          <a:blip r:embed="rId4" cstate="print">
            <a:extLst>
              <a:ext uri="{28A0092B-C50C-407E-A947-70E740481C1C}">
                <a14:useLocalDpi xmlns:a14="http://schemas.microsoft.com/office/drawing/2010/main" val="0"/>
              </a:ext>
            </a:extLst>
          </a:blip>
          <a:srcRect l="20861" t="23612"/>
          <a:stretch>
            <a:fillRect/>
          </a:stretch>
        </p:blipFill>
        <p:spPr>
          <a:xfrm>
            <a:off x="0" y="1"/>
            <a:ext cx="1758505" cy="1816100"/>
          </a:xfrm>
          <a:prstGeom prst="rect">
            <a:avLst/>
          </a:prstGeom>
        </p:spPr>
      </p:pic>
      <p:sp>
        <p:nvSpPr>
          <p:cNvPr id="79" name="文本框 78"/>
          <p:cNvSpPr txBox="1"/>
          <p:nvPr/>
        </p:nvSpPr>
        <p:spPr>
          <a:xfrm>
            <a:off x="1758505" y="428690"/>
            <a:ext cx="7981672" cy="584775"/>
          </a:xfrm>
          <a:prstGeom prst="rect">
            <a:avLst/>
          </a:prstGeom>
          <a:noFill/>
        </p:spPr>
        <p:txBody>
          <a:bodyPr wrap="none" rtlCol="0">
            <a:spAutoFit/>
            <a:scene3d>
              <a:camera prst="orthographicFront"/>
              <a:lightRig rig="threePt" dir="t"/>
            </a:scene3d>
            <a:sp3d contourW="12700"/>
          </a:bodyPr>
          <a:lstStyle/>
          <a:p>
            <a:r>
              <a:rPr lang="zh-CN" altLang="en-US" sz="3200" b="1" dirty="0" smtClean="0">
                <a:solidFill>
                  <a:schemeClr val="tx1">
                    <a:lumMod val="75000"/>
                    <a:lumOff val="25000"/>
                  </a:schemeClr>
                </a:solidFill>
                <a:latin typeface="+mn-ea"/>
              </a:rPr>
              <a:t>中国联通“区域教育云”产品整体解决方案</a:t>
            </a:r>
            <a:endParaRPr lang="zh-CN" altLang="en-US" sz="3200" b="1" dirty="0">
              <a:solidFill>
                <a:schemeClr val="tx1">
                  <a:lumMod val="75000"/>
                  <a:lumOff val="25000"/>
                </a:schemeClr>
              </a:solidFill>
              <a:latin typeface="+mn-ea"/>
            </a:endParaRPr>
          </a:p>
        </p:txBody>
      </p:sp>
      <p:grpSp>
        <p:nvGrpSpPr>
          <p:cNvPr id="31" name="Group 57">
            <a:extLst>
              <a:ext uri="{FF2B5EF4-FFF2-40B4-BE49-F238E27FC236}">
                <a16:creationId xmlns:a16="http://schemas.microsoft.com/office/drawing/2014/main" xmlns="" id="{601E566A-D938-48E2-8D6C-DEF0C726C8AC}"/>
              </a:ext>
            </a:extLst>
          </p:cNvPr>
          <p:cNvGrpSpPr/>
          <p:nvPr/>
        </p:nvGrpSpPr>
        <p:grpSpPr bwMode="auto">
          <a:xfrm>
            <a:off x="5550574" y="2370849"/>
            <a:ext cx="2123847" cy="1188351"/>
            <a:chOff x="4429125" y="3317875"/>
            <a:chExt cx="3333750" cy="2116524"/>
          </a:xfrm>
        </p:grpSpPr>
        <p:pic>
          <p:nvPicPr>
            <p:cNvPr id="117" name="Picture 27" descr="ICON_Cloud_Q308">
              <a:extLst>
                <a:ext uri="{FF2B5EF4-FFF2-40B4-BE49-F238E27FC236}">
                  <a16:creationId xmlns:a16="http://schemas.microsoft.com/office/drawing/2014/main" xmlns="" id="{A785D2E0-F8E8-4C5B-B004-9DEC242BE7C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29125" y="3317875"/>
              <a:ext cx="3333750" cy="2116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8" name="TextBox 76">
              <a:extLst>
                <a:ext uri="{FF2B5EF4-FFF2-40B4-BE49-F238E27FC236}">
                  <a16:creationId xmlns:a16="http://schemas.microsoft.com/office/drawing/2014/main" xmlns="" id="{056F9730-1AB6-4C04-B5E5-48387B0FF50F}"/>
                </a:ext>
              </a:extLst>
            </p:cNvPr>
            <p:cNvSpPr txBox="1"/>
            <p:nvPr/>
          </p:nvSpPr>
          <p:spPr>
            <a:xfrm>
              <a:off x="4887796" y="3991313"/>
              <a:ext cx="2701683" cy="1428216"/>
            </a:xfrm>
            <a:prstGeom prst="rect">
              <a:avLst/>
            </a:prstGeom>
            <a:noFill/>
          </p:spPr>
          <p:txBody>
            <a:bodyPr>
              <a:spAutoFit/>
            </a:bodyPr>
            <a:lstStyle/>
            <a:p>
              <a:pPr marL="233045" indent="-233045" algn="ctr">
                <a:defRPr/>
              </a:pPr>
              <a:endParaRPr lang="en-US" sz="2665" b="1" dirty="0">
                <a:solidFill>
                  <a:schemeClr val="tx2">
                    <a:lumMod val="75000"/>
                  </a:schemeClr>
                </a:solidFill>
              </a:endParaRPr>
            </a:p>
          </p:txBody>
        </p:sp>
      </p:grpSp>
      <p:sp>
        <p:nvSpPr>
          <p:cNvPr id="32" name="Rectangle 1590">
            <a:extLst>
              <a:ext uri="{FF2B5EF4-FFF2-40B4-BE49-F238E27FC236}">
                <a16:creationId xmlns:a16="http://schemas.microsoft.com/office/drawing/2014/main" xmlns="" id="{126C3E35-49FB-4321-847F-66DE447F3D6D}"/>
              </a:ext>
            </a:extLst>
          </p:cNvPr>
          <p:cNvSpPr>
            <a:spLocks noChangeArrowheads="1"/>
          </p:cNvSpPr>
          <p:nvPr/>
        </p:nvSpPr>
        <p:spPr bwMode="auto">
          <a:xfrm>
            <a:off x="6054702" y="2842885"/>
            <a:ext cx="1182690" cy="250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a:defRPr/>
            </a:pPr>
            <a:r>
              <a:rPr lang="zh-CN" altLang="en-US" kern="100" dirty="0">
                <a:latin typeface="微软雅黑" pitchFamily="34" charset="-122"/>
                <a:ea typeface="微软雅黑" pitchFamily="34" charset="-122"/>
                <a:cs typeface="Times New Roman"/>
              </a:rPr>
              <a:t>教育城域网</a:t>
            </a:r>
          </a:p>
        </p:txBody>
      </p:sp>
      <p:cxnSp>
        <p:nvCxnSpPr>
          <p:cNvPr id="33" name="Line 1686">
            <a:extLst>
              <a:ext uri="{FF2B5EF4-FFF2-40B4-BE49-F238E27FC236}">
                <a16:creationId xmlns:a16="http://schemas.microsoft.com/office/drawing/2014/main" xmlns="" id="{3997ADBA-647F-4588-9A02-56D551DD7DD7}"/>
              </a:ext>
            </a:extLst>
          </p:cNvPr>
          <p:cNvCxnSpPr>
            <a:stCxn id="34" idx="3"/>
          </p:cNvCxnSpPr>
          <p:nvPr/>
        </p:nvCxnSpPr>
        <p:spPr bwMode="auto">
          <a:xfrm flipH="1" flipV="1">
            <a:off x="4206940" y="1968998"/>
            <a:ext cx="34402" cy="157208"/>
          </a:xfrm>
          <a:prstGeom prst="line">
            <a:avLst/>
          </a:prstGeom>
          <a:ln w="6350">
            <a:solidFill>
              <a:srgbClr val="FFC000"/>
            </a:solidFill>
          </a:ln>
        </p:spPr>
        <p:style>
          <a:lnRef idx="1">
            <a:schemeClr val="accent1"/>
          </a:lnRef>
          <a:fillRef idx="0">
            <a:schemeClr val="accent1"/>
          </a:fillRef>
          <a:effectRef idx="0">
            <a:schemeClr val="accent1"/>
          </a:effectRef>
          <a:fontRef idx="minor">
            <a:schemeClr val="tx1"/>
          </a:fontRef>
        </p:style>
      </p:cxnSp>
      <p:pic>
        <p:nvPicPr>
          <p:cNvPr id="34" name="Picture 3">
            <a:extLst>
              <a:ext uri="{FF2B5EF4-FFF2-40B4-BE49-F238E27FC236}">
                <a16:creationId xmlns:a16="http://schemas.microsoft.com/office/drawing/2014/main" xmlns="" id="{B0AE6CD3-319F-44F4-A295-4BD9EC16E625}"/>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085841" y="1804121"/>
            <a:ext cx="1155500" cy="6441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 name="Rectangle 1667">
            <a:extLst>
              <a:ext uri="{FF2B5EF4-FFF2-40B4-BE49-F238E27FC236}">
                <a16:creationId xmlns:a16="http://schemas.microsoft.com/office/drawing/2014/main" xmlns="" id="{FFB87BDF-A479-4E25-A6FD-185E4B637E2D}"/>
              </a:ext>
            </a:extLst>
          </p:cNvPr>
          <p:cNvSpPr>
            <a:spLocks noChangeArrowheads="1"/>
          </p:cNvSpPr>
          <p:nvPr/>
        </p:nvSpPr>
        <p:spPr bwMode="auto">
          <a:xfrm>
            <a:off x="7850315" y="2574487"/>
            <a:ext cx="1373170" cy="195138"/>
          </a:xfrm>
          <a:prstGeom prst="rect">
            <a:avLst/>
          </a:prstGeom>
          <a:noFill/>
          <a:ln>
            <a:noFill/>
          </a:ln>
          <a:effectLst/>
        </p:spPr>
        <p:style>
          <a:lnRef idx="3">
            <a:schemeClr val="lt1"/>
          </a:lnRef>
          <a:fillRef idx="1">
            <a:schemeClr val="accent4"/>
          </a:fillRef>
          <a:effectRef idx="1">
            <a:schemeClr val="accent4"/>
          </a:effectRef>
          <a:fontRef idx="minor">
            <a:schemeClr val="lt1"/>
          </a:fontRef>
        </p:style>
        <p:txBody>
          <a:bodyPr wrap="none" lIns="0" tIns="0" rIns="0" bIns="0">
            <a:spAutoFit/>
          </a:bodyPr>
          <a:lstStyle/>
          <a:p>
            <a:pPr algn="just"/>
            <a:r>
              <a:rPr lang="zh-CN" altLang="en-US" sz="1400" kern="100" dirty="0">
                <a:solidFill>
                  <a:srgbClr val="FF0000"/>
                </a:solidFill>
                <a:latin typeface="微软雅黑" pitchFamily="34" charset="-122"/>
                <a:ea typeface="微软雅黑" pitchFamily="34" charset="-122"/>
                <a:cs typeface="Times New Roman"/>
              </a:rPr>
              <a:t>云平台个性化模块</a:t>
            </a:r>
          </a:p>
        </p:txBody>
      </p:sp>
      <p:cxnSp>
        <p:nvCxnSpPr>
          <p:cNvPr id="36" name="Line 1686">
            <a:extLst>
              <a:ext uri="{FF2B5EF4-FFF2-40B4-BE49-F238E27FC236}">
                <a16:creationId xmlns:a16="http://schemas.microsoft.com/office/drawing/2014/main" xmlns="" id="{5D20057F-7BB0-4EEF-B712-9DD0D45511A9}"/>
              </a:ext>
            </a:extLst>
          </p:cNvPr>
          <p:cNvCxnSpPr>
            <a:stCxn id="34" idx="3"/>
          </p:cNvCxnSpPr>
          <p:nvPr/>
        </p:nvCxnSpPr>
        <p:spPr bwMode="auto">
          <a:xfrm flipH="1">
            <a:off x="4206940" y="2126205"/>
            <a:ext cx="34402" cy="70935"/>
          </a:xfrm>
          <a:prstGeom prst="line">
            <a:avLst/>
          </a:prstGeom>
          <a:ln w="6350">
            <a:solidFill>
              <a:srgbClr val="FFC000"/>
            </a:solidFill>
          </a:ln>
        </p:spPr>
        <p:style>
          <a:lnRef idx="1">
            <a:schemeClr val="accent1"/>
          </a:lnRef>
          <a:fillRef idx="0">
            <a:schemeClr val="accent1"/>
          </a:fillRef>
          <a:effectRef idx="0">
            <a:schemeClr val="accent1"/>
          </a:effectRef>
          <a:fontRef idx="minor">
            <a:schemeClr val="tx1"/>
          </a:fontRef>
        </p:style>
      </p:cxnSp>
      <p:pic>
        <p:nvPicPr>
          <p:cNvPr id="37" name="Picture 76">
            <a:extLst>
              <a:ext uri="{FF2B5EF4-FFF2-40B4-BE49-F238E27FC236}">
                <a16:creationId xmlns:a16="http://schemas.microsoft.com/office/drawing/2014/main" xmlns="" id="{A6195E92-5A7B-453A-9357-EE4CF95C10FD}"/>
              </a:ext>
            </a:extLst>
          </p:cNvPr>
          <p:cNvPicPr>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511573" y="2902035"/>
            <a:ext cx="380445" cy="2990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pic>
      <p:pic>
        <p:nvPicPr>
          <p:cNvPr id="38" name="Picture 38">
            <a:extLst>
              <a:ext uri="{FF2B5EF4-FFF2-40B4-BE49-F238E27FC236}">
                <a16:creationId xmlns:a16="http://schemas.microsoft.com/office/drawing/2014/main" xmlns="" id="{6BFEFFEF-BD63-440F-8CC4-AD44ACCA5D41}"/>
              </a:ext>
            </a:extLst>
          </p:cNvPr>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518427" y="3225834"/>
            <a:ext cx="281971" cy="389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pic>
      <p:pic>
        <p:nvPicPr>
          <p:cNvPr id="39" name="Picture 76">
            <a:extLst>
              <a:ext uri="{FF2B5EF4-FFF2-40B4-BE49-F238E27FC236}">
                <a16:creationId xmlns:a16="http://schemas.microsoft.com/office/drawing/2014/main" xmlns="" id="{9527A656-B750-4B2F-8408-06977D0C9462}"/>
              </a:ext>
            </a:extLst>
          </p:cNvPr>
          <p:cNvPicPr>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400076" y="2864767"/>
            <a:ext cx="380445" cy="2990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pic>
      <p:pic>
        <p:nvPicPr>
          <p:cNvPr id="40" name="Picture 20" descr="ICON_Storage_1up_Q308_Comm.png">
            <a:extLst>
              <a:ext uri="{FF2B5EF4-FFF2-40B4-BE49-F238E27FC236}">
                <a16:creationId xmlns:a16="http://schemas.microsoft.com/office/drawing/2014/main" xmlns="" id="{F699BC9F-82E2-42CB-8DA2-F10056E3F6BF}"/>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984854" y="1840548"/>
            <a:ext cx="273191" cy="356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 name="Rectangle 1667">
            <a:extLst>
              <a:ext uri="{FF2B5EF4-FFF2-40B4-BE49-F238E27FC236}">
                <a16:creationId xmlns:a16="http://schemas.microsoft.com/office/drawing/2014/main" xmlns="" id="{EACD8838-4B9E-4829-A2A1-465AFFE9D292}"/>
              </a:ext>
            </a:extLst>
          </p:cNvPr>
          <p:cNvSpPr>
            <a:spLocks noChangeArrowheads="1"/>
          </p:cNvSpPr>
          <p:nvPr/>
        </p:nvSpPr>
        <p:spPr bwMode="auto">
          <a:xfrm>
            <a:off x="9551402" y="1648616"/>
            <a:ext cx="1575505" cy="836303"/>
          </a:xfrm>
          <a:prstGeom prst="rect">
            <a:avLst/>
          </a:prstGeom>
          <a:noFill/>
          <a:ln w="9525">
            <a:noFill/>
            <a:prstDash val="sysDot"/>
            <a:miter lim="800000"/>
          </a:ln>
          <a:extLst>
            <a:ext uri="{909E8E84-426E-40DD-AFC4-6F175D3DCCD1}">
              <a14:hiddenFill xmlns:a14="http://schemas.microsoft.com/office/drawing/2010/main">
                <a:solidFill>
                  <a:srgbClr val="FFFFFF"/>
                </a:solidFill>
              </a14:hiddenFill>
            </a:ext>
          </a:extLst>
        </p:spPr>
        <p:txBody>
          <a:bodyPr wrap="square" lIns="0" tIns="0" rIns="0" bIns="0">
            <a:spAutoFit/>
          </a:bodyPr>
          <a:lstStyle/>
          <a:p>
            <a:pPr marL="285750" indent="-285750" algn="just">
              <a:buFont typeface="Wingdings" pitchFamily="2" charset="2"/>
              <a:buChar char="n"/>
              <a:defRPr/>
            </a:pPr>
            <a:r>
              <a:rPr lang="zh-CN" altLang="en-US" sz="1200" kern="0" dirty="0">
                <a:solidFill>
                  <a:srgbClr val="000000"/>
                </a:solidFill>
                <a:latin typeface="微软雅黑" pitchFamily="34" charset="-122"/>
                <a:ea typeface="微软雅黑" pitchFamily="34" charset="-122"/>
                <a:cs typeface="Times New Roman"/>
              </a:rPr>
              <a:t>教学资源体系</a:t>
            </a:r>
            <a:endParaRPr lang="en-US" altLang="zh-CN" sz="1200" kern="0" dirty="0">
              <a:solidFill>
                <a:srgbClr val="000000"/>
              </a:solidFill>
              <a:latin typeface="微软雅黑" pitchFamily="34" charset="-122"/>
              <a:ea typeface="微软雅黑" pitchFamily="34" charset="-122"/>
              <a:cs typeface="Times New Roman"/>
            </a:endParaRPr>
          </a:p>
          <a:p>
            <a:pPr marL="285750" indent="-285750" algn="just">
              <a:buFont typeface="Wingdings" pitchFamily="2" charset="2"/>
              <a:buChar char="n"/>
              <a:defRPr/>
            </a:pPr>
            <a:r>
              <a:rPr lang="zh-CN" altLang="en-US" sz="1200" kern="100" dirty="0">
                <a:solidFill>
                  <a:sysClr val="windowText" lastClr="000000"/>
                </a:solidFill>
                <a:latin typeface="微软雅黑" pitchFamily="34" charset="-122"/>
                <a:ea typeface="微软雅黑" pitchFamily="34" charset="-122"/>
                <a:cs typeface="Times New Roman"/>
              </a:rPr>
              <a:t>教学应用体系</a:t>
            </a:r>
            <a:endParaRPr lang="en-US" altLang="zh-CN" sz="1200" kern="100" dirty="0">
              <a:solidFill>
                <a:sysClr val="windowText" lastClr="000000"/>
              </a:solidFill>
              <a:latin typeface="微软雅黑" pitchFamily="34" charset="-122"/>
              <a:ea typeface="微软雅黑" pitchFamily="34" charset="-122"/>
              <a:cs typeface="Times New Roman"/>
            </a:endParaRPr>
          </a:p>
          <a:p>
            <a:pPr marL="285750" indent="-285750" algn="just">
              <a:buFont typeface="Wingdings" pitchFamily="2" charset="2"/>
              <a:buChar char="n"/>
              <a:defRPr/>
            </a:pPr>
            <a:r>
              <a:rPr lang="zh-CN" altLang="en-US" sz="1200" kern="100" dirty="0">
                <a:solidFill>
                  <a:sysClr val="windowText" lastClr="000000"/>
                </a:solidFill>
                <a:latin typeface="微软雅黑" pitchFamily="34" charset="-122"/>
                <a:ea typeface="微软雅黑" pitchFamily="34" charset="-122"/>
                <a:cs typeface="Times New Roman"/>
              </a:rPr>
              <a:t>大数据分析系统</a:t>
            </a:r>
            <a:endParaRPr lang="en-US" altLang="zh-CN" sz="1200" kern="100" dirty="0">
              <a:solidFill>
                <a:sysClr val="windowText" lastClr="000000"/>
              </a:solidFill>
              <a:latin typeface="微软雅黑" pitchFamily="34" charset="-122"/>
              <a:ea typeface="微软雅黑" pitchFamily="34" charset="-122"/>
              <a:cs typeface="Times New Roman"/>
            </a:endParaRPr>
          </a:p>
          <a:p>
            <a:pPr marL="285750" indent="-285750" algn="just">
              <a:buFont typeface="Wingdings" pitchFamily="2" charset="2"/>
              <a:buChar char="n"/>
              <a:defRPr/>
            </a:pPr>
            <a:r>
              <a:rPr lang="zh-CN" altLang="en-US" sz="1200" kern="100" dirty="0">
                <a:solidFill>
                  <a:sysClr val="windowText" lastClr="000000"/>
                </a:solidFill>
                <a:latin typeface="微软雅黑" pitchFamily="34" charset="-122"/>
                <a:ea typeface="微软雅黑" pitchFamily="34" charset="-122"/>
                <a:cs typeface="Times New Roman"/>
              </a:rPr>
              <a:t>教育管理系统</a:t>
            </a:r>
            <a:endParaRPr lang="en-US" altLang="zh-CN" sz="1200" kern="100" dirty="0">
              <a:solidFill>
                <a:sysClr val="windowText" lastClr="000000"/>
              </a:solidFill>
              <a:latin typeface="微软雅黑" pitchFamily="34" charset="-122"/>
              <a:ea typeface="微软雅黑" pitchFamily="34" charset="-122"/>
              <a:cs typeface="Times New Roman"/>
            </a:endParaRPr>
          </a:p>
          <a:p>
            <a:pPr marL="285750" indent="-285750" algn="just">
              <a:buFont typeface="Wingdings" pitchFamily="2" charset="2"/>
              <a:buChar char="n"/>
              <a:defRPr/>
            </a:pPr>
            <a:endParaRPr lang="en-US" altLang="zh-CN" sz="1200" kern="100" dirty="0">
              <a:solidFill>
                <a:sysClr val="windowText" lastClr="000000"/>
              </a:solidFill>
              <a:latin typeface="微软雅黑" pitchFamily="34" charset="-122"/>
              <a:ea typeface="微软雅黑" pitchFamily="34" charset="-122"/>
              <a:cs typeface="Times New Roman"/>
            </a:endParaRPr>
          </a:p>
        </p:txBody>
      </p:sp>
      <p:sp>
        <p:nvSpPr>
          <p:cNvPr id="42" name="Rectangle 1565">
            <a:extLst>
              <a:ext uri="{FF2B5EF4-FFF2-40B4-BE49-F238E27FC236}">
                <a16:creationId xmlns:a16="http://schemas.microsoft.com/office/drawing/2014/main" xmlns="" id="{372C7CEC-CF50-4C3B-96B1-7B857E1A97F7}"/>
              </a:ext>
            </a:extLst>
          </p:cNvPr>
          <p:cNvSpPr>
            <a:spLocks noChangeArrowheads="1"/>
          </p:cNvSpPr>
          <p:nvPr/>
        </p:nvSpPr>
        <p:spPr bwMode="auto">
          <a:xfrm>
            <a:off x="1240093" y="1287259"/>
            <a:ext cx="1256754" cy="215444"/>
          </a:xfrm>
          <a:prstGeom prst="rect">
            <a:avLst/>
          </a:prstGeom>
          <a:noFill/>
          <a:ln>
            <a:noFill/>
          </a:ln>
          <a:effectLst/>
        </p:spPr>
        <p:style>
          <a:lnRef idx="3">
            <a:schemeClr val="lt1"/>
          </a:lnRef>
          <a:fillRef idx="1">
            <a:schemeClr val="accent4"/>
          </a:fillRef>
          <a:effectRef idx="1">
            <a:schemeClr val="accent4"/>
          </a:effectRef>
          <a:fontRef idx="minor">
            <a:schemeClr val="lt1"/>
          </a:fontRef>
        </p:style>
        <p:txBody>
          <a:bodyPr wrap="none" lIns="0" tIns="0" rIns="0" bIns="0">
            <a:spAutoFit/>
          </a:bodyPr>
          <a:lstStyle/>
          <a:p>
            <a:pPr algn="just">
              <a:defRPr/>
            </a:pPr>
            <a:r>
              <a:rPr lang="zh-CN" altLang="en-US" sz="1400" kern="100" dirty="0">
                <a:solidFill>
                  <a:srgbClr val="FF0000"/>
                </a:solidFill>
                <a:latin typeface="微软雅黑" pitchFamily="34" charset="-122"/>
                <a:ea typeface="微软雅黑" pitchFamily="34" charset="-122"/>
                <a:cs typeface="Times New Roman"/>
              </a:rPr>
              <a:t>云平台基础设施</a:t>
            </a:r>
          </a:p>
        </p:txBody>
      </p:sp>
      <p:pic>
        <p:nvPicPr>
          <p:cNvPr id="43" name="Picture 3">
            <a:extLst>
              <a:ext uri="{FF2B5EF4-FFF2-40B4-BE49-F238E27FC236}">
                <a16:creationId xmlns:a16="http://schemas.microsoft.com/office/drawing/2014/main" xmlns="" id="{E08E7745-1FB0-4E78-BC42-873EAF13DEA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104852" y="3051574"/>
            <a:ext cx="1155500" cy="6441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4" name="组合 43">
            <a:extLst>
              <a:ext uri="{FF2B5EF4-FFF2-40B4-BE49-F238E27FC236}">
                <a16:creationId xmlns:a16="http://schemas.microsoft.com/office/drawing/2014/main" xmlns="" id="{A40680FD-E62F-4FCE-936F-12C8471DF752}"/>
              </a:ext>
            </a:extLst>
          </p:cNvPr>
          <p:cNvGrpSpPr/>
          <p:nvPr/>
        </p:nvGrpSpPr>
        <p:grpSpPr>
          <a:xfrm>
            <a:off x="9585638" y="5176453"/>
            <a:ext cx="353678" cy="626718"/>
            <a:chOff x="1136303" y="171484"/>
            <a:chExt cx="3747262" cy="6543215"/>
          </a:xfrm>
        </p:grpSpPr>
        <p:pic>
          <p:nvPicPr>
            <p:cNvPr id="115" name="图片 114">
              <a:extLst>
                <a:ext uri="{FF2B5EF4-FFF2-40B4-BE49-F238E27FC236}">
                  <a16:creationId xmlns:a16="http://schemas.microsoft.com/office/drawing/2014/main" xmlns="" id="{1F626022-E1C4-4893-86CE-A7BB2035E356}"/>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30317" t="3093" r="32646" b="1135"/>
            <a:stretch>
              <a:fillRect/>
            </a:stretch>
          </p:blipFill>
          <p:spPr>
            <a:xfrm>
              <a:off x="1136303" y="171484"/>
              <a:ext cx="3747262" cy="6543215"/>
            </a:xfrm>
            <a:prstGeom prst="rect">
              <a:avLst/>
            </a:prstGeom>
          </p:spPr>
        </p:pic>
        <p:pic>
          <p:nvPicPr>
            <p:cNvPr id="116" name="图片 115">
              <a:extLst>
                <a:ext uri="{FF2B5EF4-FFF2-40B4-BE49-F238E27FC236}">
                  <a16:creationId xmlns:a16="http://schemas.microsoft.com/office/drawing/2014/main" xmlns="" id="{22E0DC7B-295E-422D-979D-E067C07BFDD1}"/>
                </a:ext>
              </a:extLst>
            </p:cNvPr>
            <p:cNvPicPr/>
            <p:nvPr/>
          </p:nvPicPr>
          <p:blipFill>
            <a:blip r:embed="rId11" cstate="print"/>
            <a:stretch>
              <a:fillRect/>
            </a:stretch>
          </p:blipFill>
          <p:spPr>
            <a:xfrm>
              <a:off x="1436680" y="935246"/>
              <a:ext cx="3108023" cy="4937539"/>
            </a:xfrm>
            <a:prstGeom prst="rect">
              <a:avLst/>
            </a:prstGeom>
          </p:spPr>
        </p:pic>
      </p:grpSp>
      <p:grpSp>
        <p:nvGrpSpPr>
          <p:cNvPr id="45" name="组合 44">
            <a:extLst>
              <a:ext uri="{FF2B5EF4-FFF2-40B4-BE49-F238E27FC236}">
                <a16:creationId xmlns:a16="http://schemas.microsoft.com/office/drawing/2014/main" xmlns="" id="{B5EB515F-B717-4FA1-9F5A-6B32203A0197}"/>
              </a:ext>
            </a:extLst>
          </p:cNvPr>
          <p:cNvGrpSpPr/>
          <p:nvPr/>
        </p:nvGrpSpPr>
        <p:grpSpPr>
          <a:xfrm>
            <a:off x="8600749" y="5026753"/>
            <a:ext cx="906691" cy="739371"/>
            <a:chOff x="1219320" y="3306902"/>
            <a:chExt cx="3857369" cy="3299952"/>
          </a:xfrm>
        </p:grpSpPr>
        <p:pic>
          <p:nvPicPr>
            <p:cNvPr id="113" name="图片 112">
              <a:extLst>
                <a:ext uri="{FF2B5EF4-FFF2-40B4-BE49-F238E27FC236}">
                  <a16:creationId xmlns:a16="http://schemas.microsoft.com/office/drawing/2014/main" xmlns="" id="{114996A6-8062-4A59-B09C-1DC3B5860377}"/>
                </a:ext>
              </a:extLst>
            </p:cNvPr>
            <p:cNvPicPr>
              <a:picLocks noChangeAspect="1"/>
            </p:cNvPicPr>
            <p:nvPr/>
          </p:nvPicPr>
          <p:blipFill>
            <a:blip r:embed="rId12" cstate="print">
              <a:clrChange>
                <a:clrFrom>
                  <a:srgbClr val="FFFFFF"/>
                </a:clrFrom>
                <a:clrTo>
                  <a:srgbClr val="FFFFFF">
                    <a:alpha val="0"/>
                  </a:srgbClr>
                </a:clrTo>
              </a:clrChange>
            </a:blip>
            <a:stretch>
              <a:fillRect/>
            </a:stretch>
          </p:blipFill>
          <p:spPr>
            <a:xfrm>
              <a:off x="1219320" y="3306902"/>
              <a:ext cx="3857369" cy="3299952"/>
            </a:xfrm>
            <a:prstGeom prst="rect">
              <a:avLst/>
            </a:prstGeom>
          </p:spPr>
        </p:pic>
        <p:pic>
          <p:nvPicPr>
            <p:cNvPr id="114" name="图片 113">
              <a:extLst>
                <a:ext uri="{FF2B5EF4-FFF2-40B4-BE49-F238E27FC236}">
                  <a16:creationId xmlns:a16="http://schemas.microsoft.com/office/drawing/2014/main" xmlns="" id="{2D3DD9EE-E2E6-499D-8D73-E3D8056A37E7}"/>
                </a:ext>
              </a:extLst>
            </p:cNvPr>
            <p:cNvPicPr>
              <a:picLocks noChangeAspect="1"/>
            </p:cNvPicPr>
            <p:nvPr/>
          </p:nvPicPr>
          <p:blipFill>
            <a:blip r:embed="rId13" cstate="print"/>
            <a:stretch>
              <a:fillRect/>
            </a:stretch>
          </p:blipFill>
          <p:spPr>
            <a:xfrm>
              <a:off x="1370700" y="3506984"/>
              <a:ext cx="3544621" cy="1988244"/>
            </a:xfrm>
            <a:prstGeom prst="rect">
              <a:avLst/>
            </a:prstGeom>
            <a:noFill/>
            <a:ln>
              <a:noFill/>
            </a:ln>
          </p:spPr>
        </p:pic>
      </p:grpSp>
      <p:pic>
        <p:nvPicPr>
          <p:cNvPr id="53" name="Picture 72">
            <a:extLst>
              <a:ext uri="{FF2B5EF4-FFF2-40B4-BE49-F238E27FC236}">
                <a16:creationId xmlns:a16="http://schemas.microsoft.com/office/drawing/2014/main" xmlns="" id="{C136EEFD-D3F2-4703-BF22-91E77C771C33}"/>
              </a:ext>
            </a:extLst>
          </p:cNvPr>
          <p:cNvPicPr>
            <a:picLocks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3640435" y="4285933"/>
            <a:ext cx="262030" cy="360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pic>
      <p:sp>
        <p:nvSpPr>
          <p:cNvPr id="61" name="圆角矩形 43">
            <a:extLst>
              <a:ext uri="{FF2B5EF4-FFF2-40B4-BE49-F238E27FC236}">
                <a16:creationId xmlns:a16="http://schemas.microsoft.com/office/drawing/2014/main" xmlns="" id="{5F08E8ED-DBC7-46BC-9BDA-A3D3E7928EB3}"/>
              </a:ext>
            </a:extLst>
          </p:cNvPr>
          <p:cNvSpPr/>
          <p:nvPr/>
        </p:nvSpPr>
        <p:spPr bwMode="auto">
          <a:xfrm>
            <a:off x="8204911" y="4225370"/>
            <a:ext cx="3549126" cy="2473257"/>
          </a:xfrm>
          <a:prstGeom prst="roundRect">
            <a:avLst>
              <a:gd name="adj" fmla="val 7255"/>
            </a:avLst>
          </a:prstGeom>
          <a:noFill/>
          <a:ln>
            <a:solidFill>
              <a:srgbClr val="00B0F0"/>
            </a:solidFill>
            <a:prstDash val="sysDot"/>
            <a:headEnd type="none" w="med" len="med"/>
            <a:tailEnd type="none" w="med" len="med"/>
          </a:ln>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rtlCol="0" anchor="t" anchorCtr="0" compatLnSpc="1"/>
          <a:lstStyle/>
          <a:p>
            <a:pPr fontAlgn="base">
              <a:spcBef>
                <a:spcPct val="0"/>
              </a:spcBef>
              <a:spcAft>
                <a:spcPct val="0"/>
              </a:spcAft>
              <a:buFont typeface="Arial" pitchFamily="34" charset="0"/>
              <a:buNone/>
            </a:pPr>
            <a:endParaRPr lang="zh-CN" altLang="en-US">
              <a:noFill/>
              <a:latin typeface="Calibri" pitchFamily="34" charset="0"/>
              <a:ea typeface="宋体" pitchFamily="2" charset="-122"/>
            </a:endParaRPr>
          </a:p>
        </p:txBody>
      </p:sp>
      <p:grpSp>
        <p:nvGrpSpPr>
          <p:cNvPr id="62" name="Group 57">
            <a:extLst>
              <a:ext uri="{FF2B5EF4-FFF2-40B4-BE49-F238E27FC236}">
                <a16:creationId xmlns:a16="http://schemas.microsoft.com/office/drawing/2014/main" xmlns="" id="{6FE682C9-34D0-440C-BA54-182D7E7567F7}"/>
              </a:ext>
            </a:extLst>
          </p:cNvPr>
          <p:cNvGrpSpPr/>
          <p:nvPr/>
        </p:nvGrpSpPr>
        <p:grpSpPr bwMode="auto">
          <a:xfrm>
            <a:off x="9300418" y="3980330"/>
            <a:ext cx="1206092" cy="674842"/>
            <a:chOff x="4429125" y="3317875"/>
            <a:chExt cx="3333750" cy="2116524"/>
          </a:xfrm>
        </p:grpSpPr>
        <p:pic>
          <p:nvPicPr>
            <p:cNvPr id="107" name="Picture 27" descr="ICON_Cloud_Q308">
              <a:extLst>
                <a:ext uri="{FF2B5EF4-FFF2-40B4-BE49-F238E27FC236}">
                  <a16:creationId xmlns:a16="http://schemas.microsoft.com/office/drawing/2014/main" xmlns="" id="{2798CD32-6507-40CF-8AD4-48DBEE1F4E8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29125" y="3317875"/>
              <a:ext cx="3333750" cy="2116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8" name="TextBox 76">
              <a:extLst>
                <a:ext uri="{FF2B5EF4-FFF2-40B4-BE49-F238E27FC236}">
                  <a16:creationId xmlns:a16="http://schemas.microsoft.com/office/drawing/2014/main" xmlns="" id="{DB856E5A-F465-464F-AD72-B3E0428AD6E8}"/>
                </a:ext>
              </a:extLst>
            </p:cNvPr>
            <p:cNvSpPr txBox="1"/>
            <p:nvPr/>
          </p:nvSpPr>
          <p:spPr>
            <a:xfrm>
              <a:off x="4887796" y="3991313"/>
              <a:ext cx="2701683" cy="1428216"/>
            </a:xfrm>
            <a:prstGeom prst="rect">
              <a:avLst/>
            </a:prstGeom>
            <a:noFill/>
          </p:spPr>
          <p:txBody>
            <a:bodyPr>
              <a:spAutoFit/>
            </a:bodyPr>
            <a:lstStyle/>
            <a:p>
              <a:pPr marL="233045" indent="-233045" algn="ctr">
                <a:defRPr/>
              </a:pPr>
              <a:endParaRPr lang="en-US" sz="2665" b="1" dirty="0">
                <a:solidFill>
                  <a:schemeClr val="tx2">
                    <a:lumMod val="75000"/>
                  </a:schemeClr>
                </a:solidFill>
              </a:endParaRPr>
            </a:p>
          </p:txBody>
        </p:sp>
      </p:grpSp>
      <p:sp>
        <p:nvSpPr>
          <p:cNvPr id="63" name="矩形 62">
            <a:extLst>
              <a:ext uri="{FF2B5EF4-FFF2-40B4-BE49-F238E27FC236}">
                <a16:creationId xmlns:a16="http://schemas.microsoft.com/office/drawing/2014/main" xmlns="" id="{470D790E-7BED-441F-B46C-383334E56F05}"/>
              </a:ext>
            </a:extLst>
          </p:cNvPr>
          <p:cNvSpPr/>
          <p:nvPr/>
        </p:nvSpPr>
        <p:spPr>
          <a:xfrm>
            <a:off x="9430578" y="4258610"/>
            <a:ext cx="975012" cy="250891"/>
          </a:xfrm>
          <a:prstGeom prst="rect">
            <a:avLst/>
          </a:prstGeom>
        </p:spPr>
        <p:txBody>
          <a:bodyPr wrap="none">
            <a:spAutoFit/>
          </a:bodyPr>
          <a:lstStyle/>
          <a:p>
            <a:pPr algn="ctr">
              <a:defRPr/>
            </a:pPr>
            <a:r>
              <a:rPr lang="zh-CN" altLang="en-US" sz="1200" dirty="0">
                <a:solidFill>
                  <a:prstClr val="black"/>
                </a:solidFill>
                <a:latin typeface="微软雅黑" pitchFamily="34" charset="-122"/>
              </a:rPr>
              <a:t>互联网</a:t>
            </a:r>
            <a:r>
              <a:rPr lang="en-US" altLang="zh-CN" sz="1200" dirty="0">
                <a:solidFill>
                  <a:prstClr val="black"/>
                </a:solidFill>
                <a:latin typeface="微软雅黑" pitchFamily="34" charset="-122"/>
              </a:rPr>
              <a:t>/</a:t>
            </a:r>
            <a:r>
              <a:rPr lang="zh-CN" altLang="en-US" sz="1200" dirty="0">
                <a:solidFill>
                  <a:prstClr val="black"/>
                </a:solidFill>
                <a:latin typeface="微软雅黑" pitchFamily="34" charset="-122"/>
              </a:rPr>
              <a:t>移动</a:t>
            </a:r>
          </a:p>
        </p:txBody>
      </p:sp>
      <p:pic>
        <p:nvPicPr>
          <p:cNvPr id="64" name="Picture 38">
            <a:extLst>
              <a:ext uri="{FF2B5EF4-FFF2-40B4-BE49-F238E27FC236}">
                <a16:creationId xmlns:a16="http://schemas.microsoft.com/office/drawing/2014/main" xmlns="" id="{08516DC6-009E-4B7E-B9D6-36E4D21A308F}"/>
              </a:ext>
            </a:extLst>
          </p:cNvPr>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762477" y="3785373"/>
            <a:ext cx="281971" cy="389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pic>
      <p:cxnSp>
        <p:nvCxnSpPr>
          <p:cNvPr id="65" name="肘形连接符 49">
            <a:extLst>
              <a:ext uri="{FF2B5EF4-FFF2-40B4-BE49-F238E27FC236}">
                <a16:creationId xmlns:a16="http://schemas.microsoft.com/office/drawing/2014/main" xmlns="" id="{2FD943CD-6930-4F6F-BB81-D0A41917337C}"/>
              </a:ext>
            </a:extLst>
          </p:cNvPr>
          <p:cNvCxnSpPr/>
          <p:nvPr/>
        </p:nvCxnSpPr>
        <p:spPr bwMode="auto">
          <a:xfrm rot="16200000" flipH="1">
            <a:off x="8436117" y="2318026"/>
            <a:ext cx="621528" cy="2313164"/>
          </a:xfrm>
          <a:prstGeom prst="bentConnector3">
            <a:avLst>
              <a:gd name="adj1" fmla="val 127566"/>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66" name="肘形连接符 50">
            <a:extLst>
              <a:ext uri="{FF2B5EF4-FFF2-40B4-BE49-F238E27FC236}">
                <a16:creationId xmlns:a16="http://schemas.microsoft.com/office/drawing/2014/main" xmlns="" id="{43CE7B42-B453-4950-8441-7F6AF224B841}"/>
              </a:ext>
            </a:extLst>
          </p:cNvPr>
          <p:cNvCxnSpPr>
            <a:stCxn id="53" idx="0"/>
            <a:endCxn id="38" idx="2"/>
          </p:cNvCxnSpPr>
          <p:nvPr/>
        </p:nvCxnSpPr>
        <p:spPr bwMode="auto">
          <a:xfrm rot="5400000" flipH="1" flipV="1">
            <a:off x="4880338" y="2506859"/>
            <a:ext cx="670187" cy="2887963"/>
          </a:xfrm>
          <a:prstGeom prst="bentConnector3">
            <a:avLst>
              <a:gd name="adj1" fmla="val 50000"/>
            </a:avLst>
          </a:prstGeom>
          <a:ln>
            <a:solidFill>
              <a:srgbClr val="00B0F0"/>
            </a:solidFill>
          </a:ln>
        </p:spPr>
        <p:style>
          <a:lnRef idx="1">
            <a:schemeClr val="accent1"/>
          </a:lnRef>
          <a:fillRef idx="0">
            <a:schemeClr val="accent1"/>
          </a:fillRef>
          <a:effectRef idx="0">
            <a:schemeClr val="accent1"/>
          </a:effectRef>
          <a:fontRef idx="minor">
            <a:schemeClr val="tx1"/>
          </a:fontRef>
        </p:style>
      </p:cxnSp>
      <p:pic>
        <p:nvPicPr>
          <p:cNvPr id="67" name="图片 66">
            <a:extLst>
              <a:ext uri="{FF2B5EF4-FFF2-40B4-BE49-F238E27FC236}">
                <a16:creationId xmlns:a16="http://schemas.microsoft.com/office/drawing/2014/main" xmlns="" id="{62FD123A-46C4-49DC-96C6-BF6D6D972A5F}"/>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rot="3600000">
            <a:off x="10403334" y="4561454"/>
            <a:ext cx="328387" cy="449677"/>
          </a:xfrm>
          <a:prstGeom prst="rect">
            <a:avLst/>
          </a:prstGeom>
        </p:spPr>
      </p:pic>
      <p:pic>
        <p:nvPicPr>
          <p:cNvPr id="68" name="图片 67">
            <a:extLst>
              <a:ext uri="{FF2B5EF4-FFF2-40B4-BE49-F238E27FC236}">
                <a16:creationId xmlns:a16="http://schemas.microsoft.com/office/drawing/2014/main" xmlns="" id="{94A70C2C-EAB9-4508-AD95-357BAFC22833}"/>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rot="7213072">
            <a:off x="9229611" y="4562861"/>
            <a:ext cx="342211" cy="468606"/>
          </a:xfrm>
          <a:prstGeom prst="rect">
            <a:avLst/>
          </a:prstGeom>
        </p:spPr>
      </p:pic>
      <p:sp>
        <p:nvSpPr>
          <p:cNvPr id="69" name="Rectangle 1667">
            <a:extLst>
              <a:ext uri="{FF2B5EF4-FFF2-40B4-BE49-F238E27FC236}">
                <a16:creationId xmlns:a16="http://schemas.microsoft.com/office/drawing/2014/main" xmlns="" id="{4D302D04-CCC4-4ED9-B3DE-2ABB7128C3CD}"/>
              </a:ext>
            </a:extLst>
          </p:cNvPr>
          <p:cNvSpPr>
            <a:spLocks noChangeArrowheads="1"/>
          </p:cNvSpPr>
          <p:nvPr/>
        </p:nvSpPr>
        <p:spPr bwMode="auto">
          <a:xfrm>
            <a:off x="9553664" y="2974178"/>
            <a:ext cx="1328312"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228600" indent="-228600">
              <a:buClr>
                <a:schemeClr val="tx1">
                  <a:lumMod val="65000"/>
                  <a:lumOff val="35000"/>
                </a:schemeClr>
              </a:buClr>
              <a:buFont typeface="Wingdings" pitchFamily="2" charset="2"/>
              <a:buChar char="n"/>
              <a:defRPr/>
            </a:pPr>
            <a:r>
              <a:rPr lang="zh-CN" altLang="en-US" sz="1200" dirty="0">
                <a:latin typeface="微软雅黑" pitchFamily="34" charset="-122"/>
              </a:rPr>
              <a:t>网络阅卷系统</a:t>
            </a:r>
            <a:endParaRPr lang="en-US" altLang="zh-CN" sz="1200" dirty="0">
              <a:latin typeface="微软雅黑" pitchFamily="34" charset="-122"/>
            </a:endParaRPr>
          </a:p>
          <a:p>
            <a:pPr marL="228600" indent="-228600">
              <a:buClr>
                <a:schemeClr val="tx1">
                  <a:lumMod val="65000"/>
                  <a:lumOff val="35000"/>
                </a:schemeClr>
              </a:buClr>
              <a:buFont typeface="Wingdings" pitchFamily="2" charset="2"/>
              <a:buChar char="n"/>
              <a:defRPr/>
            </a:pPr>
            <a:r>
              <a:rPr lang="zh-CN" altLang="en-US" sz="1200" dirty="0">
                <a:latin typeface="微软雅黑" pitchFamily="34" charset="-122"/>
              </a:rPr>
              <a:t>智能排课系统</a:t>
            </a:r>
            <a:endParaRPr lang="en-US" altLang="zh-CN" sz="1200" dirty="0">
              <a:latin typeface="微软雅黑" pitchFamily="34" charset="-122"/>
            </a:endParaRPr>
          </a:p>
          <a:p>
            <a:pPr marL="228600" indent="-228600">
              <a:buClr>
                <a:schemeClr val="tx1">
                  <a:lumMod val="65000"/>
                  <a:lumOff val="35000"/>
                </a:schemeClr>
              </a:buClr>
              <a:buFont typeface="Wingdings" pitchFamily="2" charset="2"/>
              <a:buChar char="n"/>
              <a:defRPr/>
            </a:pPr>
            <a:r>
              <a:rPr lang="zh-CN" altLang="en-US" sz="1200" dirty="0">
                <a:latin typeface="微软雅黑" pitchFamily="34" charset="-122"/>
              </a:rPr>
              <a:t>学情分析系统</a:t>
            </a:r>
            <a:endParaRPr lang="en-US" altLang="zh-CN" sz="1200" dirty="0">
              <a:latin typeface="微软雅黑" pitchFamily="34" charset="-122"/>
            </a:endParaRPr>
          </a:p>
          <a:p>
            <a:pPr marL="228600" indent="-228600">
              <a:buClr>
                <a:schemeClr val="tx1">
                  <a:lumMod val="65000"/>
                  <a:lumOff val="35000"/>
                </a:schemeClr>
              </a:buClr>
              <a:buFont typeface="Wingdings" pitchFamily="2" charset="2"/>
              <a:buChar char="n"/>
              <a:defRPr/>
            </a:pPr>
            <a:r>
              <a:rPr lang="en-US" altLang="zh-CN" sz="1200" dirty="0">
                <a:latin typeface="微软雅黑" pitchFamily="34" charset="-122"/>
              </a:rPr>
              <a:t>OA</a:t>
            </a:r>
            <a:r>
              <a:rPr lang="zh-CN" altLang="en-US" sz="1200" dirty="0">
                <a:latin typeface="微软雅黑" pitchFamily="34" charset="-122"/>
              </a:rPr>
              <a:t>办公</a:t>
            </a:r>
            <a:r>
              <a:rPr lang="zh-CN" altLang="en-US" sz="1200" dirty="0" smtClean="0">
                <a:latin typeface="微软雅黑" pitchFamily="34" charset="-122"/>
              </a:rPr>
              <a:t>系统</a:t>
            </a:r>
            <a:r>
              <a:rPr lang="en-US" altLang="zh-CN" sz="1200" dirty="0" smtClean="0">
                <a:latin typeface="微软雅黑" pitchFamily="34" charset="-122"/>
              </a:rPr>
              <a:t>……</a:t>
            </a:r>
            <a:endParaRPr lang="en-US" altLang="zh-CN" sz="1200" dirty="0">
              <a:latin typeface="微软雅黑" pitchFamily="34" charset="-122"/>
            </a:endParaRPr>
          </a:p>
        </p:txBody>
      </p:sp>
      <p:sp>
        <p:nvSpPr>
          <p:cNvPr id="70" name="圆角矩形 54">
            <a:extLst>
              <a:ext uri="{FF2B5EF4-FFF2-40B4-BE49-F238E27FC236}">
                <a16:creationId xmlns:a16="http://schemas.microsoft.com/office/drawing/2014/main" xmlns="" id="{5C393F9E-5D5F-456E-AA57-54A21510EA34}"/>
              </a:ext>
            </a:extLst>
          </p:cNvPr>
          <p:cNvSpPr/>
          <p:nvPr/>
        </p:nvSpPr>
        <p:spPr bwMode="auto">
          <a:xfrm>
            <a:off x="1264756" y="1564953"/>
            <a:ext cx="3322943" cy="1024565"/>
          </a:xfrm>
          <a:prstGeom prst="roundRect">
            <a:avLst>
              <a:gd name="adj" fmla="val 10032"/>
            </a:avLst>
          </a:prstGeom>
          <a:noFill/>
          <a:ln>
            <a:solidFill>
              <a:srgbClr val="00B0F0"/>
            </a:solidFill>
            <a:prstDash val="sysDot"/>
            <a:headEnd type="none" w="med" len="med"/>
            <a:tailEnd type="none" w="med" len="med"/>
          </a:ln>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rtlCol="0" anchor="t" anchorCtr="0" compatLnSpc="1"/>
          <a:lstStyle/>
          <a:p>
            <a:pPr fontAlgn="base">
              <a:spcBef>
                <a:spcPct val="0"/>
              </a:spcBef>
              <a:spcAft>
                <a:spcPct val="0"/>
              </a:spcAft>
              <a:buFont typeface="Arial" pitchFamily="34" charset="0"/>
              <a:buNone/>
            </a:pPr>
            <a:endParaRPr lang="zh-CN" altLang="en-US">
              <a:noFill/>
              <a:latin typeface="Calibri" pitchFamily="34" charset="0"/>
              <a:ea typeface="宋体" pitchFamily="2" charset="-122"/>
            </a:endParaRPr>
          </a:p>
        </p:txBody>
      </p:sp>
      <p:sp>
        <p:nvSpPr>
          <p:cNvPr id="71" name="圆角矩形 55">
            <a:extLst>
              <a:ext uri="{FF2B5EF4-FFF2-40B4-BE49-F238E27FC236}">
                <a16:creationId xmlns:a16="http://schemas.microsoft.com/office/drawing/2014/main" xmlns="" id="{E042E48A-BE72-4CE4-9D0A-8EE5B5361744}"/>
              </a:ext>
            </a:extLst>
          </p:cNvPr>
          <p:cNvSpPr/>
          <p:nvPr/>
        </p:nvSpPr>
        <p:spPr bwMode="auto">
          <a:xfrm>
            <a:off x="7886341" y="1570051"/>
            <a:ext cx="3362724" cy="909593"/>
          </a:xfrm>
          <a:prstGeom prst="roundRect">
            <a:avLst>
              <a:gd name="adj" fmla="val 10527"/>
            </a:avLst>
          </a:prstGeom>
          <a:noFill/>
          <a:ln>
            <a:solidFill>
              <a:srgbClr val="00B0F0"/>
            </a:solidFill>
            <a:prstDash val="sysDot"/>
            <a:headEnd type="none" w="med" len="med"/>
            <a:tailEnd type="none" w="med" len="med"/>
          </a:ln>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rtlCol="0" anchor="t" anchorCtr="0" compatLnSpc="1"/>
          <a:lstStyle/>
          <a:p>
            <a:pPr fontAlgn="base">
              <a:spcBef>
                <a:spcPct val="0"/>
              </a:spcBef>
              <a:spcAft>
                <a:spcPct val="0"/>
              </a:spcAft>
              <a:buFont typeface="Arial" pitchFamily="34" charset="0"/>
              <a:buNone/>
            </a:pPr>
            <a:endParaRPr lang="zh-CN" altLang="en-US">
              <a:noFill/>
              <a:latin typeface="Calibri" pitchFamily="34" charset="0"/>
              <a:ea typeface="宋体" pitchFamily="2" charset="-122"/>
            </a:endParaRPr>
          </a:p>
        </p:txBody>
      </p:sp>
      <p:sp>
        <p:nvSpPr>
          <p:cNvPr id="72" name="矩形 71">
            <a:extLst>
              <a:ext uri="{FF2B5EF4-FFF2-40B4-BE49-F238E27FC236}">
                <a16:creationId xmlns:a16="http://schemas.microsoft.com/office/drawing/2014/main" xmlns="" id="{763FAD7A-3E1E-4816-993E-6DDC1C0EF328}"/>
              </a:ext>
            </a:extLst>
          </p:cNvPr>
          <p:cNvSpPr/>
          <p:nvPr/>
        </p:nvSpPr>
        <p:spPr>
          <a:xfrm>
            <a:off x="7834103" y="1293373"/>
            <a:ext cx="1201523" cy="195138"/>
          </a:xfrm>
          <a:prstGeom prst="rect">
            <a:avLst/>
          </a:prstGeom>
          <a:noFill/>
          <a:ln>
            <a:noFill/>
          </a:ln>
          <a:effectLst/>
        </p:spPr>
        <p:style>
          <a:lnRef idx="3">
            <a:schemeClr val="lt1"/>
          </a:lnRef>
          <a:fillRef idx="1">
            <a:schemeClr val="accent4"/>
          </a:fillRef>
          <a:effectRef idx="1">
            <a:schemeClr val="accent4"/>
          </a:effectRef>
          <a:fontRef idx="minor">
            <a:schemeClr val="lt1"/>
          </a:fontRef>
        </p:style>
        <p:txBody>
          <a:bodyPr wrap="none" lIns="0" tIns="0" rIns="0" bIns="0">
            <a:spAutoFit/>
          </a:bodyPr>
          <a:lstStyle/>
          <a:p>
            <a:pPr algn="just"/>
            <a:r>
              <a:rPr lang="zh-CN" altLang="en-US" sz="1400" kern="100" dirty="0">
                <a:solidFill>
                  <a:srgbClr val="FF0000"/>
                </a:solidFill>
                <a:latin typeface="微软雅黑" pitchFamily="34" charset="-122"/>
                <a:ea typeface="微软雅黑" pitchFamily="34" charset="-122"/>
                <a:cs typeface="Times New Roman"/>
              </a:rPr>
              <a:t>云平台业务应用</a:t>
            </a:r>
            <a:endParaRPr lang="en-US" altLang="zh-CN" sz="1400" kern="100" dirty="0">
              <a:solidFill>
                <a:srgbClr val="FF0000"/>
              </a:solidFill>
              <a:latin typeface="微软雅黑" pitchFamily="34" charset="-122"/>
              <a:ea typeface="微软雅黑" pitchFamily="34" charset="-122"/>
              <a:cs typeface="Times New Roman"/>
            </a:endParaRPr>
          </a:p>
        </p:txBody>
      </p:sp>
      <p:sp>
        <p:nvSpPr>
          <p:cNvPr id="73" name="圆角矩形 57">
            <a:extLst>
              <a:ext uri="{FF2B5EF4-FFF2-40B4-BE49-F238E27FC236}">
                <a16:creationId xmlns:a16="http://schemas.microsoft.com/office/drawing/2014/main" xmlns="" id="{D5042C7C-D67D-4CAC-8D71-3119AB605583}"/>
              </a:ext>
            </a:extLst>
          </p:cNvPr>
          <p:cNvSpPr/>
          <p:nvPr/>
        </p:nvSpPr>
        <p:spPr bwMode="auto">
          <a:xfrm>
            <a:off x="1264756" y="2836165"/>
            <a:ext cx="3283378" cy="1080138"/>
          </a:xfrm>
          <a:prstGeom prst="roundRect">
            <a:avLst>
              <a:gd name="adj" fmla="val 10032"/>
            </a:avLst>
          </a:prstGeom>
          <a:noFill/>
          <a:ln>
            <a:solidFill>
              <a:srgbClr val="00B0F0"/>
            </a:solidFill>
            <a:prstDash val="sysDot"/>
            <a:headEnd type="none" w="med" len="med"/>
            <a:tailEnd type="none" w="med" len="med"/>
          </a:ln>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pitchFamily="34" charset="0"/>
              <a:buNone/>
            </a:pPr>
            <a:endParaRPr kumimoji="0" lang="zh-CN" altLang="en-US" sz="1800" b="0" i="0" u="none" strike="noStrike" cap="none" normalizeH="0" baseline="0">
              <a:ln>
                <a:noFill/>
              </a:ln>
              <a:noFill/>
              <a:effectLst/>
              <a:latin typeface="Calibri" pitchFamily="34" charset="0"/>
              <a:ea typeface="宋体" pitchFamily="2" charset="-122"/>
            </a:endParaRPr>
          </a:p>
        </p:txBody>
      </p:sp>
      <p:sp>
        <p:nvSpPr>
          <p:cNvPr id="74" name="燕尾形箭头 58">
            <a:extLst>
              <a:ext uri="{FF2B5EF4-FFF2-40B4-BE49-F238E27FC236}">
                <a16:creationId xmlns:a16="http://schemas.microsoft.com/office/drawing/2014/main" xmlns="" id="{4798EDE2-AD99-4807-87E2-2270969B4D78}"/>
              </a:ext>
            </a:extLst>
          </p:cNvPr>
          <p:cNvSpPr/>
          <p:nvPr/>
        </p:nvSpPr>
        <p:spPr>
          <a:xfrm>
            <a:off x="2698467" y="3147773"/>
            <a:ext cx="299336" cy="302613"/>
          </a:xfrm>
          <a:prstGeom prst="notched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zh-CN" altLang="en-US"/>
          </a:p>
        </p:txBody>
      </p:sp>
      <p:cxnSp>
        <p:nvCxnSpPr>
          <p:cNvPr id="76" name="肘形连接符 60">
            <a:extLst>
              <a:ext uri="{FF2B5EF4-FFF2-40B4-BE49-F238E27FC236}">
                <a16:creationId xmlns:a16="http://schemas.microsoft.com/office/drawing/2014/main" xmlns="" id="{699D97C8-404B-445D-8FCE-6BAC6B4C74A3}"/>
              </a:ext>
            </a:extLst>
          </p:cNvPr>
          <p:cNvCxnSpPr>
            <a:stCxn id="70" idx="3"/>
            <a:endCxn id="37" idx="0"/>
          </p:cNvCxnSpPr>
          <p:nvPr/>
        </p:nvCxnSpPr>
        <p:spPr>
          <a:xfrm>
            <a:off x="4587699" y="2077235"/>
            <a:ext cx="1114098" cy="824800"/>
          </a:xfrm>
          <a:prstGeom prst="bentConnector2">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77" name="肘形连接符 61">
            <a:extLst>
              <a:ext uri="{FF2B5EF4-FFF2-40B4-BE49-F238E27FC236}">
                <a16:creationId xmlns:a16="http://schemas.microsoft.com/office/drawing/2014/main" xmlns="" id="{845D5235-4FE9-461B-A2C3-5EAB7914DA69}"/>
              </a:ext>
            </a:extLst>
          </p:cNvPr>
          <p:cNvCxnSpPr>
            <a:cxnSpLocks/>
            <a:stCxn id="73" idx="3"/>
            <a:endCxn id="37" idx="2"/>
          </p:cNvCxnSpPr>
          <p:nvPr/>
        </p:nvCxnSpPr>
        <p:spPr>
          <a:xfrm flipV="1">
            <a:off x="4548134" y="3201113"/>
            <a:ext cx="1153663" cy="175122"/>
          </a:xfrm>
          <a:prstGeom prst="bentConnector2">
            <a:avLst/>
          </a:prstGeom>
          <a:ln>
            <a:solidFill>
              <a:srgbClr val="00B0F0"/>
            </a:solidFill>
          </a:ln>
        </p:spPr>
        <p:style>
          <a:lnRef idx="1">
            <a:schemeClr val="accent1"/>
          </a:lnRef>
          <a:fillRef idx="0">
            <a:schemeClr val="accent1"/>
          </a:fillRef>
          <a:effectRef idx="0">
            <a:schemeClr val="accent1"/>
          </a:effectRef>
          <a:fontRef idx="minor">
            <a:schemeClr val="tx1"/>
          </a:fontRef>
        </p:style>
      </p:cxnSp>
      <p:sp>
        <p:nvSpPr>
          <p:cNvPr id="78" name="Rectangle 1667">
            <a:extLst>
              <a:ext uri="{FF2B5EF4-FFF2-40B4-BE49-F238E27FC236}">
                <a16:creationId xmlns:a16="http://schemas.microsoft.com/office/drawing/2014/main" xmlns="" id="{A27CCF3E-41CE-4360-A0CB-56871A162BFE}"/>
              </a:ext>
            </a:extLst>
          </p:cNvPr>
          <p:cNvSpPr>
            <a:spLocks noChangeArrowheads="1"/>
          </p:cNvSpPr>
          <p:nvPr/>
        </p:nvSpPr>
        <p:spPr bwMode="auto">
          <a:xfrm>
            <a:off x="1416580" y="1591953"/>
            <a:ext cx="1078919" cy="975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228600" indent="-228600">
              <a:buClr>
                <a:schemeClr val="tx1">
                  <a:lumMod val="65000"/>
                  <a:lumOff val="35000"/>
                </a:schemeClr>
              </a:buClr>
              <a:buFont typeface="Wingdings" pitchFamily="2" charset="2"/>
              <a:buChar char="n"/>
              <a:defRPr/>
            </a:pPr>
            <a:r>
              <a:rPr lang="zh-CN" altLang="en-US" sz="1000" dirty="0">
                <a:latin typeface="微软雅黑" pitchFamily="34" charset="-122"/>
              </a:rPr>
              <a:t>核心机房环境</a:t>
            </a:r>
            <a:endParaRPr lang="en-US" altLang="zh-CN" sz="1000" dirty="0">
              <a:latin typeface="微软雅黑" pitchFamily="34" charset="-122"/>
            </a:endParaRPr>
          </a:p>
          <a:p>
            <a:pPr marL="228600" indent="-228600">
              <a:buClr>
                <a:schemeClr val="tx1">
                  <a:lumMod val="65000"/>
                  <a:lumOff val="35000"/>
                </a:schemeClr>
              </a:buClr>
              <a:buFont typeface="Wingdings" pitchFamily="2" charset="2"/>
              <a:buChar char="n"/>
              <a:defRPr/>
            </a:pPr>
            <a:r>
              <a:rPr lang="zh-CN" altLang="en-US" sz="1000" dirty="0">
                <a:latin typeface="微软雅黑" pitchFamily="34" charset="-122"/>
              </a:rPr>
              <a:t>网络安全系统</a:t>
            </a:r>
            <a:endParaRPr lang="en-US" altLang="zh-CN" sz="1000" dirty="0">
              <a:latin typeface="微软雅黑" pitchFamily="34" charset="-122"/>
            </a:endParaRPr>
          </a:p>
          <a:p>
            <a:pPr marL="228600" indent="-228600">
              <a:buClr>
                <a:schemeClr val="tx1">
                  <a:lumMod val="65000"/>
                  <a:lumOff val="35000"/>
                </a:schemeClr>
              </a:buClr>
              <a:buFont typeface="Wingdings" pitchFamily="2" charset="2"/>
              <a:buChar char="n"/>
              <a:defRPr/>
            </a:pPr>
            <a:r>
              <a:rPr lang="zh-CN" altLang="en-US" sz="1000" dirty="0">
                <a:latin typeface="微软雅黑" pitchFamily="34" charset="-122"/>
              </a:rPr>
              <a:t>操作系统虚拟化</a:t>
            </a:r>
            <a:endParaRPr lang="en-US" altLang="zh-CN" sz="1000" dirty="0">
              <a:latin typeface="微软雅黑" pitchFamily="34" charset="-122"/>
            </a:endParaRPr>
          </a:p>
          <a:p>
            <a:pPr marL="228600" indent="-228600">
              <a:buClr>
                <a:schemeClr val="tx1">
                  <a:lumMod val="65000"/>
                  <a:lumOff val="35000"/>
                </a:schemeClr>
              </a:buClr>
              <a:buFont typeface="Wingdings" pitchFamily="2" charset="2"/>
              <a:buChar char="n"/>
              <a:defRPr/>
            </a:pPr>
            <a:r>
              <a:rPr lang="zh-CN" altLang="en-US" sz="1000" dirty="0">
                <a:latin typeface="微软雅黑" pitchFamily="34" charset="-122"/>
              </a:rPr>
              <a:t>数据库虚拟化</a:t>
            </a:r>
            <a:endParaRPr lang="en-US" altLang="zh-CN" sz="1000" dirty="0">
              <a:latin typeface="微软雅黑" pitchFamily="34" charset="-122"/>
            </a:endParaRPr>
          </a:p>
          <a:p>
            <a:pPr marL="228600" indent="-228600">
              <a:buClr>
                <a:schemeClr val="tx1">
                  <a:lumMod val="65000"/>
                  <a:lumOff val="35000"/>
                </a:schemeClr>
              </a:buClr>
              <a:buFont typeface="Wingdings" pitchFamily="2" charset="2"/>
              <a:buChar char="n"/>
              <a:defRPr/>
            </a:pPr>
            <a:r>
              <a:rPr lang="zh-CN" altLang="en-US" sz="1000" dirty="0">
                <a:latin typeface="微软雅黑" pitchFamily="34" charset="-122"/>
              </a:rPr>
              <a:t>服务器虚拟化</a:t>
            </a:r>
            <a:endParaRPr lang="en-US" altLang="zh-CN" sz="1000" dirty="0">
              <a:latin typeface="微软雅黑" pitchFamily="34" charset="-122"/>
            </a:endParaRPr>
          </a:p>
          <a:p>
            <a:pPr marL="228600" indent="-228600">
              <a:buClr>
                <a:schemeClr val="tx1">
                  <a:lumMod val="65000"/>
                  <a:lumOff val="35000"/>
                </a:schemeClr>
              </a:buClr>
              <a:buFont typeface="Wingdings" pitchFamily="2" charset="2"/>
              <a:buChar char="n"/>
              <a:defRPr/>
            </a:pPr>
            <a:r>
              <a:rPr lang="zh-CN" altLang="en-US" sz="1000" dirty="0">
                <a:latin typeface="微软雅黑" pitchFamily="34" charset="-122"/>
              </a:rPr>
              <a:t>核心存储系统</a:t>
            </a:r>
            <a:endParaRPr lang="en-US" altLang="zh-CN" sz="1000" dirty="0">
              <a:latin typeface="微软雅黑" pitchFamily="34" charset="-122"/>
            </a:endParaRPr>
          </a:p>
          <a:p>
            <a:pPr marL="228600" indent="-228600">
              <a:buClr>
                <a:schemeClr val="tx1">
                  <a:lumMod val="65000"/>
                  <a:lumOff val="35000"/>
                </a:schemeClr>
              </a:buClr>
              <a:buFont typeface="Wingdings" pitchFamily="2" charset="2"/>
              <a:buChar char="n"/>
              <a:defRPr/>
            </a:pPr>
            <a:r>
              <a:rPr lang="en-US" altLang="zh-CN" sz="1000" dirty="0">
                <a:latin typeface="微软雅黑" pitchFamily="34" charset="-122"/>
              </a:rPr>
              <a:t>……</a:t>
            </a:r>
          </a:p>
        </p:txBody>
      </p:sp>
      <p:pic>
        <p:nvPicPr>
          <p:cNvPr id="80" name="图片 79">
            <a:extLst>
              <a:ext uri="{FF2B5EF4-FFF2-40B4-BE49-F238E27FC236}">
                <a16:creationId xmlns:a16="http://schemas.microsoft.com/office/drawing/2014/main" xmlns="" id="{77599251-6577-4D6A-98A3-B7BCEA272F5D}"/>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8161631" y="1602203"/>
            <a:ext cx="594998" cy="819385"/>
          </a:xfrm>
          <a:prstGeom prst="rect">
            <a:avLst/>
          </a:prstGeom>
        </p:spPr>
      </p:pic>
      <p:cxnSp>
        <p:nvCxnSpPr>
          <p:cNvPr id="81" name="肘形连接符 64">
            <a:extLst>
              <a:ext uri="{FF2B5EF4-FFF2-40B4-BE49-F238E27FC236}">
                <a16:creationId xmlns:a16="http://schemas.microsoft.com/office/drawing/2014/main" xmlns="" id="{B3858036-C8F0-42DF-8E3D-3ACFFA66FBBB}"/>
              </a:ext>
            </a:extLst>
          </p:cNvPr>
          <p:cNvCxnSpPr>
            <a:cxnSpLocks/>
            <a:stCxn id="71" idx="1"/>
          </p:cNvCxnSpPr>
          <p:nvPr/>
        </p:nvCxnSpPr>
        <p:spPr>
          <a:xfrm rot="10800000" flipV="1">
            <a:off x="7533433" y="2024848"/>
            <a:ext cx="352908" cy="852414"/>
          </a:xfrm>
          <a:prstGeom prst="bentConnector2">
            <a:avLst/>
          </a:prstGeom>
          <a:ln>
            <a:solidFill>
              <a:srgbClr val="00B0F0"/>
            </a:solidFill>
          </a:ln>
        </p:spPr>
        <p:style>
          <a:lnRef idx="1">
            <a:schemeClr val="accent1"/>
          </a:lnRef>
          <a:fillRef idx="0">
            <a:schemeClr val="accent1"/>
          </a:fillRef>
          <a:effectRef idx="0">
            <a:schemeClr val="accent1"/>
          </a:effectRef>
          <a:fontRef idx="minor">
            <a:schemeClr val="tx1"/>
          </a:fontRef>
        </p:style>
      </p:cxnSp>
      <p:sp>
        <p:nvSpPr>
          <p:cNvPr id="82" name="矩形 81">
            <a:extLst>
              <a:ext uri="{FF2B5EF4-FFF2-40B4-BE49-F238E27FC236}">
                <a16:creationId xmlns:a16="http://schemas.microsoft.com/office/drawing/2014/main" xmlns="" id="{04F2D7B3-47A4-4473-ADAE-064DEBC64BF7}"/>
              </a:ext>
            </a:extLst>
          </p:cNvPr>
          <p:cNvSpPr/>
          <p:nvPr/>
        </p:nvSpPr>
        <p:spPr>
          <a:xfrm>
            <a:off x="8103101" y="4021763"/>
            <a:ext cx="1256754" cy="215444"/>
          </a:xfrm>
          <a:prstGeom prst="rect">
            <a:avLst/>
          </a:prstGeom>
          <a:noFill/>
          <a:ln>
            <a:noFill/>
          </a:ln>
          <a:effectLst/>
        </p:spPr>
        <p:style>
          <a:lnRef idx="3">
            <a:schemeClr val="lt1"/>
          </a:lnRef>
          <a:fillRef idx="1">
            <a:schemeClr val="accent4"/>
          </a:fillRef>
          <a:effectRef idx="1">
            <a:schemeClr val="accent4"/>
          </a:effectRef>
          <a:fontRef idx="minor">
            <a:schemeClr val="lt1"/>
          </a:fontRef>
        </p:style>
        <p:txBody>
          <a:bodyPr wrap="none" lIns="0" tIns="0" rIns="0" bIns="0">
            <a:spAutoFit/>
          </a:bodyPr>
          <a:lstStyle/>
          <a:p>
            <a:pPr algn="just"/>
            <a:r>
              <a:rPr lang="zh-CN" altLang="en-US" sz="1400" kern="100" dirty="0">
                <a:solidFill>
                  <a:srgbClr val="FF0000"/>
                </a:solidFill>
                <a:latin typeface="微软雅黑" pitchFamily="34" charset="-122"/>
                <a:ea typeface="微软雅黑" pitchFamily="34" charset="-122"/>
                <a:cs typeface="Times New Roman"/>
              </a:rPr>
              <a:t>云平台业务展现</a:t>
            </a:r>
            <a:endParaRPr lang="en-US" altLang="zh-CN" sz="1400" kern="100" dirty="0">
              <a:solidFill>
                <a:srgbClr val="FF0000"/>
              </a:solidFill>
              <a:latin typeface="微软雅黑" pitchFamily="34" charset="-122"/>
              <a:ea typeface="微软雅黑" pitchFamily="34" charset="-122"/>
              <a:cs typeface="Times New Roman"/>
            </a:endParaRPr>
          </a:p>
        </p:txBody>
      </p:sp>
      <p:grpSp>
        <p:nvGrpSpPr>
          <p:cNvPr id="83" name="组合 82">
            <a:extLst>
              <a:ext uri="{FF2B5EF4-FFF2-40B4-BE49-F238E27FC236}">
                <a16:creationId xmlns:a16="http://schemas.microsoft.com/office/drawing/2014/main" xmlns="" id="{2B850DED-0ABE-44D0-A3CD-30EE87A0155B}"/>
              </a:ext>
            </a:extLst>
          </p:cNvPr>
          <p:cNvGrpSpPr/>
          <p:nvPr/>
        </p:nvGrpSpPr>
        <p:grpSpPr>
          <a:xfrm>
            <a:off x="11130908" y="5176453"/>
            <a:ext cx="353678" cy="626718"/>
            <a:chOff x="1136303" y="171484"/>
            <a:chExt cx="3747262" cy="6543215"/>
          </a:xfrm>
        </p:grpSpPr>
        <p:pic>
          <p:nvPicPr>
            <p:cNvPr id="105" name="图片 104">
              <a:extLst>
                <a:ext uri="{FF2B5EF4-FFF2-40B4-BE49-F238E27FC236}">
                  <a16:creationId xmlns:a16="http://schemas.microsoft.com/office/drawing/2014/main" xmlns="" id="{FEB748B7-5A31-4B60-BF47-468BEDD71705}"/>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30317" t="3093" r="32646" b="1135"/>
            <a:stretch>
              <a:fillRect/>
            </a:stretch>
          </p:blipFill>
          <p:spPr>
            <a:xfrm>
              <a:off x="1136303" y="171484"/>
              <a:ext cx="3747262" cy="6543215"/>
            </a:xfrm>
            <a:prstGeom prst="rect">
              <a:avLst/>
            </a:prstGeom>
          </p:spPr>
        </p:pic>
        <p:pic>
          <p:nvPicPr>
            <p:cNvPr id="106" name="图片 105">
              <a:extLst>
                <a:ext uri="{FF2B5EF4-FFF2-40B4-BE49-F238E27FC236}">
                  <a16:creationId xmlns:a16="http://schemas.microsoft.com/office/drawing/2014/main" xmlns="" id="{0EE9CB18-C591-4208-AC71-BEAC222BFB06}"/>
                </a:ext>
              </a:extLst>
            </p:cNvPr>
            <p:cNvPicPr/>
            <p:nvPr/>
          </p:nvPicPr>
          <p:blipFill>
            <a:blip r:embed="rId11" cstate="print"/>
            <a:stretch>
              <a:fillRect/>
            </a:stretch>
          </p:blipFill>
          <p:spPr>
            <a:xfrm>
              <a:off x="1436680" y="935246"/>
              <a:ext cx="3108023" cy="4937539"/>
            </a:xfrm>
            <a:prstGeom prst="rect">
              <a:avLst/>
            </a:prstGeom>
          </p:spPr>
        </p:pic>
      </p:grpSp>
      <p:pic>
        <p:nvPicPr>
          <p:cNvPr id="84" name="图片 83">
            <a:extLst>
              <a:ext uri="{FF2B5EF4-FFF2-40B4-BE49-F238E27FC236}">
                <a16:creationId xmlns:a16="http://schemas.microsoft.com/office/drawing/2014/main" xmlns="" id="{E306695A-E1BF-4CD3-A712-E9DEEC811B6A}"/>
              </a:ext>
            </a:extLst>
          </p:cNvPr>
          <p:cNvPicPr>
            <a:picLocks noChangeAspect="1"/>
          </p:cNvPicPr>
          <p:nvPr/>
        </p:nvPicPr>
        <p:blipFill>
          <a:blip r:embed="rId12" cstate="print">
            <a:clrChange>
              <a:clrFrom>
                <a:srgbClr val="FFFFFF"/>
              </a:clrFrom>
              <a:clrTo>
                <a:srgbClr val="FFFFFF">
                  <a:alpha val="0"/>
                </a:srgbClr>
              </a:clrTo>
            </a:clrChange>
          </a:blip>
          <a:stretch>
            <a:fillRect/>
          </a:stretch>
        </p:blipFill>
        <p:spPr>
          <a:xfrm>
            <a:off x="10068398" y="5026840"/>
            <a:ext cx="906691" cy="739371"/>
          </a:xfrm>
          <a:prstGeom prst="rect">
            <a:avLst/>
          </a:prstGeom>
        </p:spPr>
      </p:pic>
      <p:sp>
        <p:nvSpPr>
          <p:cNvPr id="85" name="燕尾形箭头 73">
            <a:extLst>
              <a:ext uri="{FF2B5EF4-FFF2-40B4-BE49-F238E27FC236}">
                <a16:creationId xmlns:a16="http://schemas.microsoft.com/office/drawing/2014/main" xmlns="" id="{4DB37C30-68E7-49E0-A210-C751CA83DBF5}"/>
              </a:ext>
            </a:extLst>
          </p:cNvPr>
          <p:cNvSpPr/>
          <p:nvPr/>
        </p:nvSpPr>
        <p:spPr>
          <a:xfrm>
            <a:off x="2680147" y="1976023"/>
            <a:ext cx="299336" cy="302613"/>
          </a:xfrm>
          <a:prstGeom prst="notched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zh-CN" altLang="en-US"/>
          </a:p>
        </p:txBody>
      </p:sp>
      <p:sp>
        <p:nvSpPr>
          <p:cNvPr id="86" name="圆角矩形 81">
            <a:extLst>
              <a:ext uri="{FF2B5EF4-FFF2-40B4-BE49-F238E27FC236}">
                <a16:creationId xmlns:a16="http://schemas.microsoft.com/office/drawing/2014/main" xmlns="" id="{7D16D8C8-9B6E-4247-88DC-5DC17B2179A9}"/>
              </a:ext>
            </a:extLst>
          </p:cNvPr>
          <p:cNvSpPr/>
          <p:nvPr/>
        </p:nvSpPr>
        <p:spPr bwMode="auto">
          <a:xfrm>
            <a:off x="7926013" y="2864833"/>
            <a:ext cx="3283378" cy="925831"/>
          </a:xfrm>
          <a:prstGeom prst="roundRect">
            <a:avLst>
              <a:gd name="adj" fmla="val 10032"/>
            </a:avLst>
          </a:prstGeom>
          <a:noFill/>
          <a:ln>
            <a:solidFill>
              <a:srgbClr val="00B0F0"/>
            </a:solidFill>
            <a:prstDash val="sysDot"/>
            <a:headEnd type="none" w="med" len="med"/>
            <a:tailEnd type="none" w="med" len="med"/>
          </a:ln>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pitchFamily="34" charset="0"/>
              <a:buNone/>
            </a:pPr>
            <a:endParaRPr kumimoji="0" lang="zh-CN" altLang="en-US" sz="1800" b="0" i="0" u="none" strike="noStrike" cap="none" normalizeH="0" baseline="0">
              <a:ln>
                <a:noFill/>
              </a:ln>
              <a:noFill/>
              <a:effectLst/>
              <a:latin typeface="Calibri" pitchFamily="34" charset="0"/>
              <a:ea typeface="宋体" pitchFamily="2" charset="-122"/>
            </a:endParaRPr>
          </a:p>
        </p:txBody>
      </p:sp>
      <p:cxnSp>
        <p:nvCxnSpPr>
          <p:cNvPr id="87" name="肘形连接符 82">
            <a:extLst>
              <a:ext uri="{FF2B5EF4-FFF2-40B4-BE49-F238E27FC236}">
                <a16:creationId xmlns:a16="http://schemas.microsoft.com/office/drawing/2014/main" xmlns="" id="{3B559565-3679-4D9F-985E-04664C27E2EF}"/>
              </a:ext>
            </a:extLst>
          </p:cNvPr>
          <p:cNvCxnSpPr>
            <a:stCxn id="39" idx="2"/>
            <a:endCxn id="86" idx="1"/>
          </p:cNvCxnSpPr>
          <p:nvPr/>
        </p:nvCxnSpPr>
        <p:spPr>
          <a:xfrm rot="16200000" flipH="1">
            <a:off x="7676204" y="3077940"/>
            <a:ext cx="163905" cy="335714"/>
          </a:xfrm>
          <a:prstGeom prst="bentConnector2">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nvGrpSpPr>
          <p:cNvPr id="88" name="组合 173">
            <a:extLst>
              <a:ext uri="{FF2B5EF4-FFF2-40B4-BE49-F238E27FC236}">
                <a16:creationId xmlns:a16="http://schemas.microsoft.com/office/drawing/2014/main" xmlns="" id="{8E980879-066E-45A2-8A74-CD71C9F8ADB5}"/>
              </a:ext>
            </a:extLst>
          </p:cNvPr>
          <p:cNvGrpSpPr/>
          <p:nvPr/>
        </p:nvGrpSpPr>
        <p:grpSpPr bwMode="auto">
          <a:xfrm>
            <a:off x="3170559" y="3188086"/>
            <a:ext cx="1160341" cy="355553"/>
            <a:chOff x="1157588" y="2844152"/>
            <a:chExt cx="1304660" cy="665280"/>
          </a:xfrm>
          <a:noFill/>
        </p:grpSpPr>
        <p:grpSp>
          <p:nvGrpSpPr>
            <p:cNvPr id="91" name="组合 174">
              <a:extLst>
                <a:ext uri="{FF2B5EF4-FFF2-40B4-BE49-F238E27FC236}">
                  <a16:creationId xmlns:a16="http://schemas.microsoft.com/office/drawing/2014/main" xmlns="" id="{43923425-5829-4B13-B0BC-BB5C841BDF86}"/>
                </a:ext>
              </a:extLst>
            </p:cNvPr>
            <p:cNvGrpSpPr/>
            <p:nvPr/>
          </p:nvGrpSpPr>
          <p:grpSpPr bwMode="auto">
            <a:xfrm>
              <a:off x="1160481" y="2954601"/>
              <a:ext cx="1301767" cy="554831"/>
              <a:chOff x="695510" y="-1169177"/>
              <a:chExt cx="2385034" cy="1109662"/>
            </a:xfrm>
            <a:grpFill/>
          </p:grpSpPr>
          <p:grpSp>
            <p:nvGrpSpPr>
              <p:cNvPr id="99" name="组合 4">
                <a:extLst>
                  <a:ext uri="{FF2B5EF4-FFF2-40B4-BE49-F238E27FC236}">
                    <a16:creationId xmlns:a16="http://schemas.microsoft.com/office/drawing/2014/main" xmlns="" id="{6B8E26A0-8A38-4E11-A34E-8EF8C731AB31}"/>
                  </a:ext>
                </a:extLst>
              </p:cNvPr>
              <p:cNvGrpSpPr/>
              <p:nvPr/>
            </p:nvGrpSpPr>
            <p:grpSpPr bwMode="auto">
              <a:xfrm>
                <a:off x="695510" y="-1169177"/>
                <a:ext cx="2385034" cy="1096485"/>
                <a:chOff x="3266739" y="3998506"/>
                <a:chExt cx="2737296" cy="1401517"/>
              </a:xfrm>
              <a:grpFill/>
            </p:grpSpPr>
            <p:pic>
              <p:nvPicPr>
                <p:cNvPr id="101" name="Picture 2" descr="C:\Users\jeffwoo\Documents\Work\Customers &amp; Events\Latest Overview &amp; Roadmap Deck\Virtualization Images for PPTs\Server-3U-Physical-with-Virtualized-Servers-Inside.png">
                  <a:extLst>
                    <a:ext uri="{FF2B5EF4-FFF2-40B4-BE49-F238E27FC236}">
                      <a16:creationId xmlns:a16="http://schemas.microsoft.com/office/drawing/2014/main" xmlns="" id="{B07A6CB1-E007-4C0E-B296-C456E6A42CAA}"/>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3266739" y="4064795"/>
                  <a:ext cx="1144003" cy="1030355"/>
                </a:xfrm>
                <a:prstGeom prst="rect">
                  <a:avLst/>
                </a:prstGeom>
                <a:grpFill/>
                <a:ln>
                  <a:noFill/>
                </a:ln>
              </p:spPr>
              <p:style>
                <a:lnRef idx="2">
                  <a:schemeClr val="accent5"/>
                </a:lnRef>
                <a:fillRef idx="1">
                  <a:schemeClr val="lt1"/>
                </a:fillRef>
                <a:effectRef idx="0">
                  <a:schemeClr val="accent5"/>
                </a:effectRef>
                <a:fontRef idx="minor">
                  <a:schemeClr val="dk1"/>
                </a:fontRef>
              </p:style>
            </p:pic>
            <p:pic>
              <p:nvPicPr>
                <p:cNvPr id="102" name="Picture 2" descr="C:\Users\jeffwoo\Documents\Work\Customers &amp; Events\Latest Overview &amp; Roadmap Deck\Virtualization Images for PPTs\Server-3U-Physical-with-Virtualized-Servers-Inside.png">
                  <a:extLst>
                    <a:ext uri="{FF2B5EF4-FFF2-40B4-BE49-F238E27FC236}">
                      <a16:creationId xmlns:a16="http://schemas.microsoft.com/office/drawing/2014/main" xmlns="" id="{88ABB48C-B863-43A5-ABAC-BA36FCF3BD7A}"/>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4357167" y="3998506"/>
                  <a:ext cx="1144003" cy="1030355"/>
                </a:xfrm>
                <a:prstGeom prst="rect">
                  <a:avLst/>
                </a:prstGeom>
                <a:grpFill/>
                <a:ln>
                  <a:noFill/>
                </a:ln>
              </p:spPr>
              <p:style>
                <a:lnRef idx="2">
                  <a:schemeClr val="accent5"/>
                </a:lnRef>
                <a:fillRef idx="1">
                  <a:schemeClr val="lt1"/>
                </a:fillRef>
                <a:effectRef idx="0">
                  <a:schemeClr val="accent5"/>
                </a:effectRef>
                <a:fontRef idx="minor">
                  <a:schemeClr val="dk1"/>
                </a:fontRef>
              </p:style>
            </p:pic>
            <p:pic>
              <p:nvPicPr>
                <p:cNvPr id="103" name="Picture 2" descr="C:\Users\jeffwoo\Documents\Work\Customers &amp; Events\Latest Overview &amp; Roadmap Deck\Virtualization Images for PPTs\Server-3U-Physical-with-Virtualized-Servers-Inside.png">
                  <a:extLst>
                    <a:ext uri="{FF2B5EF4-FFF2-40B4-BE49-F238E27FC236}">
                      <a16:creationId xmlns:a16="http://schemas.microsoft.com/office/drawing/2014/main" xmlns="" id="{97B64227-A807-437D-BA8F-D2543BF0CCE4}"/>
                    </a:ext>
                  </a:extLst>
                </p:cNvPr>
                <p:cNvPicPr>
                  <a:picLocks noChangeAspect="1" noChangeArrowheads="1"/>
                </p:cNvPicPr>
                <p:nvPr/>
              </p:nvPicPr>
              <p:blipFill>
                <a:blip r:embed="rId18" cstate="print">
                  <a:duotone>
                    <a:prstClr val="black"/>
                    <a:srgbClr val="9BBB59">
                      <a:tint val="45000"/>
                      <a:satMod val="400000"/>
                    </a:srgbClr>
                  </a:duotone>
                </a:blip>
                <a:srcRect/>
                <a:stretch>
                  <a:fillRect/>
                </a:stretch>
              </p:blipFill>
              <p:spPr bwMode="auto">
                <a:xfrm>
                  <a:off x="4860032" y="4297660"/>
                  <a:ext cx="1144003" cy="1030355"/>
                </a:xfrm>
                <a:prstGeom prst="rect">
                  <a:avLst/>
                </a:prstGeom>
                <a:grpFill/>
                <a:ln>
                  <a:noFill/>
                </a:ln>
              </p:spPr>
              <p:style>
                <a:lnRef idx="2">
                  <a:schemeClr val="accent5"/>
                </a:lnRef>
                <a:fillRef idx="1">
                  <a:schemeClr val="lt1"/>
                </a:fillRef>
                <a:effectRef idx="0">
                  <a:schemeClr val="accent5"/>
                </a:effectRef>
                <a:fontRef idx="minor">
                  <a:schemeClr val="dk1"/>
                </a:fontRef>
              </p:style>
            </p:pic>
            <p:pic>
              <p:nvPicPr>
                <p:cNvPr id="104" name="Picture 2" descr="C:\Users\jeffwoo\Documents\Work\Customers &amp; Events\Latest Overview &amp; Roadmap Deck\Virtualization Images for PPTs\Server-3U-Physical-with-Virtualized-Servers-Inside.png">
                  <a:extLst>
                    <a:ext uri="{FF2B5EF4-FFF2-40B4-BE49-F238E27FC236}">
                      <a16:creationId xmlns:a16="http://schemas.microsoft.com/office/drawing/2014/main" xmlns="" id="{BF941788-E682-43BB-BAD5-CF46A32992D2}"/>
                    </a:ext>
                  </a:extLst>
                </p:cNvPr>
                <p:cNvPicPr>
                  <a:picLocks noChangeAspect="1" noChangeArrowheads="1"/>
                </p:cNvPicPr>
                <p:nvPr/>
              </p:nvPicPr>
              <p:blipFill>
                <a:blip r:embed="rId18" cstate="print">
                  <a:duotone>
                    <a:prstClr val="black"/>
                    <a:srgbClr val="4F81BD">
                      <a:tint val="45000"/>
                      <a:satMod val="400000"/>
                    </a:srgbClr>
                  </a:duotone>
                </a:blip>
                <a:srcRect/>
                <a:stretch>
                  <a:fillRect/>
                </a:stretch>
              </p:blipFill>
              <p:spPr bwMode="auto">
                <a:xfrm>
                  <a:off x="3788037" y="4369668"/>
                  <a:ext cx="1144003" cy="1030355"/>
                </a:xfrm>
                <a:prstGeom prst="rect">
                  <a:avLst/>
                </a:prstGeom>
                <a:grpFill/>
                <a:ln>
                  <a:noFill/>
                </a:ln>
              </p:spPr>
              <p:style>
                <a:lnRef idx="2">
                  <a:schemeClr val="accent5"/>
                </a:lnRef>
                <a:fillRef idx="1">
                  <a:schemeClr val="lt1"/>
                </a:fillRef>
                <a:effectRef idx="0">
                  <a:schemeClr val="accent5"/>
                </a:effectRef>
                <a:fontRef idx="minor">
                  <a:schemeClr val="dk1"/>
                </a:fontRef>
              </p:style>
            </p:pic>
          </p:grpSp>
          <p:pic>
            <p:nvPicPr>
              <p:cNvPr id="100" name="Picture 3" descr="C:\Users\jeffwoo\Documents\Work\Customers &amp; Events\Latest Overview &amp; Roadmap Deck\Virtualization Images for PPTs\Storage Virtualization.png">
                <a:extLst>
                  <a:ext uri="{FF2B5EF4-FFF2-40B4-BE49-F238E27FC236}">
                    <a16:creationId xmlns:a16="http://schemas.microsoft.com/office/drawing/2014/main" xmlns="" id="{AC91BE0D-5A46-4B8B-AC9C-34361EF1A9CB}"/>
                  </a:ext>
                </a:extLst>
              </p:cNvPr>
              <p:cNvPicPr>
                <a:picLocks noChangeAspect="1" noChangeArrowheads="1"/>
              </p:cNvPicPr>
              <p:nvPr/>
            </p:nvPicPr>
            <p:blipFill>
              <a:blip r:embed="rId19" cstate="print">
                <a:duotone>
                  <a:prstClr val="black"/>
                  <a:srgbClr val="9BBB59">
                    <a:tint val="45000"/>
                    <a:satMod val="400000"/>
                  </a:srgbClr>
                </a:duotone>
              </a:blip>
              <a:srcRect/>
              <a:stretch>
                <a:fillRect/>
              </a:stretch>
            </p:blipFill>
            <p:spPr bwMode="auto">
              <a:xfrm>
                <a:off x="1799445" y="-654391"/>
                <a:ext cx="568633" cy="594876"/>
              </a:xfrm>
              <a:prstGeom prst="rect">
                <a:avLst/>
              </a:prstGeom>
              <a:grpFill/>
              <a:ln>
                <a:noFill/>
              </a:ln>
            </p:spPr>
            <p:style>
              <a:lnRef idx="2">
                <a:schemeClr val="accent5"/>
              </a:lnRef>
              <a:fillRef idx="1">
                <a:schemeClr val="lt1"/>
              </a:fillRef>
              <a:effectRef idx="0">
                <a:schemeClr val="accent5"/>
              </a:effectRef>
              <a:fontRef idx="minor">
                <a:schemeClr val="dk1"/>
              </a:fontRef>
            </p:style>
          </p:pic>
        </p:grpSp>
        <p:grpSp>
          <p:nvGrpSpPr>
            <p:cNvPr id="92" name="组合 175">
              <a:extLst>
                <a:ext uri="{FF2B5EF4-FFF2-40B4-BE49-F238E27FC236}">
                  <a16:creationId xmlns:a16="http://schemas.microsoft.com/office/drawing/2014/main" xmlns="" id="{DCE77D53-43A6-4761-8411-631D509869D7}"/>
                </a:ext>
              </a:extLst>
            </p:cNvPr>
            <p:cNvGrpSpPr/>
            <p:nvPr/>
          </p:nvGrpSpPr>
          <p:grpSpPr bwMode="auto">
            <a:xfrm>
              <a:off x="1157588" y="2844152"/>
              <a:ext cx="1301767" cy="554831"/>
              <a:chOff x="695510" y="-1169177"/>
              <a:chExt cx="2385034" cy="1109662"/>
            </a:xfrm>
            <a:grpFill/>
          </p:grpSpPr>
          <p:grpSp>
            <p:nvGrpSpPr>
              <p:cNvPr id="93" name="组合 4">
                <a:extLst>
                  <a:ext uri="{FF2B5EF4-FFF2-40B4-BE49-F238E27FC236}">
                    <a16:creationId xmlns:a16="http://schemas.microsoft.com/office/drawing/2014/main" xmlns="" id="{B5A6C54C-BE39-4B80-9D81-29C94FCF0F81}"/>
                  </a:ext>
                </a:extLst>
              </p:cNvPr>
              <p:cNvGrpSpPr/>
              <p:nvPr/>
            </p:nvGrpSpPr>
            <p:grpSpPr bwMode="auto">
              <a:xfrm>
                <a:off x="695510" y="-1169177"/>
                <a:ext cx="2385034" cy="1096485"/>
                <a:chOff x="3266739" y="3998506"/>
                <a:chExt cx="2737296" cy="1401517"/>
              </a:xfrm>
              <a:grpFill/>
            </p:grpSpPr>
            <p:pic>
              <p:nvPicPr>
                <p:cNvPr id="95" name="Picture 2" descr="C:\Users\jeffwoo\Documents\Work\Customers &amp; Events\Latest Overview &amp; Roadmap Deck\Virtualization Images for PPTs\Server-3U-Physical-with-Virtualized-Servers-Inside.png">
                  <a:extLst>
                    <a:ext uri="{FF2B5EF4-FFF2-40B4-BE49-F238E27FC236}">
                      <a16:creationId xmlns:a16="http://schemas.microsoft.com/office/drawing/2014/main" xmlns="" id="{A7AAB721-7A05-40D8-A057-02D729513041}"/>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3266739" y="4064795"/>
                  <a:ext cx="1144003" cy="1030355"/>
                </a:xfrm>
                <a:prstGeom prst="rect">
                  <a:avLst/>
                </a:prstGeom>
                <a:grpFill/>
                <a:ln>
                  <a:noFill/>
                </a:ln>
              </p:spPr>
              <p:style>
                <a:lnRef idx="2">
                  <a:schemeClr val="accent5"/>
                </a:lnRef>
                <a:fillRef idx="1">
                  <a:schemeClr val="lt1"/>
                </a:fillRef>
                <a:effectRef idx="0">
                  <a:schemeClr val="accent5"/>
                </a:effectRef>
                <a:fontRef idx="minor">
                  <a:schemeClr val="dk1"/>
                </a:fontRef>
              </p:style>
            </p:pic>
            <p:pic>
              <p:nvPicPr>
                <p:cNvPr id="96" name="Picture 2" descr="C:\Users\jeffwoo\Documents\Work\Customers &amp; Events\Latest Overview &amp; Roadmap Deck\Virtualization Images for PPTs\Server-3U-Physical-with-Virtualized-Servers-Inside.png">
                  <a:extLst>
                    <a:ext uri="{FF2B5EF4-FFF2-40B4-BE49-F238E27FC236}">
                      <a16:creationId xmlns:a16="http://schemas.microsoft.com/office/drawing/2014/main" xmlns="" id="{9A78BB09-BE6E-4C41-8816-3950D6165351}"/>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4357167" y="3998506"/>
                  <a:ext cx="1144003" cy="1030355"/>
                </a:xfrm>
                <a:prstGeom prst="rect">
                  <a:avLst/>
                </a:prstGeom>
                <a:grpFill/>
                <a:ln>
                  <a:noFill/>
                </a:ln>
              </p:spPr>
              <p:style>
                <a:lnRef idx="2">
                  <a:schemeClr val="accent5"/>
                </a:lnRef>
                <a:fillRef idx="1">
                  <a:schemeClr val="lt1"/>
                </a:fillRef>
                <a:effectRef idx="0">
                  <a:schemeClr val="accent5"/>
                </a:effectRef>
                <a:fontRef idx="minor">
                  <a:schemeClr val="dk1"/>
                </a:fontRef>
              </p:style>
            </p:pic>
            <p:pic>
              <p:nvPicPr>
                <p:cNvPr id="97" name="Picture 2" descr="C:\Users\jeffwoo\Documents\Work\Customers &amp; Events\Latest Overview &amp; Roadmap Deck\Virtualization Images for PPTs\Server-3U-Physical-with-Virtualized-Servers-Inside.png">
                  <a:extLst>
                    <a:ext uri="{FF2B5EF4-FFF2-40B4-BE49-F238E27FC236}">
                      <a16:creationId xmlns:a16="http://schemas.microsoft.com/office/drawing/2014/main" xmlns="" id="{292544F1-387F-4163-AEAB-4B8F45EA3C03}"/>
                    </a:ext>
                  </a:extLst>
                </p:cNvPr>
                <p:cNvPicPr>
                  <a:picLocks noChangeAspect="1" noChangeArrowheads="1"/>
                </p:cNvPicPr>
                <p:nvPr/>
              </p:nvPicPr>
              <p:blipFill>
                <a:blip r:embed="rId18" cstate="print">
                  <a:duotone>
                    <a:prstClr val="black"/>
                    <a:srgbClr val="9BBB59">
                      <a:tint val="45000"/>
                      <a:satMod val="400000"/>
                    </a:srgbClr>
                  </a:duotone>
                </a:blip>
                <a:srcRect/>
                <a:stretch>
                  <a:fillRect/>
                </a:stretch>
              </p:blipFill>
              <p:spPr bwMode="auto">
                <a:xfrm>
                  <a:off x="4860032" y="4297660"/>
                  <a:ext cx="1144003" cy="1030355"/>
                </a:xfrm>
                <a:prstGeom prst="rect">
                  <a:avLst/>
                </a:prstGeom>
                <a:grpFill/>
                <a:ln>
                  <a:noFill/>
                </a:ln>
              </p:spPr>
              <p:style>
                <a:lnRef idx="2">
                  <a:schemeClr val="accent5"/>
                </a:lnRef>
                <a:fillRef idx="1">
                  <a:schemeClr val="lt1"/>
                </a:fillRef>
                <a:effectRef idx="0">
                  <a:schemeClr val="accent5"/>
                </a:effectRef>
                <a:fontRef idx="minor">
                  <a:schemeClr val="dk1"/>
                </a:fontRef>
              </p:style>
            </p:pic>
            <p:pic>
              <p:nvPicPr>
                <p:cNvPr id="98" name="Picture 2" descr="C:\Users\jeffwoo\Documents\Work\Customers &amp; Events\Latest Overview &amp; Roadmap Deck\Virtualization Images for PPTs\Server-3U-Physical-with-Virtualized-Servers-Inside.png">
                  <a:extLst>
                    <a:ext uri="{FF2B5EF4-FFF2-40B4-BE49-F238E27FC236}">
                      <a16:creationId xmlns:a16="http://schemas.microsoft.com/office/drawing/2014/main" xmlns="" id="{A0C01133-BEFD-4C3F-B0E1-8BB8D5672466}"/>
                    </a:ext>
                  </a:extLst>
                </p:cNvPr>
                <p:cNvPicPr>
                  <a:picLocks noChangeAspect="1" noChangeArrowheads="1"/>
                </p:cNvPicPr>
                <p:nvPr/>
              </p:nvPicPr>
              <p:blipFill>
                <a:blip r:embed="rId18" cstate="print">
                  <a:duotone>
                    <a:prstClr val="black"/>
                    <a:srgbClr val="4F81BD">
                      <a:tint val="45000"/>
                      <a:satMod val="400000"/>
                    </a:srgbClr>
                  </a:duotone>
                </a:blip>
                <a:srcRect/>
                <a:stretch>
                  <a:fillRect/>
                </a:stretch>
              </p:blipFill>
              <p:spPr bwMode="auto">
                <a:xfrm>
                  <a:off x="3788037" y="4369668"/>
                  <a:ext cx="1144003" cy="1030355"/>
                </a:xfrm>
                <a:prstGeom prst="rect">
                  <a:avLst/>
                </a:prstGeom>
                <a:grpFill/>
                <a:ln>
                  <a:noFill/>
                </a:ln>
              </p:spPr>
              <p:style>
                <a:lnRef idx="2">
                  <a:schemeClr val="accent5"/>
                </a:lnRef>
                <a:fillRef idx="1">
                  <a:schemeClr val="lt1"/>
                </a:fillRef>
                <a:effectRef idx="0">
                  <a:schemeClr val="accent5"/>
                </a:effectRef>
                <a:fontRef idx="minor">
                  <a:schemeClr val="dk1"/>
                </a:fontRef>
              </p:style>
            </p:pic>
          </p:grpSp>
          <p:pic>
            <p:nvPicPr>
              <p:cNvPr id="94" name="Picture 3" descr="C:\Users\jeffwoo\Documents\Work\Customers &amp; Events\Latest Overview &amp; Roadmap Deck\Virtualization Images for PPTs\Storage Virtualization.png">
                <a:extLst>
                  <a:ext uri="{FF2B5EF4-FFF2-40B4-BE49-F238E27FC236}">
                    <a16:creationId xmlns:a16="http://schemas.microsoft.com/office/drawing/2014/main" xmlns="" id="{E31AD257-E17F-4E66-AE94-8B2DA52FB2EB}"/>
                  </a:ext>
                </a:extLst>
              </p:cNvPr>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1761249" y="-459843"/>
                <a:ext cx="568634" cy="400328"/>
              </a:xfrm>
              <a:prstGeom prst="rect">
                <a:avLst/>
              </a:prstGeom>
              <a:grpFill/>
              <a:ln>
                <a:noFill/>
              </a:ln>
            </p:spPr>
            <p:style>
              <a:lnRef idx="2">
                <a:schemeClr val="accent5"/>
              </a:lnRef>
              <a:fillRef idx="1">
                <a:schemeClr val="lt1"/>
              </a:fillRef>
              <a:effectRef idx="0">
                <a:schemeClr val="accent5"/>
              </a:effectRef>
              <a:fontRef idx="minor">
                <a:schemeClr val="dk1"/>
              </a:fontRef>
            </p:style>
          </p:pic>
        </p:grpSp>
      </p:grpSp>
      <p:sp>
        <p:nvSpPr>
          <p:cNvPr id="89" name="矩形 88">
            <a:extLst>
              <a:ext uri="{FF2B5EF4-FFF2-40B4-BE49-F238E27FC236}">
                <a16:creationId xmlns:a16="http://schemas.microsoft.com/office/drawing/2014/main" xmlns="" id="{93C97683-3A22-4A0B-B6F4-5ECB23BD59A4}"/>
              </a:ext>
            </a:extLst>
          </p:cNvPr>
          <p:cNvSpPr/>
          <p:nvPr/>
        </p:nvSpPr>
        <p:spPr>
          <a:xfrm>
            <a:off x="1237657" y="2606882"/>
            <a:ext cx="1201523" cy="195138"/>
          </a:xfrm>
          <a:prstGeom prst="rect">
            <a:avLst/>
          </a:prstGeom>
          <a:noFill/>
          <a:ln>
            <a:noFill/>
          </a:ln>
          <a:effectLst/>
        </p:spPr>
        <p:style>
          <a:lnRef idx="3">
            <a:schemeClr val="lt1"/>
          </a:lnRef>
          <a:fillRef idx="1">
            <a:schemeClr val="accent4"/>
          </a:fillRef>
          <a:effectRef idx="1">
            <a:schemeClr val="accent4"/>
          </a:effectRef>
          <a:fontRef idx="minor">
            <a:schemeClr val="lt1"/>
          </a:fontRef>
        </p:style>
        <p:txBody>
          <a:bodyPr wrap="none" lIns="0" tIns="0" rIns="0" bIns="0">
            <a:spAutoFit/>
          </a:bodyPr>
          <a:lstStyle/>
          <a:p>
            <a:pPr algn="just"/>
            <a:r>
              <a:rPr lang="zh-CN" altLang="en-US" sz="1400" kern="100" dirty="0">
                <a:solidFill>
                  <a:srgbClr val="FF0000"/>
                </a:solidFill>
                <a:latin typeface="微软雅黑" pitchFamily="34" charset="-122"/>
                <a:ea typeface="微软雅黑" pitchFamily="34" charset="-122"/>
                <a:cs typeface="Times New Roman"/>
              </a:rPr>
              <a:t>云平台服务支撑</a:t>
            </a:r>
            <a:endParaRPr lang="en-US" altLang="zh-CN" sz="1400" kern="100" dirty="0">
              <a:solidFill>
                <a:srgbClr val="FF0000"/>
              </a:solidFill>
              <a:latin typeface="微软雅黑" pitchFamily="34" charset="-122"/>
              <a:ea typeface="微软雅黑" pitchFamily="34" charset="-122"/>
              <a:cs typeface="Times New Roman"/>
            </a:endParaRPr>
          </a:p>
        </p:txBody>
      </p:sp>
      <p:sp>
        <p:nvSpPr>
          <p:cNvPr id="90" name="Rectangle 1667">
            <a:extLst>
              <a:ext uri="{FF2B5EF4-FFF2-40B4-BE49-F238E27FC236}">
                <a16:creationId xmlns:a16="http://schemas.microsoft.com/office/drawing/2014/main" xmlns="" id="{D851C572-A410-43AC-B288-F743130F601F}"/>
              </a:ext>
            </a:extLst>
          </p:cNvPr>
          <p:cNvSpPr>
            <a:spLocks noChangeArrowheads="1"/>
          </p:cNvSpPr>
          <p:nvPr/>
        </p:nvSpPr>
        <p:spPr bwMode="auto">
          <a:xfrm>
            <a:off x="1384396" y="2896860"/>
            <a:ext cx="1292957" cy="1115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228600" indent="-228600">
              <a:buClr>
                <a:schemeClr val="tx1">
                  <a:lumMod val="65000"/>
                  <a:lumOff val="35000"/>
                </a:schemeClr>
              </a:buClr>
              <a:buFont typeface="Wingdings" pitchFamily="2" charset="2"/>
              <a:buChar char="n"/>
              <a:defRPr/>
            </a:pPr>
            <a:r>
              <a:rPr lang="zh-CN" altLang="en-US" sz="1000" dirty="0">
                <a:latin typeface="微软雅黑" pitchFamily="34" charset="-122"/>
              </a:rPr>
              <a:t>统一门户系统</a:t>
            </a:r>
            <a:endParaRPr lang="en-US" altLang="zh-CN" sz="1000" dirty="0">
              <a:latin typeface="微软雅黑" pitchFamily="34" charset="-122"/>
            </a:endParaRPr>
          </a:p>
          <a:p>
            <a:pPr marL="228600" indent="-228600">
              <a:buClr>
                <a:schemeClr val="tx1">
                  <a:lumMod val="65000"/>
                  <a:lumOff val="35000"/>
                </a:schemeClr>
              </a:buClr>
              <a:buFont typeface="Wingdings" pitchFamily="2" charset="2"/>
              <a:buChar char="n"/>
              <a:defRPr/>
            </a:pPr>
            <a:r>
              <a:rPr lang="en-US" altLang="zh-CN" sz="1000" dirty="0">
                <a:latin typeface="微软雅黑" pitchFamily="34" charset="-122"/>
              </a:rPr>
              <a:t>SSO</a:t>
            </a:r>
            <a:r>
              <a:rPr lang="zh-CN" altLang="en-US" sz="1000" dirty="0">
                <a:latin typeface="微软雅黑" pitchFamily="34" charset="-122"/>
              </a:rPr>
              <a:t>单点登录系统</a:t>
            </a:r>
            <a:endParaRPr lang="en-US" altLang="zh-CN" sz="1000" dirty="0">
              <a:latin typeface="微软雅黑" pitchFamily="34" charset="-122"/>
            </a:endParaRPr>
          </a:p>
          <a:p>
            <a:pPr marL="228600" indent="-228600">
              <a:buClr>
                <a:schemeClr val="tx1">
                  <a:lumMod val="65000"/>
                  <a:lumOff val="35000"/>
                </a:schemeClr>
              </a:buClr>
              <a:buFont typeface="Wingdings" pitchFamily="2" charset="2"/>
              <a:buChar char="n"/>
              <a:defRPr/>
            </a:pPr>
            <a:r>
              <a:rPr lang="zh-CN" altLang="en-US" sz="1000" dirty="0">
                <a:latin typeface="微软雅黑" pitchFamily="34" charset="-122"/>
              </a:rPr>
              <a:t>资源应用系统</a:t>
            </a:r>
            <a:endParaRPr lang="en-US" altLang="zh-CN" sz="1000" dirty="0">
              <a:latin typeface="微软雅黑" pitchFamily="34" charset="-122"/>
            </a:endParaRPr>
          </a:p>
          <a:p>
            <a:pPr marL="228600" indent="-228600">
              <a:buClr>
                <a:schemeClr val="tx1">
                  <a:lumMod val="65000"/>
                  <a:lumOff val="35000"/>
                </a:schemeClr>
              </a:buClr>
              <a:buFont typeface="Wingdings" pitchFamily="2" charset="2"/>
              <a:buChar char="n"/>
              <a:defRPr/>
            </a:pPr>
            <a:r>
              <a:rPr lang="zh-CN" altLang="en-US" sz="1000" dirty="0">
                <a:latin typeface="微软雅黑" pitchFamily="34" charset="-122"/>
              </a:rPr>
              <a:t>备课授课系统</a:t>
            </a:r>
            <a:endParaRPr lang="en-US" altLang="zh-CN" sz="1000" dirty="0">
              <a:latin typeface="微软雅黑" pitchFamily="34" charset="-122"/>
            </a:endParaRPr>
          </a:p>
          <a:p>
            <a:pPr marL="228600" indent="-228600">
              <a:buClr>
                <a:schemeClr val="tx1">
                  <a:lumMod val="65000"/>
                  <a:lumOff val="35000"/>
                </a:schemeClr>
              </a:buClr>
              <a:buFont typeface="Wingdings" pitchFamily="2" charset="2"/>
              <a:buChar char="n"/>
              <a:defRPr/>
            </a:pPr>
            <a:r>
              <a:rPr lang="zh-CN" altLang="en-US" sz="1000" dirty="0">
                <a:latin typeface="微软雅黑" pitchFamily="34" charset="-122"/>
              </a:rPr>
              <a:t>互动学习系统</a:t>
            </a:r>
            <a:endParaRPr lang="en-US" altLang="zh-CN" sz="1000" dirty="0">
              <a:latin typeface="微软雅黑" pitchFamily="34" charset="-122"/>
            </a:endParaRPr>
          </a:p>
          <a:p>
            <a:pPr marL="228600" indent="-228600">
              <a:buClr>
                <a:schemeClr val="tx1">
                  <a:lumMod val="65000"/>
                  <a:lumOff val="35000"/>
                </a:schemeClr>
              </a:buClr>
              <a:buFont typeface="Wingdings" pitchFamily="2" charset="2"/>
              <a:buChar char="n"/>
              <a:defRPr/>
            </a:pPr>
            <a:r>
              <a:rPr lang="zh-CN" altLang="en-US" sz="1000" dirty="0">
                <a:latin typeface="微软雅黑" pitchFamily="34" charset="-122"/>
              </a:rPr>
              <a:t>题库管理系统</a:t>
            </a:r>
          </a:p>
          <a:p>
            <a:pPr marL="228600" indent="-228600">
              <a:buClr>
                <a:schemeClr val="tx1">
                  <a:lumMod val="65000"/>
                  <a:lumOff val="35000"/>
                </a:schemeClr>
              </a:buClr>
              <a:buFont typeface="Wingdings" pitchFamily="2" charset="2"/>
              <a:buChar char="n"/>
            </a:pPr>
            <a:endParaRPr lang="zh-CN" altLang="en-US" sz="1000" dirty="0">
              <a:latin typeface="微软雅黑" pitchFamily="34" charset="-122"/>
            </a:endParaRPr>
          </a:p>
          <a:p>
            <a:pPr marL="228600" indent="-228600">
              <a:buClr>
                <a:schemeClr val="tx1">
                  <a:lumMod val="65000"/>
                  <a:lumOff val="35000"/>
                </a:schemeClr>
              </a:buClr>
              <a:buFont typeface="Wingdings" pitchFamily="2" charset="2"/>
              <a:buChar char="n"/>
            </a:pPr>
            <a:endParaRPr lang="zh-CN" altLang="en-US" sz="1000" dirty="0">
              <a:latin typeface="微软雅黑" pitchFamily="34" charset="-122"/>
            </a:endParaRPr>
          </a:p>
        </p:txBody>
      </p:sp>
      <p:pic>
        <p:nvPicPr>
          <p:cNvPr id="30" name="Picture 2">
            <a:extLst>
              <a:ext uri="{FF2B5EF4-FFF2-40B4-BE49-F238E27FC236}">
                <a16:creationId xmlns:a16="http://schemas.microsoft.com/office/drawing/2014/main" xmlns="" id="{99133F7D-785E-411C-B6E6-972AAEED8705}"/>
              </a:ext>
            </a:extLst>
          </p:cNvPr>
          <p:cNvPicPr>
            <a:picLocks noChangeAspect="1" noChangeArrowheads="1"/>
          </p:cNvPicPr>
          <p:nvPr/>
        </p:nvPicPr>
        <p:blipFill>
          <a:blip r:embed="rId21" cstate="print"/>
          <a:srcRect/>
          <a:stretch>
            <a:fillRect/>
          </a:stretch>
        </p:blipFill>
        <p:spPr bwMode="auto">
          <a:xfrm>
            <a:off x="10122838" y="5076928"/>
            <a:ext cx="827636" cy="438213"/>
          </a:xfrm>
          <a:prstGeom prst="rect">
            <a:avLst/>
          </a:prstGeom>
          <a:noFill/>
          <a:ln w="9525">
            <a:noFill/>
            <a:miter lim="800000"/>
            <a:headEnd/>
            <a:tailEnd/>
          </a:ln>
        </p:spPr>
      </p:pic>
      <p:sp>
        <p:nvSpPr>
          <p:cNvPr id="119" name="Rectangle 1667">
            <a:extLst>
              <a:ext uri="{FF2B5EF4-FFF2-40B4-BE49-F238E27FC236}">
                <a16:creationId xmlns:a16="http://schemas.microsoft.com/office/drawing/2014/main" xmlns="" id="{C2C0F1A8-F353-4BDE-B0F7-B1CFC169E540}"/>
              </a:ext>
            </a:extLst>
          </p:cNvPr>
          <p:cNvSpPr>
            <a:spLocks noChangeArrowheads="1"/>
          </p:cNvSpPr>
          <p:nvPr/>
        </p:nvSpPr>
        <p:spPr bwMode="auto">
          <a:xfrm>
            <a:off x="8986650" y="5953753"/>
            <a:ext cx="2692887" cy="738664"/>
          </a:xfrm>
          <a:prstGeom prst="rect">
            <a:avLst/>
          </a:prstGeom>
          <a:noFill/>
          <a:ln w="9525">
            <a:noFill/>
            <a:prstDash val="sysDot"/>
            <a:miter lim="800000"/>
          </a:ln>
          <a:extLst>
            <a:ext uri="{909E8E84-426E-40DD-AFC4-6F175D3DCCD1}">
              <a14:hiddenFill xmlns:a14="http://schemas.microsoft.com/office/drawing/2010/main">
                <a:solidFill>
                  <a:srgbClr val="FFFFFF"/>
                </a:solidFill>
              </a14:hiddenFill>
            </a:ext>
          </a:extLst>
        </p:spPr>
        <p:txBody>
          <a:bodyPr wrap="square" lIns="0" tIns="0" rIns="0" bIns="0">
            <a:spAutoFit/>
          </a:bodyPr>
          <a:lstStyle/>
          <a:p>
            <a:pPr marL="285750" indent="-285750" algn="just">
              <a:buFont typeface="Wingdings" pitchFamily="2" charset="2"/>
              <a:buChar char="n"/>
              <a:defRPr/>
            </a:pPr>
            <a:r>
              <a:rPr lang="zh-CN" altLang="en-US" sz="1200" kern="0" dirty="0">
                <a:solidFill>
                  <a:srgbClr val="000000"/>
                </a:solidFill>
                <a:latin typeface="微软雅黑" pitchFamily="34" charset="-122"/>
                <a:ea typeface="微软雅黑" pitchFamily="34" charset="-122"/>
                <a:cs typeface="Times New Roman"/>
              </a:rPr>
              <a:t>教师空间应用（手机</a:t>
            </a:r>
            <a:r>
              <a:rPr lang="en-US" altLang="zh-CN" sz="1200" kern="0" dirty="0">
                <a:solidFill>
                  <a:srgbClr val="000000"/>
                </a:solidFill>
                <a:latin typeface="微软雅黑" pitchFamily="34" charset="-122"/>
                <a:ea typeface="微软雅黑" pitchFamily="34" charset="-122"/>
                <a:cs typeface="Times New Roman"/>
              </a:rPr>
              <a:t>+PC</a:t>
            </a:r>
            <a:r>
              <a:rPr lang="zh-CN" altLang="en-US" sz="1200" kern="0" dirty="0">
                <a:solidFill>
                  <a:srgbClr val="000000"/>
                </a:solidFill>
                <a:latin typeface="微软雅黑" pitchFamily="34" charset="-122"/>
                <a:ea typeface="微软雅黑" pitchFamily="34" charset="-122"/>
                <a:cs typeface="Times New Roman"/>
              </a:rPr>
              <a:t>）</a:t>
            </a:r>
            <a:endParaRPr lang="en-US" altLang="zh-CN" sz="1200" kern="0" dirty="0">
              <a:solidFill>
                <a:srgbClr val="000000"/>
              </a:solidFill>
              <a:latin typeface="微软雅黑" pitchFamily="34" charset="-122"/>
              <a:ea typeface="微软雅黑" pitchFamily="34" charset="-122"/>
              <a:cs typeface="Times New Roman"/>
            </a:endParaRPr>
          </a:p>
          <a:p>
            <a:pPr marL="285750" indent="-285750" algn="just">
              <a:buFont typeface="Wingdings" pitchFamily="2" charset="2"/>
              <a:buChar char="n"/>
              <a:defRPr/>
            </a:pPr>
            <a:r>
              <a:rPr lang="zh-CN" altLang="en-US" sz="1200" kern="0" dirty="0">
                <a:solidFill>
                  <a:srgbClr val="000000"/>
                </a:solidFill>
                <a:latin typeface="微软雅黑" pitchFamily="34" charset="-122"/>
                <a:ea typeface="微软雅黑" pitchFamily="34" charset="-122"/>
                <a:cs typeface="Times New Roman"/>
              </a:rPr>
              <a:t>学生空间应用（</a:t>
            </a:r>
            <a:r>
              <a:rPr lang="en-US" altLang="zh-CN" sz="1200" kern="0" dirty="0">
                <a:solidFill>
                  <a:srgbClr val="000000"/>
                </a:solidFill>
                <a:latin typeface="微软雅黑" pitchFamily="34" charset="-122"/>
                <a:ea typeface="微软雅黑" pitchFamily="34" charset="-122"/>
                <a:cs typeface="Times New Roman"/>
              </a:rPr>
              <a:t>PC</a:t>
            </a:r>
            <a:r>
              <a:rPr lang="zh-CN" altLang="en-US" sz="1200" kern="0" dirty="0">
                <a:solidFill>
                  <a:srgbClr val="000000"/>
                </a:solidFill>
                <a:latin typeface="微软雅黑" pitchFamily="34" charset="-122"/>
                <a:ea typeface="微软雅黑" pitchFamily="34" charset="-122"/>
                <a:cs typeface="Times New Roman"/>
              </a:rPr>
              <a:t>）</a:t>
            </a:r>
            <a:endParaRPr lang="en-US" altLang="zh-CN" sz="1200" kern="0" dirty="0">
              <a:solidFill>
                <a:srgbClr val="000000"/>
              </a:solidFill>
              <a:latin typeface="微软雅黑" pitchFamily="34" charset="-122"/>
              <a:ea typeface="微软雅黑" pitchFamily="34" charset="-122"/>
              <a:cs typeface="Times New Roman"/>
            </a:endParaRPr>
          </a:p>
          <a:p>
            <a:pPr marL="285750" indent="-285750" algn="just">
              <a:buFont typeface="Wingdings" pitchFamily="2" charset="2"/>
              <a:buChar char="n"/>
              <a:defRPr/>
            </a:pPr>
            <a:r>
              <a:rPr lang="zh-CN" altLang="en-US" sz="1200" kern="100" dirty="0">
                <a:solidFill>
                  <a:sysClr val="windowText" lastClr="000000"/>
                </a:solidFill>
                <a:latin typeface="微软雅黑" pitchFamily="34" charset="-122"/>
                <a:ea typeface="微软雅黑" pitchFamily="34" charset="-122"/>
                <a:cs typeface="Times New Roman"/>
              </a:rPr>
              <a:t>家长空间应用（</a:t>
            </a:r>
            <a:r>
              <a:rPr lang="zh-CN" altLang="en-US" sz="1200" kern="0" dirty="0">
                <a:solidFill>
                  <a:srgbClr val="000000"/>
                </a:solidFill>
                <a:latin typeface="微软雅黑" pitchFamily="34" charset="-122"/>
                <a:ea typeface="微软雅黑" pitchFamily="34" charset="-122"/>
                <a:cs typeface="Times New Roman"/>
              </a:rPr>
              <a:t>手机</a:t>
            </a:r>
            <a:r>
              <a:rPr lang="en-US" altLang="zh-CN" sz="1200" kern="0" dirty="0">
                <a:solidFill>
                  <a:srgbClr val="000000"/>
                </a:solidFill>
                <a:latin typeface="微软雅黑" pitchFamily="34" charset="-122"/>
                <a:ea typeface="微软雅黑" pitchFamily="34" charset="-122"/>
                <a:cs typeface="Times New Roman"/>
              </a:rPr>
              <a:t>+PC </a:t>
            </a:r>
            <a:r>
              <a:rPr lang="zh-CN" altLang="en-US" sz="1200" kern="100" dirty="0">
                <a:solidFill>
                  <a:sysClr val="windowText" lastClr="000000"/>
                </a:solidFill>
                <a:latin typeface="微软雅黑" pitchFamily="34" charset="-122"/>
                <a:ea typeface="微软雅黑" pitchFamily="34" charset="-122"/>
                <a:cs typeface="Times New Roman"/>
              </a:rPr>
              <a:t>）</a:t>
            </a:r>
            <a:endParaRPr lang="en-US" altLang="zh-CN" sz="1200" kern="100" dirty="0">
              <a:solidFill>
                <a:sysClr val="windowText" lastClr="000000"/>
              </a:solidFill>
              <a:latin typeface="微软雅黑" pitchFamily="34" charset="-122"/>
              <a:ea typeface="微软雅黑" pitchFamily="34" charset="-122"/>
              <a:cs typeface="Times New Roman"/>
            </a:endParaRPr>
          </a:p>
          <a:p>
            <a:pPr marL="285750" indent="-285750" algn="just">
              <a:buFont typeface="Wingdings" pitchFamily="2" charset="2"/>
              <a:buChar char="n"/>
              <a:defRPr/>
            </a:pPr>
            <a:r>
              <a:rPr lang="zh-CN" altLang="en-US" sz="1200" kern="100" dirty="0">
                <a:solidFill>
                  <a:sysClr val="windowText" lastClr="000000"/>
                </a:solidFill>
                <a:latin typeface="微软雅黑" pitchFamily="34" charset="-122"/>
                <a:ea typeface="微软雅黑" pitchFamily="34" charset="-122"/>
                <a:cs typeface="Times New Roman"/>
              </a:rPr>
              <a:t>管理空间应用（手机</a:t>
            </a:r>
            <a:r>
              <a:rPr lang="en-US" altLang="zh-CN" sz="1200" kern="100" dirty="0">
                <a:solidFill>
                  <a:sysClr val="windowText" lastClr="000000"/>
                </a:solidFill>
                <a:latin typeface="微软雅黑" pitchFamily="34" charset="-122"/>
                <a:ea typeface="微软雅黑" pitchFamily="34" charset="-122"/>
                <a:cs typeface="Times New Roman"/>
              </a:rPr>
              <a:t>+PC</a:t>
            </a:r>
            <a:r>
              <a:rPr lang="zh-CN" altLang="en-US" sz="1200" kern="100" dirty="0">
                <a:solidFill>
                  <a:sysClr val="windowText" lastClr="000000"/>
                </a:solidFill>
                <a:latin typeface="微软雅黑" pitchFamily="34" charset="-122"/>
                <a:ea typeface="微软雅黑" pitchFamily="34" charset="-122"/>
                <a:cs typeface="Times New Roman"/>
              </a:rPr>
              <a:t>）</a:t>
            </a:r>
            <a:endParaRPr lang="en-US" altLang="zh-CN" sz="1200" kern="100" dirty="0">
              <a:solidFill>
                <a:sysClr val="windowText" lastClr="000000"/>
              </a:solidFill>
              <a:latin typeface="微软雅黑" pitchFamily="34" charset="-122"/>
              <a:ea typeface="微软雅黑" pitchFamily="34" charset="-122"/>
              <a:cs typeface="Times New Roman"/>
            </a:endParaRPr>
          </a:p>
        </p:txBody>
      </p:sp>
      <p:grpSp>
        <p:nvGrpSpPr>
          <p:cNvPr id="5" name="组合 4"/>
          <p:cNvGrpSpPr/>
          <p:nvPr/>
        </p:nvGrpSpPr>
        <p:grpSpPr>
          <a:xfrm>
            <a:off x="118181" y="4555900"/>
            <a:ext cx="8023998" cy="2441907"/>
            <a:chOff x="-1099391" y="4397713"/>
            <a:chExt cx="9364965" cy="2422328"/>
          </a:xfrm>
        </p:grpSpPr>
        <p:sp>
          <p:nvSpPr>
            <p:cNvPr id="52" name="虚尾箭头 30">
              <a:extLst>
                <a:ext uri="{FF2B5EF4-FFF2-40B4-BE49-F238E27FC236}">
                  <a16:creationId xmlns:a16="http://schemas.microsoft.com/office/drawing/2014/main" xmlns="" id="{30BEB14E-064B-4E0C-B7E0-CC7A23DE6ABE}"/>
                </a:ext>
              </a:extLst>
            </p:cNvPr>
            <p:cNvSpPr/>
            <p:nvPr/>
          </p:nvSpPr>
          <p:spPr bwMode="auto">
            <a:xfrm>
              <a:off x="6761715" y="4508235"/>
              <a:ext cx="1503859" cy="589671"/>
            </a:xfrm>
            <a:prstGeom prst="stripedRightArrow">
              <a:avLst/>
            </a:prstGeom>
            <a:noFill/>
            <a:ln>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ctr" anchorCtr="0" compatLnSpc="1"/>
            <a:lstStyle/>
            <a:p>
              <a:pPr marL="0" marR="0" indent="0" algn="l" defTabSz="914400" rtl="0" eaLnBrk="1" fontAlgn="base" latinLnBrk="0" hangingPunct="1">
                <a:lnSpc>
                  <a:spcPct val="100000"/>
                </a:lnSpc>
                <a:spcBef>
                  <a:spcPct val="0"/>
                </a:spcBef>
                <a:spcAft>
                  <a:spcPct val="0"/>
                </a:spcAft>
                <a:buClrTx/>
                <a:buSzTx/>
                <a:buFont typeface="Arial" pitchFamily="34" charset="0"/>
                <a:buNone/>
              </a:pPr>
              <a:r>
                <a:rPr kumimoji="0" lang="zh-CN" altLang="en-US" sz="1000" b="0" i="0" u="none" strike="noStrike" cap="none" normalizeH="0" baseline="0" dirty="0">
                  <a:ln>
                    <a:noFill/>
                  </a:ln>
                  <a:solidFill>
                    <a:schemeClr val="tx1"/>
                  </a:solidFill>
                  <a:latin typeface="黑体" pitchFamily="49" charset="-122"/>
                  <a:ea typeface="黑体" pitchFamily="49" charset="-122"/>
                </a:rPr>
                <a:t>课外互联</a:t>
              </a:r>
            </a:p>
          </p:txBody>
        </p:sp>
        <p:pic>
          <p:nvPicPr>
            <p:cNvPr id="122" name="图片 121"/>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1003651" y="5280832"/>
              <a:ext cx="1420613" cy="807554"/>
            </a:xfrm>
            <a:prstGeom prst="rect">
              <a:avLst/>
            </a:prstGeom>
          </p:spPr>
        </p:pic>
        <p:pic>
          <p:nvPicPr>
            <p:cNvPr id="123" name="图片 122"/>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1214998" y="5280832"/>
              <a:ext cx="1420613" cy="807554"/>
            </a:xfrm>
            <a:prstGeom prst="rect">
              <a:avLst/>
            </a:prstGeom>
          </p:spPr>
        </p:pic>
        <p:pic>
          <p:nvPicPr>
            <p:cNvPr id="124" name="图片 123"/>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3190341" y="5280832"/>
              <a:ext cx="1420613" cy="807554"/>
            </a:xfrm>
            <a:prstGeom prst="rect">
              <a:avLst/>
            </a:prstGeom>
          </p:spPr>
        </p:pic>
        <p:pic>
          <p:nvPicPr>
            <p:cNvPr id="125" name="图片 124"/>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5010695" y="5287070"/>
              <a:ext cx="1420613" cy="807554"/>
            </a:xfrm>
            <a:prstGeom prst="rect">
              <a:avLst/>
            </a:prstGeom>
          </p:spPr>
        </p:pic>
        <p:cxnSp>
          <p:nvCxnSpPr>
            <p:cNvPr id="126" name="直接连接符 125"/>
            <p:cNvCxnSpPr/>
            <p:nvPr/>
          </p:nvCxnSpPr>
          <p:spPr bwMode="auto">
            <a:xfrm flipV="1">
              <a:off x="1952337" y="4707436"/>
              <a:ext cx="1" cy="5545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27" name="直接连接符 126"/>
            <p:cNvCxnSpPr>
              <a:stCxn id="124" idx="0"/>
            </p:cNvCxnSpPr>
            <p:nvPr/>
          </p:nvCxnSpPr>
          <p:spPr bwMode="auto">
            <a:xfrm flipH="1" flipV="1">
              <a:off x="3884257" y="4724354"/>
              <a:ext cx="17016" cy="556478"/>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28" name="直接连接符 127"/>
            <p:cNvCxnSpPr/>
            <p:nvPr/>
          </p:nvCxnSpPr>
          <p:spPr bwMode="auto">
            <a:xfrm flipH="1" flipV="1">
              <a:off x="-7583" y="4711136"/>
              <a:ext cx="6281396" cy="1335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29" name="直接连接符 128"/>
            <p:cNvCxnSpPr/>
            <p:nvPr/>
          </p:nvCxnSpPr>
          <p:spPr bwMode="auto">
            <a:xfrm flipV="1">
              <a:off x="6273811" y="4728149"/>
              <a:ext cx="0" cy="552684"/>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sp>
          <p:nvSpPr>
            <p:cNvPr id="130" name="文本框 129"/>
            <p:cNvSpPr txBox="1"/>
            <p:nvPr/>
          </p:nvSpPr>
          <p:spPr>
            <a:xfrm>
              <a:off x="-715008" y="6237463"/>
              <a:ext cx="780682" cy="310492"/>
            </a:xfrm>
            <a:prstGeom prst="rect">
              <a:avLst/>
            </a:prstGeom>
            <a:noFill/>
          </p:spPr>
          <p:txBody>
            <a:bodyPr wrap="none" rtlCol="0">
              <a:spAutoFit/>
            </a:bodyPr>
            <a:lstStyle/>
            <a:p>
              <a:r>
                <a:rPr lang="zh-CN" altLang="en-US" dirty="0"/>
                <a:t>学校</a:t>
              </a:r>
              <a:r>
                <a:rPr lang="en-US" altLang="zh-CN" dirty="0"/>
                <a:t>1</a:t>
              </a:r>
              <a:endParaRPr lang="zh-CN" altLang="en-US" dirty="0"/>
            </a:p>
          </p:txBody>
        </p:sp>
        <p:sp>
          <p:nvSpPr>
            <p:cNvPr id="131" name="文本框 130"/>
            <p:cNvSpPr txBox="1"/>
            <p:nvPr/>
          </p:nvSpPr>
          <p:spPr>
            <a:xfrm>
              <a:off x="1443750" y="6218594"/>
              <a:ext cx="780682" cy="310492"/>
            </a:xfrm>
            <a:prstGeom prst="rect">
              <a:avLst/>
            </a:prstGeom>
            <a:noFill/>
          </p:spPr>
          <p:txBody>
            <a:bodyPr wrap="none" rtlCol="0">
              <a:spAutoFit/>
            </a:bodyPr>
            <a:lstStyle/>
            <a:p>
              <a:r>
                <a:rPr lang="zh-CN" altLang="en-US" dirty="0"/>
                <a:t>学校</a:t>
              </a:r>
              <a:r>
                <a:rPr lang="en-US" altLang="zh-CN" dirty="0"/>
                <a:t>2</a:t>
              </a:r>
              <a:endParaRPr lang="zh-CN" altLang="en-US" dirty="0"/>
            </a:p>
          </p:txBody>
        </p:sp>
        <p:sp>
          <p:nvSpPr>
            <p:cNvPr id="132" name="文本框 131"/>
            <p:cNvSpPr txBox="1"/>
            <p:nvPr/>
          </p:nvSpPr>
          <p:spPr>
            <a:xfrm>
              <a:off x="3841401" y="6181119"/>
              <a:ext cx="805906" cy="310492"/>
            </a:xfrm>
            <a:prstGeom prst="rect">
              <a:avLst/>
            </a:prstGeom>
            <a:noFill/>
          </p:spPr>
          <p:txBody>
            <a:bodyPr wrap="none" rtlCol="0">
              <a:spAutoFit/>
            </a:bodyPr>
            <a:lstStyle/>
            <a:p>
              <a:r>
                <a:rPr lang="zh-CN" altLang="en-US" dirty="0"/>
                <a:t>学校</a:t>
              </a:r>
              <a:r>
                <a:rPr lang="en-US" altLang="zh-CN" dirty="0"/>
                <a:t>N</a:t>
              </a:r>
              <a:endParaRPr lang="zh-CN" altLang="en-US" dirty="0"/>
            </a:p>
          </p:txBody>
        </p:sp>
        <p:sp>
          <p:nvSpPr>
            <p:cNvPr id="133" name="文本框 132"/>
            <p:cNvSpPr txBox="1"/>
            <p:nvPr/>
          </p:nvSpPr>
          <p:spPr>
            <a:xfrm>
              <a:off x="5184135" y="6187986"/>
              <a:ext cx="854317" cy="323504"/>
            </a:xfrm>
            <a:prstGeom prst="rect">
              <a:avLst/>
            </a:prstGeom>
            <a:noFill/>
          </p:spPr>
          <p:txBody>
            <a:bodyPr wrap="none" rtlCol="0">
              <a:spAutoFit/>
            </a:bodyPr>
            <a:lstStyle/>
            <a:p>
              <a:r>
                <a:rPr lang="zh-CN" altLang="en-US" dirty="0"/>
                <a:t>示范校</a:t>
              </a:r>
            </a:p>
          </p:txBody>
        </p:sp>
        <p:sp>
          <p:nvSpPr>
            <p:cNvPr id="134" name="文本框 133"/>
            <p:cNvSpPr txBox="1"/>
            <p:nvPr/>
          </p:nvSpPr>
          <p:spPr>
            <a:xfrm>
              <a:off x="2393395" y="6218594"/>
              <a:ext cx="1420958" cy="366371"/>
            </a:xfrm>
            <a:prstGeom prst="rect">
              <a:avLst/>
            </a:prstGeom>
            <a:noFill/>
          </p:spPr>
          <p:txBody>
            <a:bodyPr wrap="square" rtlCol="0">
              <a:spAutoFit/>
            </a:bodyPr>
            <a:lstStyle/>
            <a:p>
              <a:r>
                <a:rPr lang="zh-CN" altLang="en-US" dirty="0"/>
                <a:t>●●●●●●</a:t>
              </a:r>
            </a:p>
          </p:txBody>
        </p:sp>
        <p:sp>
          <p:nvSpPr>
            <p:cNvPr id="135" name="圆角矩形 81"/>
            <p:cNvSpPr/>
            <p:nvPr/>
          </p:nvSpPr>
          <p:spPr bwMode="auto">
            <a:xfrm>
              <a:off x="4837677" y="5262274"/>
              <a:ext cx="3111018" cy="1365925"/>
            </a:xfrm>
            <a:prstGeom prst="roundRect">
              <a:avLst>
                <a:gd name="adj" fmla="val 10032"/>
              </a:avLst>
            </a:prstGeom>
            <a:noFill/>
            <a:ln>
              <a:solidFill>
                <a:srgbClr val="00B0F0"/>
              </a:solidFill>
              <a:prstDash val="sysDot"/>
              <a:headEnd type="none" w="med" len="med"/>
              <a:tailEnd type="none" w="med" len="med"/>
            </a:ln>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noFill/>
                <a:effectLst/>
                <a:latin typeface="Calibri" panose="020F0502020204030204" pitchFamily="34" charset="0"/>
                <a:ea typeface="宋体" panose="02010600030101010101" pitchFamily="2" charset="-122"/>
              </a:endParaRPr>
            </a:p>
          </p:txBody>
        </p:sp>
        <p:sp>
          <p:nvSpPr>
            <p:cNvPr id="136" name="Rectangle 1667"/>
            <p:cNvSpPr>
              <a:spLocks noChangeArrowheads="1"/>
            </p:cNvSpPr>
            <p:nvPr/>
          </p:nvSpPr>
          <p:spPr bwMode="auto">
            <a:xfrm>
              <a:off x="6544804" y="5296547"/>
              <a:ext cx="1154162" cy="1523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228600" indent="-228600">
                <a:buClr>
                  <a:schemeClr val="tx1">
                    <a:lumMod val="65000"/>
                    <a:lumOff val="35000"/>
                  </a:schemeClr>
                </a:buClr>
                <a:buFont typeface="Wingdings" panose="05000000000000000000" pitchFamily="2" charset="2"/>
                <a:buChar char="n"/>
                <a:defRPr/>
              </a:pPr>
              <a:r>
                <a:rPr lang="zh-CN" altLang="en-US" sz="900" dirty="0">
                  <a:latin typeface="微软雅黑" panose="020B0503020204020204" pitchFamily="34" charset="-122"/>
                </a:rPr>
                <a:t>学习卡互动教室</a:t>
              </a:r>
              <a:endParaRPr lang="en-US" altLang="zh-CN" sz="900" dirty="0">
                <a:latin typeface="微软雅黑" panose="020B0503020204020204" pitchFamily="34" charset="-122"/>
              </a:endParaRPr>
            </a:p>
            <a:p>
              <a:pPr marL="228600" indent="-228600">
                <a:buClr>
                  <a:schemeClr val="tx1">
                    <a:lumMod val="65000"/>
                    <a:lumOff val="35000"/>
                  </a:schemeClr>
                </a:buClr>
                <a:buFont typeface="Wingdings" panose="05000000000000000000" pitchFamily="2" charset="2"/>
                <a:buChar char="n"/>
                <a:defRPr/>
              </a:pPr>
              <a:r>
                <a:rPr lang="zh-CN" altLang="en-US" sz="900" dirty="0">
                  <a:latin typeface="微软雅黑" panose="020B0503020204020204" pitchFamily="34" charset="-122"/>
                </a:rPr>
                <a:t>电子书包互动教室</a:t>
              </a:r>
              <a:endParaRPr lang="en-US" altLang="zh-CN" sz="900" dirty="0">
                <a:latin typeface="微软雅黑" panose="020B0503020204020204" pitchFamily="34" charset="-122"/>
              </a:endParaRPr>
            </a:p>
            <a:p>
              <a:pPr marL="228600" indent="-228600">
                <a:buClr>
                  <a:schemeClr val="tx1">
                    <a:lumMod val="65000"/>
                    <a:lumOff val="35000"/>
                  </a:schemeClr>
                </a:buClr>
                <a:buFont typeface="Wingdings" panose="05000000000000000000" pitchFamily="2" charset="2"/>
                <a:buChar char="n"/>
                <a:defRPr/>
              </a:pPr>
              <a:r>
                <a:rPr lang="zh-CN" altLang="en-US" sz="900" dirty="0">
                  <a:latin typeface="微软雅黑" panose="020B0503020204020204" pitchFamily="34" charset="-122"/>
                </a:rPr>
                <a:t>学情分析室</a:t>
              </a:r>
              <a:endParaRPr lang="en-US" altLang="zh-CN" sz="900" dirty="0">
                <a:latin typeface="微软雅黑" panose="020B0503020204020204" pitchFamily="34" charset="-122"/>
              </a:endParaRPr>
            </a:p>
            <a:p>
              <a:pPr marL="228600" indent="-228600">
                <a:buClr>
                  <a:schemeClr val="tx1">
                    <a:lumMod val="65000"/>
                    <a:lumOff val="35000"/>
                  </a:schemeClr>
                </a:buClr>
                <a:buFont typeface="Wingdings" panose="05000000000000000000" pitchFamily="2" charset="2"/>
                <a:buChar char="n"/>
                <a:defRPr/>
              </a:pPr>
              <a:r>
                <a:rPr lang="zh-CN" altLang="en-US" sz="900" dirty="0">
                  <a:latin typeface="微软雅黑" panose="020B0503020204020204" pitchFamily="34" charset="-122"/>
                </a:rPr>
                <a:t>在线阅卷</a:t>
              </a:r>
              <a:endParaRPr lang="en-US" altLang="zh-CN" sz="900" dirty="0">
                <a:latin typeface="微软雅黑" panose="020B0503020204020204" pitchFamily="34" charset="-122"/>
              </a:endParaRPr>
            </a:p>
            <a:p>
              <a:pPr marL="228600" indent="-228600">
                <a:buClr>
                  <a:schemeClr val="tx1">
                    <a:lumMod val="65000"/>
                    <a:lumOff val="35000"/>
                  </a:schemeClr>
                </a:buClr>
                <a:buFont typeface="Wingdings" panose="05000000000000000000" pitchFamily="2" charset="2"/>
                <a:buChar char="n"/>
                <a:defRPr/>
              </a:pPr>
              <a:r>
                <a:rPr lang="zh-CN" altLang="en-US" sz="900" dirty="0">
                  <a:latin typeface="微软雅黑" panose="020B0503020204020204" pitchFamily="34" charset="-122"/>
                </a:rPr>
                <a:t>课程资源中心</a:t>
              </a:r>
              <a:endParaRPr lang="en-US" altLang="zh-CN" sz="900" dirty="0">
                <a:latin typeface="微软雅黑" panose="020B0503020204020204" pitchFamily="34" charset="-122"/>
              </a:endParaRPr>
            </a:p>
            <a:p>
              <a:pPr marL="228600" indent="-228600">
                <a:buClr>
                  <a:schemeClr val="tx1">
                    <a:lumMod val="65000"/>
                    <a:lumOff val="35000"/>
                  </a:schemeClr>
                </a:buClr>
                <a:buFont typeface="Wingdings" panose="05000000000000000000" pitchFamily="2" charset="2"/>
                <a:buChar char="n"/>
                <a:defRPr/>
              </a:pPr>
              <a:r>
                <a:rPr lang="zh-CN" altLang="en-US" sz="900" dirty="0">
                  <a:latin typeface="微软雅黑" panose="020B0503020204020204" pitchFamily="34" charset="-122"/>
                </a:rPr>
                <a:t>同屏互动教室</a:t>
              </a:r>
              <a:endParaRPr lang="en-US" altLang="zh-CN" sz="900" dirty="0">
                <a:latin typeface="微软雅黑" panose="020B0503020204020204" pitchFamily="34" charset="-122"/>
              </a:endParaRPr>
            </a:p>
            <a:p>
              <a:pPr marL="228600" indent="-228600">
                <a:buClr>
                  <a:schemeClr val="tx1">
                    <a:lumMod val="65000"/>
                    <a:lumOff val="35000"/>
                  </a:schemeClr>
                </a:buClr>
                <a:buFont typeface="Wingdings" panose="05000000000000000000" pitchFamily="2" charset="2"/>
                <a:buChar char="n"/>
                <a:defRPr/>
              </a:pPr>
              <a:r>
                <a:rPr lang="zh-CN" altLang="en-US" sz="900" dirty="0">
                  <a:latin typeface="微软雅黑" panose="020B0503020204020204" pitchFamily="34" charset="-122"/>
                </a:rPr>
                <a:t>一卡通</a:t>
              </a:r>
              <a:endParaRPr lang="en-US" altLang="zh-CN" sz="900" dirty="0">
                <a:latin typeface="微软雅黑" panose="020B0503020204020204" pitchFamily="34" charset="-122"/>
              </a:endParaRPr>
            </a:p>
            <a:p>
              <a:pPr marL="228600" indent="-228600">
                <a:buClr>
                  <a:schemeClr val="tx1">
                    <a:lumMod val="65000"/>
                    <a:lumOff val="35000"/>
                  </a:schemeClr>
                </a:buClr>
                <a:buFont typeface="Wingdings" panose="05000000000000000000" pitchFamily="2" charset="2"/>
                <a:buChar char="n"/>
                <a:defRPr/>
              </a:pPr>
              <a:r>
                <a:rPr lang="zh-CN" altLang="en-US" sz="900" dirty="0">
                  <a:latin typeface="微软雅黑" panose="020B0503020204020204" pitchFamily="34" charset="-122"/>
                </a:rPr>
                <a:t>智慧图书馆</a:t>
              </a:r>
              <a:endParaRPr lang="en-US" altLang="zh-CN" sz="900" dirty="0">
                <a:latin typeface="微软雅黑" panose="020B0503020204020204" pitchFamily="34" charset="-122"/>
              </a:endParaRPr>
            </a:p>
            <a:p>
              <a:pPr marL="228600" indent="-228600">
                <a:buClr>
                  <a:schemeClr val="tx1">
                    <a:lumMod val="65000"/>
                    <a:lumOff val="35000"/>
                  </a:schemeClr>
                </a:buClr>
                <a:buFont typeface="Wingdings" panose="05000000000000000000" pitchFamily="2" charset="2"/>
                <a:buChar char="n"/>
                <a:defRPr/>
              </a:pPr>
              <a:r>
                <a:rPr lang="zh-CN" altLang="en-US" sz="900" dirty="0">
                  <a:latin typeface="微软雅黑" panose="020B0503020204020204" pitchFamily="34" charset="-122"/>
                </a:rPr>
                <a:t>平安考勤</a:t>
              </a:r>
              <a:endParaRPr lang="en-US" altLang="zh-CN" sz="900" dirty="0">
                <a:latin typeface="微软雅黑" panose="020B0503020204020204" pitchFamily="34" charset="-122"/>
              </a:endParaRPr>
            </a:p>
            <a:p>
              <a:pPr marL="228600" indent="-228600">
                <a:buClr>
                  <a:schemeClr val="tx1">
                    <a:lumMod val="65000"/>
                    <a:lumOff val="35000"/>
                  </a:schemeClr>
                </a:buClr>
                <a:buFont typeface="Wingdings" panose="05000000000000000000" pitchFamily="2" charset="2"/>
                <a:buChar char="n"/>
                <a:defRPr/>
              </a:pPr>
              <a:r>
                <a:rPr lang="zh-CN" altLang="en-US" sz="900" dirty="0">
                  <a:latin typeface="微软雅黑" panose="020B0503020204020204" pitchFamily="34" charset="-122"/>
                </a:rPr>
                <a:t>平安校园</a:t>
              </a:r>
              <a:endParaRPr lang="en-US" altLang="zh-CN" sz="900" dirty="0">
                <a:latin typeface="微软雅黑" panose="020B0503020204020204" pitchFamily="34" charset="-122"/>
              </a:endParaRPr>
            </a:p>
            <a:p>
              <a:pPr marL="228600" indent="-228600">
                <a:buClr>
                  <a:schemeClr val="tx1">
                    <a:lumMod val="65000"/>
                    <a:lumOff val="35000"/>
                  </a:schemeClr>
                </a:buClr>
                <a:buFont typeface="Wingdings" panose="05000000000000000000" pitchFamily="2" charset="2"/>
                <a:buChar char="n"/>
                <a:defRPr/>
              </a:pPr>
              <a:endParaRPr lang="en-US" altLang="zh-CN" sz="900" dirty="0">
                <a:latin typeface="微软雅黑" panose="020B0503020204020204" pitchFamily="34" charset="-122"/>
              </a:endParaRPr>
            </a:p>
          </p:txBody>
        </p:sp>
        <p:sp>
          <p:nvSpPr>
            <p:cNvPr id="137" name="圆角矩形 81"/>
            <p:cNvSpPr/>
            <p:nvPr/>
          </p:nvSpPr>
          <p:spPr bwMode="auto">
            <a:xfrm>
              <a:off x="-1099391" y="5253660"/>
              <a:ext cx="2183619" cy="1374539"/>
            </a:xfrm>
            <a:prstGeom prst="roundRect">
              <a:avLst>
                <a:gd name="adj" fmla="val 10032"/>
              </a:avLst>
            </a:prstGeom>
            <a:noFill/>
            <a:ln>
              <a:solidFill>
                <a:srgbClr val="00B0F0"/>
              </a:solidFill>
              <a:prstDash val="sysDot"/>
              <a:headEnd type="none" w="med" len="med"/>
              <a:tailEnd type="none" w="med" len="med"/>
            </a:ln>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noFill/>
                <a:effectLst/>
                <a:latin typeface="Calibri" panose="020F0502020204030204" pitchFamily="34" charset="0"/>
                <a:ea typeface="宋体" panose="02010600030101010101" pitchFamily="2" charset="-122"/>
              </a:endParaRPr>
            </a:p>
          </p:txBody>
        </p:sp>
        <p:sp>
          <p:nvSpPr>
            <p:cNvPr id="138" name="矩形 137"/>
            <p:cNvSpPr/>
            <p:nvPr/>
          </p:nvSpPr>
          <p:spPr>
            <a:xfrm>
              <a:off x="-196432" y="5977418"/>
              <a:ext cx="1346045" cy="253916"/>
            </a:xfrm>
            <a:prstGeom prst="rect">
              <a:avLst/>
            </a:prstGeom>
          </p:spPr>
          <p:txBody>
            <a:bodyPr wrap="square">
              <a:spAutoFit/>
            </a:bodyPr>
            <a:lstStyle/>
            <a:p>
              <a:pPr marL="228600" indent="-228600">
                <a:buClr>
                  <a:schemeClr val="tx1">
                    <a:lumMod val="65000"/>
                    <a:lumOff val="35000"/>
                  </a:schemeClr>
                </a:buClr>
                <a:buFont typeface="Wingdings" panose="05000000000000000000" pitchFamily="2" charset="2"/>
                <a:buChar char="n"/>
                <a:defRPr/>
              </a:pPr>
              <a:r>
                <a:rPr lang="zh-CN" altLang="en-US" sz="1050" dirty="0">
                  <a:latin typeface="微软雅黑" panose="020B0503020204020204" pitchFamily="34" charset="-122"/>
                </a:rPr>
                <a:t>多媒体互动教室</a:t>
              </a:r>
              <a:endParaRPr lang="en-US" altLang="zh-CN" sz="1050" dirty="0">
                <a:latin typeface="微软雅黑" panose="020B0503020204020204" pitchFamily="34" charset="-122"/>
              </a:endParaRPr>
            </a:p>
          </p:txBody>
        </p:sp>
        <p:cxnSp>
          <p:nvCxnSpPr>
            <p:cNvPr id="139" name="直接连接符 138"/>
            <p:cNvCxnSpPr/>
            <p:nvPr/>
          </p:nvCxnSpPr>
          <p:spPr bwMode="auto">
            <a:xfrm flipV="1">
              <a:off x="-7583" y="4709355"/>
              <a:ext cx="1" cy="5545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40" name="直接连接符 139"/>
            <p:cNvCxnSpPr/>
            <p:nvPr/>
          </p:nvCxnSpPr>
          <p:spPr bwMode="auto">
            <a:xfrm flipV="1">
              <a:off x="3161215" y="4397713"/>
              <a:ext cx="1480" cy="329521"/>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spTree>
    <p:custDataLst>
      <p:tags r:id="rId1"/>
    </p:custDataLst>
    <p:extLst>
      <p:ext uri="{BB962C8B-B14F-4D97-AF65-F5344CB8AC3E}">
        <p14:creationId xmlns:p14="http://schemas.microsoft.com/office/powerpoint/2010/main" val="42343532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圆角矩形 6"/>
          <p:cNvSpPr/>
          <p:nvPr/>
        </p:nvSpPr>
        <p:spPr>
          <a:xfrm>
            <a:off x="560857" y="1402329"/>
            <a:ext cx="4645987" cy="4807921"/>
          </a:xfrm>
          <a:prstGeom prst="roundRect">
            <a:avLst/>
          </a:prstGeom>
          <a:noFill/>
          <a:ln>
            <a:solidFill>
              <a:schemeClr val="bg1">
                <a:lumMod val="6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p:cNvPicPr>
            <a:picLocks noChangeAspect="1"/>
          </p:cNvPicPr>
          <p:nvPr/>
        </p:nvPicPr>
        <p:blipFill rotWithShape="1">
          <a:blip r:embed="rId5" cstate="print">
            <a:extLst>
              <a:ext uri="{28A0092B-C50C-407E-A947-70E740481C1C}">
                <a14:useLocalDpi xmlns:a14="http://schemas.microsoft.com/office/drawing/2010/main" val="0"/>
              </a:ext>
            </a:extLst>
          </a:blip>
          <a:srcRect l="20861" t="23612"/>
          <a:stretch>
            <a:fillRect/>
          </a:stretch>
        </p:blipFill>
        <p:spPr>
          <a:xfrm>
            <a:off x="0" y="1"/>
            <a:ext cx="1758505" cy="1816100"/>
          </a:xfrm>
          <a:prstGeom prst="rect">
            <a:avLst/>
          </a:prstGeom>
        </p:spPr>
      </p:pic>
      <p:sp>
        <p:nvSpPr>
          <p:cNvPr id="79" name="文本框 78"/>
          <p:cNvSpPr txBox="1"/>
          <p:nvPr/>
        </p:nvSpPr>
        <p:spPr>
          <a:xfrm>
            <a:off x="1758505" y="428690"/>
            <a:ext cx="5109091" cy="584775"/>
          </a:xfrm>
          <a:prstGeom prst="rect">
            <a:avLst/>
          </a:prstGeom>
          <a:noFill/>
        </p:spPr>
        <p:txBody>
          <a:bodyPr wrap="none" rtlCol="0">
            <a:spAutoFit/>
            <a:scene3d>
              <a:camera prst="orthographicFront"/>
              <a:lightRig rig="threePt" dir="t"/>
            </a:scene3d>
            <a:sp3d contourW="12700"/>
          </a:bodyPr>
          <a:lstStyle/>
          <a:p>
            <a:r>
              <a:rPr lang="zh-CN" altLang="en-US" sz="3200" b="1" dirty="0" smtClean="0">
                <a:solidFill>
                  <a:schemeClr val="tx1">
                    <a:lumMod val="75000"/>
                    <a:lumOff val="25000"/>
                  </a:schemeClr>
                </a:solidFill>
                <a:latin typeface="+mn-ea"/>
              </a:rPr>
              <a:t>“区域教育云”基础</a:t>
            </a:r>
            <a:r>
              <a:rPr lang="zh-CN" altLang="en-US" sz="3200" b="1" dirty="0">
                <a:solidFill>
                  <a:schemeClr val="tx1">
                    <a:lumMod val="75000"/>
                    <a:lumOff val="25000"/>
                  </a:schemeClr>
                </a:solidFill>
                <a:latin typeface="+mn-ea"/>
              </a:rPr>
              <a:t>设施层</a:t>
            </a:r>
          </a:p>
        </p:txBody>
      </p:sp>
      <p:sp>
        <p:nvSpPr>
          <p:cNvPr id="2" name="Rectangle 2">
            <a:extLst>
              <a:ext uri="{FF2B5EF4-FFF2-40B4-BE49-F238E27FC236}">
                <a16:creationId xmlns:a16="http://schemas.microsoft.com/office/drawing/2014/main" xmlns="" id="{E453AA70-D895-43AB-92D5-119878FA9ADD}"/>
              </a:ext>
            </a:extLst>
          </p:cNvPr>
          <p:cNvSpPr>
            <a:spLocks noChangeArrowheads="1"/>
          </p:cNvSpPr>
          <p:nvPr/>
        </p:nvSpPr>
        <p:spPr bwMode="auto">
          <a:xfrm>
            <a:off x="944545" y="124599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graphicFrame>
        <p:nvGraphicFramePr>
          <p:cNvPr id="3" name="对象 2">
            <a:extLst>
              <a:ext uri="{FF2B5EF4-FFF2-40B4-BE49-F238E27FC236}">
                <a16:creationId xmlns:a16="http://schemas.microsoft.com/office/drawing/2014/main" xmlns="" id="{17D6F7E9-C783-45C1-904F-43C8EAA0C9E7}"/>
              </a:ext>
            </a:extLst>
          </p:cNvPr>
          <p:cNvGraphicFramePr>
            <a:graphicFrameLocks noChangeAspect="1"/>
          </p:cNvGraphicFramePr>
          <p:nvPr>
            <p:extLst>
              <p:ext uri="{D42A27DB-BD31-4B8C-83A1-F6EECF244321}">
                <p14:modId xmlns:p14="http://schemas.microsoft.com/office/powerpoint/2010/main" val="2444900880"/>
              </p:ext>
            </p:extLst>
          </p:nvPr>
        </p:nvGraphicFramePr>
        <p:xfrm>
          <a:off x="5804339" y="1459681"/>
          <a:ext cx="5835732" cy="4807921"/>
        </p:xfrm>
        <a:graphic>
          <a:graphicData uri="http://schemas.openxmlformats.org/presentationml/2006/ole">
            <mc:AlternateContent xmlns:mc="http://schemas.openxmlformats.org/markup-compatibility/2006">
              <mc:Choice xmlns:v="urn:schemas-microsoft-com:vml" Requires="v">
                <p:oleObj spid="_x0000_s4354" name="Visio" r:id="rId6" imgW="9466804" imgH="6914570" progId="Visio.Drawing.11">
                  <p:embed/>
                </p:oleObj>
              </mc:Choice>
              <mc:Fallback>
                <p:oleObj name="Visio" r:id="rId6" imgW="9466804" imgH="6914570" progId="Visio.Drawing.11">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04339" y="1459681"/>
                        <a:ext cx="5835732" cy="4807921"/>
                      </a:xfrm>
                      <a:prstGeom prst="rect">
                        <a:avLst/>
                      </a:prstGeom>
                      <a:noFill/>
                    </p:spPr>
                  </p:pic>
                </p:oleObj>
              </mc:Fallback>
            </mc:AlternateContent>
          </a:graphicData>
        </a:graphic>
      </p:graphicFrame>
      <p:grpSp>
        <p:nvGrpSpPr>
          <p:cNvPr id="6" name="组合 5"/>
          <p:cNvGrpSpPr/>
          <p:nvPr/>
        </p:nvGrpSpPr>
        <p:grpSpPr>
          <a:xfrm>
            <a:off x="944545" y="1597906"/>
            <a:ext cx="4009591" cy="4496720"/>
            <a:chOff x="368530" y="1931475"/>
            <a:chExt cx="4811893" cy="5134928"/>
          </a:xfrm>
        </p:grpSpPr>
        <p:pic>
          <p:nvPicPr>
            <p:cNvPr id="120" name="图片 119">
              <a:extLst>
                <a:ext uri="{FF2B5EF4-FFF2-40B4-BE49-F238E27FC236}">
                  <a16:creationId xmlns:a16="http://schemas.microsoft.com/office/drawing/2014/main" xmlns="" id="{122DCA24-D44A-478E-8AE9-1A1A79A16380}"/>
                </a:ext>
              </a:extLst>
            </p:cNvPr>
            <p:cNvPicPr/>
            <p:nvPr/>
          </p:nvPicPr>
          <p:blipFill>
            <a:blip r:embed="rId8">
              <a:extLst>
                <a:ext uri="{28A0092B-C50C-407E-A947-70E740481C1C}">
                  <a14:useLocalDpi xmlns:a14="http://schemas.microsoft.com/office/drawing/2010/main" val="0"/>
                </a:ext>
              </a:extLst>
            </a:blip>
            <a:srcRect/>
            <a:stretch>
              <a:fillRect/>
            </a:stretch>
          </p:blipFill>
          <p:spPr bwMode="auto">
            <a:xfrm>
              <a:off x="368530" y="1931475"/>
              <a:ext cx="4811893" cy="1960412"/>
            </a:xfrm>
            <a:prstGeom prst="rect">
              <a:avLst/>
            </a:prstGeom>
            <a:noFill/>
            <a:ln>
              <a:noFill/>
            </a:ln>
          </p:spPr>
        </p:pic>
        <p:grpSp>
          <p:nvGrpSpPr>
            <p:cNvPr id="5" name="组合 4"/>
            <p:cNvGrpSpPr/>
            <p:nvPr/>
          </p:nvGrpSpPr>
          <p:grpSpPr>
            <a:xfrm>
              <a:off x="613665" y="3553332"/>
              <a:ext cx="4419350" cy="3513071"/>
              <a:chOff x="613665" y="3553332"/>
              <a:chExt cx="4419350" cy="3513071"/>
            </a:xfrm>
          </p:grpSpPr>
          <p:pic>
            <p:nvPicPr>
              <p:cNvPr id="121" name="图片 120">
                <a:extLst>
                  <a:ext uri="{FF2B5EF4-FFF2-40B4-BE49-F238E27FC236}">
                    <a16:creationId xmlns:a16="http://schemas.microsoft.com/office/drawing/2014/main" xmlns="" id="{C8AF7F67-51A2-4FFC-B8FF-13A66D1F7C60}"/>
                  </a:ext>
                </a:extLst>
              </p:cNvPr>
              <p:cNvPicPr/>
              <p:nvPr/>
            </p:nvPicPr>
            <p:blipFill rotWithShape="1">
              <a:blip r:embed="rId9" cstate="print"/>
              <a:srcRect t="7430"/>
              <a:stretch/>
            </p:blipFill>
            <p:spPr bwMode="auto">
              <a:xfrm>
                <a:off x="613665" y="3975457"/>
                <a:ext cx="4419350" cy="2840106"/>
              </a:xfrm>
              <a:prstGeom prst="rect">
                <a:avLst/>
              </a:prstGeom>
              <a:ln>
                <a:noFill/>
              </a:ln>
              <a:extLst>
                <a:ext uri="{53640926-AAD7-44D8-BBD7-CCE9431645EC}">
                  <a14:shadowObscured xmlns:a14="http://schemas.microsoft.com/office/drawing/2010/main"/>
                </a:ext>
              </a:extLst>
            </p:spPr>
          </p:pic>
          <p:sp>
            <p:nvSpPr>
              <p:cNvPr id="4" name="文本框 3">
                <a:extLst>
                  <a:ext uri="{FF2B5EF4-FFF2-40B4-BE49-F238E27FC236}">
                    <a16:creationId xmlns:a16="http://schemas.microsoft.com/office/drawing/2014/main" xmlns="" id="{0FAB7E72-29B1-434E-80B7-E975DB16788D}"/>
                  </a:ext>
                </a:extLst>
              </p:cNvPr>
              <p:cNvSpPr txBox="1"/>
              <p:nvPr/>
            </p:nvSpPr>
            <p:spPr>
              <a:xfrm>
                <a:off x="1807677" y="3553332"/>
                <a:ext cx="2160764" cy="351459"/>
              </a:xfrm>
              <a:prstGeom prst="rect">
                <a:avLst/>
              </a:prstGeom>
              <a:noFill/>
            </p:spPr>
            <p:txBody>
              <a:bodyPr wrap="none" rtlCol="0">
                <a:spAutoFit/>
              </a:bodyPr>
              <a:lstStyle/>
              <a:p>
                <a:r>
                  <a:rPr lang="zh-CN" altLang="en-US" sz="1400" b="1" dirty="0"/>
                  <a:t>云平台</a:t>
                </a:r>
                <a:r>
                  <a:rPr lang="zh-CN" altLang="en-US" sz="1400" b="1" dirty="0" smtClean="0"/>
                  <a:t>基础软、硬件</a:t>
                </a:r>
                <a:endParaRPr lang="zh-CN" altLang="en-US" sz="1400" b="1" dirty="0"/>
              </a:p>
            </p:txBody>
          </p:sp>
          <p:sp>
            <p:nvSpPr>
              <p:cNvPr id="9" name="文本框 8">
                <a:extLst>
                  <a:ext uri="{FF2B5EF4-FFF2-40B4-BE49-F238E27FC236}">
                    <a16:creationId xmlns:a16="http://schemas.microsoft.com/office/drawing/2014/main" xmlns="" id="{040810A8-680F-4E4B-A0C5-8A4FF4B240E7}"/>
                  </a:ext>
                </a:extLst>
              </p:cNvPr>
              <p:cNvSpPr txBox="1"/>
              <p:nvPr/>
            </p:nvSpPr>
            <p:spPr>
              <a:xfrm>
                <a:off x="1998376" y="6714944"/>
                <a:ext cx="1514382" cy="351459"/>
              </a:xfrm>
              <a:prstGeom prst="rect">
                <a:avLst/>
              </a:prstGeom>
              <a:noFill/>
            </p:spPr>
            <p:txBody>
              <a:bodyPr wrap="none" rtlCol="0">
                <a:spAutoFit/>
              </a:bodyPr>
              <a:lstStyle>
                <a:defPPr>
                  <a:defRPr lang="zh-CN"/>
                </a:defPPr>
                <a:lvl1pPr>
                  <a:defRPr sz="1600" b="1"/>
                </a:lvl1pPr>
              </a:lstStyle>
              <a:p>
                <a:r>
                  <a:rPr lang="zh-CN" altLang="en-US" sz="1400" dirty="0"/>
                  <a:t>核心机房环境</a:t>
                </a:r>
              </a:p>
            </p:txBody>
          </p:sp>
        </p:grpSp>
      </p:grpSp>
      <p:sp>
        <p:nvSpPr>
          <p:cNvPr id="10" name="文本框 9">
            <a:extLst>
              <a:ext uri="{FF2B5EF4-FFF2-40B4-BE49-F238E27FC236}">
                <a16:creationId xmlns:a16="http://schemas.microsoft.com/office/drawing/2014/main" xmlns="" id="{90F4E6B8-4502-43A0-B19C-AA66098E245E}"/>
              </a:ext>
            </a:extLst>
          </p:cNvPr>
          <p:cNvSpPr txBox="1"/>
          <p:nvPr/>
        </p:nvSpPr>
        <p:spPr>
          <a:xfrm>
            <a:off x="8263286" y="6386358"/>
            <a:ext cx="1210588" cy="338554"/>
          </a:xfrm>
          <a:prstGeom prst="rect">
            <a:avLst/>
          </a:prstGeom>
          <a:noFill/>
        </p:spPr>
        <p:txBody>
          <a:bodyPr wrap="none" rtlCol="0">
            <a:spAutoFit/>
          </a:bodyPr>
          <a:lstStyle>
            <a:defPPr>
              <a:defRPr lang="zh-CN"/>
            </a:defPPr>
            <a:lvl1pPr>
              <a:defRPr sz="1600" b="1"/>
            </a:lvl1pPr>
          </a:lstStyle>
          <a:p>
            <a:r>
              <a:rPr lang="zh-CN" altLang="en-US" dirty="0">
                <a:solidFill>
                  <a:srgbClr val="C00000"/>
                </a:solidFill>
              </a:rPr>
              <a:t>教育城域网</a:t>
            </a:r>
          </a:p>
        </p:txBody>
      </p:sp>
      <p:sp>
        <p:nvSpPr>
          <p:cNvPr id="14" name="文本框 13">
            <a:extLst>
              <a:ext uri="{FF2B5EF4-FFF2-40B4-BE49-F238E27FC236}">
                <a16:creationId xmlns:a16="http://schemas.microsoft.com/office/drawing/2014/main" xmlns="" id="{90F4E6B8-4502-43A0-B19C-AA66098E245E}"/>
              </a:ext>
            </a:extLst>
          </p:cNvPr>
          <p:cNvSpPr txBox="1"/>
          <p:nvPr/>
        </p:nvSpPr>
        <p:spPr>
          <a:xfrm>
            <a:off x="2440424" y="6386358"/>
            <a:ext cx="1005403" cy="338554"/>
          </a:xfrm>
          <a:prstGeom prst="rect">
            <a:avLst/>
          </a:prstGeom>
          <a:noFill/>
        </p:spPr>
        <p:txBody>
          <a:bodyPr wrap="none" rtlCol="0">
            <a:spAutoFit/>
          </a:bodyPr>
          <a:lstStyle>
            <a:defPPr>
              <a:defRPr lang="zh-CN"/>
            </a:defPPr>
            <a:lvl1pPr>
              <a:defRPr sz="1600" b="1"/>
            </a:lvl1pPr>
          </a:lstStyle>
          <a:p>
            <a:r>
              <a:rPr lang="zh-CN" altLang="en-US" dirty="0">
                <a:solidFill>
                  <a:srgbClr val="C00000"/>
                </a:solidFill>
              </a:rPr>
              <a:t>数据中心</a:t>
            </a:r>
          </a:p>
        </p:txBody>
      </p:sp>
    </p:spTree>
    <p:custDataLst>
      <p:tags r:id="rId2"/>
    </p:custDataLst>
    <p:extLst>
      <p:ext uri="{BB962C8B-B14F-4D97-AF65-F5344CB8AC3E}">
        <p14:creationId xmlns:p14="http://schemas.microsoft.com/office/powerpoint/2010/main" val="40621359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rotWithShape="1">
          <a:blip r:embed="rId4" cstate="print">
            <a:extLst>
              <a:ext uri="{28A0092B-C50C-407E-A947-70E740481C1C}">
                <a14:useLocalDpi xmlns:a14="http://schemas.microsoft.com/office/drawing/2010/main" val="0"/>
              </a:ext>
            </a:extLst>
          </a:blip>
          <a:srcRect l="20861" t="23612"/>
          <a:stretch>
            <a:fillRect/>
          </a:stretch>
        </p:blipFill>
        <p:spPr>
          <a:xfrm>
            <a:off x="0" y="1"/>
            <a:ext cx="1758505" cy="1816100"/>
          </a:xfrm>
          <a:prstGeom prst="rect">
            <a:avLst/>
          </a:prstGeom>
        </p:spPr>
      </p:pic>
      <p:sp>
        <p:nvSpPr>
          <p:cNvPr id="2" name="Rectangle 2">
            <a:extLst>
              <a:ext uri="{FF2B5EF4-FFF2-40B4-BE49-F238E27FC236}">
                <a16:creationId xmlns:a16="http://schemas.microsoft.com/office/drawing/2014/main" xmlns="" id="{E453AA70-D895-43AB-92D5-119878FA9ADD}"/>
              </a:ext>
            </a:extLst>
          </p:cNvPr>
          <p:cNvSpPr>
            <a:spLocks noChangeArrowheads="1"/>
          </p:cNvSpPr>
          <p:nvPr/>
        </p:nvSpPr>
        <p:spPr bwMode="auto">
          <a:xfrm>
            <a:off x="944545" y="124599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pic>
        <p:nvPicPr>
          <p:cNvPr id="8" name="图片 7">
            <a:extLst>
              <a:ext uri="{FF2B5EF4-FFF2-40B4-BE49-F238E27FC236}">
                <a16:creationId xmlns:a16="http://schemas.microsoft.com/office/drawing/2014/main" xmlns="" id="{A0CD9FAD-CB83-42F2-A972-822819B43EEC}"/>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39450" y="1738054"/>
            <a:ext cx="10687986" cy="3354119"/>
          </a:xfrm>
          <a:prstGeom prst="rect">
            <a:avLst/>
          </a:prstGeom>
          <a:noFill/>
        </p:spPr>
      </p:pic>
      <p:sp>
        <p:nvSpPr>
          <p:cNvPr id="4" name="矩形 3">
            <a:extLst>
              <a:ext uri="{FF2B5EF4-FFF2-40B4-BE49-F238E27FC236}">
                <a16:creationId xmlns:a16="http://schemas.microsoft.com/office/drawing/2014/main" xmlns="" id="{9288C71C-7AA2-422C-9E69-54EFA367BA4F}"/>
              </a:ext>
            </a:extLst>
          </p:cNvPr>
          <p:cNvSpPr/>
          <p:nvPr/>
        </p:nvSpPr>
        <p:spPr>
          <a:xfrm>
            <a:off x="839451" y="5302035"/>
            <a:ext cx="10687986" cy="1200329"/>
          </a:xfrm>
          <a:prstGeom prst="rect">
            <a:avLst/>
          </a:prstGeom>
        </p:spPr>
        <p:txBody>
          <a:bodyPr wrap="square">
            <a:spAutoFit/>
          </a:bodyPr>
          <a:lstStyle/>
          <a:p>
            <a:pPr marL="285750" indent="-285750">
              <a:lnSpc>
                <a:spcPct val="150000"/>
              </a:lnSpc>
              <a:buFont typeface="Wingdings" panose="05000000000000000000" pitchFamily="2" charset="2"/>
              <a:buChar char="l"/>
            </a:pPr>
            <a:r>
              <a:rPr lang="zh-CN" altLang="en-US" sz="1600" b="1" kern="2200" dirty="0">
                <a:latin typeface="+mn-ea"/>
                <a:cs typeface="宋体" panose="02010600030101010101" pitchFamily="2" charset="-122"/>
              </a:rPr>
              <a:t>服务支撑</a:t>
            </a:r>
            <a:r>
              <a:rPr lang="zh-CN" altLang="en-US" sz="1600" b="1" kern="2200" dirty="0" smtClean="0">
                <a:latin typeface="+mn-ea"/>
                <a:cs typeface="宋体" panose="02010600030101010101" pitchFamily="2" charset="-122"/>
              </a:rPr>
              <a:t>层是对教育云平台业务系统进行层次化规划设计，</a:t>
            </a:r>
            <a:r>
              <a:rPr lang="zh-CN" altLang="zh-CN" sz="1600" b="1" kern="2200" dirty="0" smtClean="0">
                <a:latin typeface="+mn-ea"/>
                <a:cs typeface="宋体" panose="02010600030101010101" pitchFamily="2" charset="-122"/>
              </a:rPr>
              <a:t>对</a:t>
            </a:r>
            <a:r>
              <a:rPr lang="zh-CN" altLang="zh-CN" sz="1600" b="1" kern="2200" dirty="0">
                <a:latin typeface="+mn-ea"/>
                <a:cs typeface="宋体" panose="02010600030101010101" pitchFamily="2" charset="-122"/>
              </a:rPr>
              <a:t>整个资源平台业务功能进行统一封装和剥离，形成服务支撑和数据信息资源体系</a:t>
            </a:r>
            <a:r>
              <a:rPr lang="zh-CN" altLang="en-US" sz="1600" b="1" kern="2200" dirty="0">
                <a:latin typeface="+mn-ea"/>
              </a:rPr>
              <a:t>，</a:t>
            </a:r>
            <a:r>
              <a:rPr lang="zh-CN" altLang="zh-CN" sz="1600" b="1" kern="2200" dirty="0">
                <a:latin typeface="+mn-ea"/>
              </a:rPr>
              <a:t>通过对功能组件和数据资源标准化，形成一套完整的应用支撑服务体系</a:t>
            </a:r>
            <a:r>
              <a:rPr lang="zh-CN" altLang="en-US" sz="1600" b="1" kern="2200" dirty="0">
                <a:latin typeface="+mn-ea"/>
              </a:rPr>
              <a:t>。</a:t>
            </a:r>
            <a:endParaRPr lang="en-US" altLang="zh-CN" sz="1600" b="1" kern="2200" dirty="0">
              <a:latin typeface="+mn-ea"/>
            </a:endParaRPr>
          </a:p>
          <a:p>
            <a:pPr marL="285750" indent="-285750">
              <a:lnSpc>
                <a:spcPct val="150000"/>
              </a:lnSpc>
              <a:buFont typeface="Wingdings" panose="05000000000000000000" pitchFamily="2" charset="2"/>
              <a:buChar char="l"/>
            </a:pPr>
            <a:r>
              <a:rPr lang="zh-CN" altLang="en-US" sz="1600" b="1" kern="2200" dirty="0">
                <a:latin typeface="+mn-ea"/>
              </a:rPr>
              <a:t>提供对外标准接口，</a:t>
            </a:r>
            <a:r>
              <a:rPr lang="zh-CN" altLang="zh-CN" sz="1600" b="1" kern="2200" dirty="0">
                <a:latin typeface="+mn-ea"/>
              </a:rPr>
              <a:t>实现现有的管理平台对接，将现有应用进行整合，实现统一认证、数据共享、单点登录。</a:t>
            </a:r>
            <a:endParaRPr lang="zh-CN" altLang="en-US" sz="1600" b="1" kern="2200" dirty="0">
              <a:latin typeface="+mn-ea"/>
            </a:endParaRPr>
          </a:p>
        </p:txBody>
      </p:sp>
      <p:sp>
        <p:nvSpPr>
          <p:cNvPr id="7" name="文本框 6"/>
          <p:cNvSpPr txBox="1"/>
          <p:nvPr/>
        </p:nvSpPr>
        <p:spPr>
          <a:xfrm>
            <a:off x="1758505" y="428690"/>
            <a:ext cx="5109091" cy="584775"/>
          </a:xfrm>
          <a:prstGeom prst="rect">
            <a:avLst/>
          </a:prstGeom>
          <a:noFill/>
        </p:spPr>
        <p:txBody>
          <a:bodyPr wrap="none" rtlCol="0">
            <a:spAutoFit/>
            <a:scene3d>
              <a:camera prst="orthographicFront"/>
              <a:lightRig rig="threePt" dir="t"/>
            </a:scene3d>
            <a:sp3d contourW="12700"/>
          </a:bodyPr>
          <a:lstStyle/>
          <a:p>
            <a:r>
              <a:rPr lang="zh-CN" altLang="en-US" sz="3200" b="1" dirty="0" smtClean="0">
                <a:solidFill>
                  <a:schemeClr val="tx1">
                    <a:lumMod val="75000"/>
                    <a:lumOff val="25000"/>
                  </a:schemeClr>
                </a:solidFill>
                <a:latin typeface="+mn-ea"/>
              </a:rPr>
              <a:t>“区域教育云”服务支撑层</a:t>
            </a:r>
            <a:endParaRPr lang="zh-CN" altLang="en-US" sz="3200" b="1" dirty="0">
              <a:solidFill>
                <a:schemeClr val="tx1">
                  <a:lumMod val="75000"/>
                  <a:lumOff val="25000"/>
                </a:schemeClr>
              </a:solidFill>
              <a:latin typeface="+mn-ea"/>
            </a:endParaRPr>
          </a:p>
        </p:txBody>
      </p:sp>
    </p:spTree>
    <p:custDataLst>
      <p:tags r:id="rId1"/>
    </p:custDataLst>
    <p:extLst>
      <p:ext uri="{BB962C8B-B14F-4D97-AF65-F5344CB8AC3E}">
        <p14:creationId xmlns:p14="http://schemas.microsoft.com/office/powerpoint/2010/main" val="20986971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rotWithShape="1">
          <a:blip r:embed="rId9" cstate="print">
            <a:extLst>
              <a:ext uri="{28A0092B-C50C-407E-A947-70E740481C1C}">
                <a14:useLocalDpi xmlns:a14="http://schemas.microsoft.com/office/drawing/2010/main" val="0"/>
              </a:ext>
            </a:extLst>
          </a:blip>
          <a:srcRect l="20861" t="23612"/>
          <a:stretch>
            <a:fillRect/>
          </a:stretch>
        </p:blipFill>
        <p:spPr>
          <a:xfrm>
            <a:off x="0" y="1"/>
            <a:ext cx="1758505" cy="1816100"/>
          </a:xfrm>
          <a:prstGeom prst="rect">
            <a:avLst/>
          </a:prstGeom>
        </p:spPr>
      </p:pic>
      <p:grpSp>
        <p:nvGrpSpPr>
          <p:cNvPr id="51" name="组合 32"/>
          <p:cNvGrpSpPr/>
          <p:nvPr/>
        </p:nvGrpSpPr>
        <p:grpSpPr bwMode="auto">
          <a:xfrm>
            <a:off x="6221962" y="1346182"/>
            <a:ext cx="4027358" cy="2120163"/>
            <a:chOff x="4162880" y="-209602"/>
            <a:chExt cx="3272694" cy="1943698"/>
          </a:xfrm>
        </p:grpSpPr>
        <p:pic>
          <p:nvPicPr>
            <p:cNvPr id="114" name="Picture 2"/>
            <p:cNvPicPr>
              <a:picLocks noChangeAspect="1" noChangeArrowheads="1"/>
            </p:cNvPicPr>
            <p:nvPr/>
          </p:nvPicPr>
          <p:blipFill>
            <a:blip r:embed="rId10" cstate="print"/>
            <a:srcRect/>
            <a:stretch>
              <a:fillRect/>
            </a:stretch>
          </p:blipFill>
          <p:spPr bwMode="auto">
            <a:xfrm>
              <a:off x="4187246" y="-209602"/>
              <a:ext cx="3248328" cy="1943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5" name="Picture 3" descr="C:\Users\vivianting\Desktop\1234131.png"/>
            <p:cNvPicPr>
              <a:picLocks noChangeAspect="1" noChangeArrowheads="1"/>
            </p:cNvPicPr>
            <p:nvPr/>
          </p:nvPicPr>
          <p:blipFill>
            <a:blip r:embed="rId11" cstate="print"/>
            <a:srcRect/>
            <a:stretch>
              <a:fillRect/>
            </a:stretch>
          </p:blipFill>
          <p:spPr bwMode="auto">
            <a:xfrm>
              <a:off x="5228001" y="420404"/>
              <a:ext cx="1079115" cy="667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6" name="TextBox 2"/>
            <p:cNvSpPr txBox="1">
              <a:spLocks noChangeArrowheads="1"/>
            </p:cNvSpPr>
            <p:nvPr/>
          </p:nvSpPr>
          <p:spPr bwMode="auto">
            <a:xfrm>
              <a:off x="4162880" y="1143855"/>
              <a:ext cx="3107684" cy="310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500" b="1" i="1">
                  <a:solidFill>
                    <a:schemeClr val="tx1"/>
                  </a:solidFill>
                  <a:latin typeface="微软雅黑" panose="020B0503020204020204" pitchFamily="34" charset="-122"/>
                  <a:ea typeface="宋体" panose="02010600030101010101" pitchFamily="2" charset="-122"/>
                </a:defRPr>
              </a:lvl1pPr>
              <a:lvl2pPr marL="742950" indent="-285750" eaLnBrk="0" hangingPunct="0">
                <a:defRPr sz="2500" b="1" i="1">
                  <a:solidFill>
                    <a:schemeClr val="tx1"/>
                  </a:solidFill>
                  <a:latin typeface="微软雅黑" panose="020B0503020204020204" pitchFamily="34" charset="-122"/>
                  <a:ea typeface="宋体" panose="02010600030101010101" pitchFamily="2" charset="-122"/>
                </a:defRPr>
              </a:lvl2pPr>
              <a:lvl3pPr marL="1143000" indent="-228600" eaLnBrk="0" hangingPunct="0">
                <a:defRPr sz="2500" b="1" i="1">
                  <a:solidFill>
                    <a:schemeClr val="tx1"/>
                  </a:solidFill>
                  <a:latin typeface="微软雅黑" panose="020B0503020204020204" pitchFamily="34" charset="-122"/>
                  <a:ea typeface="宋体" panose="02010600030101010101" pitchFamily="2" charset="-122"/>
                </a:defRPr>
              </a:lvl3pPr>
              <a:lvl4pPr marL="1600200" indent="-228600" eaLnBrk="0" hangingPunct="0">
                <a:defRPr sz="2500" b="1" i="1">
                  <a:solidFill>
                    <a:schemeClr val="tx1"/>
                  </a:solidFill>
                  <a:latin typeface="微软雅黑" panose="020B0503020204020204" pitchFamily="34" charset="-122"/>
                  <a:ea typeface="宋体" panose="02010600030101010101" pitchFamily="2" charset="-122"/>
                </a:defRPr>
              </a:lvl4pPr>
              <a:lvl5pPr marL="2057400" indent="-228600" eaLnBrk="0" hangingPunct="0">
                <a:defRPr sz="2500" b="1" i="1">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2500" b="1" i="1">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2500" b="1" i="1">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2500" b="1" i="1">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2500" b="1" i="1">
                  <a:solidFill>
                    <a:schemeClr val="tx1"/>
                  </a:solidFill>
                  <a:latin typeface="微软雅黑" panose="020B0503020204020204" pitchFamily="34" charset="-122"/>
                  <a:ea typeface="宋体" panose="02010600030101010101" pitchFamily="2" charset="-122"/>
                </a:defRPr>
              </a:lvl9pPr>
            </a:lstStyle>
            <a:p>
              <a:pPr algn="ctr" defTabSz="882650" eaLnBrk="1" hangingPunct="1"/>
              <a:r>
                <a:rPr lang="zh-CN" altLang="en-US" sz="1600" i="0" dirty="0">
                  <a:solidFill>
                    <a:prstClr val="black"/>
                  </a:solidFill>
                  <a:latin typeface="+mn-ea"/>
                  <a:ea typeface="+mn-ea"/>
                </a:rPr>
                <a:t>教育资源云平台</a:t>
              </a:r>
            </a:p>
          </p:txBody>
        </p:sp>
      </p:grpSp>
      <p:sp>
        <p:nvSpPr>
          <p:cNvPr id="113" name="圆角矩形 7"/>
          <p:cNvSpPr/>
          <p:nvPr/>
        </p:nvSpPr>
        <p:spPr bwMode="auto">
          <a:xfrm>
            <a:off x="1131866" y="3560905"/>
            <a:ext cx="1892963" cy="363944"/>
          </a:xfrm>
          <a:prstGeom prst="rect">
            <a:avLst/>
          </a:prstGeom>
          <a:solidFill>
            <a:schemeClr val="bg1">
              <a:lumMod val="65000"/>
            </a:schemeClr>
          </a:solidFill>
          <a:ln>
            <a:noFill/>
          </a:ln>
          <a:effectLst/>
        </p:spPr>
        <p:txBody>
          <a:bodyPr lIns="123197" tIns="123197" rIns="123197" bIns="123197" spcCol="1270" anchor="ctr"/>
          <a:lstStyle/>
          <a:p>
            <a:pPr algn="ctr" defTabSz="626745" fontAlgn="auto">
              <a:lnSpc>
                <a:spcPct val="90000"/>
              </a:lnSpc>
              <a:spcBef>
                <a:spcPts val="0"/>
              </a:spcBef>
              <a:spcAft>
                <a:spcPct val="35000"/>
              </a:spcAft>
              <a:defRPr/>
            </a:pPr>
            <a:r>
              <a:rPr lang="zh-CN" altLang="en-US" sz="1500" b="1" kern="0" dirty="0">
                <a:solidFill>
                  <a:prstClr val="white"/>
                </a:solidFill>
                <a:latin typeface="+mn-ea"/>
                <a:cs typeface="微软雅黑" panose="020B0503020204020204" pitchFamily="34" charset="-122"/>
                <a:sym typeface="微软雅黑" panose="020B0503020204020204" pitchFamily="34" charset="-122"/>
              </a:rPr>
              <a:t>名师微课资源</a:t>
            </a:r>
          </a:p>
        </p:txBody>
      </p:sp>
      <p:sp>
        <p:nvSpPr>
          <p:cNvPr id="111" name="圆角矩形 13"/>
          <p:cNvSpPr/>
          <p:nvPr/>
        </p:nvSpPr>
        <p:spPr bwMode="auto">
          <a:xfrm>
            <a:off x="1141336" y="4811760"/>
            <a:ext cx="1874022" cy="365818"/>
          </a:xfrm>
          <a:prstGeom prst="rect">
            <a:avLst/>
          </a:prstGeom>
          <a:solidFill>
            <a:schemeClr val="bg1">
              <a:lumMod val="65000"/>
            </a:schemeClr>
          </a:solidFill>
          <a:ln>
            <a:noFill/>
          </a:ln>
          <a:effectLst/>
        </p:spPr>
        <p:txBody>
          <a:bodyPr lIns="136885" tIns="136885" rIns="136885" bIns="136885" spcCol="1270" anchor="ctr"/>
          <a:lstStyle/>
          <a:p>
            <a:pPr algn="ctr" defTabSz="696595" fontAlgn="auto">
              <a:lnSpc>
                <a:spcPct val="90000"/>
              </a:lnSpc>
              <a:spcBef>
                <a:spcPts val="0"/>
              </a:spcBef>
              <a:spcAft>
                <a:spcPct val="35000"/>
              </a:spcAft>
              <a:defRPr/>
            </a:pPr>
            <a:r>
              <a:rPr lang="zh-CN" altLang="en-US" sz="1500" b="1" kern="0" dirty="0">
                <a:solidFill>
                  <a:prstClr val="white"/>
                </a:solidFill>
                <a:latin typeface="+mn-ea"/>
                <a:cs typeface="微软雅黑" panose="020B0503020204020204" pitchFamily="34" charset="-122"/>
                <a:sym typeface="微软雅黑" panose="020B0503020204020204" pitchFamily="34" charset="-122"/>
              </a:rPr>
              <a:t>拓展提升资源</a:t>
            </a:r>
          </a:p>
        </p:txBody>
      </p:sp>
      <p:sp>
        <p:nvSpPr>
          <p:cNvPr id="109" name="圆角矩形 16"/>
          <p:cNvSpPr/>
          <p:nvPr/>
        </p:nvSpPr>
        <p:spPr bwMode="auto">
          <a:xfrm>
            <a:off x="1142503" y="5398007"/>
            <a:ext cx="1871688" cy="365578"/>
          </a:xfrm>
          <a:prstGeom prst="rect">
            <a:avLst/>
          </a:prstGeom>
          <a:solidFill>
            <a:schemeClr val="bg1">
              <a:lumMod val="65000"/>
            </a:schemeClr>
          </a:solidFill>
          <a:ln w="12700" cap="flat" cmpd="sng" algn="ctr">
            <a:noFill/>
            <a:prstDash val="solid"/>
          </a:ln>
          <a:effectLst>
            <a:outerShdw blurRad="50800" dist="38100" dir="5400000" rotWithShape="0">
              <a:srgbClr val="000000">
                <a:alpha val="28000"/>
              </a:srgbClr>
            </a:outerShdw>
          </a:effectLst>
        </p:spPr>
        <p:txBody>
          <a:bodyPr lIns="136885" tIns="136885" rIns="136885" bIns="136885" spcCol="1270" anchor="ctr"/>
          <a:lstStyle/>
          <a:p>
            <a:pPr algn="ctr" defTabSz="696595" fontAlgn="auto">
              <a:lnSpc>
                <a:spcPct val="90000"/>
              </a:lnSpc>
              <a:spcBef>
                <a:spcPts val="0"/>
              </a:spcBef>
              <a:spcAft>
                <a:spcPct val="35000"/>
              </a:spcAft>
              <a:defRPr/>
            </a:pPr>
            <a:r>
              <a:rPr lang="zh-CN" altLang="en-US" sz="1500" b="1" kern="0" dirty="0">
                <a:solidFill>
                  <a:prstClr val="white"/>
                </a:solidFill>
                <a:latin typeface="+mn-ea"/>
                <a:cs typeface="微软雅黑" panose="020B0503020204020204" pitchFamily="34" charset="-122"/>
                <a:sym typeface="微软雅黑" panose="020B0503020204020204" pitchFamily="34" charset="-122"/>
              </a:rPr>
              <a:t>学科特色资源</a:t>
            </a:r>
          </a:p>
        </p:txBody>
      </p:sp>
      <p:sp>
        <p:nvSpPr>
          <p:cNvPr id="107" name="圆角矩形 7"/>
          <p:cNvSpPr/>
          <p:nvPr/>
        </p:nvSpPr>
        <p:spPr bwMode="auto">
          <a:xfrm>
            <a:off x="1131866" y="2206831"/>
            <a:ext cx="1892963" cy="391190"/>
          </a:xfrm>
          <a:prstGeom prst="rect">
            <a:avLst/>
          </a:prstGeom>
          <a:solidFill>
            <a:schemeClr val="bg1">
              <a:lumMod val="65000"/>
            </a:schemeClr>
          </a:solidFill>
          <a:ln w="19050" cap="flat" cmpd="sng" algn="ctr">
            <a:solidFill>
              <a:sysClr val="window" lastClr="FFFFFF">
                <a:hueOff val="0"/>
                <a:satOff val="0"/>
                <a:lumOff val="0"/>
                <a:alphaOff val="0"/>
              </a:sysClr>
            </a:solidFill>
            <a:prstDash val="solid"/>
          </a:ln>
          <a:effectLst/>
        </p:spPr>
        <p:txBody>
          <a:bodyPr lIns="123197" tIns="123197" rIns="123197" bIns="123197" spcCol="1270" anchor="ctr"/>
          <a:lstStyle/>
          <a:p>
            <a:pPr algn="ctr" defTabSz="626745" fontAlgn="auto">
              <a:lnSpc>
                <a:spcPct val="90000"/>
              </a:lnSpc>
              <a:spcBef>
                <a:spcPts val="0"/>
              </a:spcBef>
              <a:spcAft>
                <a:spcPct val="35000"/>
              </a:spcAft>
              <a:defRPr/>
            </a:pPr>
            <a:r>
              <a:rPr lang="zh-CN" altLang="en-US" sz="1500" b="1" kern="0" dirty="0">
                <a:solidFill>
                  <a:prstClr val="white"/>
                </a:solidFill>
                <a:latin typeface="+mn-ea"/>
                <a:cs typeface="微软雅黑" panose="020B0503020204020204" pitchFamily="34" charset="-122"/>
                <a:sym typeface="微软雅黑" panose="020B0503020204020204" pitchFamily="34" charset="-122"/>
              </a:rPr>
              <a:t>备授课资源</a:t>
            </a:r>
          </a:p>
        </p:txBody>
      </p:sp>
      <p:sp>
        <p:nvSpPr>
          <p:cNvPr id="103" name="圆角矩形 7">
            <a:hlinkClick r:id="rId12" action="ppaction://hlinkfile"/>
          </p:cNvPr>
          <p:cNvSpPr/>
          <p:nvPr/>
        </p:nvSpPr>
        <p:spPr bwMode="auto">
          <a:xfrm>
            <a:off x="1126034" y="2867981"/>
            <a:ext cx="1904627" cy="391034"/>
          </a:xfrm>
          <a:prstGeom prst="rect">
            <a:avLst/>
          </a:prstGeom>
          <a:solidFill>
            <a:schemeClr val="bg1">
              <a:lumMod val="65000"/>
            </a:schemeClr>
          </a:solidFill>
          <a:ln w="19050" cap="flat" cmpd="sng" algn="ctr">
            <a:solidFill>
              <a:sysClr val="window" lastClr="FFFFFF">
                <a:hueOff val="0"/>
                <a:satOff val="0"/>
                <a:lumOff val="0"/>
                <a:alphaOff val="0"/>
              </a:sysClr>
            </a:solidFill>
            <a:prstDash val="solid"/>
          </a:ln>
          <a:effectLst/>
        </p:spPr>
        <p:txBody>
          <a:bodyPr lIns="123197" tIns="123197" rIns="123197" bIns="123197" spcCol="1270" anchor="ctr"/>
          <a:lstStyle/>
          <a:p>
            <a:pPr algn="ctr" defTabSz="626745" fontAlgn="auto">
              <a:lnSpc>
                <a:spcPct val="90000"/>
              </a:lnSpc>
              <a:spcBef>
                <a:spcPts val="0"/>
              </a:spcBef>
              <a:spcAft>
                <a:spcPct val="35000"/>
              </a:spcAft>
              <a:defRPr/>
            </a:pPr>
            <a:r>
              <a:rPr lang="zh-CN" altLang="en-US" sz="1500" b="1" kern="0" dirty="0">
                <a:solidFill>
                  <a:prstClr val="white"/>
                </a:solidFill>
                <a:latin typeface="+mn-ea"/>
                <a:cs typeface="微软雅黑" panose="020B0503020204020204" pitchFamily="34" charset="-122"/>
                <a:sym typeface="微软雅黑" panose="020B0503020204020204" pitchFamily="34" charset="-122"/>
              </a:rPr>
              <a:t>互动测评资源</a:t>
            </a:r>
          </a:p>
        </p:txBody>
      </p:sp>
      <p:sp>
        <p:nvSpPr>
          <p:cNvPr id="99" name="圆角矩形 10"/>
          <p:cNvSpPr/>
          <p:nvPr/>
        </p:nvSpPr>
        <p:spPr bwMode="auto">
          <a:xfrm>
            <a:off x="1142296" y="4178943"/>
            <a:ext cx="1872103" cy="365459"/>
          </a:xfrm>
          <a:prstGeom prst="rect">
            <a:avLst/>
          </a:prstGeom>
          <a:solidFill>
            <a:schemeClr val="bg1">
              <a:lumMod val="65000"/>
            </a:schemeClr>
          </a:solidFill>
          <a:ln>
            <a:noFill/>
          </a:ln>
          <a:effectLst/>
        </p:spPr>
        <p:txBody>
          <a:bodyPr lIns="136885" tIns="136885" rIns="136885" bIns="136885" spcCol="1270" anchor="ctr"/>
          <a:lstStyle/>
          <a:p>
            <a:pPr algn="ctr" defTabSz="696595" fontAlgn="auto">
              <a:lnSpc>
                <a:spcPct val="90000"/>
              </a:lnSpc>
              <a:spcBef>
                <a:spcPts val="0"/>
              </a:spcBef>
              <a:spcAft>
                <a:spcPct val="35000"/>
              </a:spcAft>
              <a:defRPr/>
            </a:pPr>
            <a:r>
              <a:rPr lang="zh-CN" altLang="en-US" sz="1500" b="1" kern="0" dirty="0">
                <a:solidFill>
                  <a:prstClr val="white"/>
                </a:solidFill>
                <a:latin typeface="+mn-ea"/>
                <a:cs typeface="微软雅黑" panose="020B0503020204020204" pitchFamily="34" charset="-122"/>
                <a:sym typeface="微软雅黑" panose="020B0503020204020204" pitchFamily="34" charset="-122"/>
              </a:rPr>
              <a:t>精准提分资源</a:t>
            </a:r>
          </a:p>
        </p:txBody>
      </p:sp>
      <p:sp>
        <p:nvSpPr>
          <p:cNvPr id="97" name="圆角矩形 7"/>
          <p:cNvSpPr/>
          <p:nvPr/>
        </p:nvSpPr>
        <p:spPr bwMode="auto">
          <a:xfrm>
            <a:off x="7476054" y="4495140"/>
            <a:ext cx="1884708" cy="367112"/>
          </a:xfrm>
          <a:prstGeom prst="rect">
            <a:avLst/>
          </a:prstGeom>
          <a:solidFill>
            <a:schemeClr val="bg1">
              <a:lumMod val="65000"/>
            </a:schemeClr>
          </a:solidFill>
          <a:ln>
            <a:noFill/>
          </a:ln>
          <a:effectLst/>
        </p:spPr>
        <p:txBody>
          <a:bodyPr lIns="123197" tIns="123197" rIns="123197" bIns="123197" spcCol="1270" anchor="ctr"/>
          <a:lstStyle/>
          <a:p>
            <a:pPr algn="ctr" defTabSz="626745" fontAlgn="auto">
              <a:lnSpc>
                <a:spcPct val="90000"/>
              </a:lnSpc>
              <a:spcBef>
                <a:spcPts val="0"/>
              </a:spcBef>
              <a:spcAft>
                <a:spcPct val="35000"/>
              </a:spcAft>
              <a:defRPr/>
            </a:pPr>
            <a:r>
              <a:rPr lang="zh-CN" altLang="en-US" sz="1500" b="1" kern="0" dirty="0">
                <a:solidFill>
                  <a:prstClr val="white"/>
                </a:solidFill>
                <a:latin typeface="+mn-ea"/>
                <a:cs typeface="微软雅黑" panose="020B0503020204020204" pitchFamily="34" charset="-122"/>
                <a:sym typeface="微软雅黑" panose="020B0503020204020204" pitchFamily="34" charset="-122"/>
              </a:rPr>
              <a:t>知识图谱</a:t>
            </a:r>
          </a:p>
        </p:txBody>
      </p:sp>
      <p:sp>
        <p:nvSpPr>
          <p:cNvPr id="95" name="圆角矩形 13"/>
          <p:cNvSpPr/>
          <p:nvPr/>
        </p:nvSpPr>
        <p:spPr bwMode="auto">
          <a:xfrm>
            <a:off x="7475918" y="6056609"/>
            <a:ext cx="1884820" cy="364205"/>
          </a:xfrm>
          <a:prstGeom prst="rect">
            <a:avLst/>
          </a:prstGeom>
          <a:solidFill>
            <a:schemeClr val="bg1">
              <a:lumMod val="65000"/>
            </a:schemeClr>
          </a:solidFill>
          <a:ln>
            <a:noFill/>
          </a:ln>
          <a:effectLst/>
        </p:spPr>
        <p:txBody>
          <a:bodyPr lIns="136885" tIns="136885" rIns="136885" bIns="136885" spcCol="1270" anchor="ctr"/>
          <a:lstStyle/>
          <a:p>
            <a:pPr algn="ctr" defTabSz="696595" fontAlgn="auto">
              <a:lnSpc>
                <a:spcPct val="90000"/>
              </a:lnSpc>
              <a:spcBef>
                <a:spcPts val="0"/>
              </a:spcBef>
              <a:spcAft>
                <a:spcPct val="35000"/>
              </a:spcAft>
              <a:defRPr/>
            </a:pPr>
            <a:r>
              <a:rPr lang="zh-CN" altLang="en-US" sz="1500" b="1" kern="0" dirty="0">
                <a:solidFill>
                  <a:prstClr val="white"/>
                </a:solidFill>
                <a:latin typeface="+mn-ea"/>
                <a:cs typeface="微软雅黑" panose="020B0503020204020204" pitchFamily="34" charset="-122"/>
                <a:sym typeface="微软雅黑" panose="020B0503020204020204" pitchFamily="34" charset="-122"/>
              </a:rPr>
              <a:t>区域学情大数据</a:t>
            </a:r>
          </a:p>
        </p:txBody>
      </p:sp>
      <p:sp>
        <p:nvSpPr>
          <p:cNvPr id="93" name="圆角矩形 10"/>
          <p:cNvSpPr/>
          <p:nvPr/>
        </p:nvSpPr>
        <p:spPr bwMode="auto">
          <a:xfrm>
            <a:off x="7475932" y="5566250"/>
            <a:ext cx="1884808" cy="367346"/>
          </a:xfrm>
          <a:prstGeom prst="rect">
            <a:avLst/>
          </a:prstGeom>
          <a:solidFill>
            <a:schemeClr val="bg1">
              <a:lumMod val="65000"/>
            </a:schemeClr>
          </a:solidFill>
          <a:ln>
            <a:noFill/>
          </a:ln>
          <a:effectLst/>
        </p:spPr>
        <p:txBody>
          <a:bodyPr lIns="136885" tIns="136885" rIns="136885" bIns="136885" spcCol="1270" anchor="ctr"/>
          <a:lstStyle/>
          <a:p>
            <a:pPr algn="ctr" defTabSz="696595" fontAlgn="auto">
              <a:lnSpc>
                <a:spcPct val="90000"/>
              </a:lnSpc>
              <a:spcBef>
                <a:spcPts val="0"/>
              </a:spcBef>
              <a:spcAft>
                <a:spcPct val="35000"/>
              </a:spcAft>
              <a:defRPr/>
            </a:pPr>
            <a:r>
              <a:rPr lang="zh-CN" altLang="en-US" sz="1500" b="1" kern="0" dirty="0">
                <a:solidFill>
                  <a:prstClr val="white"/>
                </a:solidFill>
                <a:latin typeface="+mn-ea"/>
                <a:cs typeface="微软雅黑" panose="020B0503020204020204" pitchFamily="34" charset="-122"/>
                <a:sym typeface="微软雅黑" panose="020B0503020204020204" pitchFamily="34" charset="-122"/>
              </a:rPr>
              <a:t>学生学情大数据</a:t>
            </a:r>
          </a:p>
        </p:txBody>
      </p:sp>
      <p:grpSp>
        <p:nvGrpSpPr>
          <p:cNvPr id="89" name="组合 179"/>
          <p:cNvGrpSpPr/>
          <p:nvPr/>
        </p:nvGrpSpPr>
        <p:grpSpPr bwMode="auto">
          <a:xfrm>
            <a:off x="7463241" y="5024157"/>
            <a:ext cx="1920548" cy="406751"/>
            <a:chOff x="1186189" y="859355"/>
            <a:chExt cx="1980215" cy="373619"/>
          </a:xfrm>
          <a:solidFill>
            <a:schemeClr val="tx2">
              <a:lumMod val="60000"/>
              <a:lumOff val="40000"/>
            </a:schemeClr>
          </a:solidFill>
        </p:grpSpPr>
        <p:sp>
          <p:nvSpPr>
            <p:cNvPr id="90" name="圆角矩形 89"/>
            <p:cNvSpPr/>
            <p:nvPr/>
          </p:nvSpPr>
          <p:spPr>
            <a:xfrm>
              <a:off x="1186189" y="859355"/>
              <a:ext cx="1980215" cy="373619"/>
            </a:xfrm>
            <a:prstGeom prst="roundRect">
              <a:avLst>
                <a:gd name="adj" fmla="val 16670"/>
              </a:avLst>
            </a:prstGeom>
            <a:grpFill/>
            <a:ln w="19050" cap="flat" cmpd="sng" algn="ctr">
              <a:solidFill>
                <a:sysClr val="window" lastClr="FFFFFF">
                  <a:hueOff val="0"/>
                  <a:satOff val="0"/>
                  <a:lumOff val="0"/>
                  <a:alphaOff val="0"/>
                </a:sysClr>
              </a:solidFill>
              <a:prstDash val="solid"/>
            </a:ln>
            <a:effectLst/>
          </p:spPr>
        </p:sp>
        <p:sp>
          <p:nvSpPr>
            <p:cNvPr id="91" name="圆角矩形 10"/>
            <p:cNvSpPr/>
            <p:nvPr/>
          </p:nvSpPr>
          <p:spPr>
            <a:xfrm>
              <a:off x="1197045" y="877597"/>
              <a:ext cx="1943731" cy="337135"/>
            </a:xfrm>
            <a:prstGeom prst="rect">
              <a:avLst/>
            </a:prstGeom>
            <a:solidFill>
              <a:schemeClr val="bg1">
                <a:lumMod val="65000"/>
              </a:schemeClr>
            </a:solidFill>
            <a:ln>
              <a:noFill/>
            </a:ln>
            <a:effectLst/>
          </p:spPr>
          <p:txBody>
            <a:bodyPr lIns="136885" tIns="136885" rIns="136885" bIns="136885" spcCol="1270" anchor="ctr"/>
            <a:lstStyle/>
            <a:p>
              <a:pPr algn="ctr" defTabSz="696595" fontAlgn="auto">
                <a:lnSpc>
                  <a:spcPct val="90000"/>
                </a:lnSpc>
                <a:spcBef>
                  <a:spcPts val="0"/>
                </a:spcBef>
                <a:spcAft>
                  <a:spcPct val="35000"/>
                </a:spcAft>
                <a:defRPr/>
              </a:pPr>
              <a:r>
                <a:rPr lang="zh-CN" altLang="en-US" sz="1500" b="1" kern="0" dirty="0">
                  <a:solidFill>
                    <a:prstClr val="white"/>
                  </a:solidFill>
                  <a:latin typeface="+mn-ea"/>
                  <a:cs typeface="微软雅黑" panose="020B0503020204020204" pitchFamily="34" charset="-122"/>
                  <a:sym typeface="微软雅黑" panose="020B0503020204020204" pitchFamily="34" charset="-122"/>
                </a:rPr>
                <a:t>班级学情大数据</a:t>
              </a:r>
            </a:p>
          </p:txBody>
        </p:sp>
      </p:grpSp>
      <p:sp>
        <p:nvSpPr>
          <p:cNvPr id="79" name="圆角矩形 13"/>
          <p:cNvSpPr/>
          <p:nvPr/>
        </p:nvSpPr>
        <p:spPr bwMode="auto">
          <a:xfrm>
            <a:off x="3373948" y="2230846"/>
            <a:ext cx="1806226" cy="363815"/>
          </a:xfrm>
          <a:prstGeom prst="rect">
            <a:avLst/>
          </a:prstGeom>
          <a:solidFill>
            <a:schemeClr val="bg1">
              <a:lumMod val="65000"/>
            </a:schemeClr>
          </a:solidFill>
          <a:ln>
            <a:noFill/>
          </a:ln>
          <a:effectLst/>
        </p:spPr>
        <p:txBody>
          <a:bodyPr lIns="136885" tIns="136885" rIns="136885" bIns="136885" spcCol="1270" anchor="ctr"/>
          <a:lstStyle/>
          <a:p>
            <a:pPr algn="ctr" defTabSz="696595" fontAlgn="auto">
              <a:lnSpc>
                <a:spcPct val="90000"/>
              </a:lnSpc>
              <a:spcBef>
                <a:spcPts val="0"/>
              </a:spcBef>
              <a:spcAft>
                <a:spcPct val="35000"/>
              </a:spcAft>
              <a:defRPr/>
            </a:pPr>
            <a:r>
              <a:rPr lang="zh-CN" altLang="en-US" sz="1500" b="1" kern="0" dirty="0">
                <a:solidFill>
                  <a:prstClr val="white"/>
                </a:solidFill>
                <a:latin typeface="+mn-ea"/>
                <a:cs typeface="微软雅黑" panose="020B0503020204020204" pitchFamily="34" charset="-122"/>
                <a:sym typeface="微软雅黑" panose="020B0503020204020204" pitchFamily="34" charset="-122"/>
              </a:rPr>
              <a:t>高效备课</a:t>
            </a:r>
          </a:p>
        </p:txBody>
      </p:sp>
      <p:sp>
        <p:nvSpPr>
          <p:cNvPr id="80" name="圆角矩形 13"/>
          <p:cNvSpPr/>
          <p:nvPr/>
        </p:nvSpPr>
        <p:spPr bwMode="auto">
          <a:xfrm>
            <a:off x="3372694" y="3100270"/>
            <a:ext cx="1803892" cy="366075"/>
          </a:xfrm>
          <a:prstGeom prst="rect">
            <a:avLst/>
          </a:prstGeom>
          <a:solidFill>
            <a:schemeClr val="bg1">
              <a:lumMod val="65000"/>
            </a:schemeClr>
          </a:solidFill>
          <a:ln>
            <a:noFill/>
          </a:ln>
          <a:effectLst/>
        </p:spPr>
        <p:txBody>
          <a:bodyPr lIns="136885" tIns="136885" rIns="136885" bIns="136885" spcCol="1270" anchor="ctr"/>
          <a:lstStyle/>
          <a:p>
            <a:pPr algn="ctr" defTabSz="696595" fontAlgn="auto">
              <a:lnSpc>
                <a:spcPct val="90000"/>
              </a:lnSpc>
              <a:spcBef>
                <a:spcPts val="0"/>
              </a:spcBef>
              <a:spcAft>
                <a:spcPct val="35000"/>
              </a:spcAft>
              <a:defRPr/>
            </a:pPr>
            <a:r>
              <a:rPr lang="zh-CN" altLang="en-US" sz="1500" b="1" kern="0" dirty="0">
                <a:solidFill>
                  <a:prstClr val="white"/>
                </a:solidFill>
                <a:latin typeface="+mn-ea"/>
                <a:cs typeface="微软雅黑" panose="020B0503020204020204" pitchFamily="34" charset="-122"/>
                <a:sym typeface="微软雅黑" panose="020B0503020204020204" pitchFamily="34" charset="-122"/>
              </a:rPr>
              <a:t>翻转课堂</a:t>
            </a:r>
          </a:p>
        </p:txBody>
      </p:sp>
      <p:sp>
        <p:nvSpPr>
          <p:cNvPr id="81" name="圆角矩形 13"/>
          <p:cNvSpPr/>
          <p:nvPr/>
        </p:nvSpPr>
        <p:spPr bwMode="auto">
          <a:xfrm>
            <a:off x="3370360" y="2667434"/>
            <a:ext cx="1806226" cy="366075"/>
          </a:xfrm>
          <a:prstGeom prst="rect">
            <a:avLst/>
          </a:prstGeom>
          <a:solidFill>
            <a:schemeClr val="bg1">
              <a:lumMod val="65000"/>
            </a:schemeClr>
          </a:solidFill>
          <a:ln>
            <a:noFill/>
          </a:ln>
          <a:effectLst/>
        </p:spPr>
        <p:txBody>
          <a:bodyPr lIns="136885" tIns="136885" rIns="136885" bIns="136885" spcCol="1270" anchor="ctr"/>
          <a:lstStyle/>
          <a:p>
            <a:pPr algn="ctr" defTabSz="696595" fontAlgn="auto">
              <a:lnSpc>
                <a:spcPct val="90000"/>
              </a:lnSpc>
              <a:spcBef>
                <a:spcPts val="0"/>
              </a:spcBef>
              <a:spcAft>
                <a:spcPct val="35000"/>
              </a:spcAft>
              <a:defRPr/>
            </a:pPr>
            <a:r>
              <a:rPr lang="zh-CN" altLang="en-US" sz="1500" b="1" kern="0" dirty="0">
                <a:solidFill>
                  <a:prstClr val="white"/>
                </a:solidFill>
                <a:latin typeface="+mn-ea"/>
                <a:cs typeface="微软雅黑" panose="020B0503020204020204" pitchFamily="34" charset="-122"/>
                <a:sym typeface="微软雅黑" panose="020B0503020204020204" pitchFamily="34" charset="-122"/>
              </a:rPr>
              <a:t>高效授课</a:t>
            </a:r>
          </a:p>
        </p:txBody>
      </p:sp>
      <p:sp>
        <p:nvSpPr>
          <p:cNvPr id="118" name="MH_SubTitle_1"/>
          <p:cNvSpPr/>
          <p:nvPr>
            <p:custDataLst>
              <p:tags r:id="rId2"/>
            </p:custDataLst>
          </p:nvPr>
        </p:nvSpPr>
        <p:spPr>
          <a:xfrm>
            <a:off x="1133491" y="1454744"/>
            <a:ext cx="1935746" cy="568921"/>
          </a:xfrm>
          <a:custGeom>
            <a:avLst/>
            <a:gdLst>
              <a:gd name="connsiteX0" fmla="*/ 0 w 1511084"/>
              <a:gd name="connsiteY0" fmla="*/ 60091 h 600908"/>
              <a:gd name="connsiteX1" fmla="*/ 60091 w 1511084"/>
              <a:gd name="connsiteY1" fmla="*/ 0 h 600908"/>
              <a:gd name="connsiteX2" fmla="*/ 1450993 w 1511084"/>
              <a:gd name="connsiteY2" fmla="*/ 0 h 600908"/>
              <a:gd name="connsiteX3" fmla="*/ 1511084 w 1511084"/>
              <a:gd name="connsiteY3" fmla="*/ 60091 h 600908"/>
              <a:gd name="connsiteX4" fmla="*/ 1511084 w 1511084"/>
              <a:gd name="connsiteY4" fmla="*/ 540817 h 600908"/>
              <a:gd name="connsiteX5" fmla="*/ 1450993 w 1511084"/>
              <a:gd name="connsiteY5" fmla="*/ 600908 h 600908"/>
              <a:gd name="connsiteX6" fmla="*/ 60091 w 1511084"/>
              <a:gd name="connsiteY6" fmla="*/ 600908 h 600908"/>
              <a:gd name="connsiteX7" fmla="*/ 0 w 1511084"/>
              <a:gd name="connsiteY7" fmla="*/ 540817 h 600908"/>
              <a:gd name="connsiteX8" fmla="*/ 0 w 1511084"/>
              <a:gd name="connsiteY8" fmla="*/ 60091 h 600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084" h="600908">
                <a:moveTo>
                  <a:pt x="0" y="60091"/>
                </a:moveTo>
                <a:cubicBezTo>
                  <a:pt x="0" y="26904"/>
                  <a:pt x="26904" y="0"/>
                  <a:pt x="60091" y="0"/>
                </a:cubicBezTo>
                <a:lnTo>
                  <a:pt x="1450993" y="0"/>
                </a:lnTo>
                <a:cubicBezTo>
                  <a:pt x="1484180" y="0"/>
                  <a:pt x="1511084" y="26904"/>
                  <a:pt x="1511084" y="60091"/>
                </a:cubicBezTo>
                <a:lnTo>
                  <a:pt x="1511084" y="540817"/>
                </a:lnTo>
                <a:cubicBezTo>
                  <a:pt x="1511084" y="574004"/>
                  <a:pt x="1484180" y="600908"/>
                  <a:pt x="1450993" y="600908"/>
                </a:cubicBezTo>
                <a:lnTo>
                  <a:pt x="60091" y="600908"/>
                </a:lnTo>
                <a:cubicBezTo>
                  <a:pt x="26904" y="600908"/>
                  <a:pt x="0" y="574004"/>
                  <a:pt x="0" y="540817"/>
                </a:cubicBezTo>
                <a:lnTo>
                  <a:pt x="0" y="60091"/>
                </a:lnTo>
                <a:close/>
              </a:path>
            </a:pathLst>
          </a:custGeom>
          <a:solidFill>
            <a:schemeClr val="accent1"/>
          </a:solidFill>
          <a:ln w="12700">
            <a:no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0" tIns="0" rIns="0" bIns="0" spcCol="1270" anchor="ctr">
            <a:normAutofit/>
          </a:bodyPr>
          <a:lstStyle/>
          <a:p>
            <a:pPr algn="ctr" defTabSz="1066800">
              <a:lnSpc>
                <a:spcPct val="90000"/>
              </a:lnSpc>
              <a:spcAft>
                <a:spcPct val="35000"/>
              </a:spcAft>
              <a:defRPr/>
            </a:pPr>
            <a:r>
              <a:rPr lang="zh-CN" altLang="en-US" sz="2000" b="1" dirty="0">
                <a:solidFill>
                  <a:srgbClr val="FFFFFF"/>
                </a:solidFill>
              </a:rPr>
              <a:t>资源体系</a:t>
            </a:r>
          </a:p>
        </p:txBody>
      </p:sp>
      <p:sp>
        <p:nvSpPr>
          <p:cNvPr id="119" name="MH_SubTitle_2"/>
          <p:cNvSpPr/>
          <p:nvPr>
            <p:custDataLst>
              <p:tags r:id="rId3"/>
            </p:custDataLst>
          </p:nvPr>
        </p:nvSpPr>
        <p:spPr>
          <a:xfrm>
            <a:off x="7438046" y="3760238"/>
            <a:ext cx="1888274" cy="568920"/>
          </a:xfrm>
          <a:custGeom>
            <a:avLst/>
            <a:gdLst>
              <a:gd name="connsiteX0" fmla="*/ 0 w 1511084"/>
              <a:gd name="connsiteY0" fmla="*/ 60091 h 600908"/>
              <a:gd name="connsiteX1" fmla="*/ 60091 w 1511084"/>
              <a:gd name="connsiteY1" fmla="*/ 0 h 600908"/>
              <a:gd name="connsiteX2" fmla="*/ 1450993 w 1511084"/>
              <a:gd name="connsiteY2" fmla="*/ 0 h 600908"/>
              <a:gd name="connsiteX3" fmla="*/ 1511084 w 1511084"/>
              <a:gd name="connsiteY3" fmla="*/ 60091 h 600908"/>
              <a:gd name="connsiteX4" fmla="*/ 1511084 w 1511084"/>
              <a:gd name="connsiteY4" fmla="*/ 540817 h 600908"/>
              <a:gd name="connsiteX5" fmla="*/ 1450993 w 1511084"/>
              <a:gd name="connsiteY5" fmla="*/ 600908 h 600908"/>
              <a:gd name="connsiteX6" fmla="*/ 60091 w 1511084"/>
              <a:gd name="connsiteY6" fmla="*/ 600908 h 600908"/>
              <a:gd name="connsiteX7" fmla="*/ 0 w 1511084"/>
              <a:gd name="connsiteY7" fmla="*/ 540817 h 600908"/>
              <a:gd name="connsiteX8" fmla="*/ 0 w 1511084"/>
              <a:gd name="connsiteY8" fmla="*/ 60091 h 600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084" h="600908">
                <a:moveTo>
                  <a:pt x="0" y="60091"/>
                </a:moveTo>
                <a:cubicBezTo>
                  <a:pt x="0" y="26904"/>
                  <a:pt x="26904" y="0"/>
                  <a:pt x="60091" y="0"/>
                </a:cubicBezTo>
                <a:lnTo>
                  <a:pt x="1450993" y="0"/>
                </a:lnTo>
                <a:cubicBezTo>
                  <a:pt x="1484180" y="0"/>
                  <a:pt x="1511084" y="26904"/>
                  <a:pt x="1511084" y="60091"/>
                </a:cubicBezTo>
                <a:lnTo>
                  <a:pt x="1511084" y="540817"/>
                </a:lnTo>
                <a:cubicBezTo>
                  <a:pt x="1511084" y="574004"/>
                  <a:pt x="1484180" y="600908"/>
                  <a:pt x="1450993" y="600908"/>
                </a:cubicBezTo>
                <a:lnTo>
                  <a:pt x="60091" y="600908"/>
                </a:lnTo>
                <a:cubicBezTo>
                  <a:pt x="26904" y="600908"/>
                  <a:pt x="0" y="574004"/>
                  <a:pt x="0" y="540817"/>
                </a:cubicBezTo>
                <a:lnTo>
                  <a:pt x="0" y="60091"/>
                </a:lnTo>
                <a:close/>
              </a:path>
            </a:pathLst>
          </a:custGeom>
          <a:solidFill>
            <a:schemeClr val="accent2"/>
          </a:solidFill>
          <a:ln w="12700">
            <a:no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0" tIns="0" rIns="0" bIns="0" spcCol="1270" anchor="ctr">
            <a:normAutofit/>
          </a:bodyPr>
          <a:lstStyle/>
          <a:p>
            <a:pPr algn="ctr" defTabSz="1066800">
              <a:lnSpc>
                <a:spcPct val="90000"/>
              </a:lnSpc>
              <a:spcAft>
                <a:spcPct val="35000"/>
              </a:spcAft>
              <a:defRPr/>
            </a:pPr>
            <a:r>
              <a:rPr lang="zh-CN" altLang="en-US" sz="2000" b="1" dirty="0">
                <a:solidFill>
                  <a:srgbClr val="FFFFFF"/>
                </a:solidFill>
              </a:rPr>
              <a:t>大数据分析</a:t>
            </a:r>
          </a:p>
        </p:txBody>
      </p:sp>
      <p:sp>
        <p:nvSpPr>
          <p:cNvPr id="120" name="MH_SubTitle_4"/>
          <p:cNvSpPr/>
          <p:nvPr>
            <p:custDataLst>
              <p:tags r:id="rId4"/>
            </p:custDataLst>
          </p:nvPr>
        </p:nvSpPr>
        <p:spPr>
          <a:xfrm>
            <a:off x="3395969" y="1459093"/>
            <a:ext cx="1803892" cy="587529"/>
          </a:xfrm>
          <a:custGeom>
            <a:avLst/>
            <a:gdLst>
              <a:gd name="connsiteX0" fmla="*/ 0 w 1511084"/>
              <a:gd name="connsiteY0" fmla="*/ 60091 h 600908"/>
              <a:gd name="connsiteX1" fmla="*/ 60091 w 1511084"/>
              <a:gd name="connsiteY1" fmla="*/ 0 h 600908"/>
              <a:gd name="connsiteX2" fmla="*/ 1450993 w 1511084"/>
              <a:gd name="connsiteY2" fmla="*/ 0 h 600908"/>
              <a:gd name="connsiteX3" fmla="*/ 1511084 w 1511084"/>
              <a:gd name="connsiteY3" fmla="*/ 60091 h 600908"/>
              <a:gd name="connsiteX4" fmla="*/ 1511084 w 1511084"/>
              <a:gd name="connsiteY4" fmla="*/ 540817 h 600908"/>
              <a:gd name="connsiteX5" fmla="*/ 1450993 w 1511084"/>
              <a:gd name="connsiteY5" fmla="*/ 600908 h 600908"/>
              <a:gd name="connsiteX6" fmla="*/ 60091 w 1511084"/>
              <a:gd name="connsiteY6" fmla="*/ 600908 h 600908"/>
              <a:gd name="connsiteX7" fmla="*/ 0 w 1511084"/>
              <a:gd name="connsiteY7" fmla="*/ 540817 h 600908"/>
              <a:gd name="connsiteX8" fmla="*/ 0 w 1511084"/>
              <a:gd name="connsiteY8" fmla="*/ 60091 h 600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084" h="600908">
                <a:moveTo>
                  <a:pt x="0" y="60091"/>
                </a:moveTo>
                <a:cubicBezTo>
                  <a:pt x="0" y="26904"/>
                  <a:pt x="26904" y="0"/>
                  <a:pt x="60091" y="0"/>
                </a:cubicBezTo>
                <a:lnTo>
                  <a:pt x="1450993" y="0"/>
                </a:lnTo>
                <a:cubicBezTo>
                  <a:pt x="1484180" y="0"/>
                  <a:pt x="1511084" y="26904"/>
                  <a:pt x="1511084" y="60091"/>
                </a:cubicBezTo>
                <a:lnTo>
                  <a:pt x="1511084" y="540817"/>
                </a:lnTo>
                <a:cubicBezTo>
                  <a:pt x="1511084" y="574004"/>
                  <a:pt x="1484180" y="600908"/>
                  <a:pt x="1450993" y="600908"/>
                </a:cubicBezTo>
                <a:lnTo>
                  <a:pt x="60091" y="600908"/>
                </a:lnTo>
                <a:cubicBezTo>
                  <a:pt x="26904" y="600908"/>
                  <a:pt x="0" y="574004"/>
                  <a:pt x="0" y="540817"/>
                </a:cubicBezTo>
                <a:lnTo>
                  <a:pt x="0" y="60091"/>
                </a:lnTo>
                <a:close/>
              </a:path>
            </a:pathLst>
          </a:custGeom>
          <a:solidFill>
            <a:schemeClr val="accent4"/>
          </a:solidFill>
          <a:ln w="12700">
            <a:no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0" tIns="0" rIns="0" bIns="0" spcCol="1270" anchor="ctr">
            <a:normAutofit/>
          </a:bodyPr>
          <a:lstStyle/>
          <a:p>
            <a:pPr algn="ctr" defTabSz="1066800">
              <a:lnSpc>
                <a:spcPct val="90000"/>
              </a:lnSpc>
              <a:spcAft>
                <a:spcPct val="35000"/>
              </a:spcAft>
              <a:defRPr/>
            </a:pPr>
            <a:r>
              <a:rPr lang="zh-CN" altLang="en-US" sz="2000" b="1" dirty="0">
                <a:solidFill>
                  <a:srgbClr val="FFFFFF"/>
                </a:solidFill>
              </a:rPr>
              <a:t>教学应用</a:t>
            </a:r>
          </a:p>
        </p:txBody>
      </p:sp>
      <p:sp>
        <p:nvSpPr>
          <p:cNvPr id="57" name="MH_SubTitle_4">
            <a:extLst>
              <a:ext uri="{FF2B5EF4-FFF2-40B4-BE49-F238E27FC236}">
                <a16:creationId xmlns:a16="http://schemas.microsoft.com/office/drawing/2014/main" xmlns="" id="{58938C77-96E6-468F-BFAC-FE763B435F7F}"/>
              </a:ext>
            </a:extLst>
          </p:cNvPr>
          <p:cNvSpPr/>
          <p:nvPr>
            <p:custDataLst>
              <p:tags r:id="rId5"/>
            </p:custDataLst>
          </p:nvPr>
        </p:nvSpPr>
        <p:spPr>
          <a:xfrm>
            <a:off x="5433122" y="3749949"/>
            <a:ext cx="1803892" cy="587529"/>
          </a:xfrm>
          <a:custGeom>
            <a:avLst/>
            <a:gdLst>
              <a:gd name="connsiteX0" fmla="*/ 0 w 1511084"/>
              <a:gd name="connsiteY0" fmla="*/ 60091 h 600908"/>
              <a:gd name="connsiteX1" fmla="*/ 60091 w 1511084"/>
              <a:gd name="connsiteY1" fmla="*/ 0 h 600908"/>
              <a:gd name="connsiteX2" fmla="*/ 1450993 w 1511084"/>
              <a:gd name="connsiteY2" fmla="*/ 0 h 600908"/>
              <a:gd name="connsiteX3" fmla="*/ 1511084 w 1511084"/>
              <a:gd name="connsiteY3" fmla="*/ 60091 h 600908"/>
              <a:gd name="connsiteX4" fmla="*/ 1511084 w 1511084"/>
              <a:gd name="connsiteY4" fmla="*/ 540817 h 600908"/>
              <a:gd name="connsiteX5" fmla="*/ 1450993 w 1511084"/>
              <a:gd name="connsiteY5" fmla="*/ 600908 h 600908"/>
              <a:gd name="connsiteX6" fmla="*/ 60091 w 1511084"/>
              <a:gd name="connsiteY6" fmla="*/ 600908 h 600908"/>
              <a:gd name="connsiteX7" fmla="*/ 0 w 1511084"/>
              <a:gd name="connsiteY7" fmla="*/ 540817 h 600908"/>
              <a:gd name="connsiteX8" fmla="*/ 0 w 1511084"/>
              <a:gd name="connsiteY8" fmla="*/ 60091 h 600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084" h="600908">
                <a:moveTo>
                  <a:pt x="0" y="60091"/>
                </a:moveTo>
                <a:cubicBezTo>
                  <a:pt x="0" y="26904"/>
                  <a:pt x="26904" y="0"/>
                  <a:pt x="60091" y="0"/>
                </a:cubicBezTo>
                <a:lnTo>
                  <a:pt x="1450993" y="0"/>
                </a:lnTo>
                <a:cubicBezTo>
                  <a:pt x="1484180" y="0"/>
                  <a:pt x="1511084" y="26904"/>
                  <a:pt x="1511084" y="60091"/>
                </a:cubicBezTo>
                <a:lnTo>
                  <a:pt x="1511084" y="540817"/>
                </a:lnTo>
                <a:cubicBezTo>
                  <a:pt x="1511084" y="574004"/>
                  <a:pt x="1484180" y="600908"/>
                  <a:pt x="1450993" y="600908"/>
                </a:cubicBezTo>
                <a:lnTo>
                  <a:pt x="60091" y="600908"/>
                </a:lnTo>
                <a:cubicBezTo>
                  <a:pt x="26904" y="600908"/>
                  <a:pt x="0" y="574004"/>
                  <a:pt x="0" y="540817"/>
                </a:cubicBezTo>
                <a:lnTo>
                  <a:pt x="0" y="60091"/>
                </a:lnTo>
                <a:close/>
              </a:path>
            </a:pathLst>
          </a:custGeom>
          <a:solidFill>
            <a:schemeClr val="tx2">
              <a:lumMod val="60000"/>
              <a:lumOff val="40000"/>
            </a:schemeClr>
          </a:solidFill>
          <a:ln w="12700">
            <a:no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0" tIns="0" rIns="0" bIns="0" spcCol="1270" anchor="ctr">
            <a:normAutofit/>
          </a:bodyPr>
          <a:lstStyle/>
          <a:p>
            <a:pPr algn="ctr" defTabSz="1066800">
              <a:lnSpc>
                <a:spcPct val="90000"/>
              </a:lnSpc>
              <a:spcAft>
                <a:spcPct val="35000"/>
              </a:spcAft>
              <a:defRPr/>
            </a:pPr>
            <a:r>
              <a:rPr lang="zh-CN" altLang="en-US" sz="2000" b="1" dirty="0">
                <a:solidFill>
                  <a:srgbClr val="FFFFFF"/>
                </a:solidFill>
              </a:rPr>
              <a:t>教育管理</a:t>
            </a:r>
          </a:p>
        </p:txBody>
      </p:sp>
      <p:sp>
        <p:nvSpPr>
          <p:cNvPr id="58" name="圆角矩形 13">
            <a:extLst>
              <a:ext uri="{FF2B5EF4-FFF2-40B4-BE49-F238E27FC236}">
                <a16:creationId xmlns:a16="http://schemas.microsoft.com/office/drawing/2014/main" xmlns="" id="{3B9F8A95-95CF-4D98-8937-24D0DAE3D4A3}"/>
              </a:ext>
            </a:extLst>
          </p:cNvPr>
          <p:cNvSpPr/>
          <p:nvPr/>
        </p:nvSpPr>
        <p:spPr bwMode="auto">
          <a:xfrm>
            <a:off x="5418910" y="4639921"/>
            <a:ext cx="1803892" cy="366075"/>
          </a:xfrm>
          <a:prstGeom prst="rect">
            <a:avLst/>
          </a:prstGeom>
          <a:solidFill>
            <a:schemeClr val="bg1">
              <a:lumMod val="65000"/>
            </a:schemeClr>
          </a:solidFill>
          <a:ln>
            <a:noFill/>
          </a:ln>
          <a:effectLst/>
        </p:spPr>
        <p:txBody>
          <a:bodyPr lIns="136885" tIns="136885" rIns="136885" bIns="136885" spcCol="1270" anchor="ctr"/>
          <a:lstStyle/>
          <a:p>
            <a:pPr algn="ctr" defTabSz="696595" fontAlgn="auto">
              <a:lnSpc>
                <a:spcPct val="90000"/>
              </a:lnSpc>
              <a:spcBef>
                <a:spcPts val="0"/>
              </a:spcBef>
              <a:spcAft>
                <a:spcPct val="35000"/>
              </a:spcAft>
              <a:defRPr/>
            </a:pPr>
            <a:r>
              <a:rPr lang="zh-CN" altLang="en-US" sz="1500" b="1" kern="0" dirty="0">
                <a:solidFill>
                  <a:prstClr val="white"/>
                </a:solidFill>
                <a:latin typeface="+mn-ea"/>
                <a:cs typeface="微软雅黑" panose="020B0503020204020204" pitchFamily="34" charset="-122"/>
                <a:sym typeface="微软雅黑" panose="020B0503020204020204" pitchFamily="34" charset="-122"/>
              </a:rPr>
              <a:t>教师管理</a:t>
            </a:r>
          </a:p>
        </p:txBody>
      </p:sp>
      <p:sp>
        <p:nvSpPr>
          <p:cNvPr id="59" name="MH_SubTitle_2">
            <a:extLst>
              <a:ext uri="{FF2B5EF4-FFF2-40B4-BE49-F238E27FC236}">
                <a16:creationId xmlns:a16="http://schemas.microsoft.com/office/drawing/2014/main" xmlns="" id="{70D7689A-C7DC-4DF0-AECC-995131FE54C9}"/>
              </a:ext>
            </a:extLst>
          </p:cNvPr>
          <p:cNvSpPr/>
          <p:nvPr>
            <p:custDataLst>
              <p:tags r:id="rId6"/>
            </p:custDataLst>
          </p:nvPr>
        </p:nvSpPr>
        <p:spPr>
          <a:xfrm>
            <a:off x="9718271" y="3746389"/>
            <a:ext cx="1940074" cy="568920"/>
          </a:xfrm>
          <a:custGeom>
            <a:avLst/>
            <a:gdLst>
              <a:gd name="connsiteX0" fmla="*/ 0 w 1511084"/>
              <a:gd name="connsiteY0" fmla="*/ 60091 h 600908"/>
              <a:gd name="connsiteX1" fmla="*/ 60091 w 1511084"/>
              <a:gd name="connsiteY1" fmla="*/ 0 h 600908"/>
              <a:gd name="connsiteX2" fmla="*/ 1450993 w 1511084"/>
              <a:gd name="connsiteY2" fmla="*/ 0 h 600908"/>
              <a:gd name="connsiteX3" fmla="*/ 1511084 w 1511084"/>
              <a:gd name="connsiteY3" fmla="*/ 60091 h 600908"/>
              <a:gd name="connsiteX4" fmla="*/ 1511084 w 1511084"/>
              <a:gd name="connsiteY4" fmla="*/ 540817 h 600908"/>
              <a:gd name="connsiteX5" fmla="*/ 1450993 w 1511084"/>
              <a:gd name="connsiteY5" fmla="*/ 600908 h 600908"/>
              <a:gd name="connsiteX6" fmla="*/ 60091 w 1511084"/>
              <a:gd name="connsiteY6" fmla="*/ 600908 h 600908"/>
              <a:gd name="connsiteX7" fmla="*/ 0 w 1511084"/>
              <a:gd name="connsiteY7" fmla="*/ 540817 h 600908"/>
              <a:gd name="connsiteX8" fmla="*/ 0 w 1511084"/>
              <a:gd name="connsiteY8" fmla="*/ 60091 h 600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084" h="600908">
                <a:moveTo>
                  <a:pt x="0" y="60091"/>
                </a:moveTo>
                <a:cubicBezTo>
                  <a:pt x="0" y="26904"/>
                  <a:pt x="26904" y="0"/>
                  <a:pt x="60091" y="0"/>
                </a:cubicBezTo>
                <a:lnTo>
                  <a:pt x="1450993" y="0"/>
                </a:lnTo>
                <a:cubicBezTo>
                  <a:pt x="1484180" y="0"/>
                  <a:pt x="1511084" y="26904"/>
                  <a:pt x="1511084" y="60091"/>
                </a:cubicBezTo>
                <a:lnTo>
                  <a:pt x="1511084" y="540817"/>
                </a:lnTo>
                <a:cubicBezTo>
                  <a:pt x="1511084" y="574004"/>
                  <a:pt x="1484180" y="600908"/>
                  <a:pt x="1450993" y="600908"/>
                </a:cubicBezTo>
                <a:lnTo>
                  <a:pt x="60091" y="600908"/>
                </a:lnTo>
                <a:cubicBezTo>
                  <a:pt x="26904" y="600908"/>
                  <a:pt x="0" y="574004"/>
                  <a:pt x="0" y="540817"/>
                </a:cubicBezTo>
                <a:lnTo>
                  <a:pt x="0" y="60091"/>
                </a:lnTo>
                <a:close/>
              </a:path>
            </a:pathLst>
          </a:custGeom>
          <a:solidFill>
            <a:schemeClr val="tx2"/>
          </a:solidFill>
          <a:ln w="12700">
            <a:no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0" tIns="0" rIns="0" bIns="0" spcCol="1270" anchor="ctr">
            <a:normAutofit/>
          </a:bodyPr>
          <a:lstStyle/>
          <a:p>
            <a:pPr algn="ctr" defTabSz="1066800">
              <a:lnSpc>
                <a:spcPct val="90000"/>
              </a:lnSpc>
              <a:spcAft>
                <a:spcPct val="35000"/>
              </a:spcAft>
              <a:defRPr/>
            </a:pPr>
            <a:r>
              <a:rPr lang="zh-CN" altLang="en-US" sz="2000" b="1" dirty="0">
                <a:solidFill>
                  <a:srgbClr val="FFFFFF"/>
                </a:solidFill>
              </a:rPr>
              <a:t>个性化配置</a:t>
            </a:r>
          </a:p>
        </p:txBody>
      </p:sp>
      <p:sp>
        <p:nvSpPr>
          <p:cNvPr id="60" name="圆角矩形 7">
            <a:extLst>
              <a:ext uri="{FF2B5EF4-FFF2-40B4-BE49-F238E27FC236}">
                <a16:creationId xmlns:a16="http://schemas.microsoft.com/office/drawing/2014/main" xmlns="" id="{DDD66268-D160-483F-9B70-EF2CCB7634B5}"/>
              </a:ext>
            </a:extLst>
          </p:cNvPr>
          <p:cNvSpPr/>
          <p:nvPr/>
        </p:nvSpPr>
        <p:spPr bwMode="auto">
          <a:xfrm>
            <a:off x="9750985" y="4496336"/>
            <a:ext cx="1907360" cy="367112"/>
          </a:xfrm>
          <a:prstGeom prst="rect">
            <a:avLst/>
          </a:prstGeom>
          <a:solidFill>
            <a:schemeClr val="bg1">
              <a:lumMod val="65000"/>
            </a:schemeClr>
          </a:solidFill>
          <a:ln>
            <a:noFill/>
          </a:ln>
          <a:effectLst/>
        </p:spPr>
        <p:txBody>
          <a:bodyPr lIns="123197" tIns="123197" rIns="123197" bIns="123197" spcCol="1270" anchor="ctr"/>
          <a:lstStyle/>
          <a:p>
            <a:pPr algn="ctr" defTabSz="626745" fontAlgn="auto">
              <a:lnSpc>
                <a:spcPct val="90000"/>
              </a:lnSpc>
              <a:spcBef>
                <a:spcPts val="0"/>
              </a:spcBef>
              <a:spcAft>
                <a:spcPct val="35000"/>
              </a:spcAft>
              <a:defRPr/>
            </a:pPr>
            <a:r>
              <a:rPr lang="zh-CN" altLang="en-US" sz="1400" b="1" kern="0" dirty="0">
                <a:solidFill>
                  <a:prstClr val="white"/>
                </a:solidFill>
                <a:latin typeface="+mn-ea"/>
                <a:cs typeface="微软雅黑" panose="020B0503020204020204" pitchFamily="34" charset="-122"/>
                <a:sym typeface="微软雅黑" panose="020B0503020204020204" pitchFamily="34" charset="-122"/>
              </a:rPr>
              <a:t>网络阅卷与教学评价</a:t>
            </a:r>
          </a:p>
        </p:txBody>
      </p:sp>
      <p:sp>
        <p:nvSpPr>
          <p:cNvPr id="64" name="圆角矩形 13">
            <a:extLst>
              <a:ext uri="{FF2B5EF4-FFF2-40B4-BE49-F238E27FC236}">
                <a16:creationId xmlns:a16="http://schemas.microsoft.com/office/drawing/2014/main" xmlns="" id="{65A65D81-E6BF-4455-9401-BCB50B61C7E7}"/>
              </a:ext>
            </a:extLst>
          </p:cNvPr>
          <p:cNvSpPr/>
          <p:nvPr/>
        </p:nvSpPr>
        <p:spPr bwMode="auto">
          <a:xfrm>
            <a:off x="9738170" y="6099694"/>
            <a:ext cx="1946699" cy="364205"/>
          </a:xfrm>
          <a:prstGeom prst="rect">
            <a:avLst/>
          </a:prstGeom>
          <a:solidFill>
            <a:schemeClr val="bg1">
              <a:lumMod val="65000"/>
            </a:schemeClr>
          </a:solidFill>
          <a:ln>
            <a:noFill/>
          </a:ln>
          <a:effectLst/>
        </p:spPr>
        <p:txBody>
          <a:bodyPr lIns="136885" tIns="136885" rIns="136885" bIns="136885" spcCol="1270" anchor="ctr"/>
          <a:lstStyle/>
          <a:p>
            <a:pPr algn="ctr" defTabSz="696595" fontAlgn="auto">
              <a:lnSpc>
                <a:spcPct val="90000"/>
              </a:lnSpc>
              <a:spcBef>
                <a:spcPts val="0"/>
              </a:spcBef>
              <a:spcAft>
                <a:spcPct val="35000"/>
              </a:spcAft>
              <a:defRPr/>
            </a:pPr>
            <a:r>
              <a:rPr lang="zh-CN" altLang="en-US" sz="1500" b="1" kern="0" dirty="0">
                <a:solidFill>
                  <a:prstClr val="white"/>
                </a:solidFill>
                <a:latin typeface="+mn-ea"/>
                <a:cs typeface="微软雅黑" panose="020B0503020204020204" pitchFamily="34" charset="-122"/>
                <a:sym typeface="微软雅黑" panose="020B0503020204020204" pitchFamily="34" charset="-122"/>
              </a:rPr>
              <a:t>办公</a:t>
            </a:r>
            <a:r>
              <a:rPr lang="en-US" altLang="zh-CN" sz="1500" b="1" kern="0" dirty="0">
                <a:solidFill>
                  <a:prstClr val="white"/>
                </a:solidFill>
                <a:latin typeface="+mn-ea"/>
                <a:cs typeface="微软雅黑" panose="020B0503020204020204" pitchFamily="34" charset="-122"/>
                <a:sym typeface="微软雅黑" panose="020B0503020204020204" pitchFamily="34" charset="-122"/>
              </a:rPr>
              <a:t>OA</a:t>
            </a:r>
            <a:endParaRPr lang="zh-CN" altLang="en-US" sz="1500" b="1" kern="0" dirty="0">
              <a:solidFill>
                <a:prstClr val="white"/>
              </a:solidFill>
              <a:latin typeface="+mn-ea"/>
              <a:cs typeface="微软雅黑" panose="020B0503020204020204" pitchFamily="34" charset="-122"/>
              <a:sym typeface="微软雅黑" panose="020B0503020204020204" pitchFamily="34" charset="-122"/>
            </a:endParaRPr>
          </a:p>
        </p:txBody>
      </p:sp>
      <p:sp>
        <p:nvSpPr>
          <p:cNvPr id="65" name="圆角矩形 10">
            <a:extLst>
              <a:ext uri="{FF2B5EF4-FFF2-40B4-BE49-F238E27FC236}">
                <a16:creationId xmlns:a16="http://schemas.microsoft.com/office/drawing/2014/main" xmlns="" id="{4E436263-4D4B-43C7-803C-8F6C9B6FE833}"/>
              </a:ext>
            </a:extLst>
          </p:cNvPr>
          <p:cNvSpPr/>
          <p:nvPr/>
        </p:nvSpPr>
        <p:spPr bwMode="auto">
          <a:xfrm>
            <a:off x="9750863" y="5567446"/>
            <a:ext cx="1946697" cy="367346"/>
          </a:xfrm>
          <a:prstGeom prst="rect">
            <a:avLst/>
          </a:prstGeom>
          <a:solidFill>
            <a:schemeClr val="bg1">
              <a:lumMod val="65000"/>
            </a:schemeClr>
          </a:solidFill>
          <a:ln>
            <a:noFill/>
          </a:ln>
          <a:effectLst/>
        </p:spPr>
        <p:txBody>
          <a:bodyPr lIns="136885" tIns="136885" rIns="136885" bIns="136885" spcCol="1270" anchor="ctr"/>
          <a:lstStyle/>
          <a:p>
            <a:pPr algn="ctr" defTabSz="696595" fontAlgn="auto">
              <a:lnSpc>
                <a:spcPct val="90000"/>
              </a:lnSpc>
              <a:spcBef>
                <a:spcPts val="0"/>
              </a:spcBef>
              <a:spcAft>
                <a:spcPct val="35000"/>
              </a:spcAft>
              <a:defRPr/>
            </a:pPr>
            <a:r>
              <a:rPr lang="zh-CN" altLang="en-US" sz="1500" b="1" kern="0" dirty="0">
                <a:solidFill>
                  <a:prstClr val="white"/>
                </a:solidFill>
                <a:latin typeface="+mn-ea"/>
                <a:cs typeface="微软雅黑" panose="020B0503020204020204" pitchFamily="34" charset="-122"/>
                <a:sym typeface="微软雅黑" panose="020B0503020204020204" pitchFamily="34" charset="-122"/>
              </a:rPr>
              <a:t>智能排课</a:t>
            </a:r>
          </a:p>
        </p:txBody>
      </p:sp>
      <p:grpSp>
        <p:nvGrpSpPr>
          <p:cNvPr id="66" name="组合 179">
            <a:extLst>
              <a:ext uri="{FF2B5EF4-FFF2-40B4-BE49-F238E27FC236}">
                <a16:creationId xmlns:a16="http://schemas.microsoft.com/office/drawing/2014/main" xmlns="" id="{4F79860F-BA88-4F3F-A2A7-12E6BDFD8367}"/>
              </a:ext>
            </a:extLst>
          </p:cNvPr>
          <p:cNvGrpSpPr/>
          <p:nvPr/>
        </p:nvGrpSpPr>
        <p:grpSpPr bwMode="auto">
          <a:xfrm>
            <a:off x="9738172" y="5045449"/>
            <a:ext cx="1946698" cy="406751"/>
            <a:chOff x="1186189" y="859355"/>
            <a:chExt cx="1980215" cy="373619"/>
          </a:xfrm>
          <a:solidFill>
            <a:schemeClr val="tx2">
              <a:lumMod val="60000"/>
              <a:lumOff val="40000"/>
            </a:schemeClr>
          </a:solidFill>
        </p:grpSpPr>
        <p:sp>
          <p:nvSpPr>
            <p:cNvPr id="67" name="圆角矩形 89">
              <a:extLst>
                <a:ext uri="{FF2B5EF4-FFF2-40B4-BE49-F238E27FC236}">
                  <a16:creationId xmlns:a16="http://schemas.microsoft.com/office/drawing/2014/main" xmlns="" id="{D69B3507-BE9A-4DE5-ACD7-B72289BE5D3A}"/>
                </a:ext>
              </a:extLst>
            </p:cNvPr>
            <p:cNvSpPr/>
            <p:nvPr/>
          </p:nvSpPr>
          <p:spPr>
            <a:xfrm>
              <a:off x="1186189" y="859355"/>
              <a:ext cx="1980215" cy="373619"/>
            </a:xfrm>
            <a:prstGeom prst="roundRect">
              <a:avLst>
                <a:gd name="adj" fmla="val 16670"/>
              </a:avLst>
            </a:prstGeom>
            <a:grpFill/>
            <a:ln w="19050" cap="flat" cmpd="sng" algn="ctr">
              <a:solidFill>
                <a:sysClr val="window" lastClr="FFFFFF">
                  <a:hueOff val="0"/>
                  <a:satOff val="0"/>
                  <a:lumOff val="0"/>
                  <a:alphaOff val="0"/>
                </a:sysClr>
              </a:solidFill>
              <a:prstDash val="solid"/>
            </a:ln>
            <a:effectLst/>
          </p:spPr>
        </p:sp>
        <p:sp>
          <p:nvSpPr>
            <p:cNvPr id="68" name="圆角矩形 10">
              <a:extLst>
                <a:ext uri="{FF2B5EF4-FFF2-40B4-BE49-F238E27FC236}">
                  <a16:creationId xmlns:a16="http://schemas.microsoft.com/office/drawing/2014/main" xmlns="" id="{1E677DB5-0A87-4D1F-9175-CBBE686977F0}"/>
                </a:ext>
              </a:extLst>
            </p:cNvPr>
            <p:cNvSpPr/>
            <p:nvPr/>
          </p:nvSpPr>
          <p:spPr>
            <a:xfrm>
              <a:off x="1197045" y="877597"/>
              <a:ext cx="1943731" cy="337135"/>
            </a:xfrm>
            <a:prstGeom prst="rect">
              <a:avLst/>
            </a:prstGeom>
            <a:solidFill>
              <a:schemeClr val="bg1">
                <a:lumMod val="65000"/>
              </a:schemeClr>
            </a:solidFill>
            <a:ln>
              <a:noFill/>
            </a:ln>
            <a:effectLst/>
          </p:spPr>
          <p:txBody>
            <a:bodyPr lIns="136885" tIns="136885" rIns="136885" bIns="136885" spcCol="1270" anchor="ctr"/>
            <a:lstStyle/>
            <a:p>
              <a:pPr algn="ctr" defTabSz="696595" fontAlgn="auto">
                <a:lnSpc>
                  <a:spcPct val="90000"/>
                </a:lnSpc>
                <a:spcBef>
                  <a:spcPts val="0"/>
                </a:spcBef>
                <a:spcAft>
                  <a:spcPct val="35000"/>
                </a:spcAft>
                <a:defRPr/>
              </a:pPr>
              <a:r>
                <a:rPr lang="zh-CN" altLang="en-US" sz="1500" b="1" kern="0" dirty="0">
                  <a:solidFill>
                    <a:prstClr val="white"/>
                  </a:solidFill>
                  <a:latin typeface="+mn-ea"/>
                  <a:cs typeface="微软雅黑" panose="020B0503020204020204" pitchFamily="34" charset="-122"/>
                  <a:sym typeface="微软雅黑" panose="020B0503020204020204" pitchFamily="34" charset="-122"/>
                </a:rPr>
                <a:t>学情分析系统</a:t>
              </a:r>
            </a:p>
          </p:txBody>
        </p:sp>
      </p:grpSp>
      <p:sp>
        <p:nvSpPr>
          <p:cNvPr id="78" name="圆角矩形 16">
            <a:extLst>
              <a:ext uri="{FF2B5EF4-FFF2-40B4-BE49-F238E27FC236}">
                <a16:creationId xmlns:a16="http://schemas.microsoft.com/office/drawing/2014/main" xmlns="" id="{0F71DDCE-68EA-497B-A293-2BE6E947B11F}"/>
              </a:ext>
            </a:extLst>
          </p:cNvPr>
          <p:cNvSpPr/>
          <p:nvPr/>
        </p:nvSpPr>
        <p:spPr bwMode="auto">
          <a:xfrm>
            <a:off x="1142503" y="6099694"/>
            <a:ext cx="1871688" cy="365578"/>
          </a:xfrm>
          <a:prstGeom prst="rect">
            <a:avLst/>
          </a:prstGeom>
          <a:solidFill>
            <a:schemeClr val="bg1">
              <a:lumMod val="65000"/>
            </a:schemeClr>
          </a:solidFill>
          <a:ln w="12700" cap="flat" cmpd="sng" algn="ctr">
            <a:noFill/>
            <a:prstDash val="solid"/>
          </a:ln>
          <a:effectLst>
            <a:outerShdw blurRad="50800" dist="38100" dir="5400000" rotWithShape="0">
              <a:srgbClr val="000000">
                <a:alpha val="28000"/>
              </a:srgbClr>
            </a:outerShdw>
          </a:effectLst>
        </p:spPr>
        <p:txBody>
          <a:bodyPr lIns="136885" tIns="136885" rIns="136885" bIns="136885" spcCol="1270" anchor="ctr"/>
          <a:lstStyle/>
          <a:p>
            <a:pPr algn="ctr" defTabSz="696595" fontAlgn="auto">
              <a:lnSpc>
                <a:spcPct val="90000"/>
              </a:lnSpc>
              <a:spcBef>
                <a:spcPts val="0"/>
              </a:spcBef>
              <a:spcAft>
                <a:spcPct val="35000"/>
              </a:spcAft>
              <a:defRPr/>
            </a:pPr>
            <a:r>
              <a:rPr lang="zh-CN" altLang="en-US" sz="1500" b="1" kern="0" dirty="0">
                <a:solidFill>
                  <a:prstClr val="white"/>
                </a:solidFill>
                <a:latin typeface="+mn-ea"/>
                <a:cs typeface="微软雅黑" panose="020B0503020204020204" pitchFamily="34" charset="-122"/>
                <a:sym typeface="微软雅黑" panose="020B0503020204020204" pitchFamily="34" charset="-122"/>
              </a:rPr>
              <a:t>区域校本资源</a:t>
            </a:r>
          </a:p>
        </p:txBody>
      </p:sp>
      <p:sp>
        <p:nvSpPr>
          <p:cNvPr id="83" name="圆角矩形 13">
            <a:extLst>
              <a:ext uri="{FF2B5EF4-FFF2-40B4-BE49-F238E27FC236}">
                <a16:creationId xmlns:a16="http://schemas.microsoft.com/office/drawing/2014/main" xmlns="" id="{03E59840-A996-42CB-A361-79372B014F8A}"/>
              </a:ext>
            </a:extLst>
          </p:cNvPr>
          <p:cNvSpPr/>
          <p:nvPr/>
        </p:nvSpPr>
        <p:spPr bwMode="auto">
          <a:xfrm>
            <a:off x="3374580" y="3526868"/>
            <a:ext cx="1803892" cy="366075"/>
          </a:xfrm>
          <a:prstGeom prst="rect">
            <a:avLst/>
          </a:prstGeom>
          <a:solidFill>
            <a:schemeClr val="bg1">
              <a:lumMod val="65000"/>
            </a:schemeClr>
          </a:solidFill>
          <a:ln>
            <a:noFill/>
          </a:ln>
          <a:effectLst/>
        </p:spPr>
        <p:txBody>
          <a:bodyPr lIns="136885" tIns="136885" rIns="136885" bIns="136885" spcCol="1270" anchor="ctr"/>
          <a:lstStyle/>
          <a:p>
            <a:pPr algn="ctr" defTabSz="696595" fontAlgn="auto">
              <a:lnSpc>
                <a:spcPct val="90000"/>
              </a:lnSpc>
              <a:spcBef>
                <a:spcPts val="0"/>
              </a:spcBef>
              <a:spcAft>
                <a:spcPct val="35000"/>
              </a:spcAft>
              <a:defRPr/>
            </a:pPr>
            <a:r>
              <a:rPr lang="zh-CN" altLang="en-US" sz="1500" b="1" kern="0" dirty="0">
                <a:solidFill>
                  <a:prstClr val="white"/>
                </a:solidFill>
                <a:latin typeface="+mn-ea"/>
                <a:cs typeface="微软雅黑" panose="020B0503020204020204" pitchFamily="34" charset="-122"/>
                <a:sym typeface="微软雅黑" panose="020B0503020204020204" pitchFamily="34" charset="-122"/>
              </a:rPr>
              <a:t>互动测评</a:t>
            </a:r>
          </a:p>
        </p:txBody>
      </p:sp>
      <p:sp>
        <p:nvSpPr>
          <p:cNvPr id="101" name="圆角矩形 13">
            <a:extLst>
              <a:ext uri="{FF2B5EF4-FFF2-40B4-BE49-F238E27FC236}">
                <a16:creationId xmlns:a16="http://schemas.microsoft.com/office/drawing/2014/main" xmlns="" id="{7FC66844-C270-46B2-8BE0-DC22F5648457}"/>
              </a:ext>
            </a:extLst>
          </p:cNvPr>
          <p:cNvSpPr/>
          <p:nvPr/>
        </p:nvSpPr>
        <p:spPr bwMode="auto">
          <a:xfrm>
            <a:off x="3374580" y="3935973"/>
            <a:ext cx="1803892" cy="366075"/>
          </a:xfrm>
          <a:prstGeom prst="rect">
            <a:avLst/>
          </a:prstGeom>
          <a:solidFill>
            <a:schemeClr val="bg1">
              <a:lumMod val="65000"/>
            </a:schemeClr>
          </a:solidFill>
          <a:ln>
            <a:noFill/>
          </a:ln>
          <a:effectLst/>
        </p:spPr>
        <p:txBody>
          <a:bodyPr lIns="136885" tIns="136885" rIns="136885" bIns="136885" spcCol="1270" anchor="ctr"/>
          <a:lstStyle/>
          <a:p>
            <a:pPr algn="ctr" defTabSz="696595" fontAlgn="auto">
              <a:lnSpc>
                <a:spcPct val="90000"/>
              </a:lnSpc>
              <a:spcBef>
                <a:spcPts val="0"/>
              </a:spcBef>
              <a:spcAft>
                <a:spcPct val="35000"/>
              </a:spcAft>
              <a:defRPr/>
            </a:pPr>
            <a:r>
              <a:rPr lang="zh-CN" altLang="en-US" sz="1500" b="1" kern="0" dirty="0">
                <a:solidFill>
                  <a:prstClr val="white"/>
                </a:solidFill>
                <a:latin typeface="+mn-ea"/>
                <a:cs typeface="微软雅黑" panose="020B0503020204020204" pitchFamily="34" charset="-122"/>
                <a:sym typeface="微软雅黑" panose="020B0503020204020204" pitchFamily="34" charset="-122"/>
              </a:rPr>
              <a:t>精准提分</a:t>
            </a:r>
          </a:p>
        </p:txBody>
      </p:sp>
      <p:sp>
        <p:nvSpPr>
          <p:cNvPr id="102" name="圆角矩形 13">
            <a:extLst>
              <a:ext uri="{FF2B5EF4-FFF2-40B4-BE49-F238E27FC236}">
                <a16:creationId xmlns:a16="http://schemas.microsoft.com/office/drawing/2014/main" xmlns="" id="{8E6D0FDD-0F3F-46C9-8172-298817E390E9}"/>
              </a:ext>
            </a:extLst>
          </p:cNvPr>
          <p:cNvSpPr/>
          <p:nvPr/>
        </p:nvSpPr>
        <p:spPr bwMode="auto">
          <a:xfrm>
            <a:off x="3374580" y="4373374"/>
            <a:ext cx="1803892" cy="366075"/>
          </a:xfrm>
          <a:prstGeom prst="rect">
            <a:avLst/>
          </a:prstGeom>
          <a:solidFill>
            <a:schemeClr val="bg1">
              <a:lumMod val="65000"/>
            </a:schemeClr>
          </a:solidFill>
          <a:ln>
            <a:noFill/>
          </a:ln>
          <a:effectLst/>
        </p:spPr>
        <p:txBody>
          <a:bodyPr lIns="136885" tIns="136885" rIns="136885" bIns="136885" spcCol="1270" anchor="ctr"/>
          <a:lstStyle/>
          <a:p>
            <a:pPr algn="ctr" defTabSz="696595" fontAlgn="auto">
              <a:lnSpc>
                <a:spcPct val="90000"/>
              </a:lnSpc>
              <a:spcBef>
                <a:spcPts val="0"/>
              </a:spcBef>
              <a:spcAft>
                <a:spcPct val="35000"/>
              </a:spcAft>
              <a:defRPr/>
            </a:pPr>
            <a:r>
              <a:rPr lang="zh-CN" altLang="en-US" sz="1500" b="1" kern="0" dirty="0">
                <a:solidFill>
                  <a:prstClr val="white"/>
                </a:solidFill>
                <a:latin typeface="+mn-ea"/>
                <a:cs typeface="微软雅黑" panose="020B0503020204020204" pitchFamily="34" charset="-122"/>
                <a:sym typeface="微软雅黑" panose="020B0503020204020204" pitchFamily="34" charset="-122"/>
              </a:rPr>
              <a:t>网上作业</a:t>
            </a:r>
          </a:p>
        </p:txBody>
      </p:sp>
      <p:sp>
        <p:nvSpPr>
          <p:cNvPr id="105" name="圆角矩形 13">
            <a:extLst>
              <a:ext uri="{FF2B5EF4-FFF2-40B4-BE49-F238E27FC236}">
                <a16:creationId xmlns:a16="http://schemas.microsoft.com/office/drawing/2014/main" xmlns="" id="{3E33C662-8C75-4C04-AE24-D578E986D68A}"/>
              </a:ext>
            </a:extLst>
          </p:cNvPr>
          <p:cNvSpPr/>
          <p:nvPr/>
        </p:nvSpPr>
        <p:spPr bwMode="auto">
          <a:xfrm>
            <a:off x="3374580" y="4822959"/>
            <a:ext cx="1803892" cy="366075"/>
          </a:xfrm>
          <a:prstGeom prst="rect">
            <a:avLst/>
          </a:prstGeom>
          <a:solidFill>
            <a:schemeClr val="bg1">
              <a:lumMod val="65000"/>
            </a:schemeClr>
          </a:solidFill>
          <a:ln>
            <a:noFill/>
          </a:ln>
          <a:effectLst/>
        </p:spPr>
        <p:txBody>
          <a:bodyPr lIns="136885" tIns="136885" rIns="136885" bIns="136885" spcCol="1270" anchor="ctr"/>
          <a:lstStyle/>
          <a:p>
            <a:pPr algn="ctr" defTabSz="696595" fontAlgn="auto">
              <a:lnSpc>
                <a:spcPct val="90000"/>
              </a:lnSpc>
              <a:spcBef>
                <a:spcPts val="0"/>
              </a:spcBef>
              <a:spcAft>
                <a:spcPct val="35000"/>
              </a:spcAft>
              <a:defRPr/>
            </a:pPr>
            <a:r>
              <a:rPr lang="zh-CN" altLang="en-US" sz="1500" b="1" kern="0" dirty="0">
                <a:solidFill>
                  <a:prstClr val="white"/>
                </a:solidFill>
                <a:latin typeface="+mn-ea"/>
                <a:cs typeface="微软雅黑" panose="020B0503020204020204" pitchFamily="34" charset="-122"/>
                <a:sym typeface="微软雅黑" panose="020B0503020204020204" pitchFamily="34" charset="-122"/>
              </a:rPr>
              <a:t>家校互动</a:t>
            </a:r>
          </a:p>
        </p:txBody>
      </p:sp>
      <p:sp>
        <p:nvSpPr>
          <p:cNvPr id="106" name="圆角矩形 13">
            <a:extLst>
              <a:ext uri="{FF2B5EF4-FFF2-40B4-BE49-F238E27FC236}">
                <a16:creationId xmlns:a16="http://schemas.microsoft.com/office/drawing/2014/main" xmlns="" id="{83908AF7-F21C-4567-BDC1-417C82094230}"/>
              </a:ext>
            </a:extLst>
          </p:cNvPr>
          <p:cNvSpPr/>
          <p:nvPr/>
        </p:nvSpPr>
        <p:spPr bwMode="auto">
          <a:xfrm>
            <a:off x="3374580" y="5272544"/>
            <a:ext cx="1803892" cy="366075"/>
          </a:xfrm>
          <a:prstGeom prst="rect">
            <a:avLst/>
          </a:prstGeom>
          <a:solidFill>
            <a:schemeClr val="bg1">
              <a:lumMod val="65000"/>
            </a:schemeClr>
          </a:solidFill>
          <a:ln>
            <a:noFill/>
          </a:ln>
          <a:effectLst/>
        </p:spPr>
        <p:txBody>
          <a:bodyPr lIns="136885" tIns="136885" rIns="136885" bIns="136885" spcCol="1270" anchor="ctr"/>
          <a:lstStyle/>
          <a:p>
            <a:pPr algn="ctr" defTabSz="696595" fontAlgn="auto">
              <a:lnSpc>
                <a:spcPct val="90000"/>
              </a:lnSpc>
              <a:spcBef>
                <a:spcPts val="0"/>
              </a:spcBef>
              <a:spcAft>
                <a:spcPct val="35000"/>
              </a:spcAft>
              <a:defRPr/>
            </a:pPr>
            <a:r>
              <a:rPr lang="zh-CN" altLang="en-US" sz="1500" b="1" kern="0" dirty="0">
                <a:solidFill>
                  <a:prstClr val="white"/>
                </a:solidFill>
                <a:latin typeface="+mn-ea"/>
                <a:cs typeface="微软雅黑" panose="020B0503020204020204" pitchFamily="34" charset="-122"/>
                <a:sym typeface="微软雅黑" panose="020B0503020204020204" pitchFamily="34" charset="-122"/>
              </a:rPr>
              <a:t>虚拟实验</a:t>
            </a:r>
          </a:p>
        </p:txBody>
      </p:sp>
      <p:sp>
        <p:nvSpPr>
          <p:cNvPr id="117" name="圆角矩形 13">
            <a:extLst>
              <a:ext uri="{FF2B5EF4-FFF2-40B4-BE49-F238E27FC236}">
                <a16:creationId xmlns:a16="http://schemas.microsoft.com/office/drawing/2014/main" xmlns="" id="{71DF23EF-25EF-4E4A-B2F8-4BD95DD756B9}"/>
              </a:ext>
            </a:extLst>
          </p:cNvPr>
          <p:cNvSpPr/>
          <p:nvPr/>
        </p:nvSpPr>
        <p:spPr bwMode="auto">
          <a:xfrm>
            <a:off x="3370360" y="5733619"/>
            <a:ext cx="1803892" cy="366075"/>
          </a:xfrm>
          <a:prstGeom prst="rect">
            <a:avLst/>
          </a:prstGeom>
          <a:solidFill>
            <a:schemeClr val="bg1">
              <a:lumMod val="65000"/>
            </a:schemeClr>
          </a:solidFill>
          <a:ln>
            <a:noFill/>
          </a:ln>
          <a:effectLst/>
        </p:spPr>
        <p:txBody>
          <a:bodyPr lIns="136885" tIns="136885" rIns="136885" bIns="136885" spcCol="1270" anchor="ctr"/>
          <a:lstStyle/>
          <a:p>
            <a:pPr algn="ctr" defTabSz="696595" fontAlgn="auto">
              <a:lnSpc>
                <a:spcPct val="90000"/>
              </a:lnSpc>
              <a:spcBef>
                <a:spcPts val="0"/>
              </a:spcBef>
              <a:spcAft>
                <a:spcPct val="35000"/>
              </a:spcAft>
              <a:defRPr/>
            </a:pPr>
            <a:r>
              <a:rPr lang="zh-CN" altLang="en-US" sz="1500" b="1" kern="0" dirty="0">
                <a:solidFill>
                  <a:prstClr val="white"/>
                </a:solidFill>
                <a:latin typeface="+mn-ea"/>
                <a:cs typeface="微软雅黑" panose="020B0503020204020204" pitchFamily="34" charset="-122"/>
                <a:sym typeface="微软雅黑" panose="020B0503020204020204" pitchFamily="34" charset="-122"/>
              </a:rPr>
              <a:t>录直播</a:t>
            </a:r>
          </a:p>
        </p:txBody>
      </p:sp>
      <p:sp>
        <p:nvSpPr>
          <p:cNvPr id="122" name="圆角矩形 13">
            <a:extLst>
              <a:ext uri="{FF2B5EF4-FFF2-40B4-BE49-F238E27FC236}">
                <a16:creationId xmlns:a16="http://schemas.microsoft.com/office/drawing/2014/main" xmlns="" id="{1ADC55F5-977D-4999-B6E1-BAFB8F618049}"/>
              </a:ext>
            </a:extLst>
          </p:cNvPr>
          <p:cNvSpPr/>
          <p:nvPr/>
        </p:nvSpPr>
        <p:spPr bwMode="auto">
          <a:xfrm>
            <a:off x="3370360" y="6160217"/>
            <a:ext cx="1803892" cy="366075"/>
          </a:xfrm>
          <a:prstGeom prst="rect">
            <a:avLst/>
          </a:prstGeom>
          <a:solidFill>
            <a:schemeClr val="bg1">
              <a:lumMod val="65000"/>
            </a:schemeClr>
          </a:solidFill>
          <a:ln>
            <a:noFill/>
          </a:ln>
          <a:effectLst/>
        </p:spPr>
        <p:txBody>
          <a:bodyPr lIns="136885" tIns="136885" rIns="136885" bIns="136885" spcCol="1270" anchor="ctr"/>
          <a:lstStyle/>
          <a:p>
            <a:pPr algn="ctr" defTabSz="696595" fontAlgn="auto">
              <a:lnSpc>
                <a:spcPct val="90000"/>
              </a:lnSpc>
              <a:spcBef>
                <a:spcPts val="0"/>
              </a:spcBef>
              <a:spcAft>
                <a:spcPct val="35000"/>
              </a:spcAft>
              <a:defRPr/>
            </a:pPr>
            <a:r>
              <a:rPr lang="zh-CN" altLang="en-US" sz="1500" b="1" kern="0" dirty="0">
                <a:solidFill>
                  <a:prstClr val="white"/>
                </a:solidFill>
                <a:latin typeface="+mn-ea"/>
                <a:cs typeface="微软雅黑" panose="020B0503020204020204" pitchFamily="34" charset="-122"/>
                <a:sym typeface="微软雅黑" panose="020B0503020204020204" pitchFamily="34" charset="-122"/>
              </a:rPr>
              <a:t>微课应用</a:t>
            </a:r>
          </a:p>
        </p:txBody>
      </p:sp>
      <p:sp>
        <p:nvSpPr>
          <p:cNvPr id="123" name="圆角矩形 13">
            <a:extLst>
              <a:ext uri="{FF2B5EF4-FFF2-40B4-BE49-F238E27FC236}">
                <a16:creationId xmlns:a16="http://schemas.microsoft.com/office/drawing/2014/main" xmlns="" id="{2FC091D8-1172-4DB0-8A55-5566A6FF85C2}"/>
              </a:ext>
            </a:extLst>
          </p:cNvPr>
          <p:cNvSpPr/>
          <p:nvPr/>
        </p:nvSpPr>
        <p:spPr bwMode="auto">
          <a:xfrm>
            <a:off x="5433122" y="5308439"/>
            <a:ext cx="1803892" cy="366075"/>
          </a:xfrm>
          <a:prstGeom prst="rect">
            <a:avLst/>
          </a:prstGeom>
          <a:solidFill>
            <a:schemeClr val="bg1">
              <a:lumMod val="65000"/>
            </a:schemeClr>
          </a:solidFill>
          <a:ln>
            <a:noFill/>
          </a:ln>
          <a:effectLst/>
        </p:spPr>
        <p:txBody>
          <a:bodyPr lIns="136885" tIns="136885" rIns="136885" bIns="136885" spcCol="1270" anchor="ctr"/>
          <a:lstStyle/>
          <a:p>
            <a:pPr algn="ctr" defTabSz="696595" fontAlgn="auto">
              <a:lnSpc>
                <a:spcPct val="90000"/>
              </a:lnSpc>
              <a:spcBef>
                <a:spcPts val="0"/>
              </a:spcBef>
              <a:spcAft>
                <a:spcPct val="35000"/>
              </a:spcAft>
              <a:defRPr/>
            </a:pPr>
            <a:r>
              <a:rPr lang="zh-CN" altLang="en-US" sz="1500" b="1" kern="0" dirty="0">
                <a:solidFill>
                  <a:prstClr val="white"/>
                </a:solidFill>
                <a:latin typeface="+mn-ea"/>
                <a:cs typeface="微软雅黑" panose="020B0503020204020204" pitchFamily="34" charset="-122"/>
                <a:sym typeface="微软雅黑" panose="020B0503020204020204" pitchFamily="34" charset="-122"/>
              </a:rPr>
              <a:t>学生管理</a:t>
            </a:r>
          </a:p>
        </p:txBody>
      </p:sp>
      <p:sp>
        <p:nvSpPr>
          <p:cNvPr id="124" name="圆角矩形 13">
            <a:extLst>
              <a:ext uri="{FF2B5EF4-FFF2-40B4-BE49-F238E27FC236}">
                <a16:creationId xmlns:a16="http://schemas.microsoft.com/office/drawing/2014/main" xmlns="" id="{88CCA022-217E-4A05-A491-A4AD969B26FA}"/>
              </a:ext>
            </a:extLst>
          </p:cNvPr>
          <p:cNvSpPr/>
          <p:nvPr/>
        </p:nvSpPr>
        <p:spPr bwMode="auto">
          <a:xfrm>
            <a:off x="5433122" y="6099694"/>
            <a:ext cx="1803892" cy="366075"/>
          </a:xfrm>
          <a:prstGeom prst="rect">
            <a:avLst/>
          </a:prstGeom>
          <a:solidFill>
            <a:schemeClr val="bg1">
              <a:lumMod val="65000"/>
            </a:schemeClr>
          </a:solidFill>
          <a:ln>
            <a:noFill/>
          </a:ln>
          <a:effectLst/>
        </p:spPr>
        <p:txBody>
          <a:bodyPr lIns="136885" tIns="136885" rIns="136885" bIns="136885" spcCol="1270" anchor="ctr"/>
          <a:lstStyle/>
          <a:p>
            <a:pPr algn="ctr" defTabSz="696595" fontAlgn="auto">
              <a:lnSpc>
                <a:spcPct val="90000"/>
              </a:lnSpc>
              <a:spcBef>
                <a:spcPts val="0"/>
              </a:spcBef>
              <a:spcAft>
                <a:spcPct val="35000"/>
              </a:spcAft>
              <a:defRPr/>
            </a:pPr>
            <a:r>
              <a:rPr lang="zh-CN" altLang="en-US" sz="1500" b="1" kern="0" dirty="0">
                <a:solidFill>
                  <a:prstClr val="white"/>
                </a:solidFill>
                <a:latin typeface="+mn-ea"/>
                <a:cs typeface="微软雅黑" panose="020B0503020204020204" pitchFamily="34" charset="-122"/>
                <a:sym typeface="微软雅黑" panose="020B0503020204020204" pitchFamily="34" charset="-122"/>
              </a:rPr>
              <a:t>学业评测</a:t>
            </a:r>
          </a:p>
        </p:txBody>
      </p:sp>
      <p:sp>
        <p:nvSpPr>
          <p:cNvPr id="45" name="文本框 44"/>
          <p:cNvSpPr txBox="1"/>
          <p:nvPr/>
        </p:nvSpPr>
        <p:spPr>
          <a:xfrm>
            <a:off x="1758505" y="428690"/>
            <a:ext cx="5109091" cy="584775"/>
          </a:xfrm>
          <a:prstGeom prst="rect">
            <a:avLst/>
          </a:prstGeom>
          <a:noFill/>
        </p:spPr>
        <p:txBody>
          <a:bodyPr wrap="none" rtlCol="0">
            <a:spAutoFit/>
            <a:scene3d>
              <a:camera prst="orthographicFront"/>
              <a:lightRig rig="threePt" dir="t"/>
            </a:scene3d>
            <a:sp3d contourW="12700"/>
          </a:bodyPr>
          <a:lstStyle/>
          <a:p>
            <a:r>
              <a:rPr lang="zh-CN" altLang="en-US" sz="3200" b="1" dirty="0" smtClean="0">
                <a:solidFill>
                  <a:schemeClr val="tx1">
                    <a:lumMod val="75000"/>
                    <a:lumOff val="25000"/>
                  </a:schemeClr>
                </a:solidFill>
                <a:latin typeface="+mn-ea"/>
              </a:rPr>
              <a:t>“区域教育云”业务应用层</a:t>
            </a:r>
            <a:endParaRPr lang="zh-CN" altLang="en-US" sz="3200" b="1" dirty="0">
              <a:solidFill>
                <a:schemeClr val="tx1">
                  <a:lumMod val="75000"/>
                  <a:lumOff val="25000"/>
                </a:schemeClr>
              </a:solidFill>
              <a:latin typeface="+mn-ea"/>
            </a:endParaRPr>
          </a:p>
        </p:txBody>
      </p:sp>
    </p:spTree>
    <p:custDataLst>
      <p:tags r:id="rId1"/>
    </p:custDataLst>
    <p:extLst>
      <p:ext uri="{BB962C8B-B14F-4D97-AF65-F5344CB8AC3E}">
        <p14:creationId xmlns:p14="http://schemas.microsoft.com/office/powerpoint/2010/main" val="42812876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组合 32">
            <a:extLst>
              <a:ext uri="{FF2B5EF4-FFF2-40B4-BE49-F238E27FC236}">
                <a16:creationId xmlns:a16="http://schemas.microsoft.com/office/drawing/2014/main" xmlns="" id="{D910ED9F-01AF-4FF1-B48F-883F1D5FF332}"/>
              </a:ext>
            </a:extLst>
          </p:cNvPr>
          <p:cNvGrpSpPr/>
          <p:nvPr/>
        </p:nvGrpSpPr>
        <p:grpSpPr bwMode="auto">
          <a:xfrm>
            <a:off x="586876" y="1678074"/>
            <a:ext cx="3131010" cy="1587640"/>
            <a:chOff x="4187246" y="-635576"/>
            <a:chExt cx="3960220" cy="2369672"/>
          </a:xfrm>
        </p:grpSpPr>
        <p:pic>
          <p:nvPicPr>
            <p:cNvPr id="92" name="Picture 2">
              <a:extLst>
                <a:ext uri="{FF2B5EF4-FFF2-40B4-BE49-F238E27FC236}">
                  <a16:creationId xmlns:a16="http://schemas.microsoft.com/office/drawing/2014/main" xmlns="" id="{947E44ED-8E50-4A69-B5AF-7520105A5BD0}"/>
                </a:ext>
              </a:extLst>
            </p:cNvPr>
            <p:cNvPicPr>
              <a:picLocks noChangeAspect="1" noChangeArrowheads="1"/>
            </p:cNvPicPr>
            <p:nvPr/>
          </p:nvPicPr>
          <p:blipFill>
            <a:blip r:embed="rId4" cstate="print"/>
            <a:srcRect/>
            <a:stretch>
              <a:fillRect/>
            </a:stretch>
          </p:blipFill>
          <p:spPr bwMode="auto">
            <a:xfrm>
              <a:off x="4187246" y="-635576"/>
              <a:ext cx="3960220" cy="2369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 name="Picture 3" descr="C:\Users\vivianting\Desktop\1234131.png">
              <a:extLst>
                <a:ext uri="{FF2B5EF4-FFF2-40B4-BE49-F238E27FC236}">
                  <a16:creationId xmlns:a16="http://schemas.microsoft.com/office/drawing/2014/main" xmlns="" id="{66987249-2650-4590-B62E-1B8B75C7E463}"/>
                </a:ext>
              </a:extLst>
            </p:cNvPr>
            <p:cNvPicPr>
              <a:picLocks noChangeAspect="1" noChangeArrowheads="1"/>
            </p:cNvPicPr>
            <p:nvPr/>
          </p:nvPicPr>
          <p:blipFill>
            <a:blip r:embed="rId5" cstate="print"/>
            <a:srcRect/>
            <a:stretch>
              <a:fillRect/>
            </a:stretch>
          </p:blipFill>
          <p:spPr bwMode="auto">
            <a:xfrm>
              <a:off x="5605558" y="-31029"/>
              <a:ext cx="982144" cy="667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5" name="图片 14"/>
          <p:cNvPicPr>
            <a:picLocks noChangeAspect="1"/>
          </p:cNvPicPr>
          <p:nvPr/>
        </p:nvPicPr>
        <p:blipFill rotWithShape="1">
          <a:blip r:embed="rId6" cstate="print">
            <a:extLst>
              <a:ext uri="{28A0092B-C50C-407E-A947-70E740481C1C}">
                <a14:useLocalDpi xmlns:a14="http://schemas.microsoft.com/office/drawing/2010/main" val="0"/>
              </a:ext>
            </a:extLst>
          </a:blip>
          <a:srcRect l="20861" t="23612"/>
          <a:stretch>
            <a:fillRect/>
          </a:stretch>
        </p:blipFill>
        <p:spPr>
          <a:xfrm>
            <a:off x="0" y="0"/>
            <a:ext cx="1758505" cy="1816100"/>
          </a:xfrm>
          <a:prstGeom prst="rect">
            <a:avLst/>
          </a:prstGeom>
        </p:spPr>
      </p:pic>
      <p:pic>
        <p:nvPicPr>
          <p:cNvPr id="2" name="图片 1">
            <a:extLst>
              <a:ext uri="{FF2B5EF4-FFF2-40B4-BE49-F238E27FC236}">
                <a16:creationId xmlns:a16="http://schemas.microsoft.com/office/drawing/2014/main" xmlns="" id="{7346730C-7178-4329-90BF-EB33E5FFC286}"/>
              </a:ext>
            </a:extLst>
          </p:cNvPr>
          <p:cNvPicPr>
            <a:picLocks noChangeAspect="1"/>
          </p:cNvPicPr>
          <p:nvPr/>
        </p:nvPicPr>
        <p:blipFill>
          <a:blip r:embed="rId7"/>
          <a:stretch>
            <a:fillRect/>
          </a:stretch>
        </p:blipFill>
        <p:spPr>
          <a:xfrm>
            <a:off x="4215130" y="1442155"/>
            <a:ext cx="3544316" cy="2104937"/>
          </a:xfrm>
          <a:prstGeom prst="rect">
            <a:avLst/>
          </a:prstGeom>
        </p:spPr>
      </p:pic>
      <p:pic>
        <p:nvPicPr>
          <p:cNvPr id="3" name="图片 2">
            <a:extLst>
              <a:ext uri="{FF2B5EF4-FFF2-40B4-BE49-F238E27FC236}">
                <a16:creationId xmlns:a16="http://schemas.microsoft.com/office/drawing/2014/main" xmlns="" id="{E1AC8410-AEAC-41C0-B807-57362376FD70}"/>
              </a:ext>
            </a:extLst>
          </p:cNvPr>
          <p:cNvPicPr>
            <a:picLocks noChangeAspect="1"/>
          </p:cNvPicPr>
          <p:nvPr/>
        </p:nvPicPr>
        <p:blipFill>
          <a:blip r:embed="rId8"/>
          <a:stretch>
            <a:fillRect/>
          </a:stretch>
        </p:blipFill>
        <p:spPr>
          <a:xfrm>
            <a:off x="7898004" y="1442157"/>
            <a:ext cx="4024732" cy="2104936"/>
          </a:xfrm>
          <a:prstGeom prst="rect">
            <a:avLst/>
          </a:prstGeom>
        </p:spPr>
      </p:pic>
      <p:pic>
        <p:nvPicPr>
          <p:cNvPr id="4" name="图片 3">
            <a:extLst>
              <a:ext uri="{FF2B5EF4-FFF2-40B4-BE49-F238E27FC236}">
                <a16:creationId xmlns:a16="http://schemas.microsoft.com/office/drawing/2014/main" xmlns="" id="{9642EC19-5179-49EB-A067-14D1BF401D06}"/>
              </a:ext>
            </a:extLst>
          </p:cNvPr>
          <p:cNvPicPr>
            <a:picLocks noChangeAspect="1"/>
          </p:cNvPicPr>
          <p:nvPr/>
        </p:nvPicPr>
        <p:blipFill>
          <a:blip r:embed="rId9"/>
          <a:stretch>
            <a:fillRect/>
          </a:stretch>
        </p:blipFill>
        <p:spPr>
          <a:xfrm>
            <a:off x="4149932" y="3999245"/>
            <a:ext cx="3674711" cy="2126885"/>
          </a:xfrm>
          <a:prstGeom prst="rect">
            <a:avLst/>
          </a:prstGeom>
        </p:spPr>
      </p:pic>
      <p:pic>
        <p:nvPicPr>
          <p:cNvPr id="5" name="图片 4">
            <a:extLst>
              <a:ext uri="{FF2B5EF4-FFF2-40B4-BE49-F238E27FC236}">
                <a16:creationId xmlns:a16="http://schemas.microsoft.com/office/drawing/2014/main" xmlns="" id="{7B6D5088-F335-4206-975E-6A8BBFFB7FBE}"/>
              </a:ext>
            </a:extLst>
          </p:cNvPr>
          <p:cNvPicPr>
            <a:picLocks noChangeAspect="1"/>
          </p:cNvPicPr>
          <p:nvPr/>
        </p:nvPicPr>
        <p:blipFill>
          <a:blip r:embed="rId10"/>
          <a:stretch>
            <a:fillRect/>
          </a:stretch>
        </p:blipFill>
        <p:spPr>
          <a:xfrm>
            <a:off x="8008536" y="4019341"/>
            <a:ext cx="3647553" cy="2106789"/>
          </a:xfrm>
          <a:prstGeom prst="rect">
            <a:avLst/>
          </a:prstGeom>
        </p:spPr>
      </p:pic>
      <p:pic>
        <p:nvPicPr>
          <p:cNvPr id="86" name="图片 85">
            <a:extLst>
              <a:ext uri="{FF2B5EF4-FFF2-40B4-BE49-F238E27FC236}">
                <a16:creationId xmlns:a16="http://schemas.microsoft.com/office/drawing/2014/main" xmlns="" id="{BD0A1C1F-DB6C-4B41-B2CC-A1E33F259FF0}"/>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83045" y="3862652"/>
            <a:ext cx="2417534" cy="1471159"/>
          </a:xfrm>
          <a:prstGeom prst="rect">
            <a:avLst/>
          </a:prstGeom>
        </p:spPr>
      </p:pic>
      <p:pic>
        <p:nvPicPr>
          <p:cNvPr id="87" name="图片 86">
            <a:extLst>
              <a:ext uri="{FF2B5EF4-FFF2-40B4-BE49-F238E27FC236}">
                <a16:creationId xmlns:a16="http://schemas.microsoft.com/office/drawing/2014/main" xmlns="" id="{5FC1702B-68D5-40F2-9BEA-8EBF6184D348}"/>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497784" y="4680657"/>
            <a:ext cx="1200125" cy="790198"/>
          </a:xfrm>
          <a:prstGeom prst="rect">
            <a:avLst/>
          </a:prstGeom>
        </p:spPr>
      </p:pic>
      <p:sp>
        <p:nvSpPr>
          <p:cNvPr id="7" name="文本框 6">
            <a:extLst>
              <a:ext uri="{FF2B5EF4-FFF2-40B4-BE49-F238E27FC236}">
                <a16:creationId xmlns:a16="http://schemas.microsoft.com/office/drawing/2014/main" xmlns="" id="{E92F92FE-7501-4DC3-A515-8D14E7929A21}"/>
              </a:ext>
            </a:extLst>
          </p:cNvPr>
          <p:cNvSpPr txBox="1"/>
          <p:nvPr/>
        </p:nvSpPr>
        <p:spPr>
          <a:xfrm>
            <a:off x="1285985" y="2708253"/>
            <a:ext cx="1620957" cy="338554"/>
          </a:xfrm>
          <a:prstGeom prst="rect">
            <a:avLst/>
          </a:prstGeom>
          <a:noFill/>
        </p:spPr>
        <p:txBody>
          <a:bodyPr wrap="none" rtlCol="0">
            <a:spAutoFit/>
          </a:bodyPr>
          <a:lstStyle/>
          <a:p>
            <a:r>
              <a:rPr lang="zh-CN" altLang="en-US" sz="1600" b="1" dirty="0"/>
              <a:t>云平台统一门户</a:t>
            </a:r>
          </a:p>
        </p:txBody>
      </p:sp>
      <p:sp>
        <p:nvSpPr>
          <p:cNvPr id="8" name="文本框 7">
            <a:extLst>
              <a:ext uri="{FF2B5EF4-FFF2-40B4-BE49-F238E27FC236}">
                <a16:creationId xmlns:a16="http://schemas.microsoft.com/office/drawing/2014/main" xmlns="" id="{E2F442AC-4C42-4185-8EA0-10EC79C0E605}"/>
              </a:ext>
            </a:extLst>
          </p:cNvPr>
          <p:cNvSpPr txBox="1"/>
          <p:nvPr/>
        </p:nvSpPr>
        <p:spPr>
          <a:xfrm>
            <a:off x="581941" y="5818353"/>
            <a:ext cx="2877711" cy="307777"/>
          </a:xfrm>
          <a:prstGeom prst="rect">
            <a:avLst/>
          </a:prstGeom>
          <a:noFill/>
        </p:spPr>
        <p:txBody>
          <a:bodyPr wrap="none" rtlCol="0">
            <a:spAutoFit/>
          </a:bodyPr>
          <a:lstStyle/>
          <a:p>
            <a:r>
              <a:rPr lang="zh-CN" altLang="en-US" sz="1400" dirty="0">
                <a:solidFill>
                  <a:srgbClr val="FF0000"/>
                </a:solidFill>
              </a:rPr>
              <a:t>中国联通智慧教育</a:t>
            </a:r>
            <a:r>
              <a:rPr lang="en-US" altLang="zh-CN" sz="1400" dirty="0" smtClean="0">
                <a:solidFill>
                  <a:srgbClr val="0070C0"/>
                </a:solidFill>
              </a:rPr>
              <a:t>—</a:t>
            </a:r>
            <a:r>
              <a:rPr lang="zh-CN" altLang="en-US" sz="1400" dirty="0" smtClean="0">
                <a:solidFill>
                  <a:srgbClr val="0070C0"/>
                </a:solidFill>
              </a:rPr>
              <a:t>课堂教学空间</a:t>
            </a:r>
            <a:endParaRPr lang="zh-CN" altLang="en-US" sz="1400" dirty="0">
              <a:solidFill>
                <a:srgbClr val="0070C0"/>
              </a:solidFill>
            </a:endParaRPr>
          </a:p>
        </p:txBody>
      </p:sp>
      <p:sp>
        <p:nvSpPr>
          <p:cNvPr id="17" name="文本框 16"/>
          <p:cNvSpPr txBox="1"/>
          <p:nvPr/>
        </p:nvSpPr>
        <p:spPr>
          <a:xfrm>
            <a:off x="1758505" y="428690"/>
            <a:ext cx="5109091" cy="584775"/>
          </a:xfrm>
          <a:prstGeom prst="rect">
            <a:avLst/>
          </a:prstGeom>
          <a:noFill/>
        </p:spPr>
        <p:txBody>
          <a:bodyPr wrap="none" rtlCol="0">
            <a:spAutoFit/>
            <a:scene3d>
              <a:camera prst="orthographicFront"/>
              <a:lightRig rig="threePt" dir="t"/>
            </a:scene3d>
            <a:sp3d contourW="12700"/>
          </a:bodyPr>
          <a:lstStyle/>
          <a:p>
            <a:r>
              <a:rPr lang="zh-CN" altLang="en-US" sz="3200" b="1" dirty="0" smtClean="0">
                <a:solidFill>
                  <a:schemeClr val="tx1">
                    <a:lumMod val="75000"/>
                    <a:lumOff val="25000"/>
                  </a:schemeClr>
                </a:solidFill>
                <a:latin typeface="+mn-ea"/>
              </a:rPr>
              <a:t>“区域教育云”业务展现层</a:t>
            </a:r>
            <a:endParaRPr lang="zh-CN" altLang="en-US" sz="3200" b="1" dirty="0">
              <a:solidFill>
                <a:schemeClr val="tx1">
                  <a:lumMod val="75000"/>
                  <a:lumOff val="25000"/>
                </a:schemeClr>
              </a:solidFill>
              <a:latin typeface="+mn-ea"/>
            </a:endParaRPr>
          </a:p>
        </p:txBody>
      </p:sp>
    </p:spTree>
    <p:custDataLst>
      <p:tags r:id="rId1"/>
    </p:custDataLst>
    <p:extLst>
      <p:ext uri="{BB962C8B-B14F-4D97-AF65-F5344CB8AC3E}">
        <p14:creationId xmlns:p14="http://schemas.microsoft.com/office/powerpoint/2010/main" val="25766060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rotWithShape="1">
          <a:blip r:embed="rId4" cstate="print">
            <a:extLst>
              <a:ext uri="{28A0092B-C50C-407E-A947-70E740481C1C}">
                <a14:useLocalDpi xmlns:a14="http://schemas.microsoft.com/office/drawing/2010/main" val="0"/>
              </a:ext>
            </a:extLst>
          </a:blip>
          <a:srcRect l="20861" t="23612"/>
          <a:stretch>
            <a:fillRect/>
          </a:stretch>
        </p:blipFill>
        <p:spPr>
          <a:xfrm>
            <a:off x="0" y="0"/>
            <a:ext cx="1758505" cy="1816100"/>
          </a:xfrm>
          <a:prstGeom prst="rect">
            <a:avLst/>
          </a:prstGeom>
        </p:spPr>
      </p:pic>
      <p:sp>
        <p:nvSpPr>
          <p:cNvPr id="17" name="文本框 16"/>
          <p:cNvSpPr txBox="1"/>
          <p:nvPr/>
        </p:nvSpPr>
        <p:spPr>
          <a:xfrm>
            <a:off x="1758505" y="428690"/>
            <a:ext cx="5929828" cy="584775"/>
          </a:xfrm>
          <a:prstGeom prst="rect">
            <a:avLst/>
          </a:prstGeom>
          <a:noFill/>
        </p:spPr>
        <p:txBody>
          <a:bodyPr wrap="none" rtlCol="0">
            <a:spAutoFit/>
            <a:scene3d>
              <a:camera prst="orthographicFront"/>
              <a:lightRig rig="threePt" dir="t"/>
            </a:scene3d>
            <a:sp3d contourW="12700"/>
          </a:bodyPr>
          <a:lstStyle/>
          <a:p>
            <a:r>
              <a:rPr lang="zh-CN" altLang="en-US" sz="3200" b="1" dirty="0" smtClean="0">
                <a:solidFill>
                  <a:schemeClr val="tx1">
                    <a:lumMod val="75000"/>
                    <a:lumOff val="25000"/>
                  </a:schemeClr>
                </a:solidFill>
                <a:latin typeface="+mn-ea"/>
              </a:rPr>
              <a:t>“区域教育云”最终实现的目标</a:t>
            </a:r>
            <a:endParaRPr lang="zh-CN" altLang="en-US" sz="3200" b="1" dirty="0">
              <a:solidFill>
                <a:schemeClr val="tx1">
                  <a:lumMod val="75000"/>
                  <a:lumOff val="25000"/>
                </a:schemeClr>
              </a:solidFill>
              <a:latin typeface="+mn-ea"/>
            </a:endParaRPr>
          </a:p>
        </p:txBody>
      </p:sp>
      <p:pic>
        <p:nvPicPr>
          <p:cNvPr id="16" name="图片 15"/>
          <p:cNvPicPr>
            <a:picLocks noChangeAspect="1"/>
          </p:cNvPicPr>
          <p:nvPr/>
        </p:nvPicPr>
        <p:blipFill>
          <a:blip r:embed="rId5"/>
          <a:stretch>
            <a:fillRect/>
          </a:stretch>
        </p:blipFill>
        <p:spPr>
          <a:xfrm>
            <a:off x="2428406" y="1119483"/>
            <a:ext cx="6490742" cy="4975145"/>
          </a:xfrm>
          <a:prstGeom prst="rect">
            <a:avLst/>
          </a:prstGeom>
        </p:spPr>
      </p:pic>
      <p:sp>
        <p:nvSpPr>
          <p:cNvPr id="6" name="矩形 5"/>
          <p:cNvSpPr/>
          <p:nvPr/>
        </p:nvSpPr>
        <p:spPr>
          <a:xfrm>
            <a:off x="879252" y="5934670"/>
            <a:ext cx="10163331" cy="923330"/>
          </a:xfrm>
          <a:prstGeom prst="rect">
            <a:avLst/>
          </a:prstGeom>
        </p:spPr>
        <p:txBody>
          <a:bodyPr wrap="square">
            <a:spAutoFit/>
          </a:bodyPr>
          <a:lstStyle/>
          <a:p>
            <a:pPr>
              <a:lnSpc>
                <a:spcPct val="150000"/>
              </a:lnSpc>
            </a:pPr>
            <a:r>
              <a:rPr lang="zh-CN" altLang="en-US" dirty="0">
                <a:latin typeface="+mn-ea"/>
              </a:rPr>
              <a:t>任何人、在任何地点、任何时间、使用任何终端都能便捷地享受</a:t>
            </a:r>
            <a:r>
              <a:rPr lang="zh-CN" altLang="en-US" dirty="0" smtClean="0">
                <a:latin typeface="+mn-ea"/>
              </a:rPr>
              <a:t>到中国联通教育云平台</a:t>
            </a:r>
            <a:r>
              <a:rPr lang="zh-CN" altLang="en-US" dirty="0">
                <a:latin typeface="+mn-ea"/>
              </a:rPr>
              <a:t>提供的服务，</a:t>
            </a:r>
            <a:endParaRPr lang="en-US" altLang="zh-CN" dirty="0">
              <a:latin typeface="+mn-ea"/>
            </a:endParaRPr>
          </a:p>
          <a:p>
            <a:pPr algn="ctr">
              <a:lnSpc>
                <a:spcPct val="150000"/>
              </a:lnSpc>
            </a:pPr>
            <a:r>
              <a:rPr lang="zh-CN" altLang="en-US" b="1" dirty="0">
                <a:solidFill>
                  <a:srgbClr val="C00000"/>
                </a:solidFill>
                <a:latin typeface="+mn-ea"/>
              </a:rPr>
              <a:t>实现区域教育人人皆学、处处能学、时时可学。</a:t>
            </a:r>
            <a:endParaRPr lang="zh-CN" altLang="en-US" sz="2000" b="1" dirty="0">
              <a:solidFill>
                <a:srgbClr val="C00000"/>
              </a:solidFill>
              <a:latin typeface="+mn-ea"/>
            </a:endParaRPr>
          </a:p>
        </p:txBody>
      </p:sp>
    </p:spTree>
    <p:custDataLst>
      <p:tags r:id="rId1"/>
    </p:custDataLst>
    <p:extLst>
      <p:ext uri="{BB962C8B-B14F-4D97-AF65-F5344CB8AC3E}">
        <p14:creationId xmlns:p14="http://schemas.microsoft.com/office/powerpoint/2010/main" val="6401822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框 14"/>
          <p:cNvSpPr txBox="1"/>
          <p:nvPr/>
        </p:nvSpPr>
        <p:spPr>
          <a:xfrm>
            <a:off x="7048612" y="2918652"/>
            <a:ext cx="4416594" cy="1107996"/>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defRPr/>
            </a:pPr>
            <a:r>
              <a:rPr kumimoji="0" lang="zh-CN" altLang="en-US" sz="6600" b="1" i="0" u="none" strike="noStrike" kern="1200" cap="none" spc="0" normalizeH="0" baseline="0" noProof="0" dirty="0" smtClean="0">
                <a:ln>
                  <a:noFill/>
                </a:ln>
                <a:solidFill>
                  <a:prstClr val="black">
                    <a:lumMod val="75000"/>
                    <a:lumOff val="25000"/>
                  </a:prstClr>
                </a:solidFill>
                <a:effectLst/>
                <a:uLnTx/>
                <a:uFillTx/>
                <a:latin typeface="汉仪趣黑W" panose="00020600040101010101" pitchFamily="18" charset="-122"/>
                <a:ea typeface="汉仪趣黑W" panose="00020600040101010101" pitchFamily="18" charset="-122"/>
                <a:cs typeface="+mn-cs"/>
              </a:rPr>
              <a:t>感谢聆听！</a:t>
            </a:r>
            <a:endParaRPr kumimoji="0" lang="en-US" altLang="zh-CN" sz="6600" b="1" i="0" u="none" strike="noStrike" kern="1200" cap="none" spc="0" normalizeH="0" baseline="0" noProof="0" dirty="0" smtClean="0">
              <a:ln>
                <a:noFill/>
              </a:ln>
              <a:solidFill>
                <a:prstClr val="black">
                  <a:lumMod val="75000"/>
                  <a:lumOff val="25000"/>
                </a:prstClr>
              </a:solidFill>
              <a:effectLst/>
              <a:uLnTx/>
              <a:uFillTx/>
              <a:latin typeface="汉仪趣黑W" panose="00020600040101010101" pitchFamily="18" charset="-122"/>
              <a:ea typeface="汉仪趣黑W" panose="00020600040101010101" pitchFamily="18" charset="-122"/>
              <a:cs typeface="+mn-cs"/>
            </a:endParaRPr>
          </a:p>
        </p:txBody>
      </p:sp>
      <p:sp>
        <p:nvSpPr>
          <p:cNvPr id="2" name="文本框 1"/>
          <p:cNvSpPr txBox="1"/>
          <p:nvPr/>
        </p:nvSpPr>
        <p:spPr>
          <a:xfrm>
            <a:off x="7483326" y="4841823"/>
            <a:ext cx="4452079" cy="1338828"/>
          </a:xfrm>
          <a:prstGeom prst="rect">
            <a:avLst/>
          </a:prstGeom>
          <a:noFill/>
        </p:spPr>
        <p:txBody>
          <a:bodyPr wrap="square" rtlCol="0">
            <a:spAutoFit/>
          </a:bodyPr>
          <a:lstStyle/>
          <a:p>
            <a:pPr>
              <a:lnSpc>
                <a:spcPct val="150000"/>
              </a:lnSpc>
            </a:pPr>
            <a:r>
              <a:rPr lang="zh-CN" altLang="en-US" dirty="0" smtClean="0"/>
              <a:t>教育行业产品联系人：木雯佳</a:t>
            </a:r>
            <a:endParaRPr lang="en-US" altLang="zh-CN" dirty="0" smtClean="0"/>
          </a:p>
          <a:p>
            <a:pPr>
              <a:lnSpc>
                <a:spcPct val="150000"/>
              </a:lnSpc>
            </a:pPr>
            <a:r>
              <a:rPr lang="zh-CN" altLang="en-US" dirty="0" smtClean="0"/>
              <a:t>联系电话：</a:t>
            </a:r>
            <a:r>
              <a:rPr lang="en-US" altLang="zh-CN" dirty="0" smtClean="0"/>
              <a:t>18601101117</a:t>
            </a:r>
          </a:p>
          <a:p>
            <a:pPr>
              <a:lnSpc>
                <a:spcPct val="150000"/>
              </a:lnSpc>
            </a:pPr>
            <a:r>
              <a:rPr lang="zh-CN" altLang="en-US" dirty="0" smtClean="0"/>
              <a:t>电子邮箱：</a:t>
            </a:r>
            <a:r>
              <a:rPr lang="en-US" altLang="zh-CN" dirty="0" smtClean="0"/>
              <a:t>muwj1@chinaunicom.cn</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图片 10"/>
          <p:cNvPicPr>
            <a:picLocks noChangeAspect="1"/>
          </p:cNvPicPr>
          <p:nvPr/>
        </p:nvPicPr>
        <p:blipFill rotWithShape="1">
          <a:blip r:embed="rId21" cstate="print">
            <a:extLst>
              <a:ext uri="{28A0092B-C50C-407E-A947-70E740481C1C}">
                <a14:useLocalDpi xmlns:a14="http://schemas.microsoft.com/office/drawing/2010/main" val="0"/>
              </a:ext>
            </a:extLst>
          </a:blip>
          <a:srcRect l="20861" t="23612"/>
          <a:stretch>
            <a:fillRect/>
          </a:stretch>
        </p:blipFill>
        <p:spPr>
          <a:xfrm>
            <a:off x="0" y="1"/>
            <a:ext cx="1758505" cy="1816100"/>
          </a:xfrm>
          <a:prstGeom prst="rect">
            <a:avLst/>
          </a:prstGeom>
        </p:spPr>
      </p:pic>
      <p:sp>
        <p:nvSpPr>
          <p:cNvPr id="12" name="文本框 11"/>
          <p:cNvSpPr txBox="1"/>
          <p:nvPr/>
        </p:nvSpPr>
        <p:spPr>
          <a:xfrm>
            <a:off x="1758505" y="428690"/>
            <a:ext cx="5519460" cy="584775"/>
          </a:xfrm>
          <a:prstGeom prst="rect">
            <a:avLst/>
          </a:prstGeom>
          <a:noFill/>
        </p:spPr>
        <p:txBody>
          <a:bodyPr wrap="none" rtlCol="0">
            <a:spAutoFit/>
            <a:scene3d>
              <a:camera prst="orthographicFront"/>
              <a:lightRig rig="threePt" dir="t"/>
            </a:scene3d>
            <a:sp3d contourW="12700"/>
          </a:bodyPr>
          <a:lstStyle/>
          <a:p>
            <a:r>
              <a:rPr lang="zh-CN" altLang="en-US" sz="3200" b="1" dirty="0" smtClean="0">
                <a:solidFill>
                  <a:schemeClr val="tx1">
                    <a:lumMod val="75000"/>
                    <a:lumOff val="25000"/>
                  </a:schemeClr>
                </a:solidFill>
                <a:latin typeface="+mn-ea"/>
              </a:rPr>
              <a:t>我国教育信息化需求规模</a:t>
            </a:r>
            <a:r>
              <a:rPr lang="zh-CN" altLang="en-US" sz="3200" b="1" dirty="0">
                <a:solidFill>
                  <a:schemeClr val="tx1">
                    <a:lumMod val="75000"/>
                    <a:lumOff val="25000"/>
                  </a:schemeClr>
                </a:solidFill>
                <a:latin typeface="+mn-ea"/>
              </a:rPr>
              <a:t>巨大</a:t>
            </a:r>
          </a:p>
        </p:txBody>
      </p:sp>
      <p:cxnSp>
        <p:nvCxnSpPr>
          <p:cNvPr id="24" name="MH_Other_4"/>
          <p:cNvCxnSpPr/>
          <p:nvPr>
            <p:custDataLst>
              <p:tags r:id="rId2"/>
            </p:custDataLst>
          </p:nvPr>
        </p:nvCxnSpPr>
        <p:spPr>
          <a:xfrm flipV="1">
            <a:off x="526667" y="2306199"/>
            <a:ext cx="11214821" cy="70385"/>
          </a:xfrm>
          <a:prstGeom prst="line">
            <a:avLst/>
          </a:prstGeom>
          <a:ln w="63500">
            <a:solidFill>
              <a:srgbClr val="DBDBDB"/>
            </a:solidFill>
            <a:tailEnd type="triangle"/>
          </a:ln>
        </p:spPr>
        <p:style>
          <a:lnRef idx="1">
            <a:schemeClr val="accent1"/>
          </a:lnRef>
          <a:fillRef idx="0">
            <a:schemeClr val="accent1"/>
          </a:fillRef>
          <a:effectRef idx="0">
            <a:schemeClr val="accent1"/>
          </a:effectRef>
          <a:fontRef idx="minor">
            <a:schemeClr val="tx1"/>
          </a:fontRef>
        </p:style>
      </p:cxnSp>
      <p:grpSp>
        <p:nvGrpSpPr>
          <p:cNvPr id="2" name="组合 1"/>
          <p:cNvGrpSpPr/>
          <p:nvPr/>
        </p:nvGrpSpPr>
        <p:grpSpPr>
          <a:xfrm>
            <a:off x="615568" y="1592627"/>
            <a:ext cx="2478285" cy="4878266"/>
            <a:chOff x="857240" y="1546865"/>
            <a:chExt cx="3117219" cy="4882510"/>
          </a:xfrm>
        </p:grpSpPr>
        <p:cxnSp>
          <p:nvCxnSpPr>
            <p:cNvPr id="16" name="MH_Other_1"/>
            <p:cNvCxnSpPr>
              <a:stCxn id="25" idx="2"/>
              <a:endCxn id="31" idx="0"/>
            </p:cNvCxnSpPr>
            <p:nvPr>
              <p:custDataLst>
                <p:tags r:id="rId15"/>
              </p:custDataLst>
            </p:nvPr>
          </p:nvCxnSpPr>
          <p:spPr>
            <a:xfrm>
              <a:off x="2444026" y="2704454"/>
              <a:ext cx="20408" cy="269481"/>
            </a:xfrm>
            <a:prstGeom prst="line">
              <a:avLst/>
            </a:prstGeom>
            <a:ln w="63500">
              <a:solidFill>
                <a:srgbClr val="DBDBDB"/>
              </a:solidFill>
            </a:ln>
          </p:spPr>
          <p:style>
            <a:lnRef idx="1">
              <a:schemeClr val="accent1"/>
            </a:lnRef>
            <a:fillRef idx="0">
              <a:schemeClr val="accent1"/>
            </a:fillRef>
            <a:effectRef idx="0">
              <a:schemeClr val="accent1"/>
            </a:effectRef>
            <a:fontRef idx="minor">
              <a:schemeClr val="tx1"/>
            </a:fontRef>
          </p:style>
        </p:cxnSp>
        <p:sp>
          <p:nvSpPr>
            <p:cNvPr id="25" name="MH_SubTitle_1"/>
            <p:cNvSpPr/>
            <p:nvPr>
              <p:custDataLst>
                <p:tags r:id="rId16"/>
              </p:custDataLst>
            </p:nvPr>
          </p:nvSpPr>
          <p:spPr>
            <a:xfrm>
              <a:off x="1327045" y="1546865"/>
              <a:ext cx="2233960" cy="1157589"/>
            </a:xfrm>
            <a:prstGeom prst="roundRect">
              <a:avLst>
                <a:gd name="adj" fmla="val 50000"/>
              </a:avLst>
            </a:prstGeom>
            <a:solidFill>
              <a:schemeClr val="accent1"/>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a:defRPr/>
              </a:pPr>
              <a:endParaRPr lang="zh-CN" altLang="en-US" sz="1600" dirty="0">
                <a:solidFill>
                  <a:srgbClr val="FFFFFF"/>
                </a:solidFill>
                <a:latin typeface="+mj-ea"/>
                <a:ea typeface="+mj-ea"/>
              </a:endParaRPr>
            </a:p>
          </p:txBody>
        </p:sp>
        <p:sp>
          <p:nvSpPr>
            <p:cNvPr id="26" name="MH_Text_1"/>
            <p:cNvSpPr/>
            <p:nvPr>
              <p:custDataLst>
                <p:tags r:id="rId17"/>
              </p:custDataLst>
            </p:nvPr>
          </p:nvSpPr>
          <p:spPr>
            <a:xfrm>
              <a:off x="857240" y="3162573"/>
              <a:ext cx="3117219" cy="3266802"/>
            </a:xfrm>
            <a:prstGeom prst="roundRect">
              <a:avLst/>
            </a:prstGeom>
            <a:solidFill>
              <a:srgbClr val="FFFFFF"/>
            </a:solidFill>
            <a:ln w="6350">
              <a:solidFill>
                <a:srgbClr val="DBDBDB"/>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a:lnSpc>
                  <a:spcPct val="150000"/>
                </a:lnSpc>
                <a:defRPr/>
              </a:pPr>
              <a:endParaRPr lang="zh-CN" altLang="en-US" sz="1400" dirty="0">
                <a:solidFill>
                  <a:srgbClr val="494949"/>
                </a:solidFill>
                <a:latin typeface="+mj-ea"/>
                <a:ea typeface="+mj-ea"/>
              </a:endParaRPr>
            </a:p>
          </p:txBody>
        </p:sp>
        <p:sp>
          <p:nvSpPr>
            <p:cNvPr id="31" name="MH_Other_5"/>
            <p:cNvSpPr/>
            <p:nvPr>
              <p:custDataLst>
                <p:tags r:id="rId18"/>
              </p:custDataLst>
            </p:nvPr>
          </p:nvSpPr>
          <p:spPr>
            <a:xfrm>
              <a:off x="2257715" y="2973934"/>
              <a:ext cx="413437" cy="403162"/>
            </a:xfrm>
            <a:prstGeom prst="ellipse">
              <a:avLst/>
            </a:prstGeom>
            <a:solidFill>
              <a:schemeClr val="accent1"/>
            </a:solidFill>
            <a:ln w="38100">
              <a:solidFill>
                <a:srgbClr val="DBDBDB"/>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latin typeface="+mj-ea"/>
                <a:ea typeface="+mj-ea"/>
              </a:endParaRPr>
            </a:p>
          </p:txBody>
        </p:sp>
        <p:sp>
          <p:nvSpPr>
            <p:cNvPr id="35" name="矩形 34"/>
            <p:cNvSpPr/>
            <p:nvPr/>
          </p:nvSpPr>
          <p:spPr>
            <a:xfrm>
              <a:off x="1551485" y="1690170"/>
              <a:ext cx="1893707" cy="792963"/>
            </a:xfrm>
            <a:prstGeom prst="rect">
              <a:avLst/>
            </a:prstGeom>
          </p:spPr>
          <p:txBody>
            <a:bodyPr wrap="square">
              <a:spAutoFit/>
              <a:scene3d>
                <a:camera prst="orthographicFront"/>
                <a:lightRig rig="threePt" dir="t"/>
              </a:scene3d>
              <a:sp3d contourW="12700"/>
            </a:bodyPr>
            <a:lstStyle/>
            <a:p>
              <a:pPr algn="ctr">
                <a:lnSpc>
                  <a:spcPct val="120000"/>
                </a:lnSpc>
              </a:pPr>
              <a:r>
                <a:rPr lang="zh-CN" altLang="en-US" sz="2000" b="1" dirty="0" smtClean="0">
                  <a:solidFill>
                    <a:schemeClr val="bg1"/>
                  </a:solidFill>
                  <a:latin typeface="+mj-ea"/>
                  <a:ea typeface="+mj-ea"/>
                </a:rPr>
                <a:t>幼儿教育（</a:t>
              </a:r>
              <a:r>
                <a:rPr lang="en-US" altLang="zh-CN" sz="2000" b="1" dirty="0" smtClean="0">
                  <a:solidFill>
                    <a:schemeClr val="bg1"/>
                  </a:solidFill>
                  <a:latin typeface="+mj-ea"/>
                  <a:ea typeface="+mj-ea"/>
                </a:rPr>
                <a:t>2-6</a:t>
              </a:r>
              <a:r>
                <a:rPr lang="zh-CN" altLang="en-US" sz="2000" b="1" dirty="0" smtClean="0">
                  <a:solidFill>
                    <a:schemeClr val="bg1"/>
                  </a:solidFill>
                  <a:latin typeface="+mj-ea"/>
                  <a:ea typeface="+mj-ea"/>
                </a:rPr>
                <a:t>岁）</a:t>
              </a:r>
              <a:endParaRPr lang="zh-CN" altLang="en-US" sz="2000" b="1" dirty="0">
                <a:solidFill>
                  <a:schemeClr val="bg1"/>
                </a:solidFill>
                <a:latin typeface="+mj-ea"/>
                <a:ea typeface="+mj-ea"/>
              </a:endParaRPr>
            </a:p>
          </p:txBody>
        </p:sp>
      </p:grpSp>
      <p:grpSp>
        <p:nvGrpSpPr>
          <p:cNvPr id="3" name="组合 2"/>
          <p:cNvGrpSpPr/>
          <p:nvPr/>
        </p:nvGrpSpPr>
        <p:grpSpPr>
          <a:xfrm>
            <a:off x="3267699" y="1592628"/>
            <a:ext cx="2676918" cy="4878265"/>
            <a:chOff x="4409371" y="1546865"/>
            <a:chExt cx="3117219" cy="4878265"/>
          </a:xfrm>
        </p:grpSpPr>
        <p:sp>
          <p:nvSpPr>
            <p:cNvPr id="40" name="MH_Text_1"/>
            <p:cNvSpPr/>
            <p:nvPr>
              <p:custDataLst>
                <p:tags r:id="rId11"/>
              </p:custDataLst>
            </p:nvPr>
          </p:nvSpPr>
          <p:spPr>
            <a:xfrm>
              <a:off x="4409371" y="3158328"/>
              <a:ext cx="3117219" cy="3266802"/>
            </a:xfrm>
            <a:prstGeom prst="roundRect">
              <a:avLst/>
            </a:prstGeom>
            <a:solidFill>
              <a:srgbClr val="FFFFFF"/>
            </a:solidFill>
            <a:ln w="6350">
              <a:solidFill>
                <a:srgbClr val="DBDBDB"/>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a:lnSpc>
                  <a:spcPct val="150000"/>
                </a:lnSpc>
                <a:defRPr/>
              </a:pPr>
              <a:endParaRPr lang="zh-CN" altLang="en-US" sz="1400" dirty="0">
                <a:solidFill>
                  <a:srgbClr val="494949"/>
                </a:solidFill>
                <a:latin typeface="+mj-ea"/>
                <a:ea typeface="+mj-ea"/>
              </a:endParaRPr>
            </a:p>
          </p:txBody>
        </p:sp>
        <p:sp>
          <p:nvSpPr>
            <p:cNvPr id="41" name="矩形 40"/>
            <p:cNvSpPr/>
            <p:nvPr/>
          </p:nvSpPr>
          <p:spPr>
            <a:xfrm>
              <a:off x="4456947" y="3427807"/>
              <a:ext cx="3069643" cy="2936188"/>
            </a:xfrm>
            <a:prstGeom prst="rect">
              <a:avLst/>
            </a:prstGeom>
          </p:spPr>
          <p:txBody>
            <a:bodyPr wrap="square">
              <a:spAutoFit/>
              <a:scene3d>
                <a:camera prst="orthographicFront"/>
                <a:lightRig rig="threePt" dir="t"/>
              </a:scene3d>
              <a:sp3d contourW="12700"/>
            </a:bodyPr>
            <a:lstStyle/>
            <a:p>
              <a:pPr marL="285750" indent="-285750">
                <a:lnSpc>
                  <a:spcPct val="120000"/>
                </a:lnSpc>
                <a:buFont typeface="Wingdings" panose="05000000000000000000" pitchFamily="2" charset="2"/>
                <a:buChar char="l"/>
              </a:pPr>
              <a:r>
                <a:rPr lang="zh-CN" altLang="en-US" sz="1400" dirty="0">
                  <a:solidFill>
                    <a:schemeClr val="tx1">
                      <a:lumMod val="50000"/>
                      <a:lumOff val="50000"/>
                    </a:schemeClr>
                  </a:solidFill>
                  <a:latin typeface="+mj-ea"/>
                  <a:ea typeface="+mj-ea"/>
                </a:rPr>
                <a:t>全国有</a:t>
              </a:r>
              <a:r>
                <a:rPr lang="en-US" altLang="zh-CN" sz="1400" dirty="0">
                  <a:solidFill>
                    <a:schemeClr val="tx1">
                      <a:lumMod val="50000"/>
                      <a:lumOff val="50000"/>
                    </a:schemeClr>
                  </a:solidFill>
                  <a:latin typeface="+mj-ea"/>
                  <a:ea typeface="+mj-ea"/>
                </a:rPr>
                <a:t>2</a:t>
              </a:r>
              <a:r>
                <a:rPr lang="zh-CN" altLang="en-US" sz="1400" dirty="0">
                  <a:solidFill>
                    <a:schemeClr val="tx1">
                      <a:lumMod val="50000"/>
                      <a:lumOff val="50000"/>
                    </a:schemeClr>
                  </a:solidFill>
                  <a:latin typeface="+mj-ea"/>
                  <a:ea typeface="+mj-ea"/>
                </a:rPr>
                <a:t>亿中小学生，</a:t>
              </a:r>
              <a:r>
                <a:rPr lang="en-US" altLang="zh-CN" sz="1400" dirty="0">
                  <a:solidFill>
                    <a:schemeClr val="tx1">
                      <a:lumMod val="50000"/>
                      <a:lumOff val="50000"/>
                    </a:schemeClr>
                  </a:solidFill>
                  <a:latin typeface="+mj-ea"/>
                  <a:ea typeface="+mj-ea"/>
                </a:rPr>
                <a:t>4</a:t>
              </a:r>
              <a:r>
                <a:rPr lang="zh-CN" altLang="en-US" sz="1400" dirty="0">
                  <a:solidFill>
                    <a:schemeClr val="tx1">
                      <a:lumMod val="50000"/>
                      <a:lumOff val="50000"/>
                    </a:schemeClr>
                  </a:solidFill>
                  <a:latin typeface="+mj-ea"/>
                  <a:ea typeface="+mj-ea"/>
                </a:rPr>
                <a:t>亿家长用户，</a:t>
              </a:r>
              <a:r>
                <a:rPr lang="en-US" altLang="zh-CN" sz="1400" dirty="0">
                  <a:solidFill>
                    <a:schemeClr val="tx1">
                      <a:lumMod val="50000"/>
                      <a:lumOff val="50000"/>
                    </a:schemeClr>
                  </a:solidFill>
                  <a:latin typeface="+mj-ea"/>
                  <a:ea typeface="+mj-ea"/>
                </a:rPr>
                <a:t>400</a:t>
              </a:r>
              <a:r>
                <a:rPr lang="zh-CN" altLang="en-US" sz="1400" dirty="0">
                  <a:solidFill>
                    <a:schemeClr val="tx1">
                      <a:lumMod val="50000"/>
                      <a:lumOff val="50000"/>
                    </a:schemeClr>
                  </a:solidFill>
                  <a:latin typeface="+mj-ea"/>
                  <a:ea typeface="+mj-ea"/>
                </a:rPr>
                <a:t>万班级、</a:t>
              </a:r>
              <a:r>
                <a:rPr lang="en-US" altLang="zh-CN" sz="1400" dirty="0">
                  <a:solidFill>
                    <a:schemeClr val="tx1">
                      <a:lumMod val="50000"/>
                      <a:lumOff val="50000"/>
                    </a:schemeClr>
                  </a:solidFill>
                  <a:latin typeface="+mj-ea"/>
                  <a:ea typeface="+mj-ea"/>
                </a:rPr>
                <a:t>1800</a:t>
              </a:r>
              <a:r>
                <a:rPr lang="zh-CN" altLang="en-US" sz="1400" dirty="0">
                  <a:solidFill>
                    <a:schemeClr val="tx1">
                      <a:lumMod val="50000"/>
                      <a:lumOff val="50000"/>
                    </a:schemeClr>
                  </a:solidFill>
                  <a:latin typeface="+mj-ea"/>
                  <a:ea typeface="+mj-ea"/>
                </a:rPr>
                <a:t>万教师</a:t>
              </a:r>
              <a:r>
                <a:rPr lang="zh-CN" altLang="en-US" sz="1400" dirty="0" smtClean="0">
                  <a:solidFill>
                    <a:schemeClr val="tx1">
                      <a:lumMod val="50000"/>
                      <a:lumOff val="50000"/>
                    </a:schemeClr>
                  </a:solidFill>
                  <a:latin typeface="+mj-ea"/>
                  <a:ea typeface="+mj-ea"/>
                </a:rPr>
                <a:t>用户</a:t>
              </a:r>
              <a:r>
                <a:rPr lang="zh-CN" altLang="en-US" sz="1400" dirty="0">
                  <a:solidFill>
                    <a:schemeClr val="tx1">
                      <a:lumMod val="50000"/>
                      <a:lumOff val="50000"/>
                    </a:schemeClr>
                  </a:solidFill>
                  <a:latin typeface="+mj-ea"/>
                  <a:ea typeface="+mj-ea"/>
                </a:rPr>
                <a:t>。</a:t>
              </a:r>
            </a:p>
            <a:p>
              <a:pPr marL="285750" indent="-285750">
                <a:lnSpc>
                  <a:spcPct val="120000"/>
                </a:lnSpc>
                <a:buFont typeface="Wingdings" panose="05000000000000000000" pitchFamily="2" charset="2"/>
                <a:buChar char="l"/>
              </a:pPr>
              <a:r>
                <a:rPr lang="zh-CN" altLang="en-US" sz="1400" dirty="0">
                  <a:solidFill>
                    <a:schemeClr val="tx1">
                      <a:lumMod val="50000"/>
                      <a:lumOff val="50000"/>
                    </a:schemeClr>
                  </a:solidFill>
                  <a:latin typeface="+mj-ea"/>
                  <a:ea typeface="+mj-ea"/>
                </a:rPr>
                <a:t>据教育部统计，全国中小学共有近</a:t>
              </a:r>
              <a:r>
                <a:rPr lang="en-US" altLang="zh-CN" sz="1400" dirty="0">
                  <a:solidFill>
                    <a:schemeClr val="tx1">
                      <a:lumMod val="50000"/>
                      <a:lumOff val="50000"/>
                    </a:schemeClr>
                  </a:solidFill>
                  <a:latin typeface="+mj-ea"/>
                  <a:ea typeface="+mj-ea"/>
                </a:rPr>
                <a:t>400</a:t>
              </a:r>
              <a:r>
                <a:rPr lang="zh-CN" altLang="en-US" sz="1400" dirty="0">
                  <a:solidFill>
                    <a:schemeClr val="tx1">
                      <a:lumMod val="50000"/>
                      <a:lumOff val="50000"/>
                    </a:schemeClr>
                  </a:solidFill>
                  <a:latin typeface="+mj-ea"/>
                  <a:ea typeface="+mj-ea"/>
                </a:rPr>
                <a:t>万个班级。目前，</a:t>
              </a:r>
              <a:r>
                <a:rPr lang="en-US" altLang="zh-CN" sz="1400" dirty="0">
                  <a:solidFill>
                    <a:schemeClr val="tx1">
                      <a:lumMod val="50000"/>
                      <a:lumOff val="50000"/>
                    </a:schemeClr>
                  </a:solidFill>
                  <a:latin typeface="+mj-ea"/>
                  <a:ea typeface="+mj-ea"/>
                </a:rPr>
                <a:t>91</a:t>
              </a:r>
              <a:r>
                <a:rPr lang="zh-CN" altLang="en-US" sz="1400" dirty="0">
                  <a:solidFill>
                    <a:schemeClr val="tx1">
                      <a:lumMod val="50000"/>
                      <a:lumOff val="50000"/>
                    </a:schemeClr>
                  </a:solidFill>
                  <a:latin typeface="+mj-ea"/>
                  <a:ea typeface="+mj-ea"/>
                </a:rPr>
                <a:t>万个班级（占</a:t>
              </a:r>
              <a:r>
                <a:rPr lang="en-US" altLang="zh-CN" sz="1400" dirty="0">
                  <a:solidFill>
                    <a:schemeClr val="tx1">
                      <a:lumMod val="50000"/>
                      <a:lumOff val="50000"/>
                    </a:schemeClr>
                  </a:solidFill>
                  <a:latin typeface="+mj-ea"/>
                  <a:ea typeface="+mj-ea"/>
                </a:rPr>
                <a:t>23%</a:t>
              </a:r>
              <a:r>
                <a:rPr lang="zh-CN" altLang="en-US" sz="1400" dirty="0">
                  <a:solidFill>
                    <a:schemeClr val="tx1">
                      <a:lumMod val="50000"/>
                      <a:lumOff val="50000"/>
                    </a:schemeClr>
                  </a:solidFill>
                  <a:latin typeface="+mj-ea"/>
                  <a:ea typeface="+mj-ea"/>
                </a:rPr>
                <a:t>）配置了展示类多媒体设备，</a:t>
              </a:r>
              <a:r>
                <a:rPr lang="en-US" altLang="zh-CN" sz="1400" dirty="0">
                  <a:solidFill>
                    <a:schemeClr val="tx1">
                      <a:lumMod val="50000"/>
                      <a:lumOff val="50000"/>
                    </a:schemeClr>
                  </a:solidFill>
                  <a:latin typeface="+mj-ea"/>
                  <a:ea typeface="+mj-ea"/>
                </a:rPr>
                <a:t>201</a:t>
              </a:r>
              <a:r>
                <a:rPr lang="zh-CN" altLang="en-US" sz="1400" dirty="0">
                  <a:solidFill>
                    <a:schemeClr val="tx1">
                      <a:lumMod val="50000"/>
                      <a:lumOff val="50000"/>
                    </a:schemeClr>
                  </a:solidFill>
                  <a:latin typeface="+mj-ea"/>
                  <a:ea typeface="+mj-ea"/>
                </a:rPr>
                <a:t>万个班级（占</a:t>
              </a:r>
              <a:r>
                <a:rPr lang="en-US" altLang="zh-CN" sz="1400" dirty="0">
                  <a:solidFill>
                    <a:schemeClr val="tx1">
                      <a:lumMod val="50000"/>
                      <a:lumOff val="50000"/>
                    </a:schemeClr>
                  </a:solidFill>
                  <a:latin typeface="+mj-ea"/>
                  <a:ea typeface="+mj-ea"/>
                </a:rPr>
                <a:t>51% </a:t>
              </a:r>
              <a:r>
                <a:rPr lang="zh-CN" altLang="en-US" sz="1400" dirty="0">
                  <a:solidFill>
                    <a:schemeClr val="tx1">
                      <a:lumMod val="50000"/>
                      <a:lumOff val="50000"/>
                    </a:schemeClr>
                  </a:solidFill>
                  <a:latin typeface="+mj-ea"/>
                  <a:ea typeface="+mj-ea"/>
                </a:rPr>
                <a:t>）配置了交互式多媒体设备，</a:t>
              </a:r>
              <a:r>
                <a:rPr lang="en-US" altLang="zh-CN" sz="1400" dirty="0">
                  <a:solidFill>
                    <a:schemeClr val="tx1">
                      <a:lumMod val="50000"/>
                      <a:lumOff val="50000"/>
                    </a:schemeClr>
                  </a:solidFill>
                  <a:latin typeface="+mj-ea"/>
                  <a:ea typeface="+mj-ea"/>
                </a:rPr>
                <a:t>103</a:t>
              </a:r>
              <a:r>
                <a:rPr lang="zh-CN" altLang="en-US" sz="1400" dirty="0">
                  <a:solidFill>
                    <a:schemeClr val="tx1">
                      <a:lumMod val="50000"/>
                      <a:lumOff val="50000"/>
                    </a:schemeClr>
                  </a:solidFill>
                  <a:latin typeface="+mj-ea"/>
                  <a:ea typeface="+mj-ea"/>
                </a:rPr>
                <a:t>万个班级（占</a:t>
              </a:r>
              <a:r>
                <a:rPr lang="en-US" altLang="zh-CN" sz="1400" dirty="0">
                  <a:solidFill>
                    <a:schemeClr val="tx1">
                      <a:lumMod val="50000"/>
                      <a:lumOff val="50000"/>
                    </a:schemeClr>
                  </a:solidFill>
                  <a:latin typeface="+mj-ea"/>
                  <a:ea typeface="+mj-ea"/>
                </a:rPr>
                <a:t>26%</a:t>
              </a:r>
              <a:r>
                <a:rPr lang="zh-CN" altLang="en-US" sz="1400" dirty="0">
                  <a:solidFill>
                    <a:schemeClr val="tx1">
                      <a:lumMod val="50000"/>
                      <a:lumOff val="50000"/>
                    </a:schemeClr>
                  </a:solidFill>
                  <a:latin typeface="+mj-ea"/>
                  <a:ea typeface="+mj-ea"/>
                </a:rPr>
                <a:t>）无任何多媒体</a:t>
              </a:r>
              <a:r>
                <a:rPr lang="zh-CN" altLang="en-US" sz="1400" dirty="0" smtClean="0">
                  <a:solidFill>
                    <a:schemeClr val="tx1">
                      <a:lumMod val="50000"/>
                      <a:lumOff val="50000"/>
                    </a:schemeClr>
                  </a:solidFill>
                  <a:latin typeface="+mj-ea"/>
                  <a:ea typeface="+mj-ea"/>
                </a:rPr>
                <a:t>设备</a:t>
              </a:r>
              <a:r>
                <a:rPr lang="zh-CN" altLang="en-US" sz="1200" dirty="0" smtClean="0">
                  <a:solidFill>
                    <a:schemeClr val="tx1">
                      <a:lumMod val="50000"/>
                      <a:lumOff val="50000"/>
                    </a:schemeClr>
                  </a:solidFill>
                  <a:latin typeface="+mj-ea"/>
                  <a:ea typeface="+mj-ea"/>
                </a:rPr>
                <a:t>。</a:t>
              </a:r>
              <a:endParaRPr lang="zh-CN" altLang="en-US" sz="1200" dirty="0">
                <a:solidFill>
                  <a:schemeClr val="tx1">
                    <a:lumMod val="50000"/>
                    <a:lumOff val="50000"/>
                  </a:schemeClr>
                </a:solidFill>
                <a:latin typeface="+mj-ea"/>
                <a:ea typeface="+mj-ea"/>
              </a:endParaRPr>
            </a:p>
          </p:txBody>
        </p:sp>
        <p:cxnSp>
          <p:nvCxnSpPr>
            <p:cNvPr id="18" name="MH_Other_2"/>
            <p:cNvCxnSpPr>
              <a:stCxn id="27" idx="2"/>
              <a:endCxn id="32" idx="0"/>
            </p:cNvCxnSpPr>
            <p:nvPr>
              <p:custDataLst>
                <p:tags r:id="rId12"/>
              </p:custDataLst>
            </p:nvPr>
          </p:nvCxnSpPr>
          <p:spPr>
            <a:xfrm>
              <a:off x="5939808" y="2704455"/>
              <a:ext cx="20410" cy="269479"/>
            </a:xfrm>
            <a:prstGeom prst="line">
              <a:avLst/>
            </a:prstGeom>
            <a:ln w="63500">
              <a:solidFill>
                <a:srgbClr val="DBDBDB"/>
              </a:solidFill>
            </a:ln>
          </p:spPr>
          <p:style>
            <a:lnRef idx="1">
              <a:schemeClr val="accent1"/>
            </a:lnRef>
            <a:fillRef idx="0">
              <a:schemeClr val="accent1"/>
            </a:fillRef>
            <a:effectRef idx="0">
              <a:schemeClr val="accent1"/>
            </a:effectRef>
            <a:fontRef idx="minor">
              <a:schemeClr val="tx1"/>
            </a:fontRef>
          </p:style>
        </p:cxnSp>
        <p:sp>
          <p:nvSpPr>
            <p:cNvPr id="27" name="MH_SubTitle_2"/>
            <p:cNvSpPr/>
            <p:nvPr>
              <p:custDataLst>
                <p:tags r:id="rId13"/>
              </p:custDataLst>
            </p:nvPr>
          </p:nvSpPr>
          <p:spPr>
            <a:xfrm>
              <a:off x="4822827" y="1546865"/>
              <a:ext cx="2233960" cy="1157590"/>
            </a:xfrm>
            <a:prstGeom prst="roundRect">
              <a:avLst>
                <a:gd name="adj" fmla="val 50000"/>
              </a:avLst>
            </a:prstGeom>
            <a:solidFill>
              <a:schemeClr val="accent2"/>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a:defRPr/>
              </a:pPr>
              <a:endParaRPr lang="zh-CN" altLang="en-US" sz="1600" dirty="0">
                <a:solidFill>
                  <a:srgbClr val="FFFFFF"/>
                </a:solidFill>
                <a:latin typeface="+mj-ea"/>
                <a:ea typeface="+mj-ea"/>
              </a:endParaRPr>
            </a:p>
          </p:txBody>
        </p:sp>
        <p:sp>
          <p:nvSpPr>
            <p:cNvPr id="32" name="MH_Other_6"/>
            <p:cNvSpPr/>
            <p:nvPr>
              <p:custDataLst>
                <p:tags r:id="rId14"/>
              </p:custDataLst>
            </p:nvPr>
          </p:nvSpPr>
          <p:spPr>
            <a:xfrm>
              <a:off x="5753499" y="2973934"/>
              <a:ext cx="413437" cy="403162"/>
            </a:xfrm>
            <a:prstGeom prst="ellipse">
              <a:avLst/>
            </a:prstGeom>
            <a:solidFill>
              <a:schemeClr val="accent2"/>
            </a:solidFill>
            <a:ln w="38100">
              <a:solidFill>
                <a:srgbClr val="DBDBDB"/>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latin typeface="+mj-ea"/>
                <a:ea typeface="+mj-ea"/>
              </a:endParaRPr>
            </a:p>
          </p:txBody>
        </p:sp>
        <p:sp>
          <p:nvSpPr>
            <p:cNvPr id="36" name="矩形 35"/>
            <p:cNvSpPr/>
            <p:nvPr/>
          </p:nvSpPr>
          <p:spPr>
            <a:xfrm>
              <a:off x="5021126" y="1725807"/>
              <a:ext cx="1893706" cy="799706"/>
            </a:xfrm>
            <a:prstGeom prst="rect">
              <a:avLst/>
            </a:prstGeom>
          </p:spPr>
          <p:txBody>
            <a:bodyPr wrap="square">
              <a:spAutoFit/>
              <a:scene3d>
                <a:camera prst="orthographicFront"/>
                <a:lightRig rig="threePt" dir="t"/>
              </a:scene3d>
              <a:sp3d contourW="12700"/>
            </a:bodyPr>
            <a:lstStyle/>
            <a:p>
              <a:pPr algn="ctr">
                <a:lnSpc>
                  <a:spcPct val="120000"/>
                </a:lnSpc>
              </a:pPr>
              <a:r>
                <a:rPr lang="zh-CN" altLang="en-US" sz="2000" b="1" dirty="0" smtClean="0">
                  <a:solidFill>
                    <a:schemeClr val="bg1"/>
                  </a:solidFill>
                  <a:latin typeface="+mj-ea"/>
                  <a:ea typeface="+mj-ea"/>
                </a:rPr>
                <a:t>基础教育</a:t>
              </a:r>
              <a:endParaRPr lang="en-US" altLang="zh-CN" sz="2000" b="1" dirty="0" smtClean="0">
                <a:solidFill>
                  <a:schemeClr val="bg1"/>
                </a:solidFill>
                <a:latin typeface="+mj-ea"/>
                <a:ea typeface="+mj-ea"/>
              </a:endParaRPr>
            </a:p>
            <a:p>
              <a:pPr algn="ctr">
                <a:lnSpc>
                  <a:spcPct val="120000"/>
                </a:lnSpc>
              </a:pPr>
              <a:r>
                <a:rPr lang="zh-CN" altLang="en-US" sz="2000" b="1" dirty="0" smtClean="0">
                  <a:solidFill>
                    <a:schemeClr val="bg1"/>
                  </a:solidFill>
                  <a:latin typeface="+mj-ea"/>
                  <a:ea typeface="+mj-ea"/>
                </a:rPr>
                <a:t>（</a:t>
              </a:r>
              <a:r>
                <a:rPr lang="en-US" altLang="zh-CN" sz="2000" b="1" dirty="0" smtClean="0">
                  <a:solidFill>
                    <a:schemeClr val="bg1"/>
                  </a:solidFill>
                  <a:latin typeface="+mj-ea"/>
                  <a:ea typeface="+mj-ea"/>
                </a:rPr>
                <a:t>6-18</a:t>
              </a:r>
              <a:r>
                <a:rPr lang="zh-CN" altLang="en-US" sz="2000" b="1" dirty="0" smtClean="0">
                  <a:solidFill>
                    <a:schemeClr val="bg1"/>
                  </a:solidFill>
                  <a:latin typeface="+mj-ea"/>
                  <a:ea typeface="+mj-ea"/>
                </a:rPr>
                <a:t>岁）</a:t>
              </a:r>
              <a:endParaRPr lang="zh-CN" altLang="en-US" sz="2000" b="1" dirty="0">
                <a:solidFill>
                  <a:schemeClr val="bg1"/>
                </a:solidFill>
                <a:latin typeface="+mj-ea"/>
                <a:ea typeface="+mj-ea"/>
              </a:endParaRPr>
            </a:p>
          </p:txBody>
        </p:sp>
      </p:grpSp>
      <p:grpSp>
        <p:nvGrpSpPr>
          <p:cNvPr id="4" name="组合 3"/>
          <p:cNvGrpSpPr/>
          <p:nvPr/>
        </p:nvGrpSpPr>
        <p:grpSpPr>
          <a:xfrm>
            <a:off x="9013875" y="1592627"/>
            <a:ext cx="2831000" cy="4878266"/>
            <a:chOff x="7961503" y="1546865"/>
            <a:chExt cx="3117219" cy="4924028"/>
          </a:xfrm>
        </p:grpSpPr>
        <p:cxnSp>
          <p:nvCxnSpPr>
            <p:cNvPr id="19" name="MH_Other_3"/>
            <p:cNvCxnSpPr>
              <a:stCxn id="29" idx="2"/>
              <a:endCxn id="33" idx="0"/>
            </p:cNvCxnSpPr>
            <p:nvPr>
              <p:custDataLst>
                <p:tags r:id="rId7"/>
              </p:custDataLst>
            </p:nvPr>
          </p:nvCxnSpPr>
          <p:spPr>
            <a:xfrm>
              <a:off x="9493957" y="2704454"/>
              <a:ext cx="19193" cy="269481"/>
            </a:xfrm>
            <a:prstGeom prst="line">
              <a:avLst/>
            </a:prstGeom>
            <a:ln w="63500">
              <a:solidFill>
                <a:srgbClr val="DBDBDB"/>
              </a:solidFill>
            </a:ln>
          </p:spPr>
          <p:style>
            <a:lnRef idx="1">
              <a:schemeClr val="accent1"/>
            </a:lnRef>
            <a:fillRef idx="0">
              <a:schemeClr val="accent1"/>
            </a:fillRef>
            <a:effectRef idx="0">
              <a:schemeClr val="accent1"/>
            </a:effectRef>
            <a:fontRef idx="minor">
              <a:schemeClr val="tx1"/>
            </a:fontRef>
          </p:style>
        </p:cxnSp>
        <p:sp>
          <p:nvSpPr>
            <p:cNvPr id="29" name="MH_SubTitle_3"/>
            <p:cNvSpPr/>
            <p:nvPr>
              <p:custDataLst>
                <p:tags r:id="rId8"/>
              </p:custDataLst>
            </p:nvPr>
          </p:nvSpPr>
          <p:spPr>
            <a:xfrm>
              <a:off x="8378192" y="1546865"/>
              <a:ext cx="2231529" cy="1157589"/>
            </a:xfrm>
            <a:prstGeom prst="roundRect">
              <a:avLst>
                <a:gd name="adj" fmla="val 50000"/>
              </a:avLst>
            </a:prstGeom>
            <a:solidFill>
              <a:schemeClr val="accent3"/>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a:defRPr/>
              </a:pPr>
              <a:endParaRPr lang="zh-CN" altLang="en-US" sz="1600" dirty="0">
                <a:solidFill>
                  <a:srgbClr val="FFFFFF"/>
                </a:solidFill>
                <a:latin typeface="+mj-ea"/>
                <a:ea typeface="+mj-ea"/>
              </a:endParaRPr>
            </a:p>
          </p:txBody>
        </p:sp>
        <p:sp>
          <p:nvSpPr>
            <p:cNvPr id="37" name="矩形 36"/>
            <p:cNvSpPr/>
            <p:nvPr/>
          </p:nvSpPr>
          <p:spPr>
            <a:xfrm>
              <a:off x="8491437" y="1727487"/>
              <a:ext cx="2043425" cy="807208"/>
            </a:xfrm>
            <a:prstGeom prst="rect">
              <a:avLst/>
            </a:prstGeom>
          </p:spPr>
          <p:txBody>
            <a:bodyPr wrap="square">
              <a:spAutoFit/>
              <a:scene3d>
                <a:camera prst="orthographicFront"/>
                <a:lightRig rig="threePt" dir="t"/>
              </a:scene3d>
              <a:sp3d contourW="12700"/>
            </a:bodyPr>
            <a:lstStyle/>
            <a:p>
              <a:pPr algn="ctr">
                <a:lnSpc>
                  <a:spcPct val="120000"/>
                </a:lnSpc>
              </a:pPr>
              <a:r>
                <a:rPr lang="zh-CN" altLang="en-US" sz="2000" b="1" dirty="0" smtClean="0">
                  <a:solidFill>
                    <a:schemeClr val="bg1"/>
                  </a:solidFill>
                  <a:latin typeface="+mj-ea"/>
                  <a:ea typeface="+mj-ea"/>
                </a:rPr>
                <a:t>职业教育</a:t>
              </a:r>
              <a:endParaRPr lang="en-US" altLang="zh-CN" sz="2000" b="1" dirty="0" smtClean="0">
                <a:solidFill>
                  <a:schemeClr val="bg1"/>
                </a:solidFill>
                <a:latin typeface="+mj-ea"/>
                <a:ea typeface="+mj-ea"/>
              </a:endParaRPr>
            </a:p>
            <a:p>
              <a:pPr algn="ctr">
                <a:lnSpc>
                  <a:spcPct val="120000"/>
                </a:lnSpc>
              </a:pPr>
              <a:r>
                <a:rPr lang="zh-CN" altLang="en-US" sz="2000" b="1" dirty="0" smtClean="0">
                  <a:solidFill>
                    <a:schemeClr val="bg1"/>
                  </a:solidFill>
                  <a:latin typeface="+mj-ea"/>
                  <a:ea typeface="+mj-ea"/>
                </a:rPr>
                <a:t>（</a:t>
              </a:r>
              <a:r>
                <a:rPr lang="en-US" altLang="zh-CN" sz="2000" b="1" dirty="0" smtClean="0">
                  <a:solidFill>
                    <a:schemeClr val="bg1"/>
                  </a:solidFill>
                  <a:latin typeface="+mj-ea"/>
                  <a:ea typeface="+mj-ea"/>
                </a:rPr>
                <a:t>15-20</a:t>
              </a:r>
              <a:r>
                <a:rPr lang="zh-CN" altLang="en-US" sz="2000" b="1" dirty="0" smtClean="0">
                  <a:solidFill>
                    <a:schemeClr val="bg1"/>
                  </a:solidFill>
                  <a:latin typeface="+mj-ea"/>
                  <a:ea typeface="+mj-ea"/>
                </a:rPr>
                <a:t>岁）</a:t>
              </a:r>
              <a:endParaRPr lang="zh-CN" altLang="en-US" sz="2000" b="1" dirty="0">
                <a:solidFill>
                  <a:schemeClr val="bg1"/>
                </a:solidFill>
                <a:latin typeface="+mj-ea"/>
                <a:ea typeface="+mj-ea"/>
              </a:endParaRPr>
            </a:p>
          </p:txBody>
        </p:sp>
        <p:sp>
          <p:nvSpPr>
            <p:cNvPr id="42" name="MH_Text_1"/>
            <p:cNvSpPr/>
            <p:nvPr>
              <p:custDataLst>
                <p:tags r:id="rId9"/>
              </p:custDataLst>
            </p:nvPr>
          </p:nvSpPr>
          <p:spPr>
            <a:xfrm>
              <a:off x="7961503" y="3173446"/>
              <a:ext cx="3117219" cy="3297447"/>
            </a:xfrm>
            <a:prstGeom prst="roundRect">
              <a:avLst/>
            </a:prstGeom>
            <a:solidFill>
              <a:srgbClr val="FFFFFF"/>
            </a:solidFill>
            <a:ln w="6350">
              <a:solidFill>
                <a:srgbClr val="DBDBDB"/>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a:lnSpc>
                  <a:spcPct val="150000"/>
                </a:lnSpc>
                <a:defRPr/>
              </a:pPr>
              <a:endParaRPr lang="zh-CN" altLang="en-US" sz="1400" dirty="0">
                <a:solidFill>
                  <a:srgbClr val="494949"/>
                </a:solidFill>
                <a:latin typeface="+mj-ea"/>
                <a:ea typeface="+mj-ea"/>
              </a:endParaRPr>
            </a:p>
          </p:txBody>
        </p:sp>
        <p:sp>
          <p:nvSpPr>
            <p:cNvPr id="43" name="矩形 42"/>
            <p:cNvSpPr/>
            <p:nvPr/>
          </p:nvSpPr>
          <p:spPr>
            <a:xfrm>
              <a:off x="8090102" y="3506971"/>
              <a:ext cx="2988620" cy="2138662"/>
            </a:xfrm>
            <a:prstGeom prst="rect">
              <a:avLst/>
            </a:prstGeom>
          </p:spPr>
          <p:txBody>
            <a:bodyPr wrap="square">
              <a:spAutoFit/>
              <a:scene3d>
                <a:camera prst="orthographicFront"/>
                <a:lightRig rig="threePt" dir="t"/>
              </a:scene3d>
              <a:sp3d contourW="12700"/>
            </a:bodyPr>
            <a:lstStyle/>
            <a:p>
              <a:pPr marL="285750" indent="-285750">
                <a:lnSpc>
                  <a:spcPct val="120000"/>
                </a:lnSpc>
                <a:buFont typeface="Wingdings" panose="05000000000000000000" pitchFamily="2" charset="2"/>
                <a:buChar char="l"/>
              </a:pPr>
              <a:r>
                <a:rPr lang="zh-CN" altLang="en-US" sz="1400" dirty="0">
                  <a:solidFill>
                    <a:schemeClr val="tx1">
                      <a:lumMod val="50000"/>
                      <a:lumOff val="50000"/>
                    </a:schemeClr>
                  </a:solidFill>
                  <a:latin typeface="+mj-ea"/>
                  <a:ea typeface="+mj-ea"/>
                </a:rPr>
                <a:t>当前国家重视职业教育、弘扬工匠精神，职业院校</a:t>
              </a:r>
              <a:r>
                <a:rPr lang="en-US" altLang="zh-CN" sz="1400" dirty="0">
                  <a:solidFill>
                    <a:schemeClr val="tx1">
                      <a:lumMod val="50000"/>
                      <a:lumOff val="50000"/>
                    </a:schemeClr>
                  </a:solidFill>
                  <a:latin typeface="+mj-ea"/>
                  <a:ea typeface="+mj-ea"/>
                </a:rPr>
                <a:t>1.3</a:t>
              </a:r>
              <a:r>
                <a:rPr lang="zh-CN" altLang="en-US" sz="1400" dirty="0">
                  <a:solidFill>
                    <a:schemeClr val="tx1">
                      <a:lumMod val="50000"/>
                      <a:lumOff val="50000"/>
                    </a:schemeClr>
                  </a:solidFill>
                  <a:latin typeface="+mj-ea"/>
                  <a:ea typeface="+mj-ea"/>
                </a:rPr>
                <a:t>万所，中职</a:t>
              </a:r>
              <a:r>
                <a:rPr lang="en-US" altLang="zh-CN" sz="1400" dirty="0">
                  <a:solidFill>
                    <a:schemeClr val="tx1">
                      <a:lumMod val="50000"/>
                      <a:lumOff val="50000"/>
                    </a:schemeClr>
                  </a:solidFill>
                  <a:latin typeface="+mj-ea"/>
                  <a:ea typeface="+mj-ea"/>
                </a:rPr>
                <a:t>1.2</a:t>
              </a:r>
              <a:r>
                <a:rPr lang="zh-CN" altLang="en-US" sz="1400" dirty="0">
                  <a:solidFill>
                    <a:schemeClr val="tx1">
                      <a:lumMod val="50000"/>
                      <a:lumOff val="50000"/>
                    </a:schemeClr>
                  </a:solidFill>
                  <a:latin typeface="+mj-ea"/>
                  <a:ea typeface="+mj-ea"/>
                </a:rPr>
                <a:t>万所，高职</a:t>
              </a:r>
              <a:r>
                <a:rPr lang="en-US" altLang="zh-CN" sz="1400" dirty="0">
                  <a:solidFill>
                    <a:schemeClr val="tx1">
                      <a:lumMod val="50000"/>
                      <a:lumOff val="50000"/>
                    </a:schemeClr>
                  </a:solidFill>
                  <a:latin typeface="+mj-ea"/>
                  <a:ea typeface="+mj-ea"/>
                </a:rPr>
                <a:t>1300</a:t>
              </a:r>
              <a:r>
                <a:rPr lang="zh-CN" altLang="en-US" sz="1400" dirty="0">
                  <a:solidFill>
                    <a:schemeClr val="tx1">
                      <a:lumMod val="50000"/>
                      <a:lumOff val="50000"/>
                    </a:schemeClr>
                  </a:solidFill>
                  <a:latin typeface="+mj-ea"/>
                  <a:ea typeface="+mj-ea"/>
                </a:rPr>
                <a:t>所，在校生</a:t>
              </a:r>
              <a:r>
                <a:rPr lang="en-US" altLang="zh-CN" sz="1400" dirty="0">
                  <a:solidFill>
                    <a:schemeClr val="tx1">
                      <a:lumMod val="50000"/>
                      <a:lumOff val="50000"/>
                    </a:schemeClr>
                  </a:solidFill>
                  <a:latin typeface="+mj-ea"/>
                  <a:ea typeface="+mj-ea"/>
                </a:rPr>
                <a:t>2800</a:t>
              </a:r>
              <a:r>
                <a:rPr lang="zh-CN" altLang="en-US" sz="1400" dirty="0">
                  <a:solidFill>
                    <a:schemeClr val="tx1">
                      <a:lumMod val="50000"/>
                      <a:lumOff val="50000"/>
                    </a:schemeClr>
                  </a:solidFill>
                  <a:latin typeface="+mj-ea"/>
                  <a:ea typeface="+mj-ea"/>
                </a:rPr>
                <a:t>万，年招生</a:t>
              </a:r>
              <a:r>
                <a:rPr lang="en-US" altLang="zh-CN" sz="1400" dirty="0">
                  <a:solidFill>
                    <a:schemeClr val="tx1">
                      <a:lumMod val="50000"/>
                      <a:lumOff val="50000"/>
                    </a:schemeClr>
                  </a:solidFill>
                  <a:latin typeface="+mj-ea"/>
                  <a:ea typeface="+mj-ea"/>
                </a:rPr>
                <a:t>950</a:t>
              </a:r>
              <a:r>
                <a:rPr lang="zh-CN" altLang="en-US" sz="1400" dirty="0">
                  <a:solidFill>
                    <a:schemeClr val="tx1">
                      <a:lumMod val="50000"/>
                      <a:lumOff val="50000"/>
                    </a:schemeClr>
                  </a:solidFill>
                  <a:latin typeface="+mj-ea"/>
                  <a:ea typeface="+mj-ea"/>
                </a:rPr>
                <a:t>万。</a:t>
              </a:r>
            </a:p>
            <a:p>
              <a:pPr marL="285750" indent="-285750">
                <a:lnSpc>
                  <a:spcPct val="120000"/>
                </a:lnSpc>
                <a:buFont typeface="Wingdings" panose="05000000000000000000" pitchFamily="2" charset="2"/>
                <a:buChar char="l"/>
              </a:pPr>
              <a:r>
                <a:rPr lang="zh-CN" altLang="en-US" sz="1400" dirty="0">
                  <a:solidFill>
                    <a:schemeClr val="tx1">
                      <a:lumMod val="50000"/>
                      <a:lumOff val="50000"/>
                    </a:schemeClr>
                  </a:solidFill>
                  <a:latin typeface="+mj-ea"/>
                  <a:ea typeface="+mj-ea"/>
                </a:rPr>
                <a:t>目前职业院校存在信息化水平低、学生能力水平需提升等问题，需要提供有针对性的信息化解决方案。</a:t>
              </a:r>
            </a:p>
          </p:txBody>
        </p:sp>
        <p:sp>
          <p:nvSpPr>
            <p:cNvPr id="33" name="MH_Other_7"/>
            <p:cNvSpPr/>
            <p:nvPr>
              <p:custDataLst>
                <p:tags r:id="rId10"/>
              </p:custDataLst>
            </p:nvPr>
          </p:nvSpPr>
          <p:spPr>
            <a:xfrm>
              <a:off x="9306431" y="2973934"/>
              <a:ext cx="413437" cy="403162"/>
            </a:xfrm>
            <a:prstGeom prst="ellipse">
              <a:avLst/>
            </a:prstGeom>
            <a:solidFill>
              <a:schemeClr val="accent3"/>
            </a:solidFill>
            <a:ln w="38100">
              <a:solidFill>
                <a:srgbClr val="DBDBDB"/>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latin typeface="+mj-ea"/>
                <a:ea typeface="+mj-ea"/>
              </a:endParaRPr>
            </a:p>
          </p:txBody>
        </p:sp>
      </p:grpSp>
      <p:grpSp>
        <p:nvGrpSpPr>
          <p:cNvPr id="28" name="组合 27"/>
          <p:cNvGrpSpPr/>
          <p:nvPr/>
        </p:nvGrpSpPr>
        <p:grpSpPr>
          <a:xfrm>
            <a:off x="6116152" y="1592627"/>
            <a:ext cx="2726188" cy="4894037"/>
            <a:chOff x="7841730" y="1546865"/>
            <a:chExt cx="3117219" cy="4939947"/>
          </a:xfrm>
        </p:grpSpPr>
        <p:cxnSp>
          <p:nvCxnSpPr>
            <p:cNvPr id="30" name="MH_Other_3"/>
            <p:cNvCxnSpPr>
              <a:stCxn id="38" idx="2"/>
              <a:endCxn id="46" idx="0"/>
            </p:cNvCxnSpPr>
            <p:nvPr>
              <p:custDataLst>
                <p:tags r:id="rId3"/>
              </p:custDataLst>
            </p:nvPr>
          </p:nvCxnSpPr>
          <p:spPr>
            <a:xfrm>
              <a:off x="9493957" y="2704454"/>
              <a:ext cx="19193" cy="269481"/>
            </a:xfrm>
            <a:prstGeom prst="line">
              <a:avLst/>
            </a:prstGeom>
            <a:ln w="63500">
              <a:solidFill>
                <a:srgbClr val="DBDBDB"/>
              </a:solidFill>
            </a:ln>
          </p:spPr>
          <p:style>
            <a:lnRef idx="1">
              <a:schemeClr val="accent1"/>
            </a:lnRef>
            <a:fillRef idx="0">
              <a:schemeClr val="accent1"/>
            </a:fillRef>
            <a:effectRef idx="0">
              <a:schemeClr val="accent1"/>
            </a:effectRef>
            <a:fontRef idx="minor">
              <a:schemeClr val="tx1"/>
            </a:fontRef>
          </p:style>
        </p:cxnSp>
        <p:sp>
          <p:nvSpPr>
            <p:cNvPr id="38" name="MH_SubTitle_3"/>
            <p:cNvSpPr/>
            <p:nvPr>
              <p:custDataLst>
                <p:tags r:id="rId4"/>
              </p:custDataLst>
            </p:nvPr>
          </p:nvSpPr>
          <p:spPr>
            <a:xfrm>
              <a:off x="8378192" y="1546865"/>
              <a:ext cx="2231529" cy="1157589"/>
            </a:xfrm>
            <a:prstGeom prst="roundRect">
              <a:avLst>
                <a:gd name="adj" fmla="val 50000"/>
              </a:avLst>
            </a:prstGeom>
            <a:solidFill>
              <a:srgbClr val="1CA196"/>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a:defRPr/>
              </a:pPr>
              <a:endParaRPr lang="zh-CN" altLang="en-US" sz="1600" dirty="0">
                <a:solidFill>
                  <a:srgbClr val="FFFFFF"/>
                </a:solidFill>
                <a:latin typeface="+mj-ea"/>
                <a:ea typeface="+mj-ea"/>
              </a:endParaRPr>
            </a:p>
          </p:txBody>
        </p:sp>
        <p:sp>
          <p:nvSpPr>
            <p:cNvPr id="39" name="矩形 38"/>
            <p:cNvSpPr/>
            <p:nvPr/>
          </p:nvSpPr>
          <p:spPr>
            <a:xfrm>
              <a:off x="8491437" y="1727487"/>
              <a:ext cx="2043425" cy="838792"/>
            </a:xfrm>
            <a:prstGeom prst="rect">
              <a:avLst/>
            </a:prstGeom>
          </p:spPr>
          <p:txBody>
            <a:bodyPr wrap="square">
              <a:spAutoFit/>
              <a:scene3d>
                <a:camera prst="orthographicFront"/>
                <a:lightRig rig="threePt" dir="t"/>
              </a:scene3d>
              <a:sp3d contourW="12700"/>
            </a:bodyPr>
            <a:lstStyle/>
            <a:p>
              <a:pPr algn="ctr">
                <a:lnSpc>
                  <a:spcPct val="120000"/>
                </a:lnSpc>
              </a:pPr>
              <a:r>
                <a:rPr lang="zh-CN" altLang="en-US" sz="2000" b="1" dirty="0">
                  <a:solidFill>
                    <a:schemeClr val="bg1"/>
                  </a:solidFill>
                  <a:latin typeface="+mj-ea"/>
                  <a:ea typeface="+mj-ea"/>
                </a:rPr>
                <a:t>高等</a:t>
              </a:r>
              <a:r>
                <a:rPr lang="zh-CN" altLang="en-US" sz="2000" b="1" dirty="0" smtClean="0">
                  <a:solidFill>
                    <a:schemeClr val="bg1"/>
                  </a:solidFill>
                  <a:latin typeface="+mj-ea"/>
                  <a:ea typeface="+mj-ea"/>
                </a:rPr>
                <a:t>教育</a:t>
              </a:r>
              <a:endParaRPr lang="en-US" altLang="zh-CN" sz="2000" b="1" dirty="0" smtClean="0">
                <a:solidFill>
                  <a:schemeClr val="bg1"/>
                </a:solidFill>
                <a:latin typeface="+mj-ea"/>
                <a:ea typeface="+mj-ea"/>
              </a:endParaRPr>
            </a:p>
            <a:p>
              <a:pPr algn="ctr">
                <a:lnSpc>
                  <a:spcPct val="120000"/>
                </a:lnSpc>
              </a:pPr>
              <a:r>
                <a:rPr lang="zh-CN" altLang="en-US" sz="2000" b="1" dirty="0" smtClean="0">
                  <a:solidFill>
                    <a:schemeClr val="bg1"/>
                  </a:solidFill>
                  <a:latin typeface="+mj-ea"/>
                  <a:ea typeface="+mj-ea"/>
                </a:rPr>
                <a:t>（</a:t>
              </a:r>
              <a:r>
                <a:rPr lang="en-US" altLang="zh-CN" sz="2000" b="1" dirty="0" smtClean="0">
                  <a:solidFill>
                    <a:schemeClr val="bg1"/>
                  </a:solidFill>
                  <a:latin typeface="+mj-ea"/>
                  <a:ea typeface="+mj-ea"/>
                </a:rPr>
                <a:t>18-22</a:t>
              </a:r>
              <a:r>
                <a:rPr lang="zh-CN" altLang="en-US" sz="2000" b="1" dirty="0" smtClean="0">
                  <a:solidFill>
                    <a:schemeClr val="bg1"/>
                  </a:solidFill>
                  <a:latin typeface="+mj-ea"/>
                  <a:ea typeface="+mj-ea"/>
                </a:rPr>
                <a:t>岁）</a:t>
              </a:r>
              <a:endParaRPr lang="zh-CN" altLang="en-US" sz="2000" b="1" dirty="0">
                <a:solidFill>
                  <a:schemeClr val="bg1"/>
                </a:solidFill>
                <a:latin typeface="+mj-ea"/>
                <a:ea typeface="+mj-ea"/>
              </a:endParaRPr>
            </a:p>
          </p:txBody>
        </p:sp>
        <p:sp>
          <p:nvSpPr>
            <p:cNvPr id="44" name="MH_Text_1"/>
            <p:cNvSpPr/>
            <p:nvPr>
              <p:custDataLst>
                <p:tags r:id="rId5"/>
              </p:custDataLst>
            </p:nvPr>
          </p:nvSpPr>
          <p:spPr>
            <a:xfrm>
              <a:off x="7841730" y="3189365"/>
              <a:ext cx="3117219" cy="3297447"/>
            </a:xfrm>
            <a:prstGeom prst="roundRect">
              <a:avLst/>
            </a:prstGeom>
            <a:solidFill>
              <a:srgbClr val="FFFFFF"/>
            </a:solidFill>
            <a:ln w="6350">
              <a:solidFill>
                <a:srgbClr val="DBDBDB"/>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a:lnSpc>
                  <a:spcPct val="150000"/>
                </a:lnSpc>
                <a:defRPr/>
              </a:pPr>
              <a:endParaRPr lang="zh-CN" altLang="en-US" sz="1400" dirty="0">
                <a:solidFill>
                  <a:srgbClr val="494949"/>
                </a:solidFill>
                <a:latin typeface="+mj-ea"/>
                <a:ea typeface="+mj-ea"/>
              </a:endParaRPr>
            </a:p>
          </p:txBody>
        </p:sp>
        <p:sp>
          <p:nvSpPr>
            <p:cNvPr id="45" name="矩形 44"/>
            <p:cNvSpPr/>
            <p:nvPr/>
          </p:nvSpPr>
          <p:spPr>
            <a:xfrm>
              <a:off x="7906029" y="3645311"/>
              <a:ext cx="2988620" cy="2702775"/>
            </a:xfrm>
            <a:prstGeom prst="rect">
              <a:avLst/>
            </a:prstGeom>
          </p:spPr>
          <p:txBody>
            <a:bodyPr wrap="square">
              <a:spAutoFit/>
              <a:scene3d>
                <a:camera prst="orthographicFront"/>
                <a:lightRig rig="threePt" dir="t"/>
              </a:scene3d>
              <a:sp3d contourW="12700"/>
            </a:bodyPr>
            <a:lstStyle/>
            <a:p>
              <a:pPr marL="285750" indent="-285750">
                <a:lnSpc>
                  <a:spcPct val="120000"/>
                </a:lnSpc>
                <a:buFont typeface="Wingdings" panose="05000000000000000000" pitchFamily="2" charset="2"/>
                <a:buChar char="l"/>
              </a:pPr>
              <a:r>
                <a:rPr lang="zh-CN" altLang="en-US" sz="1400" dirty="0" smtClean="0">
                  <a:solidFill>
                    <a:schemeClr val="tx1">
                      <a:lumMod val="50000"/>
                      <a:lumOff val="50000"/>
                    </a:schemeClr>
                  </a:solidFill>
                  <a:latin typeface="+mj-ea"/>
                  <a:ea typeface="+mj-ea"/>
                </a:rPr>
                <a:t>全国名单制高校共有</a:t>
              </a:r>
              <a:r>
                <a:rPr lang="en-US" altLang="zh-CN" sz="1400" dirty="0" smtClean="0">
                  <a:solidFill>
                    <a:schemeClr val="tx1">
                      <a:lumMod val="50000"/>
                      <a:lumOff val="50000"/>
                    </a:schemeClr>
                  </a:solidFill>
                  <a:latin typeface="+mj-ea"/>
                  <a:ea typeface="+mj-ea"/>
                </a:rPr>
                <a:t>2914</a:t>
              </a:r>
              <a:r>
                <a:rPr lang="zh-CN" altLang="en-US" sz="1400" dirty="0">
                  <a:solidFill>
                    <a:schemeClr val="tx1">
                      <a:lumMod val="50000"/>
                      <a:lumOff val="50000"/>
                    </a:schemeClr>
                  </a:solidFill>
                  <a:latin typeface="+mj-ea"/>
                  <a:ea typeface="+mj-ea"/>
                </a:rPr>
                <a:t>所</a:t>
              </a:r>
              <a:r>
                <a:rPr lang="zh-CN" altLang="en-US" sz="1400" dirty="0" smtClean="0">
                  <a:solidFill>
                    <a:schemeClr val="tx1">
                      <a:lumMod val="50000"/>
                      <a:lumOff val="50000"/>
                    </a:schemeClr>
                  </a:solidFill>
                  <a:latin typeface="+mj-ea"/>
                  <a:ea typeface="+mj-ea"/>
                </a:rPr>
                <a:t>，其中，普通</a:t>
              </a:r>
              <a:r>
                <a:rPr lang="zh-CN" altLang="en-US" sz="1400" dirty="0">
                  <a:solidFill>
                    <a:schemeClr val="tx1">
                      <a:lumMod val="50000"/>
                      <a:lumOff val="50000"/>
                    </a:schemeClr>
                  </a:solidFill>
                  <a:latin typeface="+mj-ea"/>
                  <a:ea typeface="+mj-ea"/>
                </a:rPr>
                <a:t>高等学校</a:t>
              </a:r>
              <a:r>
                <a:rPr lang="en-US" altLang="zh-CN" sz="1400" dirty="0">
                  <a:solidFill>
                    <a:schemeClr val="tx1">
                      <a:lumMod val="50000"/>
                      <a:lumOff val="50000"/>
                    </a:schemeClr>
                  </a:solidFill>
                  <a:latin typeface="+mj-ea"/>
                  <a:ea typeface="+mj-ea"/>
                </a:rPr>
                <a:t>2631</a:t>
              </a:r>
              <a:r>
                <a:rPr lang="zh-CN" altLang="en-US" sz="1400" dirty="0">
                  <a:solidFill>
                    <a:schemeClr val="tx1">
                      <a:lumMod val="50000"/>
                      <a:lumOff val="50000"/>
                    </a:schemeClr>
                  </a:solidFill>
                  <a:latin typeface="+mj-ea"/>
                  <a:ea typeface="+mj-ea"/>
                </a:rPr>
                <a:t>所（含独立学院</a:t>
              </a:r>
              <a:r>
                <a:rPr lang="en-US" altLang="zh-CN" sz="1400" dirty="0">
                  <a:solidFill>
                    <a:schemeClr val="tx1">
                      <a:lumMod val="50000"/>
                      <a:lumOff val="50000"/>
                    </a:schemeClr>
                  </a:solidFill>
                  <a:latin typeface="+mj-ea"/>
                  <a:ea typeface="+mj-ea"/>
                </a:rPr>
                <a:t>265</a:t>
              </a:r>
              <a:r>
                <a:rPr lang="zh-CN" altLang="en-US" sz="1400" dirty="0">
                  <a:solidFill>
                    <a:schemeClr val="tx1">
                      <a:lumMod val="50000"/>
                      <a:lumOff val="50000"/>
                    </a:schemeClr>
                  </a:solidFill>
                  <a:latin typeface="+mj-ea"/>
                  <a:ea typeface="+mj-ea"/>
                </a:rPr>
                <a:t>所</a:t>
              </a:r>
              <a:r>
                <a:rPr lang="zh-CN" altLang="en-US" sz="1400" dirty="0" smtClean="0">
                  <a:solidFill>
                    <a:schemeClr val="tx1">
                      <a:lumMod val="50000"/>
                      <a:lumOff val="50000"/>
                    </a:schemeClr>
                  </a:solidFill>
                  <a:latin typeface="+mj-ea"/>
                  <a:ea typeface="+mj-ea"/>
                </a:rPr>
                <a:t>），</a:t>
              </a:r>
              <a:r>
                <a:rPr lang="zh-CN" altLang="en-US" sz="1400" dirty="0">
                  <a:solidFill>
                    <a:schemeClr val="tx1">
                      <a:lumMod val="50000"/>
                      <a:lumOff val="50000"/>
                    </a:schemeClr>
                  </a:solidFill>
                  <a:latin typeface="+mj-ea"/>
                  <a:ea typeface="+mj-ea"/>
                </a:rPr>
                <a:t>成人高等学校</a:t>
              </a:r>
              <a:r>
                <a:rPr lang="en-US" altLang="zh-CN" sz="1400" dirty="0">
                  <a:solidFill>
                    <a:schemeClr val="tx1">
                      <a:lumMod val="50000"/>
                      <a:lumOff val="50000"/>
                    </a:schemeClr>
                  </a:solidFill>
                  <a:latin typeface="+mj-ea"/>
                  <a:ea typeface="+mj-ea"/>
                </a:rPr>
                <a:t>283</a:t>
              </a:r>
              <a:r>
                <a:rPr lang="zh-CN" altLang="en-US" sz="1400" dirty="0" smtClean="0">
                  <a:solidFill>
                    <a:schemeClr val="tx1">
                      <a:lumMod val="50000"/>
                      <a:lumOff val="50000"/>
                    </a:schemeClr>
                  </a:solidFill>
                  <a:latin typeface="+mj-ea"/>
                  <a:ea typeface="+mj-ea"/>
                </a:rPr>
                <a:t>所，在校生</a:t>
              </a:r>
              <a:r>
                <a:rPr lang="en-US" altLang="zh-CN" sz="1400" dirty="0" smtClean="0">
                  <a:solidFill>
                    <a:schemeClr val="tx1">
                      <a:lumMod val="50000"/>
                      <a:lumOff val="50000"/>
                    </a:schemeClr>
                  </a:solidFill>
                  <a:latin typeface="+mj-ea"/>
                  <a:ea typeface="+mj-ea"/>
                </a:rPr>
                <a:t>4000</a:t>
              </a:r>
              <a:r>
                <a:rPr lang="zh-CN" altLang="en-US" sz="1400" dirty="0" smtClean="0">
                  <a:solidFill>
                    <a:schemeClr val="tx1">
                      <a:lumMod val="50000"/>
                      <a:lumOff val="50000"/>
                    </a:schemeClr>
                  </a:solidFill>
                  <a:latin typeface="+mj-ea"/>
                  <a:ea typeface="+mj-ea"/>
                </a:rPr>
                <a:t>万左右。</a:t>
              </a:r>
              <a:endParaRPr lang="zh-CN" altLang="en-US" sz="1400" dirty="0">
                <a:solidFill>
                  <a:schemeClr val="tx1">
                    <a:lumMod val="50000"/>
                    <a:lumOff val="50000"/>
                  </a:schemeClr>
                </a:solidFill>
                <a:latin typeface="+mj-ea"/>
                <a:ea typeface="+mj-ea"/>
              </a:endParaRPr>
            </a:p>
            <a:p>
              <a:pPr marL="285750" indent="-285750">
                <a:lnSpc>
                  <a:spcPct val="120000"/>
                </a:lnSpc>
                <a:buFont typeface="Wingdings" panose="05000000000000000000" pitchFamily="2" charset="2"/>
                <a:buChar char="l"/>
              </a:pPr>
              <a:r>
                <a:rPr lang="zh-CN" altLang="en-US" sz="1400" dirty="0" smtClean="0">
                  <a:solidFill>
                    <a:schemeClr val="tx1">
                      <a:lumMod val="50000"/>
                      <a:lumOff val="50000"/>
                    </a:schemeClr>
                  </a:solidFill>
                  <a:latin typeface="+mj-ea"/>
                  <a:ea typeface="+mj-ea"/>
                </a:rPr>
                <a:t>目前国内高校信息系统的开发多是集中在单一系统的开发上，存在很多的信息孤岛，需要高校智慧校园整体建设方案。</a:t>
              </a:r>
              <a:endParaRPr lang="zh-CN" altLang="en-US" sz="1400" dirty="0">
                <a:solidFill>
                  <a:schemeClr val="tx1">
                    <a:lumMod val="50000"/>
                    <a:lumOff val="50000"/>
                  </a:schemeClr>
                </a:solidFill>
                <a:latin typeface="+mj-ea"/>
                <a:ea typeface="+mj-ea"/>
              </a:endParaRPr>
            </a:p>
          </p:txBody>
        </p:sp>
        <p:sp>
          <p:nvSpPr>
            <p:cNvPr id="46" name="MH_Other_7"/>
            <p:cNvSpPr/>
            <p:nvPr>
              <p:custDataLst>
                <p:tags r:id="rId6"/>
              </p:custDataLst>
            </p:nvPr>
          </p:nvSpPr>
          <p:spPr>
            <a:xfrm>
              <a:off x="9306431" y="2973934"/>
              <a:ext cx="413437" cy="403162"/>
            </a:xfrm>
            <a:prstGeom prst="ellipse">
              <a:avLst/>
            </a:prstGeom>
            <a:solidFill>
              <a:schemeClr val="accent3"/>
            </a:solidFill>
            <a:ln w="38100">
              <a:solidFill>
                <a:srgbClr val="DBDBDB"/>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latin typeface="+mj-ea"/>
                <a:ea typeface="+mj-ea"/>
              </a:endParaRPr>
            </a:p>
          </p:txBody>
        </p:sp>
      </p:grpSp>
      <p:sp>
        <p:nvSpPr>
          <p:cNvPr id="47" name="矩形 46"/>
          <p:cNvSpPr/>
          <p:nvPr/>
        </p:nvSpPr>
        <p:spPr>
          <a:xfrm>
            <a:off x="675426" y="3579557"/>
            <a:ext cx="2358568" cy="2456057"/>
          </a:xfrm>
          <a:prstGeom prst="rect">
            <a:avLst/>
          </a:prstGeom>
        </p:spPr>
        <p:txBody>
          <a:bodyPr wrap="square">
            <a:spAutoFit/>
            <a:scene3d>
              <a:camera prst="orthographicFront"/>
              <a:lightRig rig="threePt" dir="t"/>
            </a:scene3d>
            <a:sp3d contourW="12700"/>
          </a:bodyPr>
          <a:lstStyle/>
          <a:p>
            <a:pPr marL="285750" indent="-285750">
              <a:lnSpc>
                <a:spcPct val="120000"/>
              </a:lnSpc>
              <a:buFont typeface="Wingdings" panose="05000000000000000000" pitchFamily="2" charset="2"/>
              <a:buChar char="l"/>
            </a:pPr>
            <a:r>
              <a:rPr lang="zh-CN" altLang="en-US" sz="1400" dirty="0">
                <a:solidFill>
                  <a:schemeClr val="tx1">
                    <a:lumMod val="50000"/>
                    <a:lumOff val="50000"/>
                  </a:schemeClr>
                </a:solidFill>
                <a:latin typeface="+mj-ea"/>
                <a:ea typeface="+mj-ea"/>
              </a:rPr>
              <a:t> 预计到</a:t>
            </a:r>
            <a:r>
              <a:rPr lang="en-US" altLang="zh-CN" sz="1400" dirty="0">
                <a:solidFill>
                  <a:schemeClr val="tx1">
                    <a:lumMod val="50000"/>
                    <a:lumOff val="50000"/>
                  </a:schemeClr>
                </a:solidFill>
                <a:latin typeface="+mj-ea"/>
                <a:ea typeface="+mj-ea"/>
              </a:rPr>
              <a:t>2020</a:t>
            </a:r>
            <a:r>
              <a:rPr lang="zh-CN" altLang="en-US" sz="1400" dirty="0">
                <a:solidFill>
                  <a:schemeClr val="tx1">
                    <a:lumMod val="50000"/>
                    <a:lumOff val="50000"/>
                  </a:schemeClr>
                </a:solidFill>
                <a:latin typeface="+mj-ea"/>
                <a:ea typeface="+mj-ea"/>
              </a:rPr>
              <a:t>年，全国入园率要达到</a:t>
            </a:r>
            <a:r>
              <a:rPr lang="en-US" altLang="zh-CN" sz="1400" dirty="0">
                <a:solidFill>
                  <a:schemeClr val="tx1">
                    <a:lumMod val="50000"/>
                    <a:lumOff val="50000"/>
                  </a:schemeClr>
                </a:solidFill>
                <a:latin typeface="+mj-ea"/>
                <a:ea typeface="+mj-ea"/>
              </a:rPr>
              <a:t>90%</a:t>
            </a:r>
            <a:r>
              <a:rPr lang="zh-CN" altLang="en-US" sz="1400" dirty="0">
                <a:solidFill>
                  <a:schemeClr val="tx1">
                    <a:lumMod val="50000"/>
                    <a:lumOff val="50000"/>
                  </a:schemeClr>
                </a:solidFill>
                <a:latin typeface="+mj-ea"/>
                <a:ea typeface="+mj-ea"/>
              </a:rPr>
              <a:t>，幼儿园将达到</a:t>
            </a:r>
            <a:r>
              <a:rPr lang="en-US" altLang="zh-CN" sz="1400" dirty="0">
                <a:solidFill>
                  <a:schemeClr val="tx1">
                    <a:lumMod val="50000"/>
                    <a:lumOff val="50000"/>
                  </a:schemeClr>
                </a:solidFill>
                <a:latin typeface="+mj-ea"/>
                <a:ea typeface="+mj-ea"/>
              </a:rPr>
              <a:t>30</a:t>
            </a:r>
            <a:r>
              <a:rPr lang="zh-CN" altLang="en-US" sz="1400" dirty="0">
                <a:solidFill>
                  <a:schemeClr val="tx1">
                    <a:lumMod val="50000"/>
                    <a:lumOff val="50000"/>
                  </a:schemeClr>
                </a:solidFill>
                <a:latin typeface="+mj-ea"/>
                <a:ea typeface="+mj-ea"/>
              </a:rPr>
              <a:t>万所，在园儿童达到</a:t>
            </a:r>
            <a:r>
              <a:rPr lang="en-US" altLang="zh-CN" sz="1400" dirty="0">
                <a:solidFill>
                  <a:schemeClr val="tx1">
                    <a:lumMod val="50000"/>
                    <a:lumOff val="50000"/>
                  </a:schemeClr>
                </a:solidFill>
                <a:latin typeface="+mj-ea"/>
                <a:ea typeface="+mj-ea"/>
              </a:rPr>
              <a:t>5600</a:t>
            </a:r>
            <a:r>
              <a:rPr lang="zh-CN" altLang="en-US" sz="1400" dirty="0">
                <a:solidFill>
                  <a:schemeClr val="tx1">
                    <a:lumMod val="50000"/>
                    <a:lumOff val="50000"/>
                  </a:schemeClr>
                </a:solidFill>
                <a:latin typeface="+mj-ea"/>
                <a:ea typeface="+mj-ea"/>
              </a:rPr>
              <a:t>万，目标人群（幼儿教师</a:t>
            </a:r>
            <a:r>
              <a:rPr lang="en-US" altLang="zh-CN" sz="1400" dirty="0">
                <a:solidFill>
                  <a:schemeClr val="tx1">
                    <a:lumMod val="50000"/>
                    <a:lumOff val="50000"/>
                  </a:schemeClr>
                </a:solidFill>
                <a:latin typeface="+mj-ea"/>
                <a:ea typeface="+mj-ea"/>
              </a:rPr>
              <a:t>+</a:t>
            </a:r>
            <a:r>
              <a:rPr lang="zh-CN" altLang="en-US" sz="1400" dirty="0">
                <a:solidFill>
                  <a:schemeClr val="tx1">
                    <a:lumMod val="50000"/>
                    <a:lumOff val="50000"/>
                  </a:schemeClr>
                </a:solidFill>
                <a:latin typeface="+mj-ea"/>
                <a:ea typeface="+mj-ea"/>
              </a:rPr>
              <a:t>在园儿童</a:t>
            </a:r>
            <a:r>
              <a:rPr lang="en-US" altLang="zh-CN" sz="1400" dirty="0">
                <a:solidFill>
                  <a:schemeClr val="tx1">
                    <a:lumMod val="50000"/>
                    <a:lumOff val="50000"/>
                  </a:schemeClr>
                </a:solidFill>
                <a:latin typeface="+mj-ea"/>
                <a:ea typeface="+mj-ea"/>
              </a:rPr>
              <a:t>+</a:t>
            </a:r>
            <a:r>
              <a:rPr lang="zh-CN" altLang="en-US" sz="1400" dirty="0">
                <a:solidFill>
                  <a:schemeClr val="tx1">
                    <a:lumMod val="50000"/>
                    <a:lumOff val="50000"/>
                  </a:schemeClr>
                </a:solidFill>
                <a:latin typeface="+mj-ea"/>
                <a:ea typeface="+mj-ea"/>
              </a:rPr>
              <a:t>覆盖家长）超过</a:t>
            </a:r>
            <a:r>
              <a:rPr lang="en-US" altLang="zh-CN" sz="1400" dirty="0">
                <a:solidFill>
                  <a:schemeClr val="tx1">
                    <a:lumMod val="50000"/>
                    <a:lumOff val="50000"/>
                  </a:schemeClr>
                </a:solidFill>
                <a:latin typeface="+mj-ea"/>
                <a:ea typeface="+mj-ea"/>
              </a:rPr>
              <a:t>1</a:t>
            </a:r>
            <a:r>
              <a:rPr lang="zh-CN" altLang="en-US" sz="1400" dirty="0">
                <a:solidFill>
                  <a:schemeClr val="tx1">
                    <a:lumMod val="50000"/>
                    <a:lumOff val="50000"/>
                  </a:schemeClr>
                </a:solidFill>
                <a:latin typeface="+mj-ea"/>
                <a:ea typeface="+mj-ea"/>
              </a:rPr>
              <a:t>亿。</a:t>
            </a:r>
          </a:p>
          <a:p>
            <a:pPr marL="285750" indent="-285750">
              <a:lnSpc>
                <a:spcPct val="120000"/>
              </a:lnSpc>
              <a:buFont typeface="Wingdings" panose="05000000000000000000" pitchFamily="2" charset="2"/>
              <a:buChar char="l"/>
            </a:pPr>
            <a:r>
              <a:rPr lang="zh-CN" altLang="en-US" sz="1400" dirty="0">
                <a:solidFill>
                  <a:schemeClr val="tx1">
                    <a:lumMod val="50000"/>
                    <a:lumOff val="50000"/>
                  </a:schemeClr>
                </a:solidFill>
                <a:latin typeface="+mj-ea"/>
                <a:ea typeface="+mj-ea"/>
              </a:rPr>
              <a:t>为提升办学质量需要学前教育一体化解决方案</a:t>
            </a:r>
            <a:r>
              <a:rPr lang="zh-CN" altLang="en-US" sz="1600" dirty="0">
                <a:solidFill>
                  <a:schemeClr val="tx1">
                    <a:lumMod val="50000"/>
                    <a:lumOff val="50000"/>
                  </a:schemeClr>
                </a:solidFill>
                <a:latin typeface="+mj-ea"/>
                <a:ea typeface="+mj-ea"/>
              </a:rPr>
              <a:t>。</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rotWithShape="1">
          <a:blip r:embed="rId4" cstate="print">
            <a:extLst>
              <a:ext uri="{28A0092B-C50C-407E-A947-70E740481C1C}">
                <a14:useLocalDpi xmlns:a14="http://schemas.microsoft.com/office/drawing/2010/main" val="0"/>
              </a:ext>
            </a:extLst>
          </a:blip>
          <a:srcRect l="20861" t="23612"/>
          <a:stretch>
            <a:fillRect/>
          </a:stretch>
        </p:blipFill>
        <p:spPr>
          <a:xfrm>
            <a:off x="0" y="1"/>
            <a:ext cx="1758505" cy="1816100"/>
          </a:xfrm>
          <a:prstGeom prst="rect">
            <a:avLst/>
          </a:prstGeom>
        </p:spPr>
      </p:pic>
      <p:sp>
        <p:nvSpPr>
          <p:cNvPr id="12" name="文本框 11"/>
          <p:cNvSpPr txBox="1"/>
          <p:nvPr/>
        </p:nvSpPr>
        <p:spPr>
          <a:xfrm>
            <a:off x="1758505" y="428690"/>
            <a:ext cx="4698722" cy="584775"/>
          </a:xfrm>
          <a:prstGeom prst="rect">
            <a:avLst/>
          </a:prstGeom>
          <a:noFill/>
        </p:spPr>
        <p:txBody>
          <a:bodyPr wrap="none" rtlCol="0">
            <a:spAutoFit/>
            <a:scene3d>
              <a:camera prst="orthographicFront"/>
              <a:lightRig rig="threePt" dir="t"/>
            </a:scene3d>
            <a:sp3d contourW="12700"/>
          </a:bodyPr>
          <a:lstStyle/>
          <a:p>
            <a:r>
              <a:rPr lang="zh-CN" altLang="en-US" sz="3200" b="1" dirty="0" smtClean="0">
                <a:solidFill>
                  <a:schemeClr val="tx1">
                    <a:lumMod val="75000"/>
                    <a:lumOff val="25000"/>
                  </a:schemeClr>
                </a:solidFill>
                <a:latin typeface="+mn-ea"/>
              </a:rPr>
              <a:t>国内教育信息化发展趋势</a:t>
            </a:r>
            <a:endParaRPr lang="zh-CN" altLang="en-US" sz="3200" b="1" dirty="0">
              <a:solidFill>
                <a:schemeClr val="tx1">
                  <a:lumMod val="75000"/>
                  <a:lumOff val="25000"/>
                </a:schemeClr>
              </a:solidFill>
              <a:latin typeface="+mn-ea"/>
            </a:endParaRPr>
          </a:p>
        </p:txBody>
      </p:sp>
      <p:sp>
        <p:nvSpPr>
          <p:cNvPr id="23" name="五边形 22"/>
          <p:cNvSpPr/>
          <p:nvPr/>
        </p:nvSpPr>
        <p:spPr>
          <a:xfrm>
            <a:off x="765053" y="2854739"/>
            <a:ext cx="1595272" cy="457883"/>
          </a:xfrm>
          <a:prstGeom prst="homePlate">
            <a:avLst/>
          </a:prstGeom>
          <a:solidFill>
            <a:srgbClr val="DE7272"/>
          </a:solidFill>
          <a:ln>
            <a:noFill/>
          </a:ln>
          <a:effectLst/>
          <a:scene3d>
            <a:camera prst="orthographicFront">
              <a:rot lat="0" lon="0" rev="0"/>
            </a:camera>
            <a:lightRig rig="threePt" dir="t">
              <a:rot lat="0" lon="0" rev="1200000"/>
            </a:lightRig>
          </a:scene3d>
          <a:sp3d/>
        </p:spPr>
        <p:txBody>
          <a:bodyPr lIns="95471" tIns="47735" rIns="95471" bIns="47735" rtlCol="0" anchor="ctr"/>
          <a:lstStyle/>
          <a:p>
            <a:pPr indent="1270" algn="ctr" defTabSz="913765" eaLnBrk="0" hangingPunct="0">
              <a:lnSpc>
                <a:spcPct val="150000"/>
              </a:lnSpc>
              <a:defRPr/>
            </a:pPr>
            <a:r>
              <a:rPr lang="zh-CN" altLang="en-US" sz="1400" b="1" kern="0" dirty="0">
                <a:solidFill>
                  <a:srgbClr val="FFFFFF"/>
                </a:solidFill>
                <a:latin typeface="微软雅黑" panose="020B0503020204020204" pitchFamily="34" charset="-122"/>
                <a:ea typeface="微软雅黑" panose="020B0503020204020204" pitchFamily="34" charset="-122"/>
              </a:rPr>
              <a:t>趋势②</a:t>
            </a:r>
          </a:p>
        </p:txBody>
      </p:sp>
      <p:sp>
        <p:nvSpPr>
          <p:cNvPr id="28" name="五边形 27"/>
          <p:cNvSpPr/>
          <p:nvPr/>
        </p:nvSpPr>
        <p:spPr>
          <a:xfrm>
            <a:off x="765050" y="3807096"/>
            <a:ext cx="1595270" cy="466660"/>
          </a:xfrm>
          <a:prstGeom prst="homePlate">
            <a:avLst/>
          </a:prstGeom>
          <a:solidFill>
            <a:srgbClr val="92BD61"/>
          </a:solidFill>
          <a:ln>
            <a:noFill/>
          </a:ln>
          <a:effectLst/>
          <a:scene3d>
            <a:camera prst="orthographicFront">
              <a:rot lat="0" lon="0" rev="0"/>
            </a:camera>
            <a:lightRig rig="threePt" dir="t">
              <a:rot lat="0" lon="0" rev="1200000"/>
            </a:lightRig>
          </a:scene3d>
          <a:sp3d/>
        </p:spPr>
        <p:txBody>
          <a:bodyPr lIns="95471" tIns="47735" rIns="95471" bIns="47735" rtlCol="0" anchor="ctr"/>
          <a:lstStyle/>
          <a:p>
            <a:pPr indent="1270" algn="ctr" defTabSz="913765" eaLnBrk="0" hangingPunct="0">
              <a:lnSpc>
                <a:spcPct val="150000"/>
              </a:lnSpc>
              <a:defRPr/>
            </a:pPr>
            <a:r>
              <a:rPr lang="zh-CN" altLang="en-US" sz="1400" b="1" kern="0" dirty="0">
                <a:solidFill>
                  <a:srgbClr val="FFFFFF"/>
                </a:solidFill>
                <a:latin typeface="微软雅黑" panose="020B0503020204020204" pitchFamily="34" charset="-122"/>
                <a:ea typeface="微软雅黑" panose="020B0503020204020204" pitchFamily="34" charset="-122"/>
              </a:rPr>
              <a:t>趋势③</a:t>
            </a:r>
          </a:p>
        </p:txBody>
      </p:sp>
      <p:sp>
        <p:nvSpPr>
          <p:cNvPr id="30" name="矩形 29"/>
          <p:cNvSpPr/>
          <p:nvPr/>
        </p:nvSpPr>
        <p:spPr>
          <a:xfrm>
            <a:off x="2477604" y="1770932"/>
            <a:ext cx="8852450" cy="2746906"/>
          </a:xfrm>
          <a:prstGeom prst="rect">
            <a:avLst/>
          </a:prstGeom>
        </p:spPr>
        <p:txBody>
          <a:bodyPr wrap="square" lIns="68580" tIns="34290" rIns="68580" bIns="34290">
            <a:spAutoFit/>
          </a:bodyPr>
          <a:lstStyle/>
          <a:p>
            <a:pPr eaLnBrk="0" hangingPunct="0">
              <a:lnSpc>
                <a:spcPct val="150000"/>
              </a:lnSpc>
              <a:spcBef>
                <a:spcPts val="1200"/>
              </a:spcBef>
              <a:spcAft>
                <a:spcPts val="600"/>
              </a:spcAft>
            </a:pPr>
            <a:r>
              <a:rPr lang="zh-CN" altLang="en-US" sz="1600" b="1" kern="0" dirty="0">
                <a:latin typeface="微软雅黑" panose="020B0503020204020204" pitchFamily="34" charset="-122"/>
                <a:ea typeface="微软雅黑" panose="020B0503020204020204" pitchFamily="34" charset="-122"/>
              </a:rPr>
              <a:t>“从垂直到协同”</a:t>
            </a:r>
            <a:r>
              <a:rPr lang="zh-CN" altLang="en-US" sz="1600" kern="0" dirty="0">
                <a:solidFill>
                  <a:srgbClr val="000000"/>
                </a:solidFill>
                <a:latin typeface="微软雅黑" panose="020B0503020204020204" pitchFamily="34" charset="-122"/>
                <a:ea typeface="微软雅黑" panose="020B0503020204020204" pitchFamily="34" charset="-122"/>
              </a:rPr>
              <a:t>：从</a:t>
            </a:r>
            <a:r>
              <a:rPr lang="zh-CN" altLang="zh-CN" sz="1600" kern="0" dirty="0">
                <a:solidFill>
                  <a:srgbClr val="000000"/>
                </a:solidFill>
                <a:latin typeface="微软雅黑" panose="020B0503020204020204" pitchFamily="34" charset="-122"/>
                <a:ea typeface="微软雅黑" panose="020B0503020204020204" pitchFamily="34" charset="-122"/>
              </a:rPr>
              <a:t>教</a:t>
            </a:r>
            <a:r>
              <a:rPr lang="zh-CN" altLang="en-US" sz="1600" kern="0" dirty="0">
                <a:solidFill>
                  <a:srgbClr val="000000"/>
                </a:solidFill>
                <a:latin typeface="微软雅黑" panose="020B0503020204020204" pitchFamily="34" charset="-122"/>
                <a:ea typeface="微软雅黑" panose="020B0503020204020204" pitchFamily="34" charset="-122"/>
              </a:rPr>
              <a:t>、学</a:t>
            </a:r>
            <a:r>
              <a:rPr lang="zh-CN" altLang="zh-CN" sz="1600" kern="0" dirty="0">
                <a:solidFill>
                  <a:srgbClr val="000000"/>
                </a:solidFill>
                <a:latin typeface="微软雅黑" panose="020B0503020204020204" pitchFamily="34" charset="-122"/>
                <a:ea typeface="微软雅黑" panose="020B0503020204020204" pitchFamily="34" charset="-122"/>
              </a:rPr>
              <a:t>、</a:t>
            </a:r>
            <a:r>
              <a:rPr lang="zh-CN" altLang="en-US" sz="1600" kern="0" dirty="0">
                <a:solidFill>
                  <a:srgbClr val="000000"/>
                </a:solidFill>
                <a:latin typeface="微软雅黑" panose="020B0503020204020204" pitchFamily="34" charset="-122"/>
                <a:ea typeface="微软雅黑" panose="020B0503020204020204" pitchFamily="34" charset="-122"/>
              </a:rPr>
              <a:t>考</a:t>
            </a:r>
            <a:r>
              <a:rPr lang="zh-CN" altLang="zh-CN" sz="1600" kern="0" dirty="0">
                <a:solidFill>
                  <a:srgbClr val="000000"/>
                </a:solidFill>
                <a:latin typeface="微软雅黑" panose="020B0503020204020204" pitchFamily="34" charset="-122"/>
                <a:ea typeface="微软雅黑" panose="020B0503020204020204" pitchFamily="34" charset="-122"/>
              </a:rPr>
              <a:t>、</a:t>
            </a:r>
            <a:r>
              <a:rPr lang="zh-CN" altLang="en-US" sz="1600" kern="0" dirty="0">
                <a:solidFill>
                  <a:srgbClr val="000000"/>
                </a:solidFill>
                <a:latin typeface="微软雅黑" panose="020B0503020204020204" pitchFamily="34" charset="-122"/>
                <a:ea typeface="微软雅黑" panose="020B0503020204020204" pitchFamily="34" charset="-122"/>
              </a:rPr>
              <a:t>评、管</a:t>
            </a:r>
            <a:r>
              <a:rPr lang="zh-CN" altLang="zh-CN" sz="1600" kern="0" dirty="0">
                <a:solidFill>
                  <a:srgbClr val="000000"/>
                </a:solidFill>
                <a:latin typeface="微软雅黑" panose="020B0503020204020204" pitchFamily="34" charset="-122"/>
                <a:ea typeface="微软雅黑" panose="020B0503020204020204" pitchFamily="34" charset="-122"/>
              </a:rPr>
              <a:t>等单点系统的</a:t>
            </a:r>
            <a:r>
              <a:rPr lang="zh-CN" altLang="zh-CN" sz="1600" b="1" kern="0" dirty="0">
                <a:solidFill>
                  <a:srgbClr val="C00000"/>
                </a:solidFill>
                <a:latin typeface="微软雅黑" panose="020B0503020204020204" pitchFamily="34" charset="-122"/>
                <a:ea typeface="微软雅黑" panose="020B0503020204020204" pitchFamily="34" charset="-122"/>
              </a:rPr>
              <a:t>垂直建设</a:t>
            </a:r>
            <a:r>
              <a:rPr lang="zh-CN" altLang="zh-CN" sz="1600" kern="0" dirty="0">
                <a:solidFill>
                  <a:srgbClr val="000000"/>
                </a:solidFill>
                <a:latin typeface="微软雅黑" panose="020B0503020204020204" pitchFamily="34" charset="-122"/>
                <a:ea typeface="微软雅黑" panose="020B0503020204020204" pitchFamily="34" charset="-122"/>
              </a:rPr>
              <a:t>，向各系统相互协同的</a:t>
            </a:r>
            <a:r>
              <a:rPr lang="zh-CN" altLang="zh-CN" sz="1600" b="1" kern="0" dirty="0">
                <a:solidFill>
                  <a:srgbClr val="C00000"/>
                </a:solidFill>
                <a:latin typeface="微软雅黑" panose="020B0503020204020204" pitchFamily="34" charset="-122"/>
                <a:ea typeface="微软雅黑" panose="020B0503020204020204" pitchFamily="34" charset="-122"/>
              </a:rPr>
              <a:t>一体化建设</a:t>
            </a:r>
            <a:r>
              <a:rPr lang="zh-CN" altLang="zh-CN" sz="1600" kern="0" dirty="0">
                <a:solidFill>
                  <a:srgbClr val="000000"/>
                </a:solidFill>
                <a:latin typeface="微软雅黑" panose="020B0503020204020204" pitchFamily="34" charset="-122"/>
                <a:ea typeface="微软雅黑" panose="020B0503020204020204" pitchFamily="34" charset="-122"/>
              </a:rPr>
              <a:t>转移</a:t>
            </a:r>
            <a:r>
              <a:rPr lang="zh-CN" altLang="en-US" sz="1600" kern="0" dirty="0">
                <a:solidFill>
                  <a:srgbClr val="000000"/>
                </a:solidFill>
                <a:latin typeface="微软雅黑" panose="020B0503020204020204" pitchFamily="34" charset="-122"/>
                <a:ea typeface="微软雅黑" panose="020B0503020204020204" pitchFamily="34" charset="-122"/>
              </a:rPr>
              <a:t>；</a:t>
            </a:r>
            <a:endParaRPr lang="en-US" altLang="zh-CN" sz="1600" kern="0" dirty="0">
              <a:solidFill>
                <a:srgbClr val="000000"/>
              </a:solidFill>
              <a:latin typeface="微软雅黑" panose="020B0503020204020204" pitchFamily="34" charset="-122"/>
              <a:ea typeface="微软雅黑" panose="020B0503020204020204" pitchFamily="34" charset="-122"/>
            </a:endParaRPr>
          </a:p>
          <a:p>
            <a:pPr eaLnBrk="0" hangingPunct="0">
              <a:lnSpc>
                <a:spcPct val="150000"/>
              </a:lnSpc>
              <a:spcBef>
                <a:spcPts val="1200"/>
              </a:spcBef>
              <a:spcAft>
                <a:spcPts val="600"/>
              </a:spcAft>
            </a:pPr>
            <a:r>
              <a:rPr lang="zh-CN" altLang="en-US" sz="1600" b="1" kern="0" dirty="0">
                <a:latin typeface="微软雅黑" panose="020B0503020204020204" pitchFamily="34" charset="-122"/>
                <a:ea typeface="微软雅黑" panose="020B0503020204020204" pitchFamily="34" charset="-122"/>
              </a:rPr>
              <a:t>“从单点到汇聚”</a:t>
            </a:r>
            <a:r>
              <a:rPr lang="zh-CN" altLang="en-US" sz="1600" kern="0" dirty="0">
                <a:solidFill>
                  <a:srgbClr val="000000"/>
                </a:solidFill>
                <a:latin typeface="微软雅黑" panose="020B0503020204020204" pitchFamily="34" charset="-122"/>
                <a:ea typeface="微软雅黑" panose="020B0503020204020204" pitchFamily="34" charset="-122"/>
              </a:rPr>
              <a:t>：从单点应用</a:t>
            </a:r>
            <a:r>
              <a:rPr lang="zh-CN" altLang="zh-CN" sz="1600" kern="0" dirty="0">
                <a:solidFill>
                  <a:srgbClr val="000000"/>
                </a:solidFill>
                <a:latin typeface="微软雅黑" panose="020B0503020204020204" pitchFamily="34" charset="-122"/>
                <a:ea typeface="微软雅黑" panose="020B0503020204020204" pitchFamily="34" charset="-122"/>
              </a:rPr>
              <a:t>向以大数据、云计算、移动互联为</a:t>
            </a:r>
            <a:r>
              <a:rPr lang="zh-CN" altLang="en-US" sz="1600" kern="0" dirty="0">
                <a:solidFill>
                  <a:srgbClr val="000000"/>
                </a:solidFill>
                <a:latin typeface="微软雅黑" panose="020B0503020204020204" pitchFamily="34" charset="-122"/>
                <a:ea typeface="微软雅黑" panose="020B0503020204020204" pitchFamily="34" charset="-122"/>
              </a:rPr>
              <a:t>手段，</a:t>
            </a:r>
            <a:r>
              <a:rPr lang="zh-CN" altLang="zh-CN" sz="1600" kern="0" dirty="0">
                <a:solidFill>
                  <a:srgbClr val="000000"/>
                </a:solidFill>
                <a:latin typeface="微软雅黑" panose="020B0503020204020204" pitchFamily="34" charset="-122"/>
                <a:ea typeface="微软雅黑" panose="020B0503020204020204" pitchFamily="34" charset="-122"/>
              </a:rPr>
              <a:t>各级教育部门与学校</a:t>
            </a:r>
            <a:r>
              <a:rPr lang="zh-CN" altLang="zh-CN" sz="1600" b="1" kern="0" dirty="0">
                <a:solidFill>
                  <a:srgbClr val="C00000"/>
                </a:solidFill>
                <a:latin typeface="微软雅黑" panose="020B0503020204020204" pitchFamily="34" charset="-122"/>
                <a:ea typeface="微软雅黑" panose="020B0503020204020204" pitchFamily="34" charset="-122"/>
              </a:rPr>
              <a:t>互联互通</a:t>
            </a:r>
            <a:r>
              <a:rPr lang="zh-CN" altLang="zh-CN" sz="1600" kern="0" dirty="0">
                <a:solidFill>
                  <a:srgbClr val="000000"/>
                </a:solidFill>
                <a:latin typeface="微软雅黑" panose="020B0503020204020204" pitchFamily="34" charset="-122"/>
                <a:ea typeface="微软雅黑" panose="020B0503020204020204" pitchFamily="34" charset="-122"/>
              </a:rPr>
              <a:t>、教与学</a:t>
            </a:r>
            <a:r>
              <a:rPr lang="zh-CN" altLang="zh-CN" sz="1600" b="1" kern="0" dirty="0">
                <a:solidFill>
                  <a:srgbClr val="C00000"/>
                </a:solidFill>
                <a:latin typeface="微软雅黑" panose="020B0503020204020204" pitchFamily="34" charset="-122"/>
                <a:ea typeface="微软雅黑" panose="020B0503020204020204" pitchFamily="34" charset="-122"/>
              </a:rPr>
              <a:t>大数据动态</a:t>
            </a:r>
            <a:r>
              <a:rPr lang="zh-CN" altLang="en-US" sz="1600" b="1" kern="0" dirty="0">
                <a:solidFill>
                  <a:srgbClr val="C00000"/>
                </a:solidFill>
                <a:latin typeface="微软雅黑" panose="020B0503020204020204" pitchFamily="34" charset="-122"/>
                <a:ea typeface="微软雅黑" panose="020B0503020204020204" pitchFamily="34" charset="-122"/>
              </a:rPr>
              <a:t>汇聚</a:t>
            </a:r>
            <a:r>
              <a:rPr lang="zh-CN" altLang="zh-CN" sz="1600" b="1" kern="0" dirty="0">
                <a:solidFill>
                  <a:srgbClr val="C00000"/>
                </a:solidFill>
                <a:latin typeface="微软雅黑" panose="020B0503020204020204" pitchFamily="34" charset="-122"/>
                <a:ea typeface="微软雅黑" panose="020B0503020204020204" pitchFamily="34" charset="-122"/>
              </a:rPr>
              <a:t>流转</a:t>
            </a:r>
            <a:r>
              <a:rPr lang="zh-CN" altLang="en-US" sz="1600" kern="0" dirty="0">
                <a:solidFill>
                  <a:srgbClr val="000000"/>
                </a:solidFill>
                <a:latin typeface="微软雅黑" panose="020B0503020204020204" pitchFamily="34" charset="-122"/>
                <a:ea typeface="微软雅黑" panose="020B0503020204020204" pitchFamily="34" charset="-122"/>
              </a:rPr>
              <a:t>方向发展；</a:t>
            </a:r>
            <a:endParaRPr lang="en-US" altLang="zh-CN" sz="1600" kern="0" dirty="0">
              <a:solidFill>
                <a:srgbClr val="000000"/>
              </a:solidFill>
              <a:latin typeface="微软雅黑" panose="020B0503020204020204" pitchFamily="34" charset="-122"/>
              <a:ea typeface="微软雅黑" panose="020B0503020204020204" pitchFamily="34" charset="-122"/>
            </a:endParaRPr>
          </a:p>
          <a:p>
            <a:pPr eaLnBrk="0" hangingPunct="0">
              <a:lnSpc>
                <a:spcPct val="150000"/>
              </a:lnSpc>
              <a:spcBef>
                <a:spcPts val="1200"/>
              </a:spcBef>
              <a:spcAft>
                <a:spcPts val="600"/>
              </a:spcAft>
            </a:pPr>
            <a:r>
              <a:rPr lang="zh-CN" altLang="en-US" sz="1600" b="1" kern="0" dirty="0">
                <a:latin typeface="微软雅黑" panose="020B0503020204020204" pitchFamily="34" charset="-122"/>
                <a:ea typeface="微软雅黑" panose="020B0503020204020204" pitchFamily="34" charset="-122"/>
              </a:rPr>
              <a:t>“从常规到个性”</a:t>
            </a:r>
            <a:r>
              <a:rPr lang="zh-CN" altLang="en-US" sz="1600" kern="0" dirty="0">
                <a:solidFill>
                  <a:srgbClr val="000000"/>
                </a:solidFill>
                <a:latin typeface="微软雅黑" panose="020B0503020204020204" pitchFamily="34" charset="-122"/>
                <a:ea typeface="微软雅黑" panose="020B0503020204020204" pitchFamily="34" charset="-122"/>
              </a:rPr>
              <a:t>：通过</a:t>
            </a:r>
            <a:r>
              <a:rPr lang="zh-CN" altLang="zh-CN" sz="1600" kern="0" dirty="0">
                <a:solidFill>
                  <a:srgbClr val="000000"/>
                </a:solidFill>
                <a:latin typeface="微软雅黑" panose="020B0503020204020204" pitchFamily="34" charset="-122"/>
                <a:ea typeface="微软雅黑" panose="020B0503020204020204" pitchFamily="34" charset="-122"/>
              </a:rPr>
              <a:t>教</a:t>
            </a:r>
            <a:r>
              <a:rPr lang="zh-CN" altLang="en-US" sz="1600" kern="0" dirty="0">
                <a:solidFill>
                  <a:srgbClr val="000000"/>
                </a:solidFill>
                <a:latin typeface="微软雅黑" panose="020B0503020204020204" pitchFamily="34" charset="-122"/>
                <a:ea typeface="微软雅黑" panose="020B0503020204020204" pitchFamily="34" charset="-122"/>
              </a:rPr>
              <a:t>育</a:t>
            </a:r>
            <a:r>
              <a:rPr lang="zh-CN" altLang="zh-CN" sz="1600" b="1" kern="0" dirty="0">
                <a:solidFill>
                  <a:srgbClr val="C00000"/>
                </a:solidFill>
                <a:latin typeface="微软雅黑" panose="020B0503020204020204" pitchFamily="34" charset="-122"/>
                <a:ea typeface="微软雅黑" panose="020B0503020204020204" pitchFamily="34" charset="-122"/>
              </a:rPr>
              <a:t>大数据收集</a:t>
            </a:r>
            <a:r>
              <a:rPr lang="zh-CN" altLang="en-US" sz="1600" b="1" kern="0" dirty="0">
                <a:solidFill>
                  <a:srgbClr val="C00000"/>
                </a:solidFill>
                <a:latin typeface="微软雅黑" panose="020B0503020204020204" pitchFamily="34" charset="-122"/>
                <a:ea typeface="微软雅黑" panose="020B0503020204020204" pitchFamily="34" charset="-122"/>
              </a:rPr>
              <a:t>、智能分析和预测</a:t>
            </a:r>
            <a:r>
              <a:rPr lang="zh-CN" altLang="en-US" sz="1600" kern="0" dirty="0">
                <a:solidFill>
                  <a:srgbClr val="000000"/>
                </a:solidFill>
                <a:latin typeface="微软雅黑" panose="020B0503020204020204" pitchFamily="34" charset="-122"/>
                <a:ea typeface="微软雅黑" panose="020B0503020204020204" pitchFamily="34" charset="-122"/>
              </a:rPr>
              <a:t>帮助教师针对性的安排教学进度和内容，根据学生知识点掌握程度和综合素质发展情况进行</a:t>
            </a:r>
            <a:r>
              <a:rPr lang="zh-CN" altLang="en-US" sz="1600" b="1" kern="0" dirty="0">
                <a:solidFill>
                  <a:srgbClr val="C00000"/>
                </a:solidFill>
                <a:latin typeface="微软雅黑" panose="020B0503020204020204" pitchFamily="34" charset="-122"/>
                <a:ea typeface="微软雅黑" panose="020B0503020204020204" pitchFamily="34" charset="-122"/>
              </a:rPr>
              <a:t>个性化学习分析</a:t>
            </a:r>
            <a:r>
              <a:rPr lang="zh-CN" altLang="en-US" sz="1600" kern="0" dirty="0">
                <a:latin typeface="微软雅黑" panose="020B0503020204020204" pitchFamily="34" charset="-122"/>
                <a:ea typeface="微软雅黑" panose="020B0503020204020204" pitchFamily="34" charset="-122"/>
              </a:rPr>
              <a:t>。</a:t>
            </a:r>
            <a:endParaRPr lang="en-US" altLang="zh-CN" sz="1600" kern="0" dirty="0">
              <a:latin typeface="微软雅黑" panose="020B0503020204020204" pitchFamily="34" charset="-122"/>
              <a:ea typeface="微软雅黑" panose="020B0503020204020204" pitchFamily="34" charset="-122"/>
            </a:endParaRPr>
          </a:p>
        </p:txBody>
      </p:sp>
      <p:sp>
        <p:nvSpPr>
          <p:cNvPr id="38" name="TextBox 3"/>
          <p:cNvSpPr txBox="1"/>
          <p:nvPr/>
        </p:nvSpPr>
        <p:spPr>
          <a:xfrm>
            <a:off x="3146115" y="5861941"/>
            <a:ext cx="2005823" cy="525607"/>
          </a:xfrm>
          <a:prstGeom prst="rect">
            <a:avLst/>
          </a:prstGeom>
          <a:solidFill>
            <a:srgbClr val="FFFFFF">
              <a:lumMod val="95000"/>
            </a:srgbClr>
          </a:solidFill>
          <a:ln w="9525" cap="flat" cmpd="sng" algn="ctr">
            <a:solidFill>
              <a:srgbClr val="FFFFFF">
                <a:lumMod val="75000"/>
              </a:srgbClr>
            </a:solidFill>
            <a:prstDash val="solid"/>
          </a:ln>
          <a:effectLst/>
        </p:spPr>
        <p:txBody>
          <a:bodyPr wrap="none" rtlCol="0" anchor="ctr">
            <a:noAutofit/>
          </a:bodyPr>
          <a:lstStyle/>
          <a:p>
            <a:pPr algn="ctr" defTabSz="913765" eaLnBrk="0" hangingPunct="0">
              <a:defRPr/>
            </a:pPr>
            <a:r>
              <a:rPr lang="zh-CN" altLang="en-US" sz="1400" b="1" kern="0" dirty="0">
                <a:solidFill>
                  <a:srgbClr val="000000"/>
                </a:solidFill>
                <a:latin typeface="微软雅黑" panose="020B0503020204020204" pitchFamily="34" charset="-122"/>
                <a:ea typeface="微软雅黑" panose="020B0503020204020204" pitchFamily="34" charset="-122"/>
              </a:rPr>
              <a:t>大数据</a:t>
            </a:r>
            <a:endParaRPr lang="en-US" altLang="zh-CN" sz="1400" b="1" kern="0" dirty="0">
              <a:solidFill>
                <a:srgbClr val="000000"/>
              </a:solidFill>
              <a:latin typeface="微软雅黑" panose="020B0503020204020204" pitchFamily="34" charset="-122"/>
              <a:ea typeface="微软雅黑" panose="020B0503020204020204" pitchFamily="34" charset="-122"/>
            </a:endParaRPr>
          </a:p>
        </p:txBody>
      </p:sp>
      <p:sp>
        <p:nvSpPr>
          <p:cNvPr id="39" name="TextBox 3"/>
          <p:cNvSpPr txBox="1"/>
          <p:nvPr/>
        </p:nvSpPr>
        <p:spPr>
          <a:xfrm>
            <a:off x="3146118" y="5275305"/>
            <a:ext cx="8034602" cy="525607"/>
          </a:xfrm>
          <a:prstGeom prst="rect">
            <a:avLst/>
          </a:prstGeom>
          <a:solidFill>
            <a:srgbClr val="FFFFFF">
              <a:lumMod val="95000"/>
            </a:srgbClr>
          </a:solidFill>
          <a:ln w="9525" cap="flat" cmpd="sng" algn="ctr">
            <a:solidFill>
              <a:srgbClr val="FFFFFF">
                <a:lumMod val="75000"/>
              </a:srgbClr>
            </a:solidFill>
            <a:prstDash val="solid"/>
          </a:ln>
          <a:effectLst/>
        </p:spPr>
        <p:txBody>
          <a:bodyPr wrap="none" rtlCol="0" anchor="ctr">
            <a:noAutofit/>
          </a:bodyPr>
          <a:lstStyle/>
          <a:p>
            <a:pPr algn="ctr" defTabSz="913765" eaLnBrk="0" hangingPunct="0">
              <a:defRPr/>
            </a:pPr>
            <a:r>
              <a:rPr lang="zh-CN" altLang="en-US" sz="1400" b="1" kern="0" dirty="0">
                <a:solidFill>
                  <a:srgbClr val="000000"/>
                </a:solidFill>
                <a:latin typeface="微软雅黑" panose="020B0503020204020204" pitchFamily="34" charset="-122"/>
                <a:ea typeface="微软雅黑" panose="020B0503020204020204" pitchFamily="34" charset="-122"/>
              </a:rPr>
              <a:t>教、考、评、学、管系统融合</a:t>
            </a:r>
            <a:endParaRPr lang="en-US" altLang="zh-CN" sz="1400" b="1" kern="0" dirty="0">
              <a:solidFill>
                <a:srgbClr val="000000"/>
              </a:solidFill>
              <a:latin typeface="微软雅黑" panose="020B0503020204020204" pitchFamily="34" charset="-122"/>
              <a:ea typeface="微软雅黑" panose="020B0503020204020204" pitchFamily="34" charset="-122"/>
            </a:endParaRPr>
          </a:p>
        </p:txBody>
      </p:sp>
      <p:sp>
        <p:nvSpPr>
          <p:cNvPr id="45" name="TextBox 3"/>
          <p:cNvSpPr txBox="1"/>
          <p:nvPr/>
        </p:nvSpPr>
        <p:spPr>
          <a:xfrm>
            <a:off x="5151938" y="5861941"/>
            <a:ext cx="2005823" cy="525607"/>
          </a:xfrm>
          <a:prstGeom prst="rect">
            <a:avLst/>
          </a:prstGeom>
          <a:solidFill>
            <a:srgbClr val="FFFFFF">
              <a:lumMod val="95000"/>
            </a:srgbClr>
          </a:solidFill>
          <a:ln w="9525" cap="flat" cmpd="sng" algn="ctr">
            <a:solidFill>
              <a:srgbClr val="FFFFFF">
                <a:lumMod val="75000"/>
              </a:srgbClr>
            </a:solidFill>
            <a:prstDash val="solid"/>
          </a:ln>
          <a:effectLst/>
        </p:spPr>
        <p:txBody>
          <a:bodyPr wrap="none" rtlCol="0" anchor="ctr">
            <a:noAutofit/>
          </a:bodyPr>
          <a:lstStyle/>
          <a:p>
            <a:pPr algn="ctr" defTabSz="913765" eaLnBrk="0" hangingPunct="0">
              <a:defRPr/>
            </a:pPr>
            <a:r>
              <a:rPr lang="zh-CN" altLang="en-US" sz="1400" b="1" kern="0" dirty="0">
                <a:solidFill>
                  <a:srgbClr val="000000"/>
                </a:solidFill>
                <a:latin typeface="微软雅黑" panose="020B0503020204020204" pitchFamily="34" charset="-122"/>
                <a:ea typeface="微软雅黑" panose="020B0503020204020204" pitchFamily="34" charset="-122"/>
              </a:rPr>
              <a:t>云计算</a:t>
            </a:r>
            <a:endParaRPr lang="en-US" altLang="zh-CN" sz="1400" b="1" kern="0" dirty="0">
              <a:solidFill>
                <a:srgbClr val="000000"/>
              </a:solidFill>
              <a:latin typeface="微软雅黑" panose="020B0503020204020204" pitchFamily="34" charset="-122"/>
              <a:ea typeface="微软雅黑" panose="020B0503020204020204" pitchFamily="34" charset="-122"/>
            </a:endParaRPr>
          </a:p>
        </p:txBody>
      </p:sp>
      <p:sp>
        <p:nvSpPr>
          <p:cNvPr id="46" name="TextBox 3"/>
          <p:cNvSpPr txBox="1"/>
          <p:nvPr/>
        </p:nvSpPr>
        <p:spPr>
          <a:xfrm>
            <a:off x="7162594" y="5861941"/>
            <a:ext cx="2005823" cy="525607"/>
          </a:xfrm>
          <a:prstGeom prst="rect">
            <a:avLst/>
          </a:prstGeom>
          <a:solidFill>
            <a:srgbClr val="FFFFFF">
              <a:lumMod val="95000"/>
            </a:srgbClr>
          </a:solidFill>
          <a:ln w="9525" cap="flat" cmpd="sng" algn="ctr">
            <a:solidFill>
              <a:srgbClr val="FFFFFF">
                <a:lumMod val="75000"/>
              </a:srgbClr>
            </a:solidFill>
            <a:prstDash val="solid"/>
          </a:ln>
          <a:effectLst/>
        </p:spPr>
        <p:txBody>
          <a:bodyPr wrap="none" rtlCol="0" anchor="ctr">
            <a:noAutofit/>
          </a:bodyPr>
          <a:lstStyle/>
          <a:p>
            <a:pPr algn="ctr" defTabSz="913765" eaLnBrk="0" hangingPunct="0">
              <a:defRPr/>
            </a:pPr>
            <a:r>
              <a:rPr lang="zh-CN" altLang="en-US" sz="1400" b="1" kern="0" dirty="0">
                <a:solidFill>
                  <a:srgbClr val="000000"/>
                </a:solidFill>
                <a:latin typeface="微软雅黑" panose="020B0503020204020204" pitchFamily="34" charset="-122"/>
                <a:ea typeface="微软雅黑" panose="020B0503020204020204" pitchFamily="34" charset="-122"/>
              </a:rPr>
              <a:t>移动</a:t>
            </a:r>
            <a:r>
              <a:rPr lang="zh-CN" altLang="en-US" sz="1400" b="1" kern="0" dirty="0" smtClean="0">
                <a:solidFill>
                  <a:srgbClr val="000000"/>
                </a:solidFill>
                <a:latin typeface="微软雅黑" panose="020B0503020204020204" pitchFamily="34" charset="-122"/>
                <a:ea typeface="微软雅黑" panose="020B0503020204020204" pitchFamily="34" charset="-122"/>
              </a:rPr>
              <a:t>互联网</a:t>
            </a:r>
            <a:endParaRPr lang="en-US" altLang="zh-CN" sz="1400" b="1" kern="0" dirty="0">
              <a:solidFill>
                <a:srgbClr val="000000"/>
              </a:solidFill>
              <a:latin typeface="微软雅黑" panose="020B0503020204020204" pitchFamily="34" charset="-122"/>
              <a:ea typeface="微软雅黑" panose="020B0503020204020204" pitchFamily="34" charset="-122"/>
            </a:endParaRPr>
          </a:p>
        </p:txBody>
      </p:sp>
      <p:sp>
        <p:nvSpPr>
          <p:cNvPr id="47" name="TextBox 3"/>
          <p:cNvSpPr txBox="1"/>
          <p:nvPr/>
        </p:nvSpPr>
        <p:spPr>
          <a:xfrm>
            <a:off x="9178083" y="5861941"/>
            <a:ext cx="2005823" cy="525607"/>
          </a:xfrm>
          <a:prstGeom prst="rect">
            <a:avLst/>
          </a:prstGeom>
          <a:solidFill>
            <a:srgbClr val="FFFFFF">
              <a:lumMod val="95000"/>
            </a:srgbClr>
          </a:solidFill>
          <a:ln w="9525" cap="flat" cmpd="sng" algn="ctr">
            <a:solidFill>
              <a:srgbClr val="FFFFFF">
                <a:lumMod val="75000"/>
              </a:srgbClr>
            </a:solidFill>
            <a:prstDash val="solid"/>
          </a:ln>
          <a:effectLst/>
        </p:spPr>
        <p:txBody>
          <a:bodyPr wrap="none" rtlCol="0" anchor="ctr">
            <a:noAutofit/>
          </a:bodyPr>
          <a:lstStyle/>
          <a:p>
            <a:pPr algn="ctr" defTabSz="913765" eaLnBrk="0" hangingPunct="0">
              <a:defRPr/>
            </a:pPr>
            <a:r>
              <a:rPr lang="zh-CN" altLang="en-US" sz="1400" b="1" kern="0" dirty="0">
                <a:solidFill>
                  <a:srgbClr val="000000"/>
                </a:solidFill>
                <a:latin typeface="微软雅黑" panose="020B0503020204020204" pitchFamily="34" charset="-122"/>
                <a:ea typeface="微软雅黑" panose="020B0503020204020204" pitchFamily="34" charset="-122"/>
              </a:rPr>
              <a:t>人工智能</a:t>
            </a:r>
            <a:endParaRPr lang="en-US" altLang="zh-CN" sz="1400" b="1" kern="0" dirty="0">
              <a:solidFill>
                <a:srgbClr val="000000"/>
              </a:solidFill>
              <a:latin typeface="微软雅黑" panose="020B0503020204020204" pitchFamily="34" charset="-122"/>
              <a:ea typeface="微软雅黑" panose="020B0503020204020204" pitchFamily="34" charset="-122"/>
            </a:endParaRPr>
          </a:p>
        </p:txBody>
      </p:sp>
      <p:sp>
        <p:nvSpPr>
          <p:cNvPr id="48" name="五边形 47"/>
          <p:cNvSpPr/>
          <p:nvPr/>
        </p:nvSpPr>
        <p:spPr>
          <a:xfrm>
            <a:off x="765053" y="1877328"/>
            <a:ext cx="1595272" cy="482937"/>
          </a:xfrm>
          <a:prstGeom prst="homePlate">
            <a:avLst/>
          </a:prstGeom>
          <a:solidFill>
            <a:srgbClr val="1CA196"/>
          </a:solidFill>
          <a:ln>
            <a:noFill/>
          </a:ln>
          <a:effectLst/>
          <a:scene3d>
            <a:camera prst="orthographicFront">
              <a:rot lat="0" lon="0" rev="0"/>
            </a:camera>
            <a:lightRig rig="threePt" dir="t">
              <a:rot lat="0" lon="0" rev="1200000"/>
            </a:lightRig>
          </a:scene3d>
          <a:sp3d/>
        </p:spPr>
        <p:txBody>
          <a:bodyPr lIns="95471" tIns="47735" rIns="95471" bIns="47735" rtlCol="0" anchor="ctr"/>
          <a:lstStyle/>
          <a:p>
            <a:pPr indent="1270" algn="ctr" defTabSz="913765" eaLnBrk="0" hangingPunct="0">
              <a:lnSpc>
                <a:spcPct val="150000"/>
              </a:lnSpc>
              <a:defRPr/>
            </a:pPr>
            <a:r>
              <a:rPr lang="zh-CN" altLang="en-US" sz="1400" b="1" kern="0" dirty="0">
                <a:solidFill>
                  <a:srgbClr val="FFFFFF"/>
                </a:solidFill>
                <a:latin typeface="微软雅黑" panose="020B0503020204020204" pitchFamily="34" charset="-122"/>
                <a:ea typeface="微软雅黑" panose="020B0503020204020204" pitchFamily="34" charset="-122"/>
              </a:rPr>
              <a:t>趋势①</a:t>
            </a:r>
          </a:p>
        </p:txBody>
      </p:sp>
      <p:sp>
        <p:nvSpPr>
          <p:cNvPr id="49" name="TextBox 3"/>
          <p:cNvSpPr txBox="1"/>
          <p:nvPr/>
        </p:nvSpPr>
        <p:spPr>
          <a:xfrm>
            <a:off x="765050" y="5275305"/>
            <a:ext cx="2230308" cy="525607"/>
          </a:xfrm>
          <a:prstGeom prst="rect">
            <a:avLst/>
          </a:prstGeom>
          <a:solidFill>
            <a:schemeClr val="bg1">
              <a:lumMod val="75000"/>
            </a:schemeClr>
          </a:solidFill>
          <a:ln w="9525" cap="flat" cmpd="sng" algn="ctr">
            <a:solidFill>
              <a:srgbClr val="FFFFFF">
                <a:lumMod val="65000"/>
              </a:srgbClr>
            </a:solidFill>
            <a:prstDash val="solid"/>
          </a:ln>
          <a:effectLst/>
        </p:spPr>
        <p:txBody>
          <a:bodyPr wrap="none" rtlCol="0" anchor="ctr">
            <a:noAutofit/>
          </a:bodyPr>
          <a:lstStyle/>
          <a:p>
            <a:pPr algn="ctr" defTabSz="913765" eaLnBrk="0" hangingPunct="0">
              <a:defRPr/>
            </a:pPr>
            <a:r>
              <a:rPr lang="zh-CN" altLang="en-US" sz="1400" b="1" kern="0" dirty="0">
                <a:solidFill>
                  <a:srgbClr val="FFFFFF"/>
                </a:solidFill>
                <a:latin typeface="微软雅黑" panose="020B0503020204020204" pitchFamily="34" charset="-122"/>
                <a:ea typeface="微软雅黑" panose="020B0503020204020204" pitchFamily="34" charset="-122"/>
              </a:rPr>
              <a:t>基础</a:t>
            </a:r>
            <a:endParaRPr lang="en-US" altLang="zh-CN" sz="1400" b="1" kern="0" dirty="0">
              <a:solidFill>
                <a:srgbClr val="FFFFFF"/>
              </a:solidFill>
              <a:latin typeface="微软雅黑" panose="020B0503020204020204" pitchFamily="34" charset="-122"/>
              <a:ea typeface="微软雅黑" panose="020B0503020204020204" pitchFamily="34" charset="-122"/>
            </a:endParaRPr>
          </a:p>
        </p:txBody>
      </p:sp>
      <p:sp>
        <p:nvSpPr>
          <p:cNvPr id="50" name="TextBox 3"/>
          <p:cNvSpPr txBox="1"/>
          <p:nvPr/>
        </p:nvSpPr>
        <p:spPr>
          <a:xfrm>
            <a:off x="765050" y="5861941"/>
            <a:ext cx="2230308" cy="525607"/>
          </a:xfrm>
          <a:prstGeom prst="rect">
            <a:avLst/>
          </a:prstGeom>
          <a:solidFill>
            <a:schemeClr val="bg1">
              <a:lumMod val="75000"/>
            </a:schemeClr>
          </a:solidFill>
          <a:ln w="9525" cap="flat" cmpd="sng" algn="ctr">
            <a:solidFill>
              <a:srgbClr val="FFFFFF">
                <a:lumMod val="65000"/>
              </a:srgbClr>
            </a:solidFill>
            <a:prstDash val="solid"/>
          </a:ln>
          <a:effectLst/>
        </p:spPr>
        <p:txBody>
          <a:bodyPr wrap="none" rtlCol="0" anchor="ctr">
            <a:noAutofit/>
          </a:bodyPr>
          <a:lstStyle/>
          <a:p>
            <a:pPr algn="ctr" defTabSz="913765" eaLnBrk="0" hangingPunct="0">
              <a:defRPr/>
            </a:pPr>
            <a:r>
              <a:rPr lang="zh-CN" altLang="en-US" sz="1400" b="1" kern="0" dirty="0">
                <a:solidFill>
                  <a:srgbClr val="FFFFFF"/>
                </a:solidFill>
                <a:latin typeface="微软雅黑" panose="020B0503020204020204" pitchFamily="34" charset="-122"/>
                <a:ea typeface="微软雅黑" panose="020B0503020204020204" pitchFamily="34" charset="-122"/>
              </a:rPr>
              <a:t>能力</a:t>
            </a:r>
            <a:endParaRPr lang="en-US" altLang="zh-CN" sz="1400" b="1" kern="0" dirty="0">
              <a:solidFill>
                <a:srgbClr val="FFFFFF"/>
              </a:solidFill>
              <a:latin typeface="微软雅黑" panose="020B0503020204020204" pitchFamily="34" charset="-122"/>
              <a:ea typeface="微软雅黑" panose="020B0503020204020204" pitchFamily="34" charset="-122"/>
            </a:endParaRPr>
          </a:p>
        </p:txBody>
      </p:sp>
      <p:grpSp>
        <p:nvGrpSpPr>
          <p:cNvPr id="3" name="组合 2"/>
          <p:cNvGrpSpPr/>
          <p:nvPr/>
        </p:nvGrpSpPr>
        <p:grpSpPr>
          <a:xfrm>
            <a:off x="977900" y="4598955"/>
            <a:ext cx="9778999" cy="518237"/>
            <a:chOff x="1610547" y="4598955"/>
            <a:chExt cx="8195189" cy="518237"/>
          </a:xfrm>
          <a:solidFill>
            <a:schemeClr val="bg1">
              <a:lumMod val="65000"/>
            </a:schemeClr>
          </a:solidFill>
        </p:grpSpPr>
        <p:sp>
          <p:nvSpPr>
            <p:cNvPr id="17" name="任意多边形: 形状 2"/>
            <p:cNvSpPr/>
            <p:nvPr/>
          </p:nvSpPr>
          <p:spPr>
            <a:xfrm>
              <a:off x="1610547" y="4598955"/>
              <a:ext cx="2153678" cy="518237"/>
            </a:xfrm>
            <a:custGeom>
              <a:avLst/>
              <a:gdLst>
                <a:gd name="connsiteX0" fmla="*/ 0 w 2153678"/>
                <a:gd name="connsiteY0" fmla="*/ 51824 h 518237"/>
                <a:gd name="connsiteX1" fmla="*/ 51824 w 2153678"/>
                <a:gd name="connsiteY1" fmla="*/ 0 h 518237"/>
                <a:gd name="connsiteX2" fmla="*/ 2101854 w 2153678"/>
                <a:gd name="connsiteY2" fmla="*/ 0 h 518237"/>
                <a:gd name="connsiteX3" fmla="*/ 2153678 w 2153678"/>
                <a:gd name="connsiteY3" fmla="*/ 51824 h 518237"/>
                <a:gd name="connsiteX4" fmla="*/ 2153678 w 2153678"/>
                <a:gd name="connsiteY4" fmla="*/ 466413 h 518237"/>
                <a:gd name="connsiteX5" fmla="*/ 2101854 w 2153678"/>
                <a:gd name="connsiteY5" fmla="*/ 518237 h 518237"/>
                <a:gd name="connsiteX6" fmla="*/ 51824 w 2153678"/>
                <a:gd name="connsiteY6" fmla="*/ 518237 h 518237"/>
                <a:gd name="connsiteX7" fmla="*/ 0 w 2153678"/>
                <a:gd name="connsiteY7" fmla="*/ 466413 h 518237"/>
                <a:gd name="connsiteX8" fmla="*/ 0 w 2153678"/>
                <a:gd name="connsiteY8" fmla="*/ 51824 h 518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53678" h="518237">
                  <a:moveTo>
                    <a:pt x="0" y="51824"/>
                  </a:moveTo>
                  <a:cubicBezTo>
                    <a:pt x="0" y="23202"/>
                    <a:pt x="23202" y="0"/>
                    <a:pt x="51824" y="0"/>
                  </a:cubicBezTo>
                  <a:lnTo>
                    <a:pt x="2101854" y="0"/>
                  </a:lnTo>
                  <a:cubicBezTo>
                    <a:pt x="2130476" y="0"/>
                    <a:pt x="2153678" y="23202"/>
                    <a:pt x="2153678" y="51824"/>
                  </a:cubicBezTo>
                  <a:lnTo>
                    <a:pt x="2153678" y="466413"/>
                  </a:lnTo>
                  <a:cubicBezTo>
                    <a:pt x="2153678" y="495035"/>
                    <a:pt x="2130476" y="518237"/>
                    <a:pt x="2101854" y="518237"/>
                  </a:cubicBezTo>
                  <a:lnTo>
                    <a:pt x="51824" y="518237"/>
                  </a:lnTo>
                  <a:cubicBezTo>
                    <a:pt x="23202" y="518237"/>
                    <a:pt x="0" y="495035"/>
                    <a:pt x="0" y="466413"/>
                  </a:cubicBezTo>
                  <a:lnTo>
                    <a:pt x="0" y="51824"/>
                  </a:lnTo>
                  <a:close/>
                </a:path>
              </a:pathLst>
            </a:custGeom>
            <a:solidFill>
              <a:srgbClr val="C00000"/>
            </a:solidFill>
            <a:ln>
              <a:noFill/>
            </a:ln>
            <a:effectLst>
              <a:outerShdw blurRad="40000" dist="23000" dir="5400000" rotWithShape="0">
                <a:srgbClr val="000000">
                  <a:alpha val="35000"/>
                </a:srgbClr>
              </a:outerShdw>
            </a:effectLst>
          </p:spPr>
          <p:style>
            <a:lnRef idx="0">
              <a:scrgbClr r="0" g="0" b="0"/>
            </a:lnRef>
            <a:fillRef idx="3">
              <a:scrgbClr r="0" g="0" b="0"/>
            </a:fillRef>
            <a:effectRef idx="2">
              <a:scrgbClr r="0" g="0" b="0"/>
            </a:effectRef>
            <a:fontRef idx="minor">
              <a:schemeClr val="lt1"/>
            </a:fontRef>
          </p:style>
          <p:txBody>
            <a:bodyPr spcFirstLastPara="0" vert="horz" wrap="square" lIns="83466" tIns="83466" rIns="83466" bIns="83466" numCol="1" spcCol="1269" anchor="ctr" anchorCtr="0">
              <a:noAutofit/>
            </a:bodyPr>
            <a:lstStyle/>
            <a:p>
              <a:pPr algn="ctr" defTabSz="796925">
                <a:lnSpc>
                  <a:spcPct val="90000"/>
                </a:lnSpc>
                <a:spcAft>
                  <a:spcPct val="35000"/>
                </a:spcAft>
              </a:pPr>
              <a:r>
                <a:rPr lang="zh-CN" altLang="en-US" b="1" dirty="0">
                  <a:solidFill>
                    <a:srgbClr val="FFFFFF"/>
                  </a:solidFill>
                  <a:latin typeface="微软雅黑" panose="020B0503020204020204" pitchFamily="34" charset="-122"/>
                  <a:ea typeface="微软雅黑" panose="020B0503020204020204" pitchFamily="34" charset="-122"/>
                </a:rPr>
                <a:t>校园</a:t>
              </a:r>
              <a:r>
                <a:rPr lang="en-US" altLang="zh-CN" b="1" dirty="0">
                  <a:solidFill>
                    <a:srgbClr val="FFFFFF"/>
                  </a:solidFill>
                  <a:latin typeface="微软雅黑" panose="020B0503020204020204" pitchFamily="34" charset="-122"/>
                  <a:ea typeface="微软雅黑" panose="020B0503020204020204" pitchFamily="34" charset="-122"/>
                </a:rPr>
                <a:t>OA</a:t>
              </a:r>
              <a:endParaRPr lang="zh-CN" altLang="en-US" b="1" dirty="0">
                <a:solidFill>
                  <a:srgbClr val="FFFFFF"/>
                </a:solidFill>
                <a:latin typeface="微软雅黑" panose="020B0503020204020204" pitchFamily="34" charset="-122"/>
                <a:ea typeface="微软雅黑" panose="020B0503020204020204" pitchFamily="34" charset="-122"/>
              </a:endParaRPr>
            </a:p>
          </p:txBody>
        </p:sp>
        <p:sp>
          <p:nvSpPr>
            <p:cNvPr id="18" name="任意多边形: 形状 3"/>
            <p:cNvSpPr/>
            <p:nvPr/>
          </p:nvSpPr>
          <p:spPr>
            <a:xfrm>
              <a:off x="3982400" y="4598955"/>
              <a:ext cx="462522" cy="518237"/>
            </a:xfrm>
            <a:custGeom>
              <a:avLst/>
              <a:gdLst>
                <a:gd name="connsiteX0" fmla="*/ 0 w 462522"/>
                <a:gd name="connsiteY0" fmla="*/ 103647 h 518237"/>
                <a:gd name="connsiteX1" fmla="*/ 231261 w 462522"/>
                <a:gd name="connsiteY1" fmla="*/ 103647 h 518237"/>
                <a:gd name="connsiteX2" fmla="*/ 231261 w 462522"/>
                <a:gd name="connsiteY2" fmla="*/ 0 h 518237"/>
                <a:gd name="connsiteX3" fmla="*/ 462522 w 462522"/>
                <a:gd name="connsiteY3" fmla="*/ 259119 h 518237"/>
                <a:gd name="connsiteX4" fmla="*/ 231261 w 462522"/>
                <a:gd name="connsiteY4" fmla="*/ 518237 h 518237"/>
                <a:gd name="connsiteX5" fmla="*/ 231261 w 462522"/>
                <a:gd name="connsiteY5" fmla="*/ 414590 h 518237"/>
                <a:gd name="connsiteX6" fmla="*/ 0 w 462522"/>
                <a:gd name="connsiteY6" fmla="*/ 414590 h 518237"/>
                <a:gd name="connsiteX7" fmla="*/ 0 w 462522"/>
                <a:gd name="connsiteY7" fmla="*/ 103647 h 518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2522" h="518237">
                  <a:moveTo>
                    <a:pt x="0" y="103647"/>
                  </a:moveTo>
                  <a:lnTo>
                    <a:pt x="231261" y="103647"/>
                  </a:lnTo>
                  <a:lnTo>
                    <a:pt x="231261" y="0"/>
                  </a:lnTo>
                  <a:lnTo>
                    <a:pt x="462522" y="259119"/>
                  </a:lnTo>
                  <a:lnTo>
                    <a:pt x="231261" y="518237"/>
                  </a:lnTo>
                  <a:lnTo>
                    <a:pt x="231261" y="414590"/>
                  </a:lnTo>
                  <a:lnTo>
                    <a:pt x="0" y="414590"/>
                  </a:lnTo>
                  <a:lnTo>
                    <a:pt x="0" y="103647"/>
                  </a:lnTo>
                  <a:close/>
                </a:path>
              </a:pathLst>
            </a:custGeom>
            <a:solidFill>
              <a:srgbClr val="C00000"/>
            </a:solidFill>
            <a:ln>
              <a:noFill/>
            </a:ln>
            <a:effectLst>
              <a:outerShdw blurRad="40000" dist="23000" dir="5400000" rotWithShape="0">
                <a:srgbClr val="000000">
                  <a:alpha val="35000"/>
                </a:srgbClr>
              </a:outerShdw>
            </a:effectLst>
          </p:spPr>
          <p:style>
            <a:lnRef idx="0">
              <a:scrgbClr r="0" g="0" b="0"/>
            </a:lnRef>
            <a:fillRef idx="3">
              <a:scrgbClr r="0" g="0" b="0"/>
            </a:fillRef>
            <a:effectRef idx="2">
              <a:scrgbClr r="0" g="0" b="0"/>
            </a:effectRef>
            <a:fontRef idx="minor">
              <a:schemeClr val="lt1"/>
            </a:fontRef>
          </p:style>
          <p:txBody>
            <a:bodyPr spcFirstLastPara="0" vert="horz" wrap="square" lIns="0" tIns="103278" rIns="138268" bIns="103278" numCol="1" spcCol="1269" anchor="ctr" anchorCtr="0">
              <a:noAutofit/>
            </a:bodyPr>
            <a:lstStyle/>
            <a:p>
              <a:pPr algn="ctr" defTabSz="796925">
                <a:lnSpc>
                  <a:spcPct val="90000"/>
                </a:lnSpc>
                <a:spcAft>
                  <a:spcPct val="35000"/>
                </a:spcAft>
              </a:pPr>
              <a:endParaRPr lang="zh-CN" altLang="en-US" b="1">
                <a:solidFill>
                  <a:srgbClr val="FFFFFF"/>
                </a:solidFill>
                <a:latin typeface="微软雅黑" panose="020B0503020204020204" pitchFamily="34" charset="-122"/>
                <a:ea typeface="微软雅黑" panose="020B0503020204020204" pitchFamily="34" charset="-122"/>
              </a:endParaRPr>
            </a:p>
          </p:txBody>
        </p:sp>
        <p:sp>
          <p:nvSpPr>
            <p:cNvPr id="19" name="任意多边形: 形状 4"/>
            <p:cNvSpPr/>
            <p:nvPr/>
          </p:nvSpPr>
          <p:spPr>
            <a:xfrm>
              <a:off x="4636910" y="4598955"/>
              <a:ext cx="2153678" cy="518237"/>
            </a:xfrm>
            <a:custGeom>
              <a:avLst/>
              <a:gdLst>
                <a:gd name="connsiteX0" fmla="*/ 0 w 2153678"/>
                <a:gd name="connsiteY0" fmla="*/ 51824 h 518237"/>
                <a:gd name="connsiteX1" fmla="*/ 51824 w 2153678"/>
                <a:gd name="connsiteY1" fmla="*/ 0 h 518237"/>
                <a:gd name="connsiteX2" fmla="*/ 2101854 w 2153678"/>
                <a:gd name="connsiteY2" fmla="*/ 0 h 518237"/>
                <a:gd name="connsiteX3" fmla="*/ 2153678 w 2153678"/>
                <a:gd name="connsiteY3" fmla="*/ 51824 h 518237"/>
                <a:gd name="connsiteX4" fmla="*/ 2153678 w 2153678"/>
                <a:gd name="connsiteY4" fmla="*/ 466413 h 518237"/>
                <a:gd name="connsiteX5" fmla="*/ 2101854 w 2153678"/>
                <a:gd name="connsiteY5" fmla="*/ 518237 h 518237"/>
                <a:gd name="connsiteX6" fmla="*/ 51824 w 2153678"/>
                <a:gd name="connsiteY6" fmla="*/ 518237 h 518237"/>
                <a:gd name="connsiteX7" fmla="*/ 0 w 2153678"/>
                <a:gd name="connsiteY7" fmla="*/ 466413 h 518237"/>
                <a:gd name="connsiteX8" fmla="*/ 0 w 2153678"/>
                <a:gd name="connsiteY8" fmla="*/ 51824 h 518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53678" h="518237">
                  <a:moveTo>
                    <a:pt x="0" y="51824"/>
                  </a:moveTo>
                  <a:cubicBezTo>
                    <a:pt x="0" y="23202"/>
                    <a:pt x="23202" y="0"/>
                    <a:pt x="51824" y="0"/>
                  </a:cubicBezTo>
                  <a:lnTo>
                    <a:pt x="2101854" y="0"/>
                  </a:lnTo>
                  <a:cubicBezTo>
                    <a:pt x="2130476" y="0"/>
                    <a:pt x="2153678" y="23202"/>
                    <a:pt x="2153678" y="51824"/>
                  </a:cubicBezTo>
                  <a:lnTo>
                    <a:pt x="2153678" y="466413"/>
                  </a:lnTo>
                  <a:cubicBezTo>
                    <a:pt x="2153678" y="495035"/>
                    <a:pt x="2130476" y="518237"/>
                    <a:pt x="2101854" y="518237"/>
                  </a:cubicBezTo>
                  <a:lnTo>
                    <a:pt x="51824" y="518237"/>
                  </a:lnTo>
                  <a:cubicBezTo>
                    <a:pt x="23202" y="518237"/>
                    <a:pt x="0" y="495035"/>
                    <a:pt x="0" y="466413"/>
                  </a:cubicBezTo>
                  <a:lnTo>
                    <a:pt x="0" y="51824"/>
                  </a:lnTo>
                  <a:close/>
                </a:path>
              </a:pathLst>
            </a:custGeom>
            <a:solidFill>
              <a:srgbClr val="C00000"/>
            </a:solidFill>
            <a:ln>
              <a:noFill/>
            </a:ln>
            <a:effectLst>
              <a:outerShdw blurRad="40000" dist="23000" dir="5400000" rotWithShape="0">
                <a:srgbClr val="000000">
                  <a:alpha val="35000"/>
                </a:srgbClr>
              </a:outerShdw>
            </a:effectLst>
          </p:spPr>
          <p:style>
            <a:lnRef idx="0">
              <a:scrgbClr r="0" g="0" b="0"/>
            </a:lnRef>
            <a:fillRef idx="3">
              <a:scrgbClr r="0" g="0" b="0"/>
            </a:fillRef>
            <a:effectRef idx="2">
              <a:scrgbClr r="0" g="0" b="0"/>
            </a:effectRef>
            <a:fontRef idx="minor">
              <a:schemeClr val="lt1"/>
            </a:fontRef>
          </p:style>
          <p:txBody>
            <a:bodyPr spcFirstLastPara="0" vert="horz" wrap="square" lIns="83466" tIns="83466" rIns="83466" bIns="83466" numCol="1" spcCol="1269" anchor="ctr" anchorCtr="0">
              <a:noAutofit/>
            </a:bodyPr>
            <a:lstStyle/>
            <a:p>
              <a:pPr algn="ctr" defTabSz="796925">
                <a:lnSpc>
                  <a:spcPct val="90000"/>
                </a:lnSpc>
                <a:spcAft>
                  <a:spcPct val="35000"/>
                </a:spcAft>
              </a:pPr>
              <a:r>
                <a:rPr lang="zh-CN" altLang="en-US" b="1" dirty="0">
                  <a:solidFill>
                    <a:srgbClr val="FFFFFF"/>
                  </a:solidFill>
                  <a:latin typeface="微软雅黑" panose="020B0503020204020204" pitchFamily="34" charset="-122"/>
                  <a:ea typeface="微软雅黑" panose="020B0503020204020204" pitchFamily="34" charset="-122"/>
                </a:rPr>
                <a:t>数字化校园</a:t>
              </a:r>
            </a:p>
          </p:txBody>
        </p:sp>
        <p:sp>
          <p:nvSpPr>
            <p:cNvPr id="20" name="任意多边形: 形状 5"/>
            <p:cNvSpPr/>
            <p:nvPr/>
          </p:nvSpPr>
          <p:spPr>
            <a:xfrm>
              <a:off x="7005976" y="4598955"/>
              <a:ext cx="456579" cy="518237"/>
            </a:xfrm>
            <a:custGeom>
              <a:avLst/>
              <a:gdLst>
                <a:gd name="connsiteX0" fmla="*/ 0 w 456579"/>
                <a:gd name="connsiteY0" fmla="*/ 103647 h 518237"/>
                <a:gd name="connsiteX1" fmla="*/ 228290 w 456579"/>
                <a:gd name="connsiteY1" fmla="*/ 103647 h 518237"/>
                <a:gd name="connsiteX2" fmla="*/ 228290 w 456579"/>
                <a:gd name="connsiteY2" fmla="*/ 0 h 518237"/>
                <a:gd name="connsiteX3" fmla="*/ 456579 w 456579"/>
                <a:gd name="connsiteY3" fmla="*/ 259119 h 518237"/>
                <a:gd name="connsiteX4" fmla="*/ 228290 w 456579"/>
                <a:gd name="connsiteY4" fmla="*/ 518237 h 518237"/>
                <a:gd name="connsiteX5" fmla="*/ 228290 w 456579"/>
                <a:gd name="connsiteY5" fmla="*/ 414590 h 518237"/>
                <a:gd name="connsiteX6" fmla="*/ 0 w 456579"/>
                <a:gd name="connsiteY6" fmla="*/ 414590 h 518237"/>
                <a:gd name="connsiteX7" fmla="*/ 0 w 456579"/>
                <a:gd name="connsiteY7" fmla="*/ 103647 h 518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6579" h="518237">
                  <a:moveTo>
                    <a:pt x="0" y="103647"/>
                  </a:moveTo>
                  <a:lnTo>
                    <a:pt x="228290" y="103647"/>
                  </a:lnTo>
                  <a:lnTo>
                    <a:pt x="228290" y="0"/>
                  </a:lnTo>
                  <a:lnTo>
                    <a:pt x="456579" y="259119"/>
                  </a:lnTo>
                  <a:lnTo>
                    <a:pt x="228290" y="518237"/>
                  </a:lnTo>
                  <a:lnTo>
                    <a:pt x="228290" y="414590"/>
                  </a:lnTo>
                  <a:lnTo>
                    <a:pt x="0" y="414590"/>
                  </a:lnTo>
                  <a:lnTo>
                    <a:pt x="0" y="103647"/>
                  </a:lnTo>
                  <a:close/>
                </a:path>
              </a:pathLst>
            </a:custGeom>
            <a:solidFill>
              <a:srgbClr val="C00000"/>
            </a:solidFill>
            <a:ln>
              <a:noFill/>
            </a:ln>
            <a:effectLst>
              <a:outerShdw blurRad="40000" dist="23000" dir="5400000" rotWithShape="0">
                <a:srgbClr val="000000">
                  <a:alpha val="35000"/>
                </a:srgbClr>
              </a:outerShdw>
            </a:effectLst>
          </p:spPr>
          <p:style>
            <a:lnRef idx="0">
              <a:scrgbClr r="0" g="0" b="0"/>
            </a:lnRef>
            <a:fillRef idx="3">
              <a:scrgbClr r="0" g="0" b="0"/>
            </a:fillRef>
            <a:effectRef idx="2">
              <a:scrgbClr r="0" g="0" b="0"/>
            </a:effectRef>
            <a:fontRef idx="minor">
              <a:schemeClr val="lt1"/>
            </a:fontRef>
          </p:style>
          <p:txBody>
            <a:bodyPr spcFirstLastPara="0" vert="horz" wrap="square" lIns="0" tIns="103278" rIns="136500" bIns="103278" numCol="1" spcCol="1269" anchor="ctr" anchorCtr="0">
              <a:noAutofit/>
            </a:bodyPr>
            <a:lstStyle/>
            <a:p>
              <a:pPr algn="ctr" defTabSz="796925">
                <a:lnSpc>
                  <a:spcPct val="90000"/>
                </a:lnSpc>
                <a:spcAft>
                  <a:spcPct val="35000"/>
                </a:spcAft>
              </a:pPr>
              <a:endParaRPr lang="zh-CN" altLang="en-US" b="1">
                <a:solidFill>
                  <a:srgbClr val="FFFFFF"/>
                </a:solidFill>
                <a:latin typeface="微软雅黑" panose="020B0503020204020204" pitchFamily="34" charset="-122"/>
                <a:ea typeface="微软雅黑" panose="020B0503020204020204" pitchFamily="34" charset="-122"/>
              </a:endParaRPr>
            </a:p>
          </p:txBody>
        </p:sp>
        <p:sp>
          <p:nvSpPr>
            <p:cNvPr id="21" name="任意多边形: 形状 6"/>
            <p:cNvSpPr/>
            <p:nvPr/>
          </p:nvSpPr>
          <p:spPr>
            <a:xfrm>
              <a:off x="7652058" y="4598955"/>
              <a:ext cx="2153678" cy="518237"/>
            </a:xfrm>
            <a:custGeom>
              <a:avLst/>
              <a:gdLst>
                <a:gd name="connsiteX0" fmla="*/ 0 w 2153678"/>
                <a:gd name="connsiteY0" fmla="*/ 51824 h 518237"/>
                <a:gd name="connsiteX1" fmla="*/ 51824 w 2153678"/>
                <a:gd name="connsiteY1" fmla="*/ 0 h 518237"/>
                <a:gd name="connsiteX2" fmla="*/ 2101854 w 2153678"/>
                <a:gd name="connsiteY2" fmla="*/ 0 h 518237"/>
                <a:gd name="connsiteX3" fmla="*/ 2153678 w 2153678"/>
                <a:gd name="connsiteY3" fmla="*/ 51824 h 518237"/>
                <a:gd name="connsiteX4" fmla="*/ 2153678 w 2153678"/>
                <a:gd name="connsiteY4" fmla="*/ 466413 h 518237"/>
                <a:gd name="connsiteX5" fmla="*/ 2101854 w 2153678"/>
                <a:gd name="connsiteY5" fmla="*/ 518237 h 518237"/>
                <a:gd name="connsiteX6" fmla="*/ 51824 w 2153678"/>
                <a:gd name="connsiteY6" fmla="*/ 518237 h 518237"/>
                <a:gd name="connsiteX7" fmla="*/ 0 w 2153678"/>
                <a:gd name="connsiteY7" fmla="*/ 466413 h 518237"/>
                <a:gd name="connsiteX8" fmla="*/ 0 w 2153678"/>
                <a:gd name="connsiteY8" fmla="*/ 51824 h 518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53678" h="518237">
                  <a:moveTo>
                    <a:pt x="0" y="51824"/>
                  </a:moveTo>
                  <a:cubicBezTo>
                    <a:pt x="0" y="23202"/>
                    <a:pt x="23202" y="0"/>
                    <a:pt x="51824" y="0"/>
                  </a:cubicBezTo>
                  <a:lnTo>
                    <a:pt x="2101854" y="0"/>
                  </a:lnTo>
                  <a:cubicBezTo>
                    <a:pt x="2130476" y="0"/>
                    <a:pt x="2153678" y="23202"/>
                    <a:pt x="2153678" y="51824"/>
                  </a:cubicBezTo>
                  <a:lnTo>
                    <a:pt x="2153678" y="466413"/>
                  </a:lnTo>
                  <a:cubicBezTo>
                    <a:pt x="2153678" y="495035"/>
                    <a:pt x="2130476" y="518237"/>
                    <a:pt x="2101854" y="518237"/>
                  </a:cubicBezTo>
                  <a:lnTo>
                    <a:pt x="51824" y="518237"/>
                  </a:lnTo>
                  <a:cubicBezTo>
                    <a:pt x="23202" y="518237"/>
                    <a:pt x="0" y="495035"/>
                    <a:pt x="0" y="466413"/>
                  </a:cubicBezTo>
                  <a:lnTo>
                    <a:pt x="0" y="51824"/>
                  </a:lnTo>
                  <a:close/>
                </a:path>
              </a:pathLst>
            </a:custGeom>
            <a:solidFill>
              <a:srgbClr val="C00000"/>
            </a:solidFill>
            <a:ln>
              <a:noFill/>
            </a:ln>
            <a:effectLst>
              <a:outerShdw blurRad="40000" dist="23000" dir="5400000" rotWithShape="0">
                <a:srgbClr val="000000">
                  <a:alpha val="35000"/>
                </a:srgbClr>
              </a:outerShdw>
            </a:effectLst>
          </p:spPr>
          <p:style>
            <a:lnRef idx="0">
              <a:scrgbClr r="0" g="0" b="0"/>
            </a:lnRef>
            <a:fillRef idx="3">
              <a:scrgbClr r="0" g="0" b="0"/>
            </a:fillRef>
            <a:effectRef idx="2">
              <a:scrgbClr r="0" g="0" b="0"/>
            </a:effectRef>
            <a:fontRef idx="minor">
              <a:schemeClr val="lt1"/>
            </a:fontRef>
          </p:style>
          <p:txBody>
            <a:bodyPr spcFirstLastPara="0" vert="horz" wrap="square" lIns="83466" tIns="83466" rIns="83466" bIns="83466" numCol="1" spcCol="1269" anchor="ctr" anchorCtr="0">
              <a:noAutofit/>
            </a:bodyPr>
            <a:lstStyle/>
            <a:p>
              <a:pPr algn="ctr" defTabSz="796925">
                <a:lnSpc>
                  <a:spcPct val="90000"/>
                </a:lnSpc>
                <a:spcAft>
                  <a:spcPct val="35000"/>
                </a:spcAft>
              </a:pPr>
              <a:r>
                <a:rPr lang="zh-CN" altLang="en-US" b="1" dirty="0">
                  <a:solidFill>
                    <a:srgbClr val="FFFFFF"/>
                  </a:solidFill>
                  <a:latin typeface="微软雅黑" panose="020B0503020204020204" pitchFamily="34" charset="-122"/>
                  <a:ea typeface="微软雅黑" panose="020B0503020204020204" pitchFamily="34" charset="-122"/>
                </a:rPr>
                <a:t>智慧校园</a:t>
              </a:r>
            </a:p>
          </p:txBody>
        </p:sp>
      </p:grpSp>
    </p:spTree>
    <p:custDataLst>
      <p:tags r:id="rId1"/>
    </p:custData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rotWithShape="1">
          <a:blip r:embed="rId4" cstate="print">
            <a:extLst>
              <a:ext uri="{28A0092B-C50C-407E-A947-70E740481C1C}">
                <a14:useLocalDpi xmlns:a14="http://schemas.microsoft.com/office/drawing/2010/main" val="0"/>
              </a:ext>
            </a:extLst>
          </a:blip>
          <a:srcRect l="20861" t="23612"/>
          <a:stretch>
            <a:fillRect/>
          </a:stretch>
        </p:blipFill>
        <p:spPr>
          <a:xfrm>
            <a:off x="0" y="1"/>
            <a:ext cx="1758505" cy="1816100"/>
          </a:xfrm>
          <a:prstGeom prst="rect">
            <a:avLst/>
          </a:prstGeom>
        </p:spPr>
      </p:pic>
      <p:sp>
        <p:nvSpPr>
          <p:cNvPr id="12" name="文本框 11"/>
          <p:cNvSpPr txBox="1"/>
          <p:nvPr/>
        </p:nvSpPr>
        <p:spPr>
          <a:xfrm>
            <a:off x="1758505" y="428690"/>
            <a:ext cx="5519460" cy="584775"/>
          </a:xfrm>
          <a:prstGeom prst="rect">
            <a:avLst/>
          </a:prstGeom>
          <a:noFill/>
        </p:spPr>
        <p:txBody>
          <a:bodyPr wrap="none" rtlCol="0">
            <a:spAutoFit/>
            <a:scene3d>
              <a:camera prst="orthographicFront"/>
              <a:lightRig rig="threePt" dir="t"/>
            </a:scene3d>
            <a:sp3d contourW="12700"/>
          </a:bodyPr>
          <a:lstStyle/>
          <a:p>
            <a:r>
              <a:rPr lang="zh-CN" altLang="en-US" sz="3200" b="1" dirty="0" smtClean="0">
                <a:solidFill>
                  <a:schemeClr val="tx1">
                    <a:lumMod val="75000"/>
                    <a:lumOff val="25000"/>
                  </a:schemeClr>
                </a:solidFill>
                <a:latin typeface="+mn-ea"/>
              </a:rPr>
              <a:t>中国联通教育信息化发展历程</a:t>
            </a:r>
            <a:endParaRPr lang="zh-CN" altLang="en-US" sz="3200" b="1" dirty="0">
              <a:solidFill>
                <a:schemeClr val="tx1">
                  <a:lumMod val="75000"/>
                  <a:lumOff val="25000"/>
                </a:schemeClr>
              </a:solidFill>
              <a:latin typeface="+mn-ea"/>
            </a:endParaRPr>
          </a:p>
        </p:txBody>
      </p:sp>
      <p:grpSp>
        <p:nvGrpSpPr>
          <p:cNvPr id="2" name="组合 1"/>
          <p:cNvGrpSpPr/>
          <p:nvPr/>
        </p:nvGrpSpPr>
        <p:grpSpPr>
          <a:xfrm>
            <a:off x="668710" y="1253229"/>
            <a:ext cx="10832728" cy="5400753"/>
            <a:chOff x="611560" y="1124641"/>
            <a:chExt cx="8064922" cy="5400753"/>
          </a:xfrm>
        </p:grpSpPr>
        <p:sp>
          <p:nvSpPr>
            <p:cNvPr id="23" name="Rectangle 77"/>
            <p:cNvSpPr>
              <a:spLocks noChangeArrowheads="1"/>
            </p:cNvSpPr>
            <p:nvPr/>
          </p:nvSpPr>
          <p:spPr bwMode="auto">
            <a:xfrm>
              <a:off x="625065" y="5706243"/>
              <a:ext cx="8051390" cy="819151"/>
            </a:xfrm>
            <a:prstGeom prst="rect">
              <a:avLst/>
            </a:prstGeom>
            <a:solidFill>
              <a:schemeClr val="accent1"/>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1"/>
            </a:lnRef>
            <a:fillRef idx="1001">
              <a:schemeClr val="dk2"/>
            </a:fillRef>
            <a:effectRef idx="3">
              <a:schemeClr val="accent1"/>
            </a:effectRef>
            <a:fontRef idx="minor">
              <a:schemeClr val="lt1"/>
            </a:fontRef>
          </p:style>
          <p:txBody>
            <a:bodyPr vert="horz" wrap="square" lIns="91121" tIns="45570" rIns="91121" bIns="45570" numCol="1" anchor="t" anchorCtr="0" compatLnSpc="1"/>
            <a:lstStyle/>
            <a:p>
              <a:endParaRPr lang="zh-CN" altLang="en-US"/>
            </a:p>
          </p:txBody>
        </p:sp>
        <p:sp>
          <p:nvSpPr>
            <p:cNvPr id="28" name="Rectangle 78"/>
            <p:cNvSpPr>
              <a:spLocks noChangeArrowheads="1"/>
            </p:cNvSpPr>
            <p:nvPr/>
          </p:nvSpPr>
          <p:spPr bwMode="auto">
            <a:xfrm>
              <a:off x="625065" y="5706243"/>
              <a:ext cx="8051390" cy="819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121" tIns="45570" rIns="91121" bIns="45570" numCol="1" anchor="t" anchorCtr="0" compatLnSpc="1"/>
            <a:lstStyle/>
            <a:p>
              <a:endParaRPr lang="zh-CN" altLang="en-US"/>
            </a:p>
          </p:txBody>
        </p:sp>
        <p:sp>
          <p:nvSpPr>
            <p:cNvPr id="30" name="Rectangle 79"/>
            <p:cNvSpPr>
              <a:spLocks noChangeArrowheads="1"/>
            </p:cNvSpPr>
            <p:nvPr/>
          </p:nvSpPr>
          <p:spPr bwMode="auto">
            <a:xfrm>
              <a:off x="2727747" y="4581162"/>
              <a:ext cx="5948710" cy="823913"/>
            </a:xfrm>
            <a:prstGeom prst="rect">
              <a:avLst/>
            </a:prstGeom>
            <a:solidFill>
              <a:schemeClr val="accent4"/>
            </a:solidFill>
          </p:spPr>
          <p:style>
            <a:lnRef idx="0">
              <a:schemeClr val="accent5"/>
            </a:lnRef>
            <a:fillRef idx="3">
              <a:schemeClr val="accent5"/>
            </a:fillRef>
            <a:effectRef idx="3">
              <a:schemeClr val="accent5"/>
            </a:effectRef>
            <a:fontRef idx="minor">
              <a:schemeClr val="lt1"/>
            </a:fontRef>
          </p:style>
          <p:txBody>
            <a:bodyPr vert="horz" wrap="square" lIns="91121" tIns="45570" rIns="91121" bIns="45570" numCol="1" anchor="t" anchorCtr="0" compatLnSpc="1"/>
            <a:lstStyle/>
            <a:p>
              <a:endParaRPr lang="zh-CN" altLang="en-US"/>
            </a:p>
          </p:txBody>
        </p:sp>
        <p:sp>
          <p:nvSpPr>
            <p:cNvPr id="38" name="Rectangle 81"/>
            <p:cNvSpPr>
              <a:spLocks noChangeArrowheads="1"/>
            </p:cNvSpPr>
            <p:nvPr/>
          </p:nvSpPr>
          <p:spPr bwMode="auto">
            <a:xfrm>
              <a:off x="5148091" y="3473943"/>
              <a:ext cx="3528391" cy="819151"/>
            </a:xfrm>
            <a:prstGeom prst="rect">
              <a:avLst/>
            </a:prstGeom>
            <a:solidFill>
              <a:srgbClr val="92D050"/>
            </a:solidFill>
          </p:spPr>
          <p:style>
            <a:lnRef idx="0">
              <a:schemeClr val="accent1"/>
            </a:lnRef>
            <a:fillRef idx="3">
              <a:schemeClr val="accent1"/>
            </a:fillRef>
            <a:effectRef idx="3">
              <a:schemeClr val="accent1"/>
            </a:effectRef>
            <a:fontRef idx="minor">
              <a:schemeClr val="lt1"/>
            </a:fontRef>
          </p:style>
          <p:txBody>
            <a:bodyPr vert="horz" wrap="square" lIns="91121" tIns="45570" rIns="91121" bIns="45570" numCol="1" anchor="t" anchorCtr="0" compatLnSpc="1"/>
            <a:lstStyle/>
            <a:p>
              <a:endParaRPr lang="zh-CN" altLang="en-US"/>
            </a:p>
          </p:txBody>
        </p:sp>
        <p:sp>
          <p:nvSpPr>
            <p:cNvPr id="39" name="Rectangle 82"/>
            <p:cNvSpPr>
              <a:spLocks noChangeArrowheads="1"/>
            </p:cNvSpPr>
            <p:nvPr/>
          </p:nvSpPr>
          <p:spPr bwMode="auto">
            <a:xfrm>
              <a:off x="4525882" y="3284975"/>
              <a:ext cx="4150574" cy="819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121" tIns="45570" rIns="91121" bIns="45570" numCol="1" anchor="t" anchorCtr="0" compatLnSpc="1"/>
            <a:lstStyle/>
            <a:p>
              <a:endParaRPr lang="zh-CN" altLang="en-US"/>
            </a:p>
          </p:txBody>
        </p:sp>
        <p:sp>
          <p:nvSpPr>
            <p:cNvPr id="44" name="Freeform 103"/>
            <p:cNvSpPr/>
            <p:nvPr/>
          </p:nvSpPr>
          <p:spPr bwMode="auto">
            <a:xfrm>
              <a:off x="5364094" y="3617863"/>
              <a:ext cx="527050" cy="534988"/>
            </a:xfrm>
            <a:custGeom>
              <a:avLst/>
              <a:gdLst>
                <a:gd name="T0" fmla="*/ 70 w 140"/>
                <a:gd name="T1" fmla="*/ 0 h 142"/>
                <a:gd name="T2" fmla="*/ 8 w 140"/>
                <a:gd name="T3" fmla="*/ 52 h 142"/>
                <a:gd name="T4" fmla="*/ 8 w 140"/>
                <a:gd name="T5" fmla="*/ 125 h 142"/>
                <a:gd name="T6" fmla="*/ 0 w 140"/>
                <a:gd name="T7" fmla="*/ 125 h 142"/>
                <a:gd name="T8" fmla="*/ 0 w 140"/>
                <a:gd name="T9" fmla="*/ 127 h 142"/>
                <a:gd name="T10" fmla="*/ 17 w 140"/>
                <a:gd name="T11" fmla="*/ 129 h 142"/>
                <a:gd name="T12" fmla="*/ 140 w 140"/>
                <a:gd name="T13" fmla="*/ 142 h 142"/>
                <a:gd name="T14" fmla="*/ 140 w 140"/>
                <a:gd name="T15" fmla="*/ 125 h 142"/>
                <a:gd name="T16" fmla="*/ 132 w 140"/>
                <a:gd name="T17" fmla="*/ 125 h 142"/>
                <a:gd name="T18" fmla="*/ 132 w 140"/>
                <a:gd name="T19" fmla="*/ 52 h 142"/>
                <a:gd name="T20" fmla="*/ 70 w 140"/>
                <a:gd name="T21"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0" h="142">
                  <a:moveTo>
                    <a:pt x="70" y="0"/>
                  </a:moveTo>
                  <a:cubicBezTo>
                    <a:pt x="36" y="0"/>
                    <a:pt x="8" y="23"/>
                    <a:pt x="8" y="52"/>
                  </a:cubicBezTo>
                  <a:cubicBezTo>
                    <a:pt x="8" y="125"/>
                    <a:pt x="8" y="125"/>
                    <a:pt x="8" y="125"/>
                  </a:cubicBezTo>
                  <a:cubicBezTo>
                    <a:pt x="0" y="125"/>
                    <a:pt x="0" y="125"/>
                    <a:pt x="0" y="125"/>
                  </a:cubicBezTo>
                  <a:cubicBezTo>
                    <a:pt x="0" y="127"/>
                    <a:pt x="0" y="127"/>
                    <a:pt x="0" y="127"/>
                  </a:cubicBezTo>
                  <a:cubicBezTo>
                    <a:pt x="6" y="127"/>
                    <a:pt x="11" y="128"/>
                    <a:pt x="17" y="129"/>
                  </a:cubicBezTo>
                  <a:cubicBezTo>
                    <a:pt x="61" y="134"/>
                    <a:pt x="102" y="138"/>
                    <a:pt x="140" y="142"/>
                  </a:cubicBezTo>
                  <a:cubicBezTo>
                    <a:pt x="140" y="125"/>
                    <a:pt x="140" y="125"/>
                    <a:pt x="140" y="125"/>
                  </a:cubicBezTo>
                  <a:cubicBezTo>
                    <a:pt x="132" y="125"/>
                    <a:pt x="132" y="125"/>
                    <a:pt x="132" y="125"/>
                  </a:cubicBezTo>
                  <a:cubicBezTo>
                    <a:pt x="132" y="52"/>
                    <a:pt x="132" y="52"/>
                    <a:pt x="132" y="52"/>
                  </a:cubicBezTo>
                  <a:cubicBezTo>
                    <a:pt x="132" y="23"/>
                    <a:pt x="104" y="0"/>
                    <a:pt x="70" y="0"/>
                  </a:cubicBezTo>
                </a:path>
              </a:pathLst>
            </a:custGeom>
            <a:solidFill>
              <a:srgbClr val="8EBABD"/>
            </a:solidFill>
            <a:ln>
              <a:noFill/>
            </a:ln>
            <a:extLst>
              <a:ext uri="{91240B29-F687-4F45-9708-019B960494DF}">
                <a14:hiddenLine xmlns:a14="http://schemas.microsoft.com/office/drawing/2010/main" w="9525">
                  <a:solidFill>
                    <a:srgbClr val="000000"/>
                  </a:solidFill>
                  <a:round/>
                </a14:hiddenLine>
              </a:ext>
            </a:extLst>
          </p:spPr>
          <p:txBody>
            <a:bodyPr vert="horz" wrap="square" lIns="91121" tIns="45570" rIns="91121" bIns="45570" numCol="1" anchor="t" anchorCtr="0" compatLnSpc="1"/>
            <a:lstStyle/>
            <a:p>
              <a:endParaRPr lang="zh-CN" altLang="en-US"/>
            </a:p>
          </p:txBody>
        </p:sp>
        <p:sp>
          <p:nvSpPr>
            <p:cNvPr id="45" name="Freeform 104"/>
            <p:cNvSpPr/>
            <p:nvPr/>
          </p:nvSpPr>
          <p:spPr bwMode="auto">
            <a:xfrm>
              <a:off x="5364094" y="4101884"/>
              <a:ext cx="527050" cy="68263"/>
            </a:xfrm>
            <a:custGeom>
              <a:avLst/>
              <a:gdLst>
                <a:gd name="T0" fmla="*/ 0 w 140"/>
                <a:gd name="T1" fmla="*/ 0 h 18"/>
                <a:gd name="T2" fmla="*/ 0 w 140"/>
                <a:gd name="T3" fmla="*/ 18 h 18"/>
                <a:gd name="T4" fmla="*/ 140 w 140"/>
                <a:gd name="T5" fmla="*/ 18 h 18"/>
                <a:gd name="T6" fmla="*/ 140 w 140"/>
                <a:gd name="T7" fmla="*/ 15 h 18"/>
                <a:gd name="T8" fmla="*/ 17 w 140"/>
                <a:gd name="T9" fmla="*/ 2 h 18"/>
                <a:gd name="T10" fmla="*/ 0 w 140"/>
                <a:gd name="T11" fmla="*/ 0 h 18"/>
              </a:gdLst>
              <a:ahLst/>
              <a:cxnLst>
                <a:cxn ang="0">
                  <a:pos x="T0" y="T1"/>
                </a:cxn>
                <a:cxn ang="0">
                  <a:pos x="T2" y="T3"/>
                </a:cxn>
                <a:cxn ang="0">
                  <a:pos x="T4" y="T5"/>
                </a:cxn>
                <a:cxn ang="0">
                  <a:pos x="T6" y="T7"/>
                </a:cxn>
                <a:cxn ang="0">
                  <a:pos x="T8" y="T9"/>
                </a:cxn>
                <a:cxn ang="0">
                  <a:pos x="T10" y="T11"/>
                </a:cxn>
              </a:cxnLst>
              <a:rect l="0" t="0" r="r" b="b"/>
              <a:pathLst>
                <a:path w="140" h="18">
                  <a:moveTo>
                    <a:pt x="0" y="0"/>
                  </a:moveTo>
                  <a:cubicBezTo>
                    <a:pt x="0" y="18"/>
                    <a:pt x="0" y="18"/>
                    <a:pt x="0" y="18"/>
                  </a:cubicBezTo>
                  <a:cubicBezTo>
                    <a:pt x="140" y="18"/>
                    <a:pt x="140" y="18"/>
                    <a:pt x="140" y="18"/>
                  </a:cubicBezTo>
                  <a:cubicBezTo>
                    <a:pt x="140" y="15"/>
                    <a:pt x="140" y="15"/>
                    <a:pt x="140" y="15"/>
                  </a:cubicBezTo>
                  <a:cubicBezTo>
                    <a:pt x="102" y="11"/>
                    <a:pt x="61" y="7"/>
                    <a:pt x="17" y="2"/>
                  </a:cubicBezTo>
                  <a:cubicBezTo>
                    <a:pt x="11" y="1"/>
                    <a:pt x="6" y="0"/>
                    <a:pt x="0" y="0"/>
                  </a:cubicBezTo>
                </a:path>
              </a:pathLst>
            </a:custGeom>
            <a:solidFill>
              <a:srgbClr val="769F9F"/>
            </a:solidFill>
            <a:ln>
              <a:noFill/>
            </a:ln>
            <a:extLst>
              <a:ext uri="{91240B29-F687-4F45-9708-019B960494DF}">
                <a14:hiddenLine xmlns:a14="http://schemas.microsoft.com/office/drawing/2010/main" w="9525">
                  <a:solidFill>
                    <a:srgbClr val="000000"/>
                  </a:solidFill>
                  <a:round/>
                </a14:hiddenLine>
              </a:ext>
            </a:extLst>
          </p:spPr>
          <p:txBody>
            <a:bodyPr vert="horz" wrap="square" lIns="91121" tIns="45570" rIns="91121" bIns="45570" numCol="1" anchor="t" anchorCtr="0" compatLnSpc="1"/>
            <a:lstStyle/>
            <a:p>
              <a:endParaRPr lang="zh-CN" altLang="en-US"/>
            </a:p>
          </p:txBody>
        </p:sp>
        <p:sp>
          <p:nvSpPr>
            <p:cNvPr id="46" name="Freeform 105"/>
            <p:cNvSpPr/>
            <p:nvPr/>
          </p:nvSpPr>
          <p:spPr bwMode="auto">
            <a:xfrm>
              <a:off x="2935281" y="4735054"/>
              <a:ext cx="527050" cy="536575"/>
            </a:xfrm>
            <a:custGeom>
              <a:avLst/>
              <a:gdLst>
                <a:gd name="T0" fmla="*/ 70 w 140"/>
                <a:gd name="T1" fmla="*/ 0 h 143"/>
                <a:gd name="T2" fmla="*/ 8 w 140"/>
                <a:gd name="T3" fmla="*/ 52 h 143"/>
                <a:gd name="T4" fmla="*/ 8 w 140"/>
                <a:gd name="T5" fmla="*/ 127 h 143"/>
                <a:gd name="T6" fmla="*/ 0 w 140"/>
                <a:gd name="T7" fmla="*/ 127 h 143"/>
                <a:gd name="T8" fmla="*/ 0 w 140"/>
                <a:gd name="T9" fmla="*/ 127 h 143"/>
                <a:gd name="T10" fmla="*/ 17 w 140"/>
                <a:gd name="T11" fmla="*/ 129 h 143"/>
                <a:gd name="T12" fmla="*/ 140 w 140"/>
                <a:gd name="T13" fmla="*/ 143 h 143"/>
                <a:gd name="T14" fmla="*/ 140 w 140"/>
                <a:gd name="T15" fmla="*/ 127 h 143"/>
                <a:gd name="T16" fmla="*/ 132 w 140"/>
                <a:gd name="T17" fmla="*/ 127 h 143"/>
                <a:gd name="T18" fmla="*/ 132 w 140"/>
                <a:gd name="T19" fmla="*/ 52 h 143"/>
                <a:gd name="T20" fmla="*/ 70 w 140"/>
                <a:gd name="T21"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0" h="143">
                  <a:moveTo>
                    <a:pt x="70" y="0"/>
                  </a:moveTo>
                  <a:cubicBezTo>
                    <a:pt x="36" y="0"/>
                    <a:pt x="8" y="23"/>
                    <a:pt x="8" y="52"/>
                  </a:cubicBezTo>
                  <a:cubicBezTo>
                    <a:pt x="8" y="127"/>
                    <a:pt x="8" y="127"/>
                    <a:pt x="8" y="127"/>
                  </a:cubicBezTo>
                  <a:cubicBezTo>
                    <a:pt x="0" y="127"/>
                    <a:pt x="0" y="127"/>
                    <a:pt x="0" y="127"/>
                  </a:cubicBezTo>
                  <a:cubicBezTo>
                    <a:pt x="0" y="127"/>
                    <a:pt x="0" y="127"/>
                    <a:pt x="0" y="127"/>
                  </a:cubicBezTo>
                  <a:cubicBezTo>
                    <a:pt x="6" y="128"/>
                    <a:pt x="11" y="128"/>
                    <a:pt x="17" y="129"/>
                  </a:cubicBezTo>
                  <a:cubicBezTo>
                    <a:pt x="61" y="134"/>
                    <a:pt x="102" y="139"/>
                    <a:pt x="140" y="143"/>
                  </a:cubicBezTo>
                  <a:cubicBezTo>
                    <a:pt x="140" y="127"/>
                    <a:pt x="140" y="127"/>
                    <a:pt x="140" y="127"/>
                  </a:cubicBezTo>
                  <a:cubicBezTo>
                    <a:pt x="132" y="127"/>
                    <a:pt x="132" y="127"/>
                    <a:pt x="132" y="127"/>
                  </a:cubicBezTo>
                  <a:cubicBezTo>
                    <a:pt x="132" y="52"/>
                    <a:pt x="132" y="52"/>
                    <a:pt x="132" y="52"/>
                  </a:cubicBezTo>
                  <a:cubicBezTo>
                    <a:pt x="132" y="23"/>
                    <a:pt x="104" y="0"/>
                    <a:pt x="70" y="0"/>
                  </a:cubicBezTo>
                </a:path>
              </a:pathLst>
            </a:custGeom>
            <a:solidFill>
              <a:srgbClr val="197E85"/>
            </a:solidFill>
            <a:ln>
              <a:noFill/>
            </a:ln>
            <a:extLst>
              <a:ext uri="{91240B29-F687-4F45-9708-019B960494DF}">
                <a14:hiddenLine xmlns:a14="http://schemas.microsoft.com/office/drawing/2010/main" w="9525">
                  <a:solidFill>
                    <a:srgbClr val="000000"/>
                  </a:solidFill>
                  <a:round/>
                </a14:hiddenLine>
              </a:ext>
            </a:extLst>
          </p:spPr>
          <p:txBody>
            <a:bodyPr vert="horz" wrap="square" lIns="91121" tIns="45570" rIns="91121" bIns="45570" numCol="1" anchor="t" anchorCtr="0" compatLnSpc="1"/>
            <a:lstStyle/>
            <a:p>
              <a:endParaRPr lang="zh-CN" altLang="en-US"/>
            </a:p>
          </p:txBody>
        </p:sp>
        <p:sp>
          <p:nvSpPr>
            <p:cNvPr id="47" name="Freeform 106"/>
            <p:cNvSpPr/>
            <p:nvPr/>
          </p:nvSpPr>
          <p:spPr bwMode="auto">
            <a:xfrm>
              <a:off x="2935281" y="5211152"/>
              <a:ext cx="527050" cy="76200"/>
            </a:xfrm>
            <a:custGeom>
              <a:avLst/>
              <a:gdLst>
                <a:gd name="T0" fmla="*/ 0 w 140"/>
                <a:gd name="T1" fmla="*/ 0 h 20"/>
                <a:gd name="T2" fmla="*/ 0 w 140"/>
                <a:gd name="T3" fmla="*/ 20 h 20"/>
                <a:gd name="T4" fmla="*/ 140 w 140"/>
                <a:gd name="T5" fmla="*/ 20 h 20"/>
                <a:gd name="T6" fmla="*/ 140 w 140"/>
                <a:gd name="T7" fmla="*/ 16 h 20"/>
                <a:gd name="T8" fmla="*/ 17 w 140"/>
                <a:gd name="T9" fmla="*/ 2 h 20"/>
                <a:gd name="T10" fmla="*/ 0 w 140"/>
                <a:gd name="T11" fmla="*/ 0 h 20"/>
              </a:gdLst>
              <a:ahLst/>
              <a:cxnLst>
                <a:cxn ang="0">
                  <a:pos x="T0" y="T1"/>
                </a:cxn>
                <a:cxn ang="0">
                  <a:pos x="T2" y="T3"/>
                </a:cxn>
                <a:cxn ang="0">
                  <a:pos x="T4" y="T5"/>
                </a:cxn>
                <a:cxn ang="0">
                  <a:pos x="T6" y="T7"/>
                </a:cxn>
                <a:cxn ang="0">
                  <a:pos x="T8" y="T9"/>
                </a:cxn>
                <a:cxn ang="0">
                  <a:pos x="T10" y="T11"/>
                </a:cxn>
              </a:cxnLst>
              <a:rect l="0" t="0" r="r" b="b"/>
              <a:pathLst>
                <a:path w="140" h="20">
                  <a:moveTo>
                    <a:pt x="0" y="0"/>
                  </a:moveTo>
                  <a:cubicBezTo>
                    <a:pt x="0" y="20"/>
                    <a:pt x="0" y="20"/>
                    <a:pt x="0" y="20"/>
                  </a:cubicBezTo>
                  <a:cubicBezTo>
                    <a:pt x="140" y="20"/>
                    <a:pt x="140" y="20"/>
                    <a:pt x="140" y="20"/>
                  </a:cubicBezTo>
                  <a:cubicBezTo>
                    <a:pt x="140" y="16"/>
                    <a:pt x="140" y="16"/>
                    <a:pt x="140" y="16"/>
                  </a:cubicBezTo>
                  <a:cubicBezTo>
                    <a:pt x="102" y="12"/>
                    <a:pt x="61" y="7"/>
                    <a:pt x="17" y="2"/>
                  </a:cubicBezTo>
                  <a:cubicBezTo>
                    <a:pt x="11" y="1"/>
                    <a:pt x="6" y="1"/>
                    <a:pt x="0" y="0"/>
                  </a:cubicBezTo>
                </a:path>
              </a:pathLst>
            </a:custGeom>
            <a:solidFill>
              <a:srgbClr val="157174"/>
            </a:solidFill>
            <a:ln>
              <a:noFill/>
            </a:ln>
            <a:extLst>
              <a:ext uri="{91240B29-F687-4F45-9708-019B960494DF}">
                <a14:hiddenLine xmlns:a14="http://schemas.microsoft.com/office/drawing/2010/main" w="9525">
                  <a:solidFill>
                    <a:srgbClr val="000000"/>
                  </a:solidFill>
                  <a:round/>
                </a14:hiddenLine>
              </a:ext>
            </a:extLst>
          </p:spPr>
          <p:txBody>
            <a:bodyPr vert="horz" wrap="square" lIns="91121" tIns="45570" rIns="91121" bIns="45570" numCol="1" anchor="t" anchorCtr="0" compatLnSpc="1"/>
            <a:lstStyle/>
            <a:p>
              <a:endParaRPr lang="zh-CN" altLang="en-US"/>
            </a:p>
          </p:txBody>
        </p:sp>
        <p:sp>
          <p:nvSpPr>
            <p:cNvPr id="48" name="Freeform 107"/>
            <p:cNvSpPr/>
            <p:nvPr/>
          </p:nvSpPr>
          <p:spPr bwMode="auto">
            <a:xfrm>
              <a:off x="838348" y="5864175"/>
              <a:ext cx="527050" cy="533400"/>
            </a:xfrm>
            <a:custGeom>
              <a:avLst/>
              <a:gdLst>
                <a:gd name="T0" fmla="*/ 70 w 140"/>
                <a:gd name="T1" fmla="*/ 0 h 142"/>
                <a:gd name="T2" fmla="*/ 8 w 140"/>
                <a:gd name="T3" fmla="*/ 52 h 142"/>
                <a:gd name="T4" fmla="*/ 8 w 140"/>
                <a:gd name="T5" fmla="*/ 126 h 142"/>
                <a:gd name="T6" fmla="*/ 0 w 140"/>
                <a:gd name="T7" fmla="*/ 126 h 142"/>
                <a:gd name="T8" fmla="*/ 0 w 140"/>
                <a:gd name="T9" fmla="*/ 126 h 142"/>
                <a:gd name="T10" fmla="*/ 17 w 140"/>
                <a:gd name="T11" fmla="*/ 129 h 142"/>
                <a:gd name="T12" fmla="*/ 140 w 140"/>
                <a:gd name="T13" fmla="*/ 142 h 142"/>
                <a:gd name="T14" fmla="*/ 140 w 140"/>
                <a:gd name="T15" fmla="*/ 126 h 142"/>
                <a:gd name="T16" fmla="*/ 132 w 140"/>
                <a:gd name="T17" fmla="*/ 126 h 142"/>
                <a:gd name="T18" fmla="*/ 132 w 140"/>
                <a:gd name="T19" fmla="*/ 52 h 142"/>
                <a:gd name="T20" fmla="*/ 70 w 140"/>
                <a:gd name="T21"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0" h="142">
                  <a:moveTo>
                    <a:pt x="70" y="0"/>
                  </a:moveTo>
                  <a:cubicBezTo>
                    <a:pt x="36" y="0"/>
                    <a:pt x="8" y="23"/>
                    <a:pt x="8" y="52"/>
                  </a:cubicBezTo>
                  <a:cubicBezTo>
                    <a:pt x="8" y="126"/>
                    <a:pt x="8" y="126"/>
                    <a:pt x="8" y="126"/>
                  </a:cubicBezTo>
                  <a:cubicBezTo>
                    <a:pt x="0" y="126"/>
                    <a:pt x="0" y="126"/>
                    <a:pt x="0" y="126"/>
                  </a:cubicBezTo>
                  <a:cubicBezTo>
                    <a:pt x="0" y="126"/>
                    <a:pt x="0" y="126"/>
                    <a:pt x="0" y="126"/>
                  </a:cubicBezTo>
                  <a:cubicBezTo>
                    <a:pt x="6" y="127"/>
                    <a:pt x="11" y="128"/>
                    <a:pt x="17" y="129"/>
                  </a:cubicBezTo>
                  <a:cubicBezTo>
                    <a:pt x="61" y="134"/>
                    <a:pt x="102" y="138"/>
                    <a:pt x="140" y="142"/>
                  </a:cubicBezTo>
                  <a:cubicBezTo>
                    <a:pt x="140" y="126"/>
                    <a:pt x="140" y="126"/>
                    <a:pt x="140" y="126"/>
                  </a:cubicBezTo>
                  <a:cubicBezTo>
                    <a:pt x="132" y="126"/>
                    <a:pt x="132" y="126"/>
                    <a:pt x="132" y="126"/>
                  </a:cubicBezTo>
                  <a:cubicBezTo>
                    <a:pt x="132" y="52"/>
                    <a:pt x="132" y="52"/>
                    <a:pt x="132" y="52"/>
                  </a:cubicBezTo>
                  <a:cubicBezTo>
                    <a:pt x="132" y="23"/>
                    <a:pt x="104" y="0"/>
                    <a:pt x="70" y="0"/>
                  </a:cubicBezTo>
                </a:path>
              </a:pathLst>
            </a:custGeom>
            <a:solidFill>
              <a:srgbClr val="1F4C68"/>
            </a:solidFill>
            <a:ln>
              <a:noFill/>
            </a:ln>
            <a:extLst>
              <a:ext uri="{91240B29-F687-4F45-9708-019B960494DF}">
                <a14:hiddenLine xmlns:a14="http://schemas.microsoft.com/office/drawing/2010/main" w="9525">
                  <a:solidFill>
                    <a:srgbClr val="000000"/>
                  </a:solidFill>
                  <a:round/>
                </a14:hiddenLine>
              </a:ext>
            </a:extLst>
          </p:spPr>
          <p:txBody>
            <a:bodyPr vert="horz" wrap="square" lIns="91121" tIns="45570" rIns="91121" bIns="45570" numCol="1" anchor="t" anchorCtr="0" compatLnSpc="1"/>
            <a:lstStyle/>
            <a:p>
              <a:endParaRPr lang="zh-CN" altLang="en-US"/>
            </a:p>
          </p:txBody>
        </p:sp>
        <p:sp>
          <p:nvSpPr>
            <p:cNvPr id="49" name="Freeform 108"/>
            <p:cNvSpPr/>
            <p:nvPr/>
          </p:nvSpPr>
          <p:spPr bwMode="auto">
            <a:xfrm>
              <a:off x="838348" y="6337427"/>
              <a:ext cx="527050" cy="79375"/>
            </a:xfrm>
            <a:custGeom>
              <a:avLst/>
              <a:gdLst>
                <a:gd name="T0" fmla="*/ 0 w 140"/>
                <a:gd name="T1" fmla="*/ 0 h 21"/>
                <a:gd name="T2" fmla="*/ 0 w 140"/>
                <a:gd name="T3" fmla="*/ 21 h 21"/>
                <a:gd name="T4" fmla="*/ 140 w 140"/>
                <a:gd name="T5" fmla="*/ 21 h 21"/>
                <a:gd name="T6" fmla="*/ 140 w 140"/>
                <a:gd name="T7" fmla="*/ 16 h 21"/>
                <a:gd name="T8" fmla="*/ 17 w 140"/>
                <a:gd name="T9" fmla="*/ 3 h 21"/>
                <a:gd name="T10" fmla="*/ 0 w 140"/>
                <a:gd name="T11" fmla="*/ 0 h 21"/>
              </a:gdLst>
              <a:ahLst/>
              <a:cxnLst>
                <a:cxn ang="0">
                  <a:pos x="T0" y="T1"/>
                </a:cxn>
                <a:cxn ang="0">
                  <a:pos x="T2" y="T3"/>
                </a:cxn>
                <a:cxn ang="0">
                  <a:pos x="T4" y="T5"/>
                </a:cxn>
                <a:cxn ang="0">
                  <a:pos x="T6" y="T7"/>
                </a:cxn>
                <a:cxn ang="0">
                  <a:pos x="T8" y="T9"/>
                </a:cxn>
                <a:cxn ang="0">
                  <a:pos x="T10" y="T11"/>
                </a:cxn>
              </a:cxnLst>
              <a:rect l="0" t="0" r="r" b="b"/>
              <a:pathLst>
                <a:path w="140" h="21">
                  <a:moveTo>
                    <a:pt x="0" y="0"/>
                  </a:moveTo>
                  <a:cubicBezTo>
                    <a:pt x="0" y="21"/>
                    <a:pt x="0" y="21"/>
                    <a:pt x="0" y="21"/>
                  </a:cubicBezTo>
                  <a:cubicBezTo>
                    <a:pt x="140" y="21"/>
                    <a:pt x="140" y="21"/>
                    <a:pt x="140" y="21"/>
                  </a:cubicBezTo>
                  <a:cubicBezTo>
                    <a:pt x="140" y="16"/>
                    <a:pt x="140" y="16"/>
                    <a:pt x="140" y="16"/>
                  </a:cubicBezTo>
                  <a:cubicBezTo>
                    <a:pt x="102" y="12"/>
                    <a:pt x="61" y="8"/>
                    <a:pt x="17" y="3"/>
                  </a:cubicBezTo>
                  <a:cubicBezTo>
                    <a:pt x="11" y="2"/>
                    <a:pt x="6" y="1"/>
                    <a:pt x="0" y="0"/>
                  </a:cubicBezTo>
                </a:path>
              </a:pathLst>
            </a:custGeom>
            <a:solidFill>
              <a:srgbClr val="1C475E"/>
            </a:solidFill>
            <a:ln>
              <a:noFill/>
            </a:ln>
            <a:extLst>
              <a:ext uri="{91240B29-F687-4F45-9708-019B960494DF}">
                <a14:hiddenLine xmlns:a14="http://schemas.microsoft.com/office/drawing/2010/main" w="9525">
                  <a:solidFill>
                    <a:srgbClr val="000000"/>
                  </a:solidFill>
                  <a:round/>
                </a14:hiddenLine>
              </a:ext>
            </a:extLst>
          </p:spPr>
          <p:txBody>
            <a:bodyPr vert="horz" wrap="square" lIns="91121" tIns="45570" rIns="91121" bIns="45570" numCol="1" anchor="t" anchorCtr="0" compatLnSpc="1"/>
            <a:lstStyle/>
            <a:p>
              <a:endParaRPr lang="zh-CN" altLang="en-US"/>
            </a:p>
          </p:txBody>
        </p:sp>
        <p:sp>
          <p:nvSpPr>
            <p:cNvPr id="50" name="Freeform 112"/>
            <p:cNvSpPr/>
            <p:nvPr/>
          </p:nvSpPr>
          <p:spPr bwMode="auto">
            <a:xfrm>
              <a:off x="5401426" y="3610808"/>
              <a:ext cx="466725" cy="511175"/>
            </a:xfrm>
            <a:custGeom>
              <a:avLst/>
              <a:gdLst>
                <a:gd name="T0" fmla="*/ 62 w 124"/>
                <a:gd name="T1" fmla="*/ 0 h 136"/>
                <a:gd name="T2" fmla="*/ 0 w 124"/>
                <a:gd name="T3" fmla="*/ 51 h 136"/>
                <a:gd name="T4" fmla="*/ 0 w 124"/>
                <a:gd name="T5" fmla="*/ 136 h 136"/>
                <a:gd name="T6" fmla="*/ 124 w 124"/>
                <a:gd name="T7" fmla="*/ 136 h 136"/>
                <a:gd name="T8" fmla="*/ 124 w 124"/>
                <a:gd name="T9" fmla="*/ 51 h 136"/>
                <a:gd name="T10" fmla="*/ 62 w 124"/>
                <a:gd name="T11" fmla="*/ 0 h 136"/>
              </a:gdLst>
              <a:ahLst/>
              <a:cxnLst>
                <a:cxn ang="0">
                  <a:pos x="T0" y="T1"/>
                </a:cxn>
                <a:cxn ang="0">
                  <a:pos x="T2" y="T3"/>
                </a:cxn>
                <a:cxn ang="0">
                  <a:pos x="T4" y="T5"/>
                </a:cxn>
                <a:cxn ang="0">
                  <a:pos x="T6" y="T7"/>
                </a:cxn>
                <a:cxn ang="0">
                  <a:pos x="T8" y="T9"/>
                </a:cxn>
                <a:cxn ang="0">
                  <a:pos x="T10" y="T11"/>
                </a:cxn>
              </a:cxnLst>
              <a:rect l="0" t="0" r="r" b="b"/>
              <a:pathLst>
                <a:path w="124" h="136">
                  <a:moveTo>
                    <a:pt x="62" y="0"/>
                  </a:moveTo>
                  <a:cubicBezTo>
                    <a:pt x="28" y="0"/>
                    <a:pt x="0" y="23"/>
                    <a:pt x="0" y="51"/>
                  </a:cubicBezTo>
                  <a:cubicBezTo>
                    <a:pt x="0" y="136"/>
                    <a:pt x="0" y="136"/>
                    <a:pt x="0" y="136"/>
                  </a:cubicBezTo>
                  <a:cubicBezTo>
                    <a:pt x="124" y="136"/>
                    <a:pt x="124" y="136"/>
                    <a:pt x="124" y="136"/>
                  </a:cubicBezTo>
                  <a:cubicBezTo>
                    <a:pt x="124" y="51"/>
                    <a:pt x="124" y="51"/>
                    <a:pt x="124" y="51"/>
                  </a:cubicBezTo>
                  <a:cubicBezTo>
                    <a:pt x="124" y="23"/>
                    <a:pt x="97" y="0"/>
                    <a:pt x="62"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121" tIns="45570" rIns="91121" bIns="45570" numCol="1" anchor="t" anchorCtr="0" compatLnSpc="1"/>
            <a:lstStyle/>
            <a:p>
              <a:endParaRPr lang="zh-CN" altLang="en-US"/>
            </a:p>
          </p:txBody>
        </p:sp>
        <p:sp>
          <p:nvSpPr>
            <p:cNvPr id="51" name="Freeform 113"/>
            <p:cNvSpPr/>
            <p:nvPr/>
          </p:nvSpPr>
          <p:spPr bwMode="auto">
            <a:xfrm>
              <a:off x="2998832" y="4701725"/>
              <a:ext cx="466725" cy="514351"/>
            </a:xfrm>
            <a:custGeom>
              <a:avLst/>
              <a:gdLst>
                <a:gd name="T0" fmla="*/ 62 w 124"/>
                <a:gd name="T1" fmla="*/ 0 h 137"/>
                <a:gd name="T2" fmla="*/ 0 w 124"/>
                <a:gd name="T3" fmla="*/ 52 h 137"/>
                <a:gd name="T4" fmla="*/ 0 w 124"/>
                <a:gd name="T5" fmla="*/ 137 h 137"/>
                <a:gd name="T6" fmla="*/ 124 w 124"/>
                <a:gd name="T7" fmla="*/ 137 h 137"/>
                <a:gd name="T8" fmla="*/ 124 w 124"/>
                <a:gd name="T9" fmla="*/ 52 h 137"/>
                <a:gd name="T10" fmla="*/ 62 w 124"/>
                <a:gd name="T11" fmla="*/ 0 h 137"/>
              </a:gdLst>
              <a:ahLst/>
              <a:cxnLst>
                <a:cxn ang="0">
                  <a:pos x="T0" y="T1"/>
                </a:cxn>
                <a:cxn ang="0">
                  <a:pos x="T2" y="T3"/>
                </a:cxn>
                <a:cxn ang="0">
                  <a:pos x="T4" y="T5"/>
                </a:cxn>
                <a:cxn ang="0">
                  <a:pos x="T6" y="T7"/>
                </a:cxn>
                <a:cxn ang="0">
                  <a:pos x="T8" y="T9"/>
                </a:cxn>
                <a:cxn ang="0">
                  <a:pos x="T10" y="T11"/>
                </a:cxn>
              </a:cxnLst>
              <a:rect l="0" t="0" r="r" b="b"/>
              <a:pathLst>
                <a:path w="124" h="137">
                  <a:moveTo>
                    <a:pt x="62" y="0"/>
                  </a:moveTo>
                  <a:cubicBezTo>
                    <a:pt x="28" y="0"/>
                    <a:pt x="0" y="23"/>
                    <a:pt x="0" y="52"/>
                  </a:cubicBezTo>
                  <a:cubicBezTo>
                    <a:pt x="0" y="137"/>
                    <a:pt x="0" y="137"/>
                    <a:pt x="0" y="137"/>
                  </a:cubicBezTo>
                  <a:cubicBezTo>
                    <a:pt x="124" y="137"/>
                    <a:pt x="124" y="137"/>
                    <a:pt x="124" y="137"/>
                  </a:cubicBezTo>
                  <a:cubicBezTo>
                    <a:pt x="124" y="52"/>
                    <a:pt x="124" y="52"/>
                    <a:pt x="124" y="52"/>
                  </a:cubicBezTo>
                  <a:cubicBezTo>
                    <a:pt x="124" y="23"/>
                    <a:pt x="97" y="0"/>
                    <a:pt x="62"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121" tIns="45570" rIns="91121" bIns="45570" numCol="1" anchor="t" anchorCtr="0" compatLnSpc="1"/>
            <a:lstStyle/>
            <a:p>
              <a:endParaRPr lang="zh-CN" altLang="en-US"/>
            </a:p>
          </p:txBody>
        </p:sp>
        <p:sp>
          <p:nvSpPr>
            <p:cNvPr id="52" name="Freeform 114"/>
            <p:cNvSpPr/>
            <p:nvPr/>
          </p:nvSpPr>
          <p:spPr bwMode="auto">
            <a:xfrm>
              <a:off x="901863" y="5826251"/>
              <a:ext cx="466725" cy="514351"/>
            </a:xfrm>
            <a:custGeom>
              <a:avLst/>
              <a:gdLst>
                <a:gd name="T0" fmla="*/ 62 w 124"/>
                <a:gd name="T1" fmla="*/ 0 h 137"/>
                <a:gd name="T2" fmla="*/ 0 w 124"/>
                <a:gd name="T3" fmla="*/ 52 h 137"/>
                <a:gd name="T4" fmla="*/ 0 w 124"/>
                <a:gd name="T5" fmla="*/ 137 h 137"/>
                <a:gd name="T6" fmla="*/ 124 w 124"/>
                <a:gd name="T7" fmla="*/ 137 h 137"/>
                <a:gd name="T8" fmla="*/ 124 w 124"/>
                <a:gd name="T9" fmla="*/ 52 h 137"/>
                <a:gd name="T10" fmla="*/ 62 w 124"/>
                <a:gd name="T11" fmla="*/ 0 h 137"/>
              </a:gdLst>
              <a:ahLst/>
              <a:cxnLst>
                <a:cxn ang="0">
                  <a:pos x="T0" y="T1"/>
                </a:cxn>
                <a:cxn ang="0">
                  <a:pos x="T2" y="T3"/>
                </a:cxn>
                <a:cxn ang="0">
                  <a:pos x="T4" y="T5"/>
                </a:cxn>
                <a:cxn ang="0">
                  <a:pos x="T6" y="T7"/>
                </a:cxn>
                <a:cxn ang="0">
                  <a:pos x="T8" y="T9"/>
                </a:cxn>
                <a:cxn ang="0">
                  <a:pos x="T10" y="T11"/>
                </a:cxn>
              </a:cxnLst>
              <a:rect l="0" t="0" r="r" b="b"/>
              <a:pathLst>
                <a:path w="124" h="137">
                  <a:moveTo>
                    <a:pt x="62" y="0"/>
                  </a:moveTo>
                  <a:cubicBezTo>
                    <a:pt x="28" y="0"/>
                    <a:pt x="0" y="24"/>
                    <a:pt x="0" y="52"/>
                  </a:cubicBezTo>
                  <a:cubicBezTo>
                    <a:pt x="0" y="137"/>
                    <a:pt x="0" y="137"/>
                    <a:pt x="0" y="137"/>
                  </a:cubicBezTo>
                  <a:cubicBezTo>
                    <a:pt x="124" y="137"/>
                    <a:pt x="124" y="137"/>
                    <a:pt x="124" y="137"/>
                  </a:cubicBezTo>
                  <a:cubicBezTo>
                    <a:pt x="124" y="52"/>
                    <a:pt x="124" y="52"/>
                    <a:pt x="124" y="52"/>
                  </a:cubicBezTo>
                  <a:cubicBezTo>
                    <a:pt x="124" y="24"/>
                    <a:pt x="97" y="0"/>
                    <a:pt x="62"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121" tIns="45570" rIns="91121" bIns="45570" numCol="1" anchor="t" anchorCtr="0" compatLnSpc="1"/>
            <a:lstStyle/>
            <a:p>
              <a:endParaRPr lang="zh-CN" altLang="en-US"/>
            </a:p>
          </p:txBody>
        </p:sp>
        <p:sp>
          <p:nvSpPr>
            <p:cNvPr id="53" name="Rectangle 116"/>
            <p:cNvSpPr>
              <a:spLocks noChangeArrowheads="1"/>
            </p:cNvSpPr>
            <p:nvPr/>
          </p:nvSpPr>
          <p:spPr bwMode="auto">
            <a:xfrm>
              <a:off x="5369223" y="4102887"/>
              <a:ext cx="525463" cy="77788"/>
            </a:xfrm>
            <a:prstGeom prst="rect">
              <a:avLst/>
            </a:prstGeom>
            <a:solidFill>
              <a:srgbClr val="E17C1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121" tIns="45570" rIns="91121" bIns="45570" numCol="1" anchor="t" anchorCtr="0" compatLnSpc="1"/>
            <a:lstStyle/>
            <a:p>
              <a:endParaRPr lang="zh-CN" altLang="en-US"/>
            </a:p>
          </p:txBody>
        </p:sp>
        <p:sp>
          <p:nvSpPr>
            <p:cNvPr id="54" name="Rectangle 117"/>
            <p:cNvSpPr>
              <a:spLocks noChangeArrowheads="1"/>
            </p:cNvSpPr>
            <p:nvPr/>
          </p:nvSpPr>
          <p:spPr bwMode="auto">
            <a:xfrm>
              <a:off x="2970283" y="5177813"/>
              <a:ext cx="525463" cy="76200"/>
            </a:xfrm>
            <a:prstGeom prst="rect">
              <a:avLst/>
            </a:prstGeom>
            <a:solidFill>
              <a:srgbClr val="E17C1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121" tIns="45570" rIns="91121" bIns="45570" numCol="1" anchor="t" anchorCtr="0" compatLnSpc="1"/>
            <a:lstStyle/>
            <a:p>
              <a:endParaRPr lang="zh-CN" altLang="en-US"/>
            </a:p>
          </p:txBody>
        </p:sp>
        <p:sp>
          <p:nvSpPr>
            <p:cNvPr id="55" name="Rectangle 118"/>
            <p:cNvSpPr>
              <a:spLocks noChangeArrowheads="1"/>
            </p:cNvSpPr>
            <p:nvPr/>
          </p:nvSpPr>
          <p:spPr bwMode="auto">
            <a:xfrm>
              <a:off x="873332" y="6303971"/>
              <a:ext cx="525463" cy="74615"/>
            </a:xfrm>
            <a:prstGeom prst="rect">
              <a:avLst/>
            </a:prstGeom>
            <a:solidFill>
              <a:srgbClr val="E17C1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121" tIns="45570" rIns="91121" bIns="45570" numCol="1" anchor="t" anchorCtr="0" compatLnSpc="1"/>
            <a:lstStyle/>
            <a:p>
              <a:endParaRPr lang="zh-CN" altLang="en-US"/>
            </a:p>
          </p:txBody>
        </p:sp>
        <p:sp>
          <p:nvSpPr>
            <p:cNvPr id="56" name="文本框 55"/>
            <p:cNvSpPr txBox="1"/>
            <p:nvPr/>
          </p:nvSpPr>
          <p:spPr>
            <a:xfrm>
              <a:off x="5401426" y="3651390"/>
              <a:ext cx="567140" cy="522917"/>
            </a:xfrm>
            <a:prstGeom prst="rect">
              <a:avLst/>
            </a:prstGeom>
            <a:noFill/>
          </p:spPr>
          <p:txBody>
            <a:bodyPr wrap="none" lIns="91121" tIns="45570" rIns="91121" bIns="45570" rtlCol="0">
              <a:spAutoFit/>
            </a:bodyPr>
            <a:lstStyle/>
            <a:p>
              <a:r>
                <a:rPr lang="en-US" altLang="zh-CN" sz="2800" dirty="0">
                  <a:solidFill>
                    <a:srgbClr val="605E5E"/>
                  </a:solidFill>
                  <a:latin typeface="Impact" panose="020B0806030902050204" pitchFamily="34" charset="0"/>
                  <a:cs typeface="Aharoni" panose="02010803020104030203" pitchFamily="2" charset="-79"/>
                </a:rPr>
                <a:t>03</a:t>
              </a:r>
              <a:endParaRPr lang="zh-CN" altLang="en-US" sz="2800" dirty="0">
                <a:solidFill>
                  <a:srgbClr val="605E5E"/>
                </a:solidFill>
                <a:latin typeface="Impact" panose="020B0806030902050204" pitchFamily="34" charset="0"/>
                <a:cs typeface="Aharoni" panose="02010803020104030203" pitchFamily="2" charset="-79"/>
              </a:endParaRPr>
            </a:p>
          </p:txBody>
        </p:sp>
        <p:sp>
          <p:nvSpPr>
            <p:cNvPr id="57" name="文本框 56"/>
            <p:cNvSpPr txBox="1"/>
            <p:nvPr/>
          </p:nvSpPr>
          <p:spPr>
            <a:xfrm>
              <a:off x="3008937" y="4735054"/>
              <a:ext cx="555918" cy="522917"/>
            </a:xfrm>
            <a:prstGeom prst="rect">
              <a:avLst/>
            </a:prstGeom>
            <a:noFill/>
          </p:spPr>
          <p:txBody>
            <a:bodyPr wrap="none" lIns="91121" tIns="45570" rIns="91121" bIns="45570" rtlCol="0">
              <a:spAutoFit/>
            </a:bodyPr>
            <a:lstStyle/>
            <a:p>
              <a:r>
                <a:rPr lang="en-US" altLang="zh-CN" sz="2800" dirty="0">
                  <a:solidFill>
                    <a:srgbClr val="605E5E"/>
                  </a:solidFill>
                  <a:latin typeface="Impact" panose="020B0806030902050204" pitchFamily="34" charset="0"/>
                  <a:cs typeface="Aharoni" panose="02010803020104030203" pitchFamily="2" charset="-79"/>
                </a:rPr>
                <a:t>02</a:t>
              </a:r>
              <a:endParaRPr lang="zh-CN" altLang="en-US" sz="2800" dirty="0">
                <a:solidFill>
                  <a:srgbClr val="605E5E"/>
                </a:solidFill>
                <a:latin typeface="Impact" panose="020B0806030902050204" pitchFamily="34" charset="0"/>
                <a:cs typeface="Aharoni" panose="02010803020104030203" pitchFamily="2" charset="-79"/>
              </a:endParaRPr>
            </a:p>
          </p:txBody>
        </p:sp>
        <p:sp>
          <p:nvSpPr>
            <p:cNvPr id="58" name="文本框 57"/>
            <p:cNvSpPr txBox="1"/>
            <p:nvPr/>
          </p:nvSpPr>
          <p:spPr>
            <a:xfrm>
              <a:off x="923179" y="5856188"/>
              <a:ext cx="512638" cy="522917"/>
            </a:xfrm>
            <a:prstGeom prst="rect">
              <a:avLst/>
            </a:prstGeom>
            <a:noFill/>
          </p:spPr>
          <p:txBody>
            <a:bodyPr wrap="none" lIns="91121" tIns="45570" rIns="91121" bIns="45570" rtlCol="0">
              <a:spAutoFit/>
            </a:bodyPr>
            <a:lstStyle/>
            <a:p>
              <a:r>
                <a:rPr lang="en-US" altLang="zh-CN" sz="2800" dirty="0">
                  <a:solidFill>
                    <a:srgbClr val="605E5E"/>
                  </a:solidFill>
                  <a:latin typeface="Impact" panose="020B0806030902050204" pitchFamily="34" charset="0"/>
                  <a:cs typeface="Aharoni" panose="02010803020104030203" pitchFamily="2" charset="-79"/>
                </a:rPr>
                <a:t>01</a:t>
              </a:r>
              <a:endParaRPr lang="zh-CN" altLang="en-US" sz="2800" dirty="0">
                <a:solidFill>
                  <a:srgbClr val="605E5E"/>
                </a:solidFill>
                <a:latin typeface="Impact" panose="020B0806030902050204" pitchFamily="34" charset="0"/>
                <a:cs typeface="Aharoni" panose="02010803020104030203" pitchFamily="2" charset="-79"/>
              </a:endParaRPr>
            </a:p>
          </p:txBody>
        </p:sp>
        <p:sp>
          <p:nvSpPr>
            <p:cNvPr id="59" name="文本框 58"/>
            <p:cNvSpPr txBox="1"/>
            <p:nvPr/>
          </p:nvSpPr>
          <p:spPr>
            <a:xfrm>
              <a:off x="1539633" y="5915663"/>
              <a:ext cx="1934501" cy="399807"/>
            </a:xfrm>
            <a:prstGeom prst="rect">
              <a:avLst/>
            </a:prstGeom>
            <a:noFill/>
          </p:spPr>
          <p:txBody>
            <a:bodyPr wrap="none" lIns="91121" tIns="45570" rIns="91121" bIns="45570" rtlCol="0">
              <a:spAutoFit/>
            </a:bodyPr>
            <a:lstStyle/>
            <a:p>
              <a:r>
                <a:rPr lang="zh-CN" altLang="en-US" sz="2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教育信息化 </a:t>
              </a:r>
              <a:r>
                <a:rPr lang="en-US" altLang="zh-CN" sz="2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1.0</a:t>
              </a:r>
              <a:endParaRPr lang="zh-CN" altLang="en-US" sz="2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0" name="圆角矩形 59"/>
            <p:cNvSpPr/>
            <p:nvPr/>
          </p:nvSpPr>
          <p:spPr>
            <a:xfrm>
              <a:off x="611560" y="3284975"/>
              <a:ext cx="2016062" cy="2376170"/>
            </a:xfrm>
            <a:prstGeom prst="roundRect">
              <a:avLst>
                <a:gd name="adj" fmla="val 9108"/>
              </a:avLst>
            </a:prstGeom>
            <a:noFill/>
            <a:ln w="19050">
              <a:solidFill>
                <a:srgbClr val="215174"/>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35868" tIns="35868" rIns="35868" bIns="35868" rtlCol="0" anchor="t"/>
            <a:lstStyle/>
            <a:p>
              <a:pPr algn="ctr">
                <a:lnSpc>
                  <a:spcPct val="150000"/>
                </a:lnSpc>
              </a:pPr>
              <a:r>
                <a:rPr kumimoji="1" lang="zh-CN" altLang="en-US" sz="16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第一</a:t>
              </a:r>
              <a:r>
                <a:rPr kumimoji="1" lang="zh-CN" altLang="en-US" sz="1600" b="1" dirty="0"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阶段</a:t>
              </a:r>
              <a:endParaRPr kumimoji="1" lang="en-US" altLang="zh-CN" sz="1600" b="1" dirty="0"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a:p>
              <a:pPr algn="ctr">
                <a:lnSpc>
                  <a:spcPct val="150000"/>
                </a:lnSpc>
              </a:pPr>
              <a:r>
                <a:rPr kumimoji="1"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kumimoji="1" lang="en-US" altLang="zh-CN" sz="16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2013-2015</a:t>
              </a:r>
              <a:r>
                <a:rPr kumimoji="1" lang="zh-CN" altLang="en-US" sz="16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endParaRPr kumimoji="1" lang="en-US" altLang="zh-CN" sz="16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kumimoji="1"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全国</a:t>
              </a:r>
              <a:r>
                <a:rPr kumimoji="1" lang="zh-CN" altLang="en-US" sz="16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启动“三通两平台”工程，基本实现校校通、班班通覆盖，奠定教育信息化终端基础。</a:t>
              </a:r>
            </a:p>
          </p:txBody>
        </p:sp>
        <p:sp>
          <p:nvSpPr>
            <p:cNvPr id="61" name="文本框 60"/>
            <p:cNvSpPr txBox="1"/>
            <p:nvPr/>
          </p:nvSpPr>
          <p:spPr>
            <a:xfrm>
              <a:off x="3595044" y="4815230"/>
              <a:ext cx="1934501" cy="399807"/>
            </a:xfrm>
            <a:prstGeom prst="rect">
              <a:avLst/>
            </a:prstGeom>
            <a:noFill/>
          </p:spPr>
          <p:txBody>
            <a:bodyPr wrap="none" lIns="91121" tIns="45570" rIns="91121" bIns="45570" rtlCol="0">
              <a:spAutoFit/>
            </a:bodyPr>
            <a:lstStyle/>
            <a:p>
              <a:r>
                <a:rPr lang="zh-CN" altLang="en-US" sz="2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教育信息化 </a:t>
              </a:r>
              <a:r>
                <a:rPr lang="en-US" altLang="zh-CN" sz="2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2.0</a:t>
              </a:r>
              <a:endParaRPr lang="zh-CN" altLang="en-US" sz="2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2" name="文本框 61"/>
            <p:cNvSpPr txBox="1"/>
            <p:nvPr/>
          </p:nvSpPr>
          <p:spPr>
            <a:xfrm>
              <a:off x="5949267" y="3696187"/>
              <a:ext cx="1934501" cy="399807"/>
            </a:xfrm>
            <a:prstGeom prst="rect">
              <a:avLst/>
            </a:prstGeom>
            <a:noFill/>
          </p:spPr>
          <p:txBody>
            <a:bodyPr wrap="none" lIns="91121" tIns="45570" rIns="91121" bIns="45570" rtlCol="0">
              <a:spAutoFit/>
            </a:bodyPr>
            <a:lstStyle/>
            <a:p>
              <a:r>
                <a:rPr lang="zh-CN" altLang="en-US" sz="2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教育信息化 </a:t>
              </a:r>
              <a:r>
                <a:rPr lang="en-US" altLang="zh-CN" sz="2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3.0</a:t>
              </a:r>
              <a:endParaRPr lang="zh-CN" altLang="en-US" sz="2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3" name="圆角矩形 62"/>
            <p:cNvSpPr/>
            <p:nvPr/>
          </p:nvSpPr>
          <p:spPr>
            <a:xfrm>
              <a:off x="2727747" y="2204779"/>
              <a:ext cx="2254477" cy="2337868"/>
            </a:xfrm>
            <a:prstGeom prst="roundRect">
              <a:avLst>
                <a:gd name="adj" fmla="val 9108"/>
              </a:avLst>
            </a:prstGeom>
            <a:noFill/>
            <a:ln w="19050">
              <a:solidFill>
                <a:srgbClr val="215174"/>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35868" tIns="35868" rIns="35868" bIns="35868" rtlCol="0" anchor="t"/>
            <a:lstStyle/>
            <a:p>
              <a:pPr algn="ctr">
                <a:lnSpc>
                  <a:spcPct val="150000"/>
                </a:lnSpc>
              </a:pPr>
              <a:r>
                <a:rPr kumimoji="1" lang="zh-CN" altLang="en-US" sz="16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第二阶段</a:t>
              </a:r>
              <a:endParaRPr kumimoji="1" lang="en-US" altLang="zh-CN" sz="16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a:p>
              <a:pPr algn="ctr">
                <a:lnSpc>
                  <a:spcPct val="150000"/>
                </a:lnSpc>
              </a:pPr>
              <a:r>
                <a:rPr kumimoji="1" lang="zh-CN" altLang="en-US" sz="16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kumimoji="1" lang="en-US" altLang="zh-CN" sz="16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2016-2017</a:t>
              </a:r>
              <a:r>
                <a:rPr kumimoji="1" lang="zh-CN" altLang="en-US" sz="16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endParaRPr kumimoji="1" lang="en-US" altLang="zh-CN" sz="16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kumimoji="1" lang="zh-CN" altLang="en-US" sz="16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以互动学习卡为核心，开展“互联网</a:t>
              </a:r>
              <a:r>
                <a:rPr kumimoji="1" lang="en-US" altLang="zh-CN" sz="16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kumimoji="1" lang="zh-CN" altLang="en-US" sz="16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智慧校园”业务，大力发展人人通用户，构建学习大数据平台。</a:t>
              </a:r>
            </a:p>
          </p:txBody>
        </p:sp>
        <p:sp>
          <p:nvSpPr>
            <p:cNvPr id="64" name="圆角矩形 63"/>
            <p:cNvSpPr/>
            <p:nvPr/>
          </p:nvSpPr>
          <p:spPr>
            <a:xfrm>
              <a:off x="5292081" y="1124641"/>
              <a:ext cx="2592288" cy="2304256"/>
            </a:xfrm>
            <a:prstGeom prst="roundRect">
              <a:avLst>
                <a:gd name="adj" fmla="val 9108"/>
              </a:avLst>
            </a:prstGeom>
            <a:noFill/>
            <a:ln w="19050">
              <a:solidFill>
                <a:srgbClr val="215174"/>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35868" tIns="0" rIns="35868" bIns="0" rtlCol="0" anchor="t"/>
            <a:lstStyle/>
            <a:p>
              <a:pPr algn="ctr">
                <a:lnSpc>
                  <a:spcPct val="150000"/>
                </a:lnSpc>
              </a:pPr>
              <a:r>
                <a:rPr kumimoji="1" lang="zh-CN" altLang="en-US" sz="16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第三阶段</a:t>
              </a:r>
              <a:endParaRPr kumimoji="1" lang="en-US" altLang="zh-CN" sz="16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a:p>
              <a:pPr algn="ctr">
                <a:lnSpc>
                  <a:spcPct val="150000"/>
                </a:lnSpc>
              </a:pPr>
              <a:r>
                <a:rPr kumimoji="1" lang="zh-CN" altLang="en-US" sz="16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kumimoji="1" lang="en-US" altLang="zh-CN" sz="16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2018-2020</a:t>
              </a:r>
              <a:r>
                <a:rPr kumimoji="1"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endParaRPr kumimoji="1" lang="en-US" altLang="zh-CN" sz="16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kumimoji="1"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依托中国联通云网一体化教育</a:t>
              </a:r>
              <a:r>
                <a:rPr kumimoji="1" lang="zh-CN" altLang="en-US" sz="16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云平台</a:t>
              </a:r>
              <a:r>
                <a:rPr kumimoji="1"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，开放</a:t>
              </a:r>
              <a:r>
                <a:rPr kumimoji="1" lang="en-US" altLang="zh-CN" sz="1600" dirty="0" smtClean="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API</a:t>
              </a:r>
              <a:r>
                <a:rPr kumimoji="1"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，整合多方优质教育资源，汇聚优秀教育应用，</a:t>
              </a:r>
              <a:r>
                <a:rPr kumimoji="1" lang="zh-CN" altLang="en-US" sz="1600" dirty="0" smtClean="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打造</a:t>
              </a:r>
              <a:r>
                <a:rPr lang="zh-CN" altLang="en-US" sz="1600" b="1" dirty="0" smtClean="0">
                  <a:solidFill>
                    <a:srgbClr val="CD362B"/>
                  </a:solidFill>
                  <a:latin typeface="微软雅黑" panose="020B0503020204020204" pitchFamily="34" charset="-122"/>
                  <a:ea typeface="微软雅黑" panose="020B0503020204020204" pitchFamily="34" charset="-122"/>
                  <a:cs typeface="微软雅黑" panose="020B0503020204020204" pitchFamily="34" charset="-122"/>
                </a:rPr>
                <a:t>智慧</a:t>
              </a:r>
              <a:r>
                <a:rPr kumimoji="1" lang="zh-CN" altLang="en-US" sz="1600" b="1" dirty="0" smtClean="0">
                  <a:solidFill>
                    <a:srgbClr val="CD362B"/>
                  </a:solidFill>
                  <a:latin typeface="微软雅黑" panose="020B0503020204020204" pitchFamily="34" charset="-122"/>
                  <a:ea typeface="微软雅黑" panose="020B0503020204020204" pitchFamily="34" charset="-122"/>
                  <a:cs typeface="微软雅黑" panose="020B0503020204020204" pitchFamily="34" charset="-122"/>
                </a:rPr>
                <a:t>教育大数据平台</a:t>
              </a:r>
              <a:r>
                <a:rPr kumimoji="1" lang="zh-CN" altLang="en-US" sz="1600" dirty="0" smtClean="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a:t>
              </a:r>
              <a:endParaRPr kumimoji="1" lang="zh-CN" altLang="en-US" sz="1600" b="1" dirty="0">
                <a:solidFill>
                  <a:srgbClr val="FF0000"/>
                </a:solidFill>
              </a:endParaRPr>
            </a:p>
          </p:txBody>
        </p:sp>
      </p:grpSp>
    </p:spTree>
    <p:custDataLst>
      <p:tags r:id="rId1"/>
    </p:custData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rotWithShape="1">
          <a:blip r:embed="rId12" cstate="print">
            <a:extLst>
              <a:ext uri="{28A0092B-C50C-407E-A947-70E740481C1C}">
                <a14:useLocalDpi xmlns:a14="http://schemas.microsoft.com/office/drawing/2010/main" val="0"/>
              </a:ext>
            </a:extLst>
          </a:blip>
          <a:srcRect l="20861" t="23612"/>
          <a:stretch>
            <a:fillRect/>
          </a:stretch>
        </p:blipFill>
        <p:spPr>
          <a:xfrm>
            <a:off x="0" y="1"/>
            <a:ext cx="1758505" cy="1816100"/>
          </a:xfrm>
          <a:prstGeom prst="rect">
            <a:avLst/>
          </a:prstGeom>
        </p:spPr>
      </p:pic>
      <p:sp>
        <p:nvSpPr>
          <p:cNvPr id="16" name="文本框 15"/>
          <p:cNvSpPr txBox="1"/>
          <p:nvPr/>
        </p:nvSpPr>
        <p:spPr>
          <a:xfrm>
            <a:off x="1758505" y="428690"/>
            <a:ext cx="5466080" cy="583565"/>
          </a:xfrm>
          <a:prstGeom prst="rect">
            <a:avLst/>
          </a:prstGeom>
          <a:noFill/>
        </p:spPr>
        <p:txBody>
          <a:bodyPr wrap="none" rtlCol="0">
            <a:spAutoFit/>
            <a:scene3d>
              <a:camera prst="orthographicFront"/>
              <a:lightRig rig="threePt" dir="t"/>
            </a:scene3d>
            <a:sp3d contourW="12700"/>
          </a:bodyPr>
          <a:lstStyle/>
          <a:p>
            <a:r>
              <a:rPr lang="zh-CN" altLang="en-US" sz="3200" b="1" dirty="0" smtClean="0">
                <a:solidFill>
                  <a:schemeClr val="tx1">
                    <a:lumMod val="75000"/>
                    <a:lumOff val="25000"/>
                  </a:schemeClr>
                </a:solidFill>
                <a:latin typeface="+mn-ea"/>
              </a:rPr>
              <a:t>中国联通教育信息化总体布局</a:t>
            </a:r>
            <a:endParaRPr lang="zh-CN" altLang="en-US" sz="3200" b="1" dirty="0">
              <a:solidFill>
                <a:schemeClr val="tx1">
                  <a:lumMod val="75000"/>
                  <a:lumOff val="25000"/>
                </a:schemeClr>
              </a:solidFill>
              <a:latin typeface="+mn-ea"/>
            </a:endParaRPr>
          </a:p>
        </p:txBody>
      </p:sp>
      <p:grpSp>
        <p:nvGrpSpPr>
          <p:cNvPr id="7" name="组合 6"/>
          <p:cNvGrpSpPr/>
          <p:nvPr/>
        </p:nvGrpSpPr>
        <p:grpSpPr>
          <a:xfrm rot="10800000">
            <a:off x="1312090" y="1339100"/>
            <a:ext cx="9320980" cy="5330145"/>
            <a:chOff x="2603889" y="577862"/>
            <a:chExt cx="6572788" cy="5330145"/>
          </a:xfrm>
        </p:grpSpPr>
        <p:grpSp>
          <p:nvGrpSpPr>
            <p:cNvPr id="5" name="组合 4"/>
            <p:cNvGrpSpPr/>
            <p:nvPr/>
          </p:nvGrpSpPr>
          <p:grpSpPr>
            <a:xfrm>
              <a:off x="2603889" y="1190075"/>
              <a:ext cx="6572788" cy="4717280"/>
              <a:chOff x="3398691" y="1880889"/>
              <a:chExt cx="5076825" cy="3643631"/>
            </a:xfrm>
          </p:grpSpPr>
          <p:cxnSp>
            <p:nvCxnSpPr>
              <p:cNvPr id="15" name="MH_Other_2"/>
              <p:cNvCxnSpPr/>
              <p:nvPr>
                <p:custDataLst>
                  <p:tags r:id="rId2"/>
                </p:custDataLst>
              </p:nvPr>
            </p:nvCxnSpPr>
            <p:spPr>
              <a:xfrm rot="5400000">
                <a:off x="6506773" y="3449869"/>
                <a:ext cx="1150937" cy="836613"/>
              </a:xfrm>
              <a:prstGeom prst="bentConnector3">
                <a:avLst/>
              </a:prstGeom>
              <a:ln w="15875">
                <a:solidFill>
                  <a:srgbClr val="C4C4C4"/>
                </a:solidFill>
                <a:prstDash val="dash"/>
                <a:tailEnd type="none"/>
              </a:ln>
            </p:spPr>
            <p:style>
              <a:lnRef idx="1">
                <a:schemeClr val="accent1"/>
              </a:lnRef>
              <a:fillRef idx="0">
                <a:schemeClr val="accent1"/>
              </a:fillRef>
              <a:effectRef idx="0">
                <a:schemeClr val="accent1"/>
              </a:effectRef>
              <a:fontRef idx="minor">
                <a:schemeClr val="tx1"/>
              </a:fontRef>
            </p:style>
          </p:cxnSp>
          <p:cxnSp>
            <p:nvCxnSpPr>
              <p:cNvPr id="17" name="MH_Other_3"/>
              <p:cNvCxnSpPr/>
              <p:nvPr>
                <p:custDataLst>
                  <p:tags r:id="rId3"/>
                </p:custDataLst>
              </p:nvPr>
            </p:nvCxnSpPr>
            <p:spPr>
              <a:xfrm rot="10800000" flipH="1" flipV="1">
                <a:off x="5887970" y="3298720"/>
                <a:ext cx="9856" cy="1105418"/>
              </a:xfrm>
              <a:prstGeom prst="straightConnector1">
                <a:avLst/>
              </a:prstGeom>
              <a:ln w="15875">
                <a:solidFill>
                  <a:srgbClr val="C4C4C4"/>
                </a:solidFill>
                <a:prstDash val="dash"/>
                <a:tailEnd type="stealth"/>
              </a:ln>
            </p:spPr>
            <p:style>
              <a:lnRef idx="1">
                <a:schemeClr val="accent1"/>
              </a:lnRef>
              <a:fillRef idx="0">
                <a:schemeClr val="accent1"/>
              </a:fillRef>
              <a:effectRef idx="0">
                <a:schemeClr val="accent1"/>
              </a:effectRef>
              <a:fontRef idx="minor">
                <a:schemeClr val="tx1"/>
              </a:fontRef>
            </p:style>
          </p:cxnSp>
          <p:cxnSp>
            <p:nvCxnSpPr>
              <p:cNvPr id="14" name="MH_Other_1"/>
              <p:cNvCxnSpPr/>
              <p:nvPr>
                <p:custDataLst>
                  <p:tags r:id="rId4"/>
                </p:custDataLst>
              </p:nvPr>
            </p:nvCxnSpPr>
            <p:spPr>
              <a:xfrm rot="5400000" flipH="1">
                <a:off x="4115366" y="3396609"/>
                <a:ext cx="1149350" cy="909639"/>
              </a:xfrm>
              <a:prstGeom prst="bentConnector3">
                <a:avLst/>
              </a:prstGeom>
              <a:ln w="15875">
                <a:solidFill>
                  <a:srgbClr val="C4C4C4"/>
                </a:solidFill>
                <a:prstDash val="dash"/>
                <a:tailEnd type="stealth"/>
              </a:ln>
            </p:spPr>
            <p:style>
              <a:lnRef idx="1">
                <a:schemeClr val="accent1"/>
              </a:lnRef>
              <a:fillRef idx="0">
                <a:schemeClr val="accent1"/>
              </a:fillRef>
              <a:effectRef idx="0">
                <a:schemeClr val="accent1"/>
              </a:effectRef>
              <a:fontRef idx="minor">
                <a:schemeClr val="tx1"/>
              </a:fontRef>
            </p:style>
          </p:cxnSp>
          <p:sp>
            <p:nvSpPr>
              <p:cNvPr id="2" name="MH_SubTitle_1"/>
              <p:cNvSpPr/>
              <p:nvPr>
                <p:custDataLst>
                  <p:tags r:id="rId5"/>
                </p:custDataLst>
              </p:nvPr>
            </p:nvSpPr>
            <p:spPr>
              <a:xfrm>
                <a:off x="3572327" y="1880890"/>
                <a:ext cx="1373633" cy="162533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a:defRPr/>
                </a:pPr>
                <a:endParaRPr lang="zh-CN" altLang="en-US" sz="2000" dirty="0">
                  <a:solidFill>
                    <a:srgbClr val="FFFFFF"/>
                  </a:solidFill>
                </a:endParaRPr>
              </a:p>
            </p:txBody>
          </p:sp>
          <p:sp>
            <p:nvSpPr>
              <p:cNvPr id="3" name="MH_SubTitle_2"/>
              <p:cNvSpPr/>
              <p:nvPr>
                <p:custDataLst>
                  <p:tags r:id="rId6"/>
                </p:custDataLst>
              </p:nvPr>
            </p:nvSpPr>
            <p:spPr>
              <a:xfrm>
                <a:off x="5215819" y="1880890"/>
                <a:ext cx="1373632" cy="16253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a:defRPr/>
                </a:pPr>
                <a:endParaRPr lang="zh-CN" altLang="en-US" sz="2000" dirty="0">
                  <a:solidFill>
                    <a:srgbClr val="FFFFFF"/>
                  </a:solidFill>
                </a:endParaRPr>
              </a:p>
            </p:txBody>
          </p:sp>
          <p:sp>
            <p:nvSpPr>
              <p:cNvPr id="4" name="MH_SubTitle_3"/>
              <p:cNvSpPr/>
              <p:nvPr>
                <p:custDataLst>
                  <p:tags r:id="rId7"/>
                </p:custDataLst>
              </p:nvPr>
            </p:nvSpPr>
            <p:spPr>
              <a:xfrm>
                <a:off x="6893155" y="1880889"/>
                <a:ext cx="1373632" cy="16253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a:defRPr/>
                </a:pPr>
                <a:endParaRPr lang="zh-CN" altLang="en-US" sz="2000" dirty="0">
                  <a:solidFill>
                    <a:srgbClr val="FFFFFF"/>
                  </a:solidFill>
                </a:endParaRPr>
              </a:p>
            </p:txBody>
          </p:sp>
          <p:sp>
            <p:nvSpPr>
              <p:cNvPr id="13" name="MH_Desc_1"/>
              <p:cNvSpPr/>
              <p:nvPr>
                <p:custDataLst>
                  <p:tags r:id="rId8"/>
                </p:custDataLst>
              </p:nvPr>
            </p:nvSpPr>
            <p:spPr>
              <a:xfrm>
                <a:off x="3398691" y="4445020"/>
                <a:ext cx="5076825" cy="1079500"/>
              </a:xfrm>
              <a:prstGeom prst="rect">
                <a:avLst/>
              </a:prstGeom>
              <a:noFill/>
              <a:ln w="3175" cmpd="thinThick">
                <a:solidFill>
                  <a:srgbClr val="C2C2C2"/>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72000" anchor="b">
                <a:normAutofit/>
              </a:bodyPr>
              <a:lstStyle/>
              <a:p>
                <a:pPr algn="ctr">
                  <a:lnSpc>
                    <a:spcPct val="130000"/>
                  </a:lnSpc>
                  <a:defRPr/>
                </a:pPr>
                <a:endParaRPr lang="zh-CN" altLang="en-US" sz="1400" dirty="0">
                  <a:solidFill>
                    <a:schemeClr val="tx1"/>
                  </a:solidFill>
                </a:endParaRPr>
              </a:p>
            </p:txBody>
          </p:sp>
          <p:sp>
            <p:nvSpPr>
              <p:cNvPr id="19" name="MH_Title_1"/>
              <p:cNvSpPr/>
              <p:nvPr>
                <p:custDataLst>
                  <p:tags r:id="rId9"/>
                </p:custDataLst>
              </p:nvPr>
            </p:nvSpPr>
            <p:spPr>
              <a:xfrm>
                <a:off x="4572843" y="5144311"/>
                <a:ext cx="2781300" cy="37782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normAutofit/>
              </a:bodyPr>
              <a:lstStyle/>
              <a:p>
                <a:pPr algn="ctr">
                  <a:defRPr/>
                </a:pPr>
                <a:endParaRPr lang="zh-CN" altLang="en-US" sz="1500" dirty="0">
                  <a:solidFill>
                    <a:srgbClr val="FFFFFF"/>
                  </a:solidFill>
                </a:endParaRPr>
              </a:p>
            </p:txBody>
          </p:sp>
        </p:grpSp>
        <p:sp>
          <p:nvSpPr>
            <p:cNvPr id="20" name="矩形 19"/>
            <p:cNvSpPr/>
            <p:nvPr/>
          </p:nvSpPr>
          <p:spPr>
            <a:xfrm rot="10800000">
              <a:off x="2755551" y="4692505"/>
              <a:ext cx="6077456" cy="497957"/>
            </a:xfrm>
            <a:prstGeom prst="rect">
              <a:avLst/>
            </a:prstGeom>
          </p:spPr>
          <p:txBody>
            <a:bodyPr wrap="square">
              <a:spAutoFit/>
              <a:scene3d>
                <a:camera prst="orthographicFront"/>
                <a:lightRig rig="threePt" dir="t"/>
              </a:scene3d>
              <a:sp3d contourW="12700"/>
            </a:bodyPr>
            <a:lstStyle/>
            <a:p>
              <a:pPr algn="ctr">
                <a:lnSpc>
                  <a:spcPct val="120000"/>
                </a:lnSpc>
              </a:pPr>
              <a:r>
                <a:rPr lang="zh-CN" altLang="en-US" sz="2400" b="1" dirty="0">
                  <a:latin typeface="+mn-ea"/>
                </a:rPr>
                <a:t>中国</a:t>
              </a:r>
              <a:r>
                <a:rPr lang="zh-CN" altLang="en-US" sz="2400" b="1" dirty="0" smtClean="0">
                  <a:latin typeface="+mn-ea"/>
                </a:rPr>
                <a:t>教育部                  华中师范大学</a:t>
              </a:r>
              <a:endParaRPr lang="zh-CN" altLang="en-US" sz="2400" b="1" dirty="0">
                <a:latin typeface="+mn-ea"/>
              </a:endParaRPr>
            </a:p>
          </p:txBody>
        </p:sp>
        <p:sp>
          <p:nvSpPr>
            <p:cNvPr id="21" name="矩形 20"/>
            <p:cNvSpPr/>
            <p:nvPr/>
          </p:nvSpPr>
          <p:spPr>
            <a:xfrm rot="10800000">
              <a:off x="4783923" y="5410050"/>
              <a:ext cx="2241974" cy="497957"/>
            </a:xfrm>
            <a:prstGeom prst="rect">
              <a:avLst/>
            </a:prstGeom>
          </p:spPr>
          <p:txBody>
            <a:bodyPr wrap="square">
              <a:spAutoFit/>
              <a:scene3d>
                <a:camera prst="orthographicFront"/>
                <a:lightRig rig="threePt" dir="t"/>
              </a:scene3d>
              <a:sp3d contourW="12700"/>
            </a:bodyPr>
            <a:lstStyle/>
            <a:p>
              <a:pPr algn="ctr">
                <a:lnSpc>
                  <a:spcPct val="120000"/>
                </a:lnSpc>
              </a:pPr>
              <a:r>
                <a:rPr lang="zh-CN" altLang="en-US" sz="2400" b="1" dirty="0" smtClean="0">
                  <a:solidFill>
                    <a:schemeClr val="bg1"/>
                  </a:solidFill>
                  <a:latin typeface="+mn-ea"/>
                </a:rPr>
                <a:t>战略合作</a:t>
              </a:r>
              <a:endParaRPr lang="zh-CN" altLang="en-US" sz="2400" b="1" dirty="0">
                <a:solidFill>
                  <a:schemeClr val="bg1"/>
                </a:solidFill>
                <a:latin typeface="+mn-ea"/>
              </a:endParaRPr>
            </a:p>
          </p:txBody>
        </p:sp>
        <p:sp>
          <p:nvSpPr>
            <p:cNvPr id="6" name="文本框 5"/>
            <p:cNvSpPr txBox="1"/>
            <p:nvPr/>
          </p:nvSpPr>
          <p:spPr>
            <a:xfrm rot="10800000">
              <a:off x="7254442" y="577862"/>
              <a:ext cx="1296047" cy="400110"/>
            </a:xfrm>
            <a:prstGeom prst="rect">
              <a:avLst/>
            </a:prstGeom>
            <a:noFill/>
          </p:spPr>
          <p:txBody>
            <a:bodyPr wrap="square" rtlCol="0">
              <a:spAutoFit/>
            </a:bodyPr>
            <a:lstStyle/>
            <a:p>
              <a:r>
                <a:rPr lang="zh-CN" altLang="en-US" sz="2000" b="1" dirty="0" smtClean="0"/>
                <a:t>营销团队</a:t>
              </a:r>
              <a:endParaRPr lang="zh-CN" altLang="en-US" sz="2000" b="1" dirty="0"/>
            </a:p>
          </p:txBody>
        </p:sp>
      </p:grpSp>
      <p:sp>
        <p:nvSpPr>
          <p:cNvPr id="8" name="矩形 7"/>
          <p:cNvSpPr/>
          <p:nvPr/>
        </p:nvSpPr>
        <p:spPr>
          <a:xfrm>
            <a:off x="1669962" y="4218175"/>
            <a:ext cx="2549029" cy="1569660"/>
          </a:xfrm>
          <a:prstGeom prst="rect">
            <a:avLst/>
          </a:prstGeom>
        </p:spPr>
        <p:txBody>
          <a:bodyPr wrap="square">
            <a:spAutoFit/>
          </a:bodyPr>
          <a:lstStyle/>
          <a:p>
            <a:pPr marL="285750" lvl="0" indent="-285750">
              <a:lnSpc>
                <a:spcPct val="150000"/>
              </a:lnSpc>
              <a:buFont typeface="Wingdings" panose="05000000000000000000" pitchFamily="2" charset="2"/>
              <a:buChar char="l"/>
            </a:pPr>
            <a:r>
              <a:rPr lang="zh-CN" altLang="en-US" sz="1600" dirty="0">
                <a:solidFill>
                  <a:schemeClr val="bg1"/>
                </a:solidFill>
                <a:latin typeface="微软雅黑" panose="020B0503020204020204" pitchFamily="34" charset="-122"/>
                <a:ea typeface="微软雅黑" panose="020B0503020204020204" pitchFamily="34" charset="-122"/>
              </a:rPr>
              <a:t>集团、省、地市三级教育信息化</a:t>
            </a:r>
            <a:r>
              <a:rPr lang="zh-CN" altLang="en-US" sz="1600" b="1" dirty="0">
                <a:solidFill>
                  <a:schemeClr val="bg1"/>
                </a:solidFill>
                <a:latin typeface="微软雅黑" panose="020B0503020204020204" pitchFamily="34" charset="-122"/>
                <a:ea typeface="微软雅黑" panose="020B0503020204020204" pitchFamily="34" charset="-122"/>
              </a:rPr>
              <a:t>专业营销服务团队</a:t>
            </a:r>
            <a:endParaRPr lang="en-US" altLang="zh-CN" sz="1600" b="1" dirty="0">
              <a:solidFill>
                <a:schemeClr val="bg1"/>
              </a:solidFill>
              <a:latin typeface="微软雅黑" panose="020B0503020204020204" pitchFamily="34" charset="-122"/>
              <a:ea typeface="微软雅黑" panose="020B0503020204020204" pitchFamily="34" charset="-122"/>
            </a:endParaRPr>
          </a:p>
          <a:p>
            <a:pPr marL="285750" lvl="0" indent="-285750">
              <a:lnSpc>
                <a:spcPct val="150000"/>
              </a:lnSpc>
              <a:buFont typeface="Wingdings" panose="05000000000000000000" pitchFamily="2" charset="2"/>
              <a:buChar char="l"/>
            </a:pPr>
            <a:r>
              <a:rPr lang="zh-CN" altLang="en-US" sz="1600" dirty="0">
                <a:solidFill>
                  <a:schemeClr val="bg1"/>
                </a:solidFill>
                <a:latin typeface="微软雅黑" panose="020B0503020204020204" pitchFamily="34" charset="-122"/>
                <a:ea typeface="微软雅黑" panose="020B0503020204020204" pitchFamily="34" charset="-122"/>
              </a:rPr>
              <a:t>全国超过</a:t>
            </a:r>
            <a:r>
              <a:rPr lang="en-US" altLang="zh-CN" sz="1600" b="1" dirty="0">
                <a:solidFill>
                  <a:schemeClr val="bg1"/>
                </a:solidFill>
                <a:latin typeface="微软雅黑" panose="020B0503020204020204" pitchFamily="34" charset="-122"/>
                <a:ea typeface="微软雅黑" panose="020B0503020204020204" pitchFamily="34" charset="-122"/>
              </a:rPr>
              <a:t>5000</a:t>
            </a:r>
            <a:r>
              <a:rPr lang="zh-CN" altLang="en-US" sz="1600" dirty="0">
                <a:solidFill>
                  <a:schemeClr val="bg1"/>
                </a:solidFill>
                <a:latin typeface="微软雅黑" panose="020B0503020204020204" pitchFamily="34" charset="-122"/>
                <a:ea typeface="微软雅黑" panose="020B0503020204020204" pitchFamily="34" charset="-122"/>
              </a:rPr>
              <a:t>人</a:t>
            </a:r>
          </a:p>
        </p:txBody>
      </p:sp>
      <p:sp>
        <p:nvSpPr>
          <p:cNvPr id="25" name="文本框 24"/>
          <p:cNvSpPr txBox="1"/>
          <p:nvPr/>
        </p:nvSpPr>
        <p:spPr>
          <a:xfrm>
            <a:off x="5317413" y="6270779"/>
            <a:ext cx="1837946" cy="400110"/>
          </a:xfrm>
          <a:prstGeom prst="rect">
            <a:avLst/>
          </a:prstGeom>
          <a:noFill/>
        </p:spPr>
        <p:txBody>
          <a:bodyPr wrap="square" rtlCol="0">
            <a:spAutoFit/>
          </a:bodyPr>
          <a:lstStyle/>
          <a:p>
            <a:r>
              <a:rPr lang="zh-CN" altLang="en-US" sz="2000" b="1" dirty="0"/>
              <a:t>支撑</a:t>
            </a:r>
            <a:r>
              <a:rPr lang="zh-CN" altLang="en-US" sz="2000" b="1" dirty="0" smtClean="0"/>
              <a:t>团队</a:t>
            </a:r>
            <a:endParaRPr lang="zh-CN" altLang="en-US" sz="2000" b="1" dirty="0"/>
          </a:p>
        </p:txBody>
      </p:sp>
      <p:sp>
        <p:nvSpPr>
          <p:cNvPr id="26" name="矩形 25"/>
          <p:cNvSpPr/>
          <p:nvPr/>
        </p:nvSpPr>
        <p:spPr>
          <a:xfrm>
            <a:off x="4724745" y="4173781"/>
            <a:ext cx="2639896" cy="1569660"/>
          </a:xfrm>
          <a:prstGeom prst="rect">
            <a:avLst/>
          </a:prstGeom>
        </p:spPr>
        <p:txBody>
          <a:bodyPr wrap="square">
            <a:spAutoFit/>
          </a:bodyPr>
          <a:lstStyle/>
          <a:p>
            <a:pPr marL="285750" lvl="0" indent="-285750">
              <a:lnSpc>
                <a:spcPct val="150000"/>
              </a:lnSpc>
              <a:buFont typeface="Wingdings" panose="05000000000000000000" pitchFamily="2" charset="2"/>
              <a:buChar char="l"/>
            </a:pPr>
            <a:r>
              <a:rPr lang="zh-CN" altLang="en-US" sz="1600" dirty="0">
                <a:solidFill>
                  <a:schemeClr val="bg1"/>
                </a:solidFill>
                <a:latin typeface="微软雅黑" panose="020B0503020204020204" pitchFamily="34" charset="-122"/>
                <a:ea typeface="微软雅黑" panose="020B0503020204020204" pitchFamily="34" charset="-122"/>
              </a:rPr>
              <a:t>在湖北设立中国联通教育信息化运营中心</a:t>
            </a:r>
          </a:p>
          <a:p>
            <a:pPr marL="285750" lvl="0" indent="-285750">
              <a:lnSpc>
                <a:spcPct val="150000"/>
              </a:lnSpc>
              <a:buFont typeface="Wingdings" panose="05000000000000000000" pitchFamily="2" charset="2"/>
              <a:buChar char="l"/>
            </a:pPr>
            <a:r>
              <a:rPr lang="zh-CN" altLang="en-US" sz="1600" dirty="0">
                <a:solidFill>
                  <a:schemeClr val="bg1"/>
                </a:solidFill>
                <a:latin typeface="微软雅黑" panose="020B0503020204020204" pitchFamily="34" charset="-122"/>
                <a:ea typeface="微软雅黑" panose="020B0503020204020204" pitchFamily="34" charset="-122"/>
              </a:rPr>
              <a:t>负责全国教育信息化产品研发、支撑及运营</a:t>
            </a:r>
          </a:p>
        </p:txBody>
      </p:sp>
      <p:sp>
        <p:nvSpPr>
          <p:cNvPr id="27" name="文本框 26"/>
          <p:cNvSpPr txBox="1"/>
          <p:nvPr/>
        </p:nvSpPr>
        <p:spPr>
          <a:xfrm>
            <a:off x="8318224" y="6273948"/>
            <a:ext cx="1837946" cy="400110"/>
          </a:xfrm>
          <a:prstGeom prst="rect">
            <a:avLst/>
          </a:prstGeom>
          <a:noFill/>
        </p:spPr>
        <p:txBody>
          <a:bodyPr wrap="square" rtlCol="0">
            <a:spAutoFit/>
          </a:bodyPr>
          <a:lstStyle/>
          <a:p>
            <a:r>
              <a:rPr lang="zh-CN" altLang="en-US" sz="2000" b="1" dirty="0" smtClean="0"/>
              <a:t>研发实验室</a:t>
            </a:r>
            <a:endParaRPr lang="zh-CN" altLang="en-US" sz="2000" b="1" dirty="0"/>
          </a:p>
        </p:txBody>
      </p:sp>
      <p:sp>
        <p:nvSpPr>
          <p:cNvPr id="28" name="矩形 27"/>
          <p:cNvSpPr/>
          <p:nvPr/>
        </p:nvSpPr>
        <p:spPr>
          <a:xfrm>
            <a:off x="7733343" y="3908793"/>
            <a:ext cx="2639896" cy="2129044"/>
          </a:xfrm>
          <a:prstGeom prst="rect">
            <a:avLst/>
          </a:prstGeom>
        </p:spPr>
        <p:txBody>
          <a:bodyPr wrap="square">
            <a:spAutoFit/>
          </a:bodyPr>
          <a:lstStyle/>
          <a:p>
            <a:pPr marL="285750" lvl="0" indent="-285750">
              <a:lnSpc>
                <a:spcPct val="150000"/>
              </a:lnSpc>
              <a:buFont typeface="Wingdings" panose="05000000000000000000" pitchFamily="2" charset="2"/>
              <a:buChar char="l"/>
            </a:pPr>
            <a:r>
              <a:rPr lang="zh-CN" altLang="en-US" sz="1500" dirty="0">
                <a:solidFill>
                  <a:schemeClr val="bg1"/>
                </a:solidFill>
                <a:latin typeface="微软雅黑" panose="020B0503020204020204" pitchFamily="34" charset="-122"/>
                <a:ea typeface="微软雅黑" panose="020B0503020204020204" pitchFamily="34" charset="-122"/>
              </a:rPr>
              <a:t>与华中师范大学成立教育信息化联合实验室及国家教育大数据应用技术工程实验室研究中心</a:t>
            </a:r>
          </a:p>
          <a:p>
            <a:pPr marL="285750" lvl="0" indent="-285750">
              <a:lnSpc>
                <a:spcPct val="150000"/>
              </a:lnSpc>
              <a:buFont typeface="Wingdings" panose="05000000000000000000" pitchFamily="2" charset="2"/>
              <a:buChar char="l"/>
            </a:pPr>
            <a:r>
              <a:rPr lang="zh-CN" altLang="en-US" sz="1500" dirty="0">
                <a:solidFill>
                  <a:schemeClr val="bg1"/>
                </a:solidFill>
                <a:latin typeface="微软雅黑" panose="020B0503020204020204" pitchFamily="34" charset="-122"/>
                <a:ea typeface="微软雅黑" panose="020B0503020204020204" pitchFamily="34" charset="-122"/>
              </a:rPr>
              <a:t>基于华师大产学研能力研发、孵化未来</a:t>
            </a:r>
            <a:r>
              <a:rPr lang="zh-CN" altLang="en-US" sz="1500" dirty="0" smtClean="0">
                <a:solidFill>
                  <a:schemeClr val="bg1"/>
                </a:solidFill>
                <a:latin typeface="微软雅黑" panose="020B0503020204020204" pitchFamily="34" charset="-122"/>
                <a:ea typeface="微软雅黑" panose="020B0503020204020204" pitchFamily="34" charset="-122"/>
              </a:rPr>
              <a:t>产品</a:t>
            </a:r>
            <a:endParaRPr lang="zh-CN" altLang="en-US" sz="1500" dirty="0">
              <a:solidFill>
                <a:schemeClr val="bg1"/>
              </a:solidFill>
              <a:latin typeface="微软雅黑" panose="020B0503020204020204" pitchFamily="34" charset="-122"/>
              <a:ea typeface="微软雅黑" panose="020B0503020204020204" pitchFamily="34" charset="-122"/>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 name="图片 19"/>
          <p:cNvPicPr>
            <a:picLocks noChangeAspect="1"/>
          </p:cNvPicPr>
          <p:nvPr/>
        </p:nvPicPr>
        <p:blipFill rotWithShape="1">
          <a:blip r:embed="rId28" cstate="print">
            <a:extLst>
              <a:ext uri="{28A0092B-C50C-407E-A947-70E740481C1C}">
                <a14:useLocalDpi xmlns:a14="http://schemas.microsoft.com/office/drawing/2010/main" val="0"/>
              </a:ext>
            </a:extLst>
          </a:blip>
          <a:srcRect l="20861" t="23612"/>
          <a:stretch>
            <a:fillRect/>
          </a:stretch>
        </p:blipFill>
        <p:spPr>
          <a:xfrm>
            <a:off x="0" y="1"/>
            <a:ext cx="1758505" cy="1816100"/>
          </a:xfrm>
          <a:prstGeom prst="rect">
            <a:avLst/>
          </a:prstGeom>
        </p:spPr>
      </p:pic>
      <p:grpSp>
        <p:nvGrpSpPr>
          <p:cNvPr id="8" name="组合 7"/>
          <p:cNvGrpSpPr/>
          <p:nvPr/>
        </p:nvGrpSpPr>
        <p:grpSpPr>
          <a:xfrm>
            <a:off x="614175" y="1442154"/>
            <a:ext cx="10901549" cy="3914774"/>
            <a:chOff x="542926" y="1114426"/>
            <a:chExt cx="11029950" cy="4914900"/>
          </a:xfrm>
        </p:grpSpPr>
        <p:grpSp>
          <p:nvGrpSpPr>
            <p:cNvPr id="53" name="组合 52"/>
            <p:cNvGrpSpPr/>
            <p:nvPr/>
          </p:nvGrpSpPr>
          <p:grpSpPr>
            <a:xfrm>
              <a:off x="542926" y="1114426"/>
              <a:ext cx="11029950" cy="4914900"/>
              <a:chOff x="2963863" y="2295525"/>
              <a:chExt cx="6264276" cy="2592388"/>
            </a:xfrm>
          </p:grpSpPr>
          <p:sp>
            <p:nvSpPr>
              <p:cNvPr id="67" name="MH_SubTitle_1"/>
              <p:cNvSpPr/>
              <p:nvPr>
                <p:custDataLst>
                  <p:tags r:id="rId10"/>
                </p:custDataLst>
              </p:nvPr>
            </p:nvSpPr>
            <p:spPr>
              <a:xfrm>
                <a:off x="2963863" y="2295525"/>
                <a:ext cx="3078162" cy="2592388"/>
              </a:xfrm>
              <a:prstGeom prst="roundRect">
                <a:avLst>
                  <a:gd name="adj" fmla="val 3149"/>
                </a:avLst>
              </a:prstGeom>
              <a:solidFill>
                <a:srgbClr val="FFFFFF"/>
              </a:solidFill>
              <a:ln>
                <a:solidFill>
                  <a:srgbClr val="C2C2C2"/>
                </a:solidFill>
              </a:ln>
              <a:effectLst/>
            </p:spPr>
            <p:style>
              <a:lnRef idx="2">
                <a:schemeClr val="accent1">
                  <a:shade val="50000"/>
                </a:schemeClr>
              </a:lnRef>
              <a:fillRef idx="1">
                <a:schemeClr val="accent1"/>
              </a:fillRef>
              <a:effectRef idx="0">
                <a:schemeClr val="accent1"/>
              </a:effectRef>
              <a:fontRef idx="minor">
                <a:schemeClr val="lt1"/>
              </a:fontRef>
            </p:style>
            <p:txBody>
              <a:bodyPr lIns="90000" tIns="90000" rIns="648000" bIns="90000" anchor="ctr">
                <a:normAutofit/>
              </a:bodyPr>
              <a:lstStyle/>
              <a:p>
                <a:pPr algn="just">
                  <a:lnSpc>
                    <a:spcPct val="130000"/>
                  </a:lnSpc>
                  <a:defRPr/>
                </a:pPr>
                <a:endParaRPr lang="zh-CN" altLang="en-US" sz="1400" dirty="0">
                  <a:solidFill>
                    <a:srgbClr val="333333"/>
                  </a:solidFill>
                </a:endParaRPr>
              </a:p>
            </p:txBody>
          </p:sp>
          <p:sp>
            <p:nvSpPr>
              <p:cNvPr id="68" name="MH_SubTitle_2"/>
              <p:cNvSpPr/>
              <p:nvPr>
                <p:custDataLst>
                  <p:tags r:id="rId11"/>
                </p:custDataLst>
              </p:nvPr>
            </p:nvSpPr>
            <p:spPr>
              <a:xfrm>
                <a:off x="6149976" y="2295525"/>
                <a:ext cx="3078163" cy="2592388"/>
              </a:xfrm>
              <a:prstGeom prst="roundRect">
                <a:avLst>
                  <a:gd name="adj" fmla="val 3149"/>
                </a:avLst>
              </a:prstGeom>
              <a:solidFill>
                <a:srgbClr val="FFFFFF"/>
              </a:solidFill>
              <a:ln>
                <a:solidFill>
                  <a:srgbClr val="C2C2C2"/>
                </a:solidFill>
              </a:ln>
              <a:effectLst/>
            </p:spPr>
            <p:style>
              <a:lnRef idx="2">
                <a:schemeClr val="accent1">
                  <a:shade val="50000"/>
                </a:schemeClr>
              </a:lnRef>
              <a:fillRef idx="1">
                <a:schemeClr val="accent1"/>
              </a:fillRef>
              <a:effectRef idx="0">
                <a:schemeClr val="accent1"/>
              </a:effectRef>
              <a:fontRef idx="minor">
                <a:schemeClr val="lt1"/>
              </a:fontRef>
            </p:style>
            <p:txBody>
              <a:bodyPr lIns="648000" tIns="90000" rIns="90000" bIns="90000" anchor="ctr">
                <a:normAutofit/>
              </a:bodyPr>
              <a:lstStyle/>
              <a:p>
                <a:pPr algn="just">
                  <a:lnSpc>
                    <a:spcPct val="130000"/>
                  </a:lnSpc>
                  <a:defRPr/>
                </a:pPr>
                <a:endParaRPr lang="en-US" altLang="zh-CN" sz="1400" dirty="0">
                  <a:solidFill>
                    <a:srgbClr val="333333"/>
                  </a:solidFill>
                </a:endParaRPr>
              </a:p>
            </p:txBody>
          </p:sp>
          <p:sp>
            <p:nvSpPr>
              <p:cNvPr id="69" name="MH_Other_1"/>
              <p:cNvSpPr/>
              <p:nvPr>
                <p:custDataLst>
                  <p:tags r:id="rId12"/>
                </p:custDataLst>
              </p:nvPr>
            </p:nvSpPr>
            <p:spPr>
              <a:xfrm>
                <a:off x="5529264" y="3024189"/>
                <a:ext cx="1133475" cy="1133475"/>
              </a:xfrm>
              <a:prstGeom prst="ellipse">
                <a:avLst/>
              </a:prstGeom>
              <a:solidFill>
                <a:schemeClr val="tx2"/>
              </a:solidFill>
              <a:ln w="57150">
                <a:solidFill>
                  <a:srgbClr val="C2C2C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70" name="MH_Title_1"/>
              <p:cNvSpPr/>
              <p:nvPr>
                <p:custDataLst>
                  <p:tags r:id="rId13"/>
                </p:custDataLst>
              </p:nvPr>
            </p:nvSpPr>
            <p:spPr>
              <a:xfrm>
                <a:off x="5643564" y="3138489"/>
                <a:ext cx="904875" cy="904875"/>
              </a:xfrm>
              <a:prstGeom prst="ellipse">
                <a:avLst/>
              </a:pr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normAutofit/>
              </a:bodyPr>
              <a:lstStyle/>
              <a:p>
                <a:pPr algn="ctr">
                  <a:defRPr/>
                </a:pPr>
                <a:endParaRPr lang="zh-CN" altLang="en-US" sz="1600" b="1" dirty="0">
                  <a:solidFill>
                    <a:schemeClr val="accent1">
                      <a:lumMod val="75000"/>
                    </a:schemeClr>
                  </a:solidFill>
                </a:endParaRPr>
              </a:p>
            </p:txBody>
          </p:sp>
          <p:sp>
            <p:nvSpPr>
              <p:cNvPr id="71" name="MH_Other_2"/>
              <p:cNvSpPr/>
              <p:nvPr>
                <p:custDataLst>
                  <p:tags r:id="rId14"/>
                </p:custDataLst>
              </p:nvPr>
            </p:nvSpPr>
            <p:spPr>
              <a:xfrm>
                <a:off x="6179612" y="2443534"/>
                <a:ext cx="71917" cy="80727"/>
              </a:xfrm>
              <a:prstGeom prst="ellipse">
                <a:avLst/>
              </a:prstGeom>
              <a:gradFill flip="none" rotWithShape="1">
                <a:gsLst>
                  <a:gs pos="51000">
                    <a:srgbClr val="525252"/>
                  </a:gs>
                  <a:gs pos="20000">
                    <a:srgbClr val="808080"/>
                  </a:gs>
                  <a:gs pos="86000">
                    <a:srgbClr val="A5A5A5"/>
                  </a:gs>
                </a:gsLst>
                <a:path path="circle">
                  <a:fillToRect l="100000" t="100000"/>
                </a:path>
                <a:tileRect r="-100000" b="-100000"/>
              </a:gradFill>
              <a:ln w="12700">
                <a:solidFill>
                  <a:srgbClr val="A9A9A9"/>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p>
            </p:txBody>
          </p:sp>
          <p:sp>
            <p:nvSpPr>
              <p:cNvPr id="72" name="MH_Other_3"/>
              <p:cNvSpPr/>
              <p:nvPr>
                <p:custDataLst>
                  <p:tags r:id="rId15"/>
                </p:custDataLst>
              </p:nvPr>
            </p:nvSpPr>
            <p:spPr>
              <a:xfrm>
                <a:off x="5926033" y="2447535"/>
                <a:ext cx="71917" cy="80727"/>
              </a:xfrm>
              <a:prstGeom prst="ellipse">
                <a:avLst/>
              </a:prstGeom>
              <a:gradFill flip="none" rotWithShape="1">
                <a:gsLst>
                  <a:gs pos="51000">
                    <a:srgbClr val="525252"/>
                  </a:gs>
                  <a:gs pos="20000">
                    <a:srgbClr val="808080"/>
                  </a:gs>
                  <a:gs pos="86000">
                    <a:srgbClr val="A5A5A5"/>
                  </a:gs>
                </a:gsLst>
                <a:path path="circle">
                  <a:fillToRect l="100000" t="100000"/>
                </a:path>
                <a:tileRect r="-100000" b="-100000"/>
              </a:gradFill>
              <a:ln w="12700">
                <a:solidFill>
                  <a:srgbClr val="A9A9A9"/>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p>
            </p:txBody>
          </p:sp>
          <p:sp>
            <p:nvSpPr>
              <p:cNvPr id="73" name="MH_Other_4"/>
              <p:cNvSpPr/>
              <p:nvPr>
                <p:custDataLst>
                  <p:tags r:id="rId16"/>
                </p:custDataLst>
              </p:nvPr>
            </p:nvSpPr>
            <p:spPr>
              <a:xfrm>
                <a:off x="5961064" y="2457451"/>
                <a:ext cx="269875" cy="53975"/>
              </a:xfrm>
              <a:prstGeom prst="rect">
                <a:avLst/>
              </a:prstGeom>
              <a:gradFill flip="none" rotWithShape="1">
                <a:gsLst>
                  <a:gs pos="57000">
                    <a:srgbClr val="D2D2D2"/>
                  </a:gs>
                  <a:gs pos="9000">
                    <a:srgbClr val="808080"/>
                  </a:gs>
                  <a:gs pos="98000">
                    <a:srgbClr val="AEAEAE"/>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p>
            </p:txBody>
          </p:sp>
          <p:sp>
            <p:nvSpPr>
              <p:cNvPr id="74" name="MH_Other_5"/>
              <p:cNvSpPr/>
              <p:nvPr>
                <p:custDataLst>
                  <p:tags r:id="rId17"/>
                </p:custDataLst>
              </p:nvPr>
            </p:nvSpPr>
            <p:spPr>
              <a:xfrm>
                <a:off x="6179612" y="2618913"/>
                <a:ext cx="71917" cy="80727"/>
              </a:xfrm>
              <a:prstGeom prst="ellipse">
                <a:avLst/>
              </a:prstGeom>
              <a:gradFill flip="none" rotWithShape="1">
                <a:gsLst>
                  <a:gs pos="51000">
                    <a:srgbClr val="525252"/>
                  </a:gs>
                  <a:gs pos="20000">
                    <a:srgbClr val="808080"/>
                  </a:gs>
                  <a:gs pos="86000">
                    <a:srgbClr val="A5A5A5"/>
                  </a:gs>
                </a:gsLst>
                <a:path path="circle">
                  <a:fillToRect l="100000" t="100000"/>
                </a:path>
                <a:tileRect r="-100000" b="-100000"/>
              </a:gradFill>
              <a:ln w="12700">
                <a:solidFill>
                  <a:srgbClr val="A9A9A9"/>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p>
            </p:txBody>
          </p:sp>
          <p:sp>
            <p:nvSpPr>
              <p:cNvPr id="75" name="MH_Other_6"/>
              <p:cNvSpPr/>
              <p:nvPr>
                <p:custDataLst>
                  <p:tags r:id="rId18"/>
                </p:custDataLst>
              </p:nvPr>
            </p:nvSpPr>
            <p:spPr>
              <a:xfrm>
                <a:off x="5926033" y="2622914"/>
                <a:ext cx="71917" cy="80727"/>
              </a:xfrm>
              <a:prstGeom prst="ellipse">
                <a:avLst/>
              </a:prstGeom>
              <a:gradFill flip="none" rotWithShape="1">
                <a:gsLst>
                  <a:gs pos="51000">
                    <a:srgbClr val="525252"/>
                  </a:gs>
                  <a:gs pos="20000">
                    <a:srgbClr val="808080"/>
                  </a:gs>
                  <a:gs pos="86000">
                    <a:srgbClr val="A5A5A5"/>
                  </a:gs>
                </a:gsLst>
                <a:path path="circle">
                  <a:fillToRect l="100000" t="100000"/>
                </a:path>
                <a:tileRect r="-100000" b="-100000"/>
              </a:gradFill>
              <a:ln w="12700">
                <a:solidFill>
                  <a:srgbClr val="A9A9A9"/>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p>
            </p:txBody>
          </p:sp>
          <p:sp>
            <p:nvSpPr>
              <p:cNvPr id="76" name="MH_Other_7"/>
              <p:cNvSpPr/>
              <p:nvPr>
                <p:custDataLst>
                  <p:tags r:id="rId19"/>
                </p:custDataLst>
              </p:nvPr>
            </p:nvSpPr>
            <p:spPr>
              <a:xfrm>
                <a:off x="5961064" y="2632076"/>
                <a:ext cx="269875" cy="53975"/>
              </a:xfrm>
              <a:prstGeom prst="rect">
                <a:avLst/>
              </a:prstGeom>
              <a:gradFill flip="none" rotWithShape="1">
                <a:gsLst>
                  <a:gs pos="57000">
                    <a:srgbClr val="D2D2D2"/>
                  </a:gs>
                  <a:gs pos="9000">
                    <a:srgbClr val="808080"/>
                  </a:gs>
                  <a:gs pos="98000">
                    <a:srgbClr val="AEAEAE"/>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p>
            </p:txBody>
          </p:sp>
          <p:sp>
            <p:nvSpPr>
              <p:cNvPr id="77" name="MH_Other_8"/>
              <p:cNvSpPr/>
              <p:nvPr>
                <p:custDataLst>
                  <p:tags r:id="rId20"/>
                </p:custDataLst>
              </p:nvPr>
            </p:nvSpPr>
            <p:spPr>
              <a:xfrm>
                <a:off x="6179612" y="4401111"/>
                <a:ext cx="71917" cy="80727"/>
              </a:xfrm>
              <a:prstGeom prst="ellipse">
                <a:avLst/>
              </a:prstGeom>
              <a:gradFill flip="none" rotWithShape="1">
                <a:gsLst>
                  <a:gs pos="51000">
                    <a:srgbClr val="525252"/>
                  </a:gs>
                  <a:gs pos="20000">
                    <a:srgbClr val="808080"/>
                  </a:gs>
                  <a:gs pos="86000">
                    <a:srgbClr val="A5A5A5"/>
                  </a:gs>
                </a:gsLst>
                <a:path path="circle">
                  <a:fillToRect l="100000" t="100000"/>
                </a:path>
                <a:tileRect r="-100000" b="-100000"/>
              </a:gradFill>
              <a:ln w="12700">
                <a:solidFill>
                  <a:srgbClr val="A9A9A9"/>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p>
            </p:txBody>
          </p:sp>
          <p:sp>
            <p:nvSpPr>
              <p:cNvPr id="78" name="MH_Other_9"/>
              <p:cNvSpPr/>
              <p:nvPr>
                <p:custDataLst>
                  <p:tags r:id="rId21"/>
                </p:custDataLst>
              </p:nvPr>
            </p:nvSpPr>
            <p:spPr>
              <a:xfrm>
                <a:off x="5926033" y="4405112"/>
                <a:ext cx="71917" cy="80727"/>
              </a:xfrm>
              <a:prstGeom prst="ellipse">
                <a:avLst/>
              </a:prstGeom>
              <a:gradFill flip="none" rotWithShape="1">
                <a:gsLst>
                  <a:gs pos="51000">
                    <a:srgbClr val="525252"/>
                  </a:gs>
                  <a:gs pos="20000">
                    <a:srgbClr val="808080"/>
                  </a:gs>
                  <a:gs pos="86000">
                    <a:srgbClr val="A5A5A5"/>
                  </a:gs>
                </a:gsLst>
                <a:path path="circle">
                  <a:fillToRect l="100000" t="100000"/>
                </a:path>
                <a:tileRect r="-100000" b="-100000"/>
              </a:gradFill>
              <a:ln w="12700">
                <a:solidFill>
                  <a:srgbClr val="A9A9A9"/>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p>
            </p:txBody>
          </p:sp>
          <p:sp>
            <p:nvSpPr>
              <p:cNvPr id="79" name="MH_Other_10"/>
              <p:cNvSpPr/>
              <p:nvPr>
                <p:custDataLst>
                  <p:tags r:id="rId22"/>
                </p:custDataLst>
              </p:nvPr>
            </p:nvSpPr>
            <p:spPr>
              <a:xfrm>
                <a:off x="5961064" y="4414839"/>
                <a:ext cx="269875" cy="53975"/>
              </a:xfrm>
              <a:prstGeom prst="rect">
                <a:avLst/>
              </a:prstGeom>
              <a:gradFill flip="none" rotWithShape="1">
                <a:gsLst>
                  <a:gs pos="57000">
                    <a:srgbClr val="D2D2D2"/>
                  </a:gs>
                  <a:gs pos="9000">
                    <a:srgbClr val="808080"/>
                  </a:gs>
                  <a:gs pos="98000">
                    <a:srgbClr val="AEAEAE"/>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p>
            </p:txBody>
          </p:sp>
          <p:sp>
            <p:nvSpPr>
              <p:cNvPr id="80" name="MH_Other_11"/>
              <p:cNvSpPr/>
              <p:nvPr>
                <p:custDataLst>
                  <p:tags r:id="rId23"/>
                </p:custDataLst>
              </p:nvPr>
            </p:nvSpPr>
            <p:spPr>
              <a:xfrm>
                <a:off x="6179612" y="4576489"/>
                <a:ext cx="71917" cy="80727"/>
              </a:xfrm>
              <a:prstGeom prst="ellipse">
                <a:avLst/>
              </a:prstGeom>
              <a:gradFill flip="none" rotWithShape="1">
                <a:gsLst>
                  <a:gs pos="51000">
                    <a:srgbClr val="525252"/>
                  </a:gs>
                  <a:gs pos="20000">
                    <a:srgbClr val="808080"/>
                  </a:gs>
                  <a:gs pos="86000">
                    <a:srgbClr val="A5A5A5"/>
                  </a:gs>
                </a:gsLst>
                <a:path path="circle">
                  <a:fillToRect l="100000" t="100000"/>
                </a:path>
                <a:tileRect r="-100000" b="-100000"/>
              </a:gradFill>
              <a:ln w="12700">
                <a:solidFill>
                  <a:srgbClr val="A9A9A9"/>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p>
            </p:txBody>
          </p:sp>
          <p:sp>
            <p:nvSpPr>
              <p:cNvPr id="81" name="MH_Other_12"/>
              <p:cNvSpPr/>
              <p:nvPr>
                <p:custDataLst>
                  <p:tags r:id="rId24"/>
                </p:custDataLst>
              </p:nvPr>
            </p:nvSpPr>
            <p:spPr>
              <a:xfrm>
                <a:off x="5926033" y="4580490"/>
                <a:ext cx="71917" cy="80727"/>
              </a:xfrm>
              <a:prstGeom prst="ellipse">
                <a:avLst/>
              </a:prstGeom>
              <a:gradFill flip="none" rotWithShape="1">
                <a:gsLst>
                  <a:gs pos="51000">
                    <a:srgbClr val="525252"/>
                  </a:gs>
                  <a:gs pos="20000">
                    <a:srgbClr val="808080"/>
                  </a:gs>
                  <a:gs pos="86000">
                    <a:srgbClr val="A5A5A5"/>
                  </a:gs>
                </a:gsLst>
                <a:path path="circle">
                  <a:fillToRect l="100000" t="100000"/>
                </a:path>
                <a:tileRect r="-100000" b="-100000"/>
              </a:gradFill>
              <a:ln w="12700">
                <a:solidFill>
                  <a:srgbClr val="A9A9A9"/>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p>
            </p:txBody>
          </p:sp>
          <p:sp>
            <p:nvSpPr>
              <p:cNvPr id="82" name="MH_Other_13"/>
              <p:cNvSpPr/>
              <p:nvPr>
                <p:custDataLst>
                  <p:tags r:id="rId25"/>
                </p:custDataLst>
              </p:nvPr>
            </p:nvSpPr>
            <p:spPr>
              <a:xfrm>
                <a:off x="5961064" y="4589464"/>
                <a:ext cx="269875" cy="53975"/>
              </a:xfrm>
              <a:prstGeom prst="rect">
                <a:avLst/>
              </a:prstGeom>
              <a:gradFill flip="none" rotWithShape="1">
                <a:gsLst>
                  <a:gs pos="57000">
                    <a:srgbClr val="D2D2D2"/>
                  </a:gs>
                  <a:gs pos="9000">
                    <a:srgbClr val="808080"/>
                  </a:gs>
                  <a:gs pos="98000">
                    <a:srgbClr val="AEAEAE"/>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sz="1350"/>
              </a:p>
            </p:txBody>
          </p:sp>
        </p:grpSp>
        <p:grpSp>
          <p:nvGrpSpPr>
            <p:cNvPr id="83" name="组合 82"/>
            <p:cNvGrpSpPr/>
            <p:nvPr/>
          </p:nvGrpSpPr>
          <p:grpSpPr>
            <a:xfrm>
              <a:off x="693309" y="1294238"/>
              <a:ext cx="4234999" cy="2290777"/>
              <a:chOff x="176178" y="1431074"/>
              <a:chExt cx="5090664" cy="2244666"/>
            </a:xfrm>
          </p:grpSpPr>
          <p:grpSp>
            <p:nvGrpSpPr>
              <p:cNvPr id="84" name="组合 83"/>
              <p:cNvGrpSpPr/>
              <p:nvPr/>
            </p:nvGrpSpPr>
            <p:grpSpPr>
              <a:xfrm>
                <a:off x="176178" y="1431074"/>
                <a:ext cx="5090664" cy="2244666"/>
                <a:chOff x="1436915" y="1894659"/>
                <a:chExt cx="3928443" cy="1750251"/>
              </a:xfrm>
            </p:grpSpPr>
            <p:grpSp>
              <p:nvGrpSpPr>
                <p:cNvPr id="86" name="组合 85"/>
                <p:cNvGrpSpPr/>
                <p:nvPr/>
              </p:nvGrpSpPr>
              <p:grpSpPr>
                <a:xfrm>
                  <a:off x="1436915" y="1894659"/>
                  <a:ext cx="3928443" cy="1750251"/>
                  <a:chOff x="2555875" y="1954213"/>
                  <a:chExt cx="2631115" cy="1503362"/>
                </a:xfrm>
              </p:grpSpPr>
              <p:sp>
                <p:nvSpPr>
                  <p:cNvPr id="88" name="MH_Other_1"/>
                  <p:cNvSpPr/>
                  <p:nvPr>
                    <p:custDataLst>
                      <p:tags r:id="rId8"/>
                    </p:custDataLst>
                  </p:nvPr>
                </p:nvSpPr>
                <p:spPr>
                  <a:xfrm>
                    <a:off x="2555875" y="1954213"/>
                    <a:ext cx="2631115" cy="1503362"/>
                  </a:xfrm>
                  <a:prstGeom prst="roundRect">
                    <a:avLst/>
                  </a:prstGeom>
                  <a:solidFill>
                    <a:schemeClr val="accent1"/>
                  </a:solidFill>
                  <a:ln w="25400" cap="flat" cmpd="sng" algn="ctr">
                    <a:noFill/>
                    <a:prstDash val="solid"/>
                  </a:ln>
                  <a:effectLst/>
                </p:spPr>
                <p:txBody>
                  <a:bodyPr anchor="ctr">
                    <a:scene3d>
                      <a:camera prst="orthographicFront"/>
                      <a:lightRig rig="threePt" dir="t"/>
                    </a:scene3d>
                    <a:sp3d contourW="12700"/>
                  </a:bodyPr>
                  <a:lstStyle/>
                  <a:p>
                    <a:pPr>
                      <a:defRPr/>
                    </a:pPr>
                    <a:endParaRPr lang="en-US" sz="3600" kern="0" dirty="0">
                      <a:solidFill>
                        <a:srgbClr val="FFFFFF"/>
                      </a:solidFill>
                      <a:latin typeface="迷你简准圆" panose="03000509000000000000" pitchFamily="65" charset="-122"/>
                      <a:ea typeface="迷你简准圆" panose="03000509000000000000" pitchFamily="65" charset="-122"/>
                    </a:endParaRPr>
                  </a:p>
                </p:txBody>
              </p:sp>
              <p:cxnSp>
                <p:nvCxnSpPr>
                  <p:cNvPr id="89" name="MH_Other_2"/>
                  <p:cNvCxnSpPr/>
                  <p:nvPr>
                    <p:custDataLst>
                      <p:tags r:id="rId9"/>
                    </p:custDataLst>
                  </p:nvPr>
                </p:nvCxnSpPr>
                <p:spPr>
                  <a:xfrm>
                    <a:off x="3805303" y="2085974"/>
                    <a:ext cx="0" cy="1239838"/>
                  </a:xfrm>
                  <a:prstGeom prst="line">
                    <a:avLst/>
                  </a:prstGeom>
                  <a:ln>
                    <a:solidFill>
                      <a:srgbClr val="FFFFFF"/>
                    </a:solidFill>
                    <a:prstDash val="dash"/>
                  </a:ln>
                </p:spPr>
                <p:style>
                  <a:lnRef idx="1">
                    <a:schemeClr val="accent1"/>
                  </a:lnRef>
                  <a:fillRef idx="0">
                    <a:schemeClr val="accent1"/>
                  </a:fillRef>
                  <a:effectRef idx="0">
                    <a:schemeClr val="accent1"/>
                  </a:effectRef>
                  <a:fontRef idx="minor">
                    <a:schemeClr val="tx1"/>
                  </a:fontRef>
                </p:style>
              </p:cxnSp>
            </p:grpSp>
            <p:sp>
              <p:nvSpPr>
                <p:cNvPr id="87" name="矩形 86"/>
                <p:cNvSpPr/>
                <p:nvPr/>
              </p:nvSpPr>
              <p:spPr>
                <a:xfrm>
                  <a:off x="3337584" y="2355831"/>
                  <a:ext cx="1887289" cy="532767"/>
                </a:xfrm>
                <a:prstGeom prst="rect">
                  <a:avLst/>
                </a:prstGeom>
              </p:spPr>
              <p:txBody>
                <a:bodyPr wrap="square">
                  <a:spAutoFit/>
                  <a:scene3d>
                    <a:camera prst="orthographicFront"/>
                    <a:lightRig rig="threePt" dir="t"/>
                  </a:scene3d>
                  <a:sp3d contourW="12700"/>
                </a:bodyPr>
                <a:lstStyle/>
                <a:p>
                  <a:pPr algn="just">
                    <a:lnSpc>
                      <a:spcPct val="120000"/>
                    </a:lnSpc>
                  </a:pPr>
                  <a:r>
                    <a:rPr lang="en-US" altLang="zh-CN" sz="1600" dirty="0">
                      <a:solidFill>
                        <a:schemeClr val="bg1"/>
                      </a:solidFill>
                      <a:latin typeface="+mn-ea"/>
                    </a:rPr>
                    <a:t>2013</a:t>
                  </a:r>
                  <a:r>
                    <a:rPr lang="zh-CN" altLang="en-US" sz="1600" dirty="0">
                      <a:solidFill>
                        <a:schemeClr val="bg1"/>
                      </a:solidFill>
                      <a:latin typeface="+mn-ea"/>
                    </a:rPr>
                    <a:t>年与教育部签署战略合作框架</a:t>
                  </a:r>
                  <a:r>
                    <a:rPr lang="zh-CN" altLang="en-US" sz="1600" dirty="0" smtClean="0">
                      <a:solidFill>
                        <a:schemeClr val="bg1"/>
                      </a:solidFill>
                      <a:latin typeface="+mn-ea"/>
                    </a:rPr>
                    <a:t>协议</a:t>
                  </a:r>
                  <a:endParaRPr lang="zh-CN" altLang="en-US" sz="1600" dirty="0">
                    <a:solidFill>
                      <a:schemeClr val="bg1"/>
                    </a:solidFill>
                    <a:latin typeface="+mn-ea"/>
                  </a:endParaRPr>
                </a:p>
              </p:txBody>
            </p:sp>
          </p:grpSp>
          <p:pic>
            <p:nvPicPr>
              <p:cNvPr id="85" name="Picture 2" descr="C:\Users\zhangms\Desktop\1.jpg"/>
              <p:cNvPicPr>
                <a:picLocks noChangeAspect="1" noChangeArrowheads="1"/>
              </p:cNvPicPr>
              <p:nvPr/>
            </p:nvPicPr>
            <p:blipFill>
              <a:blip r:embed="rId29" cstate="print">
                <a:extLst>
                  <a:ext uri="{28A0092B-C50C-407E-A947-70E740481C1C}">
                    <a14:useLocalDpi xmlns:a14="http://schemas.microsoft.com/office/drawing/2010/main" val="0"/>
                  </a:ext>
                </a:extLst>
              </a:blip>
              <a:srcRect/>
              <a:stretch>
                <a:fillRect/>
              </a:stretch>
            </p:blipFill>
            <p:spPr bwMode="auto">
              <a:xfrm>
                <a:off x="272097" y="1707247"/>
                <a:ext cx="2256902" cy="170918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90" name="组合 89"/>
            <p:cNvGrpSpPr/>
            <p:nvPr/>
          </p:nvGrpSpPr>
          <p:grpSpPr>
            <a:xfrm>
              <a:off x="693309" y="3898986"/>
              <a:ext cx="4234999" cy="1957094"/>
              <a:chOff x="176178" y="4077014"/>
              <a:chExt cx="5090664" cy="2224247"/>
            </a:xfrm>
          </p:grpSpPr>
          <p:grpSp>
            <p:nvGrpSpPr>
              <p:cNvPr id="91" name="组合 90"/>
              <p:cNvGrpSpPr/>
              <p:nvPr/>
            </p:nvGrpSpPr>
            <p:grpSpPr>
              <a:xfrm>
                <a:off x="176178" y="4077014"/>
                <a:ext cx="5090664" cy="2224247"/>
                <a:chOff x="2555875" y="4394200"/>
                <a:chExt cx="2897188" cy="1504950"/>
              </a:xfrm>
            </p:grpSpPr>
            <p:sp>
              <p:nvSpPr>
                <p:cNvPr id="94" name="MH_Other_5"/>
                <p:cNvSpPr/>
                <p:nvPr>
                  <p:custDataLst>
                    <p:tags r:id="rId6"/>
                  </p:custDataLst>
                </p:nvPr>
              </p:nvSpPr>
              <p:spPr>
                <a:xfrm>
                  <a:off x="2555875" y="4394200"/>
                  <a:ext cx="2897188" cy="1504950"/>
                </a:xfrm>
                <a:prstGeom prst="roundRect">
                  <a:avLst/>
                </a:prstGeom>
                <a:solidFill>
                  <a:schemeClr val="accent3"/>
                </a:solidFill>
                <a:ln w="25400" cap="flat" cmpd="sng" algn="ctr">
                  <a:noFill/>
                  <a:prstDash val="solid"/>
                </a:ln>
                <a:effectLst/>
              </p:spPr>
              <p:txBody>
                <a:bodyPr anchor="ctr">
                  <a:scene3d>
                    <a:camera prst="orthographicFront"/>
                    <a:lightRig rig="threePt" dir="t"/>
                  </a:scene3d>
                  <a:sp3d contourW="12700"/>
                </a:bodyPr>
                <a:lstStyle/>
                <a:p>
                  <a:pPr>
                    <a:defRPr/>
                  </a:pPr>
                  <a:endParaRPr lang="en-US" sz="3600" kern="0" dirty="0">
                    <a:solidFill>
                      <a:srgbClr val="FFFFFF"/>
                    </a:solidFill>
                    <a:latin typeface="迷你简准圆" panose="03000509000000000000" pitchFamily="65" charset="-122"/>
                    <a:ea typeface="迷你简准圆" panose="03000509000000000000" pitchFamily="65" charset="-122"/>
                  </a:endParaRPr>
                </a:p>
              </p:txBody>
            </p:sp>
            <p:cxnSp>
              <p:nvCxnSpPr>
                <p:cNvPr id="95" name="MH_Other_6"/>
                <p:cNvCxnSpPr/>
                <p:nvPr>
                  <p:custDataLst>
                    <p:tags r:id="rId7"/>
                  </p:custDataLst>
                </p:nvPr>
              </p:nvCxnSpPr>
              <p:spPr>
                <a:xfrm>
                  <a:off x="3927270" y="4526756"/>
                  <a:ext cx="0" cy="1239838"/>
                </a:xfrm>
                <a:prstGeom prst="line">
                  <a:avLst/>
                </a:prstGeom>
                <a:ln>
                  <a:solidFill>
                    <a:srgbClr val="FFFFFF"/>
                  </a:solidFill>
                  <a:prstDash val="dash"/>
                </a:ln>
              </p:spPr>
              <p:style>
                <a:lnRef idx="1">
                  <a:schemeClr val="accent1"/>
                </a:lnRef>
                <a:fillRef idx="0">
                  <a:schemeClr val="accent1"/>
                </a:fillRef>
                <a:effectRef idx="0">
                  <a:schemeClr val="accent1"/>
                </a:effectRef>
                <a:fontRef idx="minor">
                  <a:schemeClr val="tx1"/>
                </a:fontRef>
              </p:style>
            </p:cxnSp>
          </p:grpSp>
          <p:pic>
            <p:nvPicPr>
              <p:cNvPr id="92" name="Picture 3"/>
              <p:cNvPicPr>
                <a:picLocks noChangeAspect="1" noChangeArrowheads="1"/>
              </p:cNvPicPr>
              <p:nvPr/>
            </p:nvPicPr>
            <p:blipFill>
              <a:blip r:embed="rId30" cstate="print">
                <a:extLst>
                  <a:ext uri="{28A0092B-C50C-407E-A947-70E740481C1C}">
                    <a14:useLocalDpi xmlns:a14="http://schemas.microsoft.com/office/drawing/2010/main" val="0"/>
                  </a:ext>
                </a:extLst>
              </a:blip>
              <a:srcRect/>
              <a:stretch>
                <a:fillRect/>
              </a:stretch>
            </p:blipFill>
            <p:spPr bwMode="auto">
              <a:xfrm>
                <a:off x="259239" y="4387162"/>
                <a:ext cx="2251264" cy="1709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3" name="矩形 92"/>
              <p:cNvSpPr/>
              <p:nvPr/>
            </p:nvSpPr>
            <p:spPr>
              <a:xfrm>
                <a:off x="2689742" y="4318994"/>
                <a:ext cx="2433450" cy="978728"/>
              </a:xfrm>
              <a:prstGeom prst="rect">
                <a:avLst/>
              </a:prstGeom>
            </p:spPr>
            <p:txBody>
              <a:bodyPr wrap="square">
                <a:spAutoFit/>
                <a:scene3d>
                  <a:camera prst="orthographicFront"/>
                  <a:lightRig rig="threePt" dir="t"/>
                </a:scene3d>
                <a:sp3d contourW="12700"/>
              </a:bodyPr>
              <a:lstStyle/>
              <a:p>
                <a:pPr>
                  <a:lnSpc>
                    <a:spcPct val="120000"/>
                  </a:lnSpc>
                </a:pPr>
                <a:r>
                  <a:rPr lang="en-US" altLang="zh-CN" sz="1600" dirty="0">
                    <a:solidFill>
                      <a:schemeClr val="bg1"/>
                    </a:solidFill>
                    <a:latin typeface="+mn-ea"/>
                  </a:rPr>
                  <a:t>2015</a:t>
                </a:r>
                <a:r>
                  <a:rPr lang="zh-CN" altLang="en-US" sz="1600" dirty="0">
                    <a:solidFill>
                      <a:schemeClr val="bg1"/>
                    </a:solidFill>
                    <a:latin typeface="+mn-ea"/>
                  </a:rPr>
                  <a:t>年</a:t>
                </a:r>
                <a:r>
                  <a:rPr lang="en-US" altLang="zh-CN" sz="1600" dirty="0">
                    <a:solidFill>
                      <a:schemeClr val="bg1"/>
                    </a:solidFill>
                    <a:latin typeface="+mn-ea"/>
                  </a:rPr>
                  <a:t>11</a:t>
                </a:r>
                <a:r>
                  <a:rPr lang="zh-CN" altLang="en-US" sz="1600" dirty="0">
                    <a:solidFill>
                      <a:schemeClr val="bg1"/>
                    </a:solidFill>
                    <a:latin typeface="+mn-ea"/>
                  </a:rPr>
                  <a:t>月</a:t>
                </a:r>
                <a:r>
                  <a:rPr lang="en-US" altLang="zh-CN" sz="1600" dirty="0">
                    <a:solidFill>
                      <a:schemeClr val="bg1"/>
                    </a:solidFill>
                    <a:latin typeface="+mn-ea"/>
                  </a:rPr>
                  <a:t>19</a:t>
                </a:r>
                <a:r>
                  <a:rPr lang="zh-CN" altLang="en-US" sz="1600" dirty="0">
                    <a:solidFill>
                      <a:schemeClr val="bg1"/>
                    </a:solidFill>
                    <a:latin typeface="+mn-ea"/>
                  </a:rPr>
                  <a:t>日，在全国</a:t>
                </a:r>
                <a:r>
                  <a:rPr lang="zh-CN" altLang="en-US" sz="1600" dirty="0" smtClean="0">
                    <a:solidFill>
                      <a:schemeClr val="bg1"/>
                    </a:solidFill>
                    <a:latin typeface="+mn-ea"/>
                  </a:rPr>
                  <a:t>第二次教育信息化</a:t>
                </a:r>
                <a:r>
                  <a:rPr lang="zh-CN" altLang="en-US" sz="1600" dirty="0">
                    <a:solidFill>
                      <a:schemeClr val="bg1"/>
                    </a:solidFill>
                    <a:latin typeface="+mn-ea"/>
                  </a:rPr>
                  <a:t>会议上得到刘延东副总理表扬</a:t>
                </a:r>
              </a:p>
            </p:txBody>
          </p:sp>
        </p:grpSp>
        <p:grpSp>
          <p:nvGrpSpPr>
            <p:cNvPr id="96" name="组合 95"/>
            <p:cNvGrpSpPr/>
            <p:nvPr/>
          </p:nvGrpSpPr>
          <p:grpSpPr>
            <a:xfrm>
              <a:off x="7196340" y="1299614"/>
              <a:ext cx="4235991" cy="2285401"/>
              <a:chOff x="6830564" y="1427337"/>
              <a:chExt cx="5088815" cy="2248403"/>
            </a:xfrm>
          </p:grpSpPr>
          <p:grpSp>
            <p:nvGrpSpPr>
              <p:cNvPr id="97" name="组合 96"/>
              <p:cNvGrpSpPr/>
              <p:nvPr/>
            </p:nvGrpSpPr>
            <p:grpSpPr>
              <a:xfrm>
                <a:off x="6830564" y="1427337"/>
                <a:ext cx="5088815" cy="2248403"/>
                <a:chOff x="6738938" y="1954213"/>
                <a:chExt cx="2630158" cy="1503362"/>
              </a:xfrm>
            </p:grpSpPr>
            <p:sp>
              <p:nvSpPr>
                <p:cNvPr id="100" name="MH_Other_3"/>
                <p:cNvSpPr/>
                <p:nvPr>
                  <p:custDataLst>
                    <p:tags r:id="rId4"/>
                  </p:custDataLst>
                </p:nvPr>
              </p:nvSpPr>
              <p:spPr>
                <a:xfrm>
                  <a:off x="6738938" y="1954213"/>
                  <a:ext cx="2630158" cy="1503362"/>
                </a:xfrm>
                <a:prstGeom prst="roundRect">
                  <a:avLst/>
                </a:prstGeom>
                <a:solidFill>
                  <a:schemeClr val="accent2"/>
                </a:solidFill>
                <a:ln w="25400" cap="flat" cmpd="sng" algn="ctr">
                  <a:noFill/>
                  <a:prstDash val="solid"/>
                </a:ln>
                <a:effectLst/>
              </p:spPr>
              <p:txBody>
                <a:bodyPr anchor="ctr">
                  <a:scene3d>
                    <a:camera prst="orthographicFront"/>
                    <a:lightRig rig="threePt" dir="t"/>
                  </a:scene3d>
                  <a:sp3d contourW="12700"/>
                </a:bodyPr>
                <a:lstStyle/>
                <a:p>
                  <a:pPr>
                    <a:defRPr/>
                  </a:pPr>
                  <a:endParaRPr lang="en-US" sz="3600" kern="0" dirty="0">
                    <a:solidFill>
                      <a:srgbClr val="FFFFFF"/>
                    </a:solidFill>
                    <a:latin typeface="迷你简准圆" panose="03000509000000000000" pitchFamily="65" charset="-122"/>
                    <a:ea typeface="迷你简准圆" panose="03000509000000000000" pitchFamily="65" charset="-122"/>
                  </a:endParaRPr>
                </a:p>
              </p:txBody>
            </p:sp>
            <p:cxnSp>
              <p:nvCxnSpPr>
                <p:cNvPr id="101" name="MH_Other_4"/>
                <p:cNvCxnSpPr/>
                <p:nvPr>
                  <p:custDataLst>
                    <p:tags r:id="rId5"/>
                  </p:custDataLst>
                </p:nvPr>
              </p:nvCxnSpPr>
              <p:spPr>
                <a:xfrm>
                  <a:off x="8009136" y="2101102"/>
                  <a:ext cx="0" cy="1239838"/>
                </a:xfrm>
                <a:prstGeom prst="line">
                  <a:avLst/>
                </a:prstGeom>
                <a:ln>
                  <a:solidFill>
                    <a:srgbClr val="FFFFFF"/>
                  </a:solidFill>
                  <a:prstDash val="dash"/>
                </a:ln>
              </p:spPr>
              <p:style>
                <a:lnRef idx="1">
                  <a:schemeClr val="accent1"/>
                </a:lnRef>
                <a:fillRef idx="0">
                  <a:schemeClr val="accent1"/>
                </a:fillRef>
                <a:effectRef idx="0">
                  <a:schemeClr val="accent1"/>
                </a:effectRef>
                <a:fontRef idx="minor">
                  <a:schemeClr val="tx1"/>
                </a:fontRef>
              </p:style>
            </p:cxnSp>
          </p:grpSp>
          <p:pic>
            <p:nvPicPr>
              <p:cNvPr id="98" name="Picture 2"/>
              <p:cNvPicPr>
                <a:picLocks noChangeAspect="1" noChangeArrowheads="1"/>
              </p:cNvPicPr>
              <p:nvPr/>
            </p:nvPicPr>
            <p:blipFill>
              <a:blip r:embed="rId31" cstate="print">
                <a:extLst>
                  <a:ext uri="{28A0092B-C50C-407E-A947-70E740481C1C}">
                    <a14:useLocalDpi xmlns:a14="http://schemas.microsoft.com/office/drawing/2010/main" val="0"/>
                  </a:ext>
                </a:extLst>
              </a:blip>
              <a:srcRect/>
              <a:stretch>
                <a:fillRect/>
              </a:stretch>
            </p:blipFill>
            <p:spPr bwMode="auto">
              <a:xfrm>
                <a:off x="6991308" y="1707247"/>
                <a:ext cx="2251264" cy="1709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9" name="矩形 98"/>
              <p:cNvSpPr/>
              <p:nvPr/>
            </p:nvSpPr>
            <p:spPr>
              <a:xfrm>
                <a:off x="9374972" y="2018619"/>
                <a:ext cx="2412008" cy="683264"/>
              </a:xfrm>
              <a:prstGeom prst="rect">
                <a:avLst/>
              </a:prstGeom>
            </p:spPr>
            <p:txBody>
              <a:bodyPr wrap="square">
                <a:spAutoFit/>
                <a:scene3d>
                  <a:camera prst="orthographicFront"/>
                  <a:lightRig rig="threePt" dir="t"/>
                </a:scene3d>
                <a:sp3d contourW="12700"/>
              </a:bodyPr>
              <a:lstStyle/>
              <a:p>
                <a:pPr algn="just">
                  <a:lnSpc>
                    <a:spcPct val="120000"/>
                  </a:lnSpc>
                </a:pPr>
                <a:r>
                  <a:rPr lang="en-US" altLang="zh-CN" sz="1600" dirty="0" smtClean="0">
                    <a:solidFill>
                      <a:schemeClr val="bg1"/>
                    </a:solidFill>
                    <a:latin typeface="+mn-ea"/>
                  </a:rPr>
                  <a:t>2015</a:t>
                </a:r>
                <a:r>
                  <a:rPr lang="zh-CN" altLang="en-US" sz="1600" dirty="0">
                    <a:solidFill>
                      <a:schemeClr val="bg1"/>
                    </a:solidFill>
                    <a:latin typeface="+mn-ea"/>
                  </a:rPr>
                  <a:t>年与华中师范大学签署战略合作框架协议</a:t>
                </a:r>
              </a:p>
            </p:txBody>
          </p:sp>
        </p:grpSp>
        <p:grpSp>
          <p:nvGrpSpPr>
            <p:cNvPr id="102" name="组合 101"/>
            <p:cNvGrpSpPr/>
            <p:nvPr/>
          </p:nvGrpSpPr>
          <p:grpSpPr>
            <a:xfrm>
              <a:off x="7245874" y="3690414"/>
              <a:ext cx="4187674" cy="2233516"/>
              <a:chOff x="6830566" y="4067748"/>
              <a:chExt cx="5088813" cy="2242781"/>
            </a:xfrm>
          </p:grpSpPr>
          <p:sp>
            <p:nvSpPr>
              <p:cNvPr id="103" name="MH_Other_7"/>
              <p:cNvSpPr/>
              <p:nvPr>
                <p:custDataLst>
                  <p:tags r:id="rId2"/>
                </p:custDataLst>
              </p:nvPr>
            </p:nvSpPr>
            <p:spPr>
              <a:xfrm>
                <a:off x="6830566" y="4067748"/>
                <a:ext cx="5088813" cy="2242781"/>
              </a:xfrm>
              <a:prstGeom prst="roundRect">
                <a:avLst/>
              </a:prstGeom>
              <a:solidFill>
                <a:schemeClr val="accent4"/>
              </a:solidFill>
              <a:ln w="25400" cap="flat" cmpd="sng" algn="ctr">
                <a:noFill/>
                <a:prstDash val="solid"/>
              </a:ln>
              <a:effectLst/>
            </p:spPr>
            <p:txBody>
              <a:bodyPr anchor="ctr">
                <a:scene3d>
                  <a:camera prst="orthographicFront"/>
                  <a:lightRig rig="threePt" dir="t"/>
                </a:scene3d>
                <a:sp3d contourW="12700"/>
              </a:bodyPr>
              <a:lstStyle/>
              <a:p>
                <a:pPr>
                  <a:defRPr/>
                </a:pPr>
                <a:endParaRPr lang="en-US" sz="3600" kern="0" dirty="0">
                  <a:solidFill>
                    <a:srgbClr val="FFFFFF"/>
                  </a:solidFill>
                  <a:latin typeface="迷你简准圆" panose="03000509000000000000" pitchFamily="65" charset="-122"/>
                  <a:ea typeface="迷你简准圆" panose="03000509000000000000" pitchFamily="65" charset="-122"/>
                </a:endParaRPr>
              </a:p>
            </p:txBody>
          </p:sp>
          <p:pic>
            <p:nvPicPr>
              <p:cNvPr id="104" name="Picture 2" descr="D:\工作\集团客户事业部\教育信息化拓展部\重点产品\班班通\班班通捐赠\江西\感谢信-龚全珍-江西.png.jpg"/>
              <p:cNvPicPr>
                <a:picLocks noChangeAspect="1" noChangeArrowheads="1"/>
              </p:cNvPicPr>
              <p:nvPr/>
            </p:nvPicPr>
            <p:blipFill>
              <a:blip r:embed="rId32" cstate="print">
                <a:extLst>
                  <a:ext uri="{28A0092B-C50C-407E-A947-70E740481C1C}">
                    <a14:useLocalDpi xmlns:a14="http://schemas.microsoft.com/office/drawing/2010/main" val="0"/>
                  </a:ext>
                </a:extLst>
              </a:blip>
              <a:srcRect/>
              <a:stretch>
                <a:fillRect/>
              </a:stretch>
            </p:blipFill>
            <p:spPr bwMode="auto">
              <a:xfrm>
                <a:off x="7059155" y="4147867"/>
                <a:ext cx="2151055" cy="2133409"/>
              </a:xfrm>
              <a:prstGeom prst="rect">
                <a:avLst/>
              </a:prstGeom>
              <a:noFill/>
              <a:extLst>
                <a:ext uri="{909E8E84-426E-40DD-AFC4-6F175D3DCCD1}">
                  <a14:hiddenFill xmlns:a14="http://schemas.microsoft.com/office/drawing/2010/main">
                    <a:solidFill>
                      <a:srgbClr val="FFFFFF"/>
                    </a:solidFill>
                  </a14:hiddenFill>
                </a:ext>
              </a:extLst>
            </p:spPr>
          </p:pic>
          <p:sp>
            <p:nvSpPr>
              <p:cNvPr id="105" name="矩形 104"/>
              <p:cNvSpPr/>
              <p:nvPr/>
            </p:nvSpPr>
            <p:spPr>
              <a:xfrm>
                <a:off x="9352273" y="4450282"/>
                <a:ext cx="2465806" cy="1606356"/>
              </a:xfrm>
              <a:prstGeom prst="rect">
                <a:avLst/>
              </a:prstGeom>
            </p:spPr>
            <p:txBody>
              <a:bodyPr wrap="square">
                <a:spAutoFit/>
                <a:scene3d>
                  <a:camera prst="orthographicFront"/>
                  <a:lightRig rig="threePt" dir="t"/>
                </a:scene3d>
                <a:sp3d contourW="12700"/>
              </a:bodyPr>
              <a:lstStyle/>
              <a:p>
                <a:pPr algn="just">
                  <a:lnSpc>
                    <a:spcPct val="120000"/>
                  </a:lnSpc>
                </a:pPr>
                <a:r>
                  <a:rPr lang="zh-CN" altLang="en-US" sz="1600" dirty="0">
                    <a:solidFill>
                      <a:schemeClr val="bg1"/>
                    </a:solidFill>
                    <a:latin typeface="+mn-ea"/>
                  </a:rPr>
                  <a:t>近年来向中国贫困偏远</a:t>
                </a:r>
                <a:r>
                  <a:rPr lang="zh-CN" altLang="en-US" sz="1600" dirty="0" smtClean="0">
                    <a:solidFill>
                      <a:schemeClr val="bg1"/>
                    </a:solidFill>
                    <a:latin typeface="+mn-ea"/>
                  </a:rPr>
                  <a:t>地区捐赠教育信息化产品及优惠超过</a:t>
                </a:r>
                <a:r>
                  <a:rPr lang="en-US" altLang="zh-CN" sz="1600" dirty="0">
                    <a:solidFill>
                      <a:schemeClr val="bg1"/>
                    </a:solidFill>
                    <a:latin typeface="+mn-ea"/>
                  </a:rPr>
                  <a:t>1</a:t>
                </a:r>
                <a:r>
                  <a:rPr lang="zh-CN" altLang="en-US" sz="1600" dirty="0">
                    <a:solidFill>
                      <a:schemeClr val="bg1"/>
                    </a:solidFill>
                    <a:latin typeface="+mn-ea"/>
                  </a:rPr>
                  <a:t>亿元人民币</a:t>
                </a:r>
              </a:p>
            </p:txBody>
          </p:sp>
          <p:cxnSp>
            <p:nvCxnSpPr>
              <p:cNvPr id="106" name="MH_Other_6"/>
              <p:cNvCxnSpPr/>
              <p:nvPr>
                <p:custDataLst>
                  <p:tags r:id="rId3"/>
                </p:custDataLst>
              </p:nvPr>
            </p:nvCxnSpPr>
            <p:spPr>
              <a:xfrm>
                <a:off x="9319474" y="4344424"/>
                <a:ext cx="0" cy="1832424"/>
              </a:xfrm>
              <a:prstGeom prst="line">
                <a:avLst/>
              </a:prstGeom>
              <a:ln>
                <a:solidFill>
                  <a:srgbClr val="FFFFFF"/>
                </a:solidFill>
                <a:prstDash val="dash"/>
              </a:ln>
            </p:spPr>
            <p:style>
              <a:lnRef idx="1">
                <a:schemeClr val="accent1"/>
              </a:lnRef>
              <a:fillRef idx="0">
                <a:schemeClr val="accent1"/>
              </a:fillRef>
              <a:effectRef idx="0">
                <a:schemeClr val="accent1"/>
              </a:effectRef>
              <a:fontRef idx="minor">
                <a:schemeClr val="tx1"/>
              </a:fontRef>
            </p:style>
          </p:cxnSp>
        </p:grpSp>
        <p:sp>
          <p:nvSpPr>
            <p:cNvPr id="6" name="文本框 5"/>
            <p:cNvSpPr txBox="1"/>
            <p:nvPr/>
          </p:nvSpPr>
          <p:spPr>
            <a:xfrm>
              <a:off x="5189161" y="3145076"/>
              <a:ext cx="1737481" cy="753910"/>
            </a:xfrm>
            <a:prstGeom prst="rect">
              <a:avLst/>
            </a:prstGeom>
            <a:noFill/>
          </p:spPr>
          <p:txBody>
            <a:bodyPr wrap="square" rtlCol="0">
              <a:spAutoFit/>
            </a:bodyPr>
            <a:lstStyle/>
            <a:p>
              <a:pPr algn="ctr"/>
              <a:r>
                <a:rPr lang="zh-CN" altLang="en-US" sz="2000" b="1" dirty="0" smtClean="0">
                  <a:solidFill>
                    <a:srgbClr val="C00000"/>
                  </a:solidFill>
                </a:rPr>
                <a:t>中国联通</a:t>
              </a:r>
              <a:endParaRPr lang="en-US" altLang="zh-CN" sz="2000" b="1" dirty="0" smtClean="0">
                <a:solidFill>
                  <a:srgbClr val="C00000"/>
                </a:solidFill>
              </a:endParaRPr>
            </a:p>
            <a:p>
              <a:pPr algn="ctr"/>
              <a:r>
                <a:rPr lang="zh-CN" altLang="en-US" sz="2000" b="1" dirty="0" smtClean="0">
                  <a:solidFill>
                    <a:srgbClr val="C00000"/>
                  </a:solidFill>
                </a:rPr>
                <a:t>教育信息化</a:t>
              </a:r>
              <a:endParaRPr lang="zh-CN" altLang="en-US" sz="2000" b="1" dirty="0">
                <a:solidFill>
                  <a:srgbClr val="C00000"/>
                </a:solidFill>
              </a:endParaRPr>
            </a:p>
          </p:txBody>
        </p:sp>
      </p:grpSp>
      <p:sp>
        <p:nvSpPr>
          <p:cNvPr id="107" name="文本框 106"/>
          <p:cNvSpPr txBox="1"/>
          <p:nvPr/>
        </p:nvSpPr>
        <p:spPr>
          <a:xfrm>
            <a:off x="1758505" y="428690"/>
            <a:ext cx="4698722" cy="584775"/>
          </a:xfrm>
          <a:prstGeom prst="rect">
            <a:avLst/>
          </a:prstGeom>
          <a:noFill/>
        </p:spPr>
        <p:txBody>
          <a:bodyPr wrap="none" rtlCol="0">
            <a:spAutoFit/>
            <a:scene3d>
              <a:camera prst="orthographicFront"/>
              <a:lightRig rig="threePt" dir="t"/>
            </a:scene3d>
            <a:sp3d contourW="12700"/>
          </a:bodyPr>
          <a:lstStyle/>
          <a:p>
            <a:r>
              <a:rPr lang="zh-CN" altLang="en-US" sz="3200" b="1" dirty="0">
                <a:solidFill>
                  <a:schemeClr val="tx1">
                    <a:lumMod val="75000"/>
                    <a:lumOff val="25000"/>
                  </a:schemeClr>
                </a:solidFill>
                <a:latin typeface="+mn-ea"/>
              </a:rPr>
              <a:t>中国</a:t>
            </a:r>
            <a:r>
              <a:rPr lang="zh-CN" altLang="en-US" sz="3200" b="1" dirty="0" smtClean="0">
                <a:solidFill>
                  <a:schemeClr val="tx1">
                    <a:lumMod val="75000"/>
                    <a:lumOff val="25000"/>
                  </a:schemeClr>
                </a:solidFill>
                <a:latin typeface="+mn-ea"/>
              </a:rPr>
              <a:t>联通教育信息化成果</a:t>
            </a:r>
            <a:endParaRPr lang="zh-CN" altLang="en-US" sz="3200" b="1" dirty="0">
              <a:solidFill>
                <a:schemeClr val="tx1">
                  <a:lumMod val="75000"/>
                  <a:lumOff val="25000"/>
                </a:schemeClr>
              </a:solidFill>
              <a:latin typeface="+mn-ea"/>
            </a:endParaRPr>
          </a:p>
        </p:txBody>
      </p:sp>
      <p:sp>
        <p:nvSpPr>
          <p:cNvPr id="10" name="矩形 9"/>
          <p:cNvSpPr/>
          <p:nvPr/>
        </p:nvSpPr>
        <p:spPr>
          <a:xfrm>
            <a:off x="614176" y="5436301"/>
            <a:ext cx="10901548" cy="1428404"/>
          </a:xfrm>
          <a:prstGeom prst="rect">
            <a:avLst/>
          </a:prstGeom>
        </p:spPr>
        <p:txBody>
          <a:bodyPr wrap="square">
            <a:spAutoFit/>
          </a:bodyPr>
          <a:lstStyle/>
          <a:p>
            <a:pPr marL="285750" indent="-285750">
              <a:lnSpc>
                <a:spcPct val="150000"/>
              </a:lnSpc>
              <a:buFont typeface="Wingdings" panose="05000000000000000000" pitchFamily="2" charset="2"/>
              <a:buChar char="Ø"/>
            </a:pPr>
            <a:r>
              <a:rPr lang="zh-CN" altLang="en-US" sz="1400" dirty="0" smtClean="0">
                <a:latin typeface="微软雅黑" panose="020B0503020204020204" pitchFamily="34" charset="-122"/>
                <a:ea typeface="微软雅黑" panose="020B0503020204020204" pitchFamily="34" charset="-122"/>
              </a:rPr>
              <a:t>践行中国政府教育领域三通两平台建设，截止</a:t>
            </a:r>
            <a:r>
              <a:rPr lang="en-US" altLang="zh-CN" sz="1400" dirty="0" smtClean="0">
                <a:latin typeface="微软雅黑" panose="020B0503020204020204" pitchFamily="34" charset="-122"/>
                <a:ea typeface="微软雅黑" panose="020B0503020204020204" pitchFamily="34" charset="-122"/>
              </a:rPr>
              <a:t>2017</a:t>
            </a:r>
            <a:r>
              <a:rPr lang="zh-CN" altLang="en-US" sz="1400" dirty="0" smtClean="0">
                <a:latin typeface="微软雅黑" panose="020B0503020204020204" pitchFamily="34" charset="-122"/>
                <a:ea typeface="微软雅黑" panose="020B0503020204020204" pitchFamily="34" charset="-122"/>
              </a:rPr>
              <a:t>年</a:t>
            </a:r>
            <a:r>
              <a:rPr lang="en-US" altLang="zh-CN" sz="1400" dirty="0" smtClean="0">
                <a:latin typeface="微软雅黑" panose="020B0503020204020204" pitchFamily="34" charset="-122"/>
                <a:ea typeface="微软雅黑" panose="020B0503020204020204" pitchFamily="34" charset="-122"/>
              </a:rPr>
              <a:t>6</a:t>
            </a:r>
            <a:r>
              <a:rPr lang="zh-CN" altLang="en-US" sz="1400" dirty="0" smtClean="0">
                <a:latin typeface="微软雅黑" panose="020B0503020204020204" pitchFamily="34" charset="-122"/>
                <a:ea typeface="微软雅黑" panose="020B0503020204020204" pitchFamily="34" charset="-122"/>
              </a:rPr>
              <a:t>月底，全国宽带接入中小学</a:t>
            </a:r>
            <a:r>
              <a:rPr lang="en-US" altLang="zh-CN" sz="1400" dirty="0" smtClean="0">
                <a:latin typeface="微软雅黑" panose="020B0503020204020204" pitchFamily="34" charset="-122"/>
                <a:ea typeface="微软雅黑" panose="020B0503020204020204" pitchFamily="34" charset="-122"/>
              </a:rPr>
              <a:t>6.8</a:t>
            </a:r>
            <a:r>
              <a:rPr lang="zh-CN" altLang="en-US" sz="1400" dirty="0" smtClean="0">
                <a:latin typeface="微软雅黑" panose="020B0503020204020204" pitchFamily="34" charset="-122"/>
                <a:ea typeface="微软雅黑" panose="020B0503020204020204" pitchFamily="34" charset="-122"/>
              </a:rPr>
              <a:t>万所，班班通签约</a:t>
            </a:r>
            <a:r>
              <a:rPr lang="en-US" altLang="zh-CN" sz="1400" dirty="0" smtClean="0">
                <a:latin typeface="微软雅黑" panose="020B0503020204020204" pitchFamily="34" charset="-122"/>
                <a:ea typeface="微软雅黑" panose="020B0503020204020204" pitchFamily="34" charset="-122"/>
              </a:rPr>
              <a:t>45</a:t>
            </a:r>
            <a:r>
              <a:rPr lang="zh-CN" altLang="en-US" sz="1400" dirty="0" smtClean="0">
                <a:latin typeface="微软雅黑" panose="020B0503020204020204" pitchFamily="34" charset="-122"/>
                <a:ea typeface="微软雅黑" panose="020B0503020204020204" pitchFamily="34" charset="-122"/>
              </a:rPr>
              <a:t>万班级，实施</a:t>
            </a:r>
            <a:r>
              <a:rPr lang="en-US" altLang="zh-CN" sz="1400" dirty="0" smtClean="0">
                <a:latin typeface="微软雅黑" panose="020B0503020204020204" pitchFamily="34" charset="-122"/>
                <a:ea typeface="微软雅黑" panose="020B0503020204020204" pitchFamily="34" charset="-122"/>
              </a:rPr>
              <a:t>35</a:t>
            </a:r>
            <a:r>
              <a:rPr lang="zh-CN" altLang="en-US" sz="1400" dirty="0" smtClean="0">
                <a:latin typeface="微软雅黑" panose="020B0503020204020204" pitchFamily="34" charset="-122"/>
                <a:ea typeface="微软雅黑" panose="020B0503020204020204" pitchFamily="34" charset="-122"/>
              </a:rPr>
              <a:t>万，合作接入幼儿园</a:t>
            </a:r>
            <a:r>
              <a:rPr lang="en-US" altLang="zh-CN" sz="1400" dirty="0" smtClean="0">
                <a:latin typeface="微软雅黑" panose="020B0503020204020204" pitchFamily="34" charset="-122"/>
                <a:ea typeface="微软雅黑" panose="020B0503020204020204" pitchFamily="34" charset="-122"/>
              </a:rPr>
              <a:t>12</a:t>
            </a:r>
            <a:r>
              <a:rPr lang="zh-CN" altLang="en-US" sz="1400" dirty="0" smtClean="0">
                <a:latin typeface="微软雅黑" panose="020B0503020204020204" pitchFamily="34" charset="-122"/>
                <a:ea typeface="微软雅黑" panose="020B0503020204020204" pitchFamily="34" charset="-122"/>
              </a:rPr>
              <a:t>万所，发展宝宝沃卡用户</a:t>
            </a:r>
            <a:r>
              <a:rPr lang="en-US" altLang="zh-CN" sz="1400" dirty="0" smtClean="0">
                <a:latin typeface="微软雅黑" panose="020B0503020204020204" pitchFamily="34" charset="-122"/>
                <a:ea typeface="微软雅黑" panose="020B0503020204020204" pitchFamily="34" charset="-122"/>
              </a:rPr>
              <a:t>121.5</a:t>
            </a:r>
            <a:r>
              <a:rPr lang="zh-CN" altLang="en-US" sz="1400" dirty="0" smtClean="0">
                <a:latin typeface="微软雅黑" panose="020B0503020204020204" pitchFamily="34" charset="-122"/>
                <a:ea typeface="微软雅黑" panose="020B0503020204020204" pitchFamily="34" charset="-122"/>
              </a:rPr>
              <a:t>万，服务</a:t>
            </a:r>
            <a:r>
              <a:rPr lang="en-US" altLang="zh-CN" sz="1400" dirty="0" err="1" smtClean="0">
                <a:latin typeface="微软雅黑" panose="020B0503020204020204" pitchFamily="34" charset="-122"/>
                <a:ea typeface="微软雅黑" panose="020B0503020204020204" pitchFamily="34" charset="-122"/>
              </a:rPr>
              <a:t>K12</a:t>
            </a:r>
            <a:r>
              <a:rPr lang="zh-CN" altLang="en-US" sz="1400" dirty="0" smtClean="0">
                <a:latin typeface="微软雅黑" panose="020B0503020204020204" pitchFamily="34" charset="-122"/>
                <a:ea typeface="微软雅黑" panose="020B0503020204020204" pitchFamily="34" charset="-122"/>
              </a:rPr>
              <a:t>学生及教师人人通用户超过</a:t>
            </a:r>
            <a:r>
              <a:rPr lang="en-US" altLang="zh-CN" sz="1400" dirty="0" smtClean="0">
                <a:latin typeface="微软雅黑" panose="020B0503020204020204" pitchFamily="34" charset="-122"/>
                <a:ea typeface="微软雅黑" panose="020B0503020204020204" pitchFamily="34" charset="-122"/>
              </a:rPr>
              <a:t>215</a:t>
            </a:r>
            <a:r>
              <a:rPr lang="zh-CN" altLang="en-US" sz="1400" dirty="0" smtClean="0">
                <a:latin typeface="微软雅黑" panose="020B0503020204020204" pitchFamily="34" charset="-122"/>
                <a:ea typeface="微软雅黑" panose="020B0503020204020204" pitchFamily="34" charset="-122"/>
              </a:rPr>
              <a:t>万户。</a:t>
            </a:r>
            <a:endParaRPr lang="en-US" altLang="zh-CN" sz="1400" dirty="0" smtClean="0">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Ø"/>
            </a:pPr>
            <a:r>
              <a:rPr lang="en-US" altLang="zh-CN" sz="1400" dirty="0" smtClean="0">
                <a:latin typeface="微软雅黑" panose="020B0503020204020204" pitchFamily="34" charset="-122"/>
                <a:ea typeface="微软雅黑" panose="020B0503020204020204" pitchFamily="34" charset="-122"/>
              </a:rPr>
              <a:t> </a:t>
            </a:r>
            <a:r>
              <a:rPr lang="zh-CN" altLang="en-US" sz="1400" dirty="0" smtClean="0">
                <a:latin typeface="微软雅黑" panose="020B0503020204020204" pitchFamily="34" charset="-122"/>
                <a:ea typeface="微软雅黑" panose="020B0503020204020204" pitchFamily="34" charset="-122"/>
              </a:rPr>
              <a:t>与中国</a:t>
            </a:r>
            <a:r>
              <a:rPr lang="en-US" altLang="zh-CN" sz="1400" dirty="0" smtClean="0">
                <a:latin typeface="微软雅黑" panose="020B0503020204020204" pitchFamily="34" charset="-122"/>
                <a:ea typeface="微软雅黑" panose="020B0503020204020204" pitchFamily="34" charset="-122"/>
              </a:rPr>
              <a:t>31</a:t>
            </a:r>
            <a:r>
              <a:rPr lang="zh-CN" altLang="en-US" sz="1400" dirty="0" smtClean="0">
                <a:latin typeface="微软雅黑" panose="020B0503020204020204" pitchFamily="34" charset="-122"/>
                <a:ea typeface="微软雅黑" panose="020B0503020204020204" pitchFamily="34" charset="-122"/>
              </a:rPr>
              <a:t>省教育厅局全部签署了信息化合作协议，光纤接入超过</a:t>
            </a:r>
            <a:r>
              <a:rPr lang="en-US" altLang="zh-CN" sz="1400" dirty="0" smtClean="0">
                <a:latin typeface="微软雅黑" panose="020B0503020204020204" pitchFamily="34" charset="-122"/>
                <a:ea typeface="微软雅黑" panose="020B0503020204020204" pitchFamily="34" charset="-122"/>
              </a:rPr>
              <a:t>8000</a:t>
            </a:r>
            <a:r>
              <a:rPr lang="zh-CN" altLang="en-US" sz="1400" dirty="0" smtClean="0">
                <a:latin typeface="微软雅黑" panose="020B0503020204020204" pitchFamily="34" charset="-122"/>
                <a:ea typeface="微软雅黑" panose="020B0503020204020204" pitchFamily="34" charset="-122"/>
              </a:rPr>
              <a:t>所高职校，沃派产品服务高校学生用户超过</a:t>
            </a:r>
            <a:r>
              <a:rPr lang="en-US" altLang="zh-CN" sz="1400" dirty="0" smtClean="0">
                <a:latin typeface="微软雅黑" panose="020B0503020204020204" pitchFamily="34" charset="-122"/>
                <a:ea typeface="微软雅黑" panose="020B0503020204020204" pitchFamily="34" charset="-122"/>
              </a:rPr>
              <a:t>1500</a:t>
            </a:r>
            <a:r>
              <a:rPr lang="zh-CN" altLang="en-US" sz="1400" dirty="0" smtClean="0">
                <a:latin typeface="微软雅黑" panose="020B0503020204020204" pitchFamily="34" charset="-122"/>
                <a:ea typeface="微软雅黑" panose="020B0503020204020204" pitchFamily="34" charset="-122"/>
              </a:rPr>
              <a:t>万。</a:t>
            </a:r>
            <a:endParaRPr lang="en-US" altLang="zh-CN" sz="1400" dirty="0" smtClean="0">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Ø"/>
            </a:pPr>
            <a:r>
              <a:rPr lang="zh-CN" altLang="en-US" sz="1400" dirty="0" smtClean="0">
                <a:latin typeface="微软雅黑" panose="020B0503020204020204" pitchFamily="34" charset="-122"/>
                <a:ea typeface="微软雅黑" panose="020B0503020204020204" pitchFamily="34" charset="-122"/>
              </a:rPr>
              <a:t>被中国教育部誉为</a:t>
            </a:r>
            <a:r>
              <a:rPr lang="en-US" altLang="zh-CN" sz="1400" dirty="0" smtClean="0">
                <a:latin typeface="微软雅黑" panose="020B0503020204020204" pitchFamily="34" charset="-122"/>
                <a:ea typeface="微软雅黑" panose="020B0503020204020204" pitchFamily="34" charset="-122"/>
              </a:rPr>
              <a:t>-</a:t>
            </a:r>
            <a:r>
              <a:rPr lang="zh-CN" altLang="en-US" sz="1400" dirty="0" smtClean="0">
                <a:latin typeface="微软雅黑" panose="020B0503020204020204" pitchFamily="34" charset="-122"/>
                <a:ea typeface="微软雅黑" panose="020B0503020204020204" pitchFamily="34" charset="-122"/>
              </a:rPr>
              <a:t>“</a:t>
            </a:r>
            <a:r>
              <a:rPr lang="zh-CN" altLang="en-US" sz="1600" b="1" dirty="0" smtClean="0">
                <a:solidFill>
                  <a:srgbClr val="C00000"/>
                </a:solidFill>
                <a:ea typeface="微软雅黑" panose="020B0503020204020204" pitchFamily="34" charset="-122"/>
              </a:rPr>
              <a:t>中国唯一在教育主战场上系统性提供信息化解决方案的运营商</a:t>
            </a:r>
            <a:r>
              <a:rPr lang="zh-CN" altLang="en-US" sz="1600" b="1" dirty="0" smtClean="0">
                <a:ea typeface="微软雅黑" panose="020B0503020204020204" pitchFamily="34" charset="-122"/>
              </a:rPr>
              <a:t>”。</a:t>
            </a:r>
            <a:endParaRPr lang="en-US" altLang="zh-CN" sz="1600" b="1" dirty="0">
              <a:latin typeface="微软雅黑" panose="020B0503020204020204" pitchFamily="34" charset="-122"/>
              <a:ea typeface="微软雅黑" panose="020B0503020204020204" pitchFamily="34" charset="-122"/>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H_TYPE" val="#NeiR#"/>
  <p:tag name="MH_NUMBER" val="4"/>
  <p:tag name="MH_CATEGORY" val="#YinZJG#"/>
  <p:tag name="MH_LAYOUT" val="TitleSubTitleDesc"/>
  <p:tag name="MH" val="20170705134724"/>
  <p:tag name="MH_LIBRARY" val="GRAPHIC"/>
</p:tagLst>
</file>

<file path=ppt/tags/tag10.xml><?xml version="1.0" encoding="utf-8"?>
<p:tagLst xmlns:a="http://schemas.openxmlformats.org/drawingml/2006/main" xmlns:r="http://schemas.openxmlformats.org/officeDocument/2006/relationships" xmlns:p="http://schemas.openxmlformats.org/presentationml/2006/main">
  <p:tag name="MH" val="20170705134442"/>
  <p:tag name="MH_LIBRARY" val="GRAPHIC"/>
  <p:tag name="MH_TYPE" val="Text"/>
  <p:tag name="MH_ORDER" val="1"/>
</p:tagLst>
</file>

<file path=ppt/tags/tag100.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Other"/>
  <p:tag name="MH_ORDER" val="14"/>
</p:tagLst>
</file>

<file path=ppt/tags/tag101.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Other"/>
  <p:tag name="MH_ORDER" val="15"/>
</p:tagLst>
</file>

<file path=ppt/tags/tag102.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Other"/>
  <p:tag name="MH_ORDER" val="16"/>
</p:tagLst>
</file>

<file path=ppt/tags/tag103.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Other"/>
  <p:tag name="MH_ORDER" val="17"/>
</p:tagLst>
</file>

<file path=ppt/tags/tag104.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Other"/>
  <p:tag name="MH_ORDER" val="18"/>
</p:tagLst>
</file>

<file path=ppt/tags/tag105.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Other"/>
  <p:tag name="MH_ORDER" val="19"/>
</p:tagLst>
</file>

<file path=ppt/tags/tag106.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Other"/>
  <p:tag name="MH_ORDER" val="20"/>
</p:tagLst>
</file>

<file path=ppt/tags/tag107.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SubTitle"/>
  <p:tag name="MH_ORDER" val="1"/>
</p:tagLst>
</file>

<file path=ppt/tags/tag108.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Text"/>
  <p:tag name="MH_ORDER" val="1"/>
</p:tagLst>
</file>

<file path=ppt/tags/tag109.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Other"/>
  <p:tag name="MH_ORDER" val="1"/>
</p:tagLst>
</file>

<file path=ppt/tags/tag11.xml><?xml version="1.0" encoding="utf-8"?>
<p:tagLst xmlns:a="http://schemas.openxmlformats.org/drawingml/2006/main" xmlns:r="http://schemas.openxmlformats.org/officeDocument/2006/relationships" xmlns:p="http://schemas.openxmlformats.org/presentationml/2006/main">
  <p:tag name="MH" val="20170705134442"/>
  <p:tag name="MH_LIBRARY" val="GRAPHIC"/>
  <p:tag name="MH_TYPE" val="Other"/>
  <p:tag name="MH_ORDER" val="7"/>
</p:tagLst>
</file>

<file path=ppt/tags/tag110.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Other"/>
  <p:tag name="MH_ORDER" val="2"/>
</p:tagLst>
</file>

<file path=ppt/tags/tag111.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Other"/>
  <p:tag name="MH_ORDER" val="3"/>
</p:tagLst>
</file>

<file path=ppt/tags/tag112.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Other"/>
  <p:tag name="MH_ORDER" val="4"/>
</p:tagLst>
</file>

<file path=ppt/tags/tag113.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Other"/>
  <p:tag name="MH_ORDER" val="5"/>
</p:tagLst>
</file>

<file path=ppt/tags/tag114.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Other"/>
  <p:tag name="MH_ORDER" val="6"/>
</p:tagLst>
</file>

<file path=ppt/tags/tag115.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Other"/>
  <p:tag name="MH_ORDER" val="7"/>
</p:tagLst>
</file>

<file path=ppt/tags/tag116.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Other"/>
  <p:tag name="MH_ORDER" val="8"/>
</p:tagLst>
</file>

<file path=ppt/tags/tag117.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Other"/>
  <p:tag name="MH_ORDER" val="9"/>
</p:tagLst>
</file>

<file path=ppt/tags/tag118.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Other"/>
  <p:tag name="MH_ORDER" val="10"/>
</p:tagLst>
</file>

<file path=ppt/tags/tag119.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Other"/>
  <p:tag name="MH_ORDER" val="11"/>
</p:tagLst>
</file>

<file path=ppt/tags/tag12.xml><?xml version="1.0" encoding="utf-8"?>
<p:tagLst xmlns:a="http://schemas.openxmlformats.org/drawingml/2006/main" xmlns:r="http://schemas.openxmlformats.org/officeDocument/2006/relationships" xmlns:p="http://schemas.openxmlformats.org/presentationml/2006/main">
  <p:tag name="MH" val="20170705134442"/>
  <p:tag name="MH_LIBRARY" val="GRAPHIC"/>
  <p:tag name="MH_TYPE" val="Other"/>
  <p:tag name="MH_ORDER" val="3"/>
</p:tagLst>
</file>

<file path=ppt/tags/tag120.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Other"/>
  <p:tag name="MH_ORDER" val="12"/>
</p:tagLst>
</file>

<file path=ppt/tags/tag121.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Other"/>
  <p:tag name="MH_ORDER" val="13"/>
</p:tagLst>
</file>

<file path=ppt/tags/tag122.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Other"/>
  <p:tag name="MH_ORDER" val="14"/>
</p:tagLst>
</file>

<file path=ppt/tags/tag123.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Other"/>
  <p:tag name="MH_ORDER" val="15"/>
</p:tagLst>
</file>

<file path=ppt/tags/tag124.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Other"/>
  <p:tag name="MH_ORDER" val="16"/>
</p:tagLst>
</file>

<file path=ppt/tags/tag125.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Other"/>
  <p:tag name="MH_ORDER" val="17"/>
</p:tagLst>
</file>

<file path=ppt/tags/tag126.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Other"/>
  <p:tag name="MH_ORDER" val="18"/>
</p:tagLst>
</file>

<file path=ppt/tags/tag127.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Other"/>
  <p:tag name="MH_ORDER" val="19"/>
</p:tagLst>
</file>

<file path=ppt/tags/tag128.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Other"/>
  <p:tag name="MH_ORDER" val="20"/>
</p:tagLst>
</file>

<file path=ppt/tags/tag129.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YinZJG#"/>
  <p:tag name="MH_LAYOUT" val="TitleSubTitleDesc"/>
  <p:tag name="MH" val="20170705134459"/>
  <p:tag name="MH_LIBRARY" val="GRAPHIC"/>
</p:tagLst>
</file>

<file path=ppt/tags/tag13.xml><?xml version="1.0" encoding="utf-8"?>
<p:tagLst xmlns:a="http://schemas.openxmlformats.org/drawingml/2006/main" xmlns:r="http://schemas.openxmlformats.org/officeDocument/2006/relationships" xmlns:p="http://schemas.openxmlformats.org/presentationml/2006/main">
  <p:tag name="MH" val="20170705134442"/>
  <p:tag name="MH_LIBRARY" val="GRAPHIC"/>
  <p:tag name="MH_TYPE" val="SubTitle"/>
  <p:tag name="MH_ORDER" val="3"/>
</p:tagLst>
</file>

<file path=ppt/tags/tag130.xml><?xml version="1.0" encoding="utf-8"?>
<p:tagLst xmlns:a="http://schemas.openxmlformats.org/drawingml/2006/main" xmlns:r="http://schemas.openxmlformats.org/officeDocument/2006/relationships" xmlns:p="http://schemas.openxmlformats.org/presentationml/2006/main">
  <p:tag name="MH" val="20170705134705"/>
  <p:tag name="MH_LIBRARY" val="GRAPHIC"/>
  <p:tag name="MH_TYPE" val="Other"/>
  <p:tag name="MH_ORDER" val="1"/>
</p:tagLst>
</file>

<file path=ppt/tags/tag131.xml><?xml version="1.0" encoding="utf-8"?>
<p:tagLst xmlns:a="http://schemas.openxmlformats.org/drawingml/2006/main" xmlns:r="http://schemas.openxmlformats.org/officeDocument/2006/relationships" xmlns:p="http://schemas.openxmlformats.org/presentationml/2006/main">
  <p:tag name="MH" val="20170705134705"/>
  <p:tag name="MH_LIBRARY" val="GRAPHIC"/>
  <p:tag name="MH_TYPE" val="Other"/>
  <p:tag name="MH_ORDER" val="2"/>
</p:tagLst>
</file>

<file path=ppt/tags/tag132.xml><?xml version="1.0" encoding="utf-8"?>
<p:tagLst xmlns:a="http://schemas.openxmlformats.org/drawingml/2006/main" xmlns:r="http://schemas.openxmlformats.org/officeDocument/2006/relationships" xmlns:p="http://schemas.openxmlformats.org/presentationml/2006/main">
  <p:tag name="MH" val="20170705134705"/>
  <p:tag name="MH_LIBRARY" val="GRAPHIC"/>
  <p:tag name="MH_TYPE" val="Other"/>
  <p:tag name="MH_ORDER" val="3"/>
</p:tagLst>
</file>

<file path=ppt/tags/tag133.xml><?xml version="1.0" encoding="utf-8"?>
<p:tagLst xmlns:a="http://schemas.openxmlformats.org/drawingml/2006/main" xmlns:r="http://schemas.openxmlformats.org/officeDocument/2006/relationships" xmlns:p="http://schemas.openxmlformats.org/presentationml/2006/main">
  <p:tag name="MH" val="20170705134705"/>
  <p:tag name="MH_LIBRARY" val="GRAPHIC"/>
  <p:tag name="MH_TYPE" val="Text"/>
  <p:tag name="MH_ORDER" val="1"/>
</p:tagLst>
</file>

<file path=ppt/tags/tag134.xml><?xml version="1.0" encoding="utf-8"?>
<p:tagLst xmlns:a="http://schemas.openxmlformats.org/drawingml/2006/main" xmlns:r="http://schemas.openxmlformats.org/officeDocument/2006/relationships" xmlns:p="http://schemas.openxmlformats.org/presentationml/2006/main">
  <p:tag name="MH" val="20170705134705"/>
  <p:tag name="MH_LIBRARY" val="GRAPHIC"/>
  <p:tag name="MH_TYPE" val="Text"/>
  <p:tag name="MH_ORDER" val="2"/>
</p:tagLst>
</file>

<file path=ppt/tags/tag135.xml><?xml version="1.0" encoding="utf-8"?>
<p:tagLst xmlns:a="http://schemas.openxmlformats.org/drawingml/2006/main" xmlns:r="http://schemas.openxmlformats.org/officeDocument/2006/relationships" xmlns:p="http://schemas.openxmlformats.org/presentationml/2006/main">
  <p:tag name="MH" val="20170705134705"/>
  <p:tag name="MH_LIBRARY" val="GRAPHIC"/>
  <p:tag name="MH_TYPE" val="Text"/>
  <p:tag name="MH_ORDER" val="3"/>
</p:tagLst>
</file>

<file path=ppt/tags/tag136.xml><?xml version="1.0" encoding="utf-8"?>
<p:tagLst xmlns:a="http://schemas.openxmlformats.org/drawingml/2006/main" xmlns:r="http://schemas.openxmlformats.org/officeDocument/2006/relationships" xmlns:p="http://schemas.openxmlformats.org/presentationml/2006/main">
  <p:tag name="MH" val="20170705134705"/>
  <p:tag name="MH_LIBRARY" val="GRAPHIC"/>
  <p:tag name="MH_TYPE" val="SubTitle"/>
  <p:tag name="MH_ORDER" val="1"/>
</p:tagLst>
</file>

<file path=ppt/tags/tag137.xml><?xml version="1.0" encoding="utf-8"?>
<p:tagLst xmlns:a="http://schemas.openxmlformats.org/drawingml/2006/main" xmlns:r="http://schemas.openxmlformats.org/officeDocument/2006/relationships" xmlns:p="http://schemas.openxmlformats.org/presentationml/2006/main">
  <p:tag name="MH" val="20170705134705"/>
  <p:tag name="MH_LIBRARY" val="GRAPHIC"/>
  <p:tag name="MH_TYPE" val="SubTitle"/>
  <p:tag name="MH_ORDER" val="2"/>
</p:tagLst>
</file>

<file path=ppt/tags/tag138.xml><?xml version="1.0" encoding="utf-8"?>
<p:tagLst xmlns:a="http://schemas.openxmlformats.org/drawingml/2006/main" xmlns:r="http://schemas.openxmlformats.org/officeDocument/2006/relationships" xmlns:p="http://schemas.openxmlformats.org/presentationml/2006/main">
  <p:tag name="MH" val="20170705134705"/>
  <p:tag name="MH_LIBRARY" val="GRAPHIC"/>
  <p:tag name="MH_TYPE" val="SubTitle"/>
  <p:tag name="MH_ORDER" val="3"/>
</p:tagLst>
</file>

<file path=ppt/tags/tag139.xml><?xml version="1.0" encoding="utf-8"?>
<p:tagLst xmlns:a="http://schemas.openxmlformats.org/drawingml/2006/main" xmlns:r="http://schemas.openxmlformats.org/officeDocument/2006/relationships" xmlns:p="http://schemas.openxmlformats.org/presentationml/2006/main">
  <p:tag name="MH" val="20170705134705"/>
  <p:tag name="MH_LIBRARY" val="GRAPHIC"/>
  <p:tag name="MH_TYPE" val="Text"/>
  <p:tag name="MH_ORDER" val="4"/>
</p:tagLst>
</file>

<file path=ppt/tags/tag14.xml><?xml version="1.0" encoding="utf-8"?>
<p:tagLst xmlns:a="http://schemas.openxmlformats.org/drawingml/2006/main" xmlns:r="http://schemas.openxmlformats.org/officeDocument/2006/relationships" xmlns:p="http://schemas.openxmlformats.org/presentationml/2006/main">
  <p:tag name="MH" val="20170705134442"/>
  <p:tag name="MH_LIBRARY" val="GRAPHIC"/>
  <p:tag name="MH_TYPE" val="Text"/>
  <p:tag name="MH_ORDER" val="1"/>
</p:tagLst>
</file>

<file path=ppt/tags/tag140.xml><?xml version="1.0" encoding="utf-8"?>
<p:tagLst xmlns:a="http://schemas.openxmlformats.org/drawingml/2006/main" xmlns:r="http://schemas.openxmlformats.org/officeDocument/2006/relationships" xmlns:p="http://schemas.openxmlformats.org/presentationml/2006/main">
  <p:tag name="MH" val="20170705134705"/>
  <p:tag name="MH_LIBRARY" val="GRAPHIC"/>
  <p:tag name="MH_TYPE" val="SubTitle"/>
  <p:tag name="MH_ORDER" val="4"/>
</p:tagLst>
</file>

<file path=ppt/tags/tag141.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YinZJG#"/>
  <p:tag name="MH_LAYOUT" val="TitleSubTitleDesc"/>
  <p:tag name="MH" val="20170705134459"/>
  <p:tag name="MH_LIBRARY" val="GRAPHIC"/>
</p:tagLst>
</file>

<file path=ppt/tags/tag142.xml><?xml version="1.0" encoding="utf-8"?>
<p:tagLst xmlns:a="http://schemas.openxmlformats.org/drawingml/2006/main" xmlns:r="http://schemas.openxmlformats.org/officeDocument/2006/relationships" xmlns:p="http://schemas.openxmlformats.org/presentationml/2006/main">
  <p:tag name="MH" val="20170705134705"/>
  <p:tag name="MH_LIBRARY" val="GRAPHIC"/>
  <p:tag name="MH_TYPE" val="Text"/>
  <p:tag name="MH_ORDER" val="1"/>
</p:tagLst>
</file>

<file path=ppt/tags/tag143.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YinZJG#"/>
  <p:tag name="MH_LAYOUT" val="TitleSubTitleDesc"/>
  <p:tag name="MH" val="20170705134459"/>
  <p:tag name="MH_LIBRARY" val="GRAPHIC"/>
</p:tagLst>
</file>

<file path=ppt/tags/tag144.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YinZJG#"/>
  <p:tag name="MH_LAYOUT" val="TitleSubTitleDesc"/>
  <p:tag name="MH" val="20170705134459"/>
  <p:tag name="MH_LIBRARY" val="GRAPHIC"/>
</p:tagLst>
</file>

<file path=ppt/tags/tag145.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YinZJG#"/>
  <p:tag name="MH_LAYOUT" val="TitleSubTitleDesc"/>
  <p:tag name="MH" val="20170705134459"/>
  <p:tag name="MH_LIBRARY" val="GRAPHIC"/>
</p:tagLst>
</file>

<file path=ppt/tags/tag146.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YinZJG#"/>
  <p:tag name="MH_LAYOUT" val="TitleSubTitleDesc"/>
  <p:tag name="MH" val="20170705134459"/>
  <p:tag name="MH_LIBRARY" val="GRAPHIC"/>
</p:tagLst>
</file>

<file path=ppt/tags/tag147.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YinZJG#"/>
  <p:tag name="MH_LAYOUT" val="TitleSubTitleDesc"/>
  <p:tag name="MH" val="20170705134459"/>
  <p:tag name="MH_LIBRARY" val="GRAPHIC"/>
</p:tagLst>
</file>

<file path=ppt/tags/tag148.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YinZJG#"/>
  <p:tag name="MH_LAYOUT" val="TitleSubTitleDesc"/>
  <p:tag name="MH" val="20170705134459"/>
  <p:tag name="MH_LIBRARY" val="GRAPHIC"/>
</p:tagLst>
</file>

<file path=ppt/tags/tag149.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YinZJG#"/>
  <p:tag name="MH_LAYOUT" val="TitleSubTitleDesc"/>
  <p:tag name="MH" val="20170705134459"/>
  <p:tag name="MH_LIBRARY" val="GRAPHIC"/>
</p:tagLst>
</file>

<file path=ppt/tags/tag15.xml><?xml version="1.0" encoding="utf-8"?>
<p:tagLst xmlns:a="http://schemas.openxmlformats.org/drawingml/2006/main" xmlns:r="http://schemas.openxmlformats.org/officeDocument/2006/relationships" xmlns:p="http://schemas.openxmlformats.org/presentationml/2006/main">
  <p:tag name="MH" val="20170705134442"/>
  <p:tag name="MH_LIBRARY" val="GRAPHIC"/>
  <p:tag name="MH_TYPE" val="Other"/>
  <p:tag name="MH_ORDER" val="7"/>
</p:tagLst>
</file>

<file path=ppt/tags/tag150.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YinZJG#"/>
  <p:tag name="MH_LAYOUT" val="TitleSubTitleDesc"/>
  <p:tag name="MH" val="20170705134459"/>
  <p:tag name="MH_LIBRARY" val="GRAPHIC"/>
</p:tagLst>
</file>

<file path=ppt/tags/tag151.xml><?xml version="1.0" encoding="utf-8"?>
<p:tagLst xmlns:a="http://schemas.openxmlformats.org/drawingml/2006/main" xmlns:r="http://schemas.openxmlformats.org/officeDocument/2006/relationships" xmlns:p="http://schemas.openxmlformats.org/presentationml/2006/main">
  <p:tag name="MH" val="20170705134755"/>
  <p:tag name="MH_LIBRARY" val="GRAPHIC"/>
  <p:tag name="MH_TYPE" val="Text"/>
  <p:tag name="MH_ORDER" val="1"/>
</p:tagLst>
</file>

<file path=ppt/tags/tag152.xml><?xml version="1.0" encoding="utf-8"?>
<p:tagLst xmlns:a="http://schemas.openxmlformats.org/drawingml/2006/main" xmlns:r="http://schemas.openxmlformats.org/officeDocument/2006/relationships" xmlns:p="http://schemas.openxmlformats.org/presentationml/2006/main">
  <p:tag name="MH" val="20170705134755"/>
  <p:tag name="MH_LIBRARY" val="GRAPHIC"/>
  <p:tag name="MH_TYPE" val="Text"/>
  <p:tag name="MH_ORDER" val="3"/>
</p:tagLst>
</file>

<file path=ppt/tags/tag153.xml><?xml version="1.0" encoding="utf-8"?>
<p:tagLst xmlns:a="http://schemas.openxmlformats.org/drawingml/2006/main" xmlns:r="http://schemas.openxmlformats.org/officeDocument/2006/relationships" xmlns:p="http://schemas.openxmlformats.org/presentationml/2006/main">
  <p:tag name="MH" val="20170705134636"/>
  <p:tag name="MH_LIBRARY" val="GRAPHIC"/>
  <p:tag name="MH_TYPE" val="Other"/>
  <p:tag name="MH_ORDER" val="7"/>
</p:tagLst>
</file>

<file path=ppt/tags/tag154.xml><?xml version="1.0" encoding="utf-8"?>
<p:tagLst xmlns:a="http://schemas.openxmlformats.org/drawingml/2006/main" xmlns:r="http://schemas.openxmlformats.org/officeDocument/2006/relationships" xmlns:p="http://schemas.openxmlformats.org/presentationml/2006/main">
  <p:tag name="MH" val="20170705134636"/>
  <p:tag name="MH_LIBRARY" val="GRAPHIC"/>
  <p:tag name="MH_TYPE" val="Other"/>
  <p:tag name="MH_ORDER" val="7"/>
</p:tagLst>
</file>

<file path=ppt/tags/tag155.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YinZJG#"/>
  <p:tag name="MH_LAYOUT" val="TitleSubTitleDesc"/>
  <p:tag name="MH" val="20170705134459"/>
  <p:tag name="MH_LIBRARY" val="GRAPHIC"/>
</p:tagLst>
</file>

<file path=ppt/tags/tag156.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YinZJG#"/>
  <p:tag name="MH_LAYOUT" val="TitleSubTitleDesc"/>
  <p:tag name="MH" val="20170705134459"/>
  <p:tag name="MH_LIBRARY" val="GRAPHIC"/>
</p:tagLst>
</file>

<file path=ppt/tags/tag157.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YinZJG#"/>
  <p:tag name="MH_LAYOUT" val="TitleSubTitleDesc"/>
  <p:tag name="MH" val="20170705134459"/>
  <p:tag name="MH_LIBRARY" val="GRAPHIC"/>
</p:tagLst>
</file>

<file path=ppt/tags/tag158.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YinZJG#"/>
  <p:tag name="MH_LAYOUT" val="TitleSubTitleDesc"/>
  <p:tag name="MH" val="20170705134459"/>
  <p:tag name="MH_LIBRARY" val="GRAPHIC"/>
</p:tagLst>
</file>

<file path=ppt/tags/tag159.xml><?xml version="1.0" encoding="utf-8"?>
<p:tagLst xmlns:a="http://schemas.openxmlformats.org/drawingml/2006/main" xmlns:r="http://schemas.openxmlformats.org/officeDocument/2006/relationships" xmlns:p="http://schemas.openxmlformats.org/presentationml/2006/main">
  <p:tag name="MH" val="20170705134705"/>
  <p:tag name="MH_LIBRARY" val="GRAPHIC"/>
  <p:tag name="MH_TYPE" val="Other"/>
  <p:tag name="MH_ORDER" val="2"/>
</p:tagLst>
</file>

<file path=ppt/tags/tag16.xml><?xml version="1.0" encoding="utf-8"?>
<p:tagLst xmlns:a="http://schemas.openxmlformats.org/drawingml/2006/main" xmlns:r="http://schemas.openxmlformats.org/officeDocument/2006/relationships" xmlns:p="http://schemas.openxmlformats.org/presentationml/2006/main">
  <p:tag name="MH" val="20170705134442"/>
  <p:tag name="MH_LIBRARY" val="GRAPHIC"/>
  <p:tag name="MH_TYPE" val="Text"/>
  <p:tag name="MH_ORDER" val="1"/>
</p:tagLst>
</file>

<file path=ppt/tags/tag160.xml><?xml version="1.0" encoding="utf-8"?>
<p:tagLst xmlns:a="http://schemas.openxmlformats.org/drawingml/2006/main" xmlns:r="http://schemas.openxmlformats.org/officeDocument/2006/relationships" xmlns:p="http://schemas.openxmlformats.org/presentationml/2006/main">
  <p:tag name="MH" val="20170705134705"/>
  <p:tag name="MH_LIBRARY" val="GRAPHIC"/>
  <p:tag name="MH_TYPE" val="Other"/>
  <p:tag name="MH_ORDER" val="1"/>
</p:tagLst>
</file>

<file path=ppt/tags/tag161.xml><?xml version="1.0" encoding="utf-8"?>
<p:tagLst xmlns:a="http://schemas.openxmlformats.org/drawingml/2006/main" xmlns:r="http://schemas.openxmlformats.org/officeDocument/2006/relationships" xmlns:p="http://schemas.openxmlformats.org/presentationml/2006/main">
  <p:tag name="MH" val="20170705134705"/>
  <p:tag name="MH_LIBRARY" val="GRAPHIC"/>
  <p:tag name="MH_TYPE" val="Other"/>
  <p:tag name="MH_ORDER" val="2"/>
</p:tagLst>
</file>

<file path=ppt/tags/tag162.xml><?xml version="1.0" encoding="utf-8"?>
<p:tagLst xmlns:a="http://schemas.openxmlformats.org/drawingml/2006/main" xmlns:r="http://schemas.openxmlformats.org/officeDocument/2006/relationships" xmlns:p="http://schemas.openxmlformats.org/presentationml/2006/main">
  <p:tag name="MH" val="20170705134705"/>
  <p:tag name="MH_LIBRARY" val="GRAPHIC"/>
  <p:tag name="MH_TYPE" val="Other"/>
  <p:tag name="MH_ORDER" val="3"/>
</p:tagLst>
</file>

<file path=ppt/tags/tag163.xml><?xml version="1.0" encoding="utf-8"?>
<p:tagLst xmlns:a="http://schemas.openxmlformats.org/drawingml/2006/main" xmlns:r="http://schemas.openxmlformats.org/officeDocument/2006/relationships" xmlns:p="http://schemas.openxmlformats.org/presentationml/2006/main">
  <p:tag name="MH" val="20170705134705"/>
  <p:tag name="MH_LIBRARY" val="GRAPHIC"/>
  <p:tag name="MH_TYPE" val="Text"/>
  <p:tag name="MH_ORDER" val="1"/>
</p:tagLst>
</file>

<file path=ppt/tags/tag164.xml><?xml version="1.0" encoding="utf-8"?>
<p:tagLst xmlns:a="http://schemas.openxmlformats.org/drawingml/2006/main" xmlns:r="http://schemas.openxmlformats.org/officeDocument/2006/relationships" xmlns:p="http://schemas.openxmlformats.org/presentationml/2006/main">
  <p:tag name="MH" val="20170705134705"/>
  <p:tag name="MH_LIBRARY" val="GRAPHIC"/>
  <p:tag name="MH_TYPE" val="SubTitle"/>
  <p:tag name="MH_ORDER" val="1"/>
</p:tagLst>
</file>

<file path=ppt/tags/tag165.xml><?xml version="1.0" encoding="utf-8"?>
<p:tagLst xmlns:a="http://schemas.openxmlformats.org/drawingml/2006/main" xmlns:r="http://schemas.openxmlformats.org/officeDocument/2006/relationships" xmlns:p="http://schemas.openxmlformats.org/presentationml/2006/main">
  <p:tag name="MH" val="20170705134705"/>
  <p:tag name="MH_LIBRARY" val="GRAPHIC"/>
  <p:tag name="MH_TYPE" val="Text"/>
  <p:tag name="MH_ORDER" val="4"/>
</p:tagLst>
</file>

<file path=ppt/tags/tag166.xml><?xml version="1.0" encoding="utf-8"?>
<p:tagLst xmlns:a="http://schemas.openxmlformats.org/drawingml/2006/main" xmlns:r="http://schemas.openxmlformats.org/officeDocument/2006/relationships" xmlns:p="http://schemas.openxmlformats.org/presentationml/2006/main">
  <p:tag name="MH" val="20170705134705"/>
  <p:tag name="MH_LIBRARY" val="GRAPHIC"/>
  <p:tag name="MH_TYPE" val="SubTitle"/>
  <p:tag name="MH_ORDER" val="4"/>
</p:tagLst>
</file>

<file path=ppt/tags/tag167.xml><?xml version="1.0" encoding="utf-8"?>
<p:tagLst xmlns:a="http://schemas.openxmlformats.org/drawingml/2006/main" xmlns:r="http://schemas.openxmlformats.org/officeDocument/2006/relationships" xmlns:p="http://schemas.openxmlformats.org/presentationml/2006/main">
  <p:tag name="MH" val="20170705134705"/>
  <p:tag name="MH_LIBRARY" val="GRAPHIC"/>
  <p:tag name="MH_TYPE" val="Text"/>
  <p:tag name="MH_ORDER" val="3"/>
</p:tagLst>
</file>

<file path=ppt/tags/tag168.xml><?xml version="1.0" encoding="utf-8"?>
<p:tagLst xmlns:a="http://schemas.openxmlformats.org/drawingml/2006/main" xmlns:r="http://schemas.openxmlformats.org/officeDocument/2006/relationships" xmlns:p="http://schemas.openxmlformats.org/presentationml/2006/main">
  <p:tag name="MH" val="20170705134705"/>
  <p:tag name="MH_LIBRARY" val="GRAPHIC"/>
  <p:tag name="MH_TYPE" val="SubTitle"/>
  <p:tag name="MH_ORDER" val="3"/>
</p:tagLst>
</file>

<file path=ppt/tags/tag169.xml><?xml version="1.0" encoding="utf-8"?>
<p:tagLst xmlns:a="http://schemas.openxmlformats.org/drawingml/2006/main" xmlns:r="http://schemas.openxmlformats.org/officeDocument/2006/relationships" xmlns:p="http://schemas.openxmlformats.org/presentationml/2006/main">
  <p:tag name="MH" val="20170705134705"/>
  <p:tag name="MH_LIBRARY" val="GRAPHIC"/>
  <p:tag name="MH_TYPE" val="Text"/>
  <p:tag name="MH_ORDER" val="2"/>
</p:tagLst>
</file>

<file path=ppt/tags/tag17.xml><?xml version="1.0" encoding="utf-8"?>
<p:tagLst xmlns:a="http://schemas.openxmlformats.org/drawingml/2006/main" xmlns:r="http://schemas.openxmlformats.org/officeDocument/2006/relationships" xmlns:p="http://schemas.openxmlformats.org/presentationml/2006/main">
  <p:tag name="MH" val="20170705134442"/>
  <p:tag name="MH_LIBRARY" val="GRAPHIC"/>
  <p:tag name="MH_TYPE" val="Other"/>
  <p:tag name="MH_ORDER" val="2"/>
</p:tagLst>
</file>

<file path=ppt/tags/tag170.xml><?xml version="1.0" encoding="utf-8"?>
<p:tagLst xmlns:a="http://schemas.openxmlformats.org/drawingml/2006/main" xmlns:r="http://schemas.openxmlformats.org/officeDocument/2006/relationships" xmlns:p="http://schemas.openxmlformats.org/presentationml/2006/main">
  <p:tag name="MH" val="20170705134705"/>
  <p:tag name="MH_LIBRARY" val="GRAPHIC"/>
  <p:tag name="MH_TYPE" val="SubTitle"/>
  <p:tag name="MH_ORDER" val="2"/>
</p:tagLst>
</file>

<file path=ppt/tags/tag171.xml><?xml version="1.0" encoding="utf-8"?>
<p:tagLst xmlns:a="http://schemas.openxmlformats.org/drawingml/2006/main" xmlns:r="http://schemas.openxmlformats.org/officeDocument/2006/relationships" xmlns:p="http://schemas.openxmlformats.org/presentationml/2006/main">
  <p:tag name="MH" val="20170705134705"/>
  <p:tag name="MH_LIBRARY" val="GRAPHIC"/>
  <p:tag name="MH_TYPE" val="Text"/>
  <p:tag name="MH_ORDER" val="1"/>
</p:tagLst>
</file>

<file path=ppt/tags/tag172.xml><?xml version="1.0" encoding="utf-8"?>
<p:tagLst xmlns:a="http://schemas.openxmlformats.org/drawingml/2006/main" xmlns:r="http://schemas.openxmlformats.org/officeDocument/2006/relationships" xmlns:p="http://schemas.openxmlformats.org/presentationml/2006/main">
  <p:tag name="MH" val="20170705134705"/>
  <p:tag name="MH_LIBRARY" val="GRAPHIC"/>
  <p:tag name="MH_TYPE" val="SubTitle"/>
  <p:tag name="MH_ORDER" val="1"/>
</p:tagLst>
</file>

<file path=ppt/tags/tag173.xml><?xml version="1.0" encoding="utf-8"?>
<p:tagLst xmlns:a="http://schemas.openxmlformats.org/drawingml/2006/main" xmlns:r="http://schemas.openxmlformats.org/officeDocument/2006/relationships" xmlns:p="http://schemas.openxmlformats.org/presentationml/2006/main">
  <p:tag name="MH_TYPE" val="#NeiR#"/>
  <p:tag name="MH_NUMBER" val="4"/>
  <p:tag name="MH_CATEGORY" val="#ShuJTB#"/>
  <p:tag name="MH_LAYOUT" val="SubTitleText"/>
  <p:tag name="MH" val="20170705134705"/>
  <p:tag name="MH_LIBRARY" val="GRAPHIC"/>
</p:tagLst>
</file>

<file path=ppt/tags/tag174.xml><?xml version="1.0" encoding="utf-8"?>
<p:tagLst xmlns:a="http://schemas.openxmlformats.org/drawingml/2006/main" xmlns:r="http://schemas.openxmlformats.org/officeDocument/2006/relationships" xmlns:p="http://schemas.openxmlformats.org/presentationml/2006/main">
  <p:tag name="MH" val="20170705134705"/>
  <p:tag name="MH_LIBRARY" val="GRAPHIC"/>
  <p:tag name="MH_TYPE" val="Text"/>
  <p:tag name="MH_ORDER" val="1"/>
</p:tagLst>
</file>

<file path=ppt/tags/tag175.xml><?xml version="1.0" encoding="utf-8"?>
<p:tagLst xmlns:a="http://schemas.openxmlformats.org/drawingml/2006/main" xmlns:r="http://schemas.openxmlformats.org/officeDocument/2006/relationships" xmlns:p="http://schemas.openxmlformats.org/presentationml/2006/main">
  <p:tag name="MH_TYPE" val="#NeiR#"/>
  <p:tag name="MH_NUMBER" val="4"/>
  <p:tag name="MH_CATEGORY" val="#ShuJTB#"/>
  <p:tag name="MH_LAYOUT" val="SubTitleText"/>
  <p:tag name="MH" val="20170705134705"/>
  <p:tag name="MH_LIBRARY" val="GRAPHIC"/>
</p:tagLst>
</file>

<file path=ppt/tags/tag176.xml><?xml version="1.0" encoding="utf-8"?>
<p:tagLst xmlns:a="http://schemas.openxmlformats.org/drawingml/2006/main" xmlns:r="http://schemas.openxmlformats.org/officeDocument/2006/relationships" xmlns:p="http://schemas.openxmlformats.org/presentationml/2006/main">
  <p:tag name="MH_TYPE" val="#NeiR#"/>
  <p:tag name="MH_NUMBER" val="4"/>
  <p:tag name="MH_CATEGORY" val="#ShuJTB#"/>
  <p:tag name="MH_LAYOUT" val="SubTitleText"/>
  <p:tag name="MH" val="20170705134705"/>
  <p:tag name="MH_LIBRARY" val="GRAPHIC"/>
</p:tagLst>
</file>

<file path=ppt/tags/tag177.xml><?xml version="1.0" encoding="utf-8"?>
<p:tagLst xmlns:a="http://schemas.openxmlformats.org/drawingml/2006/main" xmlns:r="http://schemas.openxmlformats.org/officeDocument/2006/relationships" xmlns:p="http://schemas.openxmlformats.org/presentationml/2006/main">
  <p:tag name="MH" val="20170705134705"/>
  <p:tag name="MH_LIBRARY" val="GRAPHIC"/>
  <p:tag name="MH_TYPE" val="SubTitle"/>
  <p:tag name="MH_ORDER" val="1"/>
</p:tagLst>
</file>

<file path=ppt/tags/tag178.xml><?xml version="1.0" encoding="utf-8"?>
<p:tagLst xmlns:a="http://schemas.openxmlformats.org/drawingml/2006/main" xmlns:r="http://schemas.openxmlformats.org/officeDocument/2006/relationships" xmlns:p="http://schemas.openxmlformats.org/presentationml/2006/main">
  <p:tag name="MH" val="20170705134705"/>
  <p:tag name="MH_LIBRARY" val="GRAPHIC"/>
  <p:tag name="MH_TYPE" val="SubTitle"/>
  <p:tag name="MH_ORDER" val="2"/>
</p:tagLst>
</file>

<file path=ppt/tags/tag179.xml><?xml version="1.0" encoding="utf-8"?>
<p:tagLst xmlns:a="http://schemas.openxmlformats.org/drawingml/2006/main" xmlns:r="http://schemas.openxmlformats.org/officeDocument/2006/relationships" xmlns:p="http://schemas.openxmlformats.org/presentationml/2006/main">
  <p:tag name="MH" val="20170705134705"/>
  <p:tag name="MH_LIBRARY" val="GRAPHIC"/>
  <p:tag name="MH_TYPE" val="SubTitle"/>
  <p:tag name="MH_ORDER" val="4"/>
</p:tagLst>
</file>

<file path=ppt/tags/tag18.xml><?xml version="1.0" encoding="utf-8"?>
<p:tagLst xmlns:a="http://schemas.openxmlformats.org/drawingml/2006/main" xmlns:r="http://schemas.openxmlformats.org/officeDocument/2006/relationships" xmlns:p="http://schemas.openxmlformats.org/presentationml/2006/main">
  <p:tag name="MH" val="20170705134442"/>
  <p:tag name="MH_LIBRARY" val="GRAPHIC"/>
  <p:tag name="MH_TYPE" val="SubTitle"/>
  <p:tag name="MH_ORDER" val="2"/>
</p:tagLst>
</file>

<file path=ppt/tags/tag180.xml><?xml version="1.0" encoding="utf-8"?>
<p:tagLst xmlns:a="http://schemas.openxmlformats.org/drawingml/2006/main" xmlns:r="http://schemas.openxmlformats.org/officeDocument/2006/relationships" xmlns:p="http://schemas.openxmlformats.org/presentationml/2006/main">
  <p:tag name="MH_TYPE" val="#NeiR#"/>
  <p:tag name="MH_NUMBER" val="4"/>
  <p:tag name="MH_CATEGORY" val="#ShuJTB#"/>
  <p:tag name="MH_LAYOUT" val="SubTitleText"/>
  <p:tag name="MH" val="20170705134705"/>
  <p:tag name="MH_LIBRARY" val="GRAPHIC"/>
</p:tagLst>
</file>

<file path=ppt/tags/tag181.xml><?xml version="1.0" encoding="utf-8"?>
<p:tagLst xmlns:a="http://schemas.openxmlformats.org/drawingml/2006/main" xmlns:r="http://schemas.openxmlformats.org/officeDocument/2006/relationships" xmlns:p="http://schemas.openxmlformats.org/presentationml/2006/main">
  <p:tag name="MH" val="20170705134747"/>
  <p:tag name="MH_LIBRARY" val="GRAPHIC"/>
  <p:tag name="MH_TYPE" val="SubTitle"/>
  <p:tag name="MH_ORDER" val="1"/>
</p:tagLst>
</file>

<file path=ppt/tags/tag182.xml><?xml version="1.0" encoding="utf-8"?>
<p:tagLst xmlns:a="http://schemas.openxmlformats.org/drawingml/2006/main" xmlns:r="http://schemas.openxmlformats.org/officeDocument/2006/relationships" xmlns:p="http://schemas.openxmlformats.org/presentationml/2006/main">
  <p:tag name="MH" val="20170705134747"/>
  <p:tag name="MH_LIBRARY" val="GRAPHIC"/>
  <p:tag name="MH_TYPE" val="SubTitle"/>
  <p:tag name="MH_ORDER" val="2"/>
</p:tagLst>
</file>

<file path=ppt/tags/tag183.xml><?xml version="1.0" encoding="utf-8"?>
<p:tagLst xmlns:a="http://schemas.openxmlformats.org/drawingml/2006/main" xmlns:r="http://schemas.openxmlformats.org/officeDocument/2006/relationships" xmlns:p="http://schemas.openxmlformats.org/presentationml/2006/main">
  <p:tag name="MH" val="20170705134747"/>
  <p:tag name="MH_LIBRARY" val="GRAPHIC"/>
  <p:tag name="MH_TYPE" val="SubTitle"/>
  <p:tag name="MH_ORDER" val="4"/>
</p:tagLst>
</file>

<file path=ppt/tags/tag184.xml><?xml version="1.0" encoding="utf-8"?>
<p:tagLst xmlns:a="http://schemas.openxmlformats.org/drawingml/2006/main" xmlns:r="http://schemas.openxmlformats.org/officeDocument/2006/relationships" xmlns:p="http://schemas.openxmlformats.org/presentationml/2006/main">
  <p:tag name="MH_TYPE" val="#NeiR#"/>
  <p:tag name="MH_NUMBER" val="4"/>
  <p:tag name="MH_CATEGORY" val="#ShuJTB#"/>
  <p:tag name="MH_LAYOUT" val="SubTitleText"/>
  <p:tag name="MH" val="20170705134705"/>
  <p:tag name="MH_LIBRARY" val="GRAPHIC"/>
</p:tagLst>
</file>

<file path=ppt/tags/tag185.xml><?xml version="1.0" encoding="utf-8"?>
<p:tagLst xmlns:a="http://schemas.openxmlformats.org/drawingml/2006/main" xmlns:r="http://schemas.openxmlformats.org/officeDocument/2006/relationships" xmlns:p="http://schemas.openxmlformats.org/presentationml/2006/main">
  <p:tag name="MH" val="20170705134755"/>
  <p:tag name="MH_LIBRARY" val="GRAPHIC"/>
  <p:tag name="MH_TYPE" val="Text"/>
  <p:tag name="MH_ORDER" val="3"/>
</p:tagLst>
</file>

<file path=ppt/tags/tag186.xml><?xml version="1.0" encoding="utf-8"?>
<p:tagLst xmlns:a="http://schemas.openxmlformats.org/drawingml/2006/main" xmlns:r="http://schemas.openxmlformats.org/officeDocument/2006/relationships" xmlns:p="http://schemas.openxmlformats.org/presentationml/2006/main">
  <p:tag name="MH" val="20170705134755"/>
  <p:tag name="MH_LIBRARY" val="GRAPHIC"/>
  <p:tag name="MH_TYPE" val="Text"/>
  <p:tag name="MH_ORDER" val="1"/>
</p:tagLst>
</file>

<file path=ppt/tags/tag187.xml><?xml version="1.0" encoding="utf-8"?>
<p:tagLst xmlns:a="http://schemas.openxmlformats.org/drawingml/2006/main" xmlns:r="http://schemas.openxmlformats.org/officeDocument/2006/relationships" xmlns:p="http://schemas.openxmlformats.org/presentationml/2006/main">
  <p:tag name="MH_TYPE" val="#NeiR#"/>
  <p:tag name="MH_NUMBER" val="4"/>
  <p:tag name="MH_CATEGORY" val="#ShuJTB#"/>
  <p:tag name="MH_LAYOUT" val="SubTitleText"/>
  <p:tag name="MH" val="20170705134705"/>
  <p:tag name="MH_LIBRARY" val="GRAPHIC"/>
</p:tagLst>
</file>

<file path=ppt/tags/tag188.xml><?xml version="1.0" encoding="utf-8"?>
<p:tagLst xmlns:a="http://schemas.openxmlformats.org/drawingml/2006/main" xmlns:r="http://schemas.openxmlformats.org/officeDocument/2006/relationships" xmlns:p="http://schemas.openxmlformats.org/presentationml/2006/main">
  <p:tag name="MH" val="20170705134705"/>
  <p:tag name="MH_LIBRARY" val="GRAPHIC"/>
  <p:tag name="MH_TYPE" val="SubTitle"/>
  <p:tag name="MH_ORDER" val="4"/>
</p:tagLst>
</file>

<file path=ppt/tags/tag189.xml><?xml version="1.0" encoding="utf-8"?>
<p:tagLst xmlns:a="http://schemas.openxmlformats.org/drawingml/2006/main" xmlns:r="http://schemas.openxmlformats.org/officeDocument/2006/relationships" xmlns:p="http://schemas.openxmlformats.org/presentationml/2006/main">
  <p:tag name="MH" val="20170705134705"/>
  <p:tag name="MH_LIBRARY" val="GRAPHIC"/>
  <p:tag name="MH_TYPE" val="SubTitle"/>
  <p:tag name="MH_ORDER" val="3"/>
</p:tagLst>
</file>

<file path=ppt/tags/tag19.xml><?xml version="1.0" encoding="utf-8"?>
<p:tagLst xmlns:a="http://schemas.openxmlformats.org/drawingml/2006/main" xmlns:r="http://schemas.openxmlformats.org/officeDocument/2006/relationships" xmlns:p="http://schemas.openxmlformats.org/presentationml/2006/main">
  <p:tag name="MH" val="20170705134442"/>
  <p:tag name="MH_LIBRARY" val="GRAPHIC"/>
  <p:tag name="MH_TYPE" val="Other"/>
  <p:tag name="MH_ORDER" val="6"/>
</p:tagLst>
</file>

<file path=ppt/tags/tag190.xml><?xml version="1.0" encoding="utf-8"?>
<p:tagLst xmlns:a="http://schemas.openxmlformats.org/drawingml/2006/main" xmlns:r="http://schemas.openxmlformats.org/officeDocument/2006/relationships" xmlns:p="http://schemas.openxmlformats.org/presentationml/2006/main">
  <p:tag name="MH" val="20170705134705"/>
  <p:tag name="MH_LIBRARY" val="GRAPHIC"/>
  <p:tag name="MH_TYPE" val="SubTitle"/>
  <p:tag name="MH_ORDER" val="2"/>
</p:tagLst>
</file>

<file path=ppt/tags/tag191.xml><?xml version="1.0" encoding="utf-8"?>
<p:tagLst xmlns:a="http://schemas.openxmlformats.org/drawingml/2006/main" xmlns:r="http://schemas.openxmlformats.org/officeDocument/2006/relationships" xmlns:p="http://schemas.openxmlformats.org/presentationml/2006/main">
  <p:tag name="MH" val="20170705134705"/>
  <p:tag name="MH_LIBRARY" val="GRAPHIC"/>
  <p:tag name="MH_TYPE" val="SubTitle"/>
  <p:tag name="MH_ORDER" val="1"/>
</p:tagLst>
</file>

<file path=ppt/tags/tag192.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YinZJG#"/>
  <p:tag name="MH_LAYOUT" val="TitleSubTitleDesc"/>
  <p:tag name="MH" val="20170705134459"/>
  <p:tag name="MH_LIBRARY" val="GRAPHIC"/>
</p:tagLst>
</file>

<file path=ppt/tags/tag193.xml><?xml version="1.0" encoding="utf-8"?>
<p:tagLst xmlns:a="http://schemas.openxmlformats.org/drawingml/2006/main" xmlns:r="http://schemas.openxmlformats.org/officeDocument/2006/relationships" xmlns:p="http://schemas.openxmlformats.org/presentationml/2006/main">
  <p:tag name="MH" val="20170705134636"/>
  <p:tag name="MH_LIBRARY" val="GRAPHIC"/>
  <p:tag name="MH_TYPE" val="Other"/>
  <p:tag name="MH_ORDER" val="7"/>
</p:tagLst>
</file>

<file path=ppt/tags/tag194.xml><?xml version="1.0" encoding="utf-8"?>
<p:tagLst xmlns:a="http://schemas.openxmlformats.org/drawingml/2006/main" xmlns:r="http://schemas.openxmlformats.org/officeDocument/2006/relationships" xmlns:p="http://schemas.openxmlformats.org/presentationml/2006/main">
  <p:tag name="MH" val="20170705134755"/>
  <p:tag name="MH_LIBRARY" val="GRAPHIC"/>
  <p:tag name="MH_TYPE" val="Text"/>
  <p:tag name="MH_ORDER" val="1"/>
</p:tagLst>
</file>

<file path=ppt/tags/tag195.xml><?xml version="1.0" encoding="utf-8"?>
<p:tagLst xmlns:a="http://schemas.openxmlformats.org/drawingml/2006/main" xmlns:r="http://schemas.openxmlformats.org/officeDocument/2006/relationships" xmlns:p="http://schemas.openxmlformats.org/presentationml/2006/main">
  <p:tag name="MH" val="20170705134755"/>
  <p:tag name="MH_LIBRARY" val="GRAPHIC"/>
  <p:tag name="MH_TYPE" val="Text"/>
  <p:tag name="MH_ORDER" val="3"/>
</p:tagLst>
</file>

<file path=ppt/tags/tag196.xml><?xml version="1.0" encoding="utf-8"?>
<p:tagLst xmlns:a="http://schemas.openxmlformats.org/drawingml/2006/main" xmlns:r="http://schemas.openxmlformats.org/officeDocument/2006/relationships" xmlns:p="http://schemas.openxmlformats.org/presentationml/2006/main">
  <p:tag name="MH" val="20170705134636"/>
  <p:tag name="MH_LIBRARY" val="GRAPHIC"/>
  <p:tag name="MH_TYPE" val="Other"/>
  <p:tag name="MH_ORDER" val="7"/>
</p:tagLst>
</file>

<file path=ppt/tags/tag197.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YinZJG#"/>
  <p:tag name="MH_LAYOUT" val="TitleSubTitleDesc"/>
  <p:tag name="MH" val="20170705134459"/>
  <p:tag name="MH_LIBRARY" val="GRAPHIC"/>
</p:tagLst>
</file>

<file path=ppt/tags/tag198.xml><?xml version="1.0" encoding="utf-8"?>
<p:tagLst xmlns:a="http://schemas.openxmlformats.org/drawingml/2006/main" xmlns:r="http://schemas.openxmlformats.org/officeDocument/2006/relationships" xmlns:p="http://schemas.openxmlformats.org/presentationml/2006/main">
  <p:tag name="MH" val="20170705134705"/>
  <p:tag name="MH_LIBRARY" val="GRAPHIC"/>
  <p:tag name="MH_TYPE" val="SubTitle"/>
  <p:tag name="MH_ORDER" val="1"/>
</p:tagLst>
</file>

<file path=ppt/tags/tag199.xml><?xml version="1.0" encoding="utf-8"?>
<p:tagLst xmlns:a="http://schemas.openxmlformats.org/drawingml/2006/main" xmlns:r="http://schemas.openxmlformats.org/officeDocument/2006/relationships" xmlns:p="http://schemas.openxmlformats.org/presentationml/2006/main">
  <p:tag name="MH" val="20170705134705"/>
  <p:tag name="MH_LIBRARY" val="GRAPHIC"/>
  <p:tag name="MH_TYPE" val="SubTitle"/>
  <p:tag name="MH_ORDER" val="1"/>
</p:tagLst>
</file>

<file path=ppt/tags/tag2.xml><?xml version="1.0" encoding="utf-8"?>
<p:tagLst xmlns:a="http://schemas.openxmlformats.org/drawingml/2006/main" xmlns:r="http://schemas.openxmlformats.org/officeDocument/2006/relationships" xmlns:p="http://schemas.openxmlformats.org/presentationml/2006/main">
  <p:tag name="MH" val="20170705134724"/>
  <p:tag name="MH_LIBRARY" val="GRAPHIC"/>
  <p:tag name="MH_TYPE" val="Title"/>
  <p:tag name="MH_ORDER" val="1"/>
</p:tagLst>
</file>

<file path=ppt/tags/tag20.xml><?xml version="1.0" encoding="utf-8"?>
<p:tagLst xmlns:a="http://schemas.openxmlformats.org/drawingml/2006/main" xmlns:r="http://schemas.openxmlformats.org/officeDocument/2006/relationships" xmlns:p="http://schemas.openxmlformats.org/presentationml/2006/main">
  <p:tag name="MH" val="20170705134442"/>
  <p:tag name="MH_LIBRARY" val="GRAPHIC"/>
  <p:tag name="MH_TYPE" val="Other"/>
  <p:tag name="MH_ORDER" val="1"/>
</p:tagLst>
</file>

<file path=ppt/tags/tag200.xml><?xml version="1.0" encoding="utf-8"?>
<p:tagLst xmlns:a="http://schemas.openxmlformats.org/drawingml/2006/main" xmlns:r="http://schemas.openxmlformats.org/officeDocument/2006/relationships" xmlns:p="http://schemas.openxmlformats.org/presentationml/2006/main">
  <p:tag name="MH" val="20170705134636"/>
  <p:tag name="MH_LIBRARY" val="GRAPHIC"/>
  <p:tag name="MH_TYPE" val="Other"/>
  <p:tag name="MH_ORDER" val="3"/>
</p:tagLst>
</file>

<file path=ppt/tags/tag201.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YinZJG#"/>
  <p:tag name="MH_LAYOUT" val="TitleSubTitleDesc"/>
  <p:tag name="MH" val="20170705134459"/>
  <p:tag name="MH_LIBRARY" val="GRAPHIC"/>
</p:tagLst>
</file>

<file path=ppt/tags/tag202.xml><?xml version="1.0" encoding="utf-8"?>
<p:tagLst xmlns:a="http://schemas.openxmlformats.org/drawingml/2006/main" xmlns:r="http://schemas.openxmlformats.org/officeDocument/2006/relationships" xmlns:p="http://schemas.openxmlformats.org/presentationml/2006/main">
  <p:tag name="MH" val="20170705134747"/>
  <p:tag name="MH_LIBRARY" val="GRAPHIC"/>
  <p:tag name="MH_TYPE" val="SubTitle"/>
  <p:tag name="MH_ORDER" val="1"/>
</p:tagLst>
</file>

<file path=ppt/tags/tag203.xml><?xml version="1.0" encoding="utf-8"?>
<p:tagLst xmlns:a="http://schemas.openxmlformats.org/drawingml/2006/main" xmlns:r="http://schemas.openxmlformats.org/officeDocument/2006/relationships" xmlns:p="http://schemas.openxmlformats.org/presentationml/2006/main">
  <p:tag name="MH" val="20170705134747"/>
  <p:tag name="MH_LIBRARY" val="GRAPHIC"/>
  <p:tag name="MH_TYPE" val="SubTitle"/>
  <p:tag name="MH_ORDER" val="1"/>
</p:tagLst>
</file>

<file path=ppt/tags/tag204.xml><?xml version="1.0" encoding="utf-8"?>
<p:tagLst xmlns:a="http://schemas.openxmlformats.org/drawingml/2006/main" xmlns:r="http://schemas.openxmlformats.org/officeDocument/2006/relationships" xmlns:p="http://schemas.openxmlformats.org/presentationml/2006/main">
  <p:tag name="MH" val="20170705134747"/>
  <p:tag name="MH_LIBRARY" val="GRAPHIC"/>
  <p:tag name="MH_TYPE" val="SubTitle"/>
  <p:tag name="MH_ORDER" val="1"/>
</p:tagLst>
</file>

<file path=ppt/tags/tag205.xml><?xml version="1.0" encoding="utf-8"?>
<p:tagLst xmlns:a="http://schemas.openxmlformats.org/drawingml/2006/main" xmlns:r="http://schemas.openxmlformats.org/officeDocument/2006/relationships" xmlns:p="http://schemas.openxmlformats.org/presentationml/2006/main">
  <p:tag name="MH" val="20170705134747"/>
  <p:tag name="MH_LIBRARY" val="GRAPHIC"/>
  <p:tag name="MH_TYPE" val="SubTitle"/>
  <p:tag name="MH_ORDER" val="1"/>
</p:tagLst>
</file>

<file path=ppt/tags/tag206.xml><?xml version="1.0" encoding="utf-8"?>
<p:tagLst xmlns:a="http://schemas.openxmlformats.org/drawingml/2006/main" xmlns:r="http://schemas.openxmlformats.org/officeDocument/2006/relationships" xmlns:p="http://schemas.openxmlformats.org/presentationml/2006/main">
  <p:tag name="MH" val="20170705134747"/>
  <p:tag name="MH_LIBRARY" val="GRAPHIC"/>
  <p:tag name="MH_TYPE" val="SubTitle"/>
  <p:tag name="MH_ORDER" val="1"/>
</p:tagLst>
</file>

<file path=ppt/tags/tag207.xml><?xml version="1.0" encoding="utf-8"?>
<p:tagLst xmlns:a="http://schemas.openxmlformats.org/drawingml/2006/main" xmlns:r="http://schemas.openxmlformats.org/officeDocument/2006/relationships" xmlns:p="http://schemas.openxmlformats.org/presentationml/2006/main">
  <p:tag name="MH" val="20170705134747"/>
  <p:tag name="MH_LIBRARY" val="GRAPHIC"/>
  <p:tag name="MH_TYPE" val="SubTitle"/>
  <p:tag name="MH_ORDER" val="1"/>
</p:tagLst>
</file>

<file path=ppt/tags/tag208.xml><?xml version="1.0" encoding="utf-8"?>
<p:tagLst xmlns:a="http://schemas.openxmlformats.org/drawingml/2006/main" xmlns:r="http://schemas.openxmlformats.org/officeDocument/2006/relationships" xmlns:p="http://schemas.openxmlformats.org/presentationml/2006/main">
  <p:tag name="MH" val="20170705134747"/>
  <p:tag name="MH_LIBRARY" val="GRAPHIC"/>
  <p:tag name="MH_TYPE" val="SubTitle"/>
  <p:tag name="MH_ORDER" val="1"/>
</p:tagLst>
</file>

<file path=ppt/tags/tag209.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YinZJG#"/>
  <p:tag name="MH_LAYOUT" val="TitleSubTitleDesc"/>
  <p:tag name="MH" val="20170705134459"/>
  <p:tag name="MH_LIBRARY" val="GRAPHIC"/>
</p:tagLst>
</file>

<file path=ppt/tags/tag21.xml><?xml version="1.0" encoding="utf-8"?>
<p:tagLst xmlns:a="http://schemas.openxmlformats.org/drawingml/2006/main" xmlns:r="http://schemas.openxmlformats.org/officeDocument/2006/relationships" xmlns:p="http://schemas.openxmlformats.org/presentationml/2006/main">
  <p:tag name="MH" val="20170705134442"/>
  <p:tag name="MH_LIBRARY" val="GRAPHIC"/>
  <p:tag name="MH_TYPE" val="SubTitle"/>
  <p:tag name="MH_ORDER" val="1"/>
</p:tagLst>
</file>

<file path=ppt/tags/tag210.xml><?xml version="1.0" encoding="utf-8"?>
<p:tagLst xmlns:a="http://schemas.openxmlformats.org/drawingml/2006/main" xmlns:r="http://schemas.openxmlformats.org/officeDocument/2006/relationships" xmlns:p="http://schemas.openxmlformats.org/presentationml/2006/main">
  <p:tag name="MH_TYPE" val="#NeiR#"/>
  <p:tag name="MH_NUMBER" val="4"/>
  <p:tag name="MH_CATEGORY" val="#ShuJTB#"/>
  <p:tag name="MH_LAYOUT" val="SubTitleText"/>
  <p:tag name="MH" val="20170705134705"/>
  <p:tag name="MH_LIBRARY" val="GRAPHIC"/>
</p:tagLst>
</file>

<file path=ppt/tags/tag211.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YinZJG#"/>
  <p:tag name="MH_LAYOUT" val="TitleSubTitleDesc"/>
  <p:tag name="MH" val="20170705134459"/>
  <p:tag name="MH_LIBRARY" val="GRAPHIC"/>
</p:tagLst>
</file>

<file path=ppt/tags/tag212.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YinZJG#"/>
  <p:tag name="MH_LAYOUT" val="TitleSubTitleDesc"/>
  <p:tag name="MH" val="20170705134459"/>
  <p:tag name="MH_LIBRARY" val="GRAPHIC"/>
</p:tagLst>
</file>

<file path=ppt/tags/tag213.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YinZJG#"/>
  <p:tag name="MH_LAYOUT" val="TitleSubTitleDesc"/>
  <p:tag name="MH" val="20170705134459"/>
  <p:tag name="MH_LIBRARY" val="GRAPHIC"/>
</p:tagLst>
</file>

<file path=ppt/tags/tag214.xml><?xml version="1.0" encoding="utf-8"?>
<p:tagLst xmlns:a="http://schemas.openxmlformats.org/drawingml/2006/main" xmlns:r="http://schemas.openxmlformats.org/officeDocument/2006/relationships" xmlns:p="http://schemas.openxmlformats.org/presentationml/2006/main">
  <p:tag name="MH_TYPE" val="#NeiR#"/>
  <p:tag name="MH_NUMBER" val="4"/>
  <p:tag name="MH_CATEGORY" val="#ShuJTB#"/>
  <p:tag name="MH_LAYOUT" val="SubTitleText"/>
  <p:tag name="MH" val="20170705134705"/>
  <p:tag name="MH_LIBRARY" val="GRAPHIC"/>
</p:tagLst>
</file>

<file path=ppt/tags/tag215.xml><?xml version="1.0" encoding="utf-8"?>
<p:tagLst xmlns:a="http://schemas.openxmlformats.org/drawingml/2006/main" xmlns:r="http://schemas.openxmlformats.org/officeDocument/2006/relationships" xmlns:p="http://schemas.openxmlformats.org/presentationml/2006/main">
  <p:tag name="MH" val="20170705134705"/>
  <p:tag name="MH_LIBRARY" val="GRAPHIC"/>
  <p:tag name="MH_TYPE" val="SubTitle"/>
  <p:tag name="MH_ORDER" val="1"/>
</p:tagLst>
</file>

<file path=ppt/tags/tag216.xml><?xml version="1.0" encoding="utf-8"?>
<p:tagLst xmlns:a="http://schemas.openxmlformats.org/drawingml/2006/main" xmlns:r="http://schemas.openxmlformats.org/officeDocument/2006/relationships" xmlns:p="http://schemas.openxmlformats.org/presentationml/2006/main">
  <p:tag name="MH" val="20170705134705"/>
  <p:tag name="MH_LIBRARY" val="GRAPHIC"/>
  <p:tag name="MH_TYPE" val="SubTitle"/>
  <p:tag name="MH_ORDER" val="2"/>
</p:tagLst>
</file>

<file path=ppt/tags/tag217.xml><?xml version="1.0" encoding="utf-8"?>
<p:tagLst xmlns:a="http://schemas.openxmlformats.org/drawingml/2006/main" xmlns:r="http://schemas.openxmlformats.org/officeDocument/2006/relationships" xmlns:p="http://schemas.openxmlformats.org/presentationml/2006/main">
  <p:tag name="MH" val="20170705134705"/>
  <p:tag name="MH_LIBRARY" val="GRAPHIC"/>
  <p:tag name="MH_TYPE" val="SubTitle"/>
  <p:tag name="MH_ORDER" val="4"/>
</p:tagLst>
</file>

<file path=ppt/tags/tag218.xml><?xml version="1.0" encoding="utf-8"?>
<p:tagLst xmlns:a="http://schemas.openxmlformats.org/drawingml/2006/main" xmlns:r="http://schemas.openxmlformats.org/officeDocument/2006/relationships" xmlns:p="http://schemas.openxmlformats.org/presentationml/2006/main">
  <p:tag name="MH" val="20170705134705"/>
  <p:tag name="MH_LIBRARY" val="GRAPHIC"/>
  <p:tag name="MH_TYPE" val="SubTitle"/>
  <p:tag name="MH_ORDER" val="4"/>
</p:tagLst>
</file>

<file path=ppt/tags/tag219.xml><?xml version="1.0" encoding="utf-8"?>
<p:tagLst xmlns:a="http://schemas.openxmlformats.org/drawingml/2006/main" xmlns:r="http://schemas.openxmlformats.org/officeDocument/2006/relationships" xmlns:p="http://schemas.openxmlformats.org/presentationml/2006/main">
  <p:tag name="MH" val="20170705134705"/>
  <p:tag name="MH_LIBRARY" val="GRAPHIC"/>
  <p:tag name="MH_TYPE" val="SubTitle"/>
  <p:tag name="MH_ORDER" val="2"/>
</p:tagLst>
</file>

<file path=ppt/tags/tag22.xml><?xml version="1.0" encoding="utf-8"?>
<p:tagLst xmlns:a="http://schemas.openxmlformats.org/drawingml/2006/main" xmlns:r="http://schemas.openxmlformats.org/officeDocument/2006/relationships" xmlns:p="http://schemas.openxmlformats.org/presentationml/2006/main">
  <p:tag name="MH" val="20170705134442"/>
  <p:tag name="MH_LIBRARY" val="GRAPHIC"/>
  <p:tag name="MH_TYPE" val="Text"/>
  <p:tag name="MH_ORDER" val="1"/>
</p:tagLst>
</file>

<file path=ppt/tags/tag220.xml><?xml version="1.0" encoding="utf-8"?>
<p:tagLst xmlns:a="http://schemas.openxmlformats.org/drawingml/2006/main" xmlns:r="http://schemas.openxmlformats.org/officeDocument/2006/relationships" xmlns:p="http://schemas.openxmlformats.org/presentationml/2006/main">
  <p:tag name="MH_TYPE" val="#NeiR#"/>
  <p:tag name="MH_NUMBER" val="4"/>
  <p:tag name="MH_CATEGORY" val="#ShuJTB#"/>
  <p:tag name="MH_LAYOUT" val="SubTitleText"/>
  <p:tag name="MH" val="20170705134705"/>
  <p:tag name="MH_LIBRARY" val="GRAPHIC"/>
</p:tagLst>
</file>

<file path=ppt/tags/tag221.xml><?xml version="1.0" encoding="utf-8"?>
<p:tagLst xmlns:a="http://schemas.openxmlformats.org/drawingml/2006/main" xmlns:r="http://schemas.openxmlformats.org/officeDocument/2006/relationships" xmlns:p="http://schemas.openxmlformats.org/presentationml/2006/main">
  <p:tag name="MH_TYPE" val="#NeiR#"/>
  <p:tag name="MH_NUMBER" val="4"/>
  <p:tag name="MH_CATEGORY" val="#ShuJTB#"/>
  <p:tag name="MH_LAYOUT" val="SubTitleText"/>
  <p:tag name="MH" val="20170705134705"/>
  <p:tag name="MH_LIBRARY" val="GRAPHIC"/>
</p:tagLst>
</file>

<file path=ppt/tags/tag23.xml><?xml version="1.0" encoding="utf-8"?>
<p:tagLst xmlns:a="http://schemas.openxmlformats.org/drawingml/2006/main" xmlns:r="http://schemas.openxmlformats.org/officeDocument/2006/relationships" xmlns:p="http://schemas.openxmlformats.org/presentationml/2006/main">
  <p:tag name="MH" val="20170705134442"/>
  <p:tag name="MH_LIBRARY" val="GRAPHIC"/>
  <p:tag name="MH_TYPE" val="Other"/>
  <p:tag name="MH_ORDER" val="5"/>
</p:tagLst>
</file>

<file path=ppt/tags/tag24.xml><?xml version="1.0" encoding="utf-8"?>
<p:tagLst xmlns:a="http://schemas.openxmlformats.org/drawingml/2006/main" xmlns:r="http://schemas.openxmlformats.org/officeDocument/2006/relationships" xmlns:p="http://schemas.openxmlformats.org/presentationml/2006/main">
  <p:tag name="MH_TYPE" val="#NeiR#"/>
  <p:tag name="MH_NUMBER" val="4"/>
  <p:tag name="MH_CATEGORY" val="#YinZJG#"/>
  <p:tag name="MH_LAYOUT" val="TitleSubTitleDesc"/>
  <p:tag name="MH" val="20170705134724"/>
  <p:tag name="MH_LIBRARY" val="GRAPHIC"/>
</p:tagLst>
</file>

<file path=ppt/tags/tag25.xml><?xml version="1.0" encoding="utf-8"?>
<p:tagLst xmlns:a="http://schemas.openxmlformats.org/drawingml/2006/main" xmlns:r="http://schemas.openxmlformats.org/officeDocument/2006/relationships" xmlns:p="http://schemas.openxmlformats.org/presentationml/2006/main">
  <p:tag name="MH_TYPE" val="#NeiR#"/>
  <p:tag name="MH_NUMBER" val="4"/>
  <p:tag name="MH_CATEGORY" val="#YinZJG#"/>
  <p:tag name="MH_LAYOUT" val="TitleSubTitleDesc"/>
  <p:tag name="MH" val="20170705134724"/>
  <p:tag name="MH_LIBRARY" val="GRAPHIC"/>
</p:tagLst>
</file>

<file path=ppt/tags/tag26.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YinZJG#"/>
  <p:tag name="MH_LAYOUT" val="TitleSubTitleDesc"/>
  <p:tag name="MH" val="20170705134459"/>
  <p:tag name="MH_LIBRARY" val="GRAPHIC"/>
</p:tagLst>
</file>

<file path=ppt/tags/tag27.xml><?xml version="1.0" encoding="utf-8"?>
<p:tagLst xmlns:a="http://schemas.openxmlformats.org/drawingml/2006/main" xmlns:r="http://schemas.openxmlformats.org/officeDocument/2006/relationships" xmlns:p="http://schemas.openxmlformats.org/presentationml/2006/main">
  <p:tag name="MH" val="20170705134459"/>
  <p:tag name="MH_LIBRARY" val="GRAPHIC"/>
  <p:tag name="MH_TYPE" val="Other"/>
  <p:tag name="MH_ORDER" val="2"/>
</p:tagLst>
</file>

<file path=ppt/tags/tag28.xml><?xml version="1.0" encoding="utf-8"?>
<p:tagLst xmlns:a="http://schemas.openxmlformats.org/drawingml/2006/main" xmlns:r="http://schemas.openxmlformats.org/officeDocument/2006/relationships" xmlns:p="http://schemas.openxmlformats.org/presentationml/2006/main">
  <p:tag name="MH" val="20170705134459"/>
  <p:tag name="MH_LIBRARY" val="GRAPHIC"/>
  <p:tag name="MH_TYPE" val="Other"/>
  <p:tag name="MH_ORDER" val="3"/>
</p:tagLst>
</file>

<file path=ppt/tags/tag29.xml><?xml version="1.0" encoding="utf-8"?>
<p:tagLst xmlns:a="http://schemas.openxmlformats.org/drawingml/2006/main" xmlns:r="http://schemas.openxmlformats.org/officeDocument/2006/relationships" xmlns:p="http://schemas.openxmlformats.org/presentationml/2006/main">
  <p:tag name="MH" val="20170705134459"/>
  <p:tag name="MH_LIBRARY" val="GRAPHIC"/>
  <p:tag name="MH_TYPE" val="Other"/>
  <p:tag name="MH_ORDER" val="1"/>
</p:tagLst>
</file>

<file path=ppt/tags/tag3.xml><?xml version="1.0" encoding="utf-8"?>
<p:tagLst xmlns:a="http://schemas.openxmlformats.org/drawingml/2006/main" xmlns:r="http://schemas.openxmlformats.org/officeDocument/2006/relationships" xmlns:p="http://schemas.openxmlformats.org/presentationml/2006/main">
  <p:tag name="MH" val="20170705134442"/>
  <p:tag name="MH_LIBRARY" val="GRAPHIC"/>
  <p:tag name="MH_TYPE" val="Text"/>
  <p:tag name="MH_ORDER" val="1"/>
</p:tagLst>
</file>

<file path=ppt/tags/tag30.xml><?xml version="1.0" encoding="utf-8"?>
<p:tagLst xmlns:a="http://schemas.openxmlformats.org/drawingml/2006/main" xmlns:r="http://schemas.openxmlformats.org/officeDocument/2006/relationships" xmlns:p="http://schemas.openxmlformats.org/presentationml/2006/main">
  <p:tag name="MH" val="20170705134459"/>
  <p:tag name="MH_LIBRARY" val="GRAPHIC"/>
  <p:tag name="MH_TYPE" val="SubTitle"/>
  <p:tag name="MH_ORDER" val="1"/>
</p:tagLst>
</file>

<file path=ppt/tags/tag31.xml><?xml version="1.0" encoding="utf-8"?>
<p:tagLst xmlns:a="http://schemas.openxmlformats.org/drawingml/2006/main" xmlns:r="http://schemas.openxmlformats.org/officeDocument/2006/relationships" xmlns:p="http://schemas.openxmlformats.org/presentationml/2006/main">
  <p:tag name="MH" val="20170705134459"/>
  <p:tag name="MH_LIBRARY" val="GRAPHIC"/>
  <p:tag name="MH_TYPE" val="SubTitle"/>
  <p:tag name="MH_ORDER" val="2"/>
</p:tagLst>
</file>

<file path=ppt/tags/tag32.xml><?xml version="1.0" encoding="utf-8"?>
<p:tagLst xmlns:a="http://schemas.openxmlformats.org/drawingml/2006/main" xmlns:r="http://schemas.openxmlformats.org/officeDocument/2006/relationships" xmlns:p="http://schemas.openxmlformats.org/presentationml/2006/main">
  <p:tag name="MH" val="20170705134459"/>
  <p:tag name="MH_LIBRARY" val="GRAPHIC"/>
  <p:tag name="MH_TYPE" val="SubTitle"/>
  <p:tag name="MH_ORDER" val="3"/>
</p:tagLst>
</file>

<file path=ppt/tags/tag33.xml><?xml version="1.0" encoding="utf-8"?>
<p:tagLst xmlns:a="http://schemas.openxmlformats.org/drawingml/2006/main" xmlns:r="http://schemas.openxmlformats.org/officeDocument/2006/relationships" xmlns:p="http://schemas.openxmlformats.org/presentationml/2006/main">
  <p:tag name="MH" val="20170705134459"/>
  <p:tag name="MH_LIBRARY" val="GRAPHIC"/>
  <p:tag name="MH_TYPE" val="Desc"/>
  <p:tag name="MH_ORDER" val="1"/>
</p:tagLst>
</file>

<file path=ppt/tags/tag34.xml><?xml version="1.0" encoding="utf-8"?>
<p:tagLst xmlns:a="http://schemas.openxmlformats.org/drawingml/2006/main" xmlns:r="http://schemas.openxmlformats.org/officeDocument/2006/relationships" xmlns:p="http://schemas.openxmlformats.org/presentationml/2006/main">
  <p:tag name="MH" val="20170705134459"/>
  <p:tag name="MH_LIBRARY" val="GRAPHIC"/>
  <p:tag name="MH_TYPE" val="Title"/>
  <p:tag name="MH_ORDER" val="1"/>
</p:tagLst>
</file>

<file path=ppt/tags/tag35.xml><?xml version="1.0" encoding="utf-8"?>
<p:tagLst xmlns:a="http://schemas.openxmlformats.org/drawingml/2006/main" xmlns:r="http://schemas.openxmlformats.org/officeDocument/2006/relationships" xmlns:p="http://schemas.openxmlformats.org/presentationml/2006/main">
  <p:tag name="MH_TYPE" val="#NeiR#"/>
  <p:tag name="MH_NUMBER" val="2"/>
  <p:tag name="MH_CATEGORY" val="#YinZJG#"/>
  <p:tag name="MH_LAYOUT" val="TitleSubTitle"/>
  <p:tag name="MH" val="20170705134447"/>
  <p:tag name="MH_LIBRARY" val="GRAPHIC"/>
</p:tagLst>
</file>

<file path=ppt/tags/tag36.xml><?xml version="1.0" encoding="utf-8"?>
<p:tagLst xmlns:a="http://schemas.openxmlformats.org/drawingml/2006/main" xmlns:r="http://schemas.openxmlformats.org/officeDocument/2006/relationships" xmlns:p="http://schemas.openxmlformats.org/presentationml/2006/main">
  <p:tag name="MH" val="20170705134636"/>
  <p:tag name="MH_LIBRARY" val="GRAPHIC"/>
  <p:tag name="MH_TYPE" val="Other"/>
  <p:tag name="MH_ORDER" val="7"/>
</p:tagLst>
</file>

<file path=ppt/tags/tag37.xml><?xml version="1.0" encoding="utf-8"?>
<p:tagLst xmlns:a="http://schemas.openxmlformats.org/drawingml/2006/main" xmlns:r="http://schemas.openxmlformats.org/officeDocument/2006/relationships" xmlns:p="http://schemas.openxmlformats.org/presentationml/2006/main">
  <p:tag name="MH" val="20170705134636"/>
  <p:tag name="MH_LIBRARY" val="GRAPHIC"/>
  <p:tag name="MH_TYPE" val="Other"/>
  <p:tag name="MH_ORDER" val="6"/>
</p:tagLst>
</file>

<file path=ppt/tags/tag38.xml><?xml version="1.0" encoding="utf-8"?>
<p:tagLst xmlns:a="http://schemas.openxmlformats.org/drawingml/2006/main" xmlns:r="http://schemas.openxmlformats.org/officeDocument/2006/relationships" xmlns:p="http://schemas.openxmlformats.org/presentationml/2006/main">
  <p:tag name="MH" val="20170705134636"/>
  <p:tag name="MH_LIBRARY" val="GRAPHIC"/>
  <p:tag name="MH_TYPE" val="Other"/>
  <p:tag name="MH_ORDER" val="3"/>
</p:tagLst>
</file>

<file path=ppt/tags/tag39.xml><?xml version="1.0" encoding="utf-8"?>
<p:tagLst xmlns:a="http://schemas.openxmlformats.org/drawingml/2006/main" xmlns:r="http://schemas.openxmlformats.org/officeDocument/2006/relationships" xmlns:p="http://schemas.openxmlformats.org/presentationml/2006/main">
  <p:tag name="MH" val="20170705134636"/>
  <p:tag name="MH_LIBRARY" val="GRAPHIC"/>
  <p:tag name="MH_TYPE" val="Other"/>
  <p:tag name="MH_ORDER" val="4"/>
</p:tagLst>
</file>

<file path=ppt/tags/tag4.xml><?xml version="1.0" encoding="utf-8"?>
<p:tagLst xmlns:a="http://schemas.openxmlformats.org/drawingml/2006/main" xmlns:r="http://schemas.openxmlformats.org/officeDocument/2006/relationships" xmlns:p="http://schemas.openxmlformats.org/presentationml/2006/main">
  <p:tag name="MH" val="20170705134442"/>
  <p:tag name="MH_LIBRARY" val="GRAPHIC"/>
  <p:tag name="MH_TYPE" val="Text"/>
  <p:tag name="MH_ORDER" val="1"/>
</p:tagLst>
</file>

<file path=ppt/tags/tag40.xml><?xml version="1.0" encoding="utf-8"?>
<p:tagLst xmlns:a="http://schemas.openxmlformats.org/drawingml/2006/main" xmlns:r="http://schemas.openxmlformats.org/officeDocument/2006/relationships" xmlns:p="http://schemas.openxmlformats.org/presentationml/2006/main">
  <p:tag name="MH" val="20170705134636"/>
  <p:tag name="MH_LIBRARY" val="GRAPHIC"/>
  <p:tag name="MH_TYPE" val="Other"/>
  <p:tag name="MH_ORDER" val="5"/>
</p:tagLst>
</file>

<file path=ppt/tags/tag41.xml><?xml version="1.0" encoding="utf-8"?>
<p:tagLst xmlns:a="http://schemas.openxmlformats.org/drawingml/2006/main" xmlns:r="http://schemas.openxmlformats.org/officeDocument/2006/relationships" xmlns:p="http://schemas.openxmlformats.org/presentationml/2006/main">
  <p:tag name="MH" val="20170705134636"/>
  <p:tag name="MH_LIBRARY" val="GRAPHIC"/>
  <p:tag name="MH_TYPE" val="Other"/>
  <p:tag name="MH_ORDER" val="6"/>
</p:tagLst>
</file>

<file path=ppt/tags/tag42.xml><?xml version="1.0" encoding="utf-8"?>
<p:tagLst xmlns:a="http://schemas.openxmlformats.org/drawingml/2006/main" xmlns:r="http://schemas.openxmlformats.org/officeDocument/2006/relationships" xmlns:p="http://schemas.openxmlformats.org/presentationml/2006/main">
  <p:tag name="MH" val="20170705134636"/>
  <p:tag name="MH_LIBRARY" val="GRAPHIC"/>
  <p:tag name="MH_TYPE" val="Other"/>
  <p:tag name="MH_ORDER" val="1"/>
</p:tagLst>
</file>

<file path=ppt/tags/tag43.xml><?xml version="1.0" encoding="utf-8"?>
<p:tagLst xmlns:a="http://schemas.openxmlformats.org/drawingml/2006/main" xmlns:r="http://schemas.openxmlformats.org/officeDocument/2006/relationships" xmlns:p="http://schemas.openxmlformats.org/presentationml/2006/main">
  <p:tag name="MH" val="20170705134636"/>
  <p:tag name="MH_LIBRARY" val="GRAPHIC"/>
  <p:tag name="MH_TYPE" val="Other"/>
  <p:tag name="MH_ORDER" val="2"/>
</p:tagLst>
</file>

<file path=ppt/tags/tag44.xml><?xml version="1.0" encoding="utf-8"?>
<p:tagLst xmlns:a="http://schemas.openxmlformats.org/drawingml/2006/main" xmlns:r="http://schemas.openxmlformats.org/officeDocument/2006/relationships" xmlns:p="http://schemas.openxmlformats.org/presentationml/2006/main">
  <p:tag name="MH" val="20170705134447"/>
  <p:tag name="MH_LIBRARY" val="GRAPHIC"/>
  <p:tag name="MH_TYPE" val="SubTitle"/>
  <p:tag name="MH_ORDER" val="1"/>
</p:tagLst>
</file>

<file path=ppt/tags/tag45.xml><?xml version="1.0" encoding="utf-8"?>
<p:tagLst xmlns:a="http://schemas.openxmlformats.org/drawingml/2006/main" xmlns:r="http://schemas.openxmlformats.org/officeDocument/2006/relationships" xmlns:p="http://schemas.openxmlformats.org/presentationml/2006/main">
  <p:tag name="MH" val="20170705134447"/>
  <p:tag name="MH_LIBRARY" val="GRAPHIC"/>
  <p:tag name="MH_TYPE" val="SubTitle"/>
  <p:tag name="MH_ORDER" val="2"/>
</p:tagLst>
</file>

<file path=ppt/tags/tag46.xml><?xml version="1.0" encoding="utf-8"?>
<p:tagLst xmlns:a="http://schemas.openxmlformats.org/drawingml/2006/main" xmlns:r="http://schemas.openxmlformats.org/officeDocument/2006/relationships" xmlns:p="http://schemas.openxmlformats.org/presentationml/2006/main">
  <p:tag name="MH" val="20170705134447"/>
  <p:tag name="MH_LIBRARY" val="GRAPHIC"/>
  <p:tag name="MH_TYPE" val="Other"/>
  <p:tag name="MH_ORDER" val="1"/>
</p:tagLst>
</file>

<file path=ppt/tags/tag47.xml><?xml version="1.0" encoding="utf-8"?>
<p:tagLst xmlns:a="http://schemas.openxmlformats.org/drawingml/2006/main" xmlns:r="http://schemas.openxmlformats.org/officeDocument/2006/relationships" xmlns:p="http://schemas.openxmlformats.org/presentationml/2006/main">
  <p:tag name="MH" val="20170705134447"/>
  <p:tag name="MH_LIBRARY" val="GRAPHIC"/>
  <p:tag name="MH_TYPE" val="Title"/>
  <p:tag name="MH_ORDER" val="1"/>
</p:tagLst>
</file>

<file path=ppt/tags/tag48.xml><?xml version="1.0" encoding="utf-8"?>
<p:tagLst xmlns:a="http://schemas.openxmlformats.org/drawingml/2006/main" xmlns:r="http://schemas.openxmlformats.org/officeDocument/2006/relationships" xmlns:p="http://schemas.openxmlformats.org/presentationml/2006/main">
  <p:tag name="MH" val="20170705134447"/>
  <p:tag name="MH_LIBRARY" val="GRAPHIC"/>
  <p:tag name="MH_TYPE" val="Other"/>
  <p:tag name="MH_ORDER" val="2"/>
</p:tagLst>
</file>

<file path=ppt/tags/tag49.xml><?xml version="1.0" encoding="utf-8"?>
<p:tagLst xmlns:a="http://schemas.openxmlformats.org/drawingml/2006/main" xmlns:r="http://schemas.openxmlformats.org/officeDocument/2006/relationships" xmlns:p="http://schemas.openxmlformats.org/presentationml/2006/main">
  <p:tag name="MH" val="20170705134447"/>
  <p:tag name="MH_LIBRARY" val="GRAPHIC"/>
  <p:tag name="MH_TYPE" val="Other"/>
  <p:tag name="MH_ORDER" val="3"/>
</p:tagLst>
</file>

<file path=ppt/tags/tag5.xml><?xml version="1.0" encoding="utf-8"?>
<p:tagLst xmlns:a="http://schemas.openxmlformats.org/drawingml/2006/main" xmlns:r="http://schemas.openxmlformats.org/officeDocument/2006/relationships" xmlns:p="http://schemas.openxmlformats.org/presentationml/2006/main">
  <p:tag name="MH" val="20170705134442"/>
  <p:tag name="MH_LIBRARY" val="GRAPHIC"/>
  <p:tag name="MH_TYPE" val="Text"/>
  <p:tag name="MH_ORDER" val="1"/>
</p:tagLst>
</file>

<file path=ppt/tags/tag50.xml><?xml version="1.0" encoding="utf-8"?>
<p:tagLst xmlns:a="http://schemas.openxmlformats.org/drawingml/2006/main" xmlns:r="http://schemas.openxmlformats.org/officeDocument/2006/relationships" xmlns:p="http://schemas.openxmlformats.org/presentationml/2006/main">
  <p:tag name="MH" val="20170705134447"/>
  <p:tag name="MH_LIBRARY" val="GRAPHIC"/>
  <p:tag name="MH_TYPE" val="Other"/>
  <p:tag name="MH_ORDER" val="4"/>
</p:tagLst>
</file>

<file path=ppt/tags/tag51.xml><?xml version="1.0" encoding="utf-8"?>
<p:tagLst xmlns:a="http://schemas.openxmlformats.org/drawingml/2006/main" xmlns:r="http://schemas.openxmlformats.org/officeDocument/2006/relationships" xmlns:p="http://schemas.openxmlformats.org/presentationml/2006/main">
  <p:tag name="MH" val="20170705134447"/>
  <p:tag name="MH_LIBRARY" val="GRAPHIC"/>
  <p:tag name="MH_TYPE" val="Other"/>
  <p:tag name="MH_ORDER" val="5"/>
</p:tagLst>
</file>

<file path=ppt/tags/tag52.xml><?xml version="1.0" encoding="utf-8"?>
<p:tagLst xmlns:a="http://schemas.openxmlformats.org/drawingml/2006/main" xmlns:r="http://schemas.openxmlformats.org/officeDocument/2006/relationships" xmlns:p="http://schemas.openxmlformats.org/presentationml/2006/main">
  <p:tag name="MH" val="20170705134447"/>
  <p:tag name="MH_LIBRARY" val="GRAPHIC"/>
  <p:tag name="MH_TYPE" val="Other"/>
  <p:tag name="MH_ORDER" val="6"/>
</p:tagLst>
</file>

<file path=ppt/tags/tag53.xml><?xml version="1.0" encoding="utf-8"?>
<p:tagLst xmlns:a="http://schemas.openxmlformats.org/drawingml/2006/main" xmlns:r="http://schemas.openxmlformats.org/officeDocument/2006/relationships" xmlns:p="http://schemas.openxmlformats.org/presentationml/2006/main">
  <p:tag name="MH" val="20170705134447"/>
  <p:tag name="MH_LIBRARY" val="GRAPHIC"/>
  <p:tag name="MH_TYPE" val="Other"/>
  <p:tag name="MH_ORDER" val="7"/>
</p:tagLst>
</file>

<file path=ppt/tags/tag54.xml><?xml version="1.0" encoding="utf-8"?>
<p:tagLst xmlns:a="http://schemas.openxmlformats.org/drawingml/2006/main" xmlns:r="http://schemas.openxmlformats.org/officeDocument/2006/relationships" xmlns:p="http://schemas.openxmlformats.org/presentationml/2006/main">
  <p:tag name="MH" val="20170705134447"/>
  <p:tag name="MH_LIBRARY" val="GRAPHIC"/>
  <p:tag name="MH_TYPE" val="Other"/>
  <p:tag name="MH_ORDER" val="8"/>
</p:tagLst>
</file>

<file path=ppt/tags/tag55.xml><?xml version="1.0" encoding="utf-8"?>
<p:tagLst xmlns:a="http://schemas.openxmlformats.org/drawingml/2006/main" xmlns:r="http://schemas.openxmlformats.org/officeDocument/2006/relationships" xmlns:p="http://schemas.openxmlformats.org/presentationml/2006/main">
  <p:tag name="MH" val="20170705134447"/>
  <p:tag name="MH_LIBRARY" val="GRAPHIC"/>
  <p:tag name="MH_TYPE" val="Other"/>
  <p:tag name="MH_ORDER" val="9"/>
</p:tagLst>
</file>

<file path=ppt/tags/tag56.xml><?xml version="1.0" encoding="utf-8"?>
<p:tagLst xmlns:a="http://schemas.openxmlformats.org/drawingml/2006/main" xmlns:r="http://schemas.openxmlformats.org/officeDocument/2006/relationships" xmlns:p="http://schemas.openxmlformats.org/presentationml/2006/main">
  <p:tag name="MH" val="20170705134447"/>
  <p:tag name="MH_LIBRARY" val="GRAPHIC"/>
  <p:tag name="MH_TYPE" val="Other"/>
  <p:tag name="MH_ORDER" val="10"/>
</p:tagLst>
</file>

<file path=ppt/tags/tag57.xml><?xml version="1.0" encoding="utf-8"?>
<p:tagLst xmlns:a="http://schemas.openxmlformats.org/drawingml/2006/main" xmlns:r="http://schemas.openxmlformats.org/officeDocument/2006/relationships" xmlns:p="http://schemas.openxmlformats.org/presentationml/2006/main">
  <p:tag name="MH" val="20170705134447"/>
  <p:tag name="MH_LIBRARY" val="GRAPHIC"/>
  <p:tag name="MH_TYPE" val="Other"/>
  <p:tag name="MH_ORDER" val="11"/>
</p:tagLst>
</file>

<file path=ppt/tags/tag58.xml><?xml version="1.0" encoding="utf-8"?>
<p:tagLst xmlns:a="http://schemas.openxmlformats.org/drawingml/2006/main" xmlns:r="http://schemas.openxmlformats.org/officeDocument/2006/relationships" xmlns:p="http://schemas.openxmlformats.org/presentationml/2006/main">
  <p:tag name="MH" val="20170705134447"/>
  <p:tag name="MH_LIBRARY" val="GRAPHIC"/>
  <p:tag name="MH_TYPE" val="Other"/>
  <p:tag name="MH_ORDER" val="12"/>
</p:tagLst>
</file>

<file path=ppt/tags/tag59.xml><?xml version="1.0" encoding="utf-8"?>
<p:tagLst xmlns:a="http://schemas.openxmlformats.org/drawingml/2006/main" xmlns:r="http://schemas.openxmlformats.org/officeDocument/2006/relationships" xmlns:p="http://schemas.openxmlformats.org/presentationml/2006/main">
  <p:tag name="MH" val="20170705134447"/>
  <p:tag name="MH_LIBRARY" val="GRAPHIC"/>
  <p:tag name="MH_TYPE" val="Other"/>
  <p:tag name="MH_ORDER" val="13"/>
</p:tagLst>
</file>

<file path=ppt/tags/tag6.xml><?xml version="1.0" encoding="utf-8"?>
<p:tagLst xmlns:a="http://schemas.openxmlformats.org/drawingml/2006/main" xmlns:r="http://schemas.openxmlformats.org/officeDocument/2006/relationships" xmlns:p="http://schemas.openxmlformats.org/presentationml/2006/main">
  <p:tag name="MH_TYPE" val="#NeiR#"/>
  <p:tag name="MH_NUMBER" val="4"/>
  <p:tag name="MH_CATEGORY" val="#YinZJG#"/>
  <p:tag name="MH_LAYOUT" val="TitleSubTitleDesc"/>
  <p:tag name="MH" val="20170705134724"/>
  <p:tag name="MH_LIBRARY" val="GRAPHIC"/>
</p:tagLst>
</file>

<file path=ppt/tags/tag60.xml><?xml version="1.0" encoding="utf-8"?>
<p:tagLst xmlns:a="http://schemas.openxmlformats.org/drawingml/2006/main" xmlns:r="http://schemas.openxmlformats.org/officeDocument/2006/relationships" xmlns:p="http://schemas.openxmlformats.org/presentationml/2006/main">
  <p:tag name="MH_TYPE" val="#NeiR#"/>
  <p:tag name="MH_NUMBER" val="2"/>
  <p:tag name="MH_CATEGORY" val="#YinZJG#"/>
  <p:tag name="MH_LAYOUT" val="TitleSubTitle"/>
  <p:tag name="MH" val="20170705134447"/>
  <p:tag name="MH_LIBRARY" val="GRAPHIC"/>
</p:tagLst>
</file>

<file path=ppt/tags/tag61.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YinZJG#"/>
  <p:tag name="MH_LAYOUT" val="TitleSubTitleDesc"/>
  <p:tag name="MH" val="20170705134459"/>
  <p:tag name="MH_LIBRARY" val="GRAPHIC"/>
</p:tagLst>
</file>

<file path=ppt/tags/tag62.xml><?xml version="1.0" encoding="utf-8"?>
<p:tagLst xmlns:a="http://schemas.openxmlformats.org/drawingml/2006/main" xmlns:r="http://schemas.openxmlformats.org/officeDocument/2006/relationships" xmlns:p="http://schemas.openxmlformats.org/presentationml/2006/main">
  <p:tag name="MH" val="20170705134442"/>
  <p:tag name="MH_LIBRARY" val="GRAPHIC"/>
  <p:tag name="MH_TYPE" val="Text"/>
  <p:tag name="MH_ORDER" val="1"/>
</p:tagLst>
</file>

<file path=ppt/tags/tag63.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SubTitle"/>
  <p:tag name="MH_ORDER" val="1"/>
</p:tagLst>
</file>

<file path=ppt/tags/tag64.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Text"/>
  <p:tag name="MH_ORDER" val="1"/>
</p:tagLst>
</file>

<file path=ppt/tags/tag65.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Other"/>
  <p:tag name="MH_ORDER" val="1"/>
</p:tagLst>
</file>

<file path=ppt/tags/tag66.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Other"/>
  <p:tag name="MH_ORDER" val="2"/>
</p:tagLst>
</file>

<file path=ppt/tags/tag67.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Other"/>
  <p:tag name="MH_ORDER" val="3"/>
</p:tagLst>
</file>

<file path=ppt/tags/tag68.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Other"/>
  <p:tag name="MH_ORDER" val="4"/>
</p:tagLst>
</file>

<file path=ppt/tags/tag69.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Other"/>
  <p:tag name="MH_ORDER" val="5"/>
</p:tagLst>
</file>

<file path=ppt/tags/tag7.xml><?xml version="1.0" encoding="utf-8"?>
<p:tagLst xmlns:a="http://schemas.openxmlformats.org/drawingml/2006/main" xmlns:r="http://schemas.openxmlformats.org/officeDocument/2006/relationships" xmlns:p="http://schemas.openxmlformats.org/presentationml/2006/main">
  <p:tag name="MH" val="20170705134442"/>
  <p:tag name="MH_LIBRARY" val="GRAPHIC"/>
  <p:tag name="MH_TYPE" val="Other"/>
  <p:tag name="MH_ORDER" val="4"/>
</p:tagLst>
</file>

<file path=ppt/tags/tag70.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Other"/>
  <p:tag name="MH_ORDER" val="6"/>
</p:tagLst>
</file>

<file path=ppt/tags/tag71.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Other"/>
  <p:tag name="MH_ORDER" val="7"/>
</p:tagLst>
</file>

<file path=ppt/tags/tag72.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Other"/>
  <p:tag name="MH_ORDER" val="8"/>
</p:tagLst>
</file>

<file path=ppt/tags/tag73.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Other"/>
  <p:tag name="MH_ORDER" val="9"/>
</p:tagLst>
</file>

<file path=ppt/tags/tag74.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Other"/>
  <p:tag name="MH_ORDER" val="10"/>
</p:tagLst>
</file>

<file path=ppt/tags/tag75.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Other"/>
  <p:tag name="MH_ORDER" val="11"/>
</p:tagLst>
</file>

<file path=ppt/tags/tag76.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Other"/>
  <p:tag name="MH_ORDER" val="12"/>
</p:tagLst>
</file>

<file path=ppt/tags/tag77.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Other"/>
  <p:tag name="MH_ORDER" val="13"/>
</p:tagLst>
</file>

<file path=ppt/tags/tag78.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Other"/>
  <p:tag name="MH_ORDER" val="14"/>
</p:tagLst>
</file>

<file path=ppt/tags/tag79.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Other"/>
  <p:tag name="MH_ORDER" val="15"/>
</p:tagLst>
</file>

<file path=ppt/tags/tag8.xml><?xml version="1.0" encoding="utf-8"?>
<p:tagLst xmlns:a="http://schemas.openxmlformats.org/drawingml/2006/main" xmlns:r="http://schemas.openxmlformats.org/officeDocument/2006/relationships" xmlns:p="http://schemas.openxmlformats.org/presentationml/2006/main">
  <p:tag name="MH" val="20170705134442"/>
  <p:tag name="MH_LIBRARY" val="GRAPHIC"/>
  <p:tag name="MH_TYPE" val="Other"/>
  <p:tag name="MH_ORDER" val="3"/>
</p:tagLst>
</file>

<file path=ppt/tags/tag80.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Other"/>
  <p:tag name="MH_ORDER" val="16"/>
</p:tagLst>
</file>

<file path=ppt/tags/tag81.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Other"/>
  <p:tag name="MH_ORDER" val="17"/>
</p:tagLst>
</file>

<file path=ppt/tags/tag82.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Other"/>
  <p:tag name="MH_ORDER" val="18"/>
</p:tagLst>
</file>

<file path=ppt/tags/tag83.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Other"/>
  <p:tag name="MH_ORDER" val="19"/>
</p:tagLst>
</file>

<file path=ppt/tags/tag84.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Other"/>
  <p:tag name="MH_ORDER" val="20"/>
</p:tagLst>
</file>

<file path=ppt/tags/tag85.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SubTitle"/>
  <p:tag name="MH_ORDER" val="1"/>
</p:tagLst>
</file>

<file path=ppt/tags/tag86.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Text"/>
  <p:tag name="MH_ORDER" val="1"/>
</p:tagLst>
</file>

<file path=ppt/tags/tag87.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Other"/>
  <p:tag name="MH_ORDER" val="1"/>
</p:tagLst>
</file>

<file path=ppt/tags/tag88.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Other"/>
  <p:tag name="MH_ORDER" val="2"/>
</p:tagLst>
</file>

<file path=ppt/tags/tag89.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Other"/>
  <p:tag name="MH_ORDER" val="3"/>
</p:tagLst>
</file>

<file path=ppt/tags/tag9.xml><?xml version="1.0" encoding="utf-8"?>
<p:tagLst xmlns:a="http://schemas.openxmlformats.org/drawingml/2006/main" xmlns:r="http://schemas.openxmlformats.org/officeDocument/2006/relationships" xmlns:p="http://schemas.openxmlformats.org/presentationml/2006/main">
  <p:tag name="MH" val="20170705134442"/>
  <p:tag name="MH_LIBRARY" val="GRAPHIC"/>
  <p:tag name="MH_TYPE" val="SubTitle"/>
  <p:tag name="MH_ORDER" val="3"/>
</p:tagLst>
</file>

<file path=ppt/tags/tag90.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Other"/>
  <p:tag name="MH_ORDER" val="4"/>
</p:tagLst>
</file>

<file path=ppt/tags/tag91.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Other"/>
  <p:tag name="MH_ORDER" val="5"/>
</p:tagLst>
</file>

<file path=ppt/tags/tag92.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Other"/>
  <p:tag name="MH_ORDER" val="6"/>
</p:tagLst>
</file>

<file path=ppt/tags/tag93.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Other"/>
  <p:tag name="MH_ORDER" val="7"/>
</p:tagLst>
</file>

<file path=ppt/tags/tag94.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Other"/>
  <p:tag name="MH_ORDER" val="8"/>
</p:tagLst>
</file>

<file path=ppt/tags/tag95.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Other"/>
  <p:tag name="MH_ORDER" val="9"/>
</p:tagLst>
</file>

<file path=ppt/tags/tag96.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Other"/>
  <p:tag name="MH_ORDER" val="10"/>
</p:tagLst>
</file>

<file path=ppt/tags/tag97.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Other"/>
  <p:tag name="MH_ORDER" val="11"/>
</p:tagLst>
</file>

<file path=ppt/tags/tag98.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Other"/>
  <p:tag name="MH_ORDER" val="12"/>
</p:tagLst>
</file>

<file path=ppt/tags/tag99.xml><?xml version="1.0" encoding="utf-8"?>
<p:tagLst xmlns:a="http://schemas.openxmlformats.org/drawingml/2006/main" xmlns:r="http://schemas.openxmlformats.org/officeDocument/2006/relationships" xmlns:p="http://schemas.openxmlformats.org/presentationml/2006/main">
  <p:tag name="MH" val="20170705134437"/>
  <p:tag name="MH_LIBRARY" val="GRAPHIC"/>
  <p:tag name="MH_TYPE" val="Other"/>
  <p:tag name="MH_ORDER" val="13"/>
</p:tagLst>
</file>

<file path=ppt/theme/theme1.xml><?xml version="1.0" encoding="utf-8"?>
<a:theme xmlns:a="http://schemas.openxmlformats.org/drawingml/2006/main" name="包图主题2">
  <a:themeElements>
    <a:clrScheme name="自定义 52">
      <a:dk1>
        <a:sysClr val="windowText" lastClr="000000"/>
      </a:dk1>
      <a:lt1>
        <a:sysClr val="window" lastClr="FFFFFF"/>
      </a:lt1>
      <a:dk2>
        <a:srgbClr val="44546A"/>
      </a:dk2>
      <a:lt2>
        <a:srgbClr val="E7E6E6"/>
      </a:lt2>
      <a:accent1>
        <a:srgbClr val="DE7272"/>
      </a:accent1>
      <a:accent2>
        <a:srgbClr val="92BD61"/>
      </a:accent2>
      <a:accent3>
        <a:srgbClr val="ECD873"/>
      </a:accent3>
      <a:accent4>
        <a:srgbClr val="1CA196"/>
      </a:accent4>
      <a:accent5>
        <a:srgbClr val="DE7272"/>
      </a:accent5>
      <a:accent6>
        <a:srgbClr val="92BD61"/>
      </a:accent6>
      <a:hlink>
        <a:srgbClr val="0563C1"/>
      </a:hlink>
      <a:folHlink>
        <a:srgbClr val="954F72"/>
      </a:folHlink>
    </a:clrScheme>
    <a:fontScheme name="自定义 1">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包图主题2</Template>
  <TotalTime>2252</TotalTime>
  <Words>4527</Words>
  <Application>Microsoft Office PowerPoint</Application>
  <PresentationFormat>宽屏</PresentationFormat>
  <Paragraphs>647</Paragraphs>
  <Slides>47</Slides>
  <Notes>47</Notes>
  <HiddenSlides>0</HiddenSlides>
  <MMClips>0</MMClips>
  <ScaleCrop>false</ScaleCrop>
  <HeadingPairs>
    <vt:vector size="8" baseType="variant">
      <vt:variant>
        <vt:lpstr>已用的字体</vt:lpstr>
      </vt:variant>
      <vt:variant>
        <vt:i4>13</vt:i4>
      </vt:variant>
      <vt:variant>
        <vt:lpstr>主题</vt:lpstr>
      </vt:variant>
      <vt:variant>
        <vt:i4>1</vt:i4>
      </vt:variant>
      <vt:variant>
        <vt:lpstr>嵌入 OLE 服务器</vt:lpstr>
      </vt:variant>
      <vt:variant>
        <vt:i4>2</vt:i4>
      </vt:variant>
      <vt:variant>
        <vt:lpstr>幻灯片标题</vt:lpstr>
      </vt:variant>
      <vt:variant>
        <vt:i4>47</vt:i4>
      </vt:variant>
    </vt:vector>
  </HeadingPairs>
  <TitlesOfParts>
    <vt:vector size="63" baseType="lpstr">
      <vt:lpstr>Aharoni</vt:lpstr>
      <vt:lpstr>等线</vt:lpstr>
      <vt:lpstr>汉仪趣黑W</vt:lpstr>
      <vt:lpstr>黑体</vt:lpstr>
      <vt:lpstr>华文楷体</vt:lpstr>
      <vt:lpstr>迷你简准圆</vt:lpstr>
      <vt:lpstr>宋体</vt:lpstr>
      <vt:lpstr>微软雅黑</vt:lpstr>
      <vt:lpstr>Arial</vt:lpstr>
      <vt:lpstr>Calibri</vt:lpstr>
      <vt:lpstr>Impact</vt:lpstr>
      <vt:lpstr>Times New Roman</vt:lpstr>
      <vt:lpstr>Wingdings</vt:lpstr>
      <vt:lpstr>包图主题2</vt:lpstr>
      <vt:lpstr>CorelDRAW</vt:lpstr>
      <vt:lpstr>Visio</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逆流的小鱼</dc:creator>
  <cp:lastModifiedBy>木雯佳</cp:lastModifiedBy>
  <cp:revision>944</cp:revision>
  <dcterms:created xsi:type="dcterms:W3CDTF">2017-07-05T04:53:00Z</dcterms:created>
  <dcterms:modified xsi:type="dcterms:W3CDTF">2017-10-29T09:43:12Z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2052-10.1.0.6876</vt:lpwstr>
  </property>
</Properties>
</file>