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73" r:id="rId2"/>
    <p:sldId id="2096" r:id="rId3"/>
    <p:sldId id="2097" r:id="rId4"/>
    <p:sldId id="2056" r:id="rId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05F2C04-C923-438B-8C0F-E0CD2BADF298}">
      <wppc:fontMiss xmlns:wppc="http://www.wps.cn/officeDocument/PresentationCustomData" xmlns="" type="true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875" autoAdjust="0"/>
  </p:normalViewPr>
  <p:slideViewPr>
    <p:cSldViewPr snapToGrid="0">
      <p:cViewPr varScale="1">
        <p:scale>
          <a:sx n="62" d="100"/>
          <a:sy n="62" d="100"/>
        </p:scale>
        <p:origin x="-341" y="-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#2">
  <dgm:title val=""/>
  <dgm:desc val=""/>
  <dgm:catLst>
    <dgm:cat type="colorful" pri="10500"/>
  </dgm:catLst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2">
  <dgm:title val=""/>
  <dgm:desc val=""/>
  <dgm:catLst>
    <dgm:cat type="colorful" pri="10500"/>
  </dgm:catLst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FB77DC-55C7-43BD-817C-D756D36C8246}" type="doc">
      <dgm:prSet loTypeId="urn:microsoft.com/office/officeart/2005/8/layout/matrix2" loCatId="matrix" qsTypeId="urn:microsoft.com/office/officeart/2005/8/quickstyle/simple1#1" qsCatId="simple" csTypeId="urn:microsoft.com/office/officeart/2005/8/colors/colorful5#1" csCatId="colorful" phldr="1"/>
      <dgm:spPr/>
      <dgm:t>
        <a:bodyPr/>
        <a:lstStyle/>
        <a:p>
          <a:endParaRPr lang="zh-CN" altLang="en-US"/>
        </a:p>
      </dgm:t>
    </dgm:pt>
    <dgm:pt modelId="{2CA8A2C3-CF19-4292-952C-4037D43D8122}">
      <dgm:prSet phldrT="[文本]"/>
      <dgm:spPr/>
      <dgm:t>
        <a:bodyPr/>
        <a:lstStyle/>
        <a:p>
          <a:r>
            <a:rPr lang="zh-CN" altLang="en-US" dirty="0"/>
            <a:t>基础功能免费</a:t>
          </a:r>
        </a:p>
      </dgm:t>
    </dgm:pt>
    <dgm:pt modelId="{9F97CD25-6762-4A4E-BA1E-295FF4B2E3E1}" type="parTrans" cxnId="{71D25F90-03EC-4DCD-AE4C-DDF5CA912424}">
      <dgm:prSet/>
      <dgm:spPr/>
      <dgm:t>
        <a:bodyPr/>
        <a:lstStyle/>
        <a:p>
          <a:endParaRPr lang="zh-CN" altLang="en-US"/>
        </a:p>
      </dgm:t>
    </dgm:pt>
    <dgm:pt modelId="{23085B73-A39C-446C-A85C-ED9B4B65BB4B}" type="sibTrans" cxnId="{71D25F90-03EC-4DCD-AE4C-DDF5CA912424}">
      <dgm:prSet/>
      <dgm:spPr/>
      <dgm:t>
        <a:bodyPr/>
        <a:lstStyle/>
        <a:p>
          <a:endParaRPr lang="zh-CN" altLang="en-US"/>
        </a:p>
      </dgm:t>
    </dgm:pt>
    <dgm:pt modelId="{6B37DC9C-468C-4D1F-B890-55F076B76266}">
      <dgm:prSet phldrT="[文本]"/>
      <dgm:spPr/>
      <dgm:t>
        <a:bodyPr/>
        <a:lstStyle/>
        <a:p>
          <a:r>
            <a:rPr lang="zh-CN" dirty="0"/>
            <a:t>园所</a:t>
          </a:r>
          <a:r>
            <a:rPr lang="zh-CN" altLang="en-US" dirty="0"/>
            <a:t>硬件</a:t>
          </a:r>
          <a:r>
            <a:rPr lang="en-US" dirty="0"/>
            <a:t>B</a:t>
          </a:r>
          <a:r>
            <a:rPr lang="zh-CN" dirty="0"/>
            <a:t>端</a:t>
          </a:r>
          <a:r>
            <a:rPr lang="zh-CN" altLang="en-US" dirty="0"/>
            <a:t>或</a:t>
          </a:r>
          <a:r>
            <a:rPr lang="en-US" altLang="zh-CN" dirty="0"/>
            <a:t>C</a:t>
          </a:r>
          <a:r>
            <a:rPr lang="zh-CN" altLang="en-US" dirty="0"/>
            <a:t>端</a:t>
          </a:r>
          <a:r>
            <a:rPr lang="zh-CN" dirty="0"/>
            <a:t>收费</a:t>
          </a:r>
          <a:endParaRPr lang="zh-CN" altLang="en-US" dirty="0"/>
        </a:p>
      </dgm:t>
    </dgm:pt>
    <dgm:pt modelId="{B8A64AC6-8B43-4FC5-9698-4058768C326F}" type="parTrans" cxnId="{78FC5200-BD6C-4CEF-BBF5-3ECB4F040CAB}">
      <dgm:prSet/>
      <dgm:spPr/>
      <dgm:t>
        <a:bodyPr/>
        <a:lstStyle/>
        <a:p>
          <a:endParaRPr lang="zh-CN" altLang="en-US"/>
        </a:p>
      </dgm:t>
    </dgm:pt>
    <dgm:pt modelId="{0C0499CB-D8D9-495B-84D8-6595C3BCCF11}" type="sibTrans" cxnId="{78FC5200-BD6C-4CEF-BBF5-3ECB4F040CAB}">
      <dgm:prSet/>
      <dgm:spPr/>
      <dgm:t>
        <a:bodyPr/>
        <a:lstStyle/>
        <a:p>
          <a:endParaRPr lang="zh-CN" altLang="en-US"/>
        </a:p>
      </dgm:t>
    </dgm:pt>
    <dgm:pt modelId="{2C3E821A-236F-47FB-9BB6-52924827AADA}">
      <dgm:prSet phldrT="[文本]"/>
      <dgm:spPr/>
      <dgm:t>
        <a:bodyPr/>
        <a:lstStyle/>
        <a:p>
          <a:r>
            <a:rPr lang="zh-CN" dirty="0"/>
            <a:t>家长端功能</a:t>
          </a:r>
          <a:r>
            <a:rPr lang="en-US" dirty="0"/>
            <a:t>C</a:t>
          </a:r>
          <a:r>
            <a:rPr lang="zh-CN" dirty="0"/>
            <a:t>端收费</a:t>
          </a:r>
          <a:endParaRPr lang="zh-CN" altLang="en-US" dirty="0"/>
        </a:p>
      </dgm:t>
    </dgm:pt>
    <dgm:pt modelId="{61B4B868-07E3-462D-B71D-5B2B888F2837}" type="parTrans" cxnId="{DFE35C94-C571-44A2-9A77-1E304696E92E}">
      <dgm:prSet/>
      <dgm:spPr/>
      <dgm:t>
        <a:bodyPr/>
        <a:lstStyle/>
        <a:p>
          <a:endParaRPr lang="zh-CN" altLang="en-US"/>
        </a:p>
      </dgm:t>
    </dgm:pt>
    <dgm:pt modelId="{4F0CDDF3-A93D-4E22-A9D6-860E30B6A466}" type="sibTrans" cxnId="{DFE35C94-C571-44A2-9A77-1E304696E92E}">
      <dgm:prSet/>
      <dgm:spPr/>
      <dgm:t>
        <a:bodyPr/>
        <a:lstStyle/>
        <a:p>
          <a:endParaRPr lang="zh-CN" altLang="en-US"/>
        </a:p>
      </dgm:t>
    </dgm:pt>
    <dgm:pt modelId="{1C13BD0F-0515-4AC3-BC80-165C903E9003}">
      <dgm:prSet phldrT="[文本]"/>
      <dgm:spPr/>
      <dgm:t>
        <a:bodyPr/>
        <a:lstStyle/>
        <a:p>
          <a:r>
            <a:rPr lang="zh-CN" altLang="en-US" dirty="0"/>
            <a:t>支持园所统付</a:t>
          </a:r>
        </a:p>
      </dgm:t>
    </dgm:pt>
    <dgm:pt modelId="{DD4167C4-997D-41EE-B411-71D34852667D}" type="parTrans" cxnId="{9B426F7E-14F2-49CA-89AE-4566E544E5C7}">
      <dgm:prSet/>
      <dgm:spPr/>
      <dgm:t>
        <a:bodyPr/>
        <a:lstStyle/>
        <a:p>
          <a:endParaRPr lang="zh-CN" altLang="en-US"/>
        </a:p>
      </dgm:t>
    </dgm:pt>
    <dgm:pt modelId="{F53C7511-FE5A-4437-910D-6AAD37412C48}" type="sibTrans" cxnId="{9B426F7E-14F2-49CA-89AE-4566E544E5C7}">
      <dgm:prSet/>
      <dgm:spPr/>
      <dgm:t>
        <a:bodyPr/>
        <a:lstStyle/>
        <a:p>
          <a:endParaRPr lang="zh-CN" altLang="en-US"/>
        </a:p>
      </dgm:t>
    </dgm:pt>
    <dgm:pt modelId="{719F5ACB-D9AA-433A-958C-B796AF6F9B8E}" type="pres">
      <dgm:prSet presAssocID="{EDFB77DC-55C7-43BD-817C-D756D36C8246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25A30092-7B1B-4782-9D44-B3940AD86580}" type="pres">
      <dgm:prSet presAssocID="{EDFB77DC-55C7-43BD-817C-D756D36C8246}" presName="axisShape" presStyleLbl="bgShp" presStyleIdx="0" presStyleCnt="1"/>
      <dgm:spPr>
        <a:solidFill>
          <a:schemeClr val="accent6"/>
        </a:solidFill>
      </dgm:spPr>
    </dgm:pt>
    <dgm:pt modelId="{F926CBFD-0CE8-413B-8371-68D4E0E32BC6}" type="pres">
      <dgm:prSet presAssocID="{EDFB77DC-55C7-43BD-817C-D756D36C8246}" presName="rect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B9B5614-B317-409F-AB13-B890FAD759B9}" type="pres">
      <dgm:prSet presAssocID="{EDFB77DC-55C7-43BD-817C-D756D36C8246}" presName="rect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1715F04-2F50-4521-8982-427D2A0122DB}" type="pres">
      <dgm:prSet presAssocID="{EDFB77DC-55C7-43BD-817C-D756D36C8246}" presName="rect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8F3D798-128D-4AA2-89E7-2843A3F3EE83}" type="pres">
      <dgm:prSet presAssocID="{EDFB77DC-55C7-43BD-817C-D756D36C8246}" presName="rect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9B426F7E-14F2-49CA-89AE-4566E544E5C7}" srcId="{EDFB77DC-55C7-43BD-817C-D756D36C8246}" destId="{1C13BD0F-0515-4AC3-BC80-165C903E9003}" srcOrd="3" destOrd="0" parTransId="{DD4167C4-997D-41EE-B411-71D34852667D}" sibTransId="{F53C7511-FE5A-4437-910D-6AAD37412C48}"/>
    <dgm:cxn modelId="{C69220B1-C86E-4E67-9208-0FFE8AF408F7}" type="presOf" srcId="{6B37DC9C-468C-4D1F-B890-55F076B76266}" destId="{AB9B5614-B317-409F-AB13-B890FAD759B9}" srcOrd="0" destOrd="0" presId="urn:microsoft.com/office/officeart/2005/8/layout/matrix2"/>
    <dgm:cxn modelId="{33145A5E-E284-470A-BA6F-5831B15C28F4}" type="presOf" srcId="{1C13BD0F-0515-4AC3-BC80-165C903E9003}" destId="{68F3D798-128D-4AA2-89E7-2843A3F3EE83}" srcOrd="0" destOrd="0" presId="urn:microsoft.com/office/officeart/2005/8/layout/matrix2"/>
    <dgm:cxn modelId="{0D0AE492-489E-4571-A6E9-CED8AF540C08}" type="presOf" srcId="{2CA8A2C3-CF19-4292-952C-4037D43D8122}" destId="{F926CBFD-0CE8-413B-8371-68D4E0E32BC6}" srcOrd="0" destOrd="0" presId="urn:microsoft.com/office/officeart/2005/8/layout/matrix2"/>
    <dgm:cxn modelId="{71D25F90-03EC-4DCD-AE4C-DDF5CA912424}" srcId="{EDFB77DC-55C7-43BD-817C-D756D36C8246}" destId="{2CA8A2C3-CF19-4292-952C-4037D43D8122}" srcOrd="0" destOrd="0" parTransId="{9F97CD25-6762-4A4E-BA1E-295FF4B2E3E1}" sibTransId="{23085B73-A39C-446C-A85C-ED9B4B65BB4B}"/>
    <dgm:cxn modelId="{624D392D-FB04-463E-8F98-29A56A632C24}" type="presOf" srcId="{2C3E821A-236F-47FB-9BB6-52924827AADA}" destId="{F1715F04-2F50-4521-8982-427D2A0122DB}" srcOrd="0" destOrd="0" presId="urn:microsoft.com/office/officeart/2005/8/layout/matrix2"/>
    <dgm:cxn modelId="{DFE35C94-C571-44A2-9A77-1E304696E92E}" srcId="{EDFB77DC-55C7-43BD-817C-D756D36C8246}" destId="{2C3E821A-236F-47FB-9BB6-52924827AADA}" srcOrd="2" destOrd="0" parTransId="{61B4B868-07E3-462D-B71D-5B2B888F2837}" sibTransId="{4F0CDDF3-A93D-4E22-A9D6-860E30B6A466}"/>
    <dgm:cxn modelId="{78FC5200-BD6C-4CEF-BBF5-3ECB4F040CAB}" srcId="{EDFB77DC-55C7-43BD-817C-D756D36C8246}" destId="{6B37DC9C-468C-4D1F-B890-55F076B76266}" srcOrd="1" destOrd="0" parTransId="{B8A64AC6-8B43-4FC5-9698-4058768C326F}" sibTransId="{0C0499CB-D8D9-495B-84D8-6595C3BCCF11}"/>
    <dgm:cxn modelId="{FF96D7E2-0887-41F4-A1E2-54B2133D6A3D}" type="presOf" srcId="{EDFB77DC-55C7-43BD-817C-D756D36C8246}" destId="{719F5ACB-D9AA-433A-958C-B796AF6F9B8E}" srcOrd="0" destOrd="0" presId="urn:microsoft.com/office/officeart/2005/8/layout/matrix2"/>
    <dgm:cxn modelId="{0C05A8AD-5FEB-424F-8DC9-EA82C91FF6A4}" type="presParOf" srcId="{719F5ACB-D9AA-433A-958C-B796AF6F9B8E}" destId="{25A30092-7B1B-4782-9D44-B3940AD86580}" srcOrd="0" destOrd="0" presId="urn:microsoft.com/office/officeart/2005/8/layout/matrix2"/>
    <dgm:cxn modelId="{E2695C80-066D-46CF-A492-CEA1B8766352}" type="presParOf" srcId="{719F5ACB-D9AA-433A-958C-B796AF6F9B8E}" destId="{F926CBFD-0CE8-413B-8371-68D4E0E32BC6}" srcOrd="1" destOrd="0" presId="urn:microsoft.com/office/officeart/2005/8/layout/matrix2"/>
    <dgm:cxn modelId="{C8654EED-3D8B-4643-9FC1-57600BD331FE}" type="presParOf" srcId="{719F5ACB-D9AA-433A-958C-B796AF6F9B8E}" destId="{AB9B5614-B317-409F-AB13-B890FAD759B9}" srcOrd="2" destOrd="0" presId="urn:microsoft.com/office/officeart/2005/8/layout/matrix2"/>
    <dgm:cxn modelId="{7A45F88E-4308-4772-A803-26B305EA5CEF}" type="presParOf" srcId="{719F5ACB-D9AA-433A-958C-B796AF6F9B8E}" destId="{F1715F04-2F50-4521-8982-427D2A0122DB}" srcOrd="3" destOrd="0" presId="urn:microsoft.com/office/officeart/2005/8/layout/matrix2"/>
    <dgm:cxn modelId="{66B972F6-9B83-422F-8AC2-8334EFAE2623}" type="presParOf" srcId="{719F5ACB-D9AA-433A-958C-B796AF6F9B8E}" destId="{68F3D798-128D-4AA2-89E7-2843A3F3EE83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96DC188-D262-405C-9BD9-C8F51B73D694}" type="doc">
      <dgm:prSet loTypeId="urn:microsoft.com/office/officeart/2005/8/layout/venn1" loCatId="relationship" qsTypeId="urn:microsoft.com/office/officeart/2005/8/quickstyle/simple1#2" qsCatId="simple" csTypeId="urn:microsoft.com/office/officeart/2005/8/colors/colorful5#2" csCatId="colorful" phldr="1"/>
      <dgm:spPr/>
    </dgm:pt>
    <dgm:pt modelId="{13D52DD6-8171-42A4-9CC3-47629E70496F}">
      <dgm:prSet phldrT="[文本]" custT="1"/>
      <dgm:spPr/>
      <dgm:t>
        <a:bodyPr/>
        <a:lstStyle/>
        <a:p>
          <a:r>
            <a:rPr lang="zh-CN" altLang="en-US" sz="1200" b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竞争效益</a:t>
          </a:r>
        </a:p>
      </dgm:t>
    </dgm:pt>
    <dgm:pt modelId="{9C2FC9E5-260F-46BF-898E-44C955DDFA8B}" type="parTrans" cxnId="{0CEF7BC3-35E3-447E-8E60-4BE99D5D8F25}">
      <dgm:prSet/>
      <dgm:spPr/>
      <dgm:t>
        <a:bodyPr/>
        <a:lstStyle/>
        <a:p>
          <a:endParaRPr lang="zh-CN" altLang="en-US" sz="1200" b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E07F63BC-4E1C-43AB-BB30-4D1C09EC8B33}" type="sibTrans" cxnId="{0CEF7BC3-35E3-447E-8E60-4BE99D5D8F25}">
      <dgm:prSet/>
      <dgm:spPr/>
      <dgm:t>
        <a:bodyPr/>
        <a:lstStyle/>
        <a:p>
          <a:endParaRPr lang="zh-CN" altLang="en-US" sz="1200" b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57F9650A-5FFE-4D00-A2DC-01F49170988B}">
      <dgm:prSet phldrT="[文本]" custT="1"/>
      <dgm:spPr/>
      <dgm:t>
        <a:bodyPr/>
        <a:lstStyle/>
        <a:p>
          <a:r>
            <a:rPr lang="zh-CN" altLang="en-US" sz="1200" b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经济效益</a:t>
          </a:r>
        </a:p>
      </dgm:t>
    </dgm:pt>
    <dgm:pt modelId="{BDE2887F-41CE-4AEE-A696-4649DF287B84}" type="parTrans" cxnId="{097D0642-A6B1-4A31-AEC0-26C4DB2FB3E8}">
      <dgm:prSet/>
      <dgm:spPr/>
      <dgm:t>
        <a:bodyPr/>
        <a:lstStyle/>
        <a:p>
          <a:endParaRPr lang="zh-CN" altLang="en-US" sz="1200" b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4A01EC21-F532-44EA-B1DB-1A907F1554E1}" type="sibTrans" cxnId="{097D0642-A6B1-4A31-AEC0-26C4DB2FB3E8}">
      <dgm:prSet/>
      <dgm:spPr/>
      <dgm:t>
        <a:bodyPr/>
        <a:lstStyle/>
        <a:p>
          <a:endParaRPr lang="zh-CN" altLang="en-US" sz="1200" b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356C08D0-3F9F-492D-BD71-6219BE54A626}">
      <dgm:prSet phldrT="[文本]" custT="1"/>
      <dgm:spPr/>
      <dgm:t>
        <a:bodyPr/>
        <a:lstStyle/>
        <a:p>
          <a:r>
            <a:rPr lang="zh-CN" altLang="en-US" sz="1200" b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社会效益</a:t>
          </a:r>
        </a:p>
      </dgm:t>
    </dgm:pt>
    <dgm:pt modelId="{C38C5FF3-3957-43CE-952E-B73E2BF156EC}" type="parTrans" cxnId="{E118BAC2-4A14-4E0E-A4E4-2D5672349693}">
      <dgm:prSet/>
      <dgm:spPr/>
      <dgm:t>
        <a:bodyPr/>
        <a:lstStyle/>
        <a:p>
          <a:endParaRPr lang="zh-CN" altLang="en-US" sz="1200" b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433596FF-D955-47AE-A34D-AD2173CCF9B6}" type="sibTrans" cxnId="{E118BAC2-4A14-4E0E-A4E4-2D5672349693}">
      <dgm:prSet/>
      <dgm:spPr/>
      <dgm:t>
        <a:bodyPr/>
        <a:lstStyle/>
        <a:p>
          <a:endParaRPr lang="zh-CN" altLang="en-US" sz="1200" b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DDF3061C-571B-459F-B3F7-B259E811DCDB}" type="pres">
      <dgm:prSet presAssocID="{F96DC188-D262-405C-9BD9-C8F51B73D694}" presName="compositeShape" presStyleCnt="0">
        <dgm:presLayoutVars>
          <dgm:chMax val="7"/>
          <dgm:dir/>
          <dgm:resizeHandles val="exact"/>
        </dgm:presLayoutVars>
      </dgm:prSet>
      <dgm:spPr/>
    </dgm:pt>
    <dgm:pt modelId="{16C51AA1-FDCE-403B-ADE3-9B14F29DB0B6}" type="pres">
      <dgm:prSet presAssocID="{13D52DD6-8171-42A4-9CC3-47629E70496F}" presName="circ1" presStyleLbl="vennNode1" presStyleIdx="0" presStyleCnt="3"/>
      <dgm:spPr/>
      <dgm:t>
        <a:bodyPr/>
        <a:lstStyle/>
        <a:p>
          <a:endParaRPr lang="zh-CN" altLang="en-US"/>
        </a:p>
      </dgm:t>
    </dgm:pt>
    <dgm:pt modelId="{7FBD2A49-59F3-4610-8A12-E80CB09A797E}" type="pres">
      <dgm:prSet presAssocID="{13D52DD6-8171-42A4-9CC3-47629E70496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301613F-F5BF-4B45-816C-39D84355562A}" type="pres">
      <dgm:prSet presAssocID="{57F9650A-5FFE-4D00-A2DC-01F49170988B}" presName="circ2" presStyleLbl="vennNode1" presStyleIdx="1" presStyleCnt="3"/>
      <dgm:spPr/>
      <dgm:t>
        <a:bodyPr/>
        <a:lstStyle/>
        <a:p>
          <a:endParaRPr lang="zh-CN" altLang="en-US"/>
        </a:p>
      </dgm:t>
    </dgm:pt>
    <dgm:pt modelId="{8C8FAC35-2C5B-4A3B-9BFA-69CC667AFCDC}" type="pres">
      <dgm:prSet presAssocID="{57F9650A-5FFE-4D00-A2DC-01F49170988B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571A32D-85B8-4851-9EBB-92C94FF5EBA2}" type="pres">
      <dgm:prSet presAssocID="{356C08D0-3F9F-492D-BD71-6219BE54A626}" presName="circ3" presStyleLbl="vennNode1" presStyleIdx="2" presStyleCnt="3"/>
      <dgm:spPr/>
      <dgm:t>
        <a:bodyPr/>
        <a:lstStyle/>
        <a:p>
          <a:endParaRPr lang="zh-CN" altLang="en-US"/>
        </a:p>
      </dgm:t>
    </dgm:pt>
    <dgm:pt modelId="{7CFEC244-860F-43CB-B98F-C3899ADC9496}" type="pres">
      <dgm:prSet presAssocID="{356C08D0-3F9F-492D-BD71-6219BE54A626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C74BEA9E-156D-48F0-9E6F-B8D6EE6FF72A}" type="presOf" srcId="{13D52DD6-8171-42A4-9CC3-47629E70496F}" destId="{7FBD2A49-59F3-4610-8A12-E80CB09A797E}" srcOrd="1" destOrd="0" presId="urn:microsoft.com/office/officeart/2005/8/layout/venn1"/>
    <dgm:cxn modelId="{7EBCF1FB-C9F4-42E8-9E0F-46546DEC5E11}" type="presOf" srcId="{356C08D0-3F9F-492D-BD71-6219BE54A626}" destId="{7CFEC244-860F-43CB-B98F-C3899ADC9496}" srcOrd="1" destOrd="0" presId="urn:microsoft.com/office/officeart/2005/8/layout/venn1"/>
    <dgm:cxn modelId="{CAFD0A81-0A21-49F2-B827-3E5313CE7409}" type="presOf" srcId="{F96DC188-D262-405C-9BD9-C8F51B73D694}" destId="{DDF3061C-571B-459F-B3F7-B259E811DCDB}" srcOrd="0" destOrd="0" presId="urn:microsoft.com/office/officeart/2005/8/layout/venn1"/>
    <dgm:cxn modelId="{097D0642-A6B1-4A31-AEC0-26C4DB2FB3E8}" srcId="{F96DC188-D262-405C-9BD9-C8F51B73D694}" destId="{57F9650A-5FFE-4D00-A2DC-01F49170988B}" srcOrd="1" destOrd="0" parTransId="{BDE2887F-41CE-4AEE-A696-4649DF287B84}" sibTransId="{4A01EC21-F532-44EA-B1DB-1A907F1554E1}"/>
    <dgm:cxn modelId="{DFCC31CC-F4FD-49AB-9026-E5B4639E6229}" type="presOf" srcId="{57F9650A-5FFE-4D00-A2DC-01F49170988B}" destId="{8C8FAC35-2C5B-4A3B-9BFA-69CC667AFCDC}" srcOrd="1" destOrd="0" presId="urn:microsoft.com/office/officeart/2005/8/layout/venn1"/>
    <dgm:cxn modelId="{08CC281B-05E2-4F34-9475-1766947FBE39}" type="presOf" srcId="{356C08D0-3F9F-492D-BD71-6219BE54A626}" destId="{8571A32D-85B8-4851-9EBB-92C94FF5EBA2}" srcOrd="0" destOrd="0" presId="urn:microsoft.com/office/officeart/2005/8/layout/venn1"/>
    <dgm:cxn modelId="{E118BAC2-4A14-4E0E-A4E4-2D5672349693}" srcId="{F96DC188-D262-405C-9BD9-C8F51B73D694}" destId="{356C08D0-3F9F-492D-BD71-6219BE54A626}" srcOrd="2" destOrd="0" parTransId="{C38C5FF3-3957-43CE-952E-B73E2BF156EC}" sibTransId="{433596FF-D955-47AE-A34D-AD2173CCF9B6}"/>
    <dgm:cxn modelId="{477F68CB-3095-42CF-A020-F61F463E73F6}" type="presOf" srcId="{57F9650A-5FFE-4D00-A2DC-01F49170988B}" destId="{2301613F-F5BF-4B45-816C-39D84355562A}" srcOrd="0" destOrd="0" presId="urn:microsoft.com/office/officeart/2005/8/layout/venn1"/>
    <dgm:cxn modelId="{0CEF7BC3-35E3-447E-8E60-4BE99D5D8F25}" srcId="{F96DC188-D262-405C-9BD9-C8F51B73D694}" destId="{13D52DD6-8171-42A4-9CC3-47629E70496F}" srcOrd="0" destOrd="0" parTransId="{9C2FC9E5-260F-46BF-898E-44C955DDFA8B}" sibTransId="{E07F63BC-4E1C-43AB-BB30-4D1C09EC8B33}"/>
    <dgm:cxn modelId="{C358C133-FE6A-4494-8F7F-100D2EA642D3}" type="presOf" srcId="{13D52DD6-8171-42A4-9CC3-47629E70496F}" destId="{16C51AA1-FDCE-403B-ADE3-9B14F29DB0B6}" srcOrd="0" destOrd="0" presId="urn:microsoft.com/office/officeart/2005/8/layout/venn1"/>
    <dgm:cxn modelId="{FCDCD6F3-CDF8-42DC-8B2B-D00D5663B0B5}" type="presParOf" srcId="{DDF3061C-571B-459F-B3F7-B259E811DCDB}" destId="{16C51AA1-FDCE-403B-ADE3-9B14F29DB0B6}" srcOrd="0" destOrd="0" presId="urn:microsoft.com/office/officeart/2005/8/layout/venn1"/>
    <dgm:cxn modelId="{AA72FD1E-630B-42C3-AC5B-C40C3D73EB53}" type="presParOf" srcId="{DDF3061C-571B-459F-B3F7-B259E811DCDB}" destId="{7FBD2A49-59F3-4610-8A12-E80CB09A797E}" srcOrd="1" destOrd="0" presId="urn:microsoft.com/office/officeart/2005/8/layout/venn1"/>
    <dgm:cxn modelId="{9D44354A-7399-4444-A764-AEDB36C08E03}" type="presParOf" srcId="{DDF3061C-571B-459F-B3F7-B259E811DCDB}" destId="{2301613F-F5BF-4B45-816C-39D84355562A}" srcOrd="2" destOrd="0" presId="urn:microsoft.com/office/officeart/2005/8/layout/venn1"/>
    <dgm:cxn modelId="{12348CF2-4C6E-45FB-8D7C-F30E4F024D45}" type="presParOf" srcId="{DDF3061C-571B-459F-B3F7-B259E811DCDB}" destId="{8C8FAC35-2C5B-4A3B-9BFA-69CC667AFCDC}" srcOrd="3" destOrd="0" presId="urn:microsoft.com/office/officeart/2005/8/layout/venn1"/>
    <dgm:cxn modelId="{0A11C4CB-472C-466F-AACF-13169C9986C8}" type="presParOf" srcId="{DDF3061C-571B-459F-B3F7-B259E811DCDB}" destId="{8571A32D-85B8-4851-9EBB-92C94FF5EBA2}" srcOrd="4" destOrd="0" presId="urn:microsoft.com/office/officeart/2005/8/layout/venn1"/>
    <dgm:cxn modelId="{497F881A-DCD0-4F68-8431-BEC65C540A79}" type="presParOf" srcId="{DDF3061C-571B-459F-B3F7-B259E811DCDB}" destId="{7CFEC244-860F-43CB-B98F-C3899ADC9496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DFB77DC-55C7-43BD-817C-D756D36C8246}" type="doc">
      <dgm:prSet loTypeId="urn:microsoft.com/office/officeart/2005/8/layout/matrix2" loCatId="matrix" qsTypeId="urn:microsoft.com/office/officeart/2005/8/quickstyle/simple1#1" qsCatId="simple" csTypeId="urn:microsoft.com/office/officeart/2005/8/colors/colorful5#1" csCatId="colorful" phldr="1"/>
      <dgm:spPr/>
      <dgm:t>
        <a:bodyPr/>
        <a:lstStyle/>
        <a:p>
          <a:endParaRPr lang="zh-CN" altLang="en-US"/>
        </a:p>
      </dgm:t>
    </dgm:pt>
    <dgm:pt modelId="{2CA8A2C3-CF19-4292-952C-4037D43D8122}">
      <dgm:prSet phldrT="[文本]"/>
      <dgm:spPr/>
      <dgm:t>
        <a:bodyPr/>
        <a:lstStyle/>
        <a:p>
          <a:r>
            <a:rPr lang="zh-CN" altLang="en-US" dirty="0"/>
            <a:t>基础功能免费</a:t>
          </a:r>
        </a:p>
      </dgm:t>
    </dgm:pt>
    <dgm:pt modelId="{9F97CD25-6762-4A4E-BA1E-295FF4B2E3E1}" type="parTrans" cxnId="{71D25F90-03EC-4DCD-AE4C-DDF5CA912424}">
      <dgm:prSet/>
      <dgm:spPr/>
      <dgm:t>
        <a:bodyPr/>
        <a:lstStyle/>
        <a:p>
          <a:endParaRPr lang="zh-CN" altLang="en-US"/>
        </a:p>
      </dgm:t>
    </dgm:pt>
    <dgm:pt modelId="{23085B73-A39C-446C-A85C-ED9B4B65BB4B}" type="sibTrans" cxnId="{71D25F90-03EC-4DCD-AE4C-DDF5CA912424}">
      <dgm:prSet/>
      <dgm:spPr/>
      <dgm:t>
        <a:bodyPr/>
        <a:lstStyle/>
        <a:p>
          <a:endParaRPr lang="zh-CN" altLang="en-US"/>
        </a:p>
      </dgm:t>
    </dgm:pt>
    <dgm:pt modelId="{6B37DC9C-468C-4D1F-B890-55F076B76266}">
      <dgm:prSet phldrT="[文本]"/>
      <dgm:spPr/>
      <dgm:t>
        <a:bodyPr/>
        <a:lstStyle/>
        <a:p>
          <a:r>
            <a:rPr lang="zh-CN" altLang="en-US" dirty="0" smtClean="0"/>
            <a:t>增值应用</a:t>
          </a:r>
          <a:r>
            <a:rPr lang="en-US" dirty="0" smtClean="0"/>
            <a:t>B</a:t>
          </a:r>
          <a:r>
            <a:rPr lang="zh-CN" dirty="0"/>
            <a:t>端</a:t>
          </a:r>
          <a:r>
            <a:rPr lang="zh-CN" altLang="en-US" dirty="0"/>
            <a:t>或</a:t>
          </a:r>
          <a:r>
            <a:rPr lang="en-US" altLang="zh-CN" dirty="0"/>
            <a:t>C</a:t>
          </a:r>
          <a:r>
            <a:rPr lang="zh-CN" altLang="en-US" dirty="0"/>
            <a:t>端</a:t>
          </a:r>
          <a:r>
            <a:rPr lang="zh-CN" dirty="0"/>
            <a:t>收费</a:t>
          </a:r>
          <a:endParaRPr lang="zh-CN" altLang="en-US" dirty="0"/>
        </a:p>
      </dgm:t>
    </dgm:pt>
    <dgm:pt modelId="{B8A64AC6-8B43-4FC5-9698-4058768C326F}" type="parTrans" cxnId="{78FC5200-BD6C-4CEF-BBF5-3ECB4F040CAB}">
      <dgm:prSet/>
      <dgm:spPr/>
      <dgm:t>
        <a:bodyPr/>
        <a:lstStyle/>
        <a:p>
          <a:endParaRPr lang="zh-CN" altLang="en-US"/>
        </a:p>
      </dgm:t>
    </dgm:pt>
    <dgm:pt modelId="{0C0499CB-D8D9-495B-84D8-6595C3BCCF11}" type="sibTrans" cxnId="{78FC5200-BD6C-4CEF-BBF5-3ECB4F040CAB}">
      <dgm:prSet/>
      <dgm:spPr/>
      <dgm:t>
        <a:bodyPr/>
        <a:lstStyle/>
        <a:p>
          <a:endParaRPr lang="zh-CN" altLang="en-US"/>
        </a:p>
      </dgm:t>
    </dgm:pt>
    <dgm:pt modelId="{2C3E821A-236F-47FB-9BB6-52924827AADA}">
      <dgm:prSet phldrT="[文本]"/>
      <dgm:spPr/>
      <dgm:t>
        <a:bodyPr/>
        <a:lstStyle/>
        <a:p>
          <a:r>
            <a:rPr lang="zh-CN" dirty="0"/>
            <a:t>家长端功能</a:t>
          </a:r>
          <a:r>
            <a:rPr lang="en-US" dirty="0"/>
            <a:t>C</a:t>
          </a:r>
          <a:r>
            <a:rPr lang="zh-CN" dirty="0"/>
            <a:t>端收费</a:t>
          </a:r>
          <a:endParaRPr lang="zh-CN" altLang="en-US" dirty="0"/>
        </a:p>
      </dgm:t>
    </dgm:pt>
    <dgm:pt modelId="{61B4B868-07E3-462D-B71D-5B2B888F2837}" type="parTrans" cxnId="{DFE35C94-C571-44A2-9A77-1E304696E92E}">
      <dgm:prSet/>
      <dgm:spPr/>
      <dgm:t>
        <a:bodyPr/>
        <a:lstStyle/>
        <a:p>
          <a:endParaRPr lang="zh-CN" altLang="en-US"/>
        </a:p>
      </dgm:t>
    </dgm:pt>
    <dgm:pt modelId="{4F0CDDF3-A93D-4E22-A9D6-860E30B6A466}" type="sibTrans" cxnId="{DFE35C94-C571-44A2-9A77-1E304696E92E}">
      <dgm:prSet/>
      <dgm:spPr/>
      <dgm:t>
        <a:bodyPr/>
        <a:lstStyle/>
        <a:p>
          <a:endParaRPr lang="zh-CN" altLang="en-US"/>
        </a:p>
      </dgm:t>
    </dgm:pt>
    <dgm:pt modelId="{1C13BD0F-0515-4AC3-BC80-165C903E9003}">
      <dgm:prSet phldrT="[文本]"/>
      <dgm:spPr/>
      <dgm:t>
        <a:bodyPr/>
        <a:lstStyle/>
        <a:p>
          <a:r>
            <a:rPr lang="zh-CN" altLang="en-US" dirty="0" smtClean="0"/>
            <a:t>支持学校统</a:t>
          </a:r>
          <a:r>
            <a:rPr lang="zh-CN" altLang="en-US" dirty="0"/>
            <a:t>付</a:t>
          </a:r>
        </a:p>
      </dgm:t>
    </dgm:pt>
    <dgm:pt modelId="{DD4167C4-997D-41EE-B411-71D34852667D}" type="parTrans" cxnId="{9B426F7E-14F2-49CA-89AE-4566E544E5C7}">
      <dgm:prSet/>
      <dgm:spPr/>
      <dgm:t>
        <a:bodyPr/>
        <a:lstStyle/>
        <a:p>
          <a:endParaRPr lang="zh-CN" altLang="en-US"/>
        </a:p>
      </dgm:t>
    </dgm:pt>
    <dgm:pt modelId="{F53C7511-FE5A-4437-910D-6AAD37412C48}" type="sibTrans" cxnId="{9B426F7E-14F2-49CA-89AE-4566E544E5C7}">
      <dgm:prSet/>
      <dgm:spPr/>
      <dgm:t>
        <a:bodyPr/>
        <a:lstStyle/>
        <a:p>
          <a:endParaRPr lang="zh-CN" altLang="en-US"/>
        </a:p>
      </dgm:t>
    </dgm:pt>
    <dgm:pt modelId="{719F5ACB-D9AA-433A-958C-B796AF6F9B8E}" type="pres">
      <dgm:prSet presAssocID="{EDFB77DC-55C7-43BD-817C-D756D36C8246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25A30092-7B1B-4782-9D44-B3940AD86580}" type="pres">
      <dgm:prSet presAssocID="{EDFB77DC-55C7-43BD-817C-D756D36C8246}" presName="axisShape" presStyleLbl="bgShp" presStyleIdx="0" presStyleCnt="1"/>
      <dgm:spPr>
        <a:solidFill>
          <a:schemeClr val="accent6"/>
        </a:solidFill>
      </dgm:spPr>
    </dgm:pt>
    <dgm:pt modelId="{F926CBFD-0CE8-413B-8371-68D4E0E32BC6}" type="pres">
      <dgm:prSet presAssocID="{EDFB77DC-55C7-43BD-817C-D756D36C8246}" presName="rect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B9B5614-B317-409F-AB13-B890FAD759B9}" type="pres">
      <dgm:prSet presAssocID="{EDFB77DC-55C7-43BD-817C-D756D36C8246}" presName="rect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1715F04-2F50-4521-8982-427D2A0122DB}" type="pres">
      <dgm:prSet presAssocID="{EDFB77DC-55C7-43BD-817C-D756D36C8246}" presName="rect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8F3D798-128D-4AA2-89E7-2843A3F3EE83}" type="pres">
      <dgm:prSet presAssocID="{EDFB77DC-55C7-43BD-817C-D756D36C8246}" presName="rect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AC1AD25C-B0EA-44CE-AC78-6EA34198216C}" type="presOf" srcId="{1C13BD0F-0515-4AC3-BC80-165C903E9003}" destId="{68F3D798-128D-4AA2-89E7-2843A3F3EE83}" srcOrd="0" destOrd="0" presId="urn:microsoft.com/office/officeart/2005/8/layout/matrix2"/>
    <dgm:cxn modelId="{9B426F7E-14F2-49CA-89AE-4566E544E5C7}" srcId="{EDFB77DC-55C7-43BD-817C-D756D36C8246}" destId="{1C13BD0F-0515-4AC3-BC80-165C903E9003}" srcOrd="3" destOrd="0" parTransId="{DD4167C4-997D-41EE-B411-71D34852667D}" sibTransId="{F53C7511-FE5A-4437-910D-6AAD37412C48}"/>
    <dgm:cxn modelId="{71D25F90-03EC-4DCD-AE4C-DDF5CA912424}" srcId="{EDFB77DC-55C7-43BD-817C-D756D36C8246}" destId="{2CA8A2C3-CF19-4292-952C-4037D43D8122}" srcOrd="0" destOrd="0" parTransId="{9F97CD25-6762-4A4E-BA1E-295FF4B2E3E1}" sibTransId="{23085B73-A39C-446C-A85C-ED9B4B65BB4B}"/>
    <dgm:cxn modelId="{66CB9433-4D80-4104-96F0-CDC072AF6774}" type="presOf" srcId="{2C3E821A-236F-47FB-9BB6-52924827AADA}" destId="{F1715F04-2F50-4521-8982-427D2A0122DB}" srcOrd="0" destOrd="0" presId="urn:microsoft.com/office/officeart/2005/8/layout/matrix2"/>
    <dgm:cxn modelId="{1BC656B3-4A74-418B-BC70-F5BAC02DC221}" type="presOf" srcId="{6B37DC9C-468C-4D1F-B890-55F076B76266}" destId="{AB9B5614-B317-409F-AB13-B890FAD759B9}" srcOrd="0" destOrd="0" presId="urn:microsoft.com/office/officeart/2005/8/layout/matrix2"/>
    <dgm:cxn modelId="{BC7C5E27-41BB-4565-ACF6-DA7716C316AB}" type="presOf" srcId="{2CA8A2C3-CF19-4292-952C-4037D43D8122}" destId="{F926CBFD-0CE8-413B-8371-68D4E0E32BC6}" srcOrd="0" destOrd="0" presId="urn:microsoft.com/office/officeart/2005/8/layout/matrix2"/>
    <dgm:cxn modelId="{DFE35C94-C571-44A2-9A77-1E304696E92E}" srcId="{EDFB77DC-55C7-43BD-817C-D756D36C8246}" destId="{2C3E821A-236F-47FB-9BB6-52924827AADA}" srcOrd="2" destOrd="0" parTransId="{61B4B868-07E3-462D-B71D-5B2B888F2837}" sibTransId="{4F0CDDF3-A93D-4E22-A9D6-860E30B6A466}"/>
    <dgm:cxn modelId="{78FC5200-BD6C-4CEF-BBF5-3ECB4F040CAB}" srcId="{EDFB77DC-55C7-43BD-817C-D756D36C8246}" destId="{6B37DC9C-468C-4D1F-B890-55F076B76266}" srcOrd="1" destOrd="0" parTransId="{B8A64AC6-8B43-4FC5-9698-4058768C326F}" sibTransId="{0C0499CB-D8D9-495B-84D8-6595C3BCCF11}"/>
    <dgm:cxn modelId="{036E62E6-F596-43A5-87F1-77E07E5B31C4}" type="presOf" srcId="{EDFB77DC-55C7-43BD-817C-D756D36C8246}" destId="{719F5ACB-D9AA-433A-958C-B796AF6F9B8E}" srcOrd="0" destOrd="0" presId="urn:microsoft.com/office/officeart/2005/8/layout/matrix2"/>
    <dgm:cxn modelId="{B3F3E07F-97BC-4EC7-A008-2BBAC8D195DB}" type="presParOf" srcId="{719F5ACB-D9AA-433A-958C-B796AF6F9B8E}" destId="{25A30092-7B1B-4782-9D44-B3940AD86580}" srcOrd="0" destOrd="0" presId="urn:microsoft.com/office/officeart/2005/8/layout/matrix2"/>
    <dgm:cxn modelId="{D10743B0-9965-4221-8BAC-FDA6D18590BC}" type="presParOf" srcId="{719F5ACB-D9AA-433A-958C-B796AF6F9B8E}" destId="{F926CBFD-0CE8-413B-8371-68D4E0E32BC6}" srcOrd="1" destOrd="0" presId="urn:microsoft.com/office/officeart/2005/8/layout/matrix2"/>
    <dgm:cxn modelId="{DD45C135-9EA3-48E1-A9C2-DAAF84E30E7B}" type="presParOf" srcId="{719F5ACB-D9AA-433A-958C-B796AF6F9B8E}" destId="{AB9B5614-B317-409F-AB13-B890FAD759B9}" srcOrd="2" destOrd="0" presId="urn:microsoft.com/office/officeart/2005/8/layout/matrix2"/>
    <dgm:cxn modelId="{2B75522B-E227-41C7-AC00-47CDDD791EEA}" type="presParOf" srcId="{719F5ACB-D9AA-433A-958C-B796AF6F9B8E}" destId="{F1715F04-2F50-4521-8982-427D2A0122DB}" srcOrd="3" destOrd="0" presId="urn:microsoft.com/office/officeart/2005/8/layout/matrix2"/>
    <dgm:cxn modelId="{942045E9-C7B4-428B-8FA1-439714A4597C}" type="presParOf" srcId="{719F5ACB-D9AA-433A-958C-B796AF6F9B8E}" destId="{68F3D798-128D-4AA2-89E7-2843A3F3EE83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6DC188-D262-405C-9BD9-C8F51B73D694}" type="doc">
      <dgm:prSet loTypeId="urn:microsoft.com/office/officeart/2005/8/layout/venn1" loCatId="relationship" qsTypeId="urn:microsoft.com/office/officeart/2005/8/quickstyle/simple1#2" qsCatId="simple" csTypeId="urn:microsoft.com/office/officeart/2005/8/colors/colorful5#2" csCatId="colorful" phldr="1"/>
      <dgm:spPr/>
    </dgm:pt>
    <dgm:pt modelId="{13D52DD6-8171-42A4-9CC3-47629E70496F}">
      <dgm:prSet phldrT="[文本]" custT="1"/>
      <dgm:spPr/>
      <dgm:t>
        <a:bodyPr/>
        <a:lstStyle/>
        <a:p>
          <a:r>
            <a:rPr lang="zh-CN" altLang="en-US" sz="1200" b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竞争效益</a:t>
          </a:r>
        </a:p>
      </dgm:t>
    </dgm:pt>
    <dgm:pt modelId="{9C2FC9E5-260F-46BF-898E-44C955DDFA8B}" type="parTrans" cxnId="{0CEF7BC3-35E3-447E-8E60-4BE99D5D8F25}">
      <dgm:prSet/>
      <dgm:spPr/>
      <dgm:t>
        <a:bodyPr/>
        <a:lstStyle/>
        <a:p>
          <a:endParaRPr lang="zh-CN" altLang="en-US" sz="1200" b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E07F63BC-4E1C-43AB-BB30-4D1C09EC8B33}" type="sibTrans" cxnId="{0CEF7BC3-35E3-447E-8E60-4BE99D5D8F25}">
      <dgm:prSet/>
      <dgm:spPr/>
      <dgm:t>
        <a:bodyPr/>
        <a:lstStyle/>
        <a:p>
          <a:endParaRPr lang="zh-CN" altLang="en-US" sz="1200" b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57F9650A-5FFE-4D00-A2DC-01F49170988B}">
      <dgm:prSet phldrT="[文本]" custT="1"/>
      <dgm:spPr/>
      <dgm:t>
        <a:bodyPr/>
        <a:lstStyle/>
        <a:p>
          <a:r>
            <a:rPr lang="zh-CN" altLang="en-US" sz="1200" b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经济效益</a:t>
          </a:r>
        </a:p>
      </dgm:t>
    </dgm:pt>
    <dgm:pt modelId="{BDE2887F-41CE-4AEE-A696-4649DF287B84}" type="parTrans" cxnId="{097D0642-A6B1-4A31-AEC0-26C4DB2FB3E8}">
      <dgm:prSet/>
      <dgm:spPr/>
      <dgm:t>
        <a:bodyPr/>
        <a:lstStyle/>
        <a:p>
          <a:endParaRPr lang="zh-CN" altLang="en-US" sz="1200" b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4A01EC21-F532-44EA-B1DB-1A907F1554E1}" type="sibTrans" cxnId="{097D0642-A6B1-4A31-AEC0-26C4DB2FB3E8}">
      <dgm:prSet/>
      <dgm:spPr/>
      <dgm:t>
        <a:bodyPr/>
        <a:lstStyle/>
        <a:p>
          <a:endParaRPr lang="zh-CN" altLang="en-US" sz="1200" b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356C08D0-3F9F-492D-BD71-6219BE54A626}">
      <dgm:prSet phldrT="[文本]" custT="1"/>
      <dgm:spPr/>
      <dgm:t>
        <a:bodyPr/>
        <a:lstStyle/>
        <a:p>
          <a:r>
            <a:rPr lang="zh-CN" altLang="en-US" sz="1200" b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社会效益</a:t>
          </a:r>
        </a:p>
      </dgm:t>
    </dgm:pt>
    <dgm:pt modelId="{C38C5FF3-3957-43CE-952E-B73E2BF156EC}" type="parTrans" cxnId="{E118BAC2-4A14-4E0E-A4E4-2D5672349693}">
      <dgm:prSet/>
      <dgm:spPr/>
      <dgm:t>
        <a:bodyPr/>
        <a:lstStyle/>
        <a:p>
          <a:endParaRPr lang="zh-CN" altLang="en-US" sz="1200" b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433596FF-D955-47AE-A34D-AD2173CCF9B6}" type="sibTrans" cxnId="{E118BAC2-4A14-4E0E-A4E4-2D5672349693}">
      <dgm:prSet/>
      <dgm:spPr/>
      <dgm:t>
        <a:bodyPr/>
        <a:lstStyle/>
        <a:p>
          <a:endParaRPr lang="zh-CN" altLang="en-US" sz="1200" b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DDF3061C-571B-459F-B3F7-B259E811DCDB}" type="pres">
      <dgm:prSet presAssocID="{F96DC188-D262-405C-9BD9-C8F51B73D694}" presName="compositeShape" presStyleCnt="0">
        <dgm:presLayoutVars>
          <dgm:chMax val="7"/>
          <dgm:dir/>
          <dgm:resizeHandles val="exact"/>
        </dgm:presLayoutVars>
      </dgm:prSet>
      <dgm:spPr/>
    </dgm:pt>
    <dgm:pt modelId="{16C51AA1-FDCE-403B-ADE3-9B14F29DB0B6}" type="pres">
      <dgm:prSet presAssocID="{13D52DD6-8171-42A4-9CC3-47629E70496F}" presName="circ1" presStyleLbl="vennNode1" presStyleIdx="0" presStyleCnt="3"/>
      <dgm:spPr/>
      <dgm:t>
        <a:bodyPr/>
        <a:lstStyle/>
        <a:p>
          <a:endParaRPr lang="zh-CN" altLang="en-US"/>
        </a:p>
      </dgm:t>
    </dgm:pt>
    <dgm:pt modelId="{7FBD2A49-59F3-4610-8A12-E80CB09A797E}" type="pres">
      <dgm:prSet presAssocID="{13D52DD6-8171-42A4-9CC3-47629E70496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301613F-F5BF-4B45-816C-39D84355562A}" type="pres">
      <dgm:prSet presAssocID="{57F9650A-5FFE-4D00-A2DC-01F49170988B}" presName="circ2" presStyleLbl="vennNode1" presStyleIdx="1" presStyleCnt="3"/>
      <dgm:spPr/>
      <dgm:t>
        <a:bodyPr/>
        <a:lstStyle/>
        <a:p>
          <a:endParaRPr lang="zh-CN" altLang="en-US"/>
        </a:p>
      </dgm:t>
    </dgm:pt>
    <dgm:pt modelId="{8C8FAC35-2C5B-4A3B-9BFA-69CC667AFCDC}" type="pres">
      <dgm:prSet presAssocID="{57F9650A-5FFE-4D00-A2DC-01F49170988B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571A32D-85B8-4851-9EBB-92C94FF5EBA2}" type="pres">
      <dgm:prSet presAssocID="{356C08D0-3F9F-492D-BD71-6219BE54A626}" presName="circ3" presStyleLbl="vennNode1" presStyleIdx="2" presStyleCnt="3"/>
      <dgm:spPr/>
      <dgm:t>
        <a:bodyPr/>
        <a:lstStyle/>
        <a:p>
          <a:endParaRPr lang="zh-CN" altLang="en-US"/>
        </a:p>
      </dgm:t>
    </dgm:pt>
    <dgm:pt modelId="{7CFEC244-860F-43CB-B98F-C3899ADC9496}" type="pres">
      <dgm:prSet presAssocID="{356C08D0-3F9F-492D-BD71-6219BE54A626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D79A5F27-4548-4FCB-ABB5-B7B7E1ED3B93}" type="presOf" srcId="{356C08D0-3F9F-492D-BD71-6219BE54A626}" destId="{8571A32D-85B8-4851-9EBB-92C94FF5EBA2}" srcOrd="0" destOrd="0" presId="urn:microsoft.com/office/officeart/2005/8/layout/venn1"/>
    <dgm:cxn modelId="{BFE5CAA5-D173-47AE-9D00-3B852171450F}" type="presOf" srcId="{13D52DD6-8171-42A4-9CC3-47629E70496F}" destId="{16C51AA1-FDCE-403B-ADE3-9B14F29DB0B6}" srcOrd="0" destOrd="0" presId="urn:microsoft.com/office/officeart/2005/8/layout/venn1"/>
    <dgm:cxn modelId="{097D0642-A6B1-4A31-AEC0-26C4DB2FB3E8}" srcId="{F96DC188-D262-405C-9BD9-C8F51B73D694}" destId="{57F9650A-5FFE-4D00-A2DC-01F49170988B}" srcOrd="1" destOrd="0" parTransId="{BDE2887F-41CE-4AEE-A696-4649DF287B84}" sibTransId="{4A01EC21-F532-44EA-B1DB-1A907F1554E1}"/>
    <dgm:cxn modelId="{CF72227C-1D94-4E43-A7F6-74E80A4571C2}" type="presOf" srcId="{13D52DD6-8171-42A4-9CC3-47629E70496F}" destId="{7FBD2A49-59F3-4610-8A12-E80CB09A797E}" srcOrd="1" destOrd="0" presId="urn:microsoft.com/office/officeart/2005/8/layout/venn1"/>
    <dgm:cxn modelId="{E118BAC2-4A14-4E0E-A4E4-2D5672349693}" srcId="{F96DC188-D262-405C-9BD9-C8F51B73D694}" destId="{356C08D0-3F9F-492D-BD71-6219BE54A626}" srcOrd="2" destOrd="0" parTransId="{C38C5FF3-3957-43CE-952E-B73E2BF156EC}" sibTransId="{433596FF-D955-47AE-A34D-AD2173CCF9B6}"/>
    <dgm:cxn modelId="{85641B61-4080-4975-A592-946AD0539906}" type="presOf" srcId="{57F9650A-5FFE-4D00-A2DC-01F49170988B}" destId="{8C8FAC35-2C5B-4A3B-9BFA-69CC667AFCDC}" srcOrd="1" destOrd="0" presId="urn:microsoft.com/office/officeart/2005/8/layout/venn1"/>
    <dgm:cxn modelId="{B598CE43-BA70-4DEB-BB75-8EC6025217C4}" type="presOf" srcId="{57F9650A-5FFE-4D00-A2DC-01F49170988B}" destId="{2301613F-F5BF-4B45-816C-39D84355562A}" srcOrd="0" destOrd="0" presId="urn:microsoft.com/office/officeart/2005/8/layout/venn1"/>
    <dgm:cxn modelId="{628F7C98-6793-42B5-B6F0-75D26B44D82C}" type="presOf" srcId="{356C08D0-3F9F-492D-BD71-6219BE54A626}" destId="{7CFEC244-860F-43CB-B98F-C3899ADC9496}" srcOrd="1" destOrd="0" presId="urn:microsoft.com/office/officeart/2005/8/layout/venn1"/>
    <dgm:cxn modelId="{0CEF7BC3-35E3-447E-8E60-4BE99D5D8F25}" srcId="{F96DC188-D262-405C-9BD9-C8F51B73D694}" destId="{13D52DD6-8171-42A4-9CC3-47629E70496F}" srcOrd="0" destOrd="0" parTransId="{9C2FC9E5-260F-46BF-898E-44C955DDFA8B}" sibTransId="{E07F63BC-4E1C-43AB-BB30-4D1C09EC8B33}"/>
    <dgm:cxn modelId="{9EF1D571-E011-48AD-BA40-391A1792DCD5}" type="presOf" srcId="{F96DC188-D262-405C-9BD9-C8F51B73D694}" destId="{DDF3061C-571B-459F-B3F7-B259E811DCDB}" srcOrd="0" destOrd="0" presId="urn:microsoft.com/office/officeart/2005/8/layout/venn1"/>
    <dgm:cxn modelId="{2B6DE41D-706F-4DE4-949D-071A11F21C97}" type="presParOf" srcId="{DDF3061C-571B-459F-B3F7-B259E811DCDB}" destId="{16C51AA1-FDCE-403B-ADE3-9B14F29DB0B6}" srcOrd="0" destOrd="0" presId="urn:microsoft.com/office/officeart/2005/8/layout/venn1"/>
    <dgm:cxn modelId="{7F4E2299-8719-4A52-9550-968C3BE80B27}" type="presParOf" srcId="{DDF3061C-571B-459F-B3F7-B259E811DCDB}" destId="{7FBD2A49-59F3-4610-8A12-E80CB09A797E}" srcOrd="1" destOrd="0" presId="urn:microsoft.com/office/officeart/2005/8/layout/venn1"/>
    <dgm:cxn modelId="{A664471B-2ADF-4CD5-A962-F912B5931B9E}" type="presParOf" srcId="{DDF3061C-571B-459F-B3F7-B259E811DCDB}" destId="{2301613F-F5BF-4B45-816C-39D84355562A}" srcOrd="2" destOrd="0" presId="urn:microsoft.com/office/officeart/2005/8/layout/venn1"/>
    <dgm:cxn modelId="{71B15481-8F00-4D1C-85D2-26C8C783E0C9}" type="presParOf" srcId="{DDF3061C-571B-459F-B3F7-B259E811DCDB}" destId="{8C8FAC35-2C5B-4A3B-9BFA-69CC667AFCDC}" srcOrd="3" destOrd="0" presId="urn:microsoft.com/office/officeart/2005/8/layout/venn1"/>
    <dgm:cxn modelId="{48196EFC-763D-4F89-A6C3-341AA457FEF3}" type="presParOf" srcId="{DDF3061C-571B-459F-B3F7-B259E811DCDB}" destId="{8571A32D-85B8-4851-9EBB-92C94FF5EBA2}" srcOrd="4" destOrd="0" presId="urn:microsoft.com/office/officeart/2005/8/layout/venn1"/>
    <dgm:cxn modelId="{727881A3-FAD9-4CF4-9002-5753CA5A471C}" type="presParOf" srcId="{DDF3061C-571B-459F-B3F7-B259E811DCDB}" destId="{7CFEC244-860F-43CB-B98F-C3899ADC9496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A30092-7B1B-4782-9D44-B3940AD86580}">
      <dsp:nvSpPr>
        <dsp:cNvPr id="0" name=""/>
        <dsp:cNvSpPr/>
      </dsp:nvSpPr>
      <dsp:spPr>
        <a:xfrm>
          <a:off x="891503" y="0"/>
          <a:ext cx="2651832" cy="2651832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6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26CBFD-0CE8-413B-8371-68D4E0E32BC6}">
      <dsp:nvSpPr>
        <dsp:cNvPr id="0" name=""/>
        <dsp:cNvSpPr/>
      </dsp:nvSpPr>
      <dsp:spPr>
        <a:xfrm>
          <a:off x="1063873" y="172369"/>
          <a:ext cx="1060732" cy="106073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kern="1200" dirty="0"/>
            <a:t>基础功能免费</a:t>
          </a:r>
        </a:p>
      </dsp:txBody>
      <dsp:txXfrm>
        <a:off x="1115654" y="224150"/>
        <a:ext cx="957170" cy="957170"/>
      </dsp:txXfrm>
    </dsp:sp>
    <dsp:sp modelId="{AB9B5614-B317-409F-AB13-B890FAD759B9}">
      <dsp:nvSpPr>
        <dsp:cNvPr id="0" name=""/>
        <dsp:cNvSpPr/>
      </dsp:nvSpPr>
      <dsp:spPr>
        <a:xfrm>
          <a:off x="2310234" y="172369"/>
          <a:ext cx="1060732" cy="1060732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sz="1800" kern="1200" dirty="0"/>
            <a:t>园所</a:t>
          </a:r>
          <a:r>
            <a:rPr lang="zh-CN" altLang="en-US" sz="1800" kern="1200" dirty="0"/>
            <a:t>硬件</a:t>
          </a:r>
          <a:r>
            <a:rPr lang="en-US" sz="1800" kern="1200" dirty="0"/>
            <a:t>B</a:t>
          </a:r>
          <a:r>
            <a:rPr lang="zh-CN" sz="1800" kern="1200" dirty="0"/>
            <a:t>端</a:t>
          </a:r>
          <a:r>
            <a:rPr lang="zh-CN" altLang="en-US" sz="1800" kern="1200" dirty="0"/>
            <a:t>或</a:t>
          </a:r>
          <a:r>
            <a:rPr lang="en-US" altLang="zh-CN" sz="1800" kern="1200" dirty="0"/>
            <a:t>C</a:t>
          </a:r>
          <a:r>
            <a:rPr lang="zh-CN" altLang="en-US" sz="1800" kern="1200" dirty="0"/>
            <a:t>端</a:t>
          </a:r>
          <a:r>
            <a:rPr lang="zh-CN" sz="1800" kern="1200" dirty="0"/>
            <a:t>收费</a:t>
          </a:r>
          <a:endParaRPr lang="zh-CN" altLang="en-US" sz="1800" kern="1200" dirty="0"/>
        </a:p>
      </dsp:txBody>
      <dsp:txXfrm>
        <a:off x="2362015" y="224150"/>
        <a:ext cx="957170" cy="957170"/>
      </dsp:txXfrm>
    </dsp:sp>
    <dsp:sp modelId="{F1715F04-2F50-4521-8982-427D2A0122DB}">
      <dsp:nvSpPr>
        <dsp:cNvPr id="0" name=""/>
        <dsp:cNvSpPr/>
      </dsp:nvSpPr>
      <dsp:spPr>
        <a:xfrm>
          <a:off x="1063873" y="1418730"/>
          <a:ext cx="1060732" cy="1060732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sz="1800" kern="1200" dirty="0"/>
            <a:t>家长端功能</a:t>
          </a:r>
          <a:r>
            <a:rPr lang="en-US" sz="1800" kern="1200" dirty="0"/>
            <a:t>C</a:t>
          </a:r>
          <a:r>
            <a:rPr lang="zh-CN" sz="1800" kern="1200" dirty="0"/>
            <a:t>端收费</a:t>
          </a:r>
          <a:endParaRPr lang="zh-CN" altLang="en-US" sz="1800" kern="1200" dirty="0"/>
        </a:p>
      </dsp:txBody>
      <dsp:txXfrm>
        <a:off x="1115654" y="1470511"/>
        <a:ext cx="957170" cy="957170"/>
      </dsp:txXfrm>
    </dsp:sp>
    <dsp:sp modelId="{68F3D798-128D-4AA2-89E7-2843A3F3EE83}">
      <dsp:nvSpPr>
        <dsp:cNvPr id="0" name=""/>
        <dsp:cNvSpPr/>
      </dsp:nvSpPr>
      <dsp:spPr>
        <a:xfrm>
          <a:off x="2310234" y="1418730"/>
          <a:ext cx="1060732" cy="1060732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kern="1200" dirty="0"/>
            <a:t>支持园所统付</a:t>
          </a:r>
        </a:p>
      </dsp:txBody>
      <dsp:txXfrm>
        <a:off x="2362015" y="1470511"/>
        <a:ext cx="957170" cy="9571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C51AA1-FDCE-403B-ADE3-9B14F29DB0B6}">
      <dsp:nvSpPr>
        <dsp:cNvPr id="0" name=""/>
        <dsp:cNvSpPr/>
      </dsp:nvSpPr>
      <dsp:spPr>
        <a:xfrm>
          <a:off x="556374" y="39397"/>
          <a:ext cx="815111" cy="815111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b="0" kern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竞争效益</a:t>
          </a:r>
        </a:p>
      </dsp:txBody>
      <dsp:txXfrm>
        <a:off x="665055" y="182041"/>
        <a:ext cx="597748" cy="366800"/>
      </dsp:txXfrm>
    </dsp:sp>
    <dsp:sp modelId="{2301613F-F5BF-4B45-816C-39D84355562A}">
      <dsp:nvSpPr>
        <dsp:cNvPr id="0" name=""/>
        <dsp:cNvSpPr/>
      </dsp:nvSpPr>
      <dsp:spPr>
        <a:xfrm>
          <a:off x="850493" y="548841"/>
          <a:ext cx="815111" cy="815111"/>
        </a:xfrm>
        <a:prstGeom prst="ellipse">
          <a:avLst/>
        </a:prstGeom>
        <a:solidFill>
          <a:schemeClr val="accent5">
            <a:alpha val="50000"/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b="0" kern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经济效益</a:t>
          </a:r>
        </a:p>
      </dsp:txBody>
      <dsp:txXfrm>
        <a:off x="1099781" y="759412"/>
        <a:ext cx="489066" cy="448311"/>
      </dsp:txXfrm>
    </dsp:sp>
    <dsp:sp modelId="{8571A32D-85B8-4851-9EBB-92C94FF5EBA2}">
      <dsp:nvSpPr>
        <dsp:cNvPr id="0" name=""/>
        <dsp:cNvSpPr/>
      </dsp:nvSpPr>
      <dsp:spPr>
        <a:xfrm>
          <a:off x="262255" y="548841"/>
          <a:ext cx="815111" cy="815111"/>
        </a:xfrm>
        <a:prstGeom prst="ellipse">
          <a:avLst/>
        </a:prstGeom>
        <a:solidFill>
          <a:schemeClr val="accent5">
            <a:alpha val="50000"/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b="0" kern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社会效益</a:t>
          </a:r>
        </a:p>
      </dsp:txBody>
      <dsp:txXfrm>
        <a:off x="339011" y="759412"/>
        <a:ext cx="489066" cy="44831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A30092-7B1B-4782-9D44-B3940AD86580}">
      <dsp:nvSpPr>
        <dsp:cNvPr id="0" name=""/>
        <dsp:cNvSpPr/>
      </dsp:nvSpPr>
      <dsp:spPr>
        <a:xfrm>
          <a:off x="891503" y="0"/>
          <a:ext cx="2651832" cy="2651832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6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26CBFD-0CE8-413B-8371-68D4E0E32BC6}">
      <dsp:nvSpPr>
        <dsp:cNvPr id="0" name=""/>
        <dsp:cNvSpPr/>
      </dsp:nvSpPr>
      <dsp:spPr>
        <a:xfrm>
          <a:off x="1063873" y="172369"/>
          <a:ext cx="1060732" cy="106073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kern="1200" dirty="0"/>
            <a:t>基础功能免费</a:t>
          </a:r>
        </a:p>
      </dsp:txBody>
      <dsp:txXfrm>
        <a:off x="1115654" y="224150"/>
        <a:ext cx="957170" cy="957170"/>
      </dsp:txXfrm>
    </dsp:sp>
    <dsp:sp modelId="{AB9B5614-B317-409F-AB13-B890FAD759B9}">
      <dsp:nvSpPr>
        <dsp:cNvPr id="0" name=""/>
        <dsp:cNvSpPr/>
      </dsp:nvSpPr>
      <dsp:spPr>
        <a:xfrm>
          <a:off x="2310234" y="172369"/>
          <a:ext cx="1060732" cy="1060732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kern="1200" dirty="0" smtClean="0"/>
            <a:t>增值应用</a:t>
          </a:r>
          <a:r>
            <a:rPr lang="en-US" sz="1800" kern="1200" dirty="0" smtClean="0"/>
            <a:t>B</a:t>
          </a:r>
          <a:r>
            <a:rPr lang="zh-CN" sz="1800" kern="1200" dirty="0"/>
            <a:t>端</a:t>
          </a:r>
          <a:r>
            <a:rPr lang="zh-CN" altLang="en-US" sz="1800" kern="1200" dirty="0"/>
            <a:t>或</a:t>
          </a:r>
          <a:r>
            <a:rPr lang="en-US" altLang="zh-CN" sz="1800" kern="1200" dirty="0"/>
            <a:t>C</a:t>
          </a:r>
          <a:r>
            <a:rPr lang="zh-CN" altLang="en-US" sz="1800" kern="1200" dirty="0"/>
            <a:t>端</a:t>
          </a:r>
          <a:r>
            <a:rPr lang="zh-CN" sz="1800" kern="1200" dirty="0"/>
            <a:t>收费</a:t>
          </a:r>
          <a:endParaRPr lang="zh-CN" altLang="en-US" sz="1800" kern="1200" dirty="0"/>
        </a:p>
      </dsp:txBody>
      <dsp:txXfrm>
        <a:off x="2362015" y="224150"/>
        <a:ext cx="957170" cy="957170"/>
      </dsp:txXfrm>
    </dsp:sp>
    <dsp:sp modelId="{F1715F04-2F50-4521-8982-427D2A0122DB}">
      <dsp:nvSpPr>
        <dsp:cNvPr id="0" name=""/>
        <dsp:cNvSpPr/>
      </dsp:nvSpPr>
      <dsp:spPr>
        <a:xfrm>
          <a:off x="1063873" y="1418730"/>
          <a:ext cx="1060732" cy="1060732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sz="1800" kern="1200" dirty="0"/>
            <a:t>家长端功能</a:t>
          </a:r>
          <a:r>
            <a:rPr lang="en-US" sz="1800" kern="1200" dirty="0"/>
            <a:t>C</a:t>
          </a:r>
          <a:r>
            <a:rPr lang="zh-CN" sz="1800" kern="1200" dirty="0"/>
            <a:t>端收费</a:t>
          </a:r>
          <a:endParaRPr lang="zh-CN" altLang="en-US" sz="1800" kern="1200" dirty="0"/>
        </a:p>
      </dsp:txBody>
      <dsp:txXfrm>
        <a:off x="1115654" y="1470511"/>
        <a:ext cx="957170" cy="957170"/>
      </dsp:txXfrm>
    </dsp:sp>
    <dsp:sp modelId="{68F3D798-128D-4AA2-89E7-2843A3F3EE83}">
      <dsp:nvSpPr>
        <dsp:cNvPr id="0" name=""/>
        <dsp:cNvSpPr/>
      </dsp:nvSpPr>
      <dsp:spPr>
        <a:xfrm>
          <a:off x="2310234" y="1418730"/>
          <a:ext cx="1060732" cy="1060732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kern="1200" dirty="0" smtClean="0"/>
            <a:t>支持学校统</a:t>
          </a:r>
          <a:r>
            <a:rPr lang="zh-CN" altLang="en-US" sz="1800" kern="1200" dirty="0"/>
            <a:t>付</a:t>
          </a:r>
        </a:p>
      </dsp:txBody>
      <dsp:txXfrm>
        <a:off x="2362015" y="1470511"/>
        <a:ext cx="957170" cy="95717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C51AA1-FDCE-403B-ADE3-9B14F29DB0B6}">
      <dsp:nvSpPr>
        <dsp:cNvPr id="0" name=""/>
        <dsp:cNvSpPr/>
      </dsp:nvSpPr>
      <dsp:spPr>
        <a:xfrm>
          <a:off x="556374" y="39397"/>
          <a:ext cx="815111" cy="815111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b="0" kern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竞争效益</a:t>
          </a:r>
        </a:p>
      </dsp:txBody>
      <dsp:txXfrm>
        <a:off x="665055" y="182041"/>
        <a:ext cx="597748" cy="366800"/>
      </dsp:txXfrm>
    </dsp:sp>
    <dsp:sp modelId="{2301613F-F5BF-4B45-816C-39D84355562A}">
      <dsp:nvSpPr>
        <dsp:cNvPr id="0" name=""/>
        <dsp:cNvSpPr/>
      </dsp:nvSpPr>
      <dsp:spPr>
        <a:xfrm>
          <a:off x="850493" y="548841"/>
          <a:ext cx="815111" cy="815111"/>
        </a:xfrm>
        <a:prstGeom prst="ellipse">
          <a:avLst/>
        </a:prstGeom>
        <a:solidFill>
          <a:schemeClr val="accent5">
            <a:alpha val="50000"/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b="0" kern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经济效益</a:t>
          </a:r>
        </a:p>
      </dsp:txBody>
      <dsp:txXfrm>
        <a:off x="1099781" y="759412"/>
        <a:ext cx="489066" cy="448311"/>
      </dsp:txXfrm>
    </dsp:sp>
    <dsp:sp modelId="{8571A32D-85B8-4851-9EBB-92C94FF5EBA2}">
      <dsp:nvSpPr>
        <dsp:cNvPr id="0" name=""/>
        <dsp:cNvSpPr/>
      </dsp:nvSpPr>
      <dsp:spPr>
        <a:xfrm>
          <a:off x="262255" y="548841"/>
          <a:ext cx="815111" cy="815111"/>
        </a:xfrm>
        <a:prstGeom prst="ellipse">
          <a:avLst/>
        </a:prstGeom>
        <a:solidFill>
          <a:schemeClr val="accent5">
            <a:alpha val="50000"/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b="0" kern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社会效益</a:t>
          </a:r>
        </a:p>
      </dsp:txBody>
      <dsp:txXfrm>
        <a:off x="339011" y="759412"/>
        <a:ext cx="489066" cy="4483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2020/1/10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60078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829B4-2F36-4EAB-AF5C-AF17F54FBA82}" type="datetimeFigureOut">
              <a:rPr lang="zh-CN" altLang="en-US" smtClean="0"/>
              <a:t>2020/1/10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103870-ACCE-4F09-8792-5998A91F9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1687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7DF1B-52E3-428B-8EBD-92D2EB7185A5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95C4A-B7D9-4117-94D2-2C009EAE636C}" type="datetimeFigureOut">
              <a:rPr lang="zh-CN" altLang="en-US" smtClean="0"/>
              <a:t>2020/1/10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5E536-1414-433F-8647-7F4AA49D0EB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95C4A-B7D9-4117-94D2-2C009EAE636C}" type="datetimeFigureOut">
              <a:rPr lang="zh-CN" altLang="en-US" smtClean="0"/>
              <a:t>2020/1/10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5E536-1414-433F-8647-7F4AA49D0EB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95C4A-B7D9-4117-94D2-2C009EAE636C}" type="datetimeFigureOut">
              <a:rPr lang="zh-CN" altLang="en-US" smtClean="0"/>
              <a:t>2020/1/10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5E536-1414-433F-8647-7F4AA49D0EB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ppt模板-0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ppt模板-02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11664619" y="6608386"/>
            <a:ext cx="5273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4173ED6-4A69-4FA8-8A09-51FC87ACF5D8}" type="slidenum">
              <a:rPr lang="zh-CN" altLang="en-US" sz="1200" b="1" smtClean="0">
                <a:solidFill>
                  <a:srgbClr val="9BBB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‹#›</a:t>
            </a:fld>
            <a:endParaRPr lang="zh-CN" altLang="en-US" sz="1200" b="1" dirty="0">
              <a:solidFill>
                <a:srgbClr val="9BBB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95C4A-B7D9-4117-94D2-2C009EAE636C}" type="datetimeFigureOut">
              <a:rPr lang="zh-CN" altLang="en-US" smtClean="0"/>
              <a:t>2020/1/10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5E536-1414-433F-8647-7F4AA49D0EB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95C4A-B7D9-4117-94D2-2C009EAE636C}" type="datetimeFigureOut">
              <a:rPr lang="zh-CN" altLang="en-US" smtClean="0"/>
              <a:t>2020/1/10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5E536-1414-433F-8647-7F4AA49D0EB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95C4A-B7D9-4117-94D2-2C009EAE636C}" type="datetimeFigureOut">
              <a:rPr lang="zh-CN" altLang="en-US" smtClean="0"/>
              <a:t>2020/1/10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5E536-1414-433F-8647-7F4AA49D0EB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95C4A-B7D9-4117-94D2-2C009EAE636C}" type="datetimeFigureOut">
              <a:rPr lang="zh-CN" altLang="en-US" smtClean="0"/>
              <a:t>2020/1/10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5E536-1414-433F-8647-7F4AA49D0EB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95C4A-B7D9-4117-94D2-2C009EAE636C}" type="datetimeFigureOut">
              <a:rPr lang="zh-CN" altLang="en-US" smtClean="0"/>
              <a:t>2020/1/10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5E536-1414-433F-8647-7F4AA49D0EB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95C4A-B7D9-4117-94D2-2C009EAE636C}" type="datetimeFigureOut">
              <a:rPr lang="zh-CN" altLang="en-US" smtClean="0"/>
              <a:t>2020/1/10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5E536-1414-433F-8647-7F4AA49D0EB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95C4A-B7D9-4117-94D2-2C009EAE636C}" type="datetimeFigureOut">
              <a:rPr lang="zh-CN" altLang="en-US" smtClean="0"/>
              <a:t>2020/1/10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5E536-1414-433F-8647-7F4AA49D0EB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95C4A-B7D9-4117-94D2-2C009EAE636C}" type="datetimeFigureOut">
              <a:rPr lang="zh-CN" altLang="en-US" smtClean="0"/>
              <a:t>2020/1/10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5E536-1414-433F-8647-7F4AA49D0EB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E95C4A-B7D9-4117-94D2-2C009EAE636C}" type="datetimeFigureOut">
              <a:rPr lang="zh-CN" altLang="en-US" smtClean="0"/>
              <a:t>2020/1/10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15E536-1414-433F-8647-7F4AA49D0EB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hyperlink" Target="mailto:zhangxiaolei@cmii.chinamobile.com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12" Type="http://schemas.openxmlformats.org/officeDocument/2006/relationships/hyperlink" Target="mailto:zhangxiaolei@cmii.chinamobile.com" TargetMode="Externa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2"/>
          <p:cNvSpPr txBox="1"/>
          <p:nvPr/>
        </p:nvSpPr>
        <p:spPr>
          <a:xfrm>
            <a:off x="1085106" y="5568890"/>
            <a:ext cx="1938991" cy="507831"/>
          </a:xfrm>
          <a:prstGeom prst="rect">
            <a:avLst/>
          </a:prstGeom>
          <a:ln w="12700">
            <a:miter lim="400000"/>
          </a:ln>
          <a:effectLst>
            <a:reflection stA="0" endPos="40000" dir="5400000" sy="-100000" algn="bl" rotWithShape="0"/>
          </a:effectLst>
        </p:spPr>
        <p:txBody>
          <a:bodyPr wrap="none" lIns="45719" rIns="45719">
            <a:spAutoFit/>
          </a:bodyPr>
          <a:lstStyle/>
          <a:p>
            <a:pPr algn="ctr">
              <a:lnSpc>
                <a:spcPct val="150000"/>
              </a:lnSpc>
              <a:defRPr>
                <a:effectLst>
                  <a:outerShdw blurRad="38100" dist="19050" dir="2700000" rotWithShape="0">
                    <a:srgbClr val="006794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申报单位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：成研院</a:t>
            </a:r>
            <a:endParaRPr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354602" y="2479879"/>
            <a:ext cx="5283200" cy="6438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3600" b="1" i="0" u="none" strike="noStrike" cap="none" spc="0" normalizeH="0" baseline="0" dirty="0" smtClean="0">
                <a:ln>
                  <a:noFill/>
                </a:ln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智慧校园案例介绍</a:t>
            </a:r>
            <a:endParaRPr kumimoji="0" lang="zh-CN" altLang="en-US" sz="3600" b="1" i="0" u="none" strike="noStrike" cap="none" spc="0" normalizeH="0" baseline="0" dirty="0">
              <a:ln>
                <a:noFill/>
              </a:ln>
              <a:effectLst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28300" y="109657"/>
            <a:ext cx="57246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标杆案例一</a:t>
            </a: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：广东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智慧校园</a:t>
            </a: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业务落地案例</a:t>
            </a:r>
            <a:endParaRPr lang="zh-CN" altLang="en-US" sz="2400" b="1" dirty="0">
              <a:solidFill>
                <a:schemeClr val="bg1"/>
              </a:solidFill>
            </a:endParaRPr>
          </a:p>
        </p:txBody>
      </p:sp>
      <p:sp>
        <p:nvSpPr>
          <p:cNvPr id="4" name="幻灯片编号占位符 4"/>
          <p:cNvSpPr txBox="1"/>
          <p:nvPr/>
        </p:nvSpPr>
        <p:spPr>
          <a:xfrm>
            <a:off x="7831339" y="6103994"/>
            <a:ext cx="2133600" cy="273050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556895" indent="-213995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857250" indent="-17145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200150" indent="-17145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543050" indent="-17145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1885950" indent="-17145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228850" indent="-17145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2571750" indent="-17145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2914650" indent="-17145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fld id="{678F3437-FC7B-0240-B2F5-7338A5197CEE}" type="slidenum">
              <a:rPr lang="zh-CN" altLang="en-US" sz="900" smtClean="0">
                <a:solidFill>
                  <a:srgbClr val="898989"/>
                </a:solidFill>
              </a:rPr>
              <a:pPr/>
              <a:t>2</a:t>
            </a:fld>
            <a:endParaRPr lang="zh-CN" altLang="en-US" sz="1425" dirty="0"/>
          </a:p>
        </p:txBody>
      </p:sp>
      <p:sp>
        <p:nvSpPr>
          <p:cNvPr id="5" name="矩形 4"/>
          <p:cNvSpPr/>
          <p:nvPr/>
        </p:nvSpPr>
        <p:spPr>
          <a:xfrm>
            <a:off x="344664" y="775248"/>
            <a:ext cx="11486780" cy="1708156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marL="64135" indent="-6413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软件平台：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广东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采用智慧校园二级平台作为广东省统一智慧校园平台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，并接入省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内智慧校园增值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应用。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4135" indent="-6413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硬件设备：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广东计划以收入分成模式通过智慧校园平台引入厂商投放硬件。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4135" indent="-6413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计费结算</a:t>
            </a:r>
            <a:r>
              <a:rPr lang="zh-CN" altLang="en-US" sz="1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广东公司计划通过智慧校园平台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2020-2022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年实现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DICT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收入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3000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万，采用资产投资和运营支撑费两种形式与成研院结算。广东以智慧校园基础功能免费入校，应对钉钉市场竞争，保有用户。收入预期：一）通过平台提供的区级教育大数据服务、教师发展、学生综合素质评价等特色应用服务教育主管部门；二）通过智能学生证、同步课堂等智慧校园软硬件应用，为学校增值服务收费提供抓手。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 flipV="1">
            <a:off x="1037064" y="2884733"/>
            <a:ext cx="9144000" cy="68580"/>
          </a:xfrm>
          <a:prstGeom prst="line">
            <a:avLst/>
          </a:prstGeom>
          <a:ln w="12700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4827307" y="3031323"/>
            <a:ext cx="1537" cy="3448651"/>
          </a:xfrm>
          <a:prstGeom prst="line">
            <a:avLst/>
          </a:prstGeom>
          <a:ln w="12700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圆角矩形 7"/>
          <p:cNvSpPr/>
          <p:nvPr/>
        </p:nvSpPr>
        <p:spPr>
          <a:xfrm>
            <a:off x="2169679" y="3279574"/>
            <a:ext cx="1577340" cy="41148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zh-CN" altLang="en-US" sz="1425" dirty="0">
                <a:latin typeface="微软雅黑" panose="020B0503020204020204" pitchFamily="34" charset="-122"/>
                <a:ea typeface="微软雅黑" panose="020B0503020204020204" pitchFamily="34" charset="-122"/>
              </a:rPr>
              <a:t>商务模式</a:t>
            </a:r>
          </a:p>
        </p:txBody>
      </p:sp>
      <p:graphicFrame>
        <p:nvGraphicFramePr>
          <p:cNvPr id="9" name="图示 8"/>
          <p:cNvGraphicFramePr/>
          <p:nvPr/>
        </p:nvGraphicFramePr>
        <p:xfrm>
          <a:off x="820939" y="3759560"/>
          <a:ext cx="4434840" cy="2651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圆角矩形 9"/>
          <p:cNvSpPr/>
          <p:nvPr/>
        </p:nvSpPr>
        <p:spPr>
          <a:xfrm>
            <a:off x="6596899" y="3249094"/>
            <a:ext cx="1577340" cy="41148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zh-CN" altLang="en-US" sz="1425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效益分析</a:t>
            </a:r>
          </a:p>
        </p:txBody>
      </p:sp>
      <p:graphicFrame>
        <p:nvGraphicFramePr>
          <p:cNvPr id="11" name="图示 10"/>
          <p:cNvGraphicFramePr/>
          <p:nvPr/>
        </p:nvGraphicFramePr>
        <p:xfrm>
          <a:off x="6608329" y="4113964"/>
          <a:ext cx="1927860" cy="1403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2" name="矩形 11"/>
          <p:cNvSpPr/>
          <p:nvPr/>
        </p:nvSpPr>
        <p:spPr>
          <a:xfrm>
            <a:off x="6021589" y="3641875"/>
            <a:ext cx="3006090" cy="392411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r>
              <a:rPr lang="zh-CN" altLang="en-US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广东</a:t>
            </a:r>
            <a:r>
              <a:rPr lang="zh-CN" altLang="zh-CN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公司</a:t>
            </a:r>
            <a:r>
              <a:rPr lang="zh-CN" altLang="en-US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计划</a:t>
            </a:r>
            <a:r>
              <a:rPr lang="en-US" altLang="zh-CN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2020-2022</a:t>
            </a:r>
            <a:r>
              <a:rPr lang="zh-CN" altLang="zh-CN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zh-CN" altLang="en-US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实现智慧校园</a:t>
            </a:r>
            <a:r>
              <a:rPr lang="zh-CN" altLang="zh-CN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收入</a:t>
            </a:r>
            <a:r>
              <a:rPr lang="en-US" altLang="zh-CN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3000</a:t>
            </a:r>
            <a:r>
              <a:rPr lang="zh-CN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万</a:t>
            </a:r>
            <a:r>
              <a:rPr lang="zh-CN" altLang="zh-CN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元。</a:t>
            </a:r>
            <a:endParaRPr lang="zh-CN" altLang="en-US" sz="975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073205" y="4960730"/>
            <a:ext cx="1737360" cy="1292658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r>
              <a:rPr lang="zh-CN" altLang="en-US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智慧校园已在广州完成用户割接，并对全市各教育局进行拜访和产品讲解，得到教育局任何并准许入校。天河区教育局计划采用广东智慧校园平台作为教育大数据、教师发展、学生综合素质评价区域平台。</a:t>
            </a:r>
            <a:endParaRPr lang="zh-CN" altLang="en-US" sz="975" cap="small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8372560" y="4980462"/>
            <a:ext cx="2208353" cy="1442699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r>
              <a:rPr lang="en-US" altLang="zh-CN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K12</a:t>
            </a:r>
            <a:r>
              <a:rPr lang="zh-CN" altLang="zh-CN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市场</a:t>
            </a:r>
            <a:r>
              <a:rPr lang="zh-CN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zh-CN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竞争</a:t>
            </a:r>
            <a:r>
              <a:rPr lang="zh-CN" altLang="en-US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目前</a:t>
            </a:r>
            <a:r>
              <a:rPr lang="zh-CN" altLang="zh-CN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主要来</a:t>
            </a:r>
            <a:r>
              <a:rPr lang="zh-CN" altLang="en-US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自钉钉全面推广免费家校互动功能，</a:t>
            </a:r>
            <a:r>
              <a:rPr lang="zh-CN" altLang="zh-CN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在</a:t>
            </a:r>
            <a:r>
              <a:rPr lang="zh-CN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实施本项目前，</a:t>
            </a:r>
            <a:r>
              <a:rPr lang="zh-CN" altLang="zh-CN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“和</a:t>
            </a:r>
            <a:r>
              <a:rPr lang="zh-CN" altLang="en-US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校园</a:t>
            </a:r>
            <a:r>
              <a:rPr lang="zh-CN" altLang="zh-CN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服务全面落后于竞争对手。目前，经过横向对比，</a:t>
            </a:r>
            <a:r>
              <a:rPr lang="zh-CN" altLang="zh-CN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智慧校园</a:t>
            </a:r>
            <a:r>
              <a:rPr lang="zh-CN" altLang="zh-CN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基础功能可对标钉钉满足教务管理、家校互动需求。同时，后续增值场景明确，省公司已牵头地市公司在广州、珠海开展商机拓展，成研院提供产品、方案、人员支撑</a:t>
            </a:r>
            <a:r>
              <a:rPr lang="zh-CN" altLang="zh-CN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975" cap="small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7" name="直接箭头连接符 16"/>
          <p:cNvCxnSpPr/>
          <p:nvPr/>
        </p:nvCxnSpPr>
        <p:spPr>
          <a:xfrm flipV="1">
            <a:off x="7587499" y="3988234"/>
            <a:ext cx="11430" cy="2743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17"/>
          <p:cNvCxnSpPr/>
          <p:nvPr/>
        </p:nvCxnSpPr>
        <p:spPr>
          <a:xfrm>
            <a:off x="8147569" y="5234104"/>
            <a:ext cx="205740" cy="1600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/>
          <p:nvPr/>
        </p:nvCxnSpPr>
        <p:spPr>
          <a:xfrm flipH="1">
            <a:off x="6833119" y="5222674"/>
            <a:ext cx="171450" cy="1943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 1"/>
          <p:cNvSpPr/>
          <p:nvPr/>
        </p:nvSpPr>
        <p:spPr>
          <a:xfrm>
            <a:off x="500446" y="6377044"/>
            <a:ext cx="611257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b="1" dirty="0" smtClean="0"/>
              <a:t>联系人：</a:t>
            </a:r>
            <a:r>
              <a:rPr lang="zh-CN" altLang="en-US" sz="1600" dirty="0" smtClean="0"/>
              <a:t>张思慧</a:t>
            </a:r>
            <a:r>
              <a:rPr lang="en-US" altLang="zh-CN" sz="1600" dirty="0" smtClean="0"/>
              <a:t>13810508435 </a:t>
            </a:r>
            <a:r>
              <a:rPr lang="en-US" altLang="zh-CN" sz="1600" u="sng" dirty="0" smtClean="0">
                <a:hlinkClick r:id="rId12"/>
              </a:rPr>
              <a:t>zhangsihui@cmii.chinamobile.com</a:t>
            </a:r>
            <a:endParaRPr lang="en-US" altLang="zh-CN" sz="1600" u="sng" dirty="0">
              <a:solidFill>
                <a:srgbClr val="0563C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85546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28300" y="109657"/>
            <a:ext cx="57246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标杆案例一</a:t>
            </a: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河南</a:t>
            </a: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校园</a:t>
            </a: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业务落地案例</a:t>
            </a:r>
            <a:endParaRPr lang="zh-CN" altLang="en-US" sz="2400" b="1" dirty="0">
              <a:solidFill>
                <a:schemeClr val="bg1"/>
              </a:solidFill>
            </a:endParaRPr>
          </a:p>
        </p:txBody>
      </p:sp>
      <p:sp>
        <p:nvSpPr>
          <p:cNvPr id="4" name="幻灯片编号占位符 4"/>
          <p:cNvSpPr txBox="1"/>
          <p:nvPr/>
        </p:nvSpPr>
        <p:spPr>
          <a:xfrm>
            <a:off x="7831339" y="6103994"/>
            <a:ext cx="2133600" cy="273050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556895" indent="-213995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857250" indent="-17145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200150" indent="-17145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543050" indent="-17145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1885950" indent="-17145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228850" indent="-17145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2571750" indent="-17145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2914650" indent="-17145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fld id="{678F3437-FC7B-0240-B2F5-7338A5197CEE}" type="slidenum">
              <a:rPr lang="zh-CN" altLang="en-US" sz="900" smtClean="0">
                <a:solidFill>
                  <a:srgbClr val="898989"/>
                </a:solidFill>
              </a:rPr>
              <a:pPr/>
              <a:t>3</a:t>
            </a:fld>
            <a:endParaRPr lang="zh-CN" altLang="en-US" sz="1425" dirty="0"/>
          </a:p>
        </p:txBody>
      </p:sp>
      <p:sp>
        <p:nvSpPr>
          <p:cNvPr id="5" name="矩形 4"/>
          <p:cNvSpPr/>
          <p:nvPr/>
        </p:nvSpPr>
        <p:spPr>
          <a:xfrm>
            <a:off x="344664" y="775248"/>
            <a:ext cx="11486780" cy="2031321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marL="64135" indent="-6413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软件平台</a:t>
            </a:r>
            <a:r>
              <a:rPr lang="zh-CN" altLang="en-US" sz="1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河南采用智慧校园二级平台作为拓展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端市场的基础平台，同时对接省内原有和教育平台，留存数据、提供免费家校沟通功能，应对家校沟通短信服务被叫停风险。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4135" indent="-6413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硬件设备</a:t>
            </a:r>
            <a:r>
              <a:rPr lang="zh-CN" altLang="en-US" sz="1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河南使用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既有渠道的硬件，硬件产生数据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由河南和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校园平台上传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至智慧校园平台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4135" indent="-6413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计费结算</a:t>
            </a:r>
            <a:r>
              <a:rPr lang="zh-CN" altLang="en-US" sz="1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河南公司计划使用智慧校园平台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年服务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500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所学校，采用资产投资和运营支撑费两种形式与成研院结算。平台收入计划以“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1+3+N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“策略实现，即：使用一个智慧校园大平台，在客情空白校投放管理、教务、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5G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应用三类主场景，引入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N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款省内产品。目标为</a:t>
            </a:r>
            <a:r>
              <a:rPr lang="en-US" altLang="zh-CN" sz="1400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zh-CN" sz="1400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年“</a:t>
            </a:r>
            <a:r>
              <a:rPr lang="zh-CN" altLang="en-US" sz="1400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智慧校园</a:t>
            </a:r>
            <a:r>
              <a:rPr lang="zh-CN" altLang="zh-CN" sz="1400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服务包”</a:t>
            </a:r>
            <a:r>
              <a:rPr lang="zh-CN" altLang="en-US" sz="1400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用户渗透率</a:t>
            </a:r>
            <a:r>
              <a:rPr lang="en-US" altLang="zh-CN" sz="1400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80%</a:t>
            </a:r>
            <a:r>
              <a:rPr lang="zh-CN" altLang="en-US" sz="1400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400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ARPU</a:t>
            </a:r>
            <a:r>
              <a:rPr lang="zh-CN" altLang="en-US" sz="1400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值提高到</a:t>
            </a:r>
            <a:r>
              <a:rPr lang="en-US" altLang="zh-CN" sz="1400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50</a:t>
            </a:r>
            <a:r>
              <a:rPr lang="zh-CN" altLang="en-US" sz="1400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元。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 flipV="1">
            <a:off x="1037064" y="2884733"/>
            <a:ext cx="9144000" cy="68580"/>
          </a:xfrm>
          <a:prstGeom prst="line">
            <a:avLst/>
          </a:prstGeom>
          <a:ln w="12700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4827307" y="3031323"/>
            <a:ext cx="1537" cy="3448651"/>
          </a:xfrm>
          <a:prstGeom prst="line">
            <a:avLst/>
          </a:prstGeom>
          <a:ln w="12700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圆角矩形 7"/>
          <p:cNvSpPr/>
          <p:nvPr/>
        </p:nvSpPr>
        <p:spPr>
          <a:xfrm>
            <a:off x="2169679" y="3279574"/>
            <a:ext cx="1577340" cy="41148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zh-CN" altLang="en-US" sz="1425" dirty="0">
                <a:latin typeface="微软雅黑" panose="020B0503020204020204" pitchFamily="34" charset="-122"/>
                <a:ea typeface="微软雅黑" panose="020B0503020204020204" pitchFamily="34" charset="-122"/>
              </a:rPr>
              <a:t>商务模式</a:t>
            </a:r>
          </a:p>
        </p:txBody>
      </p:sp>
      <p:graphicFrame>
        <p:nvGraphicFramePr>
          <p:cNvPr id="9" name="图示 8"/>
          <p:cNvGraphicFramePr/>
          <p:nvPr/>
        </p:nvGraphicFramePr>
        <p:xfrm>
          <a:off x="820939" y="3759560"/>
          <a:ext cx="4434840" cy="2651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圆角矩形 9"/>
          <p:cNvSpPr/>
          <p:nvPr/>
        </p:nvSpPr>
        <p:spPr>
          <a:xfrm>
            <a:off x="6596899" y="3249094"/>
            <a:ext cx="1577340" cy="41148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zh-CN" altLang="en-US" sz="1425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效益分析</a:t>
            </a:r>
          </a:p>
        </p:txBody>
      </p:sp>
      <p:graphicFrame>
        <p:nvGraphicFramePr>
          <p:cNvPr id="11" name="图示 10"/>
          <p:cNvGraphicFramePr/>
          <p:nvPr/>
        </p:nvGraphicFramePr>
        <p:xfrm>
          <a:off x="6608329" y="4113964"/>
          <a:ext cx="1927860" cy="1403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2" name="矩形 11"/>
          <p:cNvSpPr/>
          <p:nvPr/>
        </p:nvSpPr>
        <p:spPr>
          <a:xfrm>
            <a:off x="6021589" y="3641875"/>
            <a:ext cx="3006090" cy="392411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r>
              <a:rPr lang="zh-CN" altLang="en-US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河南</a:t>
            </a:r>
            <a:r>
              <a:rPr lang="zh-CN" altLang="zh-CN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公司</a:t>
            </a:r>
            <a:r>
              <a:rPr lang="zh-CN" altLang="en-US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预计</a:t>
            </a:r>
            <a:r>
              <a:rPr lang="en-US" altLang="zh-CN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zh-CN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年“</a:t>
            </a:r>
            <a:r>
              <a:rPr lang="zh-CN" altLang="en-US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智慧校园</a:t>
            </a:r>
            <a:r>
              <a:rPr lang="zh-CN" altLang="zh-CN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服务包”</a:t>
            </a:r>
            <a:r>
              <a:rPr lang="zh-CN" altLang="en-US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用户渗透率</a:t>
            </a:r>
            <a:r>
              <a:rPr lang="en-US" altLang="zh-CN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80%</a:t>
            </a:r>
            <a:r>
              <a:rPr lang="zh-CN" altLang="en-US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ARPU</a:t>
            </a:r>
            <a:r>
              <a:rPr lang="zh-CN" altLang="en-US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值提高到</a:t>
            </a:r>
            <a:r>
              <a:rPr lang="en-US" altLang="zh-CN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50</a:t>
            </a:r>
            <a:r>
              <a:rPr lang="zh-CN" altLang="en-US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元。</a:t>
            </a:r>
            <a:endParaRPr lang="zh-CN" altLang="en-US" sz="975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8372561" y="4873587"/>
            <a:ext cx="1590932" cy="1142616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r>
              <a:rPr lang="zh-CN" altLang="en-US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省内</a:t>
            </a:r>
            <a:r>
              <a:rPr lang="en-US" altLang="zh-CN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K12</a:t>
            </a:r>
            <a:r>
              <a:rPr lang="zh-CN" altLang="zh-CN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市场</a:t>
            </a:r>
            <a:r>
              <a:rPr lang="zh-CN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的竞争主要</a:t>
            </a:r>
            <a:r>
              <a:rPr lang="zh-CN" altLang="zh-CN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来源于</a:t>
            </a:r>
            <a:r>
              <a:rPr lang="zh-CN" altLang="en-US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友商</a:t>
            </a:r>
            <a:r>
              <a:rPr lang="zh-CN" altLang="zh-CN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在实施本项目前</a:t>
            </a:r>
            <a:r>
              <a:rPr lang="zh-CN" altLang="zh-CN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和校园对</a:t>
            </a:r>
            <a:r>
              <a:rPr lang="en-US" altLang="zh-CN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端客户的硬件投入、</a:t>
            </a:r>
            <a:r>
              <a:rPr lang="en-US" altLang="zh-CN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ARPU</a:t>
            </a:r>
            <a:r>
              <a:rPr lang="zh-CN" altLang="en-US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值均落</a:t>
            </a:r>
            <a:r>
              <a:rPr lang="zh-CN" altLang="zh-CN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后</a:t>
            </a:r>
            <a:r>
              <a:rPr lang="zh-CN" altLang="zh-CN" sz="975" cap="small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于竞争对手</a:t>
            </a:r>
            <a:r>
              <a:rPr lang="zh-CN" altLang="zh-CN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r>
              <a:rPr lang="zh-CN" altLang="en-US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河南公司计划通过智慧校园实现战略反超。</a:t>
            </a:r>
            <a:endParaRPr lang="zh-CN" altLang="en-US" sz="975" cap="small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7" name="直接箭头连接符 16"/>
          <p:cNvCxnSpPr/>
          <p:nvPr/>
        </p:nvCxnSpPr>
        <p:spPr>
          <a:xfrm flipV="1">
            <a:off x="7587499" y="3988234"/>
            <a:ext cx="11430" cy="2743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17"/>
          <p:cNvCxnSpPr/>
          <p:nvPr/>
        </p:nvCxnSpPr>
        <p:spPr>
          <a:xfrm>
            <a:off x="8147569" y="5234104"/>
            <a:ext cx="205740" cy="1600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/>
          <p:nvPr/>
        </p:nvCxnSpPr>
        <p:spPr>
          <a:xfrm flipH="1">
            <a:off x="6833119" y="5222674"/>
            <a:ext cx="171450" cy="1943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矩形 19"/>
          <p:cNvSpPr/>
          <p:nvPr/>
        </p:nvSpPr>
        <p:spPr>
          <a:xfrm>
            <a:off x="5263208" y="4901355"/>
            <a:ext cx="1636356" cy="1292658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r>
              <a:rPr lang="zh-CN" altLang="en-US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智慧校园已在郑州、鹤壁、信阳的</a:t>
            </a:r>
            <a:r>
              <a:rPr lang="en-US" altLang="zh-CN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所学校落地试点。河南省教育厅</a:t>
            </a:r>
            <a:r>
              <a:rPr lang="en-US" altLang="zh-CN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12</a:t>
            </a:r>
            <a:r>
              <a:rPr lang="zh-CN" altLang="en-US" sz="975" cap="small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月叫停家校互动、强制退订。智慧校园为省公司适时推出免费基础功能、保有用户、提供增值服务做好充足准备。</a:t>
            </a:r>
            <a:endParaRPr lang="zh-CN" altLang="en-US" sz="975" cap="small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500446" y="6377044"/>
            <a:ext cx="611257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b="1" dirty="0" smtClean="0"/>
              <a:t>联系人：</a:t>
            </a:r>
            <a:r>
              <a:rPr lang="zh-CN" altLang="en-US" sz="1600" dirty="0" smtClean="0"/>
              <a:t>张思慧</a:t>
            </a:r>
            <a:r>
              <a:rPr lang="en-US" altLang="zh-CN" sz="1600" dirty="0" smtClean="0"/>
              <a:t>13810508435 </a:t>
            </a:r>
            <a:r>
              <a:rPr lang="en-US" altLang="zh-CN" sz="1600" u="sng" dirty="0" smtClean="0">
                <a:hlinkClick r:id="rId12"/>
              </a:rPr>
              <a:t>zhangsihui@cmii.chinamobile.com</a:t>
            </a:r>
            <a:endParaRPr lang="en-US" altLang="zh-CN" sz="1600" u="sng" dirty="0">
              <a:solidFill>
                <a:srgbClr val="0563C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1312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28300" y="109657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交付</a:t>
            </a: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能力</a:t>
            </a:r>
            <a:endParaRPr lang="zh-CN" altLang="en-US" sz="2400" b="1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65" y="873614"/>
            <a:ext cx="4242978" cy="6072209"/>
          </a:xfrm>
          <a:prstGeom prst="rect">
            <a:avLst/>
          </a:prstGeom>
        </p:spPr>
      </p:pic>
      <p:sp>
        <p:nvSpPr>
          <p:cNvPr id="5" name="TextBox 49"/>
          <p:cNvSpPr txBox="1"/>
          <p:nvPr/>
        </p:nvSpPr>
        <p:spPr>
          <a:xfrm>
            <a:off x="469174" y="770303"/>
            <a:ext cx="11384572" cy="314718"/>
          </a:xfrm>
          <a:prstGeom prst="rect">
            <a:avLst/>
          </a:prstGeom>
          <a:noFill/>
          <a:ln w="3175">
            <a:noFill/>
          </a:ln>
        </p:spPr>
        <p:txBody>
          <a:bodyPr wrap="square" lIns="98316" tIns="49157" rIns="98316" bIns="49157" rtlCol="0">
            <a:spAutoFit/>
          </a:bodyPr>
          <a:lstStyle/>
          <a:p>
            <a:r>
              <a:rPr lang="zh-CN" altLang="en-US" sz="14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方正兰亭纤黑简体"/>
              </a:rPr>
              <a:t>基于客户需求，提供完整的解决方案支撑流程，并在项目实施中规范管理、做好中间物料输出，根据客户要求提供详实的交付产品及材料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方正兰亭纤黑简体"/>
              </a:rPr>
              <a:t>。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  <a:cs typeface="方正兰亭纤黑简体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5188103" y="1483118"/>
          <a:ext cx="2773868" cy="49584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86934"/>
                <a:gridCol w="1386934"/>
              </a:tblGrid>
              <a:tr h="228107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项目阶段</a:t>
                      </a:r>
                      <a:endParaRPr lang="zh-CN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关键输出</a:t>
                      </a:r>
                      <a:endParaRPr lang="zh-CN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2810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项目启动</a:t>
                      </a:r>
                      <a:endParaRPr lang="zh-CN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项目章程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</a:tr>
              <a:tr h="22810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项目详细计划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</a:tr>
              <a:tr h="22810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会议纪要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</a:tr>
              <a:tr h="228107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需求调研</a:t>
                      </a:r>
                      <a:endParaRPr lang="zh-CN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业务蓝图规划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</a:tr>
              <a:tr h="22810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项目需求规格说明书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</a:tr>
              <a:tr h="22810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>
                          <a:effectLst/>
                        </a:rPr>
                        <a:t>系统原型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</a:tr>
              <a:tr h="22810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>
                          <a:effectLst/>
                        </a:rPr>
                        <a:t>会议纪要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</a:tr>
              <a:tr h="22810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需求评审报告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</a:tr>
              <a:tr h="228107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系统设计</a:t>
                      </a:r>
                      <a:endParaRPr lang="zh-CN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系统业务功能设计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</a:tr>
              <a:tr h="22810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接口设计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</a:tr>
              <a:tr h="22810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数据库设计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</a:tr>
              <a:tr h="22810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测试计划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</a:tr>
              <a:tr h="22810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测试用例设计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</a:tr>
              <a:tr h="22810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系统安全保障方案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</a:tr>
              <a:tr h="22810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系统应急方案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</a:tr>
              <a:tr h="22810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功能开发</a:t>
                      </a:r>
                      <a:endParaRPr lang="zh-CN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>
                          <a:effectLst/>
                        </a:rPr>
                        <a:t>源代码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</a:tr>
              <a:tr h="22810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单元测试报告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</a:tr>
              <a:tr h="22810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代码评审报告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9" name="表格 8"/>
          <p:cNvGraphicFramePr>
            <a:graphicFrameLocks noGrp="1"/>
          </p:cNvGraphicFramePr>
          <p:nvPr/>
        </p:nvGraphicFramePr>
        <p:xfrm>
          <a:off x="8173843" y="1483118"/>
          <a:ext cx="2609386" cy="4419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4693"/>
                <a:gridCol w="1304693"/>
              </a:tblGrid>
              <a:tr h="17145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项目阶段</a:t>
                      </a:r>
                      <a:endParaRPr lang="zh-CN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关键输出</a:t>
                      </a:r>
                      <a:endParaRPr lang="zh-CN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</a:tr>
              <a:tr h="17145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产品测试</a:t>
                      </a:r>
                      <a:endParaRPr lang="zh-CN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>
                          <a:effectLst/>
                        </a:rPr>
                        <a:t>性能测试报告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</a:tr>
              <a:tr h="17145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>
                          <a:effectLst/>
                        </a:rPr>
                        <a:t>安全测试报告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</a:tr>
              <a:tr h="17145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功能测试报告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</a:tr>
              <a:tr h="17145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>
                          <a:effectLst/>
                        </a:rPr>
                        <a:t>回归测试报告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</a:tr>
              <a:tr h="17145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产品部署</a:t>
                      </a:r>
                      <a:endParaRPr lang="zh-CN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>
                          <a:effectLst/>
                        </a:rPr>
                        <a:t>系统部署方案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</a:tr>
              <a:tr h="17145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>
                          <a:effectLst/>
                        </a:rPr>
                        <a:t>部署方案评审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</a:tr>
              <a:tr h="17145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部署结果报告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</a:tr>
              <a:tr h="17145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产品培训</a:t>
                      </a:r>
                      <a:endParaRPr lang="zh-CN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>
                          <a:effectLst/>
                        </a:rPr>
                        <a:t>产品培训教材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</a:tr>
              <a:tr h="17145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>
                          <a:effectLst/>
                        </a:rPr>
                        <a:t>产品用户使用手册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</a:tr>
              <a:tr h="17145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>
                          <a:effectLst/>
                        </a:rPr>
                        <a:t>系统维护手册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</a:tr>
              <a:tr h="17145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试运行</a:t>
                      </a:r>
                      <a:endParaRPr lang="zh-CN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>
                          <a:effectLst/>
                        </a:rPr>
                        <a:t>系统试运行监控日报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</a:tr>
              <a:tr h="17145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>
                          <a:effectLst/>
                        </a:rPr>
                        <a:t>系统试运行监控月报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</a:tr>
              <a:tr h="17145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>
                          <a:effectLst/>
                        </a:rPr>
                        <a:t>系统故障分析报告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</a:tr>
              <a:tr h="17145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项目初验</a:t>
                      </a:r>
                      <a:endParaRPr lang="zh-CN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>
                          <a:effectLst/>
                        </a:rPr>
                        <a:t>验收报告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</a:tr>
              <a:tr h="17145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正式上线</a:t>
                      </a:r>
                      <a:endParaRPr lang="zh-CN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系统运维报告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6" name="矩形 5"/>
          <p:cNvSpPr/>
          <p:nvPr/>
        </p:nvSpPr>
        <p:spPr>
          <a:xfrm>
            <a:off x="3045489" y="1208591"/>
            <a:ext cx="530915" cy="2308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fontAlgn="ctr"/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成研院</a:t>
            </a:r>
            <a:endParaRPr lang="zh-CN" altLang="en-US" sz="9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</TotalTime>
  <Words>838</Words>
  <Application>Microsoft Office PowerPoint</Application>
  <PresentationFormat>自定义</PresentationFormat>
  <Paragraphs>89</Paragraphs>
  <Slides>4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Office 主题​​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fu lijun</dc:creator>
  <cp:lastModifiedBy>杨帅（政企）</cp:lastModifiedBy>
  <cp:revision>108</cp:revision>
  <dcterms:created xsi:type="dcterms:W3CDTF">2019-11-29T04:52:00Z</dcterms:created>
  <dcterms:modified xsi:type="dcterms:W3CDTF">2020-01-10T01:26:09Z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2052-11.1.0.9305</vt:lpwstr>
  </property>
</Properties>
</file>