
<file path=[Content_Types].xml><?xml version="1.0" encoding="utf-8"?>
<Types xmlns="http://schemas.openxmlformats.org/package/2006/content-types">
  <Default Extension="jpeg" ContentType="image/jpeg"/>
  <Default Extension="png" ContentType="image/png"/>
  <Default Extension="tiff" ContentType="image/tiff"/>
  <Default Extension="emf" ContentType="image/x-emf"/>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314" r:id="rId3"/>
    <p:sldId id="486" r:id="rId5"/>
    <p:sldId id="293" r:id="rId6"/>
    <p:sldId id="483" r:id="rId7"/>
    <p:sldId id="495" r:id="rId8"/>
    <p:sldId id="496" r:id="rId9"/>
    <p:sldId id="497" r:id="rId10"/>
    <p:sldId id="502" r:id="rId11"/>
    <p:sldId id="498" r:id="rId12"/>
    <p:sldId id="499" r:id="rId13"/>
    <p:sldId id="500" r:id="rId14"/>
    <p:sldId id="501" r:id="rId15"/>
    <p:sldId id="484" r:id="rId16"/>
    <p:sldId id="479" r:id="rId17"/>
    <p:sldId id="485" r:id="rId18"/>
    <p:sldId id="487" r:id="rId19"/>
    <p:sldId id="488" r:id="rId20"/>
    <p:sldId id="489" r:id="rId21"/>
    <p:sldId id="490" r:id="rId22"/>
    <p:sldId id="491" r:id="rId23"/>
    <p:sldId id="493" r:id="rId24"/>
    <p:sldId id="348" r:id="rId25"/>
  </p:sldIdLst>
  <p:sldSz cx="12193270" cy="6858000"/>
  <p:notesSz cx="6858000" cy="9144000"/>
  <p:custDataLst>
    <p:tags r:id="rId2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D2D"/>
    <a:srgbClr val="FF2E17"/>
    <a:srgbClr val="BF1B1A"/>
    <a:srgbClr val="971515"/>
    <a:srgbClr val="EFEFF0"/>
    <a:srgbClr val="FFA500"/>
    <a:srgbClr val="FDFDFD"/>
    <a:srgbClr val="D9D9D9"/>
    <a:srgbClr val="DCD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66" autoAdjust="0"/>
    <p:restoredTop sz="94660" autoAdjust="0"/>
  </p:normalViewPr>
  <p:slideViewPr>
    <p:cSldViewPr>
      <p:cViewPr varScale="1">
        <p:scale>
          <a:sx n="81" d="100"/>
          <a:sy n="81" d="100"/>
        </p:scale>
        <p:origin x="184" y="816"/>
      </p:cViewPr>
      <p:guideLst>
        <p:guide orient="horz" pos="2160"/>
        <p:guide pos="3841"/>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9" Type="http://schemas.openxmlformats.org/officeDocument/2006/relationships/tags" Target="tags/tag32.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D63790D8-72C5-485C-9B4F-E9F381C8F0B1}"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zh-CN" altLang="en-US"/>
        </a:p>
      </dgm:t>
    </dgm:pt>
    <dgm:pt modelId="{D77B553F-37F8-4EBE-8F19-07118A9A7F16}">
      <dgm:prSet phldrT="[文本]" custT="1"/>
      <dgm:spPr/>
      <dgm:t>
        <a:bodyPr/>
        <a:lstStyle/>
        <a:p>
          <a:r>
            <a:rPr lang="zh-CN" altLang="en-US" sz="4800" dirty="0">
              <a:latin typeface="微软雅黑" panose="020B0503020204020204" pitchFamily="34" charset="-122"/>
              <a:ea typeface="微软雅黑" panose="020B0503020204020204" pitchFamily="34" charset="-122"/>
            </a:rPr>
            <a:t>业务</a:t>
          </a:r>
        </a:p>
      </dgm:t>
    </dgm:pt>
    <dgm:pt modelId="{91F89A52-7527-4CF5-8B19-E2BC39304172}" cxnId="{4B6DD669-5990-4264-ADCC-314FB50C3A72}" type="parTrans">
      <dgm:prSet/>
      <dgm:spPr/>
      <dgm:t>
        <a:bodyPr/>
        <a:lstStyle/>
        <a:p>
          <a:endParaRPr lang="zh-CN" altLang="en-US">
            <a:latin typeface="微软雅黑" panose="020B0503020204020204" pitchFamily="34" charset="-122"/>
            <a:ea typeface="微软雅黑" panose="020B0503020204020204" pitchFamily="34" charset="-122"/>
          </a:endParaRPr>
        </a:p>
      </dgm:t>
    </dgm:pt>
    <dgm:pt modelId="{D2CB2980-287A-4463-B8F7-92EAF34D4A7E}" cxnId="{4B6DD669-5990-4264-ADCC-314FB50C3A72}" type="sibTrans">
      <dgm:prSet/>
      <dgm:spPr/>
      <dgm:t>
        <a:bodyPr/>
        <a:lstStyle/>
        <a:p>
          <a:endParaRPr lang="zh-CN" altLang="en-US">
            <a:latin typeface="微软雅黑" panose="020B0503020204020204" pitchFamily="34" charset="-122"/>
            <a:ea typeface="微软雅黑" panose="020B0503020204020204" pitchFamily="34" charset="-122"/>
          </a:endParaRPr>
        </a:p>
      </dgm:t>
    </dgm:pt>
    <dgm:pt modelId="{1DEAC68A-86A6-4964-9BF0-CB0BCAB023E0}">
      <dgm:prSet phldrT="[文本]" custT="1"/>
      <dgm:spPr/>
      <dgm:t>
        <a:bodyPr/>
        <a:lstStyle/>
        <a:p>
          <a:r>
            <a:rPr lang="zh-CN" altLang="en-US" sz="1800" dirty="0">
              <a:latin typeface="微软雅黑" panose="020B0503020204020204" pitchFamily="34" charset="-122"/>
              <a:ea typeface="微软雅黑" panose="020B0503020204020204" pitchFamily="34" charset="-122"/>
            </a:rPr>
            <a:t>多层级组织的数据开放与封闭</a:t>
          </a:r>
          <a:r>
            <a:rPr lang="en-US" altLang="zh-CN" sz="1800" dirty="0">
              <a:latin typeface="微软雅黑" panose="020B0503020204020204" pitchFamily="34" charset="-122"/>
              <a:ea typeface="微软雅黑" panose="020B0503020204020204" pitchFamily="34" charset="-122"/>
            </a:rPr>
            <a:t>(</a:t>
          </a:r>
          <a:r>
            <a:rPr lang="zh-CN" altLang="en-US" sz="1800" dirty="0">
              <a:latin typeface="微软雅黑" panose="020B0503020204020204" pitchFamily="34" charset="-122"/>
              <a:ea typeface="微软雅黑" panose="020B0503020204020204" pitchFamily="34" charset="-122"/>
            </a:rPr>
            <a:t>教育局、学校、家长</a:t>
          </a:r>
          <a:r>
            <a:rPr lang="en-US" altLang="zh-CN" sz="1800" dirty="0">
              <a:latin typeface="微软雅黑" panose="020B0503020204020204" pitchFamily="34" charset="-122"/>
              <a:ea typeface="微软雅黑" panose="020B0503020204020204" pitchFamily="34" charset="-122"/>
            </a:rPr>
            <a:t>)</a:t>
          </a:r>
          <a:endParaRPr lang="zh-CN" altLang="en-US" sz="1800" dirty="0">
            <a:latin typeface="微软雅黑" panose="020B0503020204020204" pitchFamily="34" charset="-122"/>
            <a:ea typeface="微软雅黑" panose="020B0503020204020204" pitchFamily="34" charset="-122"/>
          </a:endParaRPr>
        </a:p>
      </dgm:t>
    </dgm:pt>
    <dgm:pt modelId="{85FFA66D-909E-4597-8417-5913CFA5C96E}" cxnId="{2CA1B8FB-D96E-45CF-B9AA-4158DC700495}" type="parTrans">
      <dgm:prSet/>
      <dgm:spPr/>
      <dgm:t>
        <a:bodyPr/>
        <a:lstStyle/>
        <a:p>
          <a:endParaRPr lang="zh-CN" altLang="en-US">
            <a:latin typeface="微软雅黑" panose="020B0503020204020204" pitchFamily="34" charset="-122"/>
            <a:ea typeface="微软雅黑" panose="020B0503020204020204" pitchFamily="34" charset="-122"/>
          </a:endParaRPr>
        </a:p>
      </dgm:t>
    </dgm:pt>
    <dgm:pt modelId="{998CC5FC-0615-48AA-A94A-1A2A2ED061C6}" cxnId="{2CA1B8FB-D96E-45CF-B9AA-4158DC700495}" type="sibTrans">
      <dgm:prSet/>
      <dgm:spPr/>
      <dgm:t>
        <a:bodyPr/>
        <a:lstStyle/>
        <a:p>
          <a:endParaRPr lang="zh-CN" altLang="en-US">
            <a:latin typeface="微软雅黑" panose="020B0503020204020204" pitchFamily="34" charset="-122"/>
            <a:ea typeface="微软雅黑" panose="020B0503020204020204" pitchFamily="34" charset="-122"/>
          </a:endParaRPr>
        </a:p>
      </dgm:t>
    </dgm:pt>
    <dgm:pt modelId="{8C92C7FC-2CC6-4A28-AB85-3E918C4872AC}">
      <dgm:prSet phldrT="[文本]" custT="1"/>
      <dgm:spPr/>
      <dgm:t>
        <a:bodyPr/>
        <a:lstStyle/>
        <a:p>
          <a:r>
            <a:rPr lang="zh-CN" altLang="en-US" sz="4800" dirty="0">
              <a:latin typeface="微软雅黑" panose="020B0503020204020204" pitchFamily="34" charset="-122"/>
              <a:ea typeface="微软雅黑" panose="020B0503020204020204" pitchFamily="34" charset="-122"/>
            </a:rPr>
            <a:t>技术</a:t>
          </a:r>
        </a:p>
      </dgm:t>
    </dgm:pt>
    <dgm:pt modelId="{A0C6A91E-57C9-4A86-A3D3-B84C6590E97C}" cxnId="{356F61F0-D5BB-4C8A-93F7-1D6F252D5990}" type="parTrans">
      <dgm:prSet/>
      <dgm:spPr/>
      <dgm:t>
        <a:bodyPr/>
        <a:lstStyle/>
        <a:p>
          <a:endParaRPr lang="zh-CN" altLang="en-US">
            <a:latin typeface="微软雅黑" panose="020B0503020204020204" pitchFamily="34" charset="-122"/>
            <a:ea typeface="微软雅黑" panose="020B0503020204020204" pitchFamily="34" charset="-122"/>
          </a:endParaRPr>
        </a:p>
      </dgm:t>
    </dgm:pt>
    <dgm:pt modelId="{2DF68BF8-4EC0-4301-964B-683B3B915863}" cxnId="{356F61F0-D5BB-4C8A-93F7-1D6F252D5990}" type="sibTrans">
      <dgm:prSet/>
      <dgm:spPr/>
      <dgm:t>
        <a:bodyPr/>
        <a:lstStyle/>
        <a:p>
          <a:endParaRPr lang="zh-CN" altLang="en-US">
            <a:latin typeface="微软雅黑" panose="020B0503020204020204" pitchFamily="34" charset="-122"/>
            <a:ea typeface="微软雅黑" panose="020B0503020204020204" pitchFamily="34" charset="-122"/>
          </a:endParaRPr>
        </a:p>
      </dgm:t>
    </dgm:pt>
    <dgm:pt modelId="{C2446F75-651B-4CFB-8A73-CF5504E1E71B}">
      <dgm:prSet phldrT="[文本]" custT="1"/>
      <dgm:spPr/>
      <dgm:t>
        <a:bodyPr/>
        <a:lstStyle/>
        <a:p>
          <a:r>
            <a:rPr lang="zh-CN" altLang="en-US" sz="1800" dirty="0">
              <a:latin typeface="微软雅黑" panose="020B0503020204020204" pitchFamily="34" charset="-122"/>
              <a:ea typeface="微软雅黑" panose="020B0503020204020204" pitchFamily="34" charset="-122"/>
            </a:rPr>
            <a:t>接口集成：标准化、易接入、可追踪、容错处理</a:t>
          </a:r>
        </a:p>
      </dgm:t>
    </dgm:pt>
    <dgm:pt modelId="{480CB6AD-CFA9-41D3-A7A1-40291DBBB941}" cxnId="{43F1C674-8D59-4C68-9B5A-4B5A8AD4402E}" type="parTrans">
      <dgm:prSet/>
      <dgm:spPr/>
      <dgm:t>
        <a:bodyPr/>
        <a:lstStyle/>
        <a:p>
          <a:endParaRPr lang="zh-CN" altLang="en-US">
            <a:latin typeface="微软雅黑" panose="020B0503020204020204" pitchFamily="34" charset="-122"/>
            <a:ea typeface="微软雅黑" panose="020B0503020204020204" pitchFamily="34" charset="-122"/>
          </a:endParaRPr>
        </a:p>
      </dgm:t>
    </dgm:pt>
    <dgm:pt modelId="{C1FD8500-DE3A-4FE0-A7FB-2770D179F7B3}" cxnId="{43F1C674-8D59-4C68-9B5A-4B5A8AD4402E}" type="sibTrans">
      <dgm:prSet/>
      <dgm:spPr/>
      <dgm:t>
        <a:bodyPr/>
        <a:lstStyle/>
        <a:p>
          <a:endParaRPr lang="zh-CN" altLang="en-US">
            <a:latin typeface="微软雅黑" panose="020B0503020204020204" pitchFamily="34" charset="-122"/>
            <a:ea typeface="微软雅黑" panose="020B0503020204020204" pitchFamily="34" charset="-122"/>
          </a:endParaRPr>
        </a:p>
      </dgm:t>
    </dgm:pt>
    <dgm:pt modelId="{5FEE65ED-C1B6-4384-B7FF-DC5395DBB5D2}">
      <dgm:prSet phldrT="[文本]" custT="1"/>
      <dgm:spPr/>
      <dgm:t>
        <a:bodyPr/>
        <a:lstStyle/>
        <a:p>
          <a:r>
            <a:rPr lang="zh-CN" altLang="en-US" sz="1800" dirty="0">
              <a:latin typeface="微软雅黑" panose="020B0503020204020204" pitchFamily="34" charset="-122"/>
              <a:ea typeface="微软雅黑" panose="020B0503020204020204" pitchFamily="34" charset="-122"/>
            </a:rPr>
            <a:t>项目计划：可控（进度、质量、）可执行</a:t>
          </a:r>
        </a:p>
      </dgm:t>
    </dgm:pt>
    <dgm:pt modelId="{57A87430-4DD6-4C02-8152-188FA15C9D2C}" cxnId="{1B853A80-664A-42B8-AEAE-A5676F31FD2E}" type="parTrans">
      <dgm:prSet/>
      <dgm:spPr/>
      <dgm:t>
        <a:bodyPr/>
        <a:lstStyle/>
        <a:p>
          <a:endParaRPr lang="zh-CN" altLang="en-US">
            <a:latin typeface="微软雅黑" panose="020B0503020204020204" pitchFamily="34" charset="-122"/>
            <a:ea typeface="微软雅黑" panose="020B0503020204020204" pitchFamily="34" charset="-122"/>
          </a:endParaRPr>
        </a:p>
      </dgm:t>
    </dgm:pt>
    <dgm:pt modelId="{1E538B6B-71BA-4F76-B5CC-0F31801DD0E5}" cxnId="{1B853A80-664A-42B8-AEAE-A5676F31FD2E}" type="sibTrans">
      <dgm:prSet/>
      <dgm:spPr/>
      <dgm:t>
        <a:bodyPr/>
        <a:lstStyle/>
        <a:p>
          <a:endParaRPr lang="zh-CN" altLang="en-US">
            <a:latin typeface="微软雅黑" panose="020B0503020204020204" pitchFamily="34" charset="-122"/>
            <a:ea typeface="微软雅黑" panose="020B0503020204020204" pitchFamily="34" charset="-122"/>
          </a:endParaRPr>
        </a:p>
      </dgm:t>
    </dgm:pt>
    <dgm:pt modelId="{6D54A7DB-EE71-4924-86C6-933A3A8F2587}">
      <dgm:prSet custT="1"/>
      <dgm:spPr/>
      <dgm:t>
        <a:bodyPr/>
        <a:lstStyle/>
        <a:p>
          <a:r>
            <a:rPr lang="zh-CN" altLang="en-US" sz="1800" dirty="0">
              <a:latin typeface="微软雅黑" panose="020B0503020204020204" pitchFamily="34" charset="-122"/>
              <a:ea typeface="微软雅黑" panose="020B0503020204020204" pitchFamily="34" charset="-122"/>
            </a:rPr>
            <a:t>优质服务 </a:t>
          </a:r>
          <a:r>
            <a:rPr lang="en-US" altLang="en-US" sz="1800" dirty="0">
              <a:latin typeface="微软雅黑" panose="020B0503020204020204" pitchFamily="34" charset="-122"/>
              <a:ea typeface="微软雅黑" panose="020B0503020204020204" pitchFamily="34" charset="-122"/>
            </a:rPr>
            <a:t>: </a:t>
          </a:r>
          <a:r>
            <a:rPr lang="zh-CN" altLang="en-US" sz="1800" dirty="0">
              <a:latin typeface="微软雅黑" panose="020B0503020204020204" pitchFamily="34" charset="-122"/>
              <a:ea typeface="微软雅黑" panose="020B0503020204020204" pitchFamily="34" charset="-122"/>
            </a:rPr>
            <a:t>安全、网络、存储</a:t>
          </a:r>
        </a:p>
      </dgm:t>
    </dgm:pt>
    <dgm:pt modelId="{1C30BF3F-E01B-466E-A4E1-6318FD7B5D58}" cxnId="{8058634A-F4FA-42F1-94BE-089F2B941D74}" type="parTrans">
      <dgm:prSet/>
      <dgm:spPr/>
      <dgm:t>
        <a:bodyPr/>
        <a:lstStyle/>
        <a:p>
          <a:endParaRPr lang="zh-CN" altLang="en-US">
            <a:latin typeface="微软雅黑" panose="020B0503020204020204" pitchFamily="34" charset="-122"/>
            <a:ea typeface="微软雅黑" panose="020B0503020204020204" pitchFamily="34" charset="-122"/>
          </a:endParaRPr>
        </a:p>
      </dgm:t>
    </dgm:pt>
    <dgm:pt modelId="{79A85C02-C9C4-4A37-8875-6362C8F4E76D}" cxnId="{8058634A-F4FA-42F1-94BE-089F2B941D74}" type="sibTrans">
      <dgm:prSet/>
      <dgm:spPr/>
      <dgm:t>
        <a:bodyPr/>
        <a:lstStyle/>
        <a:p>
          <a:endParaRPr lang="zh-CN" altLang="en-US">
            <a:latin typeface="微软雅黑" panose="020B0503020204020204" pitchFamily="34" charset="-122"/>
            <a:ea typeface="微软雅黑" panose="020B0503020204020204" pitchFamily="34" charset="-122"/>
          </a:endParaRPr>
        </a:p>
      </dgm:t>
    </dgm:pt>
    <dgm:pt modelId="{F6F47796-EAD5-4BFE-AEB3-E43D57916F97}">
      <dgm:prSet custT="1"/>
      <dgm:spPr/>
      <dgm:t>
        <a:bodyPr/>
        <a:lstStyle/>
        <a:p>
          <a:r>
            <a:rPr lang="zh-CN" altLang="en-US" sz="1800" dirty="0">
              <a:latin typeface="微软雅黑" panose="020B0503020204020204" pitchFamily="34" charset="-122"/>
              <a:ea typeface="微软雅黑" panose="020B0503020204020204" pitchFamily="34" charset="-122"/>
            </a:rPr>
            <a:t>项目团队：经验丰富，现场实施</a:t>
          </a:r>
        </a:p>
      </dgm:t>
    </dgm:pt>
    <dgm:pt modelId="{57656BD7-F301-4453-8B36-987DDDC47596}" cxnId="{1A37EFB6-F2B5-4DDE-8B4D-5130E9D9D198}" type="parTrans">
      <dgm:prSet/>
      <dgm:spPr/>
      <dgm:t>
        <a:bodyPr/>
        <a:lstStyle/>
        <a:p>
          <a:endParaRPr lang="zh-CN" altLang="en-US">
            <a:latin typeface="微软雅黑" panose="020B0503020204020204" pitchFamily="34" charset="-122"/>
            <a:ea typeface="微软雅黑" panose="020B0503020204020204" pitchFamily="34" charset="-122"/>
          </a:endParaRPr>
        </a:p>
      </dgm:t>
    </dgm:pt>
    <dgm:pt modelId="{B1CB5457-8149-49E9-A812-8AE5C564F4A2}" cxnId="{1A37EFB6-F2B5-4DDE-8B4D-5130E9D9D198}" type="sibTrans">
      <dgm:prSet/>
      <dgm:spPr/>
      <dgm:t>
        <a:bodyPr/>
        <a:lstStyle/>
        <a:p>
          <a:endParaRPr lang="zh-CN" altLang="en-US">
            <a:latin typeface="微软雅黑" panose="020B0503020204020204" pitchFamily="34" charset="-122"/>
            <a:ea typeface="微软雅黑" panose="020B0503020204020204" pitchFamily="34" charset="-122"/>
          </a:endParaRPr>
        </a:p>
      </dgm:t>
    </dgm:pt>
    <dgm:pt modelId="{E262B7F2-5AD8-4A85-A71B-13B48804B24C}">
      <dgm:prSet phldrT="[文本]" custT="1"/>
      <dgm:spPr/>
      <dgm:t>
        <a:bodyPr/>
        <a:lstStyle/>
        <a:p>
          <a:r>
            <a:rPr lang="zh-CN" altLang="en-US" sz="4800" dirty="0">
              <a:latin typeface="微软雅黑" panose="020B0503020204020204" pitchFamily="34" charset="-122"/>
              <a:ea typeface="微软雅黑" panose="020B0503020204020204" pitchFamily="34" charset="-122"/>
            </a:rPr>
            <a:t>保障</a:t>
          </a:r>
        </a:p>
      </dgm:t>
    </dgm:pt>
    <dgm:pt modelId="{5C62FA05-B711-4A80-A89D-F3217322AABA}" cxnId="{A313D3B5-0CE0-46BD-A1AA-1F1E82537398}" type="parTrans">
      <dgm:prSet/>
      <dgm:spPr/>
      <dgm:t>
        <a:bodyPr/>
        <a:lstStyle/>
        <a:p>
          <a:endParaRPr lang="zh-CN" altLang="en-US"/>
        </a:p>
      </dgm:t>
    </dgm:pt>
    <dgm:pt modelId="{F40A0093-917B-4C18-A585-537C01FB153A}" cxnId="{A313D3B5-0CE0-46BD-A1AA-1F1E82537398}" type="sibTrans">
      <dgm:prSet/>
      <dgm:spPr/>
      <dgm:t>
        <a:bodyPr/>
        <a:lstStyle/>
        <a:p>
          <a:endParaRPr lang="zh-CN" altLang="en-US"/>
        </a:p>
      </dgm:t>
    </dgm:pt>
    <dgm:pt modelId="{5ADFE626-90E5-4C93-AB1A-09F344575F3B}" type="pres">
      <dgm:prSet presAssocID="{D63790D8-72C5-485C-9B4F-E9F381C8F0B1}" presName="Name0" presStyleCnt="0">
        <dgm:presLayoutVars>
          <dgm:dir/>
          <dgm:animLvl val="lvl"/>
          <dgm:resizeHandles val="exact"/>
        </dgm:presLayoutVars>
      </dgm:prSet>
      <dgm:spPr/>
    </dgm:pt>
    <dgm:pt modelId="{FC6D7F1A-AC55-4EDC-A466-AB83459BF313}" type="pres">
      <dgm:prSet presAssocID="{D77B553F-37F8-4EBE-8F19-07118A9A7F16}" presName="linNode" presStyleCnt="0"/>
      <dgm:spPr/>
    </dgm:pt>
    <dgm:pt modelId="{BE48C18C-A448-4785-8F3F-21AC0256B2FF}" type="pres">
      <dgm:prSet presAssocID="{D77B553F-37F8-4EBE-8F19-07118A9A7F16}" presName="parentText" presStyleLbl="node1" presStyleIdx="0" presStyleCnt="3" custLinFactNeighborX="-2248" custLinFactNeighborY="-19065">
        <dgm:presLayoutVars>
          <dgm:chMax val="1"/>
          <dgm:bulletEnabled val="1"/>
        </dgm:presLayoutVars>
      </dgm:prSet>
      <dgm:spPr/>
    </dgm:pt>
    <dgm:pt modelId="{81A27F9A-2E21-47B1-8C51-56A611F5705E}" type="pres">
      <dgm:prSet presAssocID="{D77B553F-37F8-4EBE-8F19-07118A9A7F16}" presName="descendantText" presStyleLbl="alignAccFollowNode1" presStyleIdx="0" presStyleCnt="3">
        <dgm:presLayoutVars>
          <dgm:bulletEnabled val="1"/>
        </dgm:presLayoutVars>
      </dgm:prSet>
      <dgm:spPr/>
    </dgm:pt>
    <dgm:pt modelId="{F3FF71A3-8F43-4997-8A49-A45F2D38D4A0}" type="pres">
      <dgm:prSet presAssocID="{D2CB2980-287A-4463-B8F7-92EAF34D4A7E}" presName="sp" presStyleCnt="0"/>
      <dgm:spPr/>
    </dgm:pt>
    <dgm:pt modelId="{C6FC6562-77B9-4527-ABD9-A57B8E2B0B4D}" type="pres">
      <dgm:prSet presAssocID="{8C92C7FC-2CC6-4A28-AB85-3E918C4872AC}" presName="linNode" presStyleCnt="0"/>
      <dgm:spPr/>
    </dgm:pt>
    <dgm:pt modelId="{76F1650D-9E44-47B2-920C-B426B9C6416D}" type="pres">
      <dgm:prSet presAssocID="{8C92C7FC-2CC6-4A28-AB85-3E918C4872AC}" presName="parentText" presStyleLbl="node1" presStyleIdx="1" presStyleCnt="3">
        <dgm:presLayoutVars>
          <dgm:chMax val="1"/>
          <dgm:bulletEnabled val="1"/>
        </dgm:presLayoutVars>
      </dgm:prSet>
      <dgm:spPr/>
    </dgm:pt>
    <dgm:pt modelId="{3F686F4D-2435-4438-9C49-6C66615F3716}" type="pres">
      <dgm:prSet presAssocID="{8C92C7FC-2CC6-4A28-AB85-3E918C4872AC}" presName="descendantText" presStyleLbl="alignAccFollowNode1" presStyleIdx="1" presStyleCnt="3">
        <dgm:presLayoutVars>
          <dgm:bulletEnabled val="1"/>
        </dgm:presLayoutVars>
      </dgm:prSet>
      <dgm:spPr/>
    </dgm:pt>
    <dgm:pt modelId="{4C57C4DF-208A-4574-8B45-3156843D511A}" type="pres">
      <dgm:prSet presAssocID="{2DF68BF8-4EC0-4301-964B-683B3B915863}" presName="sp" presStyleCnt="0"/>
      <dgm:spPr/>
    </dgm:pt>
    <dgm:pt modelId="{8342F652-E2DF-4D63-B9BD-EDB943AA53ED}" type="pres">
      <dgm:prSet presAssocID="{E262B7F2-5AD8-4A85-A71B-13B48804B24C}" presName="linNode" presStyleCnt="0"/>
      <dgm:spPr/>
    </dgm:pt>
    <dgm:pt modelId="{244C59EB-210A-4394-B5F4-79546E39CC0A}" type="pres">
      <dgm:prSet presAssocID="{E262B7F2-5AD8-4A85-A71B-13B48804B24C}" presName="parentText" presStyleLbl="node1" presStyleIdx="2" presStyleCnt="3">
        <dgm:presLayoutVars>
          <dgm:chMax val="1"/>
          <dgm:bulletEnabled val="1"/>
        </dgm:presLayoutVars>
      </dgm:prSet>
      <dgm:spPr/>
    </dgm:pt>
    <dgm:pt modelId="{6C125288-52A2-45D4-8B78-33427EA46657}" type="pres">
      <dgm:prSet presAssocID="{E262B7F2-5AD8-4A85-A71B-13B48804B24C}" presName="descendantText" presStyleLbl="alignAccFollowNode1" presStyleIdx="2" presStyleCnt="3">
        <dgm:presLayoutVars>
          <dgm:bulletEnabled val="1"/>
        </dgm:presLayoutVars>
      </dgm:prSet>
      <dgm:spPr/>
    </dgm:pt>
  </dgm:ptLst>
  <dgm:cxnLst>
    <dgm:cxn modelId="{5E15141A-D4B5-4772-B6ED-A7D6E5B2D32D}" type="presOf" srcId="{C2446F75-651B-4CFB-8A73-CF5504E1E71B}" destId="{3F686F4D-2435-4438-9C49-6C66615F3716}" srcOrd="0" destOrd="0" presId="urn:microsoft.com/office/officeart/2005/8/layout/vList5"/>
    <dgm:cxn modelId="{60C74243-BA24-427A-A40E-879583D40D0C}" type="presOf" srcId="{5FEE65ED-C1B6-4384-B7FF-DC5395DBB5D2}" destId="{6C125288-52A2-45D4-8B78-33427EA46657}" srcOrd="0" destOrd="0" presId="urn:microsoft.com/office/officeart/2005/8/layout/vList5"/>
    <dgm:cxn modelId="{8058634A-F4FA-42F1-94BE-089F2B941D74}" srcId="{8C92C7FC-2CC6-4A28-AB85-3E918C4872AC}" destId="{6D54A7DB-EE71-4924-86C6-933A3A8F2587}" srcOrd="1" destOrd="0" parTransId="{1C30BF3F-E01B-466E-A4E1-6318FD7B5D58}" sibTransId="{79A85C02-C9C4-4A37-8875-6362C8F4E76D}"/>
    <dgm:cxn modelId="{4B6DD669-5990-4264-ADCC-314FB50C3A72}" srcId="{D63790D8-72C5-485C-9B4F-E9F381C8F0B1}" destId="{D77B553F-37F8-4EBE-8F19-07118A9A7F16}" srcOrd="0" destOrd="0" parTransId="{91F89A52-7527-4CF5-8B19-E2BC39304172}" sibTransId="{D2CB2980-287A-4463-B8F7-92EAF34D4A7E}"/>
    <dgm:cxn modelId="{F0117673-D58F-46AE-A2DC-0221AA5B8C47}" type="presOf" srcId="{E262B7F2-5AD8-4A85-A71B-13B48804B24C}" destId="{244C59EB-210A-4394-B5F4-79546E39CC0A}" srcOrd="0" destOrd="0" presId="urn:microsoft.com/office/officeart/2005/8/layout/vList5"/>
    <dgm:cxn modelId="{43F1C674-8D59-4C68-9B5A-4B5A8AD4402E}" srcId="{8C92C7FC-2CC6-4A28-AB85-3E918C4872AC}" destId="{C2446F75-651B-4CFB-8A73-CF5504E1E71B}" srcOrd="0" destOrd="0" parTransId="{480CB6AD-CFA9-41D3-A7A1-40291DBBB941}" sibTransId="{C1FD8500-DE3A-4FE0-A7FB-2770D179F7B3}"/>
    <dgm:cxn modelId="{1B853A80-664A-42B8-AEAE-A5676F31FD2E}" srcId="{E262B7F2-5AD8-4A85-A71B-13B48804B24C}" destId="{5FEE65ED-C1B6-4384-B7FF-DC5395DBB5D2}" srcOrd="0" destOrd="0" parTransId="{57A87430-4DD6-4C02-8152-188FA15C9D2C}" sibTransId="{1E538B6B-71BA-4F76-B5CC-0F31801DD0E5}"/>
    <dgm:cxn modelId="{AFD5CBAC-63AB-45A4-B5F0-3ACD685785D2}" type="presOf" srcId="{6D54A7DB-EE71-4924-86C6-933A3A8F2587}" destId="{3F686F4D-2435-4438-9C49-6C66615F3716}" srcOrd="0" destOrd="1" presId="urn:microsoft.com/office/officeart/2005/8/layout/vList5"/>
    <dgm:cxn modelId="{A313D3B5-0CE0-46BD-A1AA-1F1E82537398}" srcId="{D63790D8-72C5-485C-9B4F-E9F381C8F0B1}" destId="{E262B7F2-5AD8-4A85-A71B-13B48804B24C}" srcOrd="2" destOrd="0" parTransId="{5C62FA05-B711-4A80-A89D-F3217322AABA}" sibTransId="{F40A0093-917B-4C18-A585-537C01FB153A}"/>
    <dgm:cxn modelId="{1A37EFB6-F2B5-4DDE-8B4D-5130E9D9D198}" srcId="{E262B7F2-5AD8-4A85-A71B-13B48804B24C}" destId="{F6F47796-EAD5-4BFE-AEB3-E43D57916F97}" srcOrd="1" destOrd="0" parTransId="{57656BD7-F301-4453-8B36-987DDDC47596}" sibTransId="{B1CB5457-8149-49E9-A812-8AE5C564F4A2}"/>
    <dgm:cxn modelId="{194526C4-05CC-4E68-860F-AE4E74048288}" type="presOf" srcId="{1DEAC68A-86A6-4964-9BF0-CB0BCAB023E0}" destId="{81A27F9A-2E21-47B1-8C51-56A611F5705E}" srcOrd="0" destOrd="0" presId="urn:microsoft.com/office/officeart/2005/8/layout/vList5"/>
    <dgm:cxn modelId="{16ED89CB-249B-4ED5-8D14-A50711A0DA5E}" type="presOf" srcId="{F6F47796-EAD5-4BFE-AEB3-E43D57916F97}" destId="{6C125288-52A2-45D4-8B78-33427EA46657}" srcOrd="0" destOrd="1" presId="urn:microsoft.com/office/officeart/2005/8/layout/vList5"/>
    <dgm:cxn modelId="{5ECF0BCC-FFD1-4A5B-B4D8-A5267DC7159F}" type="presOf" srcId="{D77B553F-37F8-4EBE-8F19-07118A9A7F16}" destId="{BE48C18C-A448-4785-8F3F-21AC0256B2FF}" srcOrd="0" destOrd="0" presId="urn:microsoft.com/office/officeart/2005/8/layout/vList5"/>
    <dgm:cxn modelId="{356F61F0-D5BB-4C8A-93F7-1D6F252D5990}" srcId="{D63790D8-72C5-485C-9B4F-E9F381C8F0B1}" destId="{8C92C7FC-2CC6-4A28-AB85-3E918C4872AC}" srcOrd="1" destOrd="0" parTransId="{A0C6A91E-57C9-4A86-A3D3-B84C6590E97C}" sibTransId="{2DF68BF8-4EC0-4301-964B-683B3B915863}"/>
    <dgm:cxn modelId="{FACB77F4-0199-441C-BF44-2B92A2A2554E}" type="presOf" srcId="{8C92C7FC-2CC6-4A28-AB85-3E918C4872AC}" destId="{76F1650D-9E44-47B2-920C-B426B9C6416D}" srcOrd="0" destOrd="0" presId="urn:microsoft.com/office/officeart/2005/8/layout/vList5"/>
    <dgm:cxn modelId="{F6C2FBF7-FB60-4C46-AA1B-49A2BEAA4946}" type="presOf" srcId="{D63790D8-72C5-485C-9B4F-E9F381C8F0B1}" destId="{5ADFE626-90E5-4C93-AB1A-09F344575F3B}" srcOrd="0" destOrd="0" presId="urn:microsoft.com/office/officeart/2005/8/layout/vList5"/>
    <dgm:cxn modelId="{2CA1B8FB-D96E-45CF-B9AA-4158DC700495}" srcId="{D77B553F-37F8-4EBE-8F19-07118A9A7F16}" destId="{1DEAC68A-86A6-4964-9BF0-CB0BCAB023E0}" srcOrd="0" destOrd="0" parTransId="{85FFA66D-909E-4597-8417-5913CFA5C96E}" sibTransId="{998CC5FC-0615-48AA-A94A-1A2A2ED061C6}"/>
    <dgm:cxn modelId="{BF41DF53-38EC-4204-A7C2-4AAA1F6E23AA}" type="presParOf" srcId="{5ADFE626-90E5-4C93-AB1A-09F344575F3B}" destId="{FC6D7F1A-AC55-4EDC-A466-AB83459BF313}" srcOrd="0" destOrd="0" presId="urn:microsoft.com/office/officeart/2005/8/layout/vList5"/>
    <dgm:cxn modelId="{B7AF3031-7A4D-4B72-A341-86A392FA0383}" type="presParOf" srcId="{FC6D7F1A-AC55-4EDC-A466-AB83459BF313}" destId="{BE48C18C-A448-4785-8F3F-21AC0256B2FF}" srcOrd="0" destOrd="0" presId="urn:microsoft.com/office/officeart/2005/8/layout/vList5"/>
    <dgm:cxn modelId="{F6B72D19-ECA0-4749-BAF0-61399DBC6526}" type="presParOf" srcId="{FC6D7F1A-AC55-4EDC-A466-AB83459BF313}" destId="{81A27F9A-2E21-47B1-8C51-56A611F5705E}" srcOrd="1" destOrd="0" presId="urn:microsoft.com/office/officeart/2005/8/layout/vList5"/>
    <dgm:cxn modelId="{E869D5FD-E622-4613-A3C7-965CB1100C56}" type="presParOf" srcId="{5ADFE626-90E5-4C93-AB1A-09F344575F3B}" destId="{F3FF71A3-8F43-4997-8A49-A45F2D38D4A0}" srcOrd="1" destOrd="0" presId="urn:microsoft.com/office/officeart/2005/8/layout/vList5"/>
    <dgm:cxn modelId="{85C7E5AF-E4FB-48E9-B339-7E1D22E51425}" type="presParOf" srcId="{5ADFE626-90E5-4C93-AB1A-09F344575F3B}" destId="{C6FC6562-77B9-4527-ABD9-A57B8E2B0B4D}" srcOrd="2" destOrd="0" presId="urn:microsoft.com/office/officeart/2005/8/layout/vList5"/>
    <dgm:cxn modelId="{EF67B6B2-ADBA-4C09-92C3-C87CFA45AA68}" type="presParOf" srcId="{C6FC6562-77B9-4527-ABD9-A57B8E2B0B4D}" destId="{76F1650D-9E44-47B2-920C-B426B9C6416D}" srcOrd="0" destOrd="0" presId="urn:microsoft.com/office/officeart/2005/8/layout/vList5"/>
    <dgm:cxn modelId="{43C5BFC1-A3DB-4CCB-B82A-2EA8841CEB8B}" type="presParOf" srcId="{C6FC6562-77B9-4527-ABD9-A57B8E2B0B4D}" destId="{3F686F4D-2435-4438-9C49-6C66615F3716}" srcOrd="1" destOrd="0" presId="urn:microsoft.com/office/officeart/2005/8/layout/vList5"/>
    <dgm:cxn modelId="{4114E18B-6E31-494C-98F7-AFA30B678E62}" type="presParOf" srcId="{5ADFE626-90E5-4C93-AB1A-09F344575F3B}" destId="{4C57C4DF-208A-4574-8B45-3156843D511A}" srcOrd="3" destOrd="0" presId="urn:microsoft.com/office/officeart/2005/8/layout/vList5"/>
    <dgm:cxn modelId="{9E177863-FCDB-4C5C-BEB3-DCD1AC4CA429}" type="presParOf" srcId="{5ADFE626-90E5-4C93-AB1A-09F344575F3B}" destId="{8342F652-E2DF-4D63-B9BD-EDB943AA53ED}" srcOrd="4" destOrd="0" presId="urn:microsoft.com/office/officeart/2005/8/layout/vList5"/>
    <dgm:cxn modelId="{B5F73981-6510-4E5F-9A80-15BE92415658}" type="presParOf" srcId="{8342F652-E2DF-4D63-B9BD-EDB943AA53ED}" destId="{244C59EB-210A-4394-B5F4-79546E39CC0A}" srcOrd="0" destOrd="0" presId="urn:microsoft.com/office/officeart/2005/8/layout/vList5"/>
    <dgm:cxn modelId="{E81AE103-6939-4CB7-AC04-FEA8E348491B}" type="presParOf" srcId="{8342F652-E2DF-4D63-B9BD-EDB943AA53ED}" destId="{6C125288-52A2-45D4-8B78-33427EA46657}" srcOrd="1" destOrd="0" presId="urn:microsoft.com/office/officeart/2005/8/layout/vList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DCA590-5A38-2243-A935-490B7F58B9A0}" type="doc">
      <dgm:prSet loTypeId="urn:microsoft.com/office/officeart/2008/layout/NameandTitleOrganizationalChart" loCatId="" qsTypeId="urn:microsoft.com/office/officeart/2005/8/quickstyle/simple4" qsCatId="simple" csTypeId="urn:microsoft.com/office/officeart/2005/8/colors/accent1_2" csCatId="accent1" phldr="1"/>
      <dgm:spPr/>
      <dgm:t>
        <a:bodyPr/>
        <a:lstStyle/>
        <a:p>
          <a:endParaRPr lang="zh-CN" altLang="en-US"/>
        </a:p>
      </dgm:t>
    </dgm:pt>
    <dgm:pt modelId="{4A5BFC58-BAB8-E444-8DE6-8560BA11123B}">
      <dgm:prSet phldrT="[文本]" custT="1"/>
      <dgm:spPr/>
      <dgm:t>
        <a:bodyPr/>
        <a:lstStyle/>
        <a:p>
          <a:r>
            <a:rPr lang="zh-CN" altLang="en-US" sz="1200" dirty="0"/>
            <a:t>星沙智能教育管理云平台项目</a:t>
          </a:r>
          <a:endParaRPr lang="en-US" altLang="zh-CN" sz="1200" dirty="0"/>
        </a:p>
      </dgm:t>
    </dgm:pt>
    <dgm:pt modelId="{1E3FB348-69C9-BA45-881F-E4CBC7EA1318}" cxnId="{E2431640-6685-D045-A07B-8C47B58F06EF}" type="parTrans">
      <dgm:prSet/>
      <dgm:spPr/>
      <dgm:t>
        <a:bodyPr/>
        <a:lstStyle/>
        <a:p>
          <a:endParaRPr lang="zh-CN" altLang="en-US" sz="1200"/>
        </a:p>
      </dgm:t>
    </dgm:pt>
    <dgm:pt modelId="{AE788AA8-4B43-1D4D-B402-5C81BB670F74}" cxnId="{E2431640-6685-D045-A07B-8C47B58F06EF}" type="sibTrans">
      <dgm:prSet custT="1"/>
      <dgm:spPr/>
      <dgm:t>
        <a:bodyPr/>
        <a:lstStyle/>
        <a:p>
          <a:r>
            <a:rPr lang="zh-CN" altLang="en-US" sz="1200" dirty="0"/>
            <a:t>项目管理委员会</a:t>
          </a:r>
        </a:p>
      </dgm:t>
    </dgm:pt>
    <dgm:pt modelId="{3DE0558C-66DE-534B-BCF4-930EFC1AAA55}">
      <dgm:prSet phldrT="[文本]" custT="1"/>
      <dgm:spPr/>
      <dgm:t>
        <a:bodyPr/>
        <a:lstStyle/>
        <a:p>
          <a:r>
            <a:rPr lang="zh-CN" altLang="en-US" sz="1200" dirty="0"/>
            <a:t>长沙县教育局</a:t>
          </a:r>
          <a:endParaRPr lang="en-US" altLang="zh-CN" sz="1200" dirty="0"/>
        </a:p>
      </dgm:t>
    </dgm:pt>
    <dgm:pt modelId="{7F46BFF5-2145-064C-A103-D3076FA80B3D}" cxnId="{3B2FFC4A-9627-854B-B2B5-93E3A8D2CA31}" type="parTrans">
      <dgm:prSet/>
      <dgm:spPr/>
      <dgm:t>
        <a:bodyPr/>
        <a:lstStyle/>
        <a:p>
          <a:endParaRPr lang="zh-CN" altLang="en-US" sz="1200"/>
        </a:p>
      </dgm:t>
    </dgm:pt>
    <dgm:pt modelId="{7A59250B-5F99-9E47-9355-80B015405601}" cxnId="{3B2FFC4A-9627-854B-B2B5-93E3A8D2CA31}" type="sibTrans">
      <dgm:prSet custT="1"/>
      <dgm:spPr/>
      <dgm:t>
        <a:bodyPr/>
        <a:lstStyle/>
        <a:p>
          <a:r>
            <a:rPr lang="zh-CN" altLang="en-US" sz="1200" dirty="0"/>
            <a:t>项目管理团队</a:t>
          </a:r>
        </a:p>
      </dgm:t>
    </dgm:pt>
    <dgm:pt modelId="{2800CAB7-3A76-2341-914A-F002ED54EE89}">
      <dgm:prSet phldrT="[文本]" custT="1"/>
      <dgm:spPr/>
      <dgm:t>
        <a:bodyPr/>
        <a:lstStyle/>
        <a:p>
          <a:r>
            <a:rPr lang="zh-CN" altLang="en-US" sz="1200" dirty="0"/>
            <a:t>中教玮烨</a:t>
          </a:r>
          <a:endParaRPr lang="en-US" altLang="zh-CN" sz="1200" dirty="0"/>
        </a:p>
      </dgm:t>
    </dgm:pt>
    <dgm:pt modelId="{1D111716-8F6D-874B-B821-6A6F67262828}" cxnId="{121079E0-4E8C-7A46-81C7-14304AA402A9}" type="parTrans">
      <dgm:prSet/>
      <dgm:spPr/>
      <dgm:t>
        <a:bodyPr/>
        <a:lstStyle/>
        <a:p>
          <a:endParaRPr lang="zh-CN" altLang="en-US" sz="1200"/>
        </a:p>
      </dgm:t>
    </dgm:pt>
    <dgm:pt modelId="{3CEEF7C6-22D8-E644-9AFD-9ADC9DDC63E8}" cxnId="{121079E0-4E8C-7A46-81C7-14304AA402A9}" type="sibTrans">
      <dgm:prSet custT="1"/>
      <dgm:spPr/>
      <dgm:t>
        <a:bodyPr/>
        <a:lstStyle/>
        <a:p>
          <a:r>
            <a:rPr lang="zh-CN" altLang="en-US" sz="1200" dirty="0"/>
            <a:t>项目管理团队</a:t>
          </a:r>
        </a:p>
      </dgm:t>
    </dgm:pt>
    <dgm:pt modelId="{FEA0B676-F400-E44D-B9DD-08C544764945}">
      <dgm:prSet phldrT="[文本]" custT="1"/>
      <dgm:spPr/>
      <dgm:t>
        <a:bodyPr/>
        <a:lstStyle/>
        <a:p>
          <a:r>
            <a:rPr lang="zh-CN" altLang="en-US" sz="1200" dirty="0"/>
            <a:t>罗运昌</a:t>
          </a:r>
          <a:endParaRPr lang="en-US" altLang="zh-CN" sz="1200" dirty="0"/>
        </a:p>
      </dgm:t>
    </dgm:pt>
    <dgm:pt modelId="{DE53DA30-BD7D-0244-A378-2D347A0ED3A2}" cxnId="{E1E339E4-B599-C345-9A51-6E4C9AAEDA50}" type="parTrans">
      <dgm:prSet/>
      <dgm:spPr/>
      <dgm:t>
        <a:bodyPr/>
        <a:lstStyle/>
        <a:p>
          <a:endParaRPr lang="zh-CN" altLang="en-US" sz="1200"/>
        </a:p>
      </dgm:t>
    </dgm:pt>
    <dgm:pt modelId="{07A31DC1-D2B7-C64E-B8FD-6229FEAAE588}" cxnId="{E1E339E4-B599-C345-9A51-6E4C9AAEDA50}" type="sibTrans">
      <dgm:prSet custT="1"/>
      <dgm:spPr/>
      <dgm:t>
        <a:bodyPr/>
        <a:lstStyle/>
        <a:p>
          <a:r>
            <a:rPr lang="zh-CN" altLang="en-US" sz="1200" dirty="0"/>
            <a:t>项目管理组长</a:t>
          </a:r>
        </a:p>
      </dgm:t>
    </dgm:pt>
    <dgm:pt modelId="{2EBBFCB7-16C7-CB4A-99A7-453001E90050}">
      <dgm:prSet phldrT="[文本]" custT="1"/>
      <dgm:spPr/>
      <dgm:t>
        <a:bodyPr/>
        <a:lstStyle/>
        <a:p>
          <a:r>
            <a:rPr lang="zh-CN" altLang="en-US" sz="1200" dirty="0"/>
            <a:t>唐旭峰</a:t>
          </a:r>
        </a:p>
      </dgm:t>
    </dgm:pt>
    <dgm:pt modelId="{1CA0F599-2DAF-3942-B432-B682F8EFBA65}" cxnId="{E38E1F31-BC05-A248-81C8-6E3D5EA73403}" type="parTrans">
      <dgm:prSet/>
      <dgm:spPr/>
      <dgm:t>
        <a:bodyPr/>
        <a:lstStyle/>
        <a:p>
          <a:endParaRPr lang="zh-CN" altLang="en-US" sz="1200"/>
        </a:p>
      </dgm:t>
    </dgm:pt>
    <dgm:pt modelId="{C4FD7C6B-68F4-1C4F-BF45-7236985DE035}" cxnId="{E38E1F31-BC05-A248-81C8-6E3D5EA73403}" type="sibTrans">
      <dgm:prSet custT="1"/>
      <dgm:spPr/>
      <dgm:t>
        <a:bodyPr/>
        <a:lstStyle/>
        <a:p>
          <a:r>
            <a:rPr lang="zh-CN" altLang="en-US" sz="1200" dirty="0"/>
            <a:t>技术支持</a:t>
          </a:r>
        </a:p>
      </dgm:t>
    </dgm:pt>
    <dgm:pt modelId="{066FB687-4FC5-4448-AE15-C8B4DA67F16E}">
      <dgm:prSet phldrT="[文本]" custT="1"/>
      <dgm:spPr/>
      <dgm:t>
        <a:bodyPr/>
        <a:lstStyle/>
        <a:p>
          <a:r>
            <a:rPr lang="zh-CN" altLang="en-US" sz="1200" dirty="0"/>
            <a:t>杨建</a:t>
          </a:r>
          <a:endParaRPr lang="en-US" altLang="zh-CN" sz="1200" dirty="0"/>
        </a:p>
      </dgm:t>
    </dgm:pt>
    <dgm:pt modelId="{F62C8986-42A9-064D-AE3E-7E29A45F3535}" cxnId="{A3617E60-2A1D-BB48-AD9E-4A260F6420EF}" type="parTrans">
      <dgm:prSet/>
      <dgm:spPr/>
      <dgm:t>
        <a:bodyPr/>
        <a:lstStyle/>
        <a:p>
          <a:endParaRPr lang="zh-CN" altLang="en-US" sz="1200"/>
        </a:p>
      </dgm:t>
    </dgm:pt>
    <dgm:pt modelId="{9CF4F993-4F0C-FA44-B953-0F64BC633943}" cxnId="{A3617E60-2A1D-BB48-AD9E-4A260F6420EF}" type="sibTrans">
      <dgm:prSet custT="1"/>
      <dgm:spPr/>
      <dgm:t>
        <a:bodyPr/>
        <a:lstStyle/>
        <a:p>
          <a:r>
            <a:rPr lang="zh-CN" altLang="en-US" sz="1200" dirty="0"/>
            <a:t>实施工程师</a:t>
          </a:r>
        </a:p>
      </dgm:t>
    </dgm:pt>
    <dgm:pt modelId="{AA4AB210-5A0E-B64E-B9C9-CFE064B2C10E}">
      <dgm:prSet phldrT="[文本]" custT="1"/>
      <dgm:spPr/>
      <dgm:t>
        <a:bodyPr/>
        <a:lstStyle/>
        <a:p>
          <a:r>
            <a:rPr lang="zh-CN" altLang="en-US" sz="1200" dirty="0"/>
            <a:t>陈艳红</a:t>
          </a:r>
          <a:endParaRPr lang="en-US" altLang="zh-CN" sz="1200" dirty="0"/>
        </a:p>
      </dgm:t>
    </dgm:pt>
    <dgm:pt modelId="{EF978EBC-354A-AF46-8F0A-C727E07DF6A0}" cxnId="{369626D9-18EC-1448-B9FC-CAC710C60C07}" type="parTrans">
      <dgm:prSet/>
      <dgm:spPr/>
      <dgm:t>
        <a:bodyPr/>
        <a:lstStyle/>
        <a:p>
          <a:endParaRPr lang="zh-CN" altLang="en-US"/>
        </a:p>
      </dgm:t>
    </dgm:pt>
    <dgm:pt modelId="{B62318AF-D16F-D343-A7F2-662CBA8C5646}" cxnId="{369626D9-18EC-1448-B9FC-CAC710C60C07}" type="sibTrans">
      <dgm:prSet/>
      <dgm:spPr/>
      <dgm:t>
        <a:bodyPr/>
        <a:lstStyle/>
        <a:p>
          <a:r>
            <a:rPr lang="zh-CN" altLang="en-US" dirty="0"/>
            <a:t>实施经理</a:t>
          </a:r>
        </a:p>
      </dgm:t>
    </dgm:pt>
    <dgm:pt modelId="{4B43A011-7D89-8A49-9125-7AA2EECE62CB}">
      <dgm:prSet phldrT="[文本]" custT="1"/>
      <dgm:spPr/>
      <dgm:t>
        <a:bodyPr/>
        <a:lstStyle/>
        <a:p>
          <a:r>
            <a:rPr lang="zh-CN" altLang="en-US" sz="1200" dirty="0"/>
            <a:t>研发团队</a:t>
          </a:r>
          <a:endParaRPr lang="en-US" altLang="zh-CN" sz="1200" dirty="0"/>
        </a:p>
      </dgm:t>
    </dgm:pt>
    <dgm:pt modelId="{8E5F8579-CC34-6141-8165-BCADCBFD299C}" cxnId="{F6486181-6B84-F046-90BA-B5D692493A03}" type="parTrans">
      <dgm:prSet/>
      <dgm:spPr/>
      <dgm:t>
        <a:bodyPr/>
        <a:lstStyle/>
        <a:p>
          <a:endParaRPr lang="zh-CN" altLang="en-US"/>
        </a:p>
      </dgm:t>
    </dgm:pt>
    <dgm:pt modelId="{89793D01-0033-7142-85F3-6D79B4303FD8}" cxnId="{F6486181-6B84-F046-90BA-B5D692493A03}" type="sibTrans">
      <dgm:prSet/>
      <dgm:spPr/>
      <dgm:t>
        <a:bodyPr/>
        <a:lstStyle/>
        <a:p>
          <a:r>
            <a:rPr lang="en-US" altLang="zh-CN" dirty="0"/>
            <a:t>-</a:t>
          </a:r>
          <a:endParaRPr lang="zh-CN" altLang="en-US" dirty="0"/>
        </a:p>
      </dgm:t>
    </dgm:pt>
    <dgm:pt modelId="{21D6F819-1C61-9D44-A878-B116DBE333CD}">
      <dgm:prSet phldrT="[文本]" custT="1"/>
      <dgm:spPr/>
      <dgm:t>
        <a:bodyPr/>
        <a:lstStyle/>
        <a:p>
          <a:r>
            <a:rPr lang="zh-CN" altLang="en-US" sz="1200" dirty="0"/>
            <a:t>测试团队</a:t>
          </a:r>
          <a:endParaRPr lang="en-US" altLang="zh-CN" sz="1200" dirty="0"/>
        </a:p>
      </dgm:t>
    </dgm:pt>
    <dgm:pt modelId="{2E89F7F1-96EB-974F-912E-111C8BCBBE9C}" cxnId="{7DB23030-F668-B049-B3DB-D80844DFD031}" type="parTrans">
      <dgm:prSet/>
      <dgm:spPr/>
      <dgm:t>
        <a:bodyPr/>
        <a:lstStyle/>
        <a:p>
          <a:endParaRPr lang="zh-CN" altLang="en-US"/>
        </a:p>
      </dgm:t>
    </dgm:pt>
    <dgm:pt modelId="{C012FA8E-A03B-8540-A036-2BA9C4F26E79}" cxnId="{7DB23030-F668-B049-B3DB-D80844DFD031}" type="sibTrans">
      <dgm:prSet/>
      <dgm:spPr/>
      <dgm:t>
        <a:bodyPr/>
        <a:lstStyle/>
        <a:p>
          <a:r>
            <a:rPr lang="en-US" altLang="zh-CN" dirty="0"/>
            <a:t>-</a:t>
          </a:r>
          <a:endParaRPr lang="zh-CN" altLang="en-US" dirty="0"/>
        </a:p>
      </dgm:t>
    </dgm:pt>
    <dgm:pt modelId="{69FC70DF-02D8-7C45-934B-B7983F13056E}">
      <dgm:prSet phldrT="[文本]" custT="1"/>
      <dgm:spPr/>
      <dgm:t>
        <a:bodyPr/>
        <a:lstStyle/>
        <a:p>
          <a:r>
            <a:rPr lang="zh-CN" altLang="en-US" sz="1200" dirty="0"/>
            <a:t>薛小鹏</a:t>
          </a:r>
          <a:endParaRPr lang="en-US" altLang="zh-CN" sz="1200" dirty="0"/>
        </a:p>
      </dgm:t>
    </dgm:pt>
    <dgm:pt modelId="{20766180-21E6-524D-92AE-5D734FE01DBD}" cxnId="{DAACC625-B0A7-EB41-BB12-B172B819C1A2}" type="parTrans">
      <dgm:prSet/>
      <dgm:spPr/>
      <dgm:t>
        <a:bodyPr/>
        <a:lstStyle/>
        <a:p>
          <a:endParaRPr lang="zh-CN" altLang="en-US"/>
        </a:p>
      </dgm:t>
    </dgm:pt>
    <dgm:pt modelId="{4AD33836-10EE-0343-BE16-DDB9BB2D95F7}" cxnId="{DAACC625-B0A7-EB41-BB12-B172B819C1A2}" type="sibTrans">
      <dgm:prSet/>
      <dgm:spPr/>
      <dgm:t>
        <a:bodyPr/>
        <a:lstStyle/>
        <a:p>
          <a:r>
            <a:rPr lang="zh-CN" altLang="en-US" dirty="0"/>
            <a:t>技术经理（大数据）</a:t>
          </a:r>
        </a:p>
      </dgm:t>
    </dgm:pt>
    <dgm:pt modelId="{576D7769-0224-F64B-998B-33CB0C3955A8}" type="pres">
      <dgm:prSet presAssocID="{B8DCA590-5A38-2243-A935-490B7F58B9A0}" presName="hierChild1" presStyleCnt="0">
        <dgm:presLayoutVars>
          <dgm:orgChart val="1"/>
          <dgm:chPref val="1"/>
          <dgm:dir/>
          <dgm:animOne val="branch"/>
          <dgm:animLvl val="lvl"/>
          <dgm:resizeHandles/>
        </dgm:presLayoutVars>
      </dgm:prSet>
      <dgm:spPr/>
    </dgm:pt>
    <dgm:pt modelId="{6FFD16DC-E39A-1C43-AC7F-EAAF7DCA18A8}" type="pres">
      <dgm:prSet presAssocID="{4A5BFC58-BAB8-E444-8DE6-8560BA11123B}" presName="hierRoot1" presStyleCnt="0">
        <dgm:presLayoutVars>
          <dgm:hierBranch val="init"/>
        </dgm:presLayoutVars>
      </dgm:prSet>
      <dgm:spPr/>
    </dgm:pt>
    <dgm:pt modelId="{0088379E-C161-F94B-AB6E-EDD0EB06A441}" type="pres">
      <dgm:prSet presAssocID="{4A5BFC58-BAB8-E444-8DE6-8560BA11123B}" presName="rootComposite1" presStyleCnt="0"/>
      <dgm:spPr/>
    </dgm:pt>
    <dgm:pt modelId="{76BD951F-F7AA-D04C-A781-8CE1CCD03201}" type="pres">
      <dgm:prSet presAssocID="{4A5BFC58-BAB8-E444-8DE6-8560BA11123B}" presName="rootText1" presStyleLbl="node0" presStyleIdx="0" presStyleCnt="1">
        <dgm:presLayoutVars>
          <dgm:chMax/>
          <dgm:chPref val="3"/>
        </dgm:presLayoutVars>
      </dgm:prSet>
      <dgm:spPr/>
    </dgm:pt>
    <dgm:pt modelId="{EF1462D7-BB97-F340-857D-74922101319A}" type="pres">
      <dgm:prSet presAssocID="{4A5BFC58-BAB8-E444-8DE6-8560BA11123B}" presName="titleText1" presStyleLbl="fgAcc0" presStyleIdx="0" presStyleCnt="1">
        <dgm:presLayoutVars>
          <dgm:chMax val="0"/>
          <dgm:chPref val="0"/>
        </dgm:presLayoutVars>
      </dgm:prSet>
      <dgm:spPr/>
    </dgm:pt>
    <dgm:pt modelId="{35FA05DE-6AD7-2844-849B-8D9613C7DA9C}" type="pres">
      <dgm:prSet presAssocID="{4A5BFC58-BAB8-E444-8DE6-8560BA11123B}" presName="rootConnector1" presStyleLbl="node1" presStyleIdx="0" presStyleCnt="9"/>
      <dgm:spPr/>
    </dgm:pt>
    <dgm:pt modelId="{EA1752B7-A7B2-9C4F-B9D0-50007B962578}" type="pres">
      <dgm:prSet presAssocID="{4A5BFC58-BAB8-E444-8DE6-8560BA11123B}" presName="hierChild2" presStyleCnt="0"/>
      <dgm:spPr/>
    </dgm:pt>
    <dgm:pt modelId="{2D3F5615-93AA-B84A-BDF8-0769DAD63A5A}" type="pres">
      <dgm:prSet presAssocID="{1D111716-8F6D-874B-B821-6A6F67262828}" presName="Name37" presStyleLbl="parChTrans1D2" presStyleIdx="0" presStyleCnt="2"/>
      <dgm:spPr/>
    </dgm:pt>
    <dgm:pt modelId="{F8263F2A-DFBD-EF4D-8B11-35200D22C01B}" type="pres">
      <dgm:prSet presAssocID="{2800CAB7-3A76-2341-914A-F002ED54EE89}" presName="hierRoot2" presStyleCnt="0">
        <dgm:presLayoutVars>
          <dgm:hierBranch val="init"/>
        </dgm:presLayoutVars>
      </dgm:prSet>
      <dgm:spPr/>
    </dgm:pt>
    <dgm:pt modelId="{52D7B689-A1E8-344C-8E50-47AFF9F2C83F}" type="pres">
      <dgm:prSet presAssocID="{2800CAB7-3A76-2341-914A-F002ED54EE89}" presName="rootComposite" presStyleCnt="0"/>
      <dgm:spPr/>
    </dgm:pt>
    <dgm:pt modelId="{E19FB582-EA00-664E-B30D-13008AA16E19}" type="pres">
      <dgm:prSet presAssocID="{2800CAB7-3A76-2341-914A-F002ED54EE89}" presName="rootText" presStyleLbl="node1" presStyleIdx="0" presStyleCnt="9">
        <dgm:presLayoutVars>
          <dgm:chMax/>
          <dgm:chPref val="3"/>
        </dgm:presLayoutVars>
      </dgm:prSet>
      <dgm:spPr/>
    </dgm:pt>
    <dgm:pt modelId="{3A37891F-6154-C146-A7AE-A35692D348B4}" type="pres">
      <dgm:prSet presAssocID="{2800CAB7-3A76-2341-914A-F002ED54EE89}" presName="titleText2" presStyleLbl="fgAcc1" presStyleIdx="0" presStyleCnt="9">
        <dgm:presLayoutVars>
          <dgm:chMax val="0"/>
          <dgm:chPref val="0"/>
        </dgm:presLayoutVars>
      </dgm:prSet>
      <dgm:spPr/>
    </dgm:pt>
    <dgm:pt modelId="{0649119F-276D-DE46-9372-FAFCBBA0A357}" type="pres">
      <dgm:prSet presAssocID="{2800CAB7-3A76-2341-914A-F002ED54EE89}" presName="rootConnector" presStyleLbl="node2" presStyleIdx="0" presStyleCnt="0"/>
      <dgm:spPr/>
    </dgm:pt>
    <dgm:pt modelId="{85691749-CACE-B04C-A776-80C6BC179108}" type="pres">
      <dgm:prSet presAssocID="{2800CAB7-3A76-2341-914A-F002ED54EE89}" presName="hierChild4" presStyleCnt="0"/>
      <dgm:spPr/>
    </dgm:pt>
    <dgm:pt modelId="{C55AD7A6-0557-0C49-A64D-8CF17AD34689}" type="pres">
      <dgm:prSet presAssocID="{DE53DA30-BD7D-0244-A378-2D347A0ED3A2}" presName="Name37" presStyleLbl="parChTrans1D3" presStyleIdx="0" presStyleCnt="3"/>
      <dgm:spPr/>
    </dgm:pt>
    <dgm:pt modelId="{3C50E908-D189-984E-BFED-99D6724AB006}" type="pres">
      <dgm:prSet presAssocID="{FEA0B676-F400-E44D-B9DD-08C544764945}" presName="hierRoot2" presStyleCnt="0">
        <dgm:presLayoutVars>
          <dgm:hierBranch val="init"/>
        </dgm:presLayoutVars>
      </dgm:prSet>
      <dgm:spPr/>
    </dgm:pt>
    <dgm:pt modelId="{EDE7DA39-9FF6-F342-9094-BECA6A543727}" type="pres">
      <dgm:prSet presAssocID="{FEA0B676-F400-E44D-B9DD-08C544764945}" presName="rootComposite" presStyleCnt="0"/>
      <dgm:spPr/>
    </dgm:pt>
    <dgm:pt modelId="{CD475792-99B9-4D4C-912B-12FC8DD46B17}" type="pres">
      <dgm:prSet presAssocID="{FEA0B676-F400-E44D-B9DD-08C544764945}" presName="rootText" presStyleLbl="node1" presStyleIdx="1" presStyleCnt="9">
        <dgm:presLayoutVars>
          <dgm:chMax/>
          <dgm:chPref val="3"/>
        </dgm:presLayoutVars>
      </dgm:prSet>
      <dgm:spPr/>
    </dgm:pt>
    <dgm:pt modelId="{BD2E6EC4-C984-3B40-BAA8-A3AD344BD3B4}" type="pres">
      <dgm:prSet presAssocID="{FEA0B676-F400-E44D-B9DD-08C544764945}" presName="titleText2" presStyleLbl="fgAcc1" presStyleIdx="1" presStyleCnt="9">
        <dgm:presLayoutVars>
          <dgm:chMax val="0"/>
          <dgm:chPref val="0"/>
        </dgm:presLayoutVars>
      </dgm:prSet>
      <dgm:spPr/>
    </dgm:pt>
    <dgm:pt modelId="{AE1758E6-9FBF-C24E-964E-CA652FB2DAC0}" type="pres">
      <dgm:prSet presAssocID="{FEA0B676-F400-E44D-B9DD-08C544764945}" presName="rootConnector" presStyleLbl="node3" presStyleIdx="0" presStyleCnt="0"/>
      <dgm:spPr/>
    </dgm:pt>
    <dgm:pt modelId="{3E79FBA4-C63B-5A4E-964E-68F15786248D}" type="pres">
      <dgm:prSet presAssocID="{FEA0B676-F400-E44D-B9DD-08C544764945}" presName="hierChild4" presStyleCnt="0"/>
      <dgm:spPr/>
    </dgm:pt>
    <dgm:pt modelId="{79AA87CC-8CF2-E34E-96AA-E4E324F47611}" type="pres">
      <dgm:prSet presAssocID="{FEA0B676-F400-E44D-B9DD-08C544764945}" presName="hierChild5" presStyleCnt="0"/>
      <dgm:spPr/>
    </dgm:pt>
    <dgm:pt modelId="{1618C45E-0513-4648-8B39-572EFFFE970F}" type="pres">
      <dgm:prSet presAssocID="{EF978EBC-354A-AF46-8F0A-C727E07DF6A0}" presName="Name37" presStyleLbl="parChTrans1D3" presStyleIdx="1" presStyleCnt="3"/>
      <dgm:spPr/>
    </dgm:pt>
    <dgm:pt modelId="{BEA51193-5B3D-164A-91E2-41DC08040BA2}" type="pres">
      <dgm:prSet presAssocID="{AA4AB210-5A0E-B64E-B9C9-CFE064B2C10E}" presName="hierRoot2" presStyleCnt="0">
        <dgm:presLayoutVars>
          <dgm:hierBranch val="init"/>
        </dgm:presLayoutVars>
      </dgm:prSet>
      <dgm:spPr/>
    </dgm:pt>
    <dgm:pt modelId="{ABBEA6BD-B183-7848-BEA5-5CC378E39C50}" type="pres">
      <dgm:prSet presAssocID="{AA4AB210-5A0E-B64E-B9C9-CFE064B2C10E}" presName="rootComposite" presStyleCnt="0"/>
      <dgm:spPr/>
    </dgm:pt>
    <dgm:pt modelId="{CB396FDF-93A1-C148-AE8B-BC0163C65EE2}" type="pres">
      <dgm:prSet presAssocID="{AA4AB210-5A0E-B64E-B9C9-CFE064B2C10E}" presName="rootText" presStyleLbl="node1" presStyleIdx="2" presStyleCnt="9">
        <dgm:presLayoutVars>
          <dgm:chMax/>
          <dgm:chPref val="3"/>
        </dgm:presLayoutVars>
      </dgm:prSet>
      <dgm:spPr/>
    </dgm:pt>
    <dgm:pt modelId="{5E432AA5-D501-4344-9DF8-07A060C7078B}" type="pres">
      <dgm:prSet presAssocID="{AA4AB210-5A0E-B64E-B9C9-CFE064B2C10E}" presName="titleText2" presStyleLbl="fgAcc1" presStyleIdx="2" presStyleCnt="9">
        <dgm:presLayoutVars>
          <dgm:chMax val="0"/>
          <dgm:chPref val="0"/>
        </dgm:presLayoutVars>
      </dgm:prSet>
      <dgm:spPr/>
    </dgm:pt>
    <dgm:pt modelId="{2FAEF5A4-6E0C-F44C-BE05-8998622B2947}" type="pres">
      <dgm:prSet presAssocID="{AA4AB210-5A0E-B64E-B9C9-CFE064B2C10E}" presName="rootConnector" presStyleLbl="node3" presStyleIdx="0" presStyleCnt="0"/>
      <dgm:spPr/>
    </dgm:pt>
    <dgm:pt modelId="{6B258873-B748-E24F-A02A-BBB842B42AED}" type="pres">
      <dgm:prSet presAssocID="{AA4AB210-5A0E-B64E-B9C9-CFE064B2C10E}" presName="hierChild4" presStyleCnt="0"/>
      <dgm:spPr/>
    </dgm:pt>
    <dgm:pt modelId="{18F06114-59AE-C840-A6E4-9FCF0EE7DF8E}" type="pres">
      <dgm:prSet presAssocID="{1CA0F599-2DAF-3942-B432-B682F8EFBA65}" presName="Name37" presStyleLbl="parChTrans1D4" presStyleIdx="0" presStyleCnt="4"/>
      <dgm:spPr/>
    </dgm:pt>
    <dgm:pt modelId="{40F635FD-8797-0D44-ADC8-62DD3D0556FD}" type="pres">
      <dgm:prSet presAssocID="{2EBBFCB7-16C7-CB4A-99A7-453001E90050}" presName="hierRoot2" presStyleCnt="0">
        <dgm:presLayoutVars>
          <dgm:hierBranch val="init"/>
        </dgm:presLayoutVars>
      </dgm:prSet>
      <dgm:spPr/>
    </dgm:pt>
    <dgm:pt modelId="{D6A15893-2896-3346-9331-6AC6F468336F}" type="pres">
      <dgm:prSet presAssocID="{2EBBFCB7-16C7-CB4A-99A7-453001E90050}" presName="rootComposite" presStyleCnt="0"/>
      <dgm:spPr/>
    </dgm:pt>
    <dgm:pt modelId="{4D169F8E-462D-204F-A772-504A8ED8EE7D}" type="pres">
      <dgm:prSet presAssocID="{2EBBFCB7-16C7-CB4A-99A7-453001E90050}" presName="rootText" presStyleLbl="node1" presStyleIdx="3" presStyleCnt="9">
        <dgm:presLayoutVars>
          <dgm:chMax/>
          <dgm:chPref val="3"/>
        </dgm:presLayoutVars>
      </dgm:prSet>
      <dgm:spPr/>
    </dgm:pt>
    <dgm:pt modelId="{001D24F1-BAC9-CE45-B448-74FDAD2F2434}" type="pres">
      <dgm:prSet presAssocID="{2EBBFCB7-16C7-CB4A-99A7-453001E90050}" presName="titleText2" presStyleLbl="fgAcc1" presStyleIdx="3" presStyleCnt="9">
        <dgm:presLayoutVars>
          <dgm:chMax val="0"/>
          <dgm:chPref val="0"/>
        </dgm:presLayoutVars>
      </dgm:prSet>
      <dgm:spPr/>
    </dgm:pt>
    <dgm:pt modelId="{635CB65B-9EDB-B54E-A33C-9B6FFEDB9BE5}" type="pres">
      <dgm:prSet presAssocID="{2EBBFCB7-16C7-CB4A-99A7-453001E90050}" presName="rootConnector" presStyleLbl="node4" presStyleIdx="0" presStyleCnt="0"/>
      <dgm:spPr/>
    </dgm:pt>
    <dgm:pt modelId="{D11ECC7F-F951-CB4E-A335-664AFD23F8F9}" type="pres">
      <dgm:prSet presAssocID="{2EBBFCB7-16C7-CB4A-99A7-453001E90050}" presName="hierChild4" presStyleCnt="0"/>
      <dgm:spPr/>
    </dgm:pt>
    <dgm:pt modelId="{E7CBAFCD-DA51-B740-B677-3EF8E60BC04F}" type="pres">
      <dgm:prSet presAssocID="{2EBBFCB7-16C7-CB4A-99A7-453001E90050}" presName="hierChild5" presStyleCnt="0"/>
      <dgm:spPr/>
    </dgm:pt>
    <dgm:pt modelId="{CFF65BC4-87B9-7948-996D-7132E4A69955}" type="pres">
      <dgm:prSet presAssocID="{F62C8986-42A9-064D-AE3E-7E29A45F3535}" presName="Name37" presStyleLbl="parChTrans1D4" presStyleIdx="1" presStyleCnt="4"/>
      <dgm:spPr/>
    </dgm:pt>
    <dgm:pt modelId="{2BB8553B-5462-8B49-BB1B-9B24F612C850}" type="pres">
      <dgm:prSet presAssocID="{066FB687-4FC5-4448-AE15-C8B4DA67F16E}" presName="hierRoot2" presStyleCnt="0">
        <dgm:presLayoutVars>
          <dgm:hierBranch val="init"/>
        </dgm:presLayoutVars>
      </dgm:prSet>
      <dgm:spPr/>
    </dgm:pt>
    <dgm:pt modelId="{890A0E61-6EB0-1C4B-AEAD-F2F9B1F07BE3}" type="pres">
      <dgm:prSet presAssocID="{066FB687-4FC5-4448-AE15-C8B4DA67F16E}" presName="rootComposite" presStyleCnt="0"/>
      <dgm:spPr/>
    </dgm:pt>
    <dgm:pt modelId="{9BEF9E64-D106-5440-BEA1-037F02D29110}" type="pres">
      <dgm:prSet presAssocID="{066FB687-4FC5-4448-AE15-C8B4DA67F16E}" presName="rootText" presStyleLbl="node1" presStyleIdx="4" presStyleCnt="9">
        <dgm:presLayoutVars>
          <dgm:chMax/>
          <dgm:chPref val="3"/>
        </dgm:presLayoutVars>
      </dgm:prSet>
      <dgm:spPr/>
    </dgm:pt>
    <dgm:pt modelId="{F37BCAD9-9B36-7244-BFDE-342C50F63B25}" type="pres">
      <dgm:prSet presAssocID="{066FB687-4FC5-4448-AE15-C8B4DA67F16E}" presName="titleText2" presStyleLbl="fgAcc1" presStyleIdx="4" presStyleCnt="9">
        <dgm:presLayoutVars>
          <dgm:chMax val="0"/>
          <dgm:chPref val="0"/>
        </dgm:presLayoutVars>
      </dgm:prSet>
      <dgm:spPr/>
    </dgm:pt>
    <dgm:pt modelId="{F519A6A9-3856-4C4F-8BB4-2E013399E865}" type="pres">
      <dgm:prSet presAssocID="{066FB687-4FC5-4448-AE15-C8B4DA67F16E}" presName="rootConnector" presStyleLbl="node4" presStyleIdx="0" presStyleCnt="0"/>
      <dgm:spPr/>
    </dgm:pt>
    <dgm:pt modelId="{03AFAAF0-6168-D043-9EE0-4923B99B7D42}" type="pres">
      <dgm:prSet presAssocID="{066FB687-4FC5-4448-AE15-C8B4DA67F16E}" presName="hierChild4" presStyleCnt="0"/>
      <dgm:spPr/>
    </dgm:pt>
    <dgm:pt modelId="{0E02A790-4336-2A47-BFCC-A2D606E78D2A}" type="pres">
      <dgm:prSet presAssocID="{066FB687-4FC5-4448-AE15-C8B4DA67F16E}" presName="hierChild5" presStyleCnt="0"/>
      <dgm:spPr/>
    </dgm:pt>
    <dgm:pt modelId="{B0DFA740-D793-494E-9F4B-160EC38CD517}" type="pres">
      <dgm:prSet presAssocID="{8E5F8579-CC34-6141-8165-BCADCBFD299C}" presName="Name37" presStyleLbl="parChTrans1D4" presStyleIdx="2" presStyleCnt="4"/>
      <dgm:spPr/>
    </dgm:pt>
    <dgm:pt modelId="{B8F81614-F497-2648-A5A4-6572F72A572D}" type="pres">
      <dgm:prSet presAssocID="{4B43A011-7D89-8A49-9125-7AA2EECE62CB}" presName="hierRoot2" presStyleCnt="0">
        <dgm:presLayoutVars>
          <dgm:hierBranch val="init"/>
        </dgm:presLayoutVars>
      </dgm:prSet>
      <dgm:spPr/>
    </dgm:pt>
    <dgm:pt modelId="{8660C94B-3F89-6646-B6C5-5B4BA0E104FB}" type="pres">
      <dgm:prSet presAssocID="{4B43A011-7D89-8A49-9125-7AA2EECE62CB}" presName="rootComposite" presStyleCnt="0"/>
      <dgm:spPr/>
    </dgm:pt>
    <dgm:pt modelId="{413CE7D5-062B-BE42-A804-93DD5BEFFFE5}" type="pres">
      <dgm:prSet presAssocID="{4B43A011-7D89-8A49-9125-7AA2EECE62CB}" presName="rootText" presStyleLbl="node1" presStyleIdx="5" presStyleCnt="9">
        <dgm:presLayoutVars>
          <dgm:chMax/>
          <dgm:chPref val="3"/>
        </dgm:presLayoutVars>
      </dgm:prSet>
      <dgm:spPr/>
    </dgm:pt>
    <dgm:pt modelId="{E347913F-AA37-3E42-8BA1-F4DE04D5D776}" type="pres">
      <dgm:prSet presAssocID="{4B43A011-7D89-8A49-9125-7AA2EECE62CB}" presName="titleText2" presStyleLbl="fgAcc1" presStyleIdx="5" presStyleCnt="9">
        <dgm:presLayoutVars>
          <dgm:chMax val="0"/>
          <dgm:chPref val="0"/>
        </dgm:presLayoutVars>
      </dgm:prSet>
      <dgm:spPr/>
    </dgm:pt>
    <dgm:pt modelId="{7DE7112D-6B1D-2245-B3D4-CD01C7AF68CC}" type="pres">
      <dgm:prSet presAssocID="{4B43A011-7D89-8A49-9125-7AA2EECE62CB}" presName="rootConnector" presStyleLbl="node4" presStyleIdx="0" presStyleCnt="0"/>
      <dgm:spPr/>
    </dgm:pt>
    <dgm:pt modelId="{81C31CEA-A7B8-6442-95D3-A28F1D44C7DA}" type="pres">
      <dgm:prSet presAssocID="{4B43A011-7D89-8A49-9125-7AA2EECE62CB}" presName="hierChild4" presStyleCnt="0"/>
      <dgm:spPr/>
    </dgm:pt>
    <dgm:pt modelId="{2AD2A62D-7E05-B84A-A58D-4C6AE59AA5EF}" type="pres">
      <dgm:prSet presAssocID="{4B43A011-7D89-8A49-9125-7AA2EECE62CB}" presName="hierChild5" presStyleCnt="0"/>
      <dgm:spPr/>
    </dgm:pt>
    <dgm:pt modelId="{5CE42062-7413-D047-A70C-D4D6B4681E5B}" type="pres">
      <dgm:prSet presAssocID="{2E89F7F1-96EB-974F-912E-111C8BCBBE9C}" presName="Name37" presStyleLbl="parChTrans1D4" presStyleIdx="3" presStyleCnt="4"/>
      <dgm:spPr/>
    </dgm:pt>
    <dgm:pt modelId="{157896EE-D466-FC46-BA88-22F387BEDD0B}" type="pres">
      <dgm:prSet presAssocID="{21D6F819-1C61-9D44-A878-B116DBE333CD}" presName="hierRoot2" presStyleCnt="0">
        <dgm:presLayoutVars>
          <dgm:hierBranch val="init"/>
        </dgm:presLayoutVars>
      </dgm:prSet>
      <dgm:spPr/>
    </dgm:pt>
    <dgm:pt modelId="{0C3FE500-4C6F-B448-B0D3-E3D3C9C0BE58}" type="pres">
      <dgm:prSet presAssocID="{21D6F819-1C61-9D44-A878-B116DBE333CD}" presName="rootComposite" presStyleCnt="0"/>
      <dgm:spPr/>
    </dgm:pt>
    <dgm:pt modelId="{FFC57024-8066-2144-A014-4E52E45536E2}" type="pres">
      <dgm:prSet presAssocID="{21D6F819-1C61-9D44-A878-B116DBE333CD}" presName="rootText" presStyleLbl="node1" presStyleIdx="6" presStyleCnt="9">
        <dgm:presLayoutVars>
          <dgm:chMax/>
          <dgm:chPref val="3"/>
        </dgm:presLayoutVars>
      </dgm:prSet>
      <dgm:spPr/>
    </dgm:pt>
    <dgm:pt modelId="{0DC8A682-D8EA-484C-B6F8-F46F24F1A794}" type="pres">
      <dgm:prSet presAssocID="{21D6F819-1C61-9D44-A878-B116DBE333CD}" presName="titleText2" presStyleLbl="fgAcc1" presStyleIdx="6" presStyleCnt="9">
        <dgm:presLayoutVars>
          <dgm:chMax val="0"/>
          <dgm:chPref val="0"/>
        </dgm:presLayoutVars>
      </dgm:prSet>
      <dgm:spPr/>
    </dgm:pt>
    <dgm:pt modelId="{4C1651EC-A49C-FE4A-BEC7-B0FD2AD0BB28}" type="pres">
      <dgm:prSet presAssocID="{21D6F819-1C61-9D44-A878-B116DBE333CD}" presName="rootConnector" presStyleLbl="node4" presStyleIdx="0" presStyleCnt="0"/>
      <dgm:spPr/>
    </dgm:pt>
    <dgm:pt modelId="{78B946FF-52E4-C04D-AF18-4DBCF6A8F85D}" type="pres">
      <dgm:prSet presAssocID="{21D6F819-1C61-9D44-A878-B116DBE333CD}" presName="hierChild4" presStyleCnt="0"/>
      <dgm:spPr/>
    </dgm:pt>
    <dgm:pt modelId="{7A2DA4E4-6033-9946-B70D-6935D26481FD}" type="pres">
      <dgm:prSet presAssocID="{21D6F819-1C61-9D44-A878-B116DBE333CD}" presName="hierChild5" presStyleCnt="0"/>
      <dgm:spPr/>
    </dgm:pt>
    <dgm:pt modelId="{7273AE27-DE20-DB45-87A8-CFBBE724D734}" type="pres">
      <dgm:prSet presAssocID="{AA4AB210-5A0E-B64E-B9C9-CFE064B2C10E}" presName="hierChild5" presStyleCnt="0"/>
      <dgm:spPr/>
    </dgm:pt>
    <dgm:pt modelId="{CF38EB36-07D6-0B49-B2A1-680F5C5409BA}" type="pres">
      <dgm:prSet presAssocID="{20766180-21E6-524D-92AE-5D734FE01DBD}" presName="Name37" presStyleLbl="parChTrans1D3" presStyleIdx="2" presStyleCnt="3"/>
      <dgm:spPr/>
    </dgm:pt>
    <dgm:pt modelId="{335BF6FC-8EC7-384D-BAE1-8E603171B86C}" type="pres">
      <dgm:prSet presAssocID="{69FC70DF-02D8-7C45-934B-B7983F13056E}" presName="hierRoot2" presStyleCnt="0">
        <dgm:presLayoutVars>
          <dgm:hierBranch val="init"/>
        </dgm:presLayoutVars>
      </dgm:prSet>
      <dgm:spPr/>
    </dgm:pt>
    <dgm:pt modelId="{2A75BB0E-33A1-E449-8E91-28E5E950FCF7}" type="pres">
      <dgm:prSet presAssocID="{69FC70DF-02D8-7C45-934B-B7983F13056E}" presName="rootComposite" presStyleCnt="0"/>
      <dgm:spPr/>
    </dgm:pt>
    <dgm:pt modelId="{D0AED5B5-5FF6-0843-BD71-CFEA209B5DFA}" type="pres">
      <dgm:prSet presAssocID="{69FC70DF-02D8-7C45-934B-B7983F13056E}" presName="rootText" presStyleLbl="node1" presStyleIdx="7" presStyleCnt="9">
        <dgm:presLayoutVars>
          <dgm:chMax/>
          <dgm:chPref val="3"/>
        </dgm:presLayoutVars>
      </dgm:prSet>
      <dgm:spPr/>
    </dgm:pt>
    <dgm:pt modelId="{965230B9-5619-C540-AE57-935D6076E15D}" type="pres">
      <dgm:prSet presAssocID="{69FC70DF-02D8-7C45-934B-B7983F13056E}" presName="titleText2" presStyleLbl="fgAcc1" presStyleIdx="7" presStyleCnt="9">
        <dgm:presLayoutVars>
          <dgm:chMax val="0"/>
          <dgm:chPref val="0"/>
        </dgm:presLayoutVars>
      </dgm:prSet>
      <dgm:spPr/>
    </dgm:pt>
    <dgm:pt modelId="{22A0C0D1-4C5D-5341-B781-42D977E037C5}" type="pres">
      <dgm:prSet presAssocID="{69FC70DF-02D8-7C45-934B-B7983F13056E}" presName="rootConnector" presStyleLbl="node3" presStyleIdx="0" presStyleCnt="0"/>
      <dgm:spPr/>
    </dgm:pt>
    <dgm:pt modelId="{4383ECE3-540A-4F41-AC5F-C868EDEEF648}" type="pres">
      <dgm:prSet presAssocID="{69FC70DF-02D8-7C45-934B-B7983F13056E}" presName="hierChild4" presStyleCnt="0"/>
      <dgm:spPr/>
    </dgm:pt>
    <dgm:pt modelId="{17D665EB-25B0-5840-BB34-9D217D0B8423}" type="pres">
      <dgm:prSet presAssocID="{69FC70DF-02D8-7C45-934B-B7983F13056E}" presName="hierChild5" presStyleCnt="0"/>
      <dgm:spPr/>
    </dgm:pt>
    <dgm:pt modelId="{260E3261-DF37-C343-80B1-A54DE5DBC623}" type="pres">
      <dgm:prSet presAssocID="{2800CAB7-3A76-2341-914A-F002ED54EE89}" presName="hierChild5" presStyleCnt="0"/>
      <dgm:spPr/>
    </dgm:pt>
    <dgm:pt modelId="{DFEEB40E-BEBE-834A-870A-51287B334716}" type="pres">
      <dgm:prSet presAssocID="{7F46BFF5-2145-064C-A103-D3076FA80B3D}" presName="Name37" presStyleLbl="parChTrans1D2" presStyleIdx="1" presStyleCnt="2"/>
      <dgm:spPr/>
    </dgm:pt>
    <dgm:pt modelId="{8125C912-3EAC-734E-BCD2-CF5A03980A22}" type="pres">
      <dgm:prSet presAssocID="{3DE0558C-66DE-534B-BCF4-930EFC1AAA55}" presName="hierRoot2" presStyleCnt="0">
        <dgm:presLayoutVars>
          <dgm:hierBranch val="init"/>
        </dgm:presLayoutVars>
      </dgm:prSet>
      <dgm:spPr/>
    </dgm:pt>
    <dgm:pt modelId="{80D4C530-C8C7-2C44-8DF9-14BFDDF950C5}" type="pres">
      <dgm:prSet presAssocID="{3DE0558C-66DE-534B-BCF4-930EFC1AAA55}" presName="rootComposite" presStyleCnt="0"/>
      <dgm:spPr/>
    </dgm:pt>
    <dgm:pt modelId="{B29E5267-3632-7C47-ADC4-A775A08653D6}" type="pres">
      <dgm:prSet presAssocID="{3DE0558C-66DE-534B-BCF4-930EFC1AAA55}" presName="rootText" presStyleLbl="node1" presStyleIdx="8" presStyleCnt="9">
        <dgm:presLayoutVars>
          <dgm:chMax/>
          <dgm:chPref val="3"/>
        </dgm:presLayoutVars>
      </dgm:prSet>
      <dgm:spPr/>
    </dgm:pt>
    <dgm:pt modelId="{5537CB3E-03E4-D447-9B1D-17FF5F7EF614}" type="pres">
      <dgm:prSet presAssocID="{3DE0558C-66DE-534B-BCF4-930EFC1AAA55}" presName="titleText2" presStyleLbl="fgAcc1" presStyleIdx="8" presStyleCnt="9" custLinFactNeighborY="-30360">
        <dgm:presLayoutVars>
          <dgm:chMax val="0"/>
          <dgm:chPref val="0"/>
        </dgm:presLayoutVars>
      </dgm:prSet>
      <dgm:spPr/>
    </dgm:pt>
    <dgm:pt modelId="{C92E684F-1A07-1D4E-82B1-2B1F6CD498F8}" type="pres">
      <dgm:prSet presAssocID="{3DE0558C-66DE-534B-BCF4-930EFC1AAA55}" presName="rootConnector" presStyleLbl="node2" presStyleIdx="0" presStyleCnt="0"/>
      <dgm:spPr/>
    </dgm:pt>
    <dgm:pt modelId="{1BD7773C-0D09-F146-83F3-0A987E223E65}" type="pres">
      <dgm:prSet presAssocID="{3DE0558C-66DE-534B-BCF4-930EFC1AAA55}" presName="hierChild4" presStyleCnt="0"/>
      <dgm:spPr/>
    </dgm:pt>
    <dgm:pt modelId="{3F502975-C066-A74C-939C-ACF9F67B0D0D}" type="pres">
      <dgm:prSet presAssocID="{3DE0558C-66DE-534B-BCF4-930EFC1AAA55}" presName="hierChild5" presStyleCnt="0"/>
      <dgm:spPr/>
    </dgm:pt>
    <dgm:pt modelId="{39AF0E09-69BF-5343-8BBA-CC60C27ABCF4}" type="pres">
      <dgm:prSet presAssocID="{4A5BFC58-BAB8-E444-8DE6-8560BA11123B}" presName="hierChild3" presStyleCnt="0"/>
      <dgm:spPr/>
    </dgm:pt>
  </dgm:ptLst>
  <dgm:cxnLst>
    <dgm:cxn modelId="{90A54900-EBF4-4A4F-91DA-C04B94156AC9}" type="presOf" srcId="{4B43A011-7D89-8A49-9125-7AA2EECE62CB}" destId="{413CE7D5-062B-BE42-A804-93DD5BEFFFE5}" srcOrd="0" destOrd="0" presId="urn:microsoft.com/office/officeart/2008/layout/NameandTitleOrganizationalChart"/>
    <dgm:cxn modelId="{63718E05-594A-124B-903A-BE5DCC52395D}" type="presOf" srcId="{3DE0558C-66DE-534B-BCF4-930EFC1AAA55}" destId="{C92E684F-1A07-1D4E-82B1-2B1F6CD498F8}" srcOrd="1" destOrd="0" presId="urn:microsoft.com/office/officeart/2008/layout/NameandTitleOrganizationalChart"/>
    <dgm:cxn modelId="{58B54807-F44D-B643-8564-4FD6E4F79AEA}" type="presOf" srcId="{07A31DC1-D2B7-C64E-B8FD-6229FEAAE588}" destId="{BD2E6EC4-C984-3B40-BAA8-A3AD344BD3B4}" srcOrd="0" destOrd="0" presId="urn:microsoft.com/office/officeart/2008/layout/NameandTitleOrganizationalChart"/>
    <dgm:cxn modelId="{C9920215-572A-0342-8867-3D80B1C671B8}" type="presOf" srcId="{69FC70DF-02D8-7C45-934B-B7983F13056E}" destId="{22A0C0D1-4C5D-5341-B781-42D977E037C5}" srcOrd="1" destOrd="0" presId="urn:microsoft.com/office/officeart/2008/layout/NameandTitleOrganizationalChart"/>
    <dgm:cxn modelId="{23F65C23-FBB7-5D47-ACC6-A996F0F2C05B}" type="presOf" srcId="{2EBBFCB7-16C7-CB4A-99A7-453001E90050}" destId="{635CB65B-9EDB-B54E-A33C-9B6FFEDB9BE5}" srcOrd="1" destOrd="0" presId="urn:microsoft.com/office/officeart/2008/layout/NameandTitleOrganizationalChart"/>
    <dgm:cxn modelId="{DAACC625-B0A7-EB41-BB12-B172B819C1A2}" srcId="{2800CAB7-3A76-2341-914A-F002ED54EE89}" destId="{69FC70DF-02D8-7C45-934B-B7983F13056E}" srcOrd="2" destOrd="0" parTransId="{20766180-21E6-524D-92AE-5D734FE01DBD}" sibTransId="{4AD33836-10EE-0343-BE16-DDB9BB2D95F7}"/>
    <dgm:cxn modelId="{4E64402C-7134-F743-988A-93DFF6608D24}" type="presOf" srcId="{DE53DA30-BD7D-0244-A378-2D347A0ED3A2}" destId="{C55AD7A6-0557-0C49-A64D-8CF17AD34689}" srcOrd="0" destOrd="0" presId="urn:microsoft.com/office/officeart/2008/layout/NameandTitleOrganizationalChart"/>
    <dgm:cxn modelId="{7DB23030-F668-B049-B3DB-D80844DFD031}" srcId="{AA4AB210-5A0E-B64E-B9C9-CFE064B2C10E}" destId="{21D6F819-1C61-9D44-A878-B116DBE333CD}" srcOrd="3" destOrd="0" parTransId="{2E89F7F1-96EB-974F-912E-111C8BCBBE9C}" sibTransId="{C012FA8E-A03B-8540-A036-2BA9C4F26E79}"/>
    <dgm:cxn modelId="{E38E1F31-BC05-A248-81C8-6E3D5EA73403}" srcId="{AA4AB210-5A0E-B64E-B9C9-CFE064B2C10E}" destId="{2EBBFCB7-16C7-CB4A-99A7-453001E90050}" srcOrd="0" destOrd="0" parTransId="{1CA0F599-2DAF-3942-B432-B682F8EFBA65}" sibTransId="{C4FD7C6B-68F4-1C4F-BF45-7236985DE035}"/>
    <dgm:cxn modelId="{74A8EB31-D106-3D4A-9EFA-CAD38AF50F54}" type="presOf" srcId="{8E5F8579-CC34-6141-8165-BCADCBFD299C}" destId="{B0DFA740-D793-494E-9F4B-160EC38CD517}" srcOrd="0" destOrd="0" presId="urn:microsoft.com/office/officeart/2008/layout/NameandTitleOrganizationalChart"/>
    <dgm:cxn modelId="{EACEDC33-A802-7D42-8285-5880328564B0}" type="presOf" srcId="{FEA0B676-F400-E44D-B9DD-08C544764945}" destId="{AE1758E6-9FBF-C24E-964E-CA652FB2DAC0}" srcOrd="1" destOrd="0" presId="urn:microsoft.com/office/officeart/2008/layout/NameandTitleOrganizationalChart"/>
    <dgm:cxn modelId="{3B22493B-315C-0946-8770-21EE02485FF7}" type="presOf" srcId="{EF978EBC-354A-AF46-8F0A-C727E07DF6A0}" destId="{1618C45E-0513-4648-8B39-572EFFFE970F}" srcOrd="0" destOrd="0" presId="urn:microsoft.com/office/officeart/2008/layout/NameandTitleOrganizationalChart"/>
    <dgm:cxn modelId="{E2431640-6685-D045-A07B-8C47B58F06EF}" srcId="{B8DCA590-5A38-2243-A935-490B7F58B9A0}" destId="{4A5BFC58-BAB8-E444-8DE6-8560BA11123B}" srcOrd="0" destOrd="0" parTransId="{1E3FB348-69C9-BA45-881F-E4CBC7EA1318}" sibTransId="{AE788AA8-4B43-1D4D-B402-5C81BB670F74}"/>
    <dgm:cxn modelId="{368BF242-2D8A-814D-AD86-C52C13B848DD}" type="presOf" srcId="{1CA0F599-2DAF-3942-B432-B682F8EFBA65}" destId="{18F06114-59AE-C840-A6E4-9FCF0EE7DF8E}" srcOrd="0" destOrd="0" presId="urn:microsoft.com/office/officeart/2008/layout/NameandTitleOrganizationalChart"/>
    <dgm:cxn modelId="{92144F46-7D28-9243-833F-99B7DB87DCB1}" type="presOf" srcId="{4A5BFC58-BAB8-E444-8DE6-8560BA11123B}" destId="{76BD951F-F7AA-D04C-A781-8CE1CCD03201}" srcOrd="0" destOrd="0" presId="urn:microsoft.com/office/officeart/2008/layout/NameandTitleOrganizationalChart"/>
    <dgm:cxn modelId="{ACDF8446-2BDF-0043-821C-B6BD5F326786}" type="presOf" srcId="{7F46BFF5-2145-064C-A103-D3076FA80B3D}" destId="{DFEEB40E-BEBE-834A-870A-51287B334716}" srcOrd="0" destOrd="0" presId="urn:microsoft.com/office/officeart/2008/layout/NameandTitleOrganizationalChart"/>
    <dgm:cxn modelId="{3B2FFC4A-9627-854B-B2B5-93E3A8D2CA31}" srcId="{4A5BFC58-BAB8-E444-8DE6-8560BA11123B}" destId="{3DE0558C-66DE-534B-BCF4-930EFC1AAA55}" srcOrd="1" destOrd="0" parTransId="{7F46BFF5-2145-064C-A103-D3076FA80B3D}" sibTransId="{7A59250B-5F99-9E47-9355-80B015405601}"/>
    <dgm:cxn modelId="{A889F753-F775-DC45-AF97-B3E31E436475}" type="presOf" srcId="{20766180-21E6-524D-92AE-5D734FE01DBD}" destId="{CF38EB36-07D6-0B49-B2A1-680F5C5409BA}" srcOrd="0" destOrd="0" presId="urn:microsoft.com/office/officeart/2008/layout/NameandTitleOrganizationalChart"/>
    <dgm:cxn modelId="{09ACCB54-D5CD-184B-9616-7F68295DCAB7}" type="presOf" srcId="{AA4AB210-5A0E-B64E-B9C9-CFE064B2C10E}" destId="{2FAEF5A4-6E0C-F44C-BE05-8998622B2947}" srcOrd="1" destOrd="0" presId="urn:microsoft.com/office/officeart/2008/layout/NameandTitleOrganizationalChart"/>
    <dgm:cxn modelId="{BC84B05E-771B-5C48-899F-0E36C6745E2A}" type="presOf" srcId="{4A5BFC58-BAB8-E444-8DE6-8560BA11123B}" destId="{35FA05DE-6AD7-2844-849B-8D9613C7DA9C}" srcOrd="1" destOrd="0" presId="urn:microsoft.com/office/officeart/2008/layout/NameandTitleOrganizationalChart"/>
    <dgm:cxn modelId="{A3617E60-2A1D-BB48-AD9E-4A260F6420EF}" srcId="{AA4AB210-5A0E-B64E-B9C9-CFE064B2C10E}" destId="{066FB687-4FC5-4448-AE15-C8B4DA67F16E}" srcOrd="1" destOrd="0" parTransId="{F62C8986-42A9-064D-AE3E-7E29A45F3535}" sibTransId="{9CF4F993-4F0C-FA44-B953-0F64BC633943}"/>
    <dgm:cxn modelId="{7FFE1765-E0B7-0C4D-B466-20142227DDC4}" type="presOf" srcId="{FEA0B676-F400-E44D-B9DD-08C544764945}" destId="{CD475792-99B9-4D4C-912B-12FC8DD46B17}" srcOrd="0" destOrd="0" presId="urn:microsoft.com/office/officeart/2008/layout/NameandTitleOrganizationalChart"/>
    <dgm:cxn modelId="{6A7BEC65-66C8-A843-998D-1C35BFA50056}" type="presOf" srcId="{3CEEF7C6-22D8-E644-9AFD-9ADC9DDC63E8}" destId="{3A37891F-6154-C146-A7AE-A35692D348B4}" srcOrd="0" destOrd="0" presId="urn:microsoft.com/office/officeart/2008/layout/NameandTitleOrganizationalChart"/>
    <dgm:cxn modelId="{A53F4E66-435C-4548-BF51-CECCFC6C1E63}" type="presOf" srcId="{2800CAB7-3A76-2341-914A-F002ED54EE89}" destId="{E19FB582-EA00-664E-B30D-13008AA16E19}" srcOrd="0" destOrd="0" presId="urn:microsoft.com/office/officeart/2008/layout/NameandTitleOrganizationalChart"/>
    <dgm:cxn modelId="{43597867-A380-864A-A2CE-A891F2F74C71}" type="presOf" srcId="{AE788AA8-4B43-1D4D-B402-5C81BB670F74}" destId="{EF1462D7-BB97-F340-857D-74922101319A}" srcOrd="0" destOrd="0" presId="urn:microsoft.com/office/officeart/2008/layout/NameandTitleOrganizationalChart"/>
    <dgm:cxn modelId="{10888B68-D59C-2443-A9BC-4CC924CF58A0}" type="presOf" srcId="{066FB687-4FC5-4448-AE15-C8B4DA67F16E}" destId="{9BEF9E64-D106-5440-BEA1-037F02D29110}" srcOrd="0" destOrd="0" presId="urn:microsoft.com/office/officeart/2008/layout/NameandTitleOrganizationalChart"/>
    <dgm:cxn modelId="{A0E5D369-0BFD-1144-8F6F-61DFC2DC4D99}" type="presOf" srcId="{21D6F819-1C61-9D44-A878-B116DBE333CD}" destId="{FFC57024-8066-2144-A014-4E52E45536E2}" srcOrd="0" destOrd="0" presId="urn:microsoft.com/office/officeart/2008/layout/NameandTitleOrganizationalChart"/>
    <dgm:cxn modelId="{E9D21876-BF4C-F843-9810-DE40C36C270C}" type="presOf" srcId="{7A59250B-5F99-9E47-9355-80B015405601}" destId="{5537CB3E-03E4-D447-9B1D-17FF5F7EF614}" srcOrd="0" destOrd="0" presId="urn:microsoft.com/office/officeart/2008/layout/NameandTitleOrganizationalChart"/>
    <dgm:cxn modelId="{EAB1B977-BC60-834E-8DDA-B9AB7885D334}" type="presOf" srcId="{F62C8986-42A9-064D-AE3E-7E29A45F3535}" destId="{CFF65BC4-87B9-7948-996D-7132E4A69955}" srcOrd="0" destOrd="0" presId="urn:microsoft.com/office/officeart/2008/layout/NameandTitleOrganizationalChart"/>
    <dgm:cxn modelId="{2CC2087E-B29F-5D46-B200-E174F0B54129}" type="presOf" srcId="{C012FA8E-A03B-8540-A036-2BA9C4F26E79}" destId="{0DC8A682-D8EA-484C-B6F8-F46F24F1A794}" srcOrd="0" destOrd="0" presId="urn:microsoft.com/office/officeart/2008/layout/NameandTitleOrganizationalChart"/>
    <dgm:cxn modelId="{F6486181-6B84-F046-90BA-B5D692493A03}" srcId="{AA4AB210-5A0E-B64E-B9C9-CFE064B2C10E}" destId="{4B43A011-7D89-8A49-9125-7AA2EECE62CB}" srcOrd="2" destOrd="0" parTransId="{8E5F8579-CC34-6141-8165-BCADCBFD299C}" sibTransId="{89793D01-0033-7142-85F3-6D79B4303FD8}"/>
    <dgm:cxn modelId="{8FADBA8A-A5AD-6141-8047-7A12CB5F8B3F}" type="presOf" srcId="{89793D01-0033-7142-85F3-6D79B4303FD8}" destId="{E347913F-AA37-3E42-8BA1-F4DE04D5D776}" srcOrd="0" destOrd="0" presId="urn:microsoft.com/office/officeart/2008/layout/NameandTitleOrganizationalChart"/>
    <dgm:cxn modelId="{8FD82D8B-B3F0-6E44-A929-601D4EDA3B5B}" type="presOf" srcId="{21D6F819-1C61-9D44-A878-B116DBE333CD}" destId="{4C1651EC-A49C-FE4A-BEC7-B0FD2AD0BB28}" srcOrd="1" destOrd="0" presId="urn:microsoft.com/office/officeart/2008/layout/NameandTitleOrganizationalChart"/>
    <dgm:cxn modelId="{57C6E99E-D4CB-C145-9827-E3D3674753FD}" type="presOf" srcId="{B8DCA590-5A38-2243-A935-490B7F58B9A0}" destId="{576D7769-0224-F64B-998B-33CB0C3955A8}" srcOrd="0" destOrd="0" presId="urn:microsoft.com/office/officeart/2008/layout/NameandTitleOrganizationalChart"/>
    <dgm:cxn modelId="{0C6D7A9F-60C3-BB40-93CE-61099C8088D2}" type="presOf" srcId="{1D111716-8F6D-874B-B821-6A6F67262828}" destId="{2D3F5615-93AA-B84A-BDF8-0769DAD63A5A}" srcOrd="0" destOrd="0" presId="urn:microsoft.com/office/officeart/2008/layout/NameandTitleOrganizationalChart"/>
    <dgm:cxn modelId="{AC03C79F-D618-FE4E-AD12-DB4891A2DAF6}" type="presOf" srcId="{2800CAB7-3A76-2341-914A-F002ED54EE89}" destId="{0649119F-276D-DE46-9372-FAFCBBA0A357}" srcOrd="1" destOrd="0" presId="urn:microsoft.com/office/officeart/2008/layout/NameandTitleOrganizationalChart"/>
    <dgm:cxn modelId="{C78007A3-5A68-6341-9624-F7C039EC8D61}" type="presOf" srcId="{9CF4F993-4F0C-FA44-B953-0F64BC633943}" destId="{F37BCAD9-9B36-7244-BFDE-342C50F63B25}" srcOrd="0" destOrd="0" presId="urn:microsoft.com/office/officeart/2008/layout/NameandTitleOrganizationalChart"/>
    <dgm:cxn modelId="{CC7D25A6-937D-C74F-A959-77188A85E4C1}" type="presOf" srcId="{AA4AB210-5A0E-B64E-B9C9-CFE064B2C10E}" destId="{CB396FDF-93A1-C148-AE8B-BC0163C65EE2}" srcOrd="0" destOrd="0" presId="urn:microsoft.com/office/officeart/2008/layout/NameandTitleOrganizationalChart"/>
    <dgm:cxn modelId="{A241E2AF-4BA2-D041-8C97-56F74EF1BBEC}" type="presOf" srcId="{4B43A011-7D89-8A49-9125-7AA2EECE62CB}" destId="{7DE7112D-6B1D-2245-B3D4-CD01C7AF68CC}" srcOrd="1" destOrd="0" presId="urn:microsoft.com/office/officeart/2008/layout/NameandTitleOrganizationalChart"/>
    <dgm:cxn modelId="{B16A3FB4-39FA-3941-8702-3DE91D8FB82E}" type="presOf" srcId="{2E89F7F1-96EB-974F-912E-111C8BCBBE9C}" destId="{5CE42062-7413-D047-A70C-D4D6B4681E5B}" srcOrd="0" destOrd="0" presId="urn:microsoft.com/office/officeart/2008/layout/NameandTitleOrganizationalChart"/>
    <dgm:cxn modelId="{AFFBDAB4-F4C3-8B43-A4C2-4060CC53D674}" type="presOf" srcId="{B62318AF-D16F-D343-A7F2-662CBA8C5646}" destId="{5E432AA5-D501-4344-9DF8-07A060C7078B}" srcOrd="0" destOrd="0" presId="urn:microsoft.com/office/officeart/2008/layout/NameandTitleOrganizationalChart"/>
    <dgm:cxn modelId="{F7CFD1C1-2562-4B42-A67C-22BCB2FA89E9}" type="presOf" srcId="{4AD33836-10EE-0343-BE16-DDB9BB2D95F7}" destId="{965230B9-5619-C540-AE57-935D6076E15D}" srcOrd="0" destOrd="0" presId="urn:microsoft.com/office/officeart/2008/layout/NameandTitleOrganizationalChart"/>
    <dgm:cxn modelId="{AD4415C7-6146-D14F-826D-29AB9B15EC87}" type="presOf" srcId="{066FB687-4FC5-4448-AE15-C8B4DA67F16E}" destId="{F519A6A9-3856-4C4F-8BB4-2E013399E865}" srcOrd="1" destOrd="0" presId="urn:microsoft.com/office/officeart/2008/layout/NameandTitleOrganizationalChart"/>
    <dgm:cxn modelId="{369626D9-18EC-1448-B9FC-CAC710C60C07}" srcId="{2800CAB7-3A76-2341-914A-F002ED54EE89}" destId="{AA4AB210-5A0E-B64E-B9C9-CFE064B2C10E}" srcOrd="1" destOrd="0" parTransId="{EF978EBC-354A-AF46-8F0A-C727E07DF6A0}" sibTransId="{B62318AF-D16F-D343-A7F2-662CBA8C5646}"/>
    <dgm:cxn modelId="{50DE41DC-BAE3-1747-ABDD-C89614DAE2EF}" type="presOf" srcId="{3DE0558C-66DE-534B-BCF4-930EFC1AAA55}" destId="{B29E5267-3632-7C47-ADC4-A775A08653D6}" srcOrd="0" destOrd="0" presId="urn:microsoft.com/office/officeart/2008/layout/NameandTitleOrganizationalChart"/>
    <dgm:cxn modelId="{121079E0-4E8C-7A46-81C7-14304AA402A9}" srcId="{4A5BFC58-BAB8-E444-8DE6-8560BA11123B}" destId="{2800CAB7-3A76-2341-914A-F002ED54EE89}" srcOrd="0" destOrd="0" parTransId="{1D111716-8F6D-874B-B821-6A6F67262828}" sibTransId="{3CEEF7C6-22D8-E644-9AFD-9ADC9DDC63E8}"/>
    <dgm:cxn modelId="{E1E339E4-B599-C345-9A51-6E4C9AAEDA50}" srcId="{2800CAB7-3A76-2341-914A-F002ED54EE89}" destId="{FEA0B676-F400-E44D-B9DD-08C544764945}" srcOrd="0" destOrd="0" parTransId="{DE53DA30-BD7D-0244-A378-2D347A0ED3A2}" sibTransId="{07A31DC1-D2B7-C64E-B8FD-6229FEAAE588}"/>
    <dgm:cxn modelId="{1EF634E5-DBD1-334C-AB8A-2EDFEB1801FD}" type="presOf" srcId="{2EBBFCB7-16C7-CB4A-99A7-453001E90050}" destId="{4D169F8E-462D-204F-A772-504A8ED8EE7D}" srcOrd="0" destOrd="0" presId="urn:microsoft.com/office/officeart/2008/layout/NameandTitleOrganizationalChart"/>
    <dgm:cxn modelId="{48B283F9-1B59-1141-B2EF-E9A13BF4C6EA}" type="presOf" srcId="{C4FD7C6B-68F4-1C4F-BF45-7236985DE035}" destId="{001D24F1-BAC9-CE45-B448-74FDAD2F2434}" srcOrd="0" destOrd="0" presId="urn:microsoft.com/office/officeart/2008/layout/NameandTitleOrganizationalChart"/>
    <dgm:cxn modelId="{B5A469FE-0B70-8C4A-A565-FA920D4F2D83}" type="presOf" srcId="{69FC70DF-02D8-7C45-934B-B7983F13056E}" destId="{D0AED5B5-5FF6-0843-BD71-CFEA209B5DFA}" srcOrd="0" destOrd="0" presId="urn:microsoft.com/office/officeart/2008/layout/NameandTitleOrganizationalChart"/>
    <dgm:cxn modelId="{71671BC1-0549-6E4D-9226-262DD3104B64}" type="presParOf" srcId="{576D7769-0224-F64B-998B-33CB0C3955A8}" destId="{6FFD16DC-E39A-1C43-AC7F-EAAF7DCA18A8}" srcOrd="0" destOrd="0" presId="urn:microsoft.com/office/officeart/2008/layout/NameandTitleOrganizationalChart"/>
    <dgm:cxn modelId="{5D666D92-ECF0-994A-9E2A-BACC4A170781}" type="presParOf" srcId="{6FFD16DC-E39A-1C43-AC7F-EAAF7DCA18A8}" destId="{0088379E-C161-F94B-AB6E-EDD0EB06A441}" srcOrd="0" destOrd="0" presId="urn:microsoft.com/office/officeart/2008/layout/NameandTitleOrganizationalChart"/>
    <dgm:cxn modelId="{0469615F-072B-8342-A484-4BF9F254D9A9}" type="presParOf" srcId="{0088379E-C161-F94B-AB6E-EDD0EB06A441}" destId="{76BD951F-F7AA-D04C-A781-8CE1CCD03201}" srcOrd="0" destOrd="0" presId="urn:microsoft.com/office/officeart/2008/layout/NameandTitleOrganizationalChart"/>
    <dgm:cxn modelId="{B28AA8F6-AA19-4D46-BC40-9B0988968DF2}" type="presParOf" srcId="{0088379E-C161-F94B-AB6E-EDD0EB06A441}" destId="{EF1462D7-BB97-F340-857D-74922101319A}" srcOrd="1" destOrd="0" presId="urn:microsoft.com/office/officeart/2008/layout/NameandTitleOrganizationalChart"/>
    <dgm:cxn modelId="{C1C3C253-4ABD-9442-8164-C1B88B14310D}" type="presParOf" srcId="{0088379E-C161-F94B-AB6E-EDD0EB06A441}" destId="{35FA05DE-6AD7-2844-849B-8D9613C7DA9C}" srcOrd="2" destOrd="0" presId="urn:microsoft.com/office/officeart/2008/layout/NameandTitleOrganizationalChart"/>
    <dgm:cxn modelId="{DD66888D-F5DE-3441-9E59-A3406E61A303}" type="presParOf" srcId="{6FFD16DC-E39A-1C43-AC7F-EAAF7DCA18A8}" destId="{EA1752B7-A7B2-9C4F-B9D0-50007B962578}" srcOrd="1" destOrd="0" presId="urn:microsoft.com/office/officeart/2008/layout/NameandTitleOrganizationalChart"/>
    <dgm:cxn modelId="{60B92D49-A8AF-DB49-8B66-F2A90C75CCEF}" type="presParOf" srcId="{EA1752B7-A7B2-9C4F-B9D0-50007B962578}" destId="{2D3F5615-93AA-B84A-BDF8-0769DAD63A5A}" srcOrd="0" destOrd="0" presId="urn:microsoft.com/office/officeart/2008/layout/NameandTitleOrganizationalChart"/>
    <dgm:cxn modelId="{E029BC30-0253-7845-8307-598C22E16E6B}" type="presParOf" srcId="{EA1752B7-A7B2-9C4F-B9D0-50007B962578}" destId="{F8263F2A-DFBD-EF4D-8B11-35200D22C01B}" srcOrd="1" destOrd="0" presId="urn:microsoft.com/office/officeart/2008/layout/NameandTitleOrganizationalChart"/>
    <dgm:cxn modelId="{7BF1B999-6A90-1D41-819A-1F6226F5B8FA}" type="presParOf" srcId="{F8263F2A-DFBD-EF4D-8B11-35200D22C01B}" destId="{52D7B689-A1E8-344C-8E50-47AFF9F2C83F}" srcOrd="0" destOrd="0" presId="urn:microsoft.com/office/officeart/2008/layout/NameandTitleOrganizationalChart"/>
    <dgm:cxn modelId="{1A712B7F-D6D8-2343-84DA-34CCF7F50D06}" type="presParOf" srcId="{52D7B689-A1E8-344C-8E50-47AFF9F2C83F}" destId="{E19FB582-EA00-664E-B30D-13008AA16E19}" srcOrd="0" destOrd="0" presId="urn:microsoft.com/office/officeart/2008/layout/NameandTitleOrganizationalChart"/>
    <dgm:cxn modelId="{53E0EA41-0E3E-AC4D-933B-A3BE1C031F47}" type="presParOf" srcId="{52D7B689-A1E8-344C-8E50-47AFF9F2C83F}" destId="{3A37891F-6154-C146-A7AE-A35692D348B4}" srcOrd="1" destOrd="0" presId="urn:microsoft.com/office/officeart/2008/layout/NameandTitleOrganizationalChart"/>
    <dgm:cxn modelId="{CCE01722-6915-8A43-8571-B0F185AF7AE5}" type="presParOf" srcId="{52D7B689-A1E8-344C-8E50-47AFF9F2C83F}" destId="{0649119F-276D-DE46-9372-FAFCBBA0A357}" srcOrd="2" destOrd="0" presId="urn:microsoft.com/office/officeart/2008/layout/NameandTitleOrganizationalChart"/>
    <dgm:cxn modelId="{EDBDD3F7-43C5-6246-8688-59F44F454C63}" type="presParOf" srcId="{F8263F2A-DFBD-EF4D-8B11-35200D22C01B}" destId="{85691749-CACE-B04C-A776-80C6BC179108}" srcOrd="1" destOrd="0" presId="urn:microsoft.com/office/officeart/2008/layout/NameandTitleOrganizationalChart"/>
    <dgm:cxn modelId="{5FEDEF1D-6E08-6C47-9B51-9BC17B153EE5}" type="presParOf" srcId="{85691749-CACE-B04C-A776-80C6BC179108}" destId="{C55AD7A6-0557-0C49-A64D-8CF17AD34689}" srcOrd="0" destOrd="0" presId="urn:microsoft.com/office/officeart/2008/layout/NameandTitleOrganizationalChart"/>
    <dgm:cxn modelId="{A3EF4FFF-BCC6-DE4B-8DAB-481701F3E8C4}" type="presParOf" srcId="{85691749-CACE-B04C-A776-80C6BC179108}" destId="{3C50E908-D189-984E-BFED-99D6724AB006}" srcOrd="1" destOrd="0" presId="urn:microsoft.com/office/officeart/2008/layout/NameandTitleOrganizationalChart"/>
    <dgm:cxn modelId="{0421BC4B-3555-8F43-8574-D7D5B3A1D9B9}" type="presParOf" srcId="{3C50E908-D189-984E-BFED-99D6724AB006}" destId="{EDE7DA39-9FF6-F342-9094-BECA6A543727}" srcOrd="0" destOrd="0" presId="urn:microsoft.com/office/officeart/2008/layout/NameandTitleOrganizationalChart"/>
    <dgm:cxn modelId="{1FFD5C9E-0878-4A40-8552-D03B95BFD5ED}" type="presParOf" srcId="{EDE7DA39-9FF6-F342-9094-BECA6A543727}" destId="{CD475792-99B9-4D4C-912B-12FC8DD46B17}" srcOrd="0" destOrd="0" presId="urn:microsoft.com/office/officeart/2008/layout/NameandTitleOrganizationalChart"/>
    <dgm:cxn modelId="{0EB0056C-57EE-D84C-93FE-AC0A3D6C053D}" type="presParOf" srcId="{EDE7DA39-9FF6-F342-9094-BECA6A543727}" destId="{BD2E6EC4-C984-3B40-BAA8-A3AD344BD3B4}" srcOrd="1" destOrd="0" presId="urn:microsoft.com/office/officeart/2008/layout/NameandTitleOrganizationalChart"/>
    <dgm:cxn modelId="{C755327F-FA67-0946-BCAF-B256D5B6AF98}" type="presParOf" srcId="{EDE7DA39-9FF6-F342-9094-BECA6A543727}" destId="{AE1758E6-9FBF-C24E-964E-CA652FB2DAC0}" srcOrd="2" destOrd="0" presId="urn:microsoft.com/office/officeart/2008/layout/NameandTitleOrganizationalChart"/>
    <dgm:cxn modelId="{72CBBFCE-7FD9-E941-A782-BFA201609347}" type="presParOf" srcId="{3C50E908-D189-984E-BFED-99D6724AB006}" destId="{3E79FBA4-C63B-5A4E-964E-68F15786248D}" srcOrd="1" destOrd="0" presId="urn:microsoft.com/office/officeart/2008/layout/NameandTitleOrganizationalChart"/>
    <dgm:cxn modelId="{AA5B53E2-AF54-C949-ADE8-EFD705964B1D}" type="presParOf" srcId="{3C50E908-D189-984E-BFED-99D6724AB006}" destId="{79AA87CC-8CF2-E34E-96AA-E4E324F47611}" srcOrd="2" destOrd="0" presId="urn:microsoft.com/office/officeart/2008/layout/NameandTitleOrganizationalChart"/>
    <dgm:cxn modelId="{CCC6AF5D-11E7-D849-B0DE-EEE1D0E66B0C}" type="presParOf" srcId="{85691749-CACE-B04C-A776-80C6BC179108}" destId="{1618C45E-0513-4648-8B39-572EFFFE970F}" srcOrd="2" destOrd="0" presId="urn:microsoft.com/office/officeart/2008/layout/NameandTitleOrganizationalChart"/>
    <dgm:cxn modelId="{2B241F63-F25A-5344-A30B-716F9FBD4ED1}" type="presParOf" srcId="{85691749-CACE-B04C-A776-80C6BC179108}" destId="{BEA51193-5B3D-164A-91E2-41DC08040BA2}" srcOrd="3" destOrd="0" presId="urn:microsoft.com/office/officeart/2008/layout/NameandTitleOrganizationalChart"/>
    <dgm:cxn modelId="{715480F5-9A16-0443-8720-BB97518D0647}" type="presParOf" srcId="{BEA51193-5B3D-164A-91E2-41DC08040BA2}" destId="{ABBEA6BD-B183-7848-BEA5-5CC378E39C50}" srcOrd="0" destOrd="0" presId="urn:microsoft.com/office/officeart/2008/layout/NameandTitleOrganizationalChart"/>
    <dgm:cxn modelId="{140C1956-DA3B-494B-8BD9-99834CAD03CC}" type="presParOf" srcId="{ABBEA6BD-B183-7848-BEA5-5CC378E39C50}" destId="{CB396FDF-93A1-C148-AE8B-BC0163C65EE2}" srcOrd="0" destOrd="0" presId="urn:microsoft.com/office/officeart/2008/layout/NameandTitleOrganizationalChart"/>
    <dgm:cxn modelId="{5708D7BA-E99E-E64D-9091-77A9D87DBB4E}" type="presParOf" srcId="{ABBEA6BD-B183-7848-BEA5-5CC378E39C50}" destId="{5E432AA5-D501-4344-9DF8-07A060C7078B}" srcOrd="1" destOrd="0" presId="urn:microsoft.com/office/officeart/2008/layout/NameandTitleOrganizationalChart"/>
    <dgm:cxn modelId="{06A47312-74A0-3F41-972F-041F5C44CE91}" type="presParOf" srcId="{ABBEA6BD-B183-7848-BEA5-5CC378E39C50}" destId="{2FAEF5A4-6E0C-F44C-BE05-8998622B2947}" srcOrd="2" destOrd="0" presId="urn:microsoft.com/office/officeart/2008/layout/NameandTitleOrganizationalChart"/>
    <dgm:cxn modelId="{A7451748-EFE7-4449-9617-054061F0A899}" type="presParOf" srcId="{BEA51193-5B3D-164A-91E2-41DC08040BA2}" destId="{6B258873-B748-E24F-A02A-BBB842B42AED}" srcOrd="1" destOrd="0" presId="urn:microsoft.com/office/officeart/2008/layout/NameandTitleOrganizationalChart"/>
    <dgm:cxn modelId="{3B848EC2-9AD8-E742-A896-3181D54B906D}" type="presParOf" srcId="{6B258873-B748-E24F-A02A-BBB842B42AED}" destId="{18F06114-59AE-C840-A6E4-9FCF0EE7DF8E}" srcOrd="0" destOrd="0" presId="urn:microsoft.com/office/officeart/2008/layout/NameandTitleOrganizationalChart"/>
    <dgm:cxn modelId="{524EDDD9-23E1-6646-8A57-46FCD3A3AC05}" type="presParOf" srcId="{6B258873-B748-E24F-A02A-BBB842B42AED}" destId="{40F635FD-8797-0D44-ADC8-62DD3D0556FD}" srcOrd="1" destOrd="0" presId="urn:microsoft.com/office/officeart/2008/layout/NameandTitleOrganizationalChart"/>
    <dgm:cxn modelId="{FEB7E133-6146-E54A-8441-747F5D2874A7}" type="presParOf" srcId="{40F635FD-8797-0D44-ADC8-62DD3D0556FD}" destId="{D6A15893-2896-3346-9331-6AC6F468336F}" srcOrd="0" destOrd="0" presId="urn:microsoft.com/office/officeart/2008/layout/NameandTitleOrganizationalChart"/>
    <dgm:cxn modelId="{8F6B58CB-8933-244F-A5E7-FC5B9C1BF479}" type="presParOf" srcId="{D6A15893-2896-3346-9331-6AC6F468336F}" destId="{4D169F8E-462D-204F-A772-504A8ED8EE7D}" srcOrd="0" destOrd="0" presId="urn:microsoft.com/office/officeart/2008/layout/NameandTitleOrganizationalChart"/>
    <dgm:cxn modelId="{FEC0403F-9E6F-6E43-BADC-3D98A5832A72}" type="presParOf" srcId="{D6A15893-2896-3346-9331-6AC6F468336F}" destId="{001D24F1-BAC9-CE45-B448-74FDAD2F2434}" srcOrd="1" destOrd="0" presId="urn:microsoft.com/office/officeart/2008/layout/NameandTitleOrganizationalChart"/>
    <dgm:cxn modelId="{52F7A3CD-FBBF-014A-9280-0FC300EA23C3}" type="presParOf" srcId="{D6A15893-2896-3346-9331-6AC6F468336F}" destId="{635CB65B-9EDB-B54E-A33C-9B6FFEDB9BE5}" srcOrd="2" destOrd="0" presId="urn:microsoft.com/office/officeart/2008/layout/NameandTitleOrganizationalChart"/>
    <dgm:cxn modelId="{EE650F2A-D4CA-9846-94B3-0FCFF5A9CACF}" type="presParOf" srcId="{40F635FD-8797-0D44-ADC8-62DD3D0556FD}" destId="{D11ECC7F-F951-CB4E-A335-664AFD23F8F9}" srcOrd="1" destOrd="0" presId="urn:microsoft.com/office/officeart/2008/layout/NameandTitleOrganizationalChart"/>
    <dgm:cxn modelId="{7857652B-C202-3B46-A66E-3B8088C4A880}" type="presParOf" srcId="{40F635FD-8797-0D44-ADC8-62DD3D0556FD}" destId="{E7CBAFCD-DA51-B740-B677-3EF8E60BC04F}" srcOrd="2" destOrd="0" presId="urn:microsoft.com/office/officeart/2008/layout/NameandTitleOrganizationalChart"/>
    <dgm:cxn modelId="{A701D5A4-CA6C-B54F-845B-5F17F920E258}" type="presParOf" srcId="{6B258873-B748-E24F-A02A-BBB842B42AED}" destId="{CFF65BC4-87B9-7948-996D-7132E4A69955}" srcOrd="2" destOrd="0" presId="urn:microsoft.com/office/officeart/2008/layout/NameandTitleOrganizationalChart"/>
    <dgm:cxn modelId="{3B90A53D-3727-1741-9800-E63D4F589D8E}" type="presParOf" srcId="{6B258873-B748-E24F-A02A-BBB842B42AED}" destId="{2BB8553B-5462-8B49-BB1B-9B24F612C850}" srcOrd="3" destOrd="0" presId="urn:microsoft.com/office/officeart/2008/layout/NameandTitleOrganizationalChart"/>
    <dgm:cxn modelId="{AE249D6E-6D46-E448-A453-43CB6C7C4EF8}" type="presParOf" srcId="{2BB8553B-5462-8B49-BB1B-9B24F612C850}" destId="{890A0E61-6EB0-1C4B-AEAD-F2F9B1F07BE3}" srcOrd="0" destOrd="0" presId="urn:microsoft.com/office/officeart/2008/layout/NameandTitleOrganizationalChart"/>
    <dgm:cxn modelId="{092D2138-891D-AF4A-99ED-668504CCE86C}" type="presParOf" srcId="{890A0E61-6EB0-1C4B-AEAD-F2F9B1F07BE3}" destId="{9BEF9E64-D106-5440-BEA1-037F02D29110}" srcOrd="0" destOrd="0" presId="urn:microsoft.com/office/officeart/2008/layout/NameandTitleOrganizationalChart"/>
    <dgm:cxn modelId="{697DB949-7F3E-3C42-B9F3-E8D3DCF35D6F}" type="presParOf" srcId="{890A0E61-6EB0-1C4B-AEAD-F2F9B1F07BE3}" destId="{F37BCAD9-9B36-7244-BFDE-342C50F63B25}" srcOrd="1" destOrd="0" presId="urn:microsoft.com/office/officeart/2008/layout/NameandTitleOrganizationalChart"/>
    <dgm:cxn modelId="{5A1392E5-DC69-D04F-835E-FFA97EF0D886}" type="presParOf" srcId="{890A0E61-6EB0-1C4B-AEAD-F2F9B1F07BE3}" destId="{F519A6A9-3856-4C4F-8BB4-2E013399E865}" srcOrd="2" destOrd="0" presId="urn:microsoft.com/office/officeart/2008/layout/NameandTitleOrganizationalChart"/>
    <dgm:cxn modelId="{81B11A32-B70E-A844-A0B1-C7B80BC44E97}" type="presParOf" srcId="{2BB8553B-5462-8B49-BB1B-9B24F612C850}" destId="{03AFAAF0-6168-D043-9EE0-4923B99B7D42}" srcOrd="1" destOrd="0" presId="urn:microsoft.com/office/officeart/2008/layout/NameandTitleOrganizationalChart"/>
    <dgm:cxn modelId="{D31869D8-534C-5945-B1B6-37F1B82049DC}" type="presParOf" srcId="{2BB8553B-5462-8B49-BB1B-9B24F612C850}" destId="{0E02A790-4336-2A47-BFCC-A2D606E78D2A}" srcOrd="2" destOrd="0" presId="urn:microsoft.com/office/officeart/2008/layout/NameandTitleOrganizationalChart"/>
    <dgm:cxn modelId="{21738EB5-1838-DA40-BFC8-1B34C57BB257}" type="presParOf" srcId="{6B258873-B748-E24F-A02A-BBB842B42AED}" destId="{B0DFA740-D793-494E-9F4B-160EC38CD517}" srcOrd="4" destOrd="0" presId="urn:microsoft.com/office/officeart/2008/layout/NameandTitleOrganizationalChart"/>
    <dgm:cxn modelId="{EA3879BA-7E82-FF45-B7AB-AF8E6AFB0BF1}" type="presParOf" srcId="{6B258873-B748-E24F-A02A-BBB842B42AED}" destId="{B8F81614-F497-2648-A5A4-6572F72A572D}" srcOrd="5" destOrd="0" presId="urn:microsoft.com/office/officeart/2008/layout/NameandTitleOrganizationalChart"/>
    <dgm:cxn modelId="{68B3B570-E43C-ED4B-900B-48B299881577}" type="presParOf" srcId="{B8F81614-F497-2648-A5A4-6572F72A572D}" destId="{8660C94B-3F89-6646-B6C5-5B4BA0E104FB}" srcOrd="0" destOrd="0" presId="urn:microsoft.com/office/officeart/2008/layout/NameandTitleOrganizationalChart"/>
    <dgm:cxn modelId="{40A9A14A-E102-1C45-A1D6-D052AEB91B80}" type="presParOf" srcId="{8660C94B-3F89-6646-B6C5-5B4BA0E104FB}" destId="{413CE7D5-062B-BE42-A804-93DD5BEFFFE5}" srcOrd="0" destOrd="0" presId="urn:microsoft.com/office/officeart/2008/layout/NameandTitleOrganizationalChart"/>
    <dgm:cxn modelId="{3C7FA824-0400-134A-AA71-B3D89E45F211}" type="presParOf" srcId="{8660C94B-3F89-6646-B6C5-5B4BA0E104FB}" destId="{E347913F-AA37-3E42-8BA1-F4DE04D5D776}" srcOrd="1" destOrd="0" presId="urn:microsoft.com/office/officeart/2008/layout/NameandTitleOrganizationalChart"/>
    <dgm:cxn modelId="{4A8F6139-F761-974A-AC63-588AE57FAC75}" type="presParOf" srcId="{8660C94B-3F89-6646-B6C5-5B4BA0E104FB}" destId="{7DE7112D-6B1D-2245-B3D4-CD01C7AF68CC}" srcOrd="2" destOrd="0" presId="urn:microsoft.com/office/officeart/2008/layout/NameandTitleOrganizationalChart"/>
    <dgm:cxn modelId="{C804B294-E133-8741-8E94-C5E9AA1639F8}" type="presParOf" srcId="{B8F81614-F497-2648-A5A4-6572F72A572D}" destId="{81C31CEA-A7B8-6442-95D3-A28F1D44C7DA}" srcOrd="1" destOrd="0" presId="urn:microsoft.com/office/officeart/2008/layout/NameandTitleOrganizationalChart"/>
    <dgm:cxn modelId="{D77006DD-DC5D-2B4E-820F-0EDB85FF10ED}" type="presParOf" srcId="{B8F81614-F497-2648-A5A4-6572F72A572D}" destId="{2AD2A62D-7E05-B84A-A58D-4C6AE59AA5EF}" srcOrd="2" destOrd="0" presId="urn:microsoft.com/office/officeart/2008/layout/NameandTitleOrganizationalChart"/>
    <dgm:cxn modelId="{3C071003-FD47-EF49-8632-AF42E12BB82F}" type="presParOf" srcId="{6B258873-B748-E24F-A02A-BBB842B42AED}" destId="{5CE42062-7413-D047-A70C-D4D6B4681E5B}" srcOrd="6" destOrd="0" presId="urn:microsoft.com/office/officeart/2008/layout/NameandTitleOrganizationalChart"/>
    <dgm:cxn modelId="{58F739F1-D0B5-1B46-A45C-6CD684625A52}" type="presParOf" srcId="{6B258873-B748-E24F-A02A-BBB842B42AED}" destId="{157896EE-D466-FC46-BA88-22F387BEDD0B}" srcOrd="7" destOrd="0" presId="urn:microsoft.com/office/officeart/2008/layout/NameandTitleOrganizationalChart"/>
    <dgm:cxn modelId="{F32F8F41-D780-654A-88F6-81B86568768B}" type="presParOf" srcId="{157896EE-D466-FC46-BA88-22F387BEDD0B}" destId="{0C3FE500-4C6F-B448-B0D3-E3D3C9C0BE58}" srcOrd="0" destOrd="0" presId="urn:microsoft.com/office/officeart/2008/layout/NameandTitleOrganizationalChart"/>
    <dgm:cxn modelId="{0CE14BFD-67A6-E94A-B58B-BC4E56C810B6}" type="presParOf" srcId="{0C3FE500-4C6F-B448-B0D3-E3D3C9C0BE58}" destId="{FFC57024-8066-2144-A014-4E52E45536E2}" srcOrd="0" destOrd="0" presId="urn:microsoft.com/office/officeart/2008/layout/NameandTitleOrganizationalChart"/>
    <dgm:cxn modelId="{664CA649-1B7B-9B4F-A90C-DA366B64DC78}" type="presParOf" srcId="{0C3FE500-4C6F-B448-B0D3-E3D3C9C0BE58}" destId="{0DC8A682-D8EA-484C-B6F8-F46F24F1A794}" srcOrd="1" destOrd="0" presId="urn:microsoft.com/office/officeart/2008/layout/NameandTitleOrganizationalChart"/>
    <dgm:cxn modelId="{053DAD5E-00DF-C245-BA78-CAA1DC4FCEC3}" type="presParOf" srcId="{0C3FE500-4C6F-B448-B0D3-E3D3C9C0BE58}" destId="{4C1651EC-A49C-FE4A-BEC7-B0FD2AD0BB28}" srcOrd="2" destOrd="0" presId="urn:microsoft.com/office/officeart/2008/layout/NameandTitleOrganizationalChart"/>
    <dgm:cxn modelId="{F7170CB2-B16A-3C41-8463-6B9B8B80DFF6}" type="presParOf" srcId="{157896EE-D466-FC46-BA88-22F387BEDD0B}" destId="{78B946FF-52E4-C04D-AF18-4DBCF6A8F85D}" srcOrd="1" destOrd="0" presId="urn:microsoft.com/office/officeart/2008/layout/NameandTitleOrganizationalChart"/>
    <dgm:cxn modelId="{9EF2B33D-823A-3149-A69E-6FCF38576167}" type="presParOf" srcId="{157896EE-D466-FC46-BA88-22F387BEDD0B}" destId="{7A2DA4E4-6033-9946-B70D-6935D26481FD}" srcOrd="2" destOrd="0" presId="urn:microsoft.com/office/officeart/2008/layout/NameandTitleOrganizationalChart"/>
    <dgm:cxn modelId="{D849BAAD-04E7-C142-8191-B91D146BCBC3}" type="presParOf" srcId="{BEA51193-5B3D-164A-91E2-41DC08040BA2}" destId="{7273AE27-DE20-DB45-87A8-CFBBE724D734}" srcOrd="2" destOrd="0" presId="urn:microsoft.com/office/officeart/2008/layout/NameandTitleOrganizationalChart"/>
    <dgm:cxn modelId="{FA8F357C-16D6-774D-98F2-F8893FC89F7E}" type="presParOf" srcId="{85691749-CACE-B04C-A776-80C6BC179108}" destId="{CF38EB36-07D6-0B49-B2A1-680F5C5409BA}" srcOrd="4" destOrd="0" presId="urn:microsoft.com/office/officeart/2008/layout/NameandTitleOrganizationalChart"/>
    <dgm:cxn modelId="{C6C4A742-3FD3-EF48-B86E-B568B78ECC79}" type="presParOf" srcId="{85691749-CACE-B04C-A776-80C6BC179108}" destId="{335BF6FC-8EC7-384D-BAE1-8E603171B86C}" srcOrd="5" destOrd="0" presId="urn:microsoft.com/office/officeart/2008/layout/NameandTitleOrganizationalChart"/>
    <dgm:cxn modelId="{24E9D886-2441-544A-B35B-BA9739877A6A}" type="presParOf" srcId="{335BF6FC-8EC7-384D-BAE1-8E603171B86C}" destId="{2A75BB0E-33A1-E449-8E91-28E5E950FCF7}" srcOrd="0" destOrd="0" presId="urn:microsoft.com/office/officeart/2008/layout/NameandTitleOrganizationalChart"/>
    <dgm:cxn modelId="{00A2BE61-B381-EF43-881D-53CCC51D6DAB}" type="presParOf" srcId="{2A75BB0E-33A1-E449-8E91-28E5E950FCF7}" destId="{D0AED5B5-5FF6-0843-BD71-CFEA209B5DFA}" srcOrd="0" destOrd="0" presId="urn:microsoft.com/office/officeart/2008/layout/NameandTitleOrganizationalChart"/>
    <dgm:cxn modelId="{BF24AAA7-F547-2B4B-B2AF-9AFD871BDA8E}" type="presParOf" srcId="{2A75BB0E-33A1-E449-8E91-28E5E950FCF7}" destId="{965230B9-5619-C540-AE57-935D6076E15D}" srcOrd="1" destOrd="0" presId="urn:microsoft.com/office/officeart/2008/layout/NameandTitleOrganizationalChart"/>
    <dgm:cxn modelId="{CC719A04-D52E-924E-86D7-D41ADBD601C4}" type="presParOf" srcId="{2A75BB0E-33A1-E449-8E91-28E5E950FCF7}" destId="{22A0C0D1-4C5D-5341-B781-42D977E037C5}" srcOrd="2" destOrd="0" presId="urn:microsoft.com/office/officeart/2008/layout/NameandTitleOrganizationalChart"/>
    <dgm:cxn modelId="{D18D745D-FA48-034F-AB8E-5CB3B945720E}" type="presParOf" srcId="{335BF6FC-8EC7-384D-BAE1-8E603171B86C}" destId="{4383ECE3-540A-4F41-AC5F-C868EDEEF648}" srcOrd="1" destOrd="0" presId="urn:microsoft.com/office/officeart/2008/layout/NameandTitleOrganizationalChart"/>
    <dgm:cxn modelId="{D058F4B8-BA0B-5145-A410-AA8CAA0912BA}" type="presParOf" srcId="{335BF6FC-8EC7-384D-BAE1-8E603171B86C}" destId="{17D665EB-25B0-5840-BB34-9D217D0B8423}" srcOrd="2" destOrd="0" presId="urn:microsoft.com/office/officeart/2008/layout/NameandTitleOrganizationalChart"/>
    <dgm:cxn modelId="{65D339BC-8F03-974E-BD5E-F1E65D259F6F}" type="presParOf" srcId="{F8263F2A-DFBD-EF4D-8B11-35200D22C01B}" destId="{260E3261-DF37-C343-80B1-A54DE5DBC623}" srcOrd="2" destOrd="0" presId="urn:microsoft.com/office/officeart/2008/layout/NameandTitleOrganizationalChart"/>
    <dgm:cxn modelId="{CCF47A36-04FC-C643-B6AA-E74A14EF67E7}" type="presParOf" srcId="{EA1752B7-A7B2-9C4F-B9D0-50007B962578}" destId="{DFEEB40E-BEBE-834A-870A-51287B334716}" srcOrd="2" destOrd="0" presId="urn:microsoft.com/office/officeart/2008/layout/NameandTitleOrganizationalChart"/>
    <dgm:cxn modelId="{39FCE992-38E1-3B45-BD16-CF623554CE7E}" type="presParOf" srcId="{EA1752B7-A7B2-9C4F-B9D0-50007B962578}" destId="{8125C912-3EAC-734E-BCD2-CF5A03980A22}" srcOrd="3" destOrd="0" presId="urn:microsoft.com/office/officeart/2008/layout/NameandTitleOrganizationalChart"/>
    <dgm:cxn modelId="{19C9C6CD-C3D8-474F-9C6F-291F56D20CAC}" type="presParOf" srcId="{8125C912-3EAC-734E-BCD2-CF5A03980A22}" destId="{80D4C530-C8C7-2C44-8DF9-14BFDDF950C5}" srcOrd="0" destOrd="0" presId="urn:microsoft.com/office/officeart/2008/layout/NameandTitleOrganizationalChart"/>
    <dgm:cxn modelId="{6C630F3A-C28A-904D-9929-3633A1A77675}" type="presParOf" srcId="{80D4C530-C8C7-2C44-8DF9-14BFDDF950C5}" destId="{B29E5267-3632-7C47-ADC4-A775A08653D6}" srcOrd="0" destOrd="0" presId="urn:microsoft.com/office/officeart/2008/layout/NameandTitleOrganizationalChart"/>
    <dgm:cxn modelId="{97F1DEC8-543B-D547-92E2-30C90D34E19D}" type="presParOf" srcId="{80D4C530-C8C7-2C44-8DF9-14BFDDF950C5}" destId="{5537CB3E-03E4-D447-9B1D-17FF5F7EF614}" srcOrd="1" destOrd="0" presId="urn:microsoft.com/office/officeart/2008/layout/NameandTitleOrganizationalChart"/>
    <dgm:cxn modelId="{7524325C-7EB5-1F4C-9272-2D819B6D6D26}" type="presParOf" srcId="{80D4C530-C8C7-2C44-8DF9-14BFDDF950C5}" destId="{C92E684F-1A07-1D4E-82B1-2B1F6CD498F8}" srcOrd="2" destOrd="0" presId="urn:microsoft.com/office/officeart/2008/layout/NameandTitleOrganizationalChart"/>
    <dgm:cxn modelId="{AB6D5247-2A0C-9241-B16B-793058937627}" type="presParOf" srcId="{8125C912-3EAC-734E-BCD2-CF5A03980A22}" destId="{1BD7773C-0D09-F146-83F3-0A987E223E65}" srcOrd="1" destOrd="0" presId="urn:microsoft.com/office/officeart/2008/layout/NameandTitleOrganizationalChart"/>
    <dgm:cxn modelId="{9B38C9A3-C098-4D4F-B2FB-AFA3014D0F08}" type="presParOf" srcId="{8125C912-3EAC-734E-BCD2-CF5A03980A22}" destId="{3F502975-C066-A74C-939C-ACF9F67B0D0D}" srcOrd="2" destOrd="0" presId="urn:microsoft.com/office/officeart/2008/layout/NameandTitleOrganizationalChart"/>
    <dgm:cxn modelId="{2625F142-50A9-094F-99C0-D6563900F255}" type="presParOf" srcId="{6FFD16DC-E39A-1C43-AC7F-EAAF7DCA18A8}" destId="{39AF0E09-69BF-5343-8BBA-CC60C27ABCF4}" srcOrd="2" destOrd="0" presId="urn:microsoft.com/office/officeart/2008/layout/NameandTitleOrganizationalChart"/>
  </dgm:cxnLst>
  <dgm:bg>
    <a:noFill/>
  </dgm:bg>
  <dgm:whole>
    <a:ln>
      <a:noFill/>
    </a:ln>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B50A62-1567-FC4A-A18D-FFD3FA12E8C2}" type="doc">
      <dgm:prSet loTypeId="urn:microsoft.com/office/officeart/2005/8/layout/process1" loCatId="" qsTypeId="urn:microsoft.com/office/officeart/2005/8/quickstyle/simple4" qsCatId="simple" csTypeId="urn:microsoft.com/office/officeart/2005/8/colors/colorful1" csCatId="colorful" phldr="1"/>
      <dgm:spPr/>
    </dgm:pt>
    <dgm:pt modelId="{EB6A18DD-7CA6-9640-8404-907B1ADCAF1E}">
      <dgm:prSet phldrT="[文本]" custT="1"/>
      <dgm:spPr>
        <a:solidFill>
          <a:srgbClr val="FBDD0D"/>
        </a:solidFill>
      </dgm:spPr>
      <dgm:t>
        <a:bodyPr/>
        <a:lstStyle/>
        <a:p>
          <a:r>
            <a:rPr lang="zh-CN" altLang="en-US" sz="18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中教玮烨项目组</a:t>
          </a:r>
        </a:p>
      </dgm:t>
    </dgm:pt>
    <dgm:pt modelId="{31B5D5B7-C22B-0840-A798-AD360EC56F19}" cxnId="{6455652E-C5C3-4843-9343-1B54BD115EB9}" type="parTrans">
      <dgm:prSet/>
      <dgm:spPr/>
      <dgm:t>
        <a:bodyPr/>
        <a:lstStyle/>
        <a:p>
          <a:endParaRPr lang="zh-CN" altLang="en-US" sz="18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dgm:t>
    </dgm:pt>
    <dgm:pt modelId="{B0A0E0AA-D563-2C47-B526-B7963FC91FF1}" cxnId="{6455652E-C5C3-4843-9343-1B54BD115EB9}" type="sibTrans">
      <dgm:prSet custT="1"/>
      <dgm:spPr>
        <a:solidFill>
          <a:srgbClr val="F69647"/>
        </a:solidFill>
      </dgm:spPr>
      <dgm:t>
        <a:bodyPr/>
        <a:lstStyle/>
        <a:p>
          <a:endParaRPr lang="zh-CN" altLang="en-US" sz="18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dgm:t>
    </dgm:pt>
    <dgm:pt modelId="{B2F65B95-49DA-8D45-BC4C-39AA10D6DE49}">
      <dgm:prSet phldrT="[文本]" custT="1"/>
      <dgm:spPr>
        <a:solidFill>
          <a:srgbClr val="FBDD0D"/>
        </a:solidFill>
      </dgm:spPr>
      <dgm:t>
        <a:bodyPr/>
        <a:lstStyle/>
        <a:p>
          <a:r>
            <a:rPr lang="zh-CN" altLang="en-US" sz="18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项目组</a:t>
          </a:r>
          <a:endParaRPr lang="en-US" altLang="zh-CN" sz="18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8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业务关键用户</a:t>
          </a:r>
        </a:p>
      </dgm:t>
    </dgm:pt>
    <dgm:pt modelId="{DE106C79-D81F-F54D-839C-DDC2EA3CC77B}" cxnId="{418857E7-3E68-F84F-99F4-2F5F8F8C6D59}" type="parTrans">
      <dgm:prSet/>
      <dgm:spPr/>
      <dgm:t>
        <a:bodyPr/>
        <a:lstStyle/>
        <a:p>
          <a:endParaRPr lang="zh-CN" altLang="en-US" sz="18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dgm:t>
    </dgm:pt>
    <dgm:pt modelId="{23030B3F-FD41-A04E-8608-A42AAE88C2ED}" cxnId="{418857E7-3E68-F84F-99F4-2F5F8F8C6D59}" type="sibTrans">
      <dgm:prSet custT="1"/>
      <dgm:spPr>
        <a:solidFill>
          <a:srgbClr val="F69647"/>
        </a:solidFill>
      </dgm:spPr>
      <dgm:t>
        <a:bodyPr/>
        <a:lstStyle/>
        <a:p>
          <a:endParaRPr lang="zh-CN" altLang="en-US" sz="18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dgm:t>
    </dgm:pt>
    <dgm:pt modelId="{3023F2BD-A922-FE49-9551-E30701BC7450}">
      <dgm:prSet phldrT="[文本]" custT="1"/>
      <dgm:spPr>
        <a:solidFill>
          <a:srgbClr val="FBDD0D"/>
        </a:solidFill>
      </dgm:spPr>
      <dgm:t>
        <a:bodyPr/>
        <a:lstStyle/>
        <a:p>
          <a:r>
            <a:rPr lang="zh-CN" altLang="en-US" sz="18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终端用户</a:t>
          </a:r>
        </a:p>
      </dgm:t>
    </dgm:pt>
    <dgm:pt modelId="{119A4450-9476-A94B-819E-85F4F30F3388}" cxnId="{A812E948-5BF0-0045-8ED8-2CEAA451A84A}" type="parTrans">
      <dgm:prSet/>
      <dgm:spPr/>
      <dgm:t>
        <a:bodyPr/>
        <a:lstStyle/>
        <a:p>
          <a:endParaRPr lang="zh-CN" altLang="en-US" sz="18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dgm:t>
    </dgm:pt>
    <dgm:pt modelId="{857C998F-6205-ED44-8585-0DF54EF909DE}" cxnId="{A812E948-5BF0-0045-8ED8-2CEAA451A84A}" type="sibTrans">
      <dgm:prSet/>
      <dgm:spPr/>
      <dgm:t>
        <a:bodyPr/>
        <a:lstStyle/>
        <a:p>
          <a:endParaRPr lang="zh-CN" altLang="en-US" sz="18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dgm:t>
    </dgm:pt>
    <dgm:pt modelId="{1BFD7004-DFD3-0F42-A3A6-D9E278A2AA63}" type="pres">
      <dgm:prSet presAssocID="{A9B50A62-1567-FC4A-A18D-FFD3FA12E8C2}" presName="Name0" presStyleCnt="0">
        <dgm:presLayoutVars>
          <dgm:dir/>
          <dgm:resizeHandles val="exact"/>
        </dgm:presLayoutVars>
      </dgm:prSet>
      <dgm:spPr/>
    </dgm:pt>
    <dgm:pt modelId="{16C67D78-F8E8-AC45-8246-F8668AD9DDCB}" type="pres">
      <dgm:prSet presAssocID="{EB6A18DD-7CA6-9640-8404-907B1ADCAF1E}" presName="node" presStyleLbl="node1" presStyleIdx="0" presStyleCnt="3">
        <dgm:presLayoutVars>
          <dgm:bulletEnabled val="1"/>
        </dgm:presLayoutVars>
      </dgm:prSet>
      <dgm:spPr/>
    </dgm:pt>
    <dgm:pt modelId="{24315D5B-5862-8644-B2CD-93E0915A9037}" type="pres">
      <dgm:prSet presAssocID="{B0A0E0AA-D563-2C47-B526-B7963FC91FF1}" presName="sibTrans" presStyleLbl="sibTrans2D1" presStyleIdx="0" presStyleCnt="2"/>
      <dgm:spPr/>
    </dgm:pt>
    <dgm:pt modelId="{191571CB-8365-A646-8513-EE5D723C30FE}" type="pres">
      <dgm:prSet presAssocID="{B0A0E0AA-D563-2C47-B526-B7963FC91FF1}" presName="connectorText" presStyleLbl="sibTrans2D1" presStyleIdx="0" presStyleCnt="2"/>
      <dgm:spPr/>
    </dgm:pt>
    <dgm:pt modelId="{9BDDAF22-B2F2-A34D-8870-4B3AF5331159}" type="pres">
      <dgm:prSet presAssocID="{B2F65B95-49DA-8D45-BC4C-39AA10D6DE49}" presName="node" presStyleLbl="node1" presStyleIdx="1" presStyleCnt="3">
        <dgm:presLayoutVars>
          <dgm:bulletEnabled val="1"/>
        </dgm:presLayoutVars>
      </dgm:prSet>
      <dgm:spPr/>
    </dgm:pt>
    <dgm:pt modelId="{10872965-5659-0C4F-AB16-3DD307651C75}" type="pres">
      <dgm:prSet presAssocID="{23030B3F-FD41-A04E-8608-A42AAE88C2ED}" presName="sibTrans" presStyleLbl="sibTrans2D1" presStyleIdx="1" presStyleCnt="2"/>
      <dgm:spPr/>
    </dgm:pt>
    <dgm:pt modelId="{2F216078-5FA6-5045-BEEB-772D186FEC37}" type="pres">
      <dgm:prSet presAssocID="{23030B3F-FD41-A04E-8608-A42AAE88C2ED}" presName="connectorText" presStyleLbl="sibTrans2D1" presStyleIdx="1" presStyleCnt="2"/>
      <dgm:spPr/>
    </dgm:pt>
    <dgm:pt modelId="{AFAD8811-0FDA-6449-8A93-368FB61C2751}" type="pres">
      <dgm:prSet presAssocID="{3023F2BD-A922-FE49-9551-E30701BC7450}" presName="node" presStyleLbl="node1" presStyleIdx="2" presStyleCnt="3">
        <dgm:presLayoutVars>
          <dgm:bulletEnabled val="1"/>
        </dgm:presLayoutVars>
      </dgm:prSet>
      <dgm:spPr/>
    </dgm:pt>
  </dgm:ptLst>
  <dgm:cxnLst>
    <dgm:cxn modelId="{F38C140D-9FB3-F749-B68F-B1C304B47C8A}" type="presOf" srcId="{A9B50A62-1567-FC4A-A18D-FFD3FA12E8C2}" destId="{1BFD7004-DFD3-0F42-A3A6-D9E278A2AA63}" srcOrd="0" destOrd="0" presId="urn:microsoft.com/office/officeart/2005/8/layout/process1"/>
    <dgm:cxn modelId="{6455652E-C5C3-4843-9343-1B54BD115EB9}" srcId="{A9B50A62-1567-FC4A-A18D-FFD3FA12E8C2}" destId="{EB6A18DD-7CA6-9640-8404-907B1ADCAF1E}" srcOrd="0" destOrd="0" parTransId="{31B5D5B7-C22B-0840-A798-AD360EC56F19}" sibTransId="{B0A0E0AA-D563-2C47-B526-B7963FC91FF1}"/>
    <dgm:cxn modelId="{BF77E331-30AD-124F-9C67-8F430C58F530}" type="presOf" srcId="{EB6A18DD-7CA6-9640-8404-907B1ADCAF1E}" destId="{16C67D78-F8E8-AC45-8246-F8668AD9DDCB}" srcOrd="0" destOrd="0" presId="urn:microsoft.com/office/officeart/2005/8/layout/process1"/>
    <dgm:cxn modelId="{31CF023F-1FBF-CA46-B5C9-7376CBED3E91}" type="presOf" srcId="{3023F2BD-A922-FE49-9551-E30701BC7450}" destId="{AFAD8811-0FDA-6449-8A93-368FB61C2751}" srcOrd="0" destOrd="0" presId="urn:microsoft.com/office/officeart/2005/8/layout/process1"/>
    <dgm:cxn modelId="{A812E948-5BF0-0045-8ED8-2CEAA451A84A}" srcId="{A9B50A62-1567-FC4A-A18D-FFD3FA12E8C2}" destId="{3023F2BD-A922-FE49-9551-E30701BC7450}" srcOrd="2" destOrd="0" parTransId="{119A4450-9476-A94B-819E-85F4F30F3388}" sibTransId="{857C998F-6205-ED44-8585-0DF54EF909DE}"/>
    <dgm:cxn modelId="{6A1AF951-87CC-0B4F-B347-7C9DD2325C0F}" type="presOf" srcId="{B2F65B95-49DA-8D45-BC4C-39AA10D6DE49}" destId="{9BDDAF22-B2F2-A34D-8870-4B3AF5331159}" srcOrd="0" destOrd="0" presId="urn:microsoft.com/office/officeart/2005/8/layout/process1"/>
    <dgm:cxn modelId="{50B4239A-FA8F-9D49-ABEF-0CC3814573B6}" type="presOf" srcId="{B0A0E0AA-D563-2C47-B526-B7963FC91FF1}" destId="{24315D5B-5862-8644-B2CD-93E0915A9037}" srcOrd="0" destOrd="0" presId="urn:microsoft.com/office/officeart/2005/8/layout/process1"/>
    <dgm:cxn modelId="{E7232FD8-B6DD-4D41-96B6-19A2CBC35D9F}" type="presOf" srcId="{23030B3F-FD41-A04E-8608-A42AAE88C2ED}" destId="{2F216078-5FA6-5045-BEEB-772D186FEC37}" srcOrd="1" destOrd="0" presId="urn:microsoft.com/office/officeart/2005/8/layout/process1"/>
    <dgm:cxn modelId="{887598DD-A99D-0B4F-9E2D-50B3C66EED48}" type="presOf" srcId="{23030B3F-FD41-A04E-8608-A42AAE88C2ED}" destId="{10872965-5659-0C4F-AB16-3DD307651C75}" srcOrd="0" destOrd="0" presId="urn:microsoft.com/office/officeart/2005/8/layout/process1"/>
    <dgm:cxn modelId="{418857E7-3E68-F84F-99F4-2F5F8F8C6D59}" srcId="{A9B50A62-1567-FC4A-A18D-FFD3FA12E8C2}" destId="{B2F65B95-49DA-8D45-BC4C-39AA10D6DE49}" srcOrd="1" destOrd="0" parTransId="{DE106C79-D81F-F54D-839C-DDC2EA3CC77B}" sibTransId="{23030B3F-FD41-A04E-8608-A42AAE88C2ED}"/>
    <dgm:cxn modelId="{4A2A9DF7-97EC-0942-8CFA-50E23BF067D5}" type="presOf" srcId="{B0A0E0AA-D563-2C47-B526-B7963FC91FF1}" destId="{191571CB-8365-A646-8513-EE5D723C30FE}" srcOrd="1" destOrd="0" presId="urn:microsoft.com/office/officeart/2005/8/layout/process1"/>
    <dgm:cxn modelId="{E822E54C-0401-AF44-A667-8A655490DDAF}" type="presParOf" srcId="{1BFD7004-DFD3-0F42-A3A6-D9E278A2AA63}" destId="{16C67D78-F8E8-AC45-8246-F8668AD9DDCB}" srcOrd="0" destOrd="0" presId="urn:microsoft.com/office/officeart/2005/8/layout/process1"/>
    <dgm:cxn modelId="{295F7295-D3B7-E840-9DD7-FFCFB8C0E848}" type="presParOf" srcId="{1BFD7004-DFD3-0F42-A3A6-D9E278A2AA63}" destId="{24315D5B-5862-8644-B2CD-93E0915A9037}" srcOrd="1" destOrd="0" presId="urn:microsoft.com/office/officeart/2005/8/layout/process1"/>
    <dgm:cxn modelId="{01072830-EAD2-5049-8056-0F7839651096}" type="presParOf" srcId="{24315D5B-5862-8644-B2CD-93E0915A9037}" destId="{191571CB-8365-A646-8513-EE5D723C30FE}" srcOrd="0" destOrd="0" presId="urn:microsoft.com/office/officeart/2005/8/layout/process1"/>
    <dgm:cxn modelId="{95ED7CB2-069E-D34B-BEAE-01D18582AE5F}" type="presParOf" srcId="{1BFD7004-DFD3-0F42-A3A6-D9E278A2AA63}" destId="{9BDDAF22-B2F2-A34D-8870-4B3AF5331159}" srcOrd="2" destOrd="0" presId="urn:microsoft.com/office/officeart/2005/8/layout/process1"/>
    <dgm:cxn modelId="{79D0953F-B1B2-1144-9A67-04C06FADA003}" type="presParOf" srcId="{1BFD7004-DFD3-0F42-A3A6-D9E278A2AA63}" destId="{10872965-5659-0C4F-AB16-3DD307651C75}" srcOrd="3" destOrd="0" presId="urn:microsoft.com/office/officeart/2005/8/layout/process1"/>
    <dgm:cxn modelId="{B9A2AE4C-41A8-B34D-A2AE-B0F5C44D66DD}" type="presParOf" srcId="{10872965-5659-0C4F-AB16-3DD307651C75}" destId="{2F216078-5FA6-5045-BEEB-772D186FEC37}" srcOrd="0" destOrd="0" presId="urn:microsoft.com/office/officeart/2005/8/layout/process1"/>
    <dgm:cxn modelId="{32032B38-BEBE-DA41-8F4C-6F7BC06D7AB1}" type="presParOf" srcId="{1BFD7004-DFD3-0F42-A3A6-D9E278A2AA63}" destId="{AFAD8811-0FDA-6449-8A93-368FB61C2751}" srcOrd="4" destOrd="0" presId="urn:microsoft.com/office/officeart/2005/8/layout/process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083B973-0402-4CEA-8E4D-46A2C190EC84}" type="doc">
      <dgm:prSet loTypeId="urn:microsoft.com/office/officeart/2005/8/layout/radial6" loCatId="relationship" qsTypeId="urn:microsoft.com/office/officeart/2005/8/quickstyle/simple4" qsCatId="simple" csTypeId="urn:microsoft.com/office/officeart/2005/8/colors/accent0_2" csCatId="mainScheme" phldr="1"/>
      <dgm:spPr/>
      <dgm:t>
        <a:bodyPr/>
        <a:lstStyle/>
        <a:p>
          <a:endParaRPr lang="zh-CN" altLang="en-US"/>
        </a:p>
      </dgm:t>
    </dgm:pt>
    <dgm:pt modelId="{0563D44A-67A6-45ED-A878-D9DAB1BED524}">
      <dgm:prSet phldrT="[文本]" custT="1"/>
      <dgm:spPr>
        <a:solidFill>
          <a:schemeClr val="bg1">
            <a:lumMod val="85000"/>
          </a:schemeClr>
        </a:solidFill>
      </dgm:spPr>
      <dgm:t>
        <a:bodyPr/>
        <a:lstStyle/>
        <a:p>
          <a:pPr>
            <a:lnSpc>
              <a:spcPts val="2000"/>
            </a:lnSpc>
          </a:pPr>
          <a:r>
            <a:rPr lang="zh-CN" altLang="en-US" sz="1800" b="0" cap="none" spc="0" dirty="0">
              <a:ln w="18415" cmpd="sng">
                <a:prstDash val="solid"/>
              </a:ln>
              <a:solidFill>
                <a:schemeClr val="tx1">
                  <a:lumMod val="75000"/>
                  <a:lumOff val="25000"/>
                </a:schemeClr>
              </a:solidFill>
              <a:effectLst/>
              <a:latin typeface="微软雅黑" panose="020B0503020204020204" pitchFamily="34" charset="-122"/>
              <a:ea typeface="微软雅黑" panose="020B0503020204020204" pitchFamily="34" charset="-122"/>
            </a:rPr>
            <a:t>面授</a:t>
          </a:r>
        </a:p>
      </dgm:t>
    </dgm:pt>
    <dgm:pt modelId="{565B9F26-3ACD-4085-AB09-821875F716F5}" cxnId="{49428716-1644-4A47-B55F-182CDBFDD209}" type="parTrans">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CEF16244-7E9B-48BB-AA68-DB00DC1F3E0B}" cxnId="{49428716-1644-4A47-B55F-182CDBFDD209}" type="sibTrans">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8B2E9B3E-2EBB-4870-9E11-8DF3CCC5A187}">
      <dgm:prSet custT="1"/>
      <dgm:spPr>
        <a:solidFill>
          <a:schemeClr val="bg1">
            <a:lumMod val="85000"/>
          </a:schemeClr>
        </a:solidFill>
      </dgm:spPr>
      <dgm:t>
        <a:bodyPr/>
        <a:lstStyle/>
        <a:p>
          <a:pPr>
            <a:lnSpc>
              <a:spcPts val="2000"/>
            </a:lnSpc>
          </a:pPr>
          <a:r>
            <a:rPr lang="zh-CN" altLang="en-US" sz="1800" b="0" cap="none" spc="0" dirty="0">
              <a:ln w="18415" cmpd="sng">
                <a:prstDash val="solid"/>
              </a:ln>
              <a:solidFill>
                <a:schemeClr val="tx1">
                  <a:lumMod val="75000"/>
                  <a:lumOff val="25000"/>
                </a:schemeClr>
              </a:solidFill>
              <a:effectLst/>
              <a:latin typeface="微软雅黑" panose="020B0503020204020204" pitchFamily="34" charset="-122"/>
              <a:ea typeface="微软雅黑" panose="020B0503020204020204" pitchFamily="34" charset="-122"/>
            </a:rPr>
            <a:t>系统</a:t>
          </a:r>
        </a:p>
        <a:p>
          <a:pPr>
            <a:lnSpc>
              <a:spcPts val="2000"/>
            </a:lnSpc>
          </a:pPr>
          <a:r>
            <a:rPr lang="zh-CN" altLang="en-US" sz="1800" b="0" cap="none" spc="0" dirty="0">
              <a:ln w="18415" cmpd="sng">
                <a:prstDash val="solid"/>
              </a:ln>
              <a:solidFill>
                <a:schemeClr val="tx1">
                  <a:lumMod val="75000"/>
                  <a:lumOff val="25000"/>
                </a:schemeClr>
              </a:solidFill>
              <a:effectLst/>
              <a:latin typeface="微软雅黑" panose="020B0503020204020204" pitchFamily="34" charset="-122"/>
              <a:ea typeface="微软雅黑" panose="020B0503020204020204" pitchFamily="34" charset="-122"/>
            </a:rPr>
            <a:t>实操</a:t>
          </a:r>
          <a:endParaRPr lang="en-US" altLang="zh-CN" sz="1800" b="0" cap="none" spc="0" dirty="0">
            <a:ln w="18415" cmpd="sng">
              <a:prstDash val="solid"/>
            </a:ln>
            <a:solidFill>
              <a:schemeClr val="tx1">
                <a:lumMod val="75000"/>
                <a:lumOff val="25000"/>
              </a:schemeClr>
            </a:solidFill>
            <a:effectLst/>
            <a:latin typeface="微软雅黑" panose="020B0503020204020204" pitchFamily="34" charset="-122"/>
            <a:ea typeface="微软雅黑" panose="020B0503020204020204" pitchFamily="34" charset="-122"/>
          </a:endParaRPr>
        </a:p>
      </dgm:t>
    </dgm:pt>
    <dgm:pt modelId="{E4BD6F48-3E31-4877-9EA9-2787051694C0}" cxnId="{D8340CA3-1266-49A1-9E40-3687B90E1D9D}" type="parTrans">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05D52420-FED3-44A5-A19D-9773A8CBFDFC}" cxnId="{D8340CA3-1266-49A1-9E40-3687B90E1D9D}" type="sibTrans">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65D51E4F-45EB-4AFD-BC2F-4041EF8C1FC6}">
      <dgm:prSet custT="1"/>
      <dgm:spPr>
        <a:solidFill>
          <a:schemeClr val="bg1">
            <a:lumMod val="85000"/>
          </a:schemeClr>
        </a:solidFill>
      </dgm:spPr>
      <dgm:t>
        <a:bodyPr/>
        <a:lstStyle/>
        <a:p>
          <a:pPr>
            <a:lnSpc>
              <a:spcPts val="2000"/>
            </a:lnSpc>
          </a:pPr>
          <a:r>
            <a:rPr lang="zh-CN" altLang="en-US" sz="1800" b="0" cap="none" spc="0" dirty="0">
              <a:ln w="18415" cmpd="sng">
                <a:prstDash val="solid"/>
              </a:ln>
              <a:solidFill>
                <a:schemeClr val="tx1">
                  <a:lumMod val="75000"/>
                  <a:lumOff val="25000"/>
                </a:schemeClr>
              </a:solidFill>
              <a:effectLst/>
              <a:latin typeface="微软雅黑" panose="020B0503020204020204" pitchFamily="34" charset="-122"/>
              <a:ea typeface="微软雅黑" panose="020B0503020204020204" pitchFamily="34" charset="-122"/>
            </a:rPr>
            <a:t>操作</a:t>
          </a:r>
        </a:p>
        <a:p>
          <a:pPr>
            <a:lnSpc>
              <a:spcPts val="2000"/>
            </a:lnSpc>
          </a:pPr>
          <a:r>
            <a:rPr lang="zh-CN" altLang="en-US" sz="1800" b="0" cap="none" spc="0" dirty="0">
              <a:ln w="18415" cmpd="sng">
                <a:prstDash val="solid"/>
              </a:ln>
              <a:solidFill>
                <a:schemeClr val="tx1">
                  <a:lumMod val="75000"/>
                  <a:lumOff val="25000"/>
                </a:schemeClr>
              </a:solidFill>
              <a:effectLst/>
              <a:latin typeface="微软雅黑" panose="020B0503020204020204" pitchFamily="34" charset="-122"/>
              <a:ea typeface="微软雅黑" panose="020B0503020204020204" pitchFamily="34" charset="-122"/>
            </a:rPr>
            <a:t>视频</a:t>
          </a:r>
          <a:endParaRPr lang="en-US" altLang="zh-CN" sz="1800" b="0" cap="none" spc="0" dirty="0">
            <a:ln w="18415" cmpd="sng">
              <a:prstDash val="solid"/>
            </a:ln>
            <a:solidFill>
              <a:schemeClr val="tx1">
                <a:lumMod val="75000"/>
                <a:lumOff val="25000"/>
              </a:schemeClr>
            </a:solidFill>
            <a:effectLst/>
            <a:latin typeface="微软雅黑" panose="020B0503020204020204" pitchFamily="34" charset="-122"/>
            <a:ea typeface="微软雅黑" panose="020B0503020204020204" pitchFamily="34" charset="-122"/>
          </a:endParaRPr>
        </a:p>
      </dgm:t>
    </dgm:pt>
    <dgm:pt modelId="{57ADA0AF-A0A7-4A75-B677-D324BEB0BD92}" cxnId="{109CE395-304B-445B-B383-324A140B6B35}" type="parTrans">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D8EE36E5-A29D-4243-A99E-08FC5DBAE48A}" cxnId="{109CE395-304B-445B-B383-324A140B6B35}" type="sibTrans">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3C8D0833-0FEF-4480-8512-07FC9DC63DE5}">
      <dgm:prSet custT="1"/>
      <dgm:spPr>
        <a:solidFill>
          <a:schemeClr val="bg1">
            <a:lumMod val="85000"/>
          </a:schemeClr>
        </a:solidFill>
      </dgm:spPr>
      <dgm:t>
        <a:bodyPr/>
        <a:lstStyle/>
        <a:p>
          <a:pPr>
            <a:lnSpc>
              <a:spcPts val="2000"/>
            </a:lnSpc>
          </a:pPr>
          <a:r>
            <a:rPr lang="zh-CN" altLang="en-US" sz="1800" b="0" cap="none" spc="0" dirty="0">
              <a:ln w="18415" cmpd="sng">
                <a:prstDash val="solid"/>
              </a:ln>
              <a:solidFill>
                <a:schemeClr val="tx1">
                  <a:lumMod val="75000"/>
                  <a:lumOff val="25000"/>
                </a:schemeClr>
              </a:solidFill>
              <a:effectLst/>
              <a:latin typeface="微软雅黑" panose="020B0503020204020204" pitchFamily="34" charset="-122"/>
              <a:ea typeface="微软雅黑" panose="020B0503020204020204" pitchFamily="34" charset="-122"/>
            </a:rPr>
            <a:t>操作</a:t>
          </a:r>
        </a:p>
        <a:p>
          <a:pPr>
            <a:lnSpc>
              <a:spcPts val="2000"/>
            </a:lnSpc>
          </a:pPr>
          <a:r>
            <a:rPr lang="zh-CN" altLang="en-US" sz="1800" b="0" cap="none" spc="0" dirty="0">
              <a:ln w="18415" cmpd="sng">
                <a:prstDash val="solid"/>
              </a:ln>
              <a:solidFill>
                <a:schemeClr val="tx1">
                  <a:lumMod val="75000"/>
                  <a:lumOff val="25000"/>
                </a:schemeClr>
              </a:solidFill>
              <a:effectLst/>
              <a:latin typeface="微软雅黑" panose="020B0503020204020204" pitchFamily="34" charset="-122"/>
              <a:ea typeface="微软雅黑" panose="020B0503020204020204" pitchFamily="34" charset="-122"/>
            </a:rPr>
            <a:t>手册</a:t>
          </a:r>
          <a:endParaRPr lang="en-US" altLang="zh-CN" sz="1800" b="0" cap="none" spc="0" dirty="0">
            <a:ln w="18415" cmpd="sng">
              <a:prstDash val="solid"/>
            </a:ln>
            <a:solidFill>
              <a:schemeClr val="tx1">
                <a:lumMod val="75000"/>
                <a:lumOff val="25000"/>
              </a:schemeClr>
            </a:solidFill>
            <a:effectLst/>
            <a:latin typeface="微软雅黑" panose="020B0503020204020204" pitchFamily="34" charset="-122"/>
            <a:ea typeface="微软雅黑" panose="020B0503020204020204" pitchFamily="34" charset="-122"/>
          </a:endParaRPr>
        </a:p>
      </dgm:t>
    </dgm:pt>
    <dgm:pt modelId="{59E6C745-B13A-48A6-97E6-742A26EEC647}" cxnId="{40255BB8-99B2-4855-93E3-EF8CC68F1D69}" type="parTrans">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900CFC3C-0ABA-49F1-83CD-A6C5A35E9235}" cxnId="{40255BB8-99B2-4855-93E3-EF8CC68F1D69}" type="sibTrans">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2EB49857-EB96-4342-92B4-C89F6E4C42A1}">
      <dgm:prSet phldrT="[文本]" custT="1"/>
      <dgm:spPr>
        <a:solidFill>
          <a:srgbClr val="FFD937"/>
        </a:solidFill>
      </dgm:spPr>
      <dgm:t>
        <a:bodyPr/>
        <a:lstStyle/>
        <a:p>
          <a:r>
            <a:rPr lang="zh-CN" altLang="en-US" sz="1800" b="1" cap="none" spc="0" dirty="0">
              <a:ln w="18415" cmpd="sng">
                <a:prstDash val="solid"/>
              </a:ln>
              <a:solidFill>
                <a:schemeClr val="tx1">
                  <a:lumMod val="75000"/>
                  <a:lumOff val="25000"/>
                </a:schemeClr>
              </a:solidFill>
              <a:effectLst/>
              <a:latin typeface="微软雅黑" panose="020B0503020204020204" pitchFamily="34" charset="-122"/>
              <a:ea typeface="微软雅黑" panose="020B0503020204020204" pitchFamily="34" charset="-122"/>
            </a:rPr>
            <a:t>培训方法</a:t>
          </a:r>
        </a:p>
      </dgm:t>
    </dgm:pt>
    <dgm:pt modelId="{48EDD55B-0346-430F-8A78-CBC3595164D4}" cxnId="{5A197168-24AA-447B-93E7-6792C31D74E3}" type="parTrans">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5EE99E9E-178D-4E04-9EEC-D29CE8C9979A}" cxnId="{5A197168-24AA-447B-93E7-6792C31D74E3}" type="sibTrans">
      <dgm:prSet/>
      <dgm:spPr/>
      <dgm:t>
        <a:bodyPr/>
        <a:lstStyle/>
        <a:p>
          <a:endParaRPr lang="zh-CN" altLang="en-US" sz="1800">
            <a:latin typeface="微软雅黑" panose="020B0503020204020204" pitchFamily="34" charset="-122"/>
            <a:ea typeface="微软雅黑" panose="020B0503020204020204" pitchFamily="34" charset="-122"/>
          </a:endParaRPr>
        </a:p>
      </dgm:t>
    </dgm:pt>
    <dgm:pt modelId="{7EC9E888-9E15-43E8-90D3-B04E70D495CC}" type="pres">
      <dgm:prSet presAssocID="{C083B973-0402-4CEA-8E4D-46A2C190EC84}" presName="Name0" presStyleCnt="0">
        <dgm:presLayoutVars>
          <dgm:chMax val="1"/>
          <dgm:dir/>
          <dgm:animLvl val="ctr"/>
          <dgm:resizeHandles val="exact"/>
        </dgm:presLayoutVars>
      </dgm:prSet>
      <dgm:spPr/>
    </dgm:pt>
    <dgm:pt modelId="{A19B3EF5-F807-4A57-9B2A-FBBBFAC30106}" type="pres">
      <dgm:prSet presAssocID="{2EB49857-EB96-4342-92B4-C89F6E4C42A1}" presName="centerShape" presStyleLbl="node0" presStyleIdx="0" presStyleCnt="1" custScaleX="112549"/>
      <dgm:spPr/>
    </dgm:pt>
    <dgm:pt modelId="{87830591-16F9-4CA1-8954-A30A21D0508B}" type="pres">
      <dgm:prSet presAssocID="{0563D44A-67A6-45ED-A878-D9DAB1BED524}" presName="node" presStyleLbl="node1" presStyleIdx="0" presStyleCnt="4">
        <dgm:presLayoutVars>
          <dgm:bulletEnabled val="1"/>
        </dgm:presLayoutVars>
      </dgm:prSet>
      <dgm:spPr/>
    </dgm:pt>
    <dgm:pt modelId="{3787F5B5-DAF7-48FD-9437-7716AF112832}" type="pres">
      <dgm:prSet presAssocID="{0563D44A-67A6-45ED-A878-D9DAB1BED524}" presName="dummy" presStyleCnt="0"/>
      <dgm:spPr/>
    </dgm:pt>
    <dgm:pt modelId="{E0839594-90D1-4F07-9A5B-2B53C34AA7CD}" type="pres">
      <dgm:prSet presAssocID="{CEF16244-7E9B-48BB-AA68-DB00DC1F3E0B}" presName="sibTrans" presStyleLbl="sibTrans2D1" presStyleIdx="0" presStyleCnt="4"/>
      <dgm:spPr/>
    </dgm:pt>
    <dgm:pt modelId="{6CE5128D-9B53-403F-8445-12B197EA6357}" type="pres">
      <dgm:prSet presAssocID="{8B2E9B3E-2EBB-4870-9E11-8DF3CCC5A187}" presName="node" presStyleLbl="node1" presStyleIdx="1" presStyleCnt="4">
        <dgm:presLayoutVars>
          <dgm:bulletEnabled val="1"/>
        </dgm:presLayoutVars>
      </dgm:prSet>
      <dgm:spPr/>
    </dgm:pt>
    <dgm:pt modelId="{9F8DFDCF-352A-43C4-8B67-63C3539660F4}" type="pres">
      <dgm:prSet presAssocID="{8B2E9B3E-2EBB-4870-9E11-8DF3CCC5A187}" presName="dummy" presStyleCnt="0"/>
      <dgm:spPr/>
    </dgm:pt>
    <dgm:pt modelId="{2D638D3B-72F8-4429-92EF-553F44CAF786}" type="pres">
      <dgm:prSet presAssocID="{05D52420-FED3-44A5-A19D-9773A8CBFDFC}" presName="sibTrans" presStyleLbl="sibTrans2D1" presStyleIdx="1" presStyleCnt="4"/>
      <dgm:spPr/>
    </dgm:pt>
    <dgm:pt modelId="{81748EC6-FE1F-4813-9F77-765BA23AC30F}" type="pres">
      <dgm:prSet presAssocID="{65D51E4F-45EB-4AFD-BC2F-4041EF8C1FC6}" presName="node" presStyleLbl="node1" presStyleIdx="2" presStyleCnt="4">
        <dgm:presLayoutVars>
          <dgm:bulletEnabled val="1"/>
        </dgm:presLayoutVars>
      </dgm:prSet>
      <dgm:spPr/>
    </dgm:pt>
    <dgm:pt modelId="{549140A4-4AFB-4010-A01F-1F9D5BBF4241}" type="pres">
      <dgm:prSet presAssocID="{65D51E4F-45EB-4AFD-BC2F-4041EF8C1FC6}" presName="dummy" presStyleCnt="0"/>
      <dgm:spPr/>
    </dgm:pt>
    <dgm:pt modelId="{31D6FC17-E599-4691-989D-6CD3B9AEDA66}" type="pres">
      <dgm:prSet presAssocID="{D8EE36E5-A29D-4243-A99E-08FC5DBAE48A}" presName="sibTrans" presStyleLbl="sibTrans2D1" presStyleIdx="2" presStyleCnt="4"/>
      <dgm:spPr/>
    </dgm:pt>
    <dgm:pt modelId="{4FBC5843-D1B9-4207-A150-D6E4D99246CE}" type="pres">
      <dgm:prSet presAssocID="{3C8D0833-0FEF-4480-8512-07FC9DC63DE5}" presName="node" presStyleLbl="node1" presStyleIdx="3" presStyleCnt="4">
        <dgm:presLayoutVars>
          <dgm:bulletEnabled val="1"/>
        </dgm:presLayoutVars>
      </dgm:prSet>
      <dgm:spPr/>
    </dgm:pt>
    <dgm:pt modelId="{B0FA59D8-20E0-4566-9FE8-C5AE5D5A9FCF}" type="pres">
      <dgm:prSet presAssocID="{3C8D0833-0FEF-4480-8512-07FC9DC63DE5}" presName="dummy" presStyleCnt="0"/>
      <dgm:spPr/>
    </dgm:pt>
    <dgm:pt modelId="{E6542440-5700-408F-8886-2FB1C9E50176}" type="pres">
      <dgm:prSet presAssocID="{900CFC3C-0ABA-49F1-83CD-A6C5A35E9235}" presName="sibTrans" presStyleLbl="sibTrans2D1" presStyleIdx="3" presStyleCnt="4"/>
      <dgm:spPr/>
    </dgm:pt>
  </dgm:ptLst>
  <dgm:cxnLst>
    <dgm:cxn modelId="{49428716-1644-4A47-B55F-182CDBFDD209}" srcId="{2EB49857-EB96-4342-92B4-C89F6E4C42A1}" destId="{0563D44A-67A6-45ED-A878-D9DAB1BED524}" srcOrd="0" destOrd="0" parTransId="{565B9F26-3ACD-4085-AB09-821875F716F5}" sibTransId="{CEF16244-7E9B-48BB-AA68-DB00DC1F3E0B}"/>
    <dgm:cxn modelId="{C25FA321-6D31-6E42-A07A-058E637B43A7}" type="presOf" srcId="{D8EE36E5-A29D-4243-A99E-08FC5DBAE48A}" destId="{31D6FC17-E599-4691-989D-6CD3B9AEDA66}" srcOrd="0" destOrd="0" presId="urn:microsoft.com/office/officeart/2005/8/layout/radial6"/>
    <dgm:cxn modelId="{A9CC6227-9103-A847-A5B7-EE46EA47D201}" type="presOf" srcId="{65D51E4F-45EB-4AFD-BC2F-4041EF8C1FC6}" destId="{81748EC6-FE1F-4813-9F77-765BA23AC30F}" srcOrd="0" destOrd="0" presId="urn:microsoft.com/office/officeart/2005/8/layout/radial6"/>
    <dgm:cxn modelId="{65BE0367-124C-9143-82FB-A58EFEE8A175}" type="presOf" srcId="{0563D44A-67A6-45ED-A878-D9DAB1BED524}" destId="{87830591-16F9-4CA1-8954-A30A21D0508B}" srcOrd="0" destOrd="0" presId="urn:microsoft.com/office/officeart/2005/8/layout/radial6"/>
    <dgm:cxn modelId="{5A197168-24AA-447B-93E7-6792C31D74E3}" srcId="{C083B973-0402-4CEA-8E4D-46A2C190EC84}" destId="{2EB49857-EB96-4342-92B4-C89F6E4C42A1}" srcOrd="0" destOrd="0" parTransId="{48EDD55B-0346-430F-8A78-CBC3595164D4}" sibTransId="{5EE99E9E-178D-4E04-9EEC-D29CE8C9979A}"/>
    <dgm:cxn modelId="{F3A8FD69-6326-A847-A0BE-7C295F2EA4AE}" type="presOf" srcId="{05D52420-FED3-44A5-A19D-9773A8CBFDFC}" destId="{2D638D3B-72F8-4429-92EF-553F44CAF786}" srcOrd="0" destOrd="0" presId="urn:microsoft.com/office/officeart/2005/8/layout/radial6"/>
    <dgm:cxn modelId="{109CE395-304B-445B-B383-324A140B6B35}" srcId="{2EB49857-EB96-4342-92B4-C89F6E4C42A1}" destId="{65D51E4F-45EB-4AFD-BC2F-4041EF8C1FC6}" srcOrd="2" destOrd="0" parTransId="{57ADA0AF-A0A7-4A75-B677-D324BEB0BD92}" sibTransId="{D8EE36E5-A29D-4243-A99E-08FC5DBAE48A}"/>
    <dgm:cxn modelId="{D8340CA3-1266-49A1-9E40-3687B90E1D9D}" srcId="{2EB49857-EB96-4342-92B4-C89F6E4C42A1}" destId="{8B2E9B3E-2EBB-4870-9E11-8DF3CCC5A187}" srcOrd="1" destOrd="0" parTransId="{E4BD6F48-3E31-4877-9EA9-2787051694C0}" sibTransId="{05D52420-FED3-44A5-A19D-9773A8CBFDFC}"/>
    <dgm:cxn modelId="{85C041A4-D3DA-7B4A-AF47-FAAC46604E92}" type="presOf" srcId="{CEF16244-7E9B-48BB-AA68-DB00DC1F3E0B}" destId="{E0839594-90D1-4F07-9A5B-2B53C34AA7CD}" srcOrd="0" destOrd="0" presId="urn:microsoft.com/office/officeart/2005/8/layout/radial6"/>
    <dgm:cxn modelId="{CB5D1BA7-E119-F34E-A5CE-A0B725905464}" type="presOf" srcId="{8B2E9B3E-2EBB-4870-9E11-8DF3CCC5A187}" destId="{6CE5128D-9B53-403F-8445-12B197EA6357}" srcOrd="0" destOrd="0" presId="urn:microsoft.com/office/officeart/2005/8/layout/radial6"/>
    <dgm:cxn modelId="{40255BB8-99B2-4855-93E3-EF8CC68F1D69}" srcId="{2EB49857-EB96-4342-92B4-C89F6E4C42A1}" destId="{3C8D0833-0FEF-4480-8512-07FC9DC63DE5}" srcOrd="3" destOrd="0" parTransId="{59E6C745-B13A-48A6-97E6-742A26EEC647}" sibTransId="{900CFC3C-0ABA-49F1-83CD-A6C5A35E9235}"/>
    <dgm:cxn modelId="{C729B2B8-3234-B44E-A2FA-034C0346C3FE}" type="presOf" srcId="{C083B973-0402-4CEA-8E4D-46A2C190EC84}" destId="{7EC9E888-9E15-43E8-90D3-B04E70D495CC}" srcOrd="0" destOrd="0" presId="urn:microsoft.com/office/officeart/2005/8/layout/radial6"/>
    <dgm:cxn modelId="{9A29DEBE-4D70-874D-959D-2337D687DAC9}" type="presOf" srcId="{2EB49857-EB96-4342-92B4-C89F6E4C42A1}" destId="{A19B3EF5-F807-4A57-9B2A-FBBBFAC30106}" srcOrd="0" destOrd="0" presId="urn:microsoft.com/office/officeart/2005/8/layout/radial6"/>
    <dgm:cxn modelId="{19BE40E6-5325-C64F-9E8F-85E79AA27C37}" type="presOf" srcId="{900CFC3C-0ABA-49F1-83CD-A6C5A35E9235}" destId="{E6542440-5700-408F-8886-2FB1C9E50176}" srcOrd="0" destOrd="0" presId="urn:microsoft.com/office/officeart/2005/8/layout/radial6"/>
    <dgm:cxn modelId="{71207CFF-67E6-D94D-858E-FF9C5BA5E21A}" type="presOf" srcId="{3C8D0833-0FEF-4480-8512-07FC9DC63DE5}" destId="{4FBC5843-D1B9-4207-A150-D6E4D99246CE}" srcOrd="0" destOrd="0" presId="urn:microsoft.com/office/officeart/2005/8/layout/radial6"/>
    <dgm:cxn modelId="{BA8AFEA0-C45B-0947-8136-C59725158DEC}" type="presParOf" srcId="{7EC9E888-9E15-43E8-90D3-B04E70D495CC}" destId="{A19B3EF5-F807-4A57-9B2A-FBBBFAC30106}" srcOrd="0" destOrd="0" presId="urn:microsoft.com/office/officeart/2005/8/layout/radial6"/>
    <dgm:cxn modelId="{E99DDD68-7FFF-A049-8B51-0E918CBBBCA8}" type="presParOf" srcId="{7EC9E888-9E15-43E8-90D3-B04E70D495CC}" destId="{87830591-16F9-4CA1-8954-A30A21D0508B}" srcOrd="1" destOrd="0" presId="urn:microsoft.com/office/officeart/2005/8/layout/radial6"/>
    <dgm:cxn modelId="{EB7ACEEA-E9D0-C041-ADAD-B7BA6D28B1D6}" type="presParOf" srcId="{7EC9E888-9E15-43E8-90D3-B04E70D495CC}" destId="{3787F5B5-DAF7-48FD-9437-7716AF112832}" srcOrd="2" destOrd="0" presId="urn:microsoft.com/office/officeart/2005/8/layout/radial6"/>
    <dgm:cxn modelId="{EBECD421-7912-D44B-8F96-FDB8A7B06978}" type="presParOf" srcId="{7EC9E888-9E15-43E8-90D3-B04E70D495CC}" destId="{E0839594-90D1-4F07-9A5B-2B53C34AA7CD}" srcOrd="3" destOrd="0" presId="urn:microsoft.com/office/officeart/2005/8/layout/radial6"/>
    <dgm:cxn modelId="{C5373CF6-2AFA-4F42-8C65-5FAE7AFA8A32}" type="presParOf" srcId="{7EC9E888-9E15-43E8-90D3-B04E70D495CC}" destId="{6CE5128D-9B53-403F-8445-12B197EA6357}" srcOrd="4" destOrd="0" presId="urn:microsoft.com/office/officeart/2005/8/layout/radial6"/>
    <dgm:cxn modelId="{ABF25B3B-F69A-F749-A8C3-A6F0DCD19121}" type="presParOf" srcId="{7EC9E888-9E15-43E8-90D3-B04E70D495CC}" destId="{9F8DFDCF-352A-43C4-8B67-63C3539660F4}" srcOrd="5" destOrd="0" presId="urn:microsoft.com/office/officeart/2005/8/layout/radial6"/>
    <dgm:cxn modelId="{4E924C02-1333-3844-86FF-7E20053ED8D8}" type="presParOf" srcId="{7EC9E888-9E15-43E8-90D3-B04E70D495CC}" destId="{2D638D3B-72F8-4429-92EF-553F44CAF786}" srcOrd="6" destOrd="0" presId="urn:microsoft.com/office/officeart/2005/8/layout/radial6"/>
    <dgm:cxn modelId="{44A82B2A-A187-894F-A7A4-F3D0735844EF}" type="presParOf" srcId="{7EC9E888-9E15-43E8-90D3-B04E70D495CC}" destId="{81748EC6-FE1F-4813-9F77-765BA23AC30F}" srcOrd="7" destOrd="0" presId="urn:microsoft.com/office/officeart/2005/8/layout/radial6"/>
    <dgm:cxn modelId="{0D823975-4663-5D46-8E5E-C355DBA3A3BF}" type="presParOf" srcId="{7EC9E888-9E15-43E8-90D3-B04E70D495CC}" destId="{549140A4-4AFB-4010-A01F-1F9D5BBF4241}" srcOrd="8" destOrd="0" presId="urn:microsoft.com/office/officeart/2005/8/layout/radial6"/>
    <dgm:cxn modelId="{21EC75E0-0AB2-984E-961E-B37427FCC855}" type="presParOf" srcId="{7EC9E888-9E15-43E8-90D3-B04E70D495CC}" destId="{31D6FC17-E599-4691-989D-6CD3B9AEDA66}" srcOrd="9" destOrd="0" presId="urn:microsoft.com/office/officeart/2005/8/layout/radial6"/>
    <dgm:cxn modelId="{E996F921-98A0-6D46-A85A-5A0F159E17E3}" type="presParOf" srcId="{7EC9E888-9E15-43E8-90D3-B04E70D495CC}" destId="{4FBC5843-D1B9-4207-A150-D6E4D99246CE}" srcOrd="10" destOrd="0" presId="urn:microsoft.com/office/officeart/2005/8/layout/radial6"/>
    <dgm:cxn modelId="{2CAFDAA0-CA6B-FA45-88C3-2B7A68F4411E}" type="presParOf" srcId="{7EC9E888-9E15-43E8-90D3-B04E70D495CC}" destId="{B0FA59D8-20E0-4566-9FE8-C5AE5D5A9FCF}" srcOrd="11" destOrd="0" presId="urn:microsoft.com/office/officeart/2005/8/layout/radial6"/>
    <dgm:cxn modelId="{4878A9DF-5D29-B948-BF01-7F5429D8E421}" type="presParOf" srcId="{7EC9E888-9E15-43E8-90D3-B04E70D495CC}" destId="{E6542440-5700-408F-8886-2FB1C9E50176}" srcOrd="12" destOrd="0" presId="urn:microsoft.com/office/officeart/2005/8/layout/radial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A27F9A-2E21-47B1-8C51-56A611F5705E}">
      <dsp:nvSpPr>
        <dsp:cNvPr id="0" name=""/>
        <dsp:cNvSpPr/>
      </dsp:nvSpPr>
      <dsp:spPr>
        <a:xfrm rot="5400000">
          <a:off x="5668514" y="-2255876"/>
          <a:ext cx="1051226" cy="5829767"/>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zh-CN" altLang="en-US" sz="1800" kern="1200" dirty="0">
              <a:latin typeface="微软雅黑" panose="020B0503020204020204" pitchFamily="34" charset="-122"/>
              <a:ea typeface="微软雅黑" panose="020B0503020204020204" pitchFamily="34" charset="-122"/>
            </a:rPr>
            <a:t>多层级组织的数据开放与封闭</a:t>
          </a:r>
          <a:r>
            <a:rPr lang="en-US" altLang="zh-CN" sz="1800" kern="1200" dirty="0">
              <a:latin typeface="微软雅黑" panose="020B0503020204020204" pitchFamily="34" charset="-122"/>
              <a:ea typeface="微软雅黑" panose="020B0503020204020204" pitchFamily="34" charset="-122"/>
            </a:rPr>
            <a:t>(</a:t>
          </a:r>
          <a:r>
            <a:rPr lang="zh-CN" altLang="en-US" sz="1800" kern="1200" dirty="0">
              <a:latin typeface="微软雅黑" panose="020B0503020204020204" pitchFamily="34" charset="-122"/>
              <a:ea typeface="微软雅黑" panose="020B0503020204020204" pitchFamily="34" charset="-122"/>
            </a:rPr>
            <a:t>教育局、学校、家长</a:t>
          </a:r>
          <a:r>
            <a:rPr lang="en-US" altLang="zh-CN" sz="1800" kern="1200" dirty="0">
              <a:latin typeface="微软雅黑" panose="020B0503020204020204" pitchFamily="34" charset="-122"/>
              <a:ea typeface="微软雅黑" panose="020B0503020204020204" pitchFamily="34" charset="-122"/>
            </a:rPr>
            <a:t>)</a:t>
          </a:r>
          <a:endParaRPr lang="zh-CN" altLang="en-US" sz="1800" kern="1200" dirty="0">
            <a:latin typeface="微软雅黑" panose="020B0503020204020204" pitchFamily="34" charset="-122"/>
            <a:ea typeface="微软雅黑" panose="020B0503020204020204" pitchFamily="34" charset="-122"/>
          </a:endParaRPr>
        </a:p>
      </dsp:txBody>
      <dsp:txXfrm rot="-5400000">
        <a:off x="3279244" y="184711"/>
        <a:ext cx="5778450" cy="948592"/>
      </dsp:txXfrm>
    </dsp:sp>
    <dsp:sp modelId="{BE48C18C-A448-4785-8F3F-21AC0256B2FF}">
      <dsp:nvSpPr>
        <dsp:cNvPr id="0" name=""/>
        <dsp:cNvSpPr/>
      </dsp:nvSpPr>
      <dsp:spPr>
        <a:xfrm>
          <a:off x="0" y="0"/>
          <a:ext cx="3279244" cy="1314033"/>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zh-CN" altLang="en-US" sz="4800" kern="1200" dirty="0">
              <a:latin typeface="微软雅黑" panose="020B0503020204020204" pitchFamily="34" charset="-122"/>
              <a:ea typeface="微软雅黑" panose="020B0503020204020204" pitchFamily="34" charset="-122"/>
            </a:rPr>
            <a:t>业务</a:t>
          </a:r>
        </a:p>
      </dsp:txBody>
      <dsp:txXfrm>
        <a:off x="64146" y="64146"/>
        <a:ext cx="3150952" cy="1185741"/>
      </dsp:txXfrm>
    </dsp:sp>
    <dsp:sp modelId="{3F686F4D-2435-4438-9C49-6C66615F3716}">
      <dsp:nvSpPr>
        <dsp:cNvPr id="0" name=""/>
        <dsp:cNvSpPr/>
      </dsp:nvSpPr>
      <dsp:spPr>
        <a:xfrm rot="5400000">
          <a:off x="5668514" y="-876141"/>
          <a:ext cx="1051226" cy="5829767"/>
        </a:xfrm>
        <a:prstGeom prst="round2SameRect">
          <a:avLst/>
        </a:prstGeom>
        <a:solidFill>
          <a:schemeClr val="accent4">
            <a:tint val="40000"/>
            <a:alpha val="90000"/>
            <a:hueOff val="5430963"/>
            <a:satOff val="-25622"/>
            <a:lumOff val="-925"/>
            <a:alphaOff val="0"/>
          </a:schemeClr>
        </a:solidFill>
        <a:ln w="12700" cap="flat" cmpd="sng" algn="ctr">
          <a:solidFill>
            <a:schemeClr val="accent4">
              <a:tint val="40000"/>
              <a:alpha val="90000"/>
              <a:hueOff val="5430963"/>
              <a:satOff val="-25622"/>
              <a:lumOff val="-92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zh-CN" altLang="en-US" sz="1800" kern="1200" dirty="0">
              <a:latin typeface="微软雅黑" panose="020B0503020204020204" pitchFamily="34" charset="-122"/>
              <a:ea typeface="微软雅黑" panose="020B0503020204020204" pitchFamily="34" charset="-122"/>
            </a:rPr>
            <a:t>接口集成：标准化、易接入、可追踪、容错处理</a:t>
          </a:r>
        </a:p>
        <a:p>
          <a:pPr marL="171450" lvl="1" indent="-171450" algn="l" defTabSz="800100">
            <a:lnSpc>
              <a:spcPct val="90000"/>
            </a:lnSpc>
            <a:spcBef>
              <a:spcPct val="0"/>
            </a:spcBef>
            <a:spcAft>
              <a:spcPct val="15000"/>
            </a:spcAft>
            <a:buChar char="•"/>
          </a:pPr>
          <a:r>
            <a:rPr lang="zh-CN" altLang="en-US" sz="1800" kern="1200" dirty="0">
              <a:latin typeface="微软雅黑" panose="020B0503020204020204" pitchFamily="34" charset="-122"/>
              <a:ea typeface="微软雅黑" panose="020B0503020204020204" pitchFamily="34" charset="-122"/>
            </a:rPr>
            <a:t>优质服务 </a:t>
          </a:r>
          <a:r>
            <a:rPr lang="en-US" altLang="en-US" sz="1800" kern="1200" dirty="0">
              <a:latin typeface="微软雅黑" panose="020B0503020204020204" pitchFamily="34" charset="-122"/>
              <a:ea typeface="微软雅黑" panose="020B0503020204020204" pitchFamily="34" charset="-122"/>
            </a:rPr>
            <a:t>: </a:t>
          </a:r>
          <a:r>
            <a:rPr lang="zh-CN" altLang="en-US" sz="1800" kern="1200" dirty="0">
              <a:latin typeface="微软雅黑" panose="020B0503020204020204" pitchFamily="34" charset="-122"/>
              <a:ea typeface="微软雅黑" panose="020B0503020204020204" pitchFamily="34" charset="-122"/>
            </a:rPr>
            <a:t>安全、网络、存储</a:t>
          </a:r>
        </a:p>
      </dsp:txBody>
      <dsp:txXfrm rot="-5400000">
        <a:off x="3279244" y="1564446"/>
        <a:ext cx="5778450" cy="948592"/>
      </dsp:txXfrm>
    </dsp:sp>
    <dsp:sp modelId="{76F1650D-9E44-47B2-920C-B426B9C6416D}">
      <dsp:nvSpPr>
        <dsp:cNvPr id="0" name=""/>
        <dsp:cNvSpPr/>
      </dsp:nvSpPr>
      <dsp:spPr>
        <a:xfrm>
          <a:off x="0" y="1381725"/>
          <a:ext cx="3279244" cy="1314033"/>
        </a:xfrm>
        <a:prstGeom prst="roundRect">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zh-CN" altLang="en-US" sz="4800" kern="1200" dirty="0">
              <a:latin typeface="微软雅黑" panose="020B0503020204020204" pitchFamily="34" charset="-122"/>
              <a:ea typeface="微软雅黑" panose="020B0503020204020204" pitchFamily="34" charset="-122"/>
            </a:rPr>
            <a:t>技术</a:t>
          </a:r>
        </a:p>
      </dsp:txBody>
      <dsp:txXfrm>
        <a:off x="64146" y="1445871"/>
        <a:ext cx="3150952" cy="1185741"/>
      </dsp:txXfrm>
    </dsp:sp>
    <dsp:sp modelId="{6C125288-52A2-45D4-8B78-33427EA46657}">
      <dsp:nvSpPr>
        <dsp:cNvPr id="0" name=""/>
        <dsp:cNvSpPr/>
      </dsp:nvSpPr>
      <dsp:spPr>
        <a:xfrm rot="5400000">
          <a:off x="5668514" y="503593"/>
          <a:ext cx="1051226" cy="5829767"/>
        </a:xfrm>
        <a:prstGeom prst="round2SameRect">
          <a:avLst/>
        </a:prstGeom>
        <a:solidFill>
          <a:schemeClr val="accent4">
            <a:tint val="40000"/>
            <a:alpha val="90000"/>
            <a:hueOff val="10861925"/>
            <a:satOff val="-51245"/>
            <a:lumOff val="-1851"/>
            <a:alphaOff val="0"/>
          </a:schemeClr>
        </a:solidFill>
        <a:ln w="12700" cap="flat" cmpd="sng" algn="ctr">
          <a:solidFill>
            <a:schemeClr val="accent4">
              <a:tint val="40000"/>
              <a:alpha val="90000"/>
              <a:hueOff val="10861925"/>
              <a:satOff val="-51245"/>
              <a:lumOff val="-185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zh-CN" altLang="en-US" sz="1800" kern="1200" dirty="0">
              <a:latin typeface="微软雅黑" panose="020B0503020204020204" pitchFamily="34" charset="-122"/>
              <a:ea typeface="微软雅黑" panose="020B0503020204020204" pitchFamily="34" charset="-122"/>
            </a:rPr>
            <a:t>项目计划：可控（进度、质量、）可执行</a:t>
          </a:r>
        </a:p>
        <a:p>
          <a:pPr marL="171450" lvl="1" indent="-171450" algn="l" defTabSz="800100">
            <a:lnSpc>
              <a:spcPct val="90000"/>
            </a:lnSpc>
            <a:spcBef>
              <a:spcPct val="0"/>
            </a:spcBef>
            <a:spcAft>
              <a:spcPct val="15000"/>
            </a:spcAft>
            <a:buChar char="•"/>
          </a:pPr>
          <a:r>
            <a:rPr lang="zh-CN" altLang="en-US" sz="1800" kern="1200" dirty="0">
              <a:latin typeface="微软雅黑" panose="020B0503020204020204" pitchFamily="34" charset="-122"/>
              <a:ea typeface="微软雅黑" panose="020B0503020204020204" pitchFamily="34" charset="-122"/>
            </a:rPr>
            <a:t>项目团队：经验丰富，现场实施</a:t>
          </a:r>
        </a:p>
      </dsp:txBody>
      <dsp:txXfrm rot="-5400000">
        <a:off x="3279244" y="2944181"/>
        <a:ext cx="5778450" cy="948592"/>
      </dsp:txXfrm>
    </dsp:sp>
    <dsp:sp modelId="{244C59EB-210A-4394-B5F4-79546E39CC0A}">
      <dsp:nvSpPr>
        <dsp:cNvPr id="0" name=""/>
        <dsp:cNvSpPr/>
      </dsp:nvSpPr>
      <dsp:spPr>
        <a:xfrm>
          <a:off x="0" y="2761460"/>
          <a:ext cx="3279244" cy="1314033"/>
        </a:xfrm>
        <a:prstGeom prst="round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zh-CN" altLang="en-US" sz="4800" kern="1200" dirty="0">
              <a:latin typeface="微软雅黑" panose="020B0503020204020204" pitchFamily="34" charset="-122"/>
              <a:ea typeface="微软雅黑" panose="020B0503020204020204" pitchFamily="34" charset="-122"/>
            </a:rPr>
            <a:t>保障</a:t>
          </a:r>
        </a:p>
      </dsp:txBody>
      <dsp:txXfrm>
        <a:off x="64146" y="2825606"/>
        <a:ext cx="3150952" cy="11857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EEB40E-BEBE-834A-870A-51287B334716}">
      <dsp:nvSpPr>
        <dsp:cNvPr id="0" name=""/>
        <dsp:cNvSpPr/>
      </dsp:nvSpPr>
      <dsp:spPr>
        <a:xfrm>
          <a:off x="5543416" y="780312"/>
          <a:ext cx="1010202" cy="450500"/>
        </a:xfrm>
        <a:custGeom>
          <a:avLst/>
          <a:gdLst/>
          <a:ahLst/>
          <a:cxnLst/>
          <a:rect l="0" t="0" r="0" b="0"/>
          <a:pathLst>
            <a:path>
              <a:moveTo>
                <a:pt x="0" y="0"/>
              </a:moveTo>
              <a:lnTo>
                <a:pt x="0" y="268567"/>
              </a:lnTo>
              <a:lnTo>
                <a:pt x="1010202" y="268567"/>
              </a:lnTo>
              <a:lnTo>
                <a:pt x="1010202" y="45050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F38EB36-07D6-0B49-B2A1-680F5C5409BA}">
      <dsp:nvSpPr>
        <dsp:cNvPr id="0" name=""/>
        <dsp:cNvSpPr/>
      </dsp:nvSpPr>
      <dsp:spPr>
        <a:xfrm>
          <a:off x="4533214" y="2010524"/>
          <a:ext cx="2020404" cy="450500"/>
        </a:xfrm>
        <a:custGeom>
          <a:avLst/>
          <a:gdLst/>
          <a:ahLst/>
          <a:cxnLst/>
          <a:rect l="0" t="0" r="0" b="0"/>
          <a:pathLst>
            <a:path>
              <a:moveTo>
                <a:pt x="0" y="0"/>
              </a:moveTo>
              <a:lnTo>
                <a:pt x="0" y="268567"/>
              </a:lnTo>
              <a:lnTo>
                <a:pt x="2020404" y="268567"/>
              </a:lnTo>
              <a:lnTo>
                <a:pt x="2020404" y="450500"/>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CE42062-7413-D047-A70C-D4D6B4681E5B}">
      <dsp:nvSpPr>
        <dsp:cNvPr id="0" name=""/>
        <dsp:cNvSpPr/>
      </dsp:nvSpPr>
      <dsp:spPr>
        <a:xfrm>
          <a:off x="4533214" y="3240735"/>
          <a:ext cx="3030607" cy="450500"/>
        </a:xfrm>
        <a:custGeom>
          <a:avLst/>
          <a:gdLst/>
          <a:ahLst/>
          <a:cxnLst/>
          <a:rect l="0" t="0" r="0" b="0"/>
          <a:pathLst>
            <a:path>
              <a:moveTo>
                <a:pt x="0" y="0"/>
              </a:moveTo>
              <a:lnTo>
                <a:pt x="0" y="268567"/>
              </a:lnTo>
              <a:lnTo>
                <a:pt x="3030607" y="268567"/>
              </a:lnTo>
              <a:lnTo>
                <a:pt x="3030607" y="450500"/>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0DFA740-D793-494E-9F4B-160EC38CD517}">
      <dsp:nvSpPr>
        <dsp:cNvPr id="0" name=""/>
        <dsp:cNvSpPr/>
      </dsp:nvSpPr>
      <dsp:spPr>
        <a:xfrm>
          <a:off x="4533214" y="3240735"/>
          <a:ext cx="1010202" cy="450500"/>
        </a:xfrm>
        <a:custGeom>
          <a:avLst/>
          <a:gdLst/>
          <a:ahLst/>
          <a:cxnLst/>
          <a:rect l="0" t="0" r="0" b="0"/>
          <a:pathLst>
            <a:path>
              <a:moveTo>
                <a:pt x="0" y="0"/>
              </a:moveTo>
              <a:lnTo>
                <a:pt x="0" y="268567"/>
              </a:lnTo>
              <a:lnTo>
                <a:pt x="1010202" y="268567"/>
              </a:lnTo>
              <a:lnTo>
                <a:pt x="1010202" y="450500"/>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FF65BC4-87B9-7948-996D-7132E4A69955}">
      <dsp:nvSpPr>
        <dsp:cNvPr id="0" name=""/>
        <dsp:cNvSpPr/>
      </dsp:nvSpPr>
      <dsp:spPr>
        <a:xfrm>
          <a:off x="3523011" y="3240735"/>
          <a:ext cx="1010202" cy="450500"/>
        </a:xfrm>
        <a:custGeom>
          <a:avLst/>
          <a:gdLst/>
          <a:ahLst/>
          <a:cxnLst/>
          <a:rect l="0" t="0" r="0" b="0"/>
          <a:pathLst>
            <a:path>
              <a:moveTo>
                <a:pt x="1010202" y="0"/>
              </a:moveTo>
              <a:lnTo>
                <a:pt x="1010202" y="268567"/>
              </a:lnTo>
              <a:lnTo>
                <a:pt x="0" y="268567"/>
              </a:lnTo>
              <a:lnTo>
                <a:pt x="0" y="450500"/>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8F06114-59AE-C840-A6E4-9FCF0EE7DF8E}">
      <dsp:nvSpPr>
        <dsp:cNvPr id="0" name=""/>
        <dsp:cNvSpPr/>
      </dsp:nvSpPr>
      <dsp:spPr>
        <a:xfrm>
          <a:off x="1502607" y="3240735"/>
          <a:ext cx="3030607" cy="450500"/>
        </a:xfrm>
        <a:custGeom>
          <a:avLst/>
          <a:gdLst/>
          <a:ahLst/>
          <a:cxnLst/>
          <a:rect l="0" t="0" r="0" b="0"/>
          <a:pathLst>
            <a:path>
              <a:moveTo>
                <a:pt x="3030607" y="0"/>
              </a:moveTo>
              <a:lnTo>
                <a:pt x="3030607" y="268567"/>
              </a:lnTo>
              <a:lnTo>
                <a:pt x="0" y="268567"/>
              </a:lnTo>
              <a:lnTo>
                <a:pt x="0" y="450500"/>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618C45E-0513-4648-8B39-572EFFFE970F}">
      <dsp:nvSpPr>
        <dsp:cNvPr id="0" name=""/>
        <dsp:cNvSpPr/>
      </dsp:nvSpPr>
      <dsp:spPr>
        <a:xfrm>
          <a:off x="4487494" y="2010524"/>
          <a:ext cx="91440" cy="450500"/>
        </a:xfrm>
        <a:custGeom>
          <a:avLst/>
          <a:gdLst/>
          <a:ahLst/>
          <a:cxnLst/>
          <a:rect l="0" t="0" r="0" b="0"/>
          <a:pathLst>
            <a:path>
              <a:moveTo>
                <a:pt x="45720" y="0"/>
              </a:moveTo>
              <a:lnTo>
                <a:pt x="45720" y="450500"/>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55AD7A6-0557-0C49-A64D-8CF17AD34689}">
      <dsp:nvSpPr>
        <dsp:cNvPr id="0" name=""/>
        <dsp:cNvSpPr/>
      </dsp:nvSpPr>
      <dsp:spPr>
        <a:xfrm>
          <a:off x="2512809" y="2010524"/>
          <a:ext cx="2020404" cy="450500"/>
        </a:xfrm>
        <a:custGeom>
          <a:avLst/>
          <a:gdLst/>
          <a:ahLst/>
          <a:cxnLst/>
          <a:rect l="0" t="0" r="0" b="0"/>
          <a:pathLst>
            <a:path>
              <a:moveTo>
                <a:pt x="2020404" y="0"/>
              </a:moveTo>
              <a:lnTo>
                <a:pt x="2020404" y="268567"/>
              </a:lnTo>
              <a:lnTo>
                <a:pt x="0" y="268567"/>
              </a:lnTo>
              <a:lnTo>
                <a:pt x="0" y="450500"/>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D3F5615-93AA-B84A-BDF8-0769DAD63A5A}">
      <dsp:nvSpPr>
        <dsp:cNvPr id="0" name=""/>
        <dsp:cNvSpPr/>
      </dsp:nvSpPr>
      <dsp:spPr>
        <a:xfrm>
          <a:off x="4533214" y="780312"/>
          <a:ext cx="1010202" cy="450500"/>
        </a:xfrm>
        <a:custGeom>
          <a:avLst/>
          <a:gdLst/>
          <a:ahLst/>
          <a:cxnLst/>
          <a:rect l="0" t="0" r="0" b="0"/>
          <a:pathLst>
            <a:path>
              <a:moveTo>
                <a:pt x="1010202" y="0"/>
              </a:moveTo>
              <a:lnTo>
                <a:pt x="1010202" y="268567"/>
              </a:lnTo>
              <a:lnTo>
                <a:pt x="0" y="268567"/>
              </a:lnTo>
              <a:lnTo>
                <a:pt x="0" y="45050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6BD951F-F7AA-D04C-A781-8CE1CCD03201}">
      <dsp:nvSpPr>
        <dsp:cNvPr id="0" name=""/>
        <dsp:cNvSpPr/>
      </dsp:nvSpPr>
      <dsp:spPr>
        <a:xfrm>
          <a:off x="4790444" y="601"/>
          <a:ext cx="1505944" cy="7797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110026"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星沙智能教育管理云平台项目</a:t>
          </a:r>
          <a:endParaRPr lang="en-US" altLang="zh-CN" sz="1200" kern="1200" dirty="0"/>
        </a:p>
      </dsp:txBody>
      <dsp:txXfrm>
        <a:off x="4790444" y="601"/>
        <a:ext cx="1505944" cy="779711"/>
      </dsp:txXfrm>
    </dsp:sp>
    <dsp:sp modelId="{EF1462D7-BB97-F340-857D-74922101319A}">
      <dsp:nvSpPr>
        <dsp:cNvPr id="0" name=""/>
        <dsp:cNvSpPr/>
      </dsp:nvSpPr>
      <dsp:spPr>
        <a:xfrm>
          <a:off x="5091633" y="607043"/>
          <a:ext cx="1355350" cy="259903"/>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r" defTabSz="533400">
            <a:lnSpc>
              <a:spcPct val="90000"/>
            </a:lnSpc>
            <a:spcBef>
              <a:spcPct val="0"/>
            </a:spcBef>
            <a:spcAft>
              <a:spcPct val="35000"/>
            </a:spcAft>
            <a:buNone/>
          </a:pPr>
          <a:r>
            <a:rPr lang="zh-CN" altLang="en-US" sz="1200" kern="1200" dirty="0"/>
            <a:t>项目管理委员会</a:t>
          </a:r>
        </a:p>
      </dsp:txBody>
      <dsp:txXfrm>
        <a:off x="5091633" y="607043"/>
        <a:ext cx="1355350" cy="259903"/>
      </dsp:txXfrm>
    </dsp:sp>
    <dsp:sp modelId="{E19FB582-EA00-664E-B30D-13008AA16E19}">
      <dsp:nvSpPr>
        <dsp:cNvPr id="0" name=""/>
        <dsp:cNvSpPr/>
      </dsp:nvSpPr>
      <dsp:spPr>
        <a:xfrm>
          <a:off x="3780241" y="1230812"/>
          <a:ext cx="1505944" cy="7797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110026"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中教玮烨</a:t>
          </a:r>
          <a:endParaRPr lang="en-US" altLang="zh-CN" sz="1200" kern="1200" dirty="0"/>
        </a:p>
      </dsp:txBody>
      <dsp:txXfrm>
        <a:off x="3780241" y="1230812"/>
        <a:ext cx="1505944" cy="779711"/>
      </dsp:txXfrm>
    </dsp:sp>
    <dsp:sp modelId="{3A37891F-6154-C146-A7AE-A35692D348B4}">
      <dsp:nvSpPr>
        <dsp:cNvPr id="0" name=""/>
        <dsp:cNvSpPr/>
      </dsp:nvSpPr>
      <dsp:spPr>
        <a:xfrm>
          <a:off x="4081430" y="1837254"/>
          <a:ext cx="1355350" cy="259903"/>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r" defTabSz="533400">
            <a:lnSpc>
              <a:spcPct val="90000"/>
            </a:lnSpc>
            <a:spcBef>
              <a:spcPct val="0"/>
            </a:spcBef>
            <a:spcAft>
              <a:spcPct val="35000"/>
            </a:spcAft>
            <a:buNone/>
          </a:pPr>
          <a:r>
            <a:rPr lang="zh-CN" altLang="en-US" sz="1200" kern="1200" dirty="0"/>
            <a:t>项目管理团队</a:t>
          </a:r>
        </a:p>
      </dsp:txBody>
      <dsp:txXfrm>
        <a:off x="4081430" y="1837254"/>
        <a:ext cx="1355350" cy="259903"/>
      </dsp:txXfrm>
    </dsp:sp>
    <dsp:sp modelId="{CD475792-99B9-4D4C-912B-12FC8DD46B17}">
      <dsp:nvSpPr>
        <dsp:cNvPr id="0" name=""/>
        <dsp:cNvSpPr/>
      </dsp:nvSpPr>
      <dsp:spPr>
        <a:xfrm>
          <a:off x="1759836" y="2461024"/>
          <a:ext cx="1505944" cy="7797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110026"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罗运昌</a:t>
          </a:r>
          <a:endParaRPr lang="en-US" altLang="zh-CN" sz="1200" kern="1200" dirty="0"/>
        </a:p>
      </dsp:txBody>
      <dsp:txXfrm>
        <a:off x="1759836" y="2461024"/>
        <a:ext cx="1505944" cy="779711"/>
      </dsp:txXfrm>
    </dsp:sp>
    <dsp:sp modelId="{BD2E6EC4-C984-3B40-BAA8-A3AD344BD3B4}">
      <dsp:nvSpPr>
        <dsp:cNvPr id="0" name=""/>
        <dsp:cNvSpPr/>
      </dsp:nvSpPr>
      <dsp:spPr>
        <a:xfrm>
          <a:off x="2061025" y="3067466"/>
          <a:ext cx="1355350" cy="259903"/>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r" defTabSz="533400">
            <a:lnSpc>
              <a:spcPct val="90000"/>
            </a:lnSpc>
            <a:spcBef>
              <a:spcPct val="0"/>
            </a:spcBef>
            <a:spcAft>
              <a:spcPct val="35000"/>
            </a:spcAft>
            <a:buNone/>
          </a:pPr>
          <a:r>
            <a:rPr lang="zh-CN" altLang="en-US" sz="1200" kern="1200" dirty="0"/>
            <a:t>项目管理组长</a:t>
          </a:r>
        </a:p>
      </dsp:txBody>
      <dsp:txXfrm>
        <a:off x="2061025" y="3067466"/>
        <a:ext cx="1355350" cy="259903"/>
      </dsp:txXfrm>
    </dsp:sp>
    <dsp:sp modelId="{CB396FDF-93A1-C148-AE8B-BC0163C65EE2}">
      <dsp:nvSpPr>
        <dsp:cNvPr id="0" name=""/>
        <dsp:cNvSpPr/>
      </dsp:nvSpPr>
      <dsp:spPr>
        <a:xfrm>
          <a:off x="3780241" y="2461024"/>
          <a:ext cx="1505944" cy="7797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110026"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陈艳红</a:t>
          </a:r>
          <a:endParaRPr lang="en-US" altLang="zh-CN" sz="1200" kern="1200" dirty="0"/>
        </a:p>
      </dsp:txBody>
      <dsp:txXfrm>
        <a:off x="3780241" y="2461024"/>
        <a:ext cx="1505944" cy="779711"/>
      </dsp:txXfrm>
    </dsp:sp>
    <dsp:sp modelId="{5E432AA5-D501-4344-9DF8-07A060C7078B}">
      <dsp:nvSpPr>
        <dsp:cNvPr id="0" name=""/>
        <dsp:cNvSpPr/>
      </dsp:nvSpPr>
      <dsp:spPr>
        <a:xfrm>
          <a:off x="4081430" y="3067466"/>
          <a:ext cx="1355350" cy="259903"/>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8100" tIns="9525" rIns="38100" bIns="9525" numCol="1" spcCol="1270" anchor="ctr" anchorCtr="0">
          <a:noAutofit/>
        </a:bodyPr>
        <a:lstStyle/>
        <a:p>
          <a:pPr marL="0" lvl="0" indent="0" algn="r" defTabSz="666750">
            <a:lnSpc>
              <a:spcPct val="90000"/>
            </a:lnSpc>
            <a:spcBef>
              <a:spcPct val="0"/>
            </a:spcBef>
            <a:spcAft>
              <a:spcPct val="35000"/>
            </a:spcAft>
            <a:buNone/>
          </a:pPr>
          <a:r>
            <a:rPr lang="zh-CN" altLang="en-US" sz="1500" kern="1200" dirty="0"/>
            <a:t>实施经理</a:t>
          </a:r>
        </a:p>
      </dsp:txBody>
      <dsp:txXfrm>
        <a:off x="4081430" y="3067466"/>
        <a:ext cx="1355350" cy="259903"/>
      </dsp:txXfrm>
    </dsp:sp>
    <dsp:sp modelId="{4D169F8E-462D-204F-A772-504A8ED8EE7D}">
      <dsp:nvSpPr>
        <dsp:cNvPr id="0" name=""/>
        <dsp:cNvSpPr/>
      </dsp:nvSpPr>
      <dsp:spPr>
        <a:xfrm>
          <a:off x="749634" y="3691235"/>
          <a:ext cx="1505944" cy="7797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110026"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唐旭峰</a:t>
          </a:r>
        </a:p>
      </dsp:txBody>
      <dsp:txXfrm>
        <a:off x="749634" y="3691235"/>
        <a:ext cx="1505944" cy="779711"/>
      </dsp:txXfrm>
    </dsp:sp>
    <dsp:sp modelId="{001D24F1-BAC9-CE45-B448-74FDAD2F2434}">
      <dsp:nvSpPr>
        <dsp:cNvPr id="0" name=""/>
        <dsp:cNvSpPr/>
      </dsp:nvSpPr>
      <dsp:spPr>
        <a:xfrm>
          <a:off x="1050823" y="4297678"/>
          <a:ext cx="1355350" cy="259903"/>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r" defTabSz="533400">
            <a:lnSpc>
              <a:spcPct val="90000"/>
            </a:lnSpc>
            <a:spcBef>
              <a:spcPct val="0"/>
            </a:spcBef>
            <a:spcAft>
              <a:spcPct val="35000"/>
            </a:spcAft>
            <a:buNone/>
          </a:pPr>
          <a:r>
            <a:rPr lang="zh-CN" altLang="en-US" sz="1200" kern="1200" dirty="0"/>
            <a:t>技术支持</a:t>
          </a:r>
        </a:p>
      </dsp:txBody>
      <dsp:txXfrm>
        <a:off x="1050823" y="4297678"/>
        <a:ext cx="1355350" cy="259903"/>
      </dsp:txXfrm>
    </dsp:sp>
    <dsp:sp modelId="{9BEF9E64-D106-5440-BEA1-037F02D29110}">
      <dsp:nvSpPr>
        <dsp:cNvPr id="0" name=""/>
        <dsp:cNvSpPr/>
      </dsp:nvSpPr>
      <dsp:spPr>
        <a:xfrm>
          <a:off x="2770039" y="3691235"/>
          <a:ext cx="1505944" cy="7797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110026"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杨建</a:t>
          </a:r>
          <a:endParaRPr lang="en-US" altLang="zh-CN" sz="1200" kern="1200" dirty="0"/>
        </a:p>
      </dsp:txBody>
      <dsp:txXfrm>
        <a:off x="2770039" y="3691235"/>
        <a:ext cx="1505944" cy="779711"/>
      </dsp:txXfrm>
    </dsp:sp>
    <dsp:sp modelId="{F37BCAD9-9B36-7244-BFDE-342C50F63B25}">
      <dsp:nvSpPr>
        <dsp:cNvPr id="0" name=""/>
        <dsp:cNvSpPr/>
      </dsp:nvSpPr>
      <dsp:spPr>
        <a:xfrm>
          <a:off x="3071228" y="4297678"/>
          <a:ext cx="1355350" cy="259903"/>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r" defTabSz="533400">
            <a:lnSpc>
              <a:spcPct val="90000"/>
            </a:lnSpc>
            <a:spcBef>
              <a:spcPct val="0"/>
            </a:spcBef>
            <a:spcAft>
              <a:spcPct val="35000"/>
            </a:spcAft>
            <a:buNone/>
          </a:pPr>
          <a:r>
            <a:rPr lang="zh-CN" altLang="en-US" sz="1200" kern="1200" dirty="0"/>
            <a:t>实施工程师</a:t>
          </a:r>
        </a:p>
      </dsp:txBody>
      <dsp:txXfrm>
        <a:off x="3071228" y="4297678"/>
        <a:ext cx="1355350" cy="259903"/>
      </dsp:txXfrm>
    </dsp:sp>
    <dsp:sp modelId="{413CE7D5-062B-BE42-A804-93DD5BEFFFE5}">
      <dsp:nvSpPr>
        <dsp:cNvPr id="0" name=""/>
        <dsp:cNvSpPr/>
      </dsp:nvSpPr>
      <dsp:spPr>
        <a:xfrm>
          <a:off x="4790444" y="3691235"/>
          <a:ext cx="1505944" cy="7797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110026"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研发团队</a:t>
          </a:r>
          <a:endParaRPr lang="en-US" altLang="zh-CN" sz="1200" kern="1200" dirty="0"/>
        </a:p>
      </dsp:txBody>
      <dsp:txXfrm>
        <a:off x="4790444" y="3691235"/>
        <a:ext cx="1505944" cy="779711"/>
      </dsp:txXfrm>
    </dsp:sp>
    <dsp:sp modelId="{E347913F-AA37-3E42-8BA1-F4DE04D5D776}">
      <dsp:nvSpPr>
        <dsp:cNvPr id="0" name=""/>
        <dsp:cNvSpPr/>
      </dsp:nvSpPr>
      <dsp:spPr>
        <a:xfrm>
          <a:off x="5091633" y="4297678"/>
          <a:ext cx="1355350" cy="259903"/>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3180" tIns="10795" rIns="43180" bIns="10795" numCol="1" spcCol="1270" anchor="ctr" anchorCtr="0">
          <a:noAutofit/>
        </a:bodyPr>
        <a:lstStyle/>
        <a:p>
          <a:pPr marL="0" lvl="0" indent="0" algn="r" defTabSz="755650">
            <a:lnSpc>
              <a:spcPct val="90000"/>
            </a:lnSpc>
            <a:spcBef>
              <a:spcPct val="0"/>
            </a:spcBef>
            <a:spcAft>
              <a:spcPct val="35000"/>
            </a:spcAft>
            <a:buNone/>
          </a:pPr>
          <a:r>
            <a:rPr lang="en-US" altLang="zh-CN" sz="1700" kern="1200" dirty="0"/>
            <a:t>-</a:t>
          </a:r>
          <a:endParaRPr lang="zh-CN" altLang="en-US" sz="1700" kern="1200" dirty="0"/>
        </a:p>
      </dsp:txBody>
      <dsp:txXfrm>
        <a:off x="5091633" y="4297678"/>
        <a:ext cx="1355350" cy="259903"/>
      </dsp:txXfrm>
    </dsp:sp>
    <dsp:sp modelId="{FFC57024-8066-2144-A014-4E52E45536E2}">
      <dsp:nvSpPr>
        <dsp:cNvPr id="0" name=""/>
        <dsp:cNvSpPr/>
      </dsp:nvSpPr>
      <dsp:spPr>
        <a:xfrm>
          <a:off x="6810848" y="3691235"/>
          <a:ext cx="1505944" cy="7797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110026"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测试团队</a:t>
          </a:r>
          <a:endParaRPr lang="en-US" altLang="zh-CN" sz="1200" kern="1200" dirty="0"/>
        </a:p>
      </dsp:txBody>
      <dsp:txXfrm>
        <a:off x="6810848" y="3691235"/>
        <a:ext cx="1505944" cy="779711"/>
      </dsp:txXfrm>
    </dsp:sp>
    <dsp:sp modelId="{0DC8A682-D8EA-484C-B6F8-F46F24F1A794}">
      <dsp:nvSpPr>
        <dsp:cNvPr id="0" name=""/>
        <dsp:cNvSpPr/>
      </dsp:nvSpPr>
      <dsp:spPr>
        <a:xfrm>
          <a:off x="7112037" y="4297678"/>
          <a:ext cx="1355350" cy="259903"/>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3180" tIns="10795" rIns="43180" bIns="10795" numCol="1" spcCol="1270" anchor="ctr" anchorCtr="0">
          <a:noAutofit/>
        </a:bodyPr>
        <a:lstStyle/>
        <a:p>
          <a:pPr marL="0" lvl="0" indent="0" algn="r" defTabSz="755650">
            <a:lnSpc>
              <a:spcPct val="90000"/>
            </a:lnSpc>
            <a:spcBef>
              <a:spcPct val="0"/>
            </a:spcBef>
            <a:spcAft>
              <a:spcPct val="35000"/>
            </a:spcAft>
            <a:buNone/>
          </a:pPr>
          <a:r>
            <a:rPr lang="en-US" altLang="zh-CN" sz="1700" kern="1200" dirty="0"/>
            <a:t>-</a:t>
          </a:r>
          <a:endParaRPr lang="zh-CN" altLang="en-US" sz="1700" kern="1200" dirty="0"/>
        </a:p>
      </dsp:txBody>
      <dsp:txXfrm>
        <a:off x="7112037" y="4297678"/>
        <a:ext cx="1355350" cy="259903"/>
      </dsp:txXfrm>
    </dsp:sp>
    <dsp:sp modelId="{D0AED5B5-5FF6-0843-BD71-CFEA209B5DFA}">
      <dsp:nvSpPr>
        <dsp:cNvPr id="0" name=""/>
        <dsp:cNvSpPr/>
      </dsp:nvSpPr>
      <dsp:spPr>
        <a:xfrm>
          <a:off x="5800646" y="2461024"/>
          <a:ext cx="1505944" cy="7797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110026"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薛小鹏</a:t>
          </a:r>
          <a:endParaRPr lang="en-US" altLang="zh-CN" sz="1200" kern="1200" dirty="0"/>
        </a:p>
      </dsp:txBody>
      <dsp:txXfrm>
        <a:off x="5800646" y="2461024"/>
        <a:ext cx="1505944" cy="779711"/>
      </dsp:txXfrm>
    </dsp:sp>
    <dsp:sp modelId="{965230B9-5619-C540-AE57-935D6076E15D}">
      <dsp:nvSpPr>
        <dsp:cNvPr id="0" name=""/>
        <dsp:cNvSpPr/>
      </dsp:nvSpPr>
      <dsp:spPr>
        <a:xfrm>
          <a:off x="6101835" y="3067466"/>
          <a:ext cx="1355350" cy="259903"/>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r" defTabSz="533400">
            <a:lnSpc>
              <a:spcPct val="90000"/>
            </a:lnSpc>
            <a:spcBef>
              <a:spcPct val="0"/>
            </a:spcBef>
            <a:spcAft>
              <a:spcPct val="35000"/>
            </a:spcAft>
            <a:buNone/>
          </a:pPr>
          <a:r>
            <a:rPr lang="zh-CN" altLang="en-US" sz="1200" kern="1200" dirty="0"/>
            <a:t>技术经理（大数据）</a:t>
          </a:r>
        </a:p>
      </dsp:txBody>
      <dsp:txXfrm>
        <a:off x="6101835" y="3067466"/>
        <a:ext cx="1355350" cy="259903"/>
      </dsp:txXfrm>
    </dsp:sp>
    <dsp:sp modelId="{B29E5267-3632-7C47-ADC4-A775A08653D6}">
      <dsp:nvSpPr>
        <dsp:cNvPr id="0" name=""/>
        <dsp:cNvSpPr/>
      </dsp:nvSpPr>
      <dsp:spPr>
        <a:xfrm>
          <a:off x="5800646" y="1230812"/>
          <a:ext cx="1505944" cy="7797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110026"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长沙县教育局</a:t>
          </a:r>
          <a:endParaRPr lang="en-US" altLang="zh-CN" sz="1200" kern="1200" dirty="0"/>
        </a:p>
      </dsp:txBody>
      <dsp:txXfrm>
        <a:off x="5800646" y="1230812"/>
        <a:ext cx="1505944" cy="779711"/>
      </dsp:txXfrm>
    </dsp:sp>
    <dsp:sp modelId="{5537CB3E-03E4-D447-9B1D-17FF5F7EF614}">
      <dsp:nvSpPr>
        <dsp:cNvPr id="0" name=""/>
        <dsp:cNvSpPr/>
      </dsp:nvSpPr>
      <dsp:spPr>
        <a:xfrm>
          <a:off x="6101835" y="1758348"/>
          <a:ext cx="1355350" cy="259903"/>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r" defTabSz="533400">
            <a:lnSpc>
              <a:spcPct val="90000"/>
            </a:lnSpc>
            <a:spcBef>
              <a:spcPct val="0"/>
            </a:spcBef>
            <a:spcAft>
              <a:spcPct val="35000"/>
            </a:spcAft>
            <a:buNone/>
          </a:pPr>
          <a:r>
            <a:rPr lang="zh-CN" altLang="en-US" sz="1200" kern="1200" dirty="0"/>
            <a:t>项目管理团队</a:t>
          </a:r>
        </a:p>
      </dsp:txBody>
      <dsp:txXfrm>
        <a:off x="6101835" y="1758348"/>
        <a:ext cx="1355350" cy="2599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C67D78-F8E8-AC45-8246-F8668AD9DDCB}">
      <dsp:nvSpPr>
        <dsp:cNvPr id="0" name=""/>
        <dsp:cNvSpPr/>
      </dsp:nvSpPr>
      <dsp:spPr>
        <a:xfrm>
          <a:off x="7278" y="0"/>
          <a:ext cx="2175358" cy="1080120"/>
        </a:xfrm>
        <a:prstGeom prst="roundRect">
          <a:avLst>
            <a:gd name="adj" fmla="val 10000"/>
          </a:avLst>
        </a:prstGeom>
        <a:solidFill>
          <a:srgbClr val="FBDD0D"/>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solidFill>
                <a:schemeClr val="tx1"/>
              </a:solidFill>
              <a:latin typeface="微软雅黑"/>
              <a:ea typeface="微软雅黑"/>
              <a:cs typeface="微软雅黑"/>
            </a:rPr>
            <a:t>中教玮烨项目组</a:t>
          </a:r>
        </a:p>
      </dsp:txBody>
      <dsp:txXfrm>
        <a:off x="38914" y="31636"/>
        <a:ext cx="2112086" cy="1016848"/>
      </dsp:txXfrm>
    </dsp:sp>
    <dsp:sp modelId="{24315D5B-5862-8644-B2CD-93E0915A9037}">
      <dsp:nvSpPr>
        <dsp:cNvPr id="0" name=""/>
        <dsp:cNvSpPr/>
      </dsp:nvSpPr>
      <dsp:spPr>
        <a:xfrm>
          <a:off x="2400172" y="270315"/>
          <a:ext cx="461176" cy="539488"/>
        </a:xfrm>
        <a:prstGeom prst="rightArrow">
          <a:avLst>
            <a:gd name="adj1" fmla="val 60000"/>
            <a:gd name="adj2" fmla="val 50000"/>
          </a:avLst>
        </a:prstGeom>
        <a:solidFill>
          <a:srgbClr val="F69647"/>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zh-CN" altLang="en-US" sz="1800" kern="1200">
            <a:solidFill>
              <a:schemeClr val="tx1"/>
            </a:solidFill>
            <a:latin typeface="微软雅黑"/>
            <a:ea typeface="微软雅黑"/>
            <a:cs typeface="微软雅黑"/>
          </a:endParaRPr>
        </a:p>
      </dsp:txBody>
      <dsp:txXfrm>
        <a:off x="2400172" y="378213"/>
        <a:ext cx="322823" cy="323692"/>
      </dsp:txXfrm>
    </dsp:sp>
    <dsp:sp modelId="{9BDDAF22-B2F2-A34D-8870-4B3AF5331159}">
      <dsp:nvSpPr>
        <dsp:cNvPr id="0" name=""/>
        <dsp:cNvSpPr/>
      </dsp:nvSpPr>
      <dsp:spPr>
        <a:xfrm>
          <a:off x="3052780" y="0"/>
          <a:ext cx="2175358" cy="1080120"/>
        </a:xfrm>
        <a:prstGeom prst="roundRect">
          <a:avLst>
            <a:gd name="adj" fmla="val 10000"/>
          </a:avLst>
        </a:prstGeom>
        <a:solidFill>
          <a:srgbClr val="FBDD0D"/>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solidFill>
                <a:schemeClr val="tx1"/>
              </a:solidFill>
              <a:latin typeface="微软雅黑"/>
              <a:ea typeface="微软雅黑"/>
              <a:cs typeface="微软雅黑"/>
            </a:rPr>
            <a:t>项目组</a:t>
          </a:r>
          <a:endParaRPr lang="en-US" altLang="zh-CN" sz="1800" kern="1200" dirty="0">
            <a:solidFill>
              <a:schemeClr val="tx1"/>
            </a:solidFill>
            <a:latin typeface="微软雅黑"/>
            <a:ea typeface="微软雅黑"/>
            <a:cs typeface="微软雅黑"/>
          </a:endParaRPr>
        </a:p>
        <a:p>
          <a:pPr marL="0" lvl="0" indent="0" algn="ctr" defTabSz="800100">
            <a:lnSpc>
              <a:spcPct val="90000"/>
            </a:lnSpc>
            <a:spcBef>
              <a:spcPct val="0"/>
            </a:spcBef>
            <a:spcAft>
              <a:spcPct val="35000"/>
            </a:spcAft>
            <a:buNone/>
          </a:pPr>
          <a:r>
            <a:rPr lang="zh-CN" altLang="en-US" sz="1800" kern="1200" dirty="0">
              <a:solidFill>
                <a:schemeClr val="tx1"/>
              </a:solidFill>
              <a:latin typeface="微软雅黑"/>
              <a:ea typeface="微软雅黑"/>
              <a:cs typeface="微软雅黑"/>
            </a:rPr>
            <a:t>业务关键用户</a:t>
          </a:r>
        </a:p>
      </dsp:txBody>
      <dsp:txXfrm>
        <a:off x="3084416" y="31636"/>
        <a:ext cx="2112086" cy="1016848"/>
      </dsp:txXfrm>
    </dsp:sp>
    <dsp:sp modelId="{10872965-5659-0C4F-AB16-3DD307651C75}">
      <dsp:nvSpPr>
        <dsp:cNvPr id="0" name=""/>
        <dsp:cNvSpPr/>
      </dsp:nvSpPr>
      <dsp:spPr>
        <a:xfrm>
          <a:off x="5445675" y="270315"/>
          <a:ext cx="461176" cy="539488"/>
        </a:xfrm>
        <a:prstGeom prst="rightArrow">
          <a:avLst>
            <a:gd name="adj1" fmla="val 60000"/>
            <a:gd name="adj2" fmla="val 50000"/>
          </a:avLst>
        </a:prstGeom>
        <a:solidFill>
          <a:srgbClr val="F69647"/>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zh-CN" altLang="en-US" sz="1800" kern="1200">
            <a:solidFill>
              <a:schemeClr val="tx1"/>
            </a:solidFill>
            <a:latin typeface="微软雅黑"/>
            <a:ea typeface="微软雅黑"/>
            <a:cs typeface="微软雅黑"/>
          </a:endParaRPr>
        </a:p>
      </dsp:txBody>
      <dsp:txXfrm>
        <a:off x="5445675" y="378213"/>
        <a:ext cx="322823" cy="323692"/>
      </dsp:txXfrm>
    </dsp:sp>
    <dsp:sp modelId="{AFAD8811-0FDA-6449-8A93-368FB61C2751}">
      <dsp:nvSpPr>
        <dsp:cNvPr id="0" name=""/>
        <dsp:cNvSpPr/>
      </dsp:nvSpPr>
      <dsp:spPr>
        <a:xfrm>
          <a:off x="6098282" y="0"/>
          <a:ext cx="2175358" cy="1080120"/>
        </a:xfrm>
        <a:prstGeom prst="roundRect">
          <a:avLst>
            <a:gd name="adj" fmla="val 10000"/>
          </a:avLst>
        </a:prstGeom>
        <a:solidFill>
          <a:srgbClr val="FBDD0D"/>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solidFill>
                <a:schemeClr val="tx1"/>
              </a:solidFill>
              <a:latin typeface="微软雅黑"/>
              <a:ea typeface="微软雅黑"/>
              <a:cs typeface="微软雅黑"/>
            </a:rPr>
            <a:t>终端用户</a:t>
          </a:r>
        </a:p>
      </dsp:txBody>
      <dsp:txXfrm>
        <a:off x="6129918" y="31636"/>
        <a:ext cx="2112086" cy="10168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542440-5700-408F-8886-2FB1C9E50176}">
      <dsp:nvSpPr>
        <dsp:cNvPr id="0" name=""/>
        <dsp:cNvSpPr/>
      </dsp:nvSpPr>
      <dsp:spPr>
        <a:xfrm>
          <a:off x="3261080" y="553056"/>
          <a:ext cx="3693731" cy="3693731"/>
        </a:xfrm>
        <a:prstGeom prst="blockArc">
          <a:avLst>
            <a:gd name="adj1" fmla="val 10800000"/>
            <a:gd name="adj2" fmla="val 16200000"/>
            <a:gd name="adj3" fmla="val 4642"/>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1D6FC17-E599-4691-989D-6CD3B9AEDA66}">
      <dsp:nvSpPr>
        <dsp:cNvPr id="0" name=""/>
        <dsp:cNvSpPr/>
      </dsp:nvSpPr>
      <dsp:spPr>
        <a:xfrm>
          <a:off x="3261080" y="553056"/>
          <a:ext cx="3693731" cy="3693731"/>
        </a:xfrm>
        <a:prstGeom prst="blockArc">
          <a:avLst>
            <a:gd name="adj1" fmla="val 5400000"/>
            <a:gd name="adj2" fmla="val 10800000"/>
            <a:gd name="adj3" fmla="val 4642"/>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D638D3B-72F8-4429-92EF-553F44CAF786}">
      <dsp:nvSpPr>
        <dsp:cNvPr id="0" name=""/>
        <dsp:cNvSpPr/>
      </dsp:nvSpPr>
      <dsp:spPr>
        <a:xfrm>
          <a:off x="3261080" y="553056"/>
          <a:ext cx="3693731" cy="3693731"/>
        </a:xfrm>
        <a:prstGeom prst="blockArc">
          <a:avLst>
            <a:gd name="adj1" fmla="val 0"/>
            <a:gd name="adj2" fmla="val 5400000"/>
            <a:gd name="adj3" fmla="val 4642"/>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E0839594-90D1-4F07-9A5B-2B53C34AA7CD}">
      <dsp:nvSpPr>
        <dsp:cNvPr id="0" name=""/>
        <dsp:cNvSpPr/>
      </dsp:nvSpPr>
      <dsp:spPr>
        <a:xfrm>
          <a:off x="3261080" y="553056"/>
          <a:ext cx="3693731" cy="3693731"/>
        </a:xfrm>
        <a:prstGeom prst="blockArc">
          <a:avLst>
            <a:gd name="adj1" fmla="val 16200000"/>
            <a:gd name="adj2" fmla="val 0"/>
            <a:gd name="adj3" fmla="val 4642"/>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19B3EF5-F807-4A57-9B2A-FBBBFAC30106}">
      <dsp:nvSpPr>
        <dsp:cNvPr id="0" name=""/>
        <dsp:cNvSpPr/>
      </dsp:nvSpPr>
      <dsp:spPr>
        <a:xfrm>
          <a:off x="4150725" y="1549429"/>
          <a:ext cx="1914442" cy="1700986"/>
        </a:xfrm>
        <a:prstGeom prst="ellipse">
          <a:avLst/>
        </a:prstGeom>
        <a:solidFill>
          <a:srgbClr val="FFD937"/>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zh-CN" altLang="en-US" sz="1800" b="1" kern="1200" cap="none" spc="0" dirty="0">
              <a:ln w="18415" cmpd="sng">
                <a:prstDash val="solid"/>
              </a:ln>
              <a:solidFill>
                <a:schemeClr val="tx1">
                  <a:lumMod val="75000"/>
                  <a:lumOff val="25000"/>
                </a:schemeClr>
              </a:solidFill>
              <a:effectLst/>
              <a:latin typeface="微软雅黑" pitchFamily="34" charset="-122"/>
              <a:ea typeface="微软雅黑" pitchFamily="34" charset="-122"/>
            </a:rPr>
            <a:t>培训方法</a:t>
          </a:r>
        </a:p>
      </dsp:txBody>
      <dsp:txXfrm>
        <a:off x="4431089" y="1798533"/>
        <a:ext cx="1353714" cy="1202778"/>
      </dsp:txXfrm>
    </dsp:sp>
    <dsp:sp modelId="{87830591-16F9-4CA1-8954-A30A21D0508B}">
      <dsp:nvSpPr>
        <dsp:cNvPr id="0" name=""/>
        <dsp:cNvSpPr/>
      </dsp:nvSpPr>
      <dsp:spPr>
        <a:xfrm>
          <a:off x="4512601" y="576"/>
          <a:ext cx="1190690" cy="1190690"/>
        </a:xfrm>
        <a:prstGeom prst="ellipse">
          <a:avLst/>
        </a:prstGeom>
        <a:solidFill>
          <a:schemeClr val="bg1">
            <a:lumMod val="8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ts val="2000"/>
            </a:lnSpc>
            <a:spcBef>
              <a:spcPct val="0"/>
            </a:spcBef>
            <a:spcAft>
              <a:spcPct val="35000"/>
            </a:spcAft>
            <a:buNone/>
          </a:pPr>
          <a:r>
            <a:rPr lang="zh-CN" altLang="en-US" sz="1800" b="0" kern="1200" cap="none" spc="0" dirty="0">
              <a:ln w="18415" cmpd="sng">
                <a:prstDash val="solid"/>
              </a:ln>
              <a:solidFill>
                <a:schemeClr val="tx1">
                  <a:lumMod val="75000"/>
                  <a:lumOff val="25000"/>
                </a:schemeClr>
              </a:solidFill>
              <a:effectLst/>
              <a:latin typeface="微软雅黑" pitchFamily="34" charset="-122"/>
              <a:ea typeface="微软雅黑" pitchFamily="34" charset="-122"/>
            </a:rPr>
            <a:t>面授</a:t>
          </a:r>
        </a:p>
      </dsp:txBody>
      <dsp:txXfrm>
        <a:off x="4686974" y="174949"/>
        <a:ext cx="841944" cy="841944"/>
      </dsp:txXfrm>
    </dsp:sp>
    <dsp:sp modelId="{6CE5128D-9B53-403F-8445-12B197EA6357}">
      <dsp:nvSpPr>
        <dsp:cNvPr id="0" name=""/>
        <dsp:cNvSpPr/>
      </dsp:nvSpPr>
      <dsp:spPr>
        <a:xfrm>
          <a:off x="6316602" y="1804577"/>
          <a:ext cx="1190690" cy="1190690"/>
        </a:xfrm>
        <a:prstGeom prst="ellipse">
          <a:avLst/>
        </a:prstGeom>
        <a:solidFill>
          <a:schemeClr val="bg1">
            <a:lumMod val="8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ts val="2000"/>
            </a:lnSpc>
            <a:spcBef>
              <a:spcPct val="0"/>
            </a:spcBef>
            <a:spcAft>
              <a:spcPct val="35000"/>
            </a:spcAft>
            <a:buNone/>
          </a:pPr>
          <a:r>
            <a:rPr lang="zh-CN" altLang="en-US" sz="1800" b="0" kern="1200" cap="none" spc="0" dirty="0">
              <a:ln w="18415" cmpd="sng">
                <a:prstDash val="solid"/>
              </a:ln>
              <a:solidFill>
                <a:schemeClr val="tx1">
                  <a:lumMod val="75000"/>
                  <a:lumOff val="25000"/>
                </a:schemeClr>
              </a:solidFill>
              <a:effectLst/>
              <a:latin typeface="微软雅黑" pitchFamily="34" charset="-122"/>
              <a:ea typeface="微软雅黑" pitchFamily="34" charset="-122"/>
            </a:rPr>
            <a:t>系统</a:t>
          </a:r>
        </a:p>
        <a:p>
          <a:pPr marL="0" lvl="0" indent="0" algn="ctr" defTabSz="800100">
            <a:lnSpc>
              <a:spcPts val="2000"/>
            </a:lnSpc>
            <a:spcBef>
              <a:spcPct val="0"/>
            </a:spcBef>
            <a:spcAft>
              <a:spcPct val="35000"/>
            </a:spcAft>
            <a:buNone/>
          </a:pPr>
          <a:r>
            <a:rPr lang="zh-CN" altLang="en-US" sz="1800" b="0" kern="1200" cap="none" spc="0" dirty="0">
              <a:ln w="18415" cmpd="sng">
                <a:prstDash val="solid"/>
              </a:ln>
              <a:solidFill>
                <a:schemeClr val="tx1">
                  <a:lumMod val="75000"/>
                  <a:lumOff val="25000"/>
                </a:schemeClr>
              </a:solidFill>
              <a:effectLst/>
              <a:latin typeface="微软雅黑" pitchFamily="34" charset="-122"/>
              <a:ea typeface="微软雅黑" pitchFamily="34" charset="-122"/>
            </a:rPr>
            <a:t>实操</a:t>
          </a:r>
          <a:endParaRPr lang="en-US" altLang="zh-CN" sz="1800" b="0" kern="1200" cap="none" spc="0" dirty="0">
            <a:ln w="18415" cmpd="sng">
              <a:prstDash val="solid"/>
            </a:ln>
            <a:solidFill>
              <a:schemeClr val="tx1">
                <a:lumMod val="75000"/>
                <a:lumOff val="25000"/>
              </a:schemeClr>
            </a:solidFill>
            <a:effectLst/>
            <a:latin typeface="微软雅黑" pitchFamily="34" charset="-122"/>
            <a:ea typeface="微软雅黑" pitchFamily="34" charset="-122"/>
          </a:endParaRPr>
        </a:p>
      </dsp:txBody>
      <dsp:txXfrm>
        <a:off x="6490975" y="1978950"/>
        <a:ext cx="841944" cy="841944"/>
      </dsp:txXfrm>
    </dsp:sp>
    <dsp:sp modelId="{81748EC6-FE1F-4813-9F77-765BA23AC30F}">
      <dsp:nvSpPr>
        <dsp:cNvPr id="0" name=""/>
        <dsp:cNvSpPr/>
      </dsp:nvSpPr>
      <dsp:spPr>
        <a:xfrm>
          <a:off x="4512601" y="3608578"/>
          <a:ext cx="1190690" cy="1190690"/>
        </a:xfrm>
        <a:prstGeom prst="ellipse">
          <a:avLst/>
        </a:prstGeom>
        <a:solidFill>
          <a:schemeClr val="bg1">
            <a:lumMod val="8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ts val="2000"/>
            </a:lnSpc>
            <a:spcBef>
              <a:spcPct val="0"/>
            </a:spcBef>
            <a:spcAft>
              <a:spcPct val="35000"/>
            </a:spcAft>
            <a:buNone/>
          </a:pPr>
          <a:r>
            <a:rPr lang="zh-CN" altLang="en-US" sz="1800" b="0" kern="1200" cap="none" spc="0" dirty="0">
              <a:ln w="18415" cmpd="sng">
                <a:prstDash val="solid"/>
              </a:ln>
              <a:solidFill>
                <a:schemeClr val="tx1">
                  <a:lumMod val="75000"/>
                  <a:lumOff val="25000"/>
                </a:schemeClr>
              </a:solidFill>
              <a:effectLst/>
              <a:latin typeface="微软雅黑" pitchFamily="34" charset="-122"/>
              <a:ea typeface="微软雅黑" pitchFamily="34" charset="-122"/>
            </a:rPr>
            <a:t>操作</a:t>
          </a:r>
        </a:p>
        <a:p>
          <a:pPr marL="0" lvl="0" indent="0" algn="ctr" defTabSz="800100">
            <a:lnSpc>
              <a:spcPts val="2000"/>
            </a:lnSpc>
            <a:spcBef>
              <a:spcPct val="0"/>
            </a:spcBef>
            <a:spcAft>
              <a:spcPct val="35000"/>
            </a:spcAft>
            <a:buNone/>
          </a:pPr>
          <a:r>
            <a:rPr lang="zh-CN" altLang="en-US" sz="1800" b="0" kern="1200" cap="none" spc="0" dirty="0">
              <a:ln w="18415" cmpd="sng">
                <a:prstDash val="solid"/>
              </a:ln>
              <a:solidFill>
                <a:schemeClr val="tx1">
                  <a:lumMod val="75000"/>
                  <a:lumOff val="25000"/>
                </a:schemeClr>
              </a:solidFill>
              <a:effectLst/>
              <a:latin typeface="微软雅黑" pitchFamily="34" charset="-122"/>
              <a:ea typeface="微软雅黑" pitchFamily="34" charset="-122"/>
            </a:rPr>
            <a:t>视频</a:t>
          </a:r>
          <a:endParaRPr lang="en-US" altLang="zh-CN" sz="1800" b="0" kern="1200" cap="none" spc="0" dirty="0">
            <a:ln w="18415" cmpd="sng">
              <a:prstDash val="solid"/>
            </a:ln>
            <a:solidFill>
              <a:schemeClr val="tx1">
                <a:lumMod val="75000"/>
                <a:lumOff val="25000"/>
              </a:schemeClr>
            </a:solidFill>
            <a:effectLst/>
            <a:latin typeface="微软雅黑" pitchFamily="34" charset="-122"/>
            <a:ea typeface="微软雅黑" pitchFamily="34" charset="-122"/>
          </a:endParaRPr>
        </a:p>
      </dsp:txBody>
      <dsp:txXfrm>
        <a:off x="4686974" y="3782951"/>
        <a:ext cx="841944" cy="841944"/>
      </dsp:txXfrm>
    </dsp:sp>
    <dsp:sp modelId="{4FBC5843-D1B9-4207-A150-D6E4D99246CE}">
      <dsp:nvSpPr>
        <dsp:cNvPr id="0" name=""/>
        <dsp:cNvSpPr/>
      </dsp:nvSpPr>
      <dsp:spPr>
        <a:xfrm>
          <a:off x="2708600" y="1804577"/>
          <a:ext cx="1190690" cy="1190690"/>
        </a:xfrm>
        <a:prstGeom prst="ellipse">
          <a:avLst/>
        </a:prstGeom>
        <a:solidFill>
          <a:schemeClr val="bg1">
            <a:lumMod val="8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ts val="2000"/>
            </a:lnSpc>
            <a:spcBef>
              <a:spcPct val="0"/>
            </a:spcBef>
            <a:spcAft>
              <a:spcPct val="35000"/>
            </a:spcAft>
            <a:buNone/>
          </a:pPr>
          <a:r>
            <a:rPr lang="zh-CN" altLang="en-US" sz="1800" b="0" kern="1200" cap="none" spc="0" dirty="0">
              <a:ln w="18415" cmpd="sng">
                <a:prstDash val="solid"/>
              </a:ln>
              <a:solidFill>
                <a:schemeClr val="tx1">
                  <a:lumMod val="75000"/>
                  <a:lumOff val="25000"/>
                </a:schemeClr>
              </a:solidFill>
              <a:effectLst/>
              <a:latin typeface="微软雅黑" pitchFamily="34" charset="-122"/>
              <a:ea typeface="微软雅黑" pitchFamily="34" charset="-122"/>
            </a:rPr>
            <a:t>操作</a:t>
          </a:r>
        </a:p>
        <a:p>
          <a:pPr marL="0" lvl="0" indent="0" algn="ctr" defTabSz="800100">
            <a:lnSpc>
              <a:spcPts val="2000"/>
            </a:lnSpc>
            <a:spcBef>
              <a:spcPct val="0"/>
            </a:spcBef>
            <a:spcAft>
              <a:spcPct val="35000"/>
            </a:spcAft>
            <a:buNone/>
          </a:pPr>
          <a:r>
            <a:rPr lang="zh-CN" altLang="en-US" sz="1800" b="0" kern="1200" cap="none" spc="0" dirty="0">
              <a:ln w="18415" cmpd="sng">
                <a:prstDash val="solid"/>
              </a:ln>
              <a:solidFill>
                <a:schemeClr val="tx1">
                  <a:lumMod val="75000"/>
                  <a:lumOff val="25000"/>
                </a:schemeClr>
              </a:solidFill>
              <a:effectLst/>
              <a:latin typeface="微软雅黑" pitchFamily="34" charset="-122"/>
              <a:ea typeface="微软雅黑" pitchFamily="34" charset="-122"/>
            </a:rPr>
            <a:t>手册</a:t>
          </a:r>
          <a:endParaRPr lang="en-US" altLang="zh-CN" sz="1800" b="0" kern="1200" cap="none" spc="0" dirty="0">
            <a:ln w="18415" cmpd="sng">
              <a:prstDash val="solid"/>
            </a:ln>
            <a:solidFill>
              <a:schemeClr val="tx1">
                <a:lumMod val="75000"/>
                <a:lumOff val="25000"/>
              </a:schemeClr>
            </a:solidFill>
            <a:effectLst/>
            <a:latin typeface="微软雅黑" pitchFamily="34" charset="-122"/>
            <a:ea typeface="微软雅黑" pitchFamily="34" charset="-122"/>
          </a:endParaRPr>
        </a:p>
      </dsp:txBody>
      <dsp:txXfrm>
        <a:off x="2882973" y="1978950"/>
        <a:ext cx="841944" cy="84194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linDir" val="fromT"/>
                  <dgm:param type="chAlign" val="r"/>
                </dgm:alg>
              </dgm:if>
              <dgm:if name="Name23" func="var" arg="hierBranch" op="equ" val="r">
                <dgm:alg type="hierChild">
                  <dgm:param type="linDir" val="fromT"/>
                  <dgm:param type="chAlign" val="l"/>
                </dgm:alg>
              </dgm:if>
              <dgm:if name="Name24" func="var" arg="hierBranch" op="equ" val="hang">
                <dgm:choose name="Name25">
                  <dgm:if name="Name26" func="var" arg="dir" op="equ" val="norm">
                    <dgm:alg type="hierChild">
                      <dgm:param type="linDir" val="fromL"/>
                      <dgm:param type="chAlign" val="l"/>
                      <dgm:param type="secLinDir" val="fromT"/>
                      <dgm:param type="secChAlign" val="t"/>
                    </dgm:alg>
                  </dgm:if>
                  <dgm:else name="Name27">
                    <dgm:alg type="hierChild">
                      <dgm:param type="linDir" val="fromR"/>
                      <dgm:param type="chAlign" val="l"/>
                      <dgm:param type="secLinDir" val="fromT"/>
                      <dgm:param type="secChAlign" val="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dim" val="1D"/>
                        <dgm:param type="endSty" val="noArr"/>
                        <dgm:param type="connRout" val="bend"/>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dim" val="1D"/>
                            <dgm:param type="endSty" val="noArr"/>
                            <dgm:param type="connRout" val="bend"/>
                            <dgm:param type="begPts" val="bCtr"/>
                            <dgm:param type="endPts" val="tCtr"/>
                            <dgm:param type="bendPt" val="end"/>
                          </dgm:alg>
                        </dgm:if>
                        <dgm:else name="Name40">
                          <dgm:alg type="conn">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dim" val="1D"/>
                                <dgm:param type="endSty" val="noArr"/>
                                <dgm:param type="connRout" val="bend"/>
                                <dgm:param type="begPts" val="bCtr"/>
                                <dgm:param type="endPts" val="midL midR"/>
                              </dgm:alg>
                            </dgm:if>
                            <dgm:else name="Name49">
                              <dgm:alg type="conn">
                                <dgm:param type="srcNode" val="rootConnector1"/>
                                <dgm:param type="dim" val="1D"/>
                                <dgm:param type="endSty" val="noArr"/>
                                <dgm:param type="connRout" val="bend"/>
                                <dgm:param type="begPts" val="bCtr"/>
                                <dgm:param type="endPts" val="midL midR"/>
                              </dgm:alg>
                            </dgm:else>
                          </dgm:choose>
                        </dgm:if>
                        <dgm:else name="Name50">
                          <dgm:choose name="Name51">
                            <dgm:if name="Name52" axis="par ch" ptType="node asst" func="cnt" op="gte" val="1">
                              <dgm:alg type="conn">
                                <dgm:param type="dim" val="1D"/>
                                <dgm:param type="endSty" val="noArr"/>
                                <dgm:param type="connRout" val="bend"/>
                                <dgm:param type="begPts" val="bCtr"/>
                                <dgm:param type="endPts" val="midL midR"/>
                              </dgm:alg>
                            </dgm:if>
                            <dgm:else name="Name53">
                              <dgm:alg type="conn">
                                <dgm:param type="srcNode" val="rootConnector"/>
                                <dgm:param type="dim" val="1D"/>
                                <dgm:param type="endSty" val="noArr"/>
                                <dgm:param type="connRout" val="bend"/>
                                <dgm:param type="begPts" val="bCtr"/>
                                <dgm:param type="endPts" val="midL mid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linDir" val="fromT"/>
                        <dgm:param type="chAlign" val="r"/>
                      </dgm:alg>
                    </dgm:if>
                    <dgm:if name="Name73" func="var" arg="hierBranch" op="equ" val="r">
                      <dgm:alg type="hierChild">
                        <dgm:param type="linDir" val="fromT"/>
                        <dgm:param type="chAlign" val="l"/>
                      </dgm:alg>
                    </dgm:if>
                    <dgm:if name="Name74" func="var" arg="hierBranch" op="equ" val="hang">
                      <dgm:choose name="Name75">
                        <dgm:if name="Name76" func="var" arg="dir" op="equ" val="norm">
                          <dgm:alg type="hierChild">
                            <dgm:param type="linDir" val="fromL"/>
                            <dgm:param type="chAlign" val="l"/>
                            <dgm:param type="secLinDir" val="fromT"/>
                            <dgm:param type="secChAlign" val="t"/>
                          </dgm:alg>
                        </dgm:if>
                        <dgm:else name="Name77">
                          <dgm:alg type="hierChild">
                            <dgm:param type="linDir" val="fromR"/>
                            <dgm:param type="chAlign" val="l"/>
                            <dgm:param type="secLinDir" val="fromT"/>
                            <dgm:param type="secChAlign" val="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linDir" val="fromL"/>
                        <dgm:param type="chAlign" val="l"/>
                        <dgm:param type="secLinDir" val="fromT"/>
                        <dgm:param type="secChAlign" val="t"/>
                      </dgm:alg>
                    </dgm:if>
                    <dgm:else name="Name90">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linDir" val="fromL"/>
                  <dgm:param type="chAlign" val="l"/>
                  <dgm:param type="secLinDir" val="fromT"/>
                  <dgm:param type="secChAlign" val="t"/>
                </dgm:alg>
              </dgm:if>
              <dgm:else name="Name94">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linDir" val="fromT"/>
                        <dgm:param type="chAlign" val="r"/>
                      </dgm:alg>
                    </dgm:if>
                    <dgm:if name="Name111" func="var" arg="hierBranch" op="equ" val="r">
                      <dgm:alg type="hierChild">
                        <dgm:param type="linDir" val="fromT"/>
                        <dgm:param type="chAlign" val="l"/>
                      </dgm:alg>
                    </dgm:if>
                    <dgm:if name="Name112" func="var" arg="hierBranch" op="equ" val="hang">
                      <dgm:choose name="Name113">
                        <dgm:if name="Name114" func="var" arg="dir" op="equ" val="norm">
                          <dgm:alg type="hierChild">
                            <dgm:param type="linDir" val="fromL"/>
                            <dgm:param type="chAlign" val="l"/>
                            <dgm:param type="secLinDir" val="fromT"/>
                            <dgm:param type="secChAlign" val="t"/>
                          </dgm:alg>
                        </dgm:if>
                        <dgm:else name="Name115">
                          <dgm:alg type="hierChild">
                            <dgm:param type="linDir" val="fromR"/>
                            <dgm:param type="chAlign" val="l"/>
                            <dgm:param type="secLinDir" val="fromT"/>
                            <dgm:param type="secChAlign" val="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linDir" val="fromL"/>
                        <dgm:param type="chAlign" val="l"/>
                        <dgm:param type="secLinDir" val="fromT"/>
                        <dgm:param type="secChAlign" val="t"/>
                      </dgm:alg>
                    </dgm:if>
                    <dgm:else name="Name125">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dstNode" val="node"/>
                    <dgm:param type="begSty" val="noArr"/>
                    <dgm:param type="endSty" val="noArr"/>
                    <dgm:param type="connRout" val="curve"/>
                    <dgm:param type="begPts" val="ctr"/>
                    <dgm:param type="endPts" val="ctr"/>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srcNode" val="dummyConnPt"/>
                    <dgm:param type="dstNode" val="dummyConnPt"/>
                    <dgm:param type="begSty" val="noArr"/>
                    <dgm:param type="endSty" val="noArr"/>
                    <dgm:param type="connRout" val="longCurve"/>
                    <dgm:param type="begPts" val="bCtr"/>
                    <dgm:param type="endPts" val="tCtr"/>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2B73EA-EE91-4E33-A9C1-8BF5DD7139A2}"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92B679-AE23-4750-8FB0-6513430B895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451610" rtl="0" eaLnBrk="1" latinLnBrk="0" hangingPunct="1">
      <a:defRPr sz="1905" kern="1200">
        <a:solidFill>
          <a:schemeClr val="tx1"/>
        </a:solidFill>
        <a:latin typeface="+mn-lt"/>
        <a:ea typeface="+mn-ea"/>
        <a:cs typeface="+mn-cs"/>
      </a:defRPr>
    </a:lvl1pPr>
    <a:lvl2pPr marL="725805" algn="l" defTabSz="1451610" rtl="0" eaLnBrk="1" latinLnBrk="0" hangingPunct="1">
      <a:defRPr sz="1905" kern="1200">
        <a:solidFill>
          <a:schemeClr val="tx1"/>
        </a:solidFill>
        <a:latin typeface="+mn-lt"/>
        <a:ea typeface="+mn-ea"/>
        <a:cs typeface="+mn-cs"/>
      </a:defRPr>
    </a:lvl2pPr>
    <a:lvl3pPr marL="1451610" algn="l" defTabSz="1451610" rtl="0" eaLnBrk="1" latinLnBrk="0" hangingPunct="1">
      <a:defRPr sz="1905" kern="1200">
        <a:solidFill>
          <a:schemeClr val="tx1"/>
        </a:solidFill>
        <a:latin typeface="+mn-lt"/>
        <a:ea typeface="+mn-ea"/>
        <a:cs typeface="+mn-cs"/>
      </a:defRPr>
    </a:lvl3pPr>
    <a:lvl4pPr marL="2177415" algn="l" defTabSz="1451610" rtl="0" eaLnBrk="1" latinLnBrk="0" hangingPunct="1">
      <a:defRPr sz="1905" kern="1200">
        <a:solidFill>
          <a:schemeClr val="tx1"/>
        </a:solidFill>
        <a:latin typeface="+mn-lt"/>
        <a:ea typeface="+mn-ea"/>
        <a:cs typeface="+mn-cs"/>
      </a:defRPr>
    </a:lvl4pPr>
    <a:lvl5pPr marL="2903220" algn="l" defTabSz="1451610" rtl="0" eaLnBrk="1" latinLnBrk="0" hangingPunct="1">
      <a:defRPr sz="1905" kern="1200">
        <a:solidFill>
          <a:schemeClr val="tx1"/>
        </a:solidFill>
        <a:latin typeface="+mn-lt"/>
        <a:ea typeface="+mn-ea"/>
        <a:cs typeface="+mn-cs"/>
      </a:defRPr>
    </a:lvl5pPr>
    <a:lvl6pPr marL="3629025" algn="l" defTabSz="1451610" rtl="0" eaLnBrk="1" latinLnBrk="0" hangingPunct="1">
      <a:defRPr sz="1905" kern="1200">
        <a:solidFill>
          <a:schemeClr val="tx1"/>
        </a:solidFill>
        <a:latin typeface="+mn-lt"/>
        <a:ea typeface="+mn-ea"/>
        <a:cs typeface="+mn-cs"/>
      </a:defRPr>
    </a:lvl6pPr>
    <a:lvl7pPr marL="4354830" algn="l" defTabSz="1451610" rtl="0" eaLnBrk="1" latinLnBrk="0" hangingPunct="1">
      <a:defRPr sz="1905" kern="1200">
        <a:solidFill>
          <a:schemeClr val="tx1"/>
        </a:solidFill>
        <a:latin typeface="+mn-lt"/>
        <a:ea typeface="+mn-ea"/>
        <a:cs typeface="+mn-cs"/>
      </a:defRPr>
    </a:lvl7pPr>
    <a:lvl8pPr marL="5080000" algn="l" defTabSz="1451610" rtl="0" eaLnBrk="1" latinLnBrk="0" hangingPunct="1">
      <a:defRPr sz="1905" kern="1200">
        <a:solidFill>
          <a:schemeClr val="tx1"/>
        </a:solidFill>
        <a:latin typeface="+mn-lt"/>
        <a:ea typeface="+mn-ea"/>
        <a:cs typeface="+mn-cs"/>
      </a:defRPr>
    </a:lvl8pPr>
    <a:lvl9pPr marL="5805805" algn="l" defTabSz="1451610" rtl="0" eaLnBrk="1" latinLnBrk="0" hangingPunct="1">
      <a:defRPr sz="190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fld>
            <a:endParaRPr lang="en-US" dirty="0"/>
          </a:p>
        </p:txBody>
      </p:sp>
      <p:cxnSp>
        <p:nvCxnSpPr>
          <p:cNvPr id="7" name="直接连接符 82"/>
          <p:cNvCxnSpPr/>
          <p:nvPr userDrawn="1"/>
        </p:nvCxnSpPr>
        <p:spPr>
          <a:xfrm>
            <a:off x="1920330" y="937448"/>
            <a:ext cx="8568952"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8" name="组合 4"/>
          <p:cNvGrpSpPr>
            <a:grpSpLocks noChangeAspect="1"/>
          </p:cNvGrpSpPr>
          <p:nvPr userDrawn="1"/>
        </p:nvGrpSpPr>
        <p:grpSpPr>
          <a:xfrm>
            <a:off x="251980" y="260648"/>
            <a:ext cx="1380318" cy="676800"/>
            <a:chOff x="-184925" y="224431"/>
            <a:chExt cx="677364" cy="544403"/>
          </a:xfrm>
        </p:grpSpPr>
        <p:sp>
          <p:nvSpPr>
            <p:cNvPr id="9" name="矩形 8"/>
            <p:cNvSpPr/>
            <p:nvPr/>
          </p:nvSpPr>
          <p:spPr>
            <a:xfrm>
              <a:off x="-184925" y="224431"/>
              <a:ext cx="604311" cy="5444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p>
          </p:txBody>
        </p:sp>
        <p:sp>
          <p:nvSpPr>
            <p:cNvPr id="10" name="矩形 9"/>
            <p:cNvSpPr/>
            <p:nvPr/>
          </p:nvSpPr>
          <p:spPr>
            <a:xfrm>
              <a:off x="446720" y="224431"/>
              <a:ext cx="45719" cy="544403"/>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pic>
        <p:nvPicPr>
          <p:cNvPr id="15" name="图片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2977" y="260648"/>
            <a:ext cx="2422489" cy="67678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6037" y="1196751"/>
            <a:ext cx="2629242" cy="4980211"/>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309" y="1196751"/>
            <a:ext cx="7735307" cy="4980212"/>
          </a:xfrm>
        </p:spPr>
        <p:txBody>
          <a:bodyPr vert="eaVert"/>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fld>
            <a:endParaRPr lang="en-US" dirty="0"/>
          </a:p>
        </p:txBody>
      </p:sp>
      <p:cxnSp>
        <p:nvCxnSpPr>
          <p:cNvPr id="7" name="直接连接符 82"/>
          <p:cNvCxnSpPr/>
          <p:nvPr userDrawn="1"/>
        </p:nvCxnSpPr>
        <p:spPr>
          <a:xfrm>
            <a:off x="1920330" y="937448"/>
            <a:ext cx="8568952"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8" name="组合 4"/>
          <p:cNvGrpSpPr>
            <a:grpSpLocks noChangeAspect="1"/>
          </p:cNvGrpSpPr>
          <p:nvPr userDrawn="1"/>
        </p:nvGrpSpPr>
        <p:grpSpPr>
          <a:xfrm>
            <a:off x="251980" y="260648"/>
            <a:ext cx="1380318" cy="676800"/>
            <a:chOff x="-184925" y="224431"/>
            <a:chExt cx="677364" cy="544403"/>
          </a:xfrm>
        </p:grpSpPr>
        <p:sp>
          <p:nvSpPr>
            <p:cNvPr id="9" name="矩形 8"/>
            <p:cNvSpPr/>
            <p:nvPr/>
          </p:nvSpPr>
          <p:spPr>
            <a:xfrm>
              <a:off x="-184925" y="224431"/>
              <a:ext cx="604311" cy="5444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p>
          </p:txBody>
        </p:sp>
        <p:sp>
          <p:nvSpPr>
            <p:cNvPr id="10" name="矩形 9"/>
            <p:cNvSpPr/>
            <p:nvPr/>
          </p:nvSpPr>
          <p:spPr>
            <a:xfrm>
              <a:off x="446720" y="224431"/>
              <a:ext cx="45719" cy="544403"/>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pic>
        <p:nvPicPr>
          <p:cNvPr id="11" name="图片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2977" y="260648"/>
            <a:ext cx="2422489" cy="67678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500" advTm="3000">
        <p:checker/>
      </p:transition>
    </mc:Choice>
    <mc:Fallback>
      <p:transition spd="slow" advTm="3000">
        <p:checker/>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2977" y="260648"/>
            <a:ext cx="2422489" cy="676784"/>
          </a:xfrm>
          <a:prstGeom prst="rect">
            <a:avLst/>
          </a:prstGeom>
        </p:spPr>
      </p:pic>
      <p:cxnSp>
        <p:nvCxnSpPr>
          <p:cNvPr id="4" name="直接连接符 82"/>
          <p:cNvCxnSpPr/>
          <p:nvPr userDrawn="1"/>
        </p:nvCxnSpPr>
        <p:spPr>
          <a:xfrm>
            <a:off x="1920330" y="937448"/>
            <a:ext cx="8568952"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5" name="组合 4"/>
          <p:cNvGrpSpPr>
            <a:grpSpLocks noChangeAspect="1"/>
          </p:cNvGrpSpPr>
          <p:nvPr userDrawn="1"/>
        </p:nvGrpSpPr>
        <p:grpSpPr>
          <a:xfrm>
            <a:off x="251980" y="260648"/>
            <a:ext cx="1380318" cy="676800"/>
            <a:chOff x="-184925" y="224431"/>
            <a:chExt cx="677364" cy="544403"/>
          </a:xfrm>
        </p:grpSpPr>
        <p:sp>
          <p:nvSpPr>
            <p:cNvPr id="6" name="矩形 5"/>
            <p:cNvSpPr/>
            <p:nvPr/>
          </p:nvSpPr>
          <p:spPr>
            <a:xfrm>
              <a:off x="-184925" y="224431"/>
              <a:ext cx="604311" cy="5444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p>
          </p:txBody>
        </p:sp>
        <p:sp>
          <p:nvSpPr>
            <p:cNvPr id="7" name="矩形 6"/>
            <p:cNvSpPr/>
            <p:nvPr/>
          </p:nvSpPr>
          <p:spPr>
            <a:xfrm>
              <a:off x="446720" y="224431"/>
              <a:ext cx="45719" cy="544403"/>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958" y="1709739"/>
            <a:ext cx="1051697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958" y="4589464"/>
            <a:ext cx="1051697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C764DE79-268F-4C1A-8933-263129D2AF90}"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fld>
            <a:endParaRPr lang="en-US" dirty="0"/>
          </a:p>
        </p:txBody>
      </p:sp>
      <p:cxnSp>
        <p:nvCxnSpPr>
          <p:cNvPr id="7" name="直接连接符 82"/>
          <p:cNvCxnSpPr/>
          <p:nvPr userDrawn="1"/>
        </p:nvCxnSpPr>
        <p:spPr>
          <a:xfrm>
            <a:off x="1920330" y="937448"/>
            <a:ext cx="8568952"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8" name="组合 4"/>
          <p:cNvGrpSpPr>
            <a:grpSpLocks noChangeAspect="1"/>
          </p:cNvGrpSpPr>
          <p:nvPr userDrawn="1"/>
        </p:nvGrpSpPr>
        <p:grpSpPr>
          <a:xfrm>
            <a:off x="251980" y="260648"/>
            <a:ext cx="1380318" cy="676800"/>
            <a:chOff x="-184925" y="224431"/>
            <a:chExt cx="677364" cy="544403"/>
          </a:xfrm>
        </p:grpSpPr>
        <p:sp>
          <p:nvSpPr>
            <p:cNvPr id="9" name="矩形 8"/>
            <p:cNvSpPr/>
            <p:nvPr/>
          </p:nvSpPr>
          <p:spPr>
            <a:xfrm>
              <a:off x="-184925" y="224431"/>
              <a:ext cx="604311" cy="5444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p>
          </p:txBody>
        </p:sp>
        <p:sp>
          <p:nvSpPr>
            <p:cNvPr id="10" name="矩形 9"/>
            <p:cNvSpPr/>
            <p:nvPr/>
          </p:nvSpPr>
          <p:spPr>
            <a:xfrm>
              <a:off x="446720" y="224431"/>
              <a:ext cx="45719" cy="544403"/>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pic>
        <p:nvPicPr>
          <p:cNvPr id="11" name="图片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2977" y="260648"/>
            <a:ext cx="2422489" cy="67678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309" y="1825625"/>
            <a:ext cx="5182275"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6173004" y="1825625"/>
            <a:ext cx="5182275"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fld>
            <a:endParaRPr lang="en-US" dirty="0"/>
          </a:p>
        </p:txBody>
      </p:sp>
      <p:cxnSp>
        <p:nvCxnSpPr>
          <p:cNvPr id="8" name="直接连接符 82"/>
          <p:cNvCxnSpPr/>
          <p:nvPr userDrawn="1"/>
        </p:nvCxnSpPr>
        <p:spPr>
          <a:xfrm>
            <a:off x="1920330" y="937448"/>
            <a:ext cx="8568952"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9" name="组合 4"/>
          <p:cNvGrpSpPr>
            <a:grpSpLocks noChangeAspect="1"/>
          </p:cNvGrpSpPr>
          <p:nvPr userDrawn="1"/>
        </p:nvGrpSpPr>
        <p:grpSpPr>
          <a:xfrm>
            <a:off x="251980" y="260648"/>
            <a:ext cx="1380318" cy="676800"/>
            <a:chOff x="-184925" y="224431"/>
            <a:chExt cx="677364" cy="544403"/>
          </a:xfrm>
        </p:grpSpPr>
        <p:sp>
          <p:nvSpPr>
            <p:cNvPr id="10" name="矩形 9"/>
            <p:cNvSpPr/>
            <p:nvPr/>
          </p:nvSpPr>
          <p:spPr>
            <a:xfrm>
              <a:off x="-184925" y="224431"/>
              <a:ext cx="604311" cy="5444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p>
          </p:txBody>
        </p:sp>
        <p:sp>
          <p:nvSpPr>
            <p:cNvPr id="11" name="矩形 10"/>
            <p:cNvSpPr/>
            <p:nvPr/>
          </p:nvSpPr>
          <p:spPr>
            <a:xfrm>
              <a:off x="446720" y="224431"/>
              <a:ext cx="45719" cy="544403"/>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pic>
        <p:nvPicPr>
          <p:cNvPr id="12" name="图片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2977" y="260648"/>
            <a:ext cx="2422489" cy="67678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898" y="1681163"/>
            <a:ext cx="5158459"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898" y="2505075"/>
            <a:ext cx="5158459"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6173004" y="1681163"/>
            <a:ext cx="518386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3004" y="2505075"/>
            <a:ext cx="5183863"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fld>
            <a:endParaRPr lang="en-US" dirty="0"/>
          </a:p>
        </p:txBody>
      </p:sp>
      <p:cxnSp>
        <p:nvCxnSpPr>
          <p:cNvPr id="10" name="直接连接符 82"/>
          <p:cNvCxnSpPr/>
          <p:nvPr userDrawn="1"/>
        </p:nvCxnSpPr>
        <p:spPr>
          <a:xfrm>
            <a:off x="1920330" y="937448"/>
            <a:ext cx="8568952"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11" name="组合 4"/>
          <p:cNvGrpSpPr>
            <a:grpSpLocks noChangeAspect="1"/>
          </p:cNvGrpSpPr>
          <p:nvPr userDrawn="1"/>
        </p:nvGrpSpPr>
        <p:grpSpPr>
          <a:xfrm>
            <a:off x="251980" y="260648"/>
            <a:ext cx="1380318" cy="676800"/>
            <a:chOff x="-184925" y="224431"/>
            <a:chExt cx="677364" cy="544403"/>
          </a:xfrm>
        </p:grpSpPr>
        <p:sp>
          <p:nvSpPr>
            <p:cNvPr id="12" name="矩形 11"/>
            <p:cNvSpPr/>
            <p:nvPr/>
          </p:nvSpPr>
          <p:spPr>
            <a:xfrm>
              <a:off x="-184925" y="224431"/>
              <a:ext cx="604311" cy="5444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p>
          </p:txBody>
        </p:sp>
        <p:sp>
          <p:nvSpPr>
            <p:cNvPr id="13" name="矩形 12"/>
            <p:cNvSpPr/>
            <p:nvPr/>
          </p:nvSpPr>
          <p:spPr>
            <a:xfrm>
              <a:off x="446720" y="224431"/>
              <a:ext cx="45719" cy="544403"/>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pic>
        <p:nvPicPr>
          <p:cNvPr id="14" name="图片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2977" y="260648"/>
            <a:ext cx="2422489" cy="67678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764DE79-268F-4C1A-8933-263129D2AF90}" type="datetimeFigureOut">
              <a:rPr lang="en-US" smtClean="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fld>
            <a:endParaRPr lang="en-US" dirty="0"/>
          </a:p>
        </p:txBody>
      </p:sp>
      <p:cxnSp>
        <p:nvCxnSpPr>
          <p:cNvPr id="6" name="直接连接符 82"/>
          <p:cNvCxnSpPr/>
          <p:nvPr userDrawn="1"/>
        </p:nvCxnSpPr>
        <p:spPr>
          <a:xfrm>
            <a:off x="1920330" y="937448"/>
            <a:ext cx="8568952"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7" name="组合 4"/>
          <p:cNvGrpSpPr>
            <a:grpSpLocks noChangeAspect="1"/>
          </p:cNvGrpSpPr>
          <p:nvPr userDrawn="1"/>
        </p:nvGrpSpPr>
        <p:grpSpPr>
          <a:xfrm>
            <a:off x="251980" y="260648"/>
            <a:ext cx="1380318" cy="676800"/>
            <a:chOff x="-184925" y="224431"/>
            <a:chExt cx="677364" cy="544403"/>
          </a:xfrm>
        </p:grpSpPr>
        <p:sp>
          <p:nvSpPr>
            <p:cNvPr id="8" name="矩形 7"/>
            <p:cNvSpPr/>
            <p:nvPr/>
          </p:nvSpPr>
          <p:spPr>
            <a:xfrm>
              <a:off x="-184925" y="224431"/>
              <a:ext cx="604311" cy="5444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p>
          </p:txBody>
        </p:sp>
        <p:sp>
          <p:nvSpPr>
            <p:cNvPr id="9" name="矩形 8"/>
            <p:cNvSpPr/>
            <p:nvPr/>
          </p:nvSpPr>
          <p:spPr>
            <a:xfrm>
              <a:off x="446720" y="224431"/>
              <a:ext cx="45719" cy="544403"/>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pic>
        <p:nvPicPr>
          <p:cNvPr id="10" name="图片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2977" y="260648"/>
            <a:ext cx="2422489" cy="67678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778E2-059A-4EAD-ACE0-C3A366566603}"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4009C145-FBB5-4149-932E-30C6BA7138DF}" type="slidenum">
              <a:rPr lang="zh-CN" altLang="en-US" smtClean="0"/>
            </a:fld>
            <a:endParaRPr lang="zh-CN" altLang="en-US"/>
          </a:p>
        </p:txBody>
      </p:sp>
      <p:cxnSp>
        <p:nvCxnSpPr>
          <p:cNvPr id="9" name="直接连接符 82"/>
          <p:cNvCxnSpPr/>
          <p:nvPr userDrawn="1"/>
        </p:nvCxnSpPr>
        <p:spPr>
          <a:xfrm>
            <a:off x="1920330" y="937448"/>
            <a:ext cx="8568952"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10" name="组合 4"/>
          <p:cNvGrpSpPr>
            <a:grpSpLocks noChangeAspect="1"/>
          </p:cNvGrpSpPr>
          <p:nvPr userDrawn="1"/>
        </p:nvGrpSpPr>
        <p:grpSpPr>
          <a:xfrm>
            <a:off x="251980" y="260648"/>
            <a:ext cx="1380318" cy="676800"/>
            <a:chOff x="-184925" y="224431"/>
            <a:chExt cx="677364" cy="544403"/>
          </a:xfrm>
        </p:grpSpPr>
        <p:sp>
          <p:nvSpPr>
            <p:cNvPr id="11" name="矩形 10"/>
            <p:cNvSpPr/>
            <p:nvPr/>
          </p:nvSpPr>
          <p:spPr>
            <a:xfrm>
              <a:off x="-184925" y="224431"/>
              <a:ext cx="604311" cy="5444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p>
          </p:txBody>
        </p:sp>
        <p:sp>
          <p:nvSpPr>
            <p:cNvPr id="12" name="矩形 11"/>
            <p:cNvSpPr/>
            <p:nvPr/>
          </p:nvSpPr>
          <p:spPr>
            <a:xfrm>
              <a:off x="446720" y="224431"/>
              <a:ext cx="45719" cy="544403"/>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pic>
        <p:nvPicPr>
          <p:cNvPr id="13" name="图片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2977" y="260648"/>
            <a:ext cx="2422489" cy="67678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3863" y="987426"/>
            <a:ext cx="617300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839898" y="2057400"/>
            <a:ext cx="3932749"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C764DE79-268F-4C1A-8933-263129D2AF90}"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fld>
            <a:endParaRPr lang="en-US" dirty="0"/>
          </a:p>
        </p:txBody>
      </p:sp>
      <p:cxnSp>
        <p:nvCxnSpPr>
          <p:cNvPr id="8" name="直接连接符 82"/>
          <p:cNvCxnSpPr/>
          <p:nvPr userDrawn="1"/>
        </p:nvCxnSpPr>
        <p:spPr>
          <a:xfrm>
            <a:off x="1920330" y="937448"/>
            <a:ext cx="8568952"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9" name="组合 4"/>
          <p:cNvGrpSpPr>
            <a:grpSpLocks noChangeAspect="1"/>
          </p:cNvGrpSpPr>
          <p:nvPr userDrawn="1"/>
        </p:nvGrpSpPr>
        <p:grpSpPr>
          <a:xfrm>
            <a:off x="251980" y="260648"/>
            <a:ext cx="1380318" cy="676800"/>
            <a:chOff x="-184925" y="224431"/>
            <a:chExt cx="677364" cy="544403"/>
          </a:xfrm>
        </p:grpSpPr>
        <p:sp>
          <p:nvSpPr>
            <p:cNvPr id="10" name="矩形 9"/>
            <p:cNvSpPr/>
            <p:nvPr/>
          </p:nvSpPr>
          <p:spPr>
            <a:xfrm>
              <a:off x="-184925" y="224431"/>
              <a:ext cx="604311" cy="5444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p>
          </p:txBody>
        </p:sp>
        <p:sp>
          <p:nvSpPr>
            <p:cNvPr id="11" name="矩形 10"/>
            <p:cNvSpPr/>
            <p:nvPr/>
          </p:nvSpPr>
          <p:spPr>
            <a:xfrm>
              <a:off x="446720" y="224431"/>
              <a:ext cx="45719" cy="544403"/>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pic>
        <p:nvPicPr>
          <p:cNvPr id="12" name="图片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2977" y="260648"/>
            <a:ext cx="2422489" cy="67678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5183863" y="987426"/>
            <a:ext cx="6173004"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898" y="2057400"/>
            <a:ext cx="3932749"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C764DE79-268F-4C1A-8933-263129D2AF90}"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fld>
            <a:endParaRPr lang="en-US" dirty="0"/>
          </a:p>
        </p:txBody>
      </p:sp>
      <p:cxnSp>
        <p:nvCxnSpPr>
          <p:cNvPr id="8" name="直接连接符 82"/>
          <p:cNvCxnSpPr/>
          <p:nvPr userDrawn="1"/>
        </p:nvCxnSpPr>
        <p:spPr>
          <a:xfrm>
            <a:off x="1920330" y="937448"/>
            <a:ext cx="8568952"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9" name="组合 4"/>
          <p:cNvGrpSpPr>
            <a:grpSpLocks noChangeAspect="1"/>
          </p:cNvGrpSpPr>
          <p:nvPr userDrawn="1"/>
        </p:nvGrpSpPr>
        <p:grpSpPr>
          <a:xfrm>
            <a:off x="251980" y="260648"/>
            <a:ext cx="1380318" cy="676800"/>
            <a:chOff x="-184925" y="224431"/>
            <a:chExt cx="677364" cy="544403"/>
          </a:xfrm>
        </p:grpSpPr>
        <p:sp>
          <p:nvSpPr>
            <p:cNvPr id="10" name="矩形 9"/>
            <p:cNvSpPr/>
            <p:nvPr/>
          </p:nvSpPr>
          <p:spPr>
            <a:xfrm>
              <a:off x="-184925" y="224431"/>
              <a:ext cx="604311" cy="5444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p>
          </p:txBody>
        </p:sp>
        <p:sp>
          <p:nvSpPr>
            <p:cNvPr id="11" name="矩形 10"/>
            <p:cNvSpPr/>
            <p:nvPr/>
          </p:nvSpPr>
          <p:spPr>
            <a:xfrm>
              <a:off x="446720" y="224431"/>
              <a:ext cx="45719" cy="544403"/>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pic>
        <p:nvPicPr>
          <p:cNvPr id="12" name="图片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2977" y="260648"/>
            <a:ext cx="2422489" cy="67678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fld>
            <a:endParaRPr lang="en-US" dirty="0"/>
          </a:p>
        </p:txBody>
      </p:sp>
      <p:cxnSp>
        <p:nvCxnSpPr>
          <p:cNvPr id="7" name="直接连接符 82"/>
          <p:cNvCxnSpPr/>
          <p:nvPr userDrawn="1"/>
        </p:nvCxnSpPr>
        <p:spPr>
          <a:xfrm>
            <a:off x="1920330" y="937448"/>
            <a:ext cx="8568952"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8" name="组合 4"/>
          <p:cNvGrpSpPr>
            <a:grpSpLocks noChangeAspect="1"/>
          </p:cNvGrpSpPr>
          <p:nvPr userDrawn="1"/>
        </p:nvGrpSpPr>
        <p:grpSpPr>
          <a:xfrm>
            <a:off x="251980" y="260648"/>
            <a:ext cx="1380318" cy="676800"/>
            <a:chOff x="-184925" y="224431"/>
            <a:chExt cx="677364" cy="544403"/>
          </a:xfrm>
        </p:grpSpPr>
        <p:sp>
          <p:nvSpPr>
            <p:cNvPr id="9" name="矩形 8"/>
            <p:cNvSpPr/>
            <p:nvPr/>
          </p:nvSpPr>
          <p:spPr>
            <a:xfrm>
              <a:off x="-184925" y="224431"/>
              <a:ext cx="604311" cy="5444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p>
          </p:txBody>
        </p:sp>
        <p:sp>
          <p:nvSpPr>
            <p:cNvPr id="10" name="矩形 9"/>
            <p:cNvSpPr/>
            <p:nvPr/>
          </p:nvSpPr>
          <p:spPr>
            <a:xfrm>
              <a:off x="446720" y="224431"/>
              <a:ext cx="45719" cy="544403"/>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pic>
        <p:nvPicPr>
          <p:cNvPr id="11" name="图片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2977" y="260648"/>
            <a:ext cx="2422489" cy="67678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microsoft.com/office/2007/relationships/hdphoto" Target="../media/image3.wdp"/><Relationship Id="rId13" Type="http://schemas.openxmlformats.org/officeDocument/2006/relationships/image" Target="../media/image2.pn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309" y="365126"/>
            <a:ext cx="1051697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309" y="1825625"/>
            <a:ext cx="1051697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2"/>
          </p:nvPr>
        </p:nvSpPr>
        <p:spPr>
          <a:xfrm>
            <a:off x="838309" y="6356351"/>
            <a:ext cx="274355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fld>
            <a:endParaRPr lang="en-US" dirty="0"/>
          </a:p>
        </p:txBody>
      </p:sp>
      <p:sp>
        <p:nvSpPr>
          <p:cNvPr id="5" name="Footer Placeholder 4"/>
          <p:cNvSpPr>
            <a:spLocks noGrp="1"/>
          </p:cNvSpPr>
          <p:nvPr>
            <p:ph type="ftr" sz="quarter" idx="3"/>
          </p:nvPr>
        </p:nvSpPr>
        <p:spPr>
          <a:xfrm>
            <a:off x="4039126" y="6356351"/>
            <a:ext cx="411533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1722" y="6356351"/>
            <a:ext cx="274355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fld>
            <a:endParaRPr lang="en-US" dirty="0"/>
          </a:p>
        </p:txBody>
      </p:sp>
      <p:pic>
        <p:nvPicPr>
          <p:cNvPr id="7" name="图片 6"/>
          <p:cNvPicPr>
            <a:picLocks noChangeAspect="1"/>
          </p:cNvPicPr>
          <p:nvPr userDrawn="1"/>
        </p:nvPicPr>
        <p:blipFill rotWithShape="1">
          <a:blip r:embed="rId13">
            <a:extLst>
              <a:ext uri="{BEBA8EAE-BF5A-486C-A8C5-ECC9F3942E4B}">
                <a14:imgProps xmlns:a14="http://schemas.microsoft.com/office/drawing/2010/main">
                  <a14:imgLayer r:embed="rId14">
                    <a14:imgEffect>
                      <a14:brightnessContrast bright="-3000" contrast="-5000"/>
                    </a14:imgEffect>
                  </a14:imgLayer>
                </a14:imgProps>
              </a:ext>
              <a:ext uri="{28A0092B-C50C-407E-A947-70E740481C1C}">
                <a14:useLocalDpi xmlns:a14="http://schemas.microsoft.com/office/drawing/2010/main" val="0"/>
              </a:ext>
            </a:extLst>
          </a:blip>
          <a:srcRect t="25398"/>
          <a:stretch>
            <a:fillRect/>
          </a:stretch>
        </p:blipFill>
        <p:spPr>
          <a:xfrm>
            <a:off x="0" y="0"/>
            <a:ext cx="12193588"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8.xml"/></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11.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s>
</file>

<file path=ppt/slides/_rels/slide14.xml.rels><?xml version="1.0" encoding="UTF-8" standalone="yes"?>
<Relationships xmlns="http://schemas.openxmlformats.org/package/2006/relationships"><Relationship Id="rId7" Type="http://schemas.openxmlformats.org/officeDocument/2006/relationships/slideLayout" Target="../slideLayouts/slideLayout6.xml"/><Relationship Id="rId6" Type="http://schemas.openxmlformats.org/officeDocument/2006/relationships/tags" Target="../tags/tag24.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7.xml"/><Relationship Id="rId1" Type="http://schemas.openxmlformats.org/officeDocument/2006/relationships/hyperlink" Target="../&#39033;&#30446;&#27807;&#36890;&#31649;&#29702;/&#39033;&#30446;&#21608;&#25253;/18.5/&#37325;&#24198;&#20132;&#22823;&#39033;&#30446;&#21608;&#25253;20180517-20180520.docx" TargetMode="Externa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9.xml"/><Relationship Id="rId1"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xml"/><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0.xml"/><Relationship Id="rId1" Type="http://schemas.openxmlformats.org/officeDocument/2006/relationships/image" Target="../media/image1.tiff"/></Relationships>
</file>

<file path=ppt/slides/_rels/slide21.xml.rels><?xml version="1.0" encoding="UTF-8" standalone="yes"?>
<Relationships xmlns="http://schemas.openxmlformats.org/package/2006/relationships"><Relationship Id="rId9" Type="http://schemas.openxmlformats.org/officeDocument/2006/relationships/diagramColors" Target="../diagrams/colors4.xml"/><Relationship Id="rId8" Type="http://schemas.openxmlformats.org/officeDocument/2006/relationships/diagramQuickStyle" Target="../diagrams/quickStyle4.xml"/><Relationship Id="rId7" Type="http://schemas.openxmlformats.org/officeDocument/2006/relationships/diagramLayout" Target="../diagrams/layout4.xml"/><Relationship Id="rId6" Type="http://schemas.openxmlformats.org/officeDocument/2006/relationships/diagramData" Target="../diagrams/data4.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2" Type="http://schemas.openxmlformats.org/officeDocument/2006/relationships/slideLayout" Target="../slideLayouts/slideLayout6.xml"/><Relationship Id="rId11" Type="http://schemas.openxmlformats.org/officeDocument/2006/relationships/tags" Target="../tags/tag31.xml"/><Relationship Id="rId10" Type="http://schemas.microsoft.com/office/2007/relationships/diagramDrawing" Target="../diagrams/drawing4.xml"/><Relationship Id="rId1" Type="http://schemas.openxmlformats.org/officeDocument/2006/relationships/diagramData" Target="../diagrams/data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1.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11.xml"/><Relationship Id="rId5" Type="http://schemas.openxmlformats.org/officeDocument/2006/relationships/tags" Target="../tags/tag6.xml"/><Relationship Id="rId4" Type="http://schemas.openxmlformats.org/officeDocument/2006/relationships/tags" Target="../tags/tag5.xml"/><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6.xml"/><Relationship Id="rId6" Type="http://schemas.openxmlformats.org/officeDocument/2006/relationships/tags" Target="../tags/tag7.xml"/><Relationship Id="rId5" Type="http://schemas.openxmlformats.org/officeDocument/2006/relationships/image" Target="../media/image9.png"/><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6.xml"/><Relationship Id="rId6" Type="http://schemas.openxmlformats.org/officeDocument/2006/relationships/tags" Target="../tags/tag8.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11.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5.xml"/><Relationship Id="rId1"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 Placeholder 12"/>
          <p:cNvSpPr txBox="1"/>
          <p:nvPr/>
        </p:nvSpPr>
        <p:spPr>
          <a:xfrm>
            <a:off x="4687487" y="2060849"/>
            <a:ext cx="5700395" cy="997585"/>
          </a:xfrm>
          <a:prstGeom prst="rect">
            <a:avLst/>
          </a:prstGeom>
        </p:spPr>
        <p:txBody>
          <a:bodyPr vert="horz" lIns="0" tIns="45720" rIns="0" bIns="45720" rtlCol="0" anchor="ctr">
            <a:noAutofit/>
          </a:bodyPr>
          <a:lstStyle>
            <a:defPPr>
              <a:defRPr lang="zh-CN"/>
            </a:defPPr>
            <a:lvl1pPr marL="0" indent="0" algn="ctr" defTabSz="914400" rtl="0" eaLnBrk="1" latinLnBrk="0" hangingPunct="1">
              <a:buNone/>
              <a:defRPr sz="3000" b="0" kern="1200" baseline="0">
                <a:solidFill>
                  <a:schemeClr val="accent1"/>
                </a:solidFill>
                <a:latin typeface="U.S. 101" pitchFamily="2" charset="0"/>
                <a:ea typeface="Roboto" panose="02000000000000000000" pitchFamily="2" charset="0"/>
                <a:cs typeface="+mn-cs"/>
              </a:defRPr>
            </a:lvl1pPr>
            <a:lvl2pPr marL="342900" indent="0" algn="l" defTabSz="914400" rtl="0" eaLnBrk="1" latinLnBrk="0" hangingPunct="1">
              <a:buNone/>
              <a:defRPr sz="1800" kern="1200">
                <a:solidFill>
                  <a:schemeClr val="tx1"/>
                </a:solidFill>
                <a:latin typeface="+mn-lt"/>
                <a:ea typeface="+mn-ea"/>
                <a:cs typeface="+mn-cs"/>
              </a:defRPr>
            </a:lvl2pPr>
            <a:lvl3pPr marL="685800" indent="0" algn="l" defTabSz="914400" rtl="0" eaLnBrk="1" latinLnBrk="0" hangingPunct="1">
              <a:buNone/>
              <a:defRPr sz="1800" kern="1200">
                <a:solidFill>
                  <a:schemeClr val="tx1"/>
                </a:solidFill>
                <a:latin typeface="+mn-lt"/>
                <a:ea typeface="+mn-ea"/>
                <a:cs typeface="+mn-cs"/>
              </a:defRPr>
            </a:lvl3pPr>
            <a:lvl4pPr marL="1028700" indent="0" algn="l" defTabSz="914400" rtl="0" eaLnBrk="1" latinLnBrk="0" hangingPunct="1">
              <a:buNone/>
              <a:defRPr sz="1800" kern="1200">
                <a:solidFill>
                  <a:schemeClr val="tx1"/>
                </a:solidFill>
                <a:latin typeface="+mn-lt"/>
                <a:ea typeface="+mn-ea"/>
                <a:cs typeface="+mn-cs"/>
              </a:defRPr>
            </a:lvl4pPr>
            <a:lvl5pPr marL="1371600" indent="0" algn="l" defTabSz="914400" rtl="0" eaLnBrk="1" latinLnBrk="0" hangingPunct="1">
              <a:buNone/>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Century Gothic" panose="020B0502020202020204" pitchFamily="34" charset="0"/>
              </a:rPr>
              <a:t>星沙智能教育管理云平台</a:t>
            </a:r>
            <a:endPar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sym typeface="Century Gothic" panose="020B0502020202020204" pitchFamily="34" charset="0"/>
            </a:endParaRPr>
          </a:p>
        </p:txBody>
      </p:sp>
      <p:cxnSp>
        <p:nvCxnSpPr>
          <p:cNvPr id="42" name="直接连接符 41"/>
          <p:cNvCxnSpPr/>
          <p:nvPr/>
        </p:nvCxnSpPr>
        <p:spPr>
          <a:xfrm>
            <a:off x="3864546" y="2924944"/>
            <a:ext cx="8136904" cy="0"/>
          </a:xfrm>
          <a:prstGeom prst="line">
            <a:avLst/>
          </a:prstGeom>
          <a:ln>
            <a:solidFill>
              <a:srgbClr val="BF1B1A"/>
            </a:solidFill>
          </a:ln>
        </p:spPr>
        <p:style>
          <a:lnRef idx="1">
            <a:schemeClr val="accent1"/>
          </a:lnRef>
          <a:fillRef idx="0">
            <a:schemeClr val="accent1"/>
          </a:fillRef>
          <a:effectRef idx="0">
            <a:schemeClr val="accent1"/>
          </a:effectRef>
          <a:fontRef idx="minor">
            <a:schemeClr val="tx1"/>
          </a:fontRef>
        </p:style>
      </p:cxnSp>
      <p:sp>
        <p:nvSpPr>
          <p:cNvPr id="43" name="Text Placeholder 12"/>
          <p:cNvSpPr txBox="1"/>
          <p:nvPr/>
        </p:nvSpPr>
        <p:spPr>
          <a:xfrm>
            <a:off x="4687487" y="3134720"/>
            <a:ext cx="4913056" cy="177533"/>
          </a:xfrm>
          <a:prstGeom prst="rect">
            <a:avLst/>
          </a:prstGeom>
        </p:spPr>
        <p:txBody>
          <a:bodyPr lIns="0" rIns="0" anchor="ctr">
            <a:noAutofit/>
          </a:bodyPr>
          <a:lstStyle>
            <a:lvl1pPr marL="0" indent="0" algn="ctr" defTabSz="914400" rtl="0" eaLnBrk="1" latinLnBrk="0" hangingPunct="1">
              <a:spcBef>
                <a:spcPct val="20000"/>
              </a:spcBef>
              <a:buFont typeface="Arial" panose="020B0604020202020204" pitchFamily="34" charset="0"/>
              <a:buNone/>
              <a:defRPr sz="800" b="0" kern="1200" baseline="0">
                <a:solidFill>
                  <a:schemeClr val="tx1"/>
                </a:solidFill>
                <a:latin typeface="Aller Light" panose="02000503000000020004" pitchFamily="2" charset="0"/>
                <a:ea typeface="Roboto" panose="02000000000000000000" pitchFamily="2" charset="0"/>
                <a:cs typeface="+mn-cs"/>
              </a:defRPr>
            </a:lvl1pPr>
            <a:lvl2pPr marL="3429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6858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0287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l"/>
            <a:r>
              <a:rPr lang="zh-CN" altLang="en-US" sz="2400" dirty="0">
                <a:solidFill>
                  <a:schemeClr val="tx1">
                    <a:lumMod val="75000"/>
                    <a:lumOff val="25000"/>
                  </a:schemeClr>
                </a:solidFill>
                <a:latin typeface="微软雅黑" panose="020B0503020204020204" pitchFamily="34" charset="-122"/>
                <a:ea typeface="微软雅黑" panose="020B0503020204020204" pitchFamily="34" charset="-122"/>
                <a:sym typeface="Century Gothic" panose="020B0502020202020204" pitchFamily="34" charset="0"/>
              </a:rPr>
              <a:t>项目启动会</a:t>
            </a:r>
            <a:endParaRPr lang="zh-CN" altLang="en-US" sz="2400" dirty="0">
              <a:solidFill>
                <a:schemeClr val="tx1">
                  <a:lumMod val="75000"/>
                  <a:lumOff val="25000"/>
                </a:schemeClr>
              </a:solidFill>
              <a:latin typeface="微软雅黑" panose="020B0503020204020204" pitchFamily="34" charset="-122"/>
              <a:ea typeface="微软雅黑" panose="020B0503020204020204" pitchFamily="34" charset="-122"/>
              <a:sym typeface="Century Gothic" panose="020B0502020202020204" pitchFamily="34" charset="0"/>
            </a:endParaRPr>
          </a:p>
        </p:txBody>
      </p:sp>
      <p:grpSp>
        <p:nvGrpSpPr>
          <p:cNvPr id="44" name="组合 43"/>
          <p:cNvGrpSpPr/>
          <p:nvPr/>
        </p:nvGrpSpPr>
        <p:grpSpPr>
          <a:xfrm>
            <a:off x="4601315" y="3933513"/>
            <a:ext cx="316083" cy="316083"/>
            <a:chOff x="2884865" y="2626062"/>
            <a:chExt cx="316082" cy="316082"/>
          </a:xfrm>
        </p:grpSpPr>
        <p:sp>
          <p:nvSpPr>
            <p:cNvPr id="45" name="Shape 1290"/>
            <p:cNvSpPr/>
            <p:nvPr/>
          </p:nvSpPr>
          <p:spPr>
            <a:xfrm>
              <a:off x="2884865" y="2626062"/>
              <a:ext cx="316082" cy="316082"/>
            </a:xfrm>
            <a:prstGeom prst="ellipse">
              <a:avLst/>
            </a:prstGeom>
            <a:solidFill>
              <a:srgbClr val="BF1B1A"/>
            </a:solidFill>
            <a:ln w="12700" cap="flat">
              <a:noFill/>
              <a:miter lim="400000"/>
            </a:ln>
            <a:effectLst/>
          </p:spPr>
          <p:txBody>
            <a:bodyPr wrap="square" lIns="50800" tIns="50800" rIns="50800" bIns="50800" numCol="1" anchor="ctr">
              <a:noAutofit/>
            </a:bodyPr>
            <a:lstStyle/>
            <a:p>
              <a:pPr lvl="0">
                <a:defRPr sz="3200">
                  <a:solidFill>
                    <a:srgbClr val="FFFFFF"/>
                  </a:solidFill>
                  <a:latin typeface="+mn-lt"/>
                  <a:ea typeface="+mn-ea"/>
                  <a:cs typeface="+mn-cs"/>
                  <a:sym typeface="Helvetica Light"/>
                </a:defRPr>
              </a:pPr>
              <a:endParaRPr sz="2800">
                <a:latin typeface="微软雅黑" panose="020B0503020204020204" pitchFamily="34" charset="-122"/>
                <a:ea typeface="微软雅黑" panose="020B0503020204020204" pitchFamily="34" charset="-122"/>
                <a:sym typeface="Century Gothic" panose="020B0502020202020204" pitchFamily="34" charset="0"/>
              </a:endParaRPr>
            </a:p>
          </p:txBody>
        </p:sp>
        <p:grpSp>
          <p:nvGrpSpPr>
            <p:cNvPr id="46" name="Group 1293"/>
            <p:cNvGrpSpPr/>
            <p:nvPr/>
          </p:nvGrpSpPr>
          <p:grpSpPr>
            <a:xfrm>
              <a:off x="2963602" y="2697487"/>
              <a:ext cx="158608" cy="173233"/>
              <a:chOff x="0" y="0"/>
              <a:chExt cx="495252" cy="540918"/>
            </a:xfrm>
          </p:grpSpPr>
          <p:sp>
            <p:nvSpPr>
              <p:cNvPr id="47" name="Shape 1291"/>
              <p:cNvSpPr/>
              <p:nvPr/>
            </p:nvSpPr>
            <p:spPr>
              <a:xfrm>
                <a:off x="107933" y="0"/>
                <a:ext cx="270131" cy="270131"/>
              </a:xfrm>
              <a:custGeom>
                <a:avLst/>
                <a:gdLst/>
                <a:ahLst/>
                <a:cxnLst>
                  <a:cxn ang="0">
                    <a:pos x="wd2" y="hd2"/>
                  </a:cxn>
                  <a:cxn ang="5400000">
                    <a:pos x="wd2" y="hd2"/>
                  </a:cxn>
                  <a:cxn ang="10800000">
                    <a:pos x="wd2" y="hd2"/>
                  </a:cxn>
                  <a:cxn ang="16200000">
                    <a:pos x="wd2" y="hd2"/>
                  </a:cxn>
                </a:cxnLst>
                <a:rect l="0" t="0" r="r" b="b"/>
                <a:pathLst>
                  <a:path w="21600" h="21600" extrusionOk="0">
                    <a:moveTo>
                      <a:pt x="3164" y="18436"/>
                    </a:moveTo>
                    <a:cubicBezTo>
                      <a:pt x="5273" y="20546"/>
                      <a:pt x="7818" y="21600"/>
                      <a:pt x="10800" y="21600"/>
                    </a:cubicBezTo>
                    <a:cubicBezTo>
                      <a:pt x="13782" y="21600"/>
                      <a:pt x="16327" y="20546"/>
                      <a:pt x="18436" y="18436"/>
                    </a:cubicBezTo>
                    <a:cubicBezTo>
                      <a:pt x="20546" y="16327"/>
                      <a:pt x="21600" y="13782"/>
                      <a:pt x="21600" y="10800"/>
                    </a:cubicBezTo>
                    <a:cubicBezTo>
                      <a:pt x="21600" y="7818"/>
                      <a:pt x="20546" y="5273"/>
                      <a:pt x="18436" y="3164"/>
                    </a:cubicBezTo>
                    <a:cubicBezTo>
                      <a:pt x="16327" y="1054"/>
                      <a:pt x="13782" y="0"/>
                      <a:pt x="10800" y="0"/>
                    </a:cubicBezTo>
                    <a:cubicBezTo>
                      <a:pt x="7818" y="0"/>
                      <a:pt x="5273" y="1055"/>
                      <a:pt x="3164" y="3164"/>
                    </a:cubicBezTo>
                    <a:cubicBezTo>
                      <a:pt x="1055" y="5273"/>
                      <a:pt x="0" y="7818"/>
                      <a:pt x="0" y="10800"/>
                    </a:cubicBezTo>
                    <a:cubicBezTo>
                      <a:pt x="0" y="13782"/>
                      <a:pt x="1055" y="16327"/>
                      <a:pt x="3164" y="18436"/>
                    </a:cubicBezTo>
                    <a:cubicBezTo>
                      <a:pt x="3164" y="18436"/>
                      <a:pt x="3164" y="18436"/>
                      <a:pt x="3164" y="18436"/>
                    </a:cubicBezTo>
                    <a:close/>
                  </a:path>
                </a:pathLst>
              </a:custGeom>
              <a:solidFill>
                <a:srgbClr val="FFFFFF"/>
              </a:solidFill>
              <a:ln w="12700" cap="flat">
                <a:noFill/>
                <a:miter lim="400000"/>
              </a:ln>
              <a:effectLst/>
            </p:spPr>
            <p:txBody>
              <a:bodyPr wrap="square" lIns="38100" tIns="38100" rIns="38100" bIns="38100" numCol="1" anchor="ctr">
                <a:noAutofit/>
              </a:bodyPr>
              <a:lstStyle/>
              <a:p>
                <a:pPr lvl="0">
                  <a:defRPr sz="3200">
                    <a:solidFill>
                      <a:srgbClr val="FFFFFF"/>
                    </a:solidFill>
                    <a:latin typeface="+mn-lt"/>
                    <a:ea typeface="+mn-ea"/>
                    <a:cs typeface="+mn-cs"/>
                    <a:sym typeface="Helvetica Light"/>
                  </a:defRPr>
                </a:pPr>
                <a:endParaRPr sz="2800">
                  <a:latin typeface="微软雅黑" panose="020B0503020204020204" pitchFamily="34" charset="-122"/>
                  <a:ea typeface="微软雅黑" panose="020B0503020204020204" pitchFamily="34" charset="-122"/>
                  <a:sym typeface="Century Gothic" panose="020B0502020202020204" pitchFamily="34" charset="0"/>
                </a:endParaRPr>
              </a:p>
            </p:txBody>
          </p:sp>
          <p:sp>
            <p:nvSpPr>
              <p:cNvPr id="48" name="Shape 1292"/>
              <p:cNvSpPr/>
              <p:nvPr/>
            </p:nvSpPr>
            <p:spPr>
              <a:xfrm>
                <a:off x="0" y="248248"/>
                <a:ext cx="495253" cy="292671"/>
              </a:xfrm>
              <a:custGeom>
                <a:avLst/>
                <a:gdLst/>
                <a:ahLst/>
                <a:cxnLst>
                  <a:cxn ang="0">
                    <a:pos x="wd2" y="hd2"/>
                  </a:cxn>
                  <a:cxn ang="5400000">
                    <a:pos x="wd2" y="hd2"/>
                  </a:cxn>
                  <a:cxn ang="10800000">
                    <a:pos x="wd2" y="hd2"/>
                  </a:cxn>
                  <a:cxn ang="16200000">
                    <a:pos x="wd2" y="hd2"/>
                  </a:cxn>
                </a:cxnLst>
                <a:rect l="0" t="0" r="r" b="b"/>
                <a:pathLst>
                  <a:path w="21600" h="21600" extrusionOk="0">
                    <a:moveTo>
                      <a:pt x="21332" y="9360"/>
                    </a:moveTo>
                    <a:cubicBezTo>
                      <a:pt x="21225" y="8347"/>
                      <a:pt x="21089" y="7408"/>
                      <a:pt x="20925" y="6543"/>
                    </a:cubicBezTo>
                    <a:cubicBezTo>
                      <a:pt x="20761" y="5678"/>
                      <a:pt x="20542" y="4834"/>
                      <a:pt x="20266" y="4011"/>
                    </a:cubicBezTo>
                    <a:cubicBezTo>
                      <a:pt x="19989" y="3190"/>
                      <a:pt x="19673" y="2489"/>
                      <a:pt x="19314" y="1909"/>
                    </a:cubicBezTo>
                    <a:cubicBezTo>
                      <a:pt x="18957" y="1329"/>
                      <a:pt x="18519" y="867"/>
                      <a:pt x="18002" y="520"/>
                    </a:cubicBezTo>
                    <a:cubicBezTo>
                      <a:pt x="17487" y="175"/>
                      <a:pt x="16916" y="0"/>
                      <a:pt x="16292" y="0"/>
                    </a:cubicBezTo>
                    <a:cubicBezTo>
                      <a:pt x="16190" y="0"/>
                      <a:pt x="15970" y="187"/>
                      <a:pt x="15632" y="559"/>
                    </a:cubicBezTo>
                    <a:cubicBezTo>
                      <a:pt x="15295" y="931"/>
                      <a:pt x="14922" y="1348"/>
                      <a:pt x="14512" y="1805"/>
                    </a:cubicBezTo>
                    <a:cubicBezTo>
                      <a:pt x="14103" y="2264"/>
                      <a:pt x="13557" y="2680"/>
                      <a:pt x="12871" y="3051"/>
                    </a:cubicBezTo>
                    <a:cubicBezTo>
                      <a:pt x="12185" y="3423"/>
                      <a:pt x="11496" y="3610"/>
                      <a:pt x="10800" y="3610"/>
                    </a:cubicBezTo>
                    <a:cubicBezTo>
                      <a:pt x="10104" y="3610"/>
                      <a:pt x="9414" y="3423"/>
                      <a:pt x="8729" y="3051"/>
                    </a:cubicBezTo>
                    <a:cubicBezTo>
                      <a:pt x="8043" y="2680"/>
                      <a:pt x="7496" y="2264"/>
                      <a:pt x="7087" y="1805"/>
                    </a:cubicBezTo>
                    <a:cubicBezTo>
                      <a:pt x="6678" y="1348"/>
                      <a:pt x="6304" y="931"/>
                      <a:pt x="5967" y="559"/>
                    </a:cubicBezTo>
                    <a:cubicBezTo>
                      <a:pt x="5630" y="187"/>
                      <a:pt x="5410" y="0"/>
                      <a:pt x="5308" y="0"/>
                    </a:cubicBezTo>
                    <a:cubicBezTo>
                      <a:pt x="4684" y="0"/>
                      <a:pt x="4113" y="175"/>
                      <a:pt x="3597" y="520"/>
                    </a:cubicBezTo>
                    <a:cubicBezTo>
                      <a:pt x="3081" y="867"/>
                      <a:pt x="2643" y="1329"/>
                      <a:pt x="2286" y="1909"/>
                    </a:cubicBezTo>
                    <a:cubicBezTo>
                      <a:pt x="1927" y="2488"/>
                      <a:pt x="1611" y="3190"/>
                      <a:pt x="1334" y="4011"/>
                    </a:cubicBezTo>
                    <a:cubicBezTo>
                      <a:pt x="1058" y="4834"/>
                      <a:pt x="839" y="5678"/>
                      <a:pt x="675" y="6543"/>
                    </a:cubicBezTo>
                    <a:cubicBezTo>
                      <a:pt x="511" y="7408"/>
                      <a:pt x="375" y="8347"/>
                      <a:pt x="268" y="9360"/>
                    </a:cubicBezTo>
                    <a:cubicBezTo>
                      <a:pt x="161" y="10371"/>
                      <a:pt x="89" y="11314"/>
                      <a:pt x="53" y="12189"/>
                    </a:cubicBezTo>
                    <a:cubicBezTo>
                      <a:pt x="17" y="13063"/>
                      <a:pt x="0" y="13959"/>
                      <a:pt x="0" y="14877"/>
                    </a:cubicBezTo>
                    <a:cubicBezTo>
                      <a:pt x="0" y="16953"/>
                      <a:pt x="372" y="18593"/>
                      <a:pt x="1119" y="19795"/>
                    </a:cubicBezTo>
                    <a:cubicBezTo>
                      <a:pt x="1866" y="20998"/>
                      <a:pt x="2858" y="21600"/>
                      <a:pt x="4096" y="21600"/>
                    </a:cubicBezTo>
                    <a:lnTo>
                      <a:pt x="17504" y="21600"/>
                    </a:lnTo>
                    <a:cubicBezTo>
                      <a:pt x="18741" y="21600"/>
                      <a:pt x="19734" y="20998"/>
                      <a:pt x="20480" y="19795"/>
                    </a:cubicBezTo>
                    <a:cubicBezTo>
                      <a:pt x="21227" y="18593"/>
                      <a:pt x="21600" y="16953"/>
                      <a:pt x="21600" y="14877"/>
                    </a:cubicBezTo>
                    <a:cubicBezTo>
                      <a:pt x="21600" y="13959"/>
                      <a:pt x="21582" y="13063"/>
                      <a:pt x="21547" y="12189"/>
                    </a:cubicBezTo>
                    <a:cubicBezTo>
                      <a:pt x="21511" y="11314"/>
                      <a:pt x="21439" y="10371"/>
                      <a:pt x="21332" y="9360"/>
                    </a:cubicBezTo>
                    <a:cubicBezTo>
                      <a:pt x="21332" y="9360"/>
                      <a:pt x="21332" y="9360"/>
                      <a:pt x="21332" y="9360"/>
                    </a:cubicBezTo>
                    <a:close/>
                  </a:path>
                </a:pathLst>
              </a:custGeom>
              <a:solidFill>
                <a:srgbClr val="FFFFFF"/>
              </a:solidFill>
              <a:ln w="12700" cap="flat">
                <a:noFill/>
                <a:miter lim="400000"/>
              </a:ln>
              <a:effectLst/>
            </p:spPr>
            <p:txBody>
              <a:bodyPr wrap="square" lIns="38100" tIns="38100" rIns="38100" bIns="38100" numCol="1" anchor="ctr">
                <a:noAutofit/>
              </a:bodyPr>
              <a:lstStyle/>
              <a:p>
                <a:pPr lvl="0">
                  <a:defRPr sz="3200">
                    <a:solidFill>
                      <a:srgbClr val="FFFFFF"/>
                    </a:solidFill>
                    <a:latin typeface="+mn-lt"/>
                    <a:ea typeface="+mn-ea"/>
                    <a:cs typeface="+mn-cs"/>
                    <a:sym typeface="Helvetica Light"/>
                  </a:defRPr>
                </a:pPr>
                <a:endParaRPr sz="2800">
                  <a:latin typeface="微软雅黑" panose="020B0503020204020204" pitchFamily="34" charset="-122"/>
                  <a:ea typeface="微软雅黑" panose="020B0503020204020204" pitchFamily="34" charset="-122"/>
                  <a:sym typeface="Century Gothic" panose="020B0502020202020204" pitchFamily="34" charset="0"/>
                </a:endParaRPr>
              </a:p>
            </p:txBody>
          </p:sp>
        </p:grpSp>
      </p:grpSp>
      <p:grpSp>
        <p:nvGrpSpPr>
          <p:cNvPr id="49" name="组合 48"/>
          <p:cNvGrpSpPr/>
          <p:nvPr/>
        </p:nvGrpSpPr>
        <p:grpSpPr>
          <a:xfrm>
            <a:off x="6446714" y="3933513"/>
            <a:ext cx="316083" cy="316083"/>
            <a:chOff x="4730264" y="2626062"/>
            <a:chExt cx="316082" cy="316082"/>
          </a:xfrm>
        </p:grpSpPr>
        <p:sp>
          <p:nvSpPr>
            <p:cNvPr id="50" name="Shape 1339"/>
            <p:cNvSpPr/>
            <p:nvPr/>
          </p:nvSpPr>
          <p:spPr>
            <a:xfrm>
              <a:off x="4730264" y="2626062"/>
              <a:ext cx="316082" cy="316082"/>
            </a:xfrm>
            <a:prstGeom prst="ellipse">
              <a:avLst/>
            </a:prstGeom>
            <a:solidFill>
              <a:srgbClr val="BF1B1A"/>
            </a:solidFill>
            <a:ln w="12700" cap="flat">
              <a:noFill/>
              <a:miter lim="400000"/>
            </a:ln>
            <a:effectLst/>
          </p:spPr>
          <p:txBody>
            <a:bodyPr wrap="square" lIns="50800" tIns="50800" rIns="50800" bIns="50800" numCol="1" anchor="ctr">
              <a:noAutofit/>
            </a:bodyPr>
            <a:lstStyle/>
            <a:p>
              <a:pPr lvl="0">
                <a:defRPr sz="3200">
                  <a:solidFill>
                    <a:srgbClr val="FFFFFF"/>
                  </a:solidFill>
                  <a:latin typeface="+mn-lt"/>
                  <a:ea typeface="+mn-ea"/>
                  <a:cs typeface="+mn-cs"/>
                  <a:sym typeface="Helvetica Light"/>
                </a:defRPr>
              </a:pPr>
              <a:endParaRPr sz="2800">
                <a:latin typeface="微软雅黑" panose="020B0503020204020204" pitchFamily="34" charset="-122"/>
                <a:ea typeface="微软雅黑" panose="020B0503020204020204" pitchFamily="34" charset="-122"/>
                <a:sym typeface="Century Gothic" panose="020B0502020202020204" pitchFamily="34" charset="0"/>
              </a:endParaRPr>
            </a:p>
          </p:txBody>
        </p:sp>
        <p:sp>
          <p:nvSpPr>
            <p:cNvPr id="51" name="Shape 1340"/>
            <p:cNvSpPr/>
            <p:nvPr/>
          </p:nvSpPr>
          <p:spPr>
            <a:xfrm>
              <a:off x="4812000" y="2708146"/>
              <a:ext cx="151902" cy="151912"/>
            </a:xfrm>
            <a:custGeom>
              <a:avLst/>
              <a:gdLst/>
              <a:ahLst/>
              <a:cxnLst>
                <a:cxn ang="0">
                  <a:pos x="wd2" y="hd2"/>
                </a:cxn>
                <a:cxn ang="5400000">
                  <a:pos x="wd2" y="hd2"/>
                </a:cxn>
                <a:cxn ang="10800000">
                  <a:pos x="wd2" y="hd2"/>
                </a:cxn>
                <a:cxn ang="16200000">
                  <a:pos x="wd2" y="hd2"/>
                </a:cxn>
              </a:cxnLst>
              <a:rect l="0" t="0" r="r" b="b"/>
              <a:pathLst>
                <a:path w="21318" h="21320" extrusionOk="0">
                  <a:moveTo>
                    <a:pt x="6122" y="19157"/>
                  </a:moveTo>
                  <a:lnTo>
                    <a:pt x="3902" y="19634"/>
                  </a:lnTo>
                  <a:cubicBezTo>
                    <a:pt x="3688" y="19233"/>
                    <a:pt x="3431" y="18833"/>
                    <a:pt x="2957" y="18361"/>
                  </a:cubicBezTo>
                  <a:cubicBezTo>
                    <a:pt x="2486" y="17889"/>
                    <a:pt x="2085" y="17631"/>
                    <a:pt x="1685" y="17417"/>
                  </a:cubicBezTo>
                  <a:lnTo>
                    <a:pt x="2162" y="15198"/>
                  </a:lnTo>
                  <a:lnTo>
                    <a:pt x="2804" y="14556"/>
                  </a:lnTo>
                  <a:cubicBezTo>
                    <a:pt x="2804" y="14556"/>
                    <a:pt x="4012" y="14580"/>
                    <a:pt x="5374" y="15944"/>
                  </a:cubicBezTo>
                  <a:cubicBezTo>
                    <a:pt x="6737" y="17307"/>
                    <a:pt x="6762" y="18516"/>
                    <a:pt x="6762" y="18516"/>
                  </a:cubicBezTo>
                  <a:cubicBezTo>
                    <a:pt x="6762" y="18516"/>
                    <a:pt x="6122" y="19157"/>
                    <a:pt x="6122" y="19157"/>
                  </a:cubicBezTo>
                  <a:close/>
                  <a:moveTo>
                    <a:pt x="19625" y="1692"/>
                  </a:moveTo>
                  <a:cubicBezTo>
                    <a:pt x="17654" y="-280"/>
                    <a:pt x="16174" y="15"/>
                    <a:pt x="16174" y="15"/>
                  </a:cubicBezTo>
                  <a:lnTo>
                    <a:pt x="9270" y="6920"/>
                  </a:lnTo>
                  <a:lnTo>
                    <a:pt x="1379" y="14810"/>
                  </a:lnTo>
                  <a:lnTo>
                    <a:pt x="0" y="21320"/>
                  </a:lnTo>
                  <a:lnTo>
                    <a:pt x="6508" y="19939"/>
                  </a:lnTo>
                  <a:lnTo>
                    <a:pt x="14399" y="12048"/>
                  </a:lnTo>
                  <a:lnTo>
                    <a:pt x="21302" y="5145"/>
                  </a:lnTo>
                  <a:cubicBezTo>
                    <a:pt x="21302" y="5145"/>
                    <a:pt x="21600" y="3665"/>
                    <a:pt x="19625" y="1692"/>
                  </a:cubicBezTo>
                  <a:close/>
                </a:path>
              </a:pathLst>
            </a:custGeom>
            <a:solidFill>
              <a:srgbClr val="FFFFFF"/>
            </a:solidFill>
            <a:ln w="12700" cap="flat">
              <a:noFill/>
              <a:miter lim="400000"/>
            </a:ln>
            <a:effectLst/>
          </p:spPr>
          <p:txBody>
            <a:bodyPr wrap="square" lIns="38100" tIns="38100" rIns="38100" bIns="38100" numCol="1" anchor="ctr">
              <a:noAutofit/>
            </a:bodyPr>
            <a:lstStyle/>
            <a:p>
              <a:pPr lvl="0">
                <a:defRPr sz="3200">
                  <a:solidFill>
                    <a:srgbClr val="FFFFFF"/>
                  </a:solidFill>
                  <a:latin typeface="+mn-lt"/>
                  <a:ea typeface="+mn-ea"/>
                  <a:cs typeface="+mn-cs"/>
                  <a:sym typeface="Helvetica Light"/>
                </a:defRPr>
              </a:pPr>
              <a:endParaRPr sz="2800">
                <a:latin typeface="微软雅黑" panose="020B0503020204020204" pitchFamily="34" charset="-122"/>
                <a:ea typeface="微软雅黑" panose="020B0503020204020204" pitchFamily="34" charset="-122"/>
                <a:sym typeface="Century Gothic" panose="020B0502020202020204" pitchFamily="34" charset="0"/>
              </a:endParaRPr>
            </a:p>
          </p:txBody>
        </p:sp>
      </p:grpSp>
      <p:sp>
        <p:nvSpPr>
          <p:cNvPr id="52" name="Text Placeholder 12"/>
          <p:cNvSpPr txBox="1"/>
          <p:nvPr/>
        </p:nvSpPr>
        <p:spPr>
          <a:xfrm>
            <a:off x="5008509" y="4002788"/>
            <a:ext cx="1491695" cy="177533"/>
          </a:xfrm>
          <a:prstGeom prst="rect">
            <a:avLst/>
          </a:prstGeom>
        </p:spPr>
        <p:txBody>
          <a:bodyPr lIns="0" rIns="0" anchor="ctr">
            <a:noAutofit/>
          </a:bodyPr>
          <a:lstStyle>
            <a:lvl1pPr marL="0" indent="0" algn="ctr" defTabSz="914400" rtl="0" eaLnBrk="1" latinLnBrk="0" hangingPunct="1">
              <a:spcBef>
                <a:spcPct val="20000"/>
              </a:spcBef>
              <a:buFont typeface="Arial" panose="020B0604020202020204" pitchFamily="34" charset="0"/>
              <a:buNone/>
              <a:defRPr sz="800" b="0" kern="1200" baseline="0">
                <a:solidFill>
                  <a:schemeClr val="tx1"/>
                </a:solidFill>
                <a:latin typeface="Aller Light" panose="02000503000000020004" pitchFamily="2" charset="0"/>
                <a:ea typeface="Roboto" panose="02000000000000000000" pitchFamily="2" charset="0"/>
                <a:cs typeface="+mn-cs"/>
              </a:defRPr>
            </a:lvl1pPr>
            <a:lvl2pPr marL="3429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6858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0287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l"/>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sym typeface="Century Gothic" panose="020B0502020202020204" pitchFamily="34" charset="0"/>
              </a:rPr>
              <a:t>汇报人：罗运昌</a:t>
            </a: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sym typeface="Century Gothic" panose="020B0502020202020204" pitchFamily="34" charset="0"/>
            </a:endParaRPr>
          </a:p>
        </p:txBody>
      </p:sp>
      <p:sp>
        <p:nvSpPr>
          <p:cNvPr id="53" name="Text Placeholder 12"/>
          <p:cNvSpPr txBox="1"/>
          <p:nvPr/>
        </p:nvSpPr>
        <p:spPr>
          <a:xfrm>
            <a:off x="6864300" y="4002788"/>
            <a:ext cx="1491695" cy="177533"/>
          </a:xfrm>
          <a:prstGeom prst="rect">
            <a:avLst/>
          </a:prstGeom>
        </p:spPr>
        <p:txBody>
          <a:bodyPr lIns="0" rIns="0" anchor="ctr">
            <a:noAutofit/>
          </a:bodyPr>
          <a:lstStyle>
            <a:lvl1pPr marL="0" indent="0" algn="ctr" defTabSz="914400" rtl="0" eaLnBrk="1" latinLnBrk="0" hangingPunct="1">
              <a:spcBef>
                <a:spcPct val="20000"/>
              </a:spcBef>
              <a:buFont typeface="Arial" panose="020B0604020202020204" pitchFamily="34" charset="0"/>
              <a:buNone/>
              <a:defRPr sz="800" b="0" kern="1200" baseline="0">
                <a:solidFill>
                  <a:schemeClr val="tx1"/>
                </a:solidFill>
                <a:latin typeface="Aller Light" panose="02000503000000020004" pitchFamily="2" charset="0"/>
                <a:ea typeface="Roboto" panose="02000000000000000000" pitchFamily="2" charset="0"/>
                <a:cs typeface="+mn-cs"/>
              </a:defRPr>
            </a:lvl1pPr>
            <a:lvl2pPr marL="3429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6858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0287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l"/>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pitchFamily="34" charset="0"/>
              </a:rPr>
              <a:t>时间：</a:t>
            </a:r>
            <a:r>
              <a:rPr lang="en-US" sz="14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pitchFamily="34" charset="0"/>
              </a:rPr>
              <a:t>20190</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pitchFamily="34" charset="0"/>
              </a:rPr>
              <a:t>820</a:t>
            </a:r>
            <a:endParaRPr lang="en-US" sz="14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entury Gothic" panose="020B0502020202020204" pitchFamily="34" charset="0"/>
            </a:endParaRPr>
          </a:p>
        </p:txBody>
      </p:sp>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250009" y="2396778"/>
            <a:ext cx="3694242" cy="103221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1920330" y="332656"/>
            <a:ext cx="9692640" cy="4050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kern="1200" spc="-50" baseline="0">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pPr lvl="0">
              <a:defRPr/>
            </a:pPr>
            <a:r>
              <a:rPr lang="zh-CN" altLang="en-US"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一阶段任务</a:t>
            </a:r>
            <a:endParaRPr lang="zh-CN" altLang="en-US" spc="-51" dirty="0">
              <a:solidFill>
                <a:schemeClr val="tx1">
                  <a:lumMod val="75000"/>
                  <a:lumOff val="25000"/>
                </a:schemeClr>
              </a:solidFill>
            </a:endParaRPr>
          </a:p>
        </p:txBody>
      </p:sp>
      <p:graphicFrame>
        <p:nvGraphicFramePr>
          <p:cNvPr id="29" name="表格 28"/>
          <p:cNvGraphicFramePr>
            <a:graphicFrameLocks noGrp="1"/>
          </p:cNvGraphicFramePr>
          <p:nvPr/>
        </p:nvGraphicFramePr>
        <p:xfrm>
          <a:off x="991654" y="1052736"/>
          <a:ext cx="9950192" cy="5399998"/>
        </p:xfrm>
        <a:graphic>
          <a:graphicData uri="http://schemas.openxmlformats.org/drawingml/2006/table">
            <a:tbl>
              <a:tblPr/>
              <a:tblGrid>
                <a:gridCol w="1512168"/>
                <a:gridCol w="2902168"/>
                <a:gridCol w="1418312"/>
                <a:gridCol w="1594216"/>
                <a:gridCol w="2523328"/>
              </a:tblGrid>
              <a:tr h="412914">
                <a:tc>
                  <a:txBody>
                    <a:bodyPr/>
                    <a:lstStyle/>
                    <a:p>
                      <a:pPr algn="ctr" fontAlgn="b"/>
                      <a:r>
                        <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类型</a:t>
                      </a:r>
                      <a:endPar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30A20"/>
                    </a:solidFill>
                  </a:tcPr>
                </a:tc>
                <a:tc>
                  <a:txBody>
                    <a:bodyPr/>
                    <a:lstStyle/>
                    <a:p>
                      <a:pPr algn="ctr" fontAlgn="ctr"/>
                      <a:r>
                        <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需求范围</a:t>
                      </a:r>
                      <a:endPar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30A20"/>
                    </a:solidFill>
                  </a:tcPr>
                </a:tc>
                <a:tc>
                  <a:txBody>
                    <a:bodyPr/>
                    <a:lstStyle/>
                    <a:p>
                      <a:pPr algn="ctr" fontAlgn="b"/>
                      <a:r>
                        <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计划开始时间</a:t>
                      </a:r>
                      <a:endPar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30A20"/>
                    </a:solidFill>
                  </a:tcPr>
                </a:tc>
                <a:tc>
                  <a:txBody>
                    <a:bodyPr/>
                    <a:lstStyle/>
                    <a:p>
                      <a:pPr algn="ctr" fontAlgn="b"/>
                      <a:r>
                        <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计划结束时间</a:t>
                      </a:r>
                      <a:endPar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30A20"/>
                    </a:solidFill>
                  </a:tcPr>
                </a:tc>
                <a:tc>
                  <a:txBody>
                    <a:bodyPr/>
                    <a:lstStyle/>
                    <a:p>
                      <a:pPr algn="ctr" fontAlgn="b"/>
                      <a:r>
                        <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备注</a:t>
                      </a:r>
                      <a:endPar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30A20"/>
                    </a:solidFill>
                  </a:tcPr>
                </a:tc>
              </a:tr>
              <a:tr h="600517">
                <a:tc rowSpan="5">
                  <a:txBody>
                    <a:bodyPr/>
                    <a:lstStyle/>
                    <a:p>
                      <a:pPr algn="ctr"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需求管理　</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p>
                      <a:pPr algn="ctr" fontAlgn="ct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p>
                      <a:pPr algn="ctr"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教育管理云平台</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公文流转</a:t>
                      </a:r>
                      <a:endParaRPr lang="en-US" altLang="zh-CN" sz="1400" b="0" i="0" u="none" strike="noStrike" dirty="0">
                        <a:solidFill>
                          <a:srgbClr val="00206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201</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9</a:t>
                      </a:r>
                      <a:r>
                        <a:rPr 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8</a:t>
                      </a:r>
                      <a:r>
                        <a:rPr 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22</a:t>
                      </a:r>
                      <a:endParaRPr 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201</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9</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9</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2</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　</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49759">
                <a:tc vMerge="1">
                  <a:tcPr/>
                </a:tc>
                <a:tc>
                  <a:txBody>
                    <a:bodyPr/>
                    <a:lstStyle/>
                    <a:p>
                      <a:pPr algn="l"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智能数据收集</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97353">
                <a:tc vMerge="1">
                  <a:tcPr/>
                </a:tc>
                <a:tc>
                  <a:txBody>
                    <a:bodyPr/>
                    <a:lstStyle/>
                    <a:p>
                      <a:pPr algn="l"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无纸化考核</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27891">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电子文件管理</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　</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27891">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通知公告</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27891">
                <a:tc>
                  <a:txBody>
                    <a:bodyPr/>
                    <a:lstStyle/>
                    <a:p>
                      <a:pPr algn="ctr"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方案确认</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需求规格说明书评审</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609600" rtl="0" eaLnBrk="1" fontAlgn="ctr" latinLnBrk="0" hangingPunct="1">
                        <a:lnSpc>
                          <a:spcPct val="100000"/>
                        </a:lnSpc>
                        <a:spcBef>
                          <a:spcPts val="0"/>
                        </a:spcBef>
                        <a:spcAft>
                          <a:spcPts val="0"/>
                        </a:spcAft>
                        <a:buClrTx/>
                        <a:buSzTx/>
                        <a:buFontTx/>
                        <a:buNone/>
                        <a:defRPr/>
                      </a:pP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201</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9</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9</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2</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609600" rtl="0" eaLnBrk="1" fontAlgn="ctr" latinLnBrk="0" hangingPunct="1">
                        <a:lnSpc>
                          <a:spcPct val="100000"/>
                        </a:lnSpc>
                        <a:spcBef>
                          <a:spcPts val="0"/>
                        </a:spcBef>
                        <a:spcAft>
                          <a:spcPts val="0"/>
                        </a:spcAft>
                        <a:buClrTx/>
                        <a:buSzTx/>
                        <a:buFontTx/>
                        <a:buNone/>
                        <a:defRPr/>
                      </a:pP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201</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9</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9</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4</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27891">
                <a:tc>
                  <a:txBody>
                    <a:bodyPr/>
                    <a:lstStyle/>
                    <a:p>
                      <a:pPr algn="ctr"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业务实现</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开发、测试</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609600" rtl="0" eaLnBrk="1" fontAlgn="ctr" latinLnBrk="0" hangingPunct="1">
                        <a:lnSpc>
                          <a:spcPct val="100000"/>
                        </a:lnSpc>
                        <a:spcBef>
                          <a:spcPts val="0"/>
                        </a:spcBef>
                        <a:spcAft>
                          <a:spcPts val="0"/>
                        </a:spcAft>
                        <a:buClrTx/>
                        <a:buSzTx/>
                        <a:buFontTx/>
                        <a:buNone/>
                        <a:defRPr/>
                      </a:pP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待定</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609600" rtl="0" eaLnBrk="1" fontAlgn="ctr" latinLnBrk="0" hangingPunct="1">
                        <a:lnSpc>
                          <a:spcPct val="100000"/>
                        </a:lnSpc>
                        <a:spcBef>
                          <a:spcPts val="0"/>
                        </a:spcBef>
                        <a:spcAft>
                          <a:spcPts val="0"/>
                        </a:spcAft>
                        <a:buClrTx/>
                        <a:buSzTx/>
                        <a:buFontTx/>
                        <a:buNone/>
                        <a:defRPr/>
                      </a:pP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待定</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27891">
                <a:tc>
                  <a:txBody>
                    <a:bodyPr/>
                    <a:lstStyle/>
                    <a:p>
                      <a:pPr algn="ctr"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项目上线</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系统部署、培训</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609600" rtl="0" eaLnBrk="1" fontAlgn="ctr" latinLnBrk="0" hangingPunct="1">
                        <a:lnSpc>
                          <a:spcPct val="100000"/>
                        </a:lnSpc>
                        <a:spcBef>
                          <a:spcPts val="0"/>
                        </a:spcBef>
                        <a:spcAft>
                          <a:spcPts val="0"/>
                        </a:spcAft>
                        <a:buClrTx/>
                        <a:buSzTx/>
                        <a:buFontTx/>
                        <a:buNone/>
                        <a:defRPr/>
                      </a:pP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2019.9</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609600" rtl="0" eaLnBrk="1" fontAlgn="ctr" latinLnBrk="0" hangingPunct="1">
                        <a:lnSpc>
                          <a:spcPct val="100000"/>
                        </a:lnSpc>
                        <a:spcBef>
                          <a:spcPts val="0"/>
                        </a:spcBef>
                        <a:spcAft>
                          <a:spcPts val="0"/>
                        </a:spcAft>
                        <a:buClrTx/>
                        <a:buSzTx/>
                        <a:buFontTx/>
                        <a:buNone/>
                        <a:defRPr/>
                      </a:pP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2019.9</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ustDataLst>
      <p:tags r:id="rId1"/>
    </p:custDataLst>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1920330" y="332656"/>
            <a:ext cx="9692640" cy="4050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kern="1200" spc="-50" baseline="0">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pPr lvl="0">
              <a:defRPr/>
            </a:pPr>
            <a:r>
              <a:rPr lang="zh-CN" altLang="en-US"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二阶段任务</a:t>
            </a:r>
            <a:endParaRPr lang="zh-CN" altLang="en-US" spc="-51" dirty="0">
              <a:solidFill>
                <a:schemeClr val="tx1">
                  <a:lumMod val="75000"/>
                  <a:lumOff val="25000"/>
                </a:schemeClr>
              </a:solidFill>
            </a:endParaRPr>
          </a:p>
        </p:txBody>
      </p:sp>
      <p:graphicFrame>
        <p:nvGraphicFramePr>
          <p:cNvPr id="3" name="表格 2"/>
          <p:cNvGraphicFramePr>
            <a:graphicFrameLocks noGrp="1"/>
          </p:cNvGraphicFramePr>
          <p:nvPr/>
        </p:nvGraphicFramePr>
        <p:xfrm>
          <a:off x="991653" y="1052736"/>
          <a:ext cx="9950192" cy="5399998"/>
        </p:xfrm>
        <a:graphic>
          <a:graphicData uri="http://schemas.openxmlformats.org/drawingml/2006/table">
            <a:tbl>
              <a:tblPr/>
              <a:tblGrid>
                <a:gridCol w="1512168"/>
                <a:gridCol w="2902168"/>
                <a:gridCol w="1418312"/>
                <a:gridCol w="1594216"/>
                <a:gridCol w="2523328"/>
              </a:tblGrid>
              <a:tr h="412914">
                <a:tc>
                  <a:txBody>
                    <a:bodyPr/>
                    <a:lstStyle/>
                    <a:p>
                      <a:pPr algn="ctr" fontAlgn="b"/>
                      <a:r>
                        <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类型</a:t>
                      </a:r>
                      <a:endPar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30A20"/>
                    </a:solidFill>
                  </a:tcPr>
                </a:tc>
                <a:tc>
                  <a:txBody>
                    <a:bodyPr/>
                    <a:lstStyle/>
                    <a:p>
                      <a:pPr algn="ctr" fontAlgn="ctr"/>
                      <a:r>
                        <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需求范围</a:t>
                      </a:r>
                      <a:endPar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30A20"/>
                    </a:solidFill>
                  </a:tcPr>
                </a:tc>
                <a:tc>
                  <a:txBody>
                    <a:bodyPr/>
                    <a:lstStyle/>
                    <a:p>
                      <a:pPr algn="ctr" fontAlgn="b"/>
                      <a:r>
                        <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计划开始时间</a:t>
                      </a:r>
                      <a:endPar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30A20"/>
                    </a:solidFill>
                  </a:tcPr>
                </a:tc>
                <a:tc>
                  <a:txBody>
                    <a:bodyPr/>
                    <a:lstStyle/>
                    <a:p>
                      <a:pPr algn="ctr" fontAlgn="b"/>
                      <a:r>
                        <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计划结束时间</a:t>
                      </a:r>
                      <a:endPar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30A20"/>
                    </a:solidFill>
                  </a:tcPr>
                </a:tc>
                <a:tc>
                  <a:txBody>
                    <a:bodyPr/>
                    <a:lstStyle/>
                    <a:p>
                      <a:pPr algn="ctr" fontAlgn="b"/>
                      <a:r>
                        <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备注</a:t>
                      </a:r>
                      <a:endPar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30A20"/>
                    </a:solidFill>
                  </a:tcPr>
                </a:tc>
              </a:tr>
              <a:tr h="600517">
                <a:tc rowSpan="5">
                  <a:txBody>
                    <a:bodyPr/>
                    <a:lstStyle/>
                    <a:p>
                      <a:pPr algn="ctr"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需求管理</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p>
                      <a:pPr algn="ctr" fontAlgn="ct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p>
                      <a:pPr algn="ctr"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申报审批平台</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p>
                      <a:pPr algn="ctr"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　</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校车申办流程</a:t>
                      </a:r>
                      <a:endParaRPr lang="en-US" altLang="zh-CN" sz="1400" b="0" i="0" u="none" strike="noStrike" dirty="0">
                        <a:solidFill>
                          <a:srgbClr val="00206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201</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9</a:t>
                      </a:r>
                      <a:r>
                        <a:rPr 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9</a:t>
                      </a:r>
                      <a:r>
                        <a:rPr 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/2</a:t>
                      </a:r>
                      <a:endParaRPr 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201</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9</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9</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13</a:t>
                      </a:r>
                      <a:endParaRPr 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　</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49759">
                <a:tc vMerge="1">
                  <a:tcPr/>
                </a:tc>
                <a:tc>
                  <a:txBody>
                    <a:bodyPr/>
                    <a:lstStyle/>
                    <a:p>
                      <a:pPr algn="l"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民办学校申办流程</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97353">
                <a:tc vMerge="1">
                  <a:tcPr/>
                </a:tc>
                <a:tc>
                  <a:txBody>
                    <a:bodyPr/>
                    <a:lstStyle/>
                    <a:p>
                      <a:pPr algn="l"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管理后台应用端</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27891">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PC</a:t>
                      </a: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应用端</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　</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27891">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微信公众号应用端</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27891">
                <a:tc>
                  <a:txBody>
                    <a:bodyPr/>
                    <a:lstStyle/>
                    <a:p>
                      <a:pPr algn="ctr"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方案确认</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需求规格说明书评审</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609600" rtl="0" eaLnBrk="1" fontAlgn="ctr" latinLnBrk="0" hangingPunct="1">
                        <a:lnSpc>
                          <a:spcPct val="100000"/>
                        </a:lnSpc>
                        <a:spcBef>
                          <a:spcPts val="0"/>
                        </a:spcBef>
                        <a:spcAft>
                          <a:spcPts val="0"/>
                        </a:spcAft>
                        <a:buClrTx/>
                        <a:buSzTx/>
                        <a:buFontTx/>
                        <a:buNone/>
                        <a:defRPr/>
                      </a:pP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201</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9</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9</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14</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609600" rtl="0" eaLnBrk="1" fontAlgn="ctr" latinLnBrk="0" hangingPunct="1">
                        <a:lnSpc>
                          <a:spcPct val="100000"/>
                        </a:lnSpc>
                        <a:spcBef>
                          <a:spcPts val="0"/>
                        </a:spcBef>
                        <a:spcAft>
                          <a:spcPts val="0"/>
                        </a:spcAft>
                        <a:buClrTx/>
                        <a:buSzTx/>
                        <a:buFontTx/>
                        <a:buNone/>
                        <a:defRPr/>
                      </a:pP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201</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9</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9</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a:t>
                      </a: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16</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27891">
                <a:tc>
                  <a:txBody>
                    <a:bodyPr/>
                    <a:lstStyle/>
                    <a:p>
                      <a:pPr algn="ctr"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业务实现</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开发、测试</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609600" rtl="0" eaLnBrk="1" fontAlgn="ctr" latinLnBrk="0" hangingPunct="1">
                        <a:lnSpc>
                          <a:spcPct val="100000"/>
                        </a:lnSpc>
                        <a:spcBef>
                          <a:spcPts val="0"/>
                        </a:spcBef>
                        <a:spcAft>
                          <a:spcPts val="0"/>
                        </a:spcAft>
                        <a:buClrTx/>
                        <a:buSzTx/>
                        <a:buFontTx/>
                        <a:buNone/>
                        <a:defRPr/>
                      </a:pP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待定</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609600" rtl="0" eaLnBrk="1" fontAlgn="ctr" latinLnBrk="0" hangingPunct="1">
                        <a:lnSpc>
                          <a:spcPct val="100000"/>
                        </a:lnSpc>
                        <a:spcBef>
                          <a:spcPts val="0"/>
                        </a:spcBef>
                        <a:spcAft>
                          <a:spcPts val="0"/>
                        </a:spcAft>
                        <a:buClrTx/>
                        <a:buSzTx/>
                        <a:buFontTx/>
                        <a:buNone/>
                        <a:defRPr/>
                      </a:pP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待定</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27891">
                <a:tc>
                  <a:txBody>
                    <a:bodyPr/>
                    <a:lstStyle/>
                    <a:p>
                      <a:pPr algn="ctr"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项目上线</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系统部署、培训</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609600" rtl="0" eaLnBrk="1" fontAlgn="ctr" latinLnBrk="0" hangingPunct="1">
                        <a:lnSpc>
                          <a:spcPct val="100000"/>
                        </a:lnSpc>
                        <a:spcBef>
                          <a:spcPts val="0"/>
                        </a:spcBef>
                        <a:spcAft>
                          <a:spcPts val="0"/>
                        </a:spcAft>
                        <a:buClrTx/>
                        <a:buSzTx/>
                        <a:buFontTx/>
                        <a:buNone/>
                        <a:defRPr/>
                      </a:pP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2019.10</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609600" rtl="0" eaLnBrk="1" fontAlgn="ctr" latinLnBrk="0" hangingPunct="1">
                        <a:lnSpc>
                          <a:spcPct val="100000"/>
                        </a:lnSpc>
                        <a:spcBef>
                          <a:spcPts val="0"/>
                        </a:spcBef>
                        <a:spcAft>
                          <a:spcPts val="0"/>
                        </a:spcAft>
                        <a:buClrTx/>
                        <a:buSzTx/>
                        <a:buFontTx/>
                        <a:buNone/>
                        <a:defRPr/>
                      </a:pP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2019.10</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ustDataLst>
      <p:tags r:id="rId1"/>
    </p:custDataLst>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1920330" y="332656"/>
            <a:ext cx="9692640" cy="4050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kern="1200" spc="-50" baseline="0">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pPr lvl="0">
              <a:defRPr/>
            </a:pPr>
            <a:r>
              <a:rPr lang="zh-CN" altLang="en-US"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三阶段任务</a:t>
            </a:r>
            <a:endParaRPr lang="zh-CN" altLang="en-US" spc="-51" dirty="0">
              <a:solidFill>
                <a:schemeClr val="tx1">
                  <a:lumMod val="75000"/>
                  <a:lumOff val="25000"/>
                </a:schemeClr>
              </a:solidFill>
            </a:endParaRPr>
          </a:p>
        </p:txBody>
      </p:sp>
      <p:graphicFrame>
        <p:nvGraphicFramePr>
          <p:cNvPr id="3" name="表格 2"/>
          <p:cNvGraphicFramePr>
            <a:graphicFrameLocks noGrp="1"/>
          </p:cNvGraphicFramePr>
          <p:nvPr/>
        </p:nvGraphicFramePr>
        <p:xfrm>
          <a:off x="991653" y="1052736"/>
          <a:ext cx="9950192" cy="5443201"/>
        </p:xfrm>
        <a:graphic>
          <a:graphicData uri="http://schemas.openxmlformats.org/drawingml/2006/table">
            <a:tbl>
              <a:tblPr/>
              <a:tblGrid>
                <a:gridCol w="1512168"/>
                <a:gridCol w="2902168"/>
                <a:gridCol w="1418312"/>
                <a:gridCol w="1594216"/>
                <a:gridCol w="2523328"/>
              </a:tblGrid>
              <a:tr h="413688">
                <a:tc>
                  <a:txBody>
                    <a:bodyPr/>
                    <a:lstStyle/>
                    <a:p>
                      <a:pPr algn="ctr" fontAlgn="b"/>
                      <a:r>
                        <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类型</a:t>
                      </a:r>
                      <a:endPar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30A20"/>
                    </a:solidFill>
                  </a:tcPr>
                </a:tc>
                <a:tc>
                  <a:txBody>
                    <a:bodyPr/>
                    <a:lstStyle/>
                    <a:p>
                      <a:pPr algn="ctr" fontAlgn="ctr"/>
                      <a:r>
                        <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需求范围</a:t>
                      </a:r>
                      <a:endPar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30A20"/>
                    </a:solidFill>
                  </a:tcPr>
                </a:tc>
                <a:tc>
                  <a:txBody>
                    <a:bodyPr/>
                    <a:lstStyle/>
                    <a:p>
                      <a:pPr algn="ctr" fontAlgn="b"/>
                      <a:r>
                        <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计划开始时间</a:t>
                      </a:r>
                      <a:endPar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30A20"/>
                    </a:solidFill>
                  </a:tcPr>
                </a:tc>
                <a:tc>
                  <a:txBody>
                    <a:bodyPr/>
                    <a:lstStyle/>
                    <a:p>
                      <a:pPr algn="ctr" fontAlgn="b"/>
                      <a:r>
                        <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计划结束时间</a:t>
                      </a:r>
                      <a:endPar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30A20"/>
                    </a:solidFill>
                  </a:tcPr>
                </a:tc>
                <a:tc>
                  <a:txBody>
                    <a:bodyPr/>
                    <a:lstStyle/>
                    <a:p>
                      <a:pPr algn="ctr" fontAlgn="b"/>
                      <a:r>
                        <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备注</a:t>
                      </a:r>
                      <a:endParaRPr lang="zh-CN" altLang="en-US" sz="1600" b="0" i="0" u="none" strike="noStrike" dirty="0">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30A20"/>
                    </a:solidFill>
                  </a:tcPr>
                </a:tc>
              </a:tr>
              <a:tr h="601641">
                <a:tc rowSpan="4">
                  <a:txBody>
                    <a:bodyPr/>
                    <a:lstStyle/>
                    <a:p>
                      <a:pPr algn="ctr"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需求管理　</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p>
                      <a:pPr algn="ctr" fontAlgn="ct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p>
                      <a:pPr algn="ctr"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教育管理云平台</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学生管理</a:t>
                      </a:r>
                      <a:endParaRPr lang="en-US" altLang="zh-CN" sz="1400" b="0" i="0" u="none" strike="noStrike" dirty="0">
                        <a:solidFill>
                          <a:srgbClr val="00206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6">
                  <a:txBody>
                    <a:bodyPr/>
                    <a:lstStyle/>
                    <a:p>
                      <a:pPr algn="ctr" fontAlgn="ct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2019.9</a:t>
                      </a:r>
                      <a:endParaRPr 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6">
                  <a:txBody>
                    <a:bodyPr/>
                    <a:lstStyle/>
                    <a:p>
                      <a:pPr algn="ctr" fontAlgn="ct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2019.10</a:t>
                      </a:r>
                      <a:endParaRPr 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　</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50975">
                <a:tc vMerge="1">
                  <a:tcPr/>
                </a:tc>
                <a:tc>
                  <a:txBody>
                    <a:bodyPr/>
                    <a:lstStyle/>
                    <a:p>
                      <a:pPr algn="l"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教师管理</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50975">
                <a:tc vMerge="1">
                  <a:tcPr/>
                </a:tc>
                <a:tc>
                  <a:txBody>
                    <a:bodyPr/>
                    <a:lstStyle/>
                    <a:p>
                      <a:pPr algn="l"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人事管理</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98472">
                <a:tc vMerge="1">
                  <a:tcPr/>
                </a:tc>
                <a:tc>
                  <a:txBody>
                    <a:bodyPr/>
                    <a:lstStyle/>
                    <a:p>
                      <a:pPr algn="l"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校车考勤</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40249">
                <a:tc>
                  <a:txBody>
                    <a:bodyPr/>
                    <a:lstStyle/>
                    <a:p>
                      <a:pPr algn="ctr"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需求管理</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p>
                      <a:pPr algn="ctr" fontAlgn="ct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p>
                      <a:pPr algn="ctr"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大数据平台</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大数据平台</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29067">
                <a:tc>
                  <a:txBody>
                    <a:bodyPr/>
                    <a:lstStyle/>
                    <a:p>
                      <a:pPr algn="ctr"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方案确认</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需求规格说明书评审</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29067">
                <a:tc>
                  <a:txBody>
                    <a:bodyPr/>
                    <a:lstStyle/>
                    <a:p>
                      <a:pPr algn="ctr"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业务实现</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开发、测试</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609600" rtl="0" eaLnBrk="1" fontAlgn="ctr" latinLnBrk="0" hangingPunct="1">
                        <a:lnSpc>
                          <a:spcPct val="100000"/>
                        </a:lnSpc>
                        <a:spcBef>
                          <a:spcPts val="0"/>
                        </a:spcBef>
                        <a:spcAft>
                          <a:spcPts val="0"/>
                        </a:spcAft>
                        <a:buClrTx/>
                        <a:buSzTx/>
                        <a:buFontTx/>
                        <a:buNone/>
                        <a:defRPr/>
                      </a:pP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待定</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609600" rtl="0" eaLnBrk="1" fontAlgn="ctr" latinLnBrk="0" hangingPunct="1">
                        <a:lnSpc>
                          <a:spcPct val="100000"/>
                        </a:lnSpc>
                        <a:spcBef>
                          <a:spcPts val="0"/>
                        </a:spcBef>
                        <a:spcAft>
                          <a:spcPts val="0"/>
                        </a:spcAft>
                        <a:buClrTx/>
                        <a:buSzTx/>
                        <a:buFontTx/>
                        <a:buNone/>
                        <a:defRPr/>
                      </a:pP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待定</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29067">
                <a:tc>
                  <a:txBody>
                    <a:bodyPr/>
                    <a:lstStyle/>
                    <a:p>
                      <a:pPr algn="ctr" fontAlgn="ct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项目上线</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系统部署、培训</a:t>
                      </a:r>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609600" rtl="0" eaLnBrk="1" fontAlgn="ctr" latinLnBrk="0" hangingPunct="1">
                        <a:lnSpc>
                          <a:spcPct val="100000"/>
                        </a:lnSpc>
                        <a:spcBef>
                          <a:spcPts val="0"/>
                        </a:spcBef>
                        <a:spcAft>
                          <a:spcPts val="0"/>
                        </a:spcAft>
                        <a:buClrTx/>
                        <a:buSzTx/>
                        <a:buFontTx/>
                        <a:buNone/>
                        <a:defRPr/>
                      </a:pP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2019.11</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609600" rtl="0" eaLnBrk="1" fontAlgn="ctr" latinLnBrk="0" hangingPunct="1">
                        <a:lnSpc>
                          <a:spcPct val="100000"/>
                        </a:lnSpc>
                        <a:spcBef>
                          <a:spcPts val="0"/>
                        </a:spcBef>
                        <a:spcAft>
                          <a:spcPts val="0"/>
                        </a:spcAft>
                        <a:buClrTx/>
                        <a:buSzTx/>
                        <a:buFontTx/>
                        <a:buNone/>
                        <a:defRPr/>
                      </a:pPr>
                      <a:r>
                        <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rPr>
                        <a:t>2019.11</a:t>
                      </a:r>
                      <a:endParaRPr lang="en-US" altLang="zh-CN"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zh-CN" altLang="en-US" sz="1400" b="0" i="0" u="none" strike="noStrike" dirty="0">
                        <a:solidFill>
                          <a:srgbClr val="000000"/>
                        </a:solidFill>
                        <a:effectLst/>
                        <a:latin typeface="宋体" panose="02010600030101010101" pitchFamily="2" charset="-122"/>
                        <a:ea typeface="宋体" panose="02010600030101010101" pitchFamily="2" charset="-122"/>
                        <a:cs typeface="宋体" panose="02010600030101010101" pitchFamily="2" charset="-122"/>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ustDataLst>
      <p:tags r:id="rId1"/>
    </p:custDataLst>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custDataLst>
              <p:tags r:id="rId1"/>
            </p:custDataLst>
          </p:nvPr>
        </p:nvSpPr>
        <p:spPr>
          <a:xfrm>
            <a:off x="2854846" y="1697160"/>
            <a:ext cx="1494172" cy="2216150"/>
          </a:xfrm>
          <a:prstGeom prst="rect">
            <a:avLst/>
          </a:prstGeom>
          <a:noFill/>
        </p:spPr>
        <p:txBody>
          <a:bodyPr wrap="none"/>
          <a:lstStyle/>
          <a:p>
            <a:pPr eaLnBrk="1" fontAlgn="auto" hangingPunct="1">
              <a:spcBef>
                <a:spcPts val="0"/>
              </a:spcBef>
              <a:spcAft>
                <a:spcPts val="0"/>
              </a:spcAft>
              <a:defRPr/>
            </a:pPr>
            <a:r>
              <a:rPr lang="en-US" altLang="zh-CN" sz="13800" kern="0" spc="400" dirty="0">
                <a:solidFill>
                  <a:schemeClr val="tx1">
                    <a:lumMod val="75000"/>
                    <a:lumOff val="25000"/>
                  </a:schemeClr>
                </a:solidFill>
                <a:latin typeface="Bell MT" panose="02020503060305020303" pitchFamily="18" charset="0"/>
                <a:ea typeface="华文隶书" panose="02010800040101010101" pitchFamily="2" charset="-122"/>
                <a:cs typeface="Microsoft New Tai Lue" panose="020B0502040204020203" pitchFamily="34" charset="0"/>
              </a:rPr>
              <a:t>3</a:t>
            </a:r>
            <a:endParaRPr lang="zh-CN" altLang="en-US" sz="41300" kern="0" spc="400" dirty="0">
              <a:solidFill>
                <a:schemeClr val="tx1">
                  <a:lumMod val="75000"/>
                  <a:lumOff val="25000"/>
                </a:schemeClr>
              </a:solidFill>
              <a:latin typeface="Bell MT" panose="02020503060305020303" pitchFamily="18" charset="0"/>
              <a:ea typeface="华文隶书" panose="02010800040101010101" pitchFamily="2" charset="-122"/>
              <a:cs typeface="Microsoft New Tai Lue" panose="020B0502040204020203" pitchFamily="34" charset="0"/>
            </a:endParaRPr>
          </a:p>
        </p:txBody>
      </p:sp>
      <p:cxnSp>
        <p:nvCxnSpPr>
          <p:cNvPr id="8" name="直接连接符 18"/>
          <p:cNvCxnSpPr>
            <a:cxnSpLocks noChangeShapeType="1"/>
          </p:cNvCxnSpPr>
          <p:nvPr>
            <p:custDataLst>
              <p:tags r:id="rId2"/>
            </p:custDataLst>
          </p:nvPr>
        </p:nvCxnSpPr>
        <p:spPr bwMode="auto">
          <a:xfrm>
            <a:off x="9037016" y="185340"/>
            <a:ext cx="2914270" cy="1963738"/>
          </a:xfrm>
          <a:prstGeom prst="line">
            <a:avLst/>
          </a:prstGeom>
          <a:noFill/>
          <a:ln w="6350" algn="ctr">
            <a:solidFill>
              <a:srgbClr val="B482DA"/>
            </a:solidFill>
            <a:miter lim="800000"/>
          </a:ln>
        </p:spPr>
      </p:cxnSp>
      <p:cxnSp>
        <p:nvCxnSpPr>
          <p:cNvPr id="9" name="直接连接符 19"/>
          <p:cNvCxnSpPr>
            <a:cxnSpLocks noChangeShapeType="1"/>
          </p:cNvCxnSpPr>
          <p:nvPr>
            <p:custDataLst>
              <p:tags r:id="rId3"/>
            </p:custDataLst>
          </p:nvPr>
        </p:nvCxnSpPr>
        <p:spPr bwMode="auto">
          <a:xfrm>
            <a:off x="8171411" y="-27384"/>
            <a:ext cx="3657124" cy="2462213"/>
          </a:xfrm>
          <a:prstGeom prst="line">
            <a:avLst/>
          </a:prstGeom>
          <a:noFill/>
          <a:ln w="6350" algn="ctr">
            <a:solidFill>
              <a:srgbClr val="FFC000"/>
            </a:solidFill>
            <a:miter lim="800000"/>
          </a:ln>
        </p:spPr>
      </p:cxnSp>
      <p:cxnSp>
        <p:nvCxnSpPr>
          <p:cNvPr id="10" name="直接连接符 20"/>
          <p:cNvCxnSpPr>
            <a:cxnSpLocks noChangeShapeType="1"/>
          </p:cNvCxnSpPr>
          <p:nvPr>
            <p:custDataLst>
              <p:tags r:id="rId4"/>
            </p:custDataLst>
          </p:nvPr>
        </p:nvCxnSpPr>
        <p:spPr bwMode="auto">
          <a:xfrm>
            <a:off x="8488870" y="556815"/>
            <a:ext cx="3655008" cy="2463800"/>
          </a:xfrm>
          <a:prstGeom prst="line">
            <a:avLst/>
          </a:prstGeom>
          <a:noFill/>
          <a:ln w="6350" algn="ctr">
            <a:solidFill>
              <a:srgbClr val="BFBFBF"/>
            </a:solidFill>
            <a:miter lim="800000"/>
          </a:ln>
        </p:spPr>
      </p:cxnSp>
      <p:sp>
        <p:nvSpPr>
          <p:cNvPr id="11" name="文本框 10"/>
          <p:cNvSpPr txBox="1"/>
          <p:nvPr>
            <p:custDataLst>
              <p:tags r:id="rId5"/>
            </p:custDataLst>
          </p:nvPr>
        </p:nvSpPr>
        <p:spPr>
          <a:xfrm>
            <a:off x="4322328" y="2348880"/>
            <a:ext cx="3980931" cy="1368152"/>
          </a:xfrm>
          <a:prstGeom prst="rect">
            <a:avLst/>
          </a:prstGeom>
          <a:noFill/>
        </p:spPr>
        <p:txBody>
          <a:bodyPr/>
          <a:lstStyle/>
          <a:p>
            <a:pPr eaLnBrk="1" fontAlgn="auto" hangingPunct="1">
              <a:lnSpc>
                <a:spcPct val="150000"/>
              </a:lnSpc>
              <a:spcBef>
                <a:spcPts val="0"/>
              </a:spcBef>
              <a:spcAft>
                <a:spcPts val="0"/>
              </a:spcAft>
              <a:defRPr/>
            </a:pPr>
            <a:r>
              <a:rPr lang="zh-CN" altLang="en-US" sz="4000" b="1" kern="0" dirty="0">
                <a:solidFill>
                  <a:prstClr val="black">
                    <a:lumMod val="50000"/>
                    <a:lumOff val="50000"/>
                  </a:prstClr>
                </a:solidFill>
                <a:latin typeface="微软雅黑" panose="020B0503020204020204" pitchFamily="34" charset="-122"/>
                <a:ea typeface="微软雅黑" panose="020B0503020204020204" pitchFamily="34" charset="-122"/>
                <a:cs typeface="微软雅黑" panose="020B0503020204020204" pitchFamily="34" charset="-122"/>
              </a:rPr>
              <a:t>项目管理方案</a:t>
            </a:r>
            <a:endParaRPr lang="en-US" altLang="zh-CN" sz="4000" b="1" kern="0" dirty="0">
              <a:solidFill>
                <a:prstClr val="black">
                  <a:lumMod val="50000"/>
                  <a:lumOff val="50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1920330" y="332656"/>
            <a:ext cx="9692640" cy="4050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kern="1200" spc="-50" baseline="0">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pPr lvl="0">
              <a:defRPr/>
            </a:pPr>
            <a:r>
              <a:rPr lang="zh-CN" altLang="en-US"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项目团队管理</a:t>
            </a:r>
            <a:endParaRPr lang="zh-CN" altLang="en-US" spc="-51" dirty="0">
              <a:solidFill>
                <a:schemeClr val="tx1">
                  <a:lumMod val="75000"/>
                  <a:lumOff val="25000"/>
                </a:schemeClr>
              </a:solidFill>
            </a:endParaRPr>
          </a:p>
        </p:txBody>
      </p:sp>
      <p:graphicFrame>
        <p:nvGraphicFramePr>
          <p:cNvPr id="8" name="图表 3"/>
          <p:cNvGraphicFramePr/>
          <p:nvPr/>
        </p:nvGraphicFramePr>
        <p:xfrm>
          <a:off x="1488282" y="1484784"/>
          <a:ext cx="9217023" cy="455818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ustDataLst>
      <p:tags r:id="rId6"/>
    </p:custDataLst>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1920330" y="332656"/>
            <a:ext cx="9692640" cy="4050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kern="1200" spc="-50" baseline="0">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pPr lvl="0">
              <a:defRPr/>
            </a:pPr>
            <a:r>
              <a:rPr lang="zh-CN" altLang="en-US"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项目进度管理</a:t>
            </a:r>
            <a:endParaRPr lang="zh-CN" altLang="en-US" spc="-51" dirty="0">
              <a:solidFill>
                <a:schemeClr val="tx1">
                  <a:lumMod val="75000"/>
                  <a:lumOff val="25000"/>
                </a:schemeClr>
              </a:solidFill>
            </a:endParaRPr>
          </a:p>
        </p:txBody>
      </p:sp>
      <p:sp>
        <p:nvSpPr>
          <p:cNvPr id="5" name="矩形 6"/>
          <p:cNvSpPr>
            <a:spLocks noChangeArrowheads="1"/>
          </p:cNvSpPr>
          <p:nvPr/>
        </p:nvSpPr>
        <p:spPr bwMode="auto">
          <a:xfrm>
            <a:off x="1945285" y="1124744"/>
            <a:ext cx="1210588" cy="400110"/>
          </a:xfrm>
          <a:prstGeom prst="rect">
            <a:avLst/>
          </a:prstGeom>
          <a:noFill/>
          <a:ln w="9525">
            <a:noFill/>
            <a:miter lim="800000"/>
          </a:ln>
        </p:spPr>
        <p:txBody>
          <a:bodyPr wrap="none">
            <a:spAutoFit/>
          </a:bodyPr>
          <a:lstStyle/>
          <a:p>
            <a:pPr eaLnBrk="0" hangingPunct="0"/>
            <a:r>
              <a:rPr lang="zh-CN" altLang="en-US" sz="2000" dirty="0">
                <a:latin typeface="微软雅黑" panose="020B0503020204020204" pitchFamily="34" charset="-122"/>
                <a:ea typeface="微软雅黑" panose="020B0503020204020204" pitchFamily="34" charset="-122"/>
              </a:rPr>
              <a:t>计划管理</a:t>
            </a:r>
            <a:endParaRPr lang="zh-CN" altLang="en-US" sz="2000" dirty="0">
              <a:latin typeface="微软雅黑" panose="020B0503020204020204" pitchFamily="34" charset="-122"/>
              <a:ea typeface="微软雅黑" panose="020B0503020204020204" pitchFamily="34" charset="-122"/>
            </a:endParaRPr>
          </a:p>
        </p:txBody>
      </p:sp>
      <p:sp>
        <p:nvSpPr>
          <p:cNvPr id="6" name="矩形 7"/>
          <p:cNvSpPr>
            <a:spLocks noChangeArrowheads="1"/>
          </p:cNvSpPr>
          <p:nvPr/>
        </p:nvSpPr>
        <p:spPr bwMode="auto">
          <a:xfrm>
            <a:off x="2064346" y="1590503"/>
            <a:ext cx="8497888" cy="954107"/>
          </a:xfrm>
          <a:prstGeom prst="rect">
            <a:avLst/>
          </a:prstGeom>
          <a:noFill/>
          <a:ln w="9525">
            <a:noFill/>
            <a:miter lim="800000"/>
          </a:ln>
        </p:spPr>
        <p:txBody>
          <a:bodyPr>
            <a:spAutoFit/>
          </a:bodyPr>
          <a:lstStyle/>
          <a:p>
            <a:pPr eaLnBrk="0" hangingPunct="0">
              <a:spcBef>
                <a:spcPct val="50000"/>
              </a:spcBef>
            </a:pPr>
            <a:r>
              <a:rPr lang="zh-CN" altLang="en-US" sz="1400" dirty="0">
                <a:latin typeface="微软雅黑" panose="020B0503020204020204" pitchFamily="34" charset="-122"/>
                <a:ea typeface="微软雅黑" panose="020B0503020204020204" pitchFamily="34" charset="-122"/>
              </a:rPr>
              <a:t>采用小步快跑方式进行计划实施；</a:t>
            </a:r>
            <a:endParaRPr lang="en-US" altLang="zh-CN" sz="1400" dirty="0">
              <a:latin typeface="微软雅黑" panose="020B0503020204020204" pitchFamily="34" charset="-122"/>
              <a:ea typeface="微软雅黑" panose="020B0503020204020204" pitchFamily="34" charset="-122"/>
            </a:endParaRPr>
          </a:p>
          <a:p>
            <a:pPr eaLnBrk="0" hangingPunct="0">
              <a:spcBef>
                <a:spcPct val="50000"/>
              </a:spcBef>
            </a:pPr>
            <a:r>
              <a:rPr lang="zh-CN" altLang="en-US" sz="1400" dirty="0">
                <a:latin typeface="微软雅黑" panose="020B0503020204020204" pitchFamily="34" charset="-122"/>
                <a:ea typeface="微软雅黑" panose="020B0503020204020204" pitchFamily="34" charset="-122"/>
              </a:rPr>
              <a:t>在实施过程中制定以</a:t>
            </a:r>
            <a:r>
              <a:rPr lang="zh-CN" altLang="en-US" sz="1400" dirty="0">
                <a:solidFill>
                  <a:srgbClr val="FF0000"/>
                </a:solidFill>
                <a:latin typeface="微软雅黑" panose="020B0503020204020204" pitchFamily="34" charset="-122"/>
                <a:ea typeface="微软雅黑" panose="020B0503020204020204" pitchFamily="34" charset="-122"/>
              </a:rPr>
              <a:t>阶段</a:t>
            </a:r>
            <a:r>
              <a:rPr lang="zh-CN" altLang="en-US" sz="1400" dirty="0">
                <a:latin typeface="微软雅黑" panose="020B0503020204020204" pitchFamily="34" charset="-122"/>
                <a:ea typeface="微软雅黑" panose="020B0503020204020204" pitchFamily="34" charset="-122"/>
              </a:rPr>
              <a:t>为里程碑，</a:t>
            </a:r>
            <a:r>
              <a:rPr lang="zh-CN" altLang="en-US" sz="1400" dirty="0">
                <a:solidFill>
                  <a:srgbClr val="FF0000"/>
                </a:solidFill>
                <a:latin typeface="微软雅黑" panose="020B0503020204020204" pitchFamily="34" charset="-122"/>
                <a:ea typeface="微软雅黑" panose="020B0503020204020204" pitchFamily="34" charset="-122"/>
              </a:rPr>
              <a:t>周</a:t>
            </a:r>
            <a:r>
              <a:rPr lang="zh-CN" altLang="en-US" sz="1400" dirty="0">
                <a:latin typeface="微软雅黑" panose="020B0503020204020204" pitchFamily="34" charset="-122"/>
                <a:ea typeface="微软雅黑" panose="020B0503020204020204" pitchFamily="34" charset="-122"/>
              </a:rPr>
              <a:t>为任务活动单位及追踪目标的详细计划；</a:t>
            </a:r>
            <a:endParaRPr lang="en-US" altLang="zh-CN" sz="1400" dirty="0">
              <a:latin typeface="微软雅黑" panose="020B0503020204020204" pitchFamily="34" charset="-122"/>
              <a:ea typeface="微软雅黑" panose="020B0503020204020204" pitchFamily="34" charset="-122"/>
            </a:endParaRPr>
          </a:p>
          <a:p>
            <a:pPr eaLnBrk="0" hangingPunct="0">
              <a:spcBef>
                <a:spcPct val="50000"/>
              </a:spcBef>
            </a:pPr>
            <a:r>
              <a:rPr lang="zh-CN" altLang="en-US" sz="1400" dirty="0">
                <a:latin typeface="微软雅黑" panose="020B0503020204020204" pitchFamily="34" charset="-122"/>
                <a:ea typeface="微软雅黑" panose="020B0503020204020204" pitchFamily="34" charset="-122"/>
              </a:rPr>
              <a:t>针对项目的开发内容，按周制定每一项开发的开发计划；</a:t>
            </a:r>
            <a:endParaRPr lang="zh-CN" altLang="en-US" sz="1400" dirty="0">
              <a:latin typeface="微软雅黑" panose="020B0503020204020204" pitchFamily="34" charset="-122"/>
              <a:ea typeface="微软雅黑" panose="020B0503020204020204" pitchFamily="34" charset="-122"/>
            </a:endParaRPr>
          </a:p>
        </p:txBody>
      </p:sp>
      <p:sp>
        <p:nvSpPr>
          <p:cNvPr id="9" name="矩形 6"/>
          <p:cNvSpPr>
            <a:spLocks noChangeArrowheads="1"/>
          </p:cNvSpPr>
          <p:nvPr/>
        </p:nvSpPr>
        <p:spPr bwMode="auto">
          <a:xfrm>
            <a:off x="1945286" y="2956882"/>
            <a:ext cx="1210588" cy="400110"/>
          </a:xfrm>
          <a:prstGeom prst="rect">
            <a:avLst/>
          </a:prstGeom>
          <a:noFill/>
          <a:ln w="9525">
            <a:noFill/>
            <a:miter lim="800000"/>
          </a:ln>
        </p:spPr>
        <p:txBody>
          <a:bodyPr wrap="none">
            <a:spAutoFit/>
          </a:bodyPr>
          <a:lstStyle/>
          <a:p>
            <a:pPr eaLnBrk="0" hangingPunct="0"/>
            <a:r>
              <a:rPr lang="zh-CN" altLang="en-US" sz="2000" dirty="0">
                <a:latin typeface="微软雅黑" panose="020B0503020204020204" pitchFamily="34" charset="-122"/>
                <a:ea typeface="微软雅黑" panose="020B0503020204020204" pitchFamily="34" charset="-122"/>
              </a:rPr>
              <a:t>进度管理</a:t>
            </a:r>
            <a:endParaRPr lang="zh-CN" altLang="en-US" sz="2000" dirty="0">
              <a:latin typeface="微软雅黑" panose="020B0503020204020204" pitchFamily="34" charset="-122"/>
              <a:ea typeface="微软雅黑" panose="020B0503020204020204" pitchFamily="34" charset="-122"/>
            </a:endParaRPr>
          </a:p>
        </p:txBody>
      </p:sp>
      <p:sp>
        <p:nvSpPr>
          <p:cNvPr id="10" name="Rectangle 3"/>
          <p:cNvSpPr txBox="1">
            <a:spLocks noChangeArrowheads="1"/>
          </p:cNvSpPr>
          <p:nvPr/>
        </p:nvSpPr>
        <p:spPr bwMode="auto">
          <a:xfrm>
            <a:off x="1945284" y="3381604"/>
            <a:ext cx="9498815" cy="3110731"/>
          </a:xfrm>
          <a:prstGeom prst="rect">
            <a:avLst/>
          </a:prstGeom>
          <a:noFill/>
          <a:ln>
            <a:noFill/>
          </a:ln>
        </p:spPr>
        <p:txBody>
          <a:bodyPr lIns="45720" rIns="45720"/>
          <a:lstStyle>
            <a:lvl1pPr marL="228600" indent="-228600" algn="l" rtl="0" eaLnBrk="0" fontAlgn="base" hangingPunct="0">
              <a:spcBef>
                <a:spcPct val="0"/>
              </a:spcBef>
              <a:spcAft>
                <a:spcPct val="0"/>
              </a:spcAft>
              <a:buClr>
                <a:schemeClr val="accent2"/>
              </a:buClr>
              <a:buFont typeface="Wingdings" panose="05000000000000000000" pitchFamily="2" charset="2"/>
              <a:buChar char="§"/>
              <a:defRPr sz="3200">
                <a:solidFill>
                  <a:schemeClr val="tx1"/>
                </a:solidFill>
                <a:latin typeface="+mn-lt"/>
                <a:ea typeface="宋体" panose="02010600030101010101" pitchFamily="2" charset="-122"/>
                <a:cs typeface="+mn-cs"/>
              </a:defRPr>
            </a:lvl1pPr>
            <a:lvl2pPr marL="571500" indent="-171450" algn="l" rtl="0" eaLnBrk="0" fontAlgn="base" hangingPunct="0">
              <a:spcBef>
                <a:spcPct val="25000"/>
              </a:spcBef>
              <a:spcAft>
                <a:spcPct val="15000"/>
              </a:spcAft>
              <a:buClr>
                <a:schemeClr val="accent2"/>
              </a:buClr>
              <a:buFont typeface="Arial" panose="020B0604020202020204" pitchFamily="34" charset="0"/>
              <a:buChar char="–"/>
              <a:defRPr sz="1400">
                <a:solidFill>
                  <a:schemeClr val="tx1"/>
                </a:solidFill>
                <a:latin typeface="+mn-lt"/>
                <a:ea typeface="宋体" panose="02010600030101010101" pitchFamily="2" charset="-122"/>
                <a:cs typeface="+mn-cs"/>
              </a:defRPr>
            </a:lvl2pPr>
            <a:lvl3pPr marL="857250" indent="-171450" algn="l" rtl="0" eaLnBrk="0" fontAlgn="base" hangingPunct="0">
              <a:spcBef>
                <a:spcPct val="20000"/>
              </a:spcBef>
              <a:spcAft>
                <a:spcPct val="0"/>
              </a:spcAft>
              <a:buClr>
                <a:schemeClr val="accent2"/>
              </a:buClr>
              <a:buFont typeface="Arial" panose="020B0604020202020204" pitchFamily="34" charset="0"/>
              <a:buChar char="–"/>
              <a:defRPr sz="1400">
                <a:solidFill>
                  <a:schemeClr val="tx1"/>
                </a:solidFill>
                <a:latin typeface="+mn-lt"/>
                <a:ea typeface="宋体" panose="02010600030101010101" pitchFamily="2" charset="-122"/>
                <a:cs typeface="+mn-cs"/>
              </a:defRPr>
            </a:lvl3pPr>
            <a:lvl4pPr marL="1200150" indent="-171450" algn="l" rtl="0" eaLnBrk="0" fontAlgn="base" hangingPunct="0">
              <a:spcBef>
                <a:spcPct val="20000"/>
              </a:spcBef>
              <a:spcAft>
                <a:spcPct val="0"/>
              </a:spcAft>
              <a:buClr>
                <a:schemeClr val="accent2"/>
              </a:buClr>
              <a:buChar char="–"/>
              <a:defRPr sz="1400">
                <a:solidFill>
                  <a:schemeClr val="tx1"/>
                </a:solidFill>
                <a:latin typeface="+mn-lt"/>
                <a:ea typeface="宋体" panose="02010600030101010101" pitchFamily="2" charset="-122"/>
                <a:cs typeface="+mn-cs"/>
              </a:defRPr>
            </a:lvl4pPr>
            <a:lvl5pPr marL="1543050" indent="-171450" algn="l" rtl="0" eaLnBrk="0" fontAlgn="base" hangingPunct="0">
              <a:spcBef>
                <a:spcPct val="20000"/>
              </a:spcBef>
              <a:spcAft>
                <a:spcPct val="0"/>
              </a:spcAft>
              <a:buClr>
                <a:schemeClr val="accent2"/>
              </a:buClr>
              <a:buFont typeface="Arial" panose="020B0604020202020204" pitchFamily="34" charset="0"/>
              <a:buChar char="–"/>
              <a:defRPr sz="1400">
                <a:solidFill>
                  <a:schemeClr val="tx1"/>
                </a:solidFill>
                <a:latin typeface="+mn-lt"/>
                <a:ea typeface="宋体" panose="02010600030101010101" pitchFamily="2" charset="-122"/>
                <a:cs typeface="+mn-cs"/>
              </a:defRPr>
            </a:lvl5pPr>
            <a:lvl6pPr marL="2000250" indent="-171450" algn="l" rtl="0" eaLnBrk="1" fontAlgn="base" hangingPunct="1">
              <a:spcBef>
                <a:spcPct val="20000"/>
              </a:spcBef>
              <a:spcAft>
                <a:spcPct val="0"/>
              </a:spcAft>
              <a:buClr>
                <a:schemeClr val="accent2"/>
              </a:buClr>
              <a:buFont typeface="Arial" panose="020B0604020202020204" pitchFamily="34" charset="0"/>
              <a:buChar char="–"/>
              <a:defRPr sz="1400">
                <a:solidFill>
                  <a:schemeClr val="tx1"/>
                </a:solidFill>
                <a:latin typeface="+mn-lt"/>
                <a:cs typeface="+mn-cs"/>
              </a:defRPr>
            </a:lvl6pPr>
            <a:lvl7pPr marL="2457450" indent="-171450" algn="l" rtl="0" eaLnBrk="1" fontAlgn="base" hangingPunct="1">
              <a:spcBef>
                <a:spcPct val="20000"/>
              </a:spcBef>
              <a:spcAft>
                <a:spcPct val="0"/>
              </a:spcAft>
              <a:buClr>
                <a:schemeClr val="accent2"/>
              </a:buClr>
              <a:buFont typeface="Arial" panose="020B0604020202020204" pitchFamily="34" charset="0"/>
              <a:buChar char="–"/>
              <a:defRPr sz="1400">
                <a:solidFill>
                  <a:schemeClr val="tx1"/>
                </a:solidFill>
                <a:latin typeface="+mn-lt"/>
                <a:cs typeface="+mn-cs"/>
              </a:defRPr>
            </a:lvl7pPr>
            <a:lvl8pPr marL="2914650" indent="-171450" algn="l" rtl="0" eaLnBrk="1" fontAlgn="base" hangingPunct="1">
              <a:spcBef>
                <a:spcPct val="20000"/>
              </a:spcBef>
              <a:spcAft>
                <a:spcPct val="0"/>
              </a:spcAft>
              <a:buClr>
                <a:schemeClr val="accent2"/>
              </a:buClr>
              <a:buFont typeface="Arial" panose="020B0604020202020204" pitchFamily="34" charset="0"/>
              <a:buChar char="–"/>
              <a:defRPr sz="1400">
                <a:solidFill>
                  <a:schemeClr val="tx1"/>
                </a:solidFill>
                <a:latin typeface="+mn-lt"/>
                <a:cs typeface="+mn-cs"/>
              </a:defRPr>
            </a:lvl8pPr>
            <a:lvl9pPr marL="3371850" indent="-171450" algn="l" rtl="0" eaLnBrk="1" fontAlgn="base" hangingPunct="1">
              <a:spcBef>
                <a:spcPct val="20000"/>
              </a:spcBef>
              <a:spcAft>
                <a:spcPct val="0"/>
              </a:spcAft>
              <a:buClr>
                <a:schemeClr val="accent2"/>
              </a:buClr>
              <a:buFont typeface="Arial" panose="020B0604020202020204" pitchFamily="34" charset="0"/>
              <a:buChar char="–"/>
              <a:defRPr sz="1400">
                <a:solidFill>
                  <a:schemeClr val="tx1"/>
                </a:solidFill>
                <a:latin typeface="+mn-lt"/>
                <a:cs typeface="+mn-cs"/>
              </a:defRPr>
            </a:lvl9pPr>
          </a:lstStyle>
          <a:p>
            <a:pPr>
              <a:buClr>
                <a:srgbClr val="FF0000"/>
              </a:buClr>
              <a:buFont typeface="Wingdings" panose="05000000000000000000" pitchFamily="2" charset="2"/>
              <a:buChar char="p"/>
              <a:defRPr/>
            </a:pPr>
            <a:r>
              <a:rPr lang="zh-CN" altLang="en-US" sz="1600" dirty="0">
                <a:latin typeface="微软雅黑" panose="020B0503020204020204" pitchFamily="34" charset="-122"/>
                <a:ea typeface="微软雅黑" panose="020B0503020204020204" pitchFamily="34" charset="-122"/>
                <a:cs typeface="Arial" panose="020B0604020202020204" pitchFamily="34" charset="0"/>
              </a:rPr>
              <a:t>要点</a:t>
            </a: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a:p>
            <a:pPr lvl="1">
              <a:buClr>
                <a:srgbClr val="FF0000"/>
              </a:buClr>
              <a:buFont typeface="Wingdings" panose="05000000000000000000" pitchFamily="2" charset="2"/>
              <a:buChar char="ü"/>
              <a:defRPr/>
            </a:pPr>
            <a:r>
              <a:rPr lang="zh-CN" altLang="en-US" dirty="0">
                <a:latin typeface="微软雅黑" panose="020B0503020204020204" pitchFamily="34" charset="-122"/>
                <a:ea typeface="微软雅黑" panose="020B0503020204020204" pitchFamily="34" charset="-122"/>
                <a:cs typeface="Arial" panose="020B0604020202020204" pitchFamily="34" charset="0"/>
              </a:rPr>
              <a:t>每周</a:t>
            </a:r>
            <a:r>
              <a:rPr lang="zh-CN" altLang="en-US" dirty="0">
                <a:solidFill>
                  <a:srgbClr val="FF0000"/>
                </a:solidFill>
                <a:latin typeface="微软雅黑" panose="020B0503020204020204" pitchFamily="34" charset="-122"/>
                <a:ea typeface="微软雅黑" panose="020B0503020204020204" pitchFamily="34" charset="-122"/>
                <a:cs typeface="Arial" panose="020B0604020202020204" pitchFamily="34" charset="0"/>
              </a:rPr>
              <a:t>周五</a:t>
            </a:r>
            <a:r>
              <a:rPr lang="en-US" altLang="zh-CN" dirty="0">
                <a:solidFill>
                  <a:srgbClr val="FF0000"/>
                </a:solidFill>
                <a:latin typeface="微软雅黑" panose="020B0503020204020204" pitchFamily="34" charset="-122"/>
                <a:ea typeface="微软雅黑" panose="020B0503020204020204" pitchFamily="34" charset="-122"/>
                <a:cs typeface="Arial" panose="020B0604020202020204" pitchFamily="34" charset="0"/>
              </a:rPr>
              <a:t>14</a:t>
            </a:r>
            <a:r>
              <a:rPr lang="zh-CN" altLang="en-US" dirty="0">
                <a:solidFill>
                  <a:srgbClr val="FF0000"/>
                </a:solidFill>
                <a:latin typeface="微软雅黑" panose="020B0503020204020204" pitchFamily="34" charset="-122"/>
                <a:ea typeface="微软雅黑" panose="020B0503020204020204" pitchFamily="34" charset="-122"/>
                <a:cs typeface="Arial" panose="020B0604020202020204" pitchFamily="34" charset="0"/>
              </a:rPr>
              <a:t>点召</a:t>
            </a:r>
            <a:r>
              <a:rPr lang="zh-CN" altLang="en-US" dirty="0">
                <a:latin typeface="微软雅黑" panose="020B0503020204020204" pitchFamily="34" charset="-122"/>
                <a:ea typeface="微软雅黑" panose="020B0503020204020204" pitchFamily="34" charset="-122"/>
                <a:cs typeface="Arial" panose="020B0604020202020204" pitchFamily="34" charset="0"/>
              </a:rPr>
              <a:t>开项目组周例会；要求各小组负责人、关键成员参加，如有时间调整则提前通知</a:t>
            </a:r>
            <a:endParaRPr lang="zh-CN" altLang="en-US" dirty="0">
              <a:latin typeface="微软雅黑" panose="020B0503020204020204" pitchFamily="34" charset="-122"/>
              <a:ea typeface="微软雅黑" panose="020B0503020204020204" pitchFamily="34" charset="-122"/>
              <a:cs typeface="Arial" panose="020B0604020202020204" pitchFamily="34" charset="0"/>
            </a:endParaRPr>
          </a:p>
          <a:p>
            <a:pPr lvl="1">
              <a:buClr>
                <a:srgbClr val="FF0000"/>
              </a:buClr>
              <a:buFont typeface="Wingdings" panose="05000000000000000000" pitchFamily="2" charset="2"/>
              <a:buChar char="ü"/>
              <a:defRPr/>
            </a:pPr>
            <a:r>
              <a:rPr lang="zh-CN" altLang="en-US" dirty="0">
                <a:latin typeface="微软雅黑" panose="020B0503020204020204" pitchFamily="34" charset="-122"/>
                <a:ea typeface="微软雅黑" panose="020B0503020204020204" pitchFamily="34" charset="-122"/>
                <a:cs typeface="Arial" panose="020B0604020202020204" pitchFamily="34" charset="0"/>
              </a:rPr>
              <a:t>项目例会上对于存在的未解决问题，各问题责任人对问题状态和解决情况进行解释和通报</a:t>
            </a:r>
            <a:endParaRPr lang="zh-CN" altLang="en-US" dirty="0">
              <a:latin typeface="微软雅黑" panose="020B0503020204020204" pitchFamily="34" charset="-122"/>
              <a:ea typeface="微软雅黑" panose="020B0503020204020204" pitchFamily="34" charset="-122"/>
              <a:cs typeface="Arial" panose="020B0604020202020204" pitchFamily="34" charset="0"/>
            </a:endParaRPr>
          </a:p>
          <a:p>
            <a:pPr lvl="1">
              <a:buClr>
                <a:srgbClr val="FF0000"/>
              </a:buClr>
              <a:buFont typeface="Wingdings" panose="05000000000000000000" pitchFamily="2" charset="2"/>
              <a:buChar char="ü"/>
              <a:defRPr/>
            </a:pPr>
            <a:r>
              <a:rPr lang="zh-CN" altLang="en-US" dirty="0">
                <a:latin typeface="微软雅黑" panose="020B0503020204020204" pitchFamily="34" charset="-122"/>
                <a:ea typeface="微软雅黑" panose="020B0503020204020204" pitchFamily="34" charset="-122"/>
                <a:cs typeface="Arial" panose="020B0604020202020204" pitchFamily="34" charset="0"/>
              </a:rPr>
              <a:t>，检查项目进度、存在问题和风险，以及项目的整体状态。</a:t>
            </a:r>
            <a:endParaRPr lang="zh-CN" altLang="en-US" dirty="0">
              <a:latin typeface="微软雅黑" panose="020B0503020204020204" pitchFamily="34" charset="-122"/>
              <a:ea typeface="微软雅黑" panose="020B0503020204020204" pitchFamily="34" charset="-122"/>
              <a:cs typeface="Arial" panose="020B0604020202020204" pitchFamily="34" charset="0"/>
            </a:endParaRPr>
          </a:p>
          <a:p>
            <a:pPr lvl="1">
              <a:buClr>
                <a:srgbClr val="FF0000"/>
              </a:buClr>
              <a:buFont typeface="Wingdings" panose="05000000000000000000" pitchFamily="2" charset="2"/>
              <a:buChar char="ü"/>
              <a:defRPr/>
            </a:pPr>
            <a:r>
              <a:rPr lang="zh-CN" altLang="en-US" dirty="0">
                <a:latin typeface="微软雅黑" panose="020B0503020204020204" pitchFamily="34" charset="-122"/>
                <a:ea typeface="微软雅黑" panose="020B0503020204020204" pitchFamily="34" charset="-122"/>
                <a:cs typeface="Arial" panose="020B0604020202020204" pitchFamily="34" charset="0"/>
              </a:rPr>
              <a:t>项目例会上，安排未来两周工作计划</a:t>
            </a:r>
            <a:endParaRPr lang="zh-CN" altLang="en-US" dirty="0">
              <a:latin typeface="微软雅黑" panose="020B0503020204020204" pitchFamily="34" charset="-122"/>
              <a:ea typeface="微软雅黑" panose="020B0503020204020204" pitchFamily="34" charset="-122"/>
              <a:cs typeface="Arial" panose="020B0604020202020204" pitchFamily="34" charset="0"/>
            </a:endParaRPr>
          </a:p>
          <a:p>
            <a:pPr lvl="1">
              <a:buClr>
                <a:srgbClr val="FF0000"/>
              </a:buClr>
              <a:buFont typeface="Wingdings" panose="05000000000000000000" pitchFamily="2" charset="2"/>
              <a:buChar char="ü"/>
              <a:defRPr/>
            </a:pPr>
            <a:r>
              <a:rPr lang="zh-CN" altLang="en-US" dirty="0">
                <a:latin typeface="微软雅黑" panose="020B0503020204020204" pitchFamily="34" charset="-122"/>
                <a:ea typeface="微软雅黑" panose="020B0503020204020204" pitchFamily="34" charset="-122"/>
                <a:cs typeface="Arial" panose="020B0604020202020204" pitchFamily="34" charset="0"/>
              </a:rPr>
              <a:t>项目状态报告以周为单位发送给项目管理层及领导小组</a:t>
            </a:r>
            <a:endParaRPr lang="en-US" altLang="zh-CN" dirty="0">
              <a:latin typeface="微软雅黑" panose="020B0503020204020204" pitchFamily="34" charset="-122"/>
              <a:ea typeface="微软雅黑" panose="020B0503020204020204" pitchFamily="34" charset="-122"/>
              <a:cs typeface="Arial" panose="020B0604020202020204" pitchFamily="34" charset="0"/>
            </a:endParaRPr>
          </a:p>
          <a:p>
            <a:pPr lvl="1">
              <a:buClr>
                <a:srgbClr val="FF0000"/>
              </a:buClr>
              <a:buFont typeface="Wingdings" panose="05000000000000000000" pitchFamily="2" charset="2"/>
              <a:buChar char="ü"/>
              <a:defRPr/>
            </a:pPr>
            <a:r>
              <a:rPr lang="zh-CN" altLang="en-US" dirty="0">
                <a:latin typeface="微软雅黑" panose="020B0503020204020204" pitchFamily="34" charset="-122"/>
                <a:ea typeface="微软雅黑" panose="020B0503020204020204" pitchFamily="34" charset="-122"/>
                <a:cs typeface="Arial" panose="020B0604020202020204" pitchFamily="34" charset="0"/>
              </a:rPr>
              <a:t>以月度为单位组织项目管理层进度例会</a:t>
            </a:r>
            <a:endParaRPr lang="en-US" altLang="zh-CN" dirty="0">
              <a:latin typeface="微软雅黑" panose="020B0503020204020204" pitchFamily="34" charset="-122"/>
              <a:ea typeface="微软雅黑" panose="020B0503020204020204" pitchFamily="34" charset="-122"/>
              <a:cs typeface="Arial" panose="020B0604020202020204" pitchFamily="34" charset="0"/>
            </a:endParaRPr>
          </a:p>
          <a:p>
            <a:pPr>
              <a:buClr>
                <a:srgbClr val="FF0000"/>
              </a:buClr>
              <a:buFont typeface="Wingdings" panose="05000000000000000000" pitchFamily="2" charset="2"/>
              <a:buChar char="p"/>
              <a:defRPr/>
            </a:pPr>
            <a:r>
              <a:rPr lang="zh-CN" altLang="en-US" sz="1600" dirty="0">
                <a:latin typeface="微软雅黑" panose="020B0503020204020204" pitchFamily="34" charset="-122"/>
                <a:ea typeface="微软雅黑" panose="020B0503020204020204" pitchFamily="34" charset="-122"/>
                <a:cs typeface="Arial" panose="020B0604020202020204" pitchFamily="34" charset="0"/>
              </a:rPr>
              <a:t>工具</a:t>
            </a: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a:p>
            <a:pPr lvl="1">
              <a:buClr>
                <a:srgbClr val="FF0000"/>
              </a:buClr>
              <a:buFont typeface="Wingdings" panose="05000000000000000000" pitchFamily="2" charset="2"/>
              <a:buChar char="ü"/>
              <a:defRPr/>
            </a:pPr>
            <a:r>
              <a:rPr lang="zh-CN" altLang="en-US" dirty="0">
                <a:latin typeface="微软雅黑" panose="020B0503020204020204" pitchFamily="34" charset="-122"/>
                <a:ea typeface="微软雅黑" panose="020B0503020204020204" pitchFamily="34" charset="-122"/>
                <a:cs typeface="Arial" panose="020B0604020202020204" pitchFamily="34" charset="0"/>
              </a:rPr>
              <a:t>项目状态报告</a:t>
            </a:r>
            <a:endParaRPr lang="zh-CN" altLang="en-US" dirty="0">
              <a:latin typeface="微软雅黑" panose="020B0503020204020204" pitchFamily="34" charset="-122"/>
              <a:ea typeface="微软雅黑" panose="020B0503020204020204" pitchFamily="34" charset="-122"/>
              <a:cs typeface="Arial" panose="020B0604020202020204" pitchFamily="34"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1920330" y="332656"/>
            <a:ext cx="9692640" cy="4050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kern="1200" spc="-50" baseline="0">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pPr lvl="0">
              <a:defRPr/>
            </a:pPr>
            <a:r>
              <a:rPr lang="zh-CN" altLang="en-US"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项目沟通机制</a:t>
            </a:r>
            <a:endParaRPr lang="zh-CN" altLang="en-US" spc="-51" dirty="0">
              <a:solidFill>
                <a:schemeClr val="tx1">
                  <a:lumMod val="75000"/>
                  <a:lumOff val="25000"/>
                </a:schemeClr>
              </a:solidFill>
            </a:endParaRPr>
          </a:p>
        </p:txBody>
      </p:sp>
      <p:grpSp>
        <p:nvGrpSpPr>
          <p:cNvPr id="8" name="组合 28"/>
          <p:cNvGrpSpPr/>
          <p:nvPr/>
        </p:nvGrpSpPr>
        <p:grpSpPr>
          <a:xfrm>
            <a:off x="1558702" y="1290551"/>
            <a:ext cx="8749145" cy="4946761"/>
            <a:chOff x="860056" y="1171575"/>
            <a:chExt cx="7725144" cy="4365238"/>
          </a:xfrm>
        </p:grpSpPr>
        <p:sp>
          <p:nvSpPr>
            <p:cNvPr id="11" name="Rectangle 3"/>
            <p:cNvSpPr>
              <a:spLocks noChangeArrowheads="1"/>
            </p:cNvSpPr>
            <p:nvPr/>
          </p:nvSpPr>
          <p:spPr bwMode="auto">
            <a:xfrm>
              <a:off x="3467100" y="1171575"/>
              <a:ext cx="2070629" cy="685800"/>
            </a:xfrm>
            <a:prstGeom prst="rect">
              <a:avLst/>
            </a:prstGeom>
            <a:solidFill>
              <a:srgbClr val="808080"/>
            </a:solidFill>
            <a:ln w="9525">
              <a:noFill/>
              <a:miter lim="800000"/>
            </a:ln>
            <a:effectLst/>
          </p:spPr>
          <p:txBody>
            <a:bodyPr wrap="none" anchor="ctr"/>
            <a:lstStyle/>
            <a:p>
              <a:pPr marL="0" marR="0" lvl="0" indent="0" algn="ctr" defTabSz="914400" eaLnBrk="0" fontAlgn="auto" latinLnBrk="0" hangingPunct="0">
                <a:lnSpc>
                  <a:spcPct val="100000"/>
                </a:lnSpc>
                <a:spcBef>
                  <a:spcPct val="50000"/>
                </a:spcBef>
                <a:spcAft>
                  <a:spcPts val="0"/>
                </a:spcAft>
                <a:buClrTx/>
                <a:buSzTx/>
                <a:buFontTx/>
                <a:buNone/>
                <a:defRPr/>
              </a:pPr>
              <a:r>
                <a:rPr kumimoji="0" lang="zh-CN" altLang="en-AU" sz="16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项目领导小组</a:t>
              </a:r>
              <a:endParaRPr kumimoji="0" lang="en-AU" altLang="zh-CN" sz="16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12" name="Rectangle 4"/>
            <p:cNvSpPr>
              <a:spLocks noChangeArrowheads="1"/>
            </p:cNvSpPr>
            <p:nvPr/>
          </p:nvSpPr>
          <p:spPr bwMode="auto">
            <a:xfrm>
              <a:off x="3467100" y="2314575"/>
              <a:ext cx="2070629" cy="685800"/>
            </a:xfrm>
            <a:prstGeom prst="rect">
              <a:avLst/>
            </a:prstGeom>
            <a:solidFill>
              <a:srgbClr val="808080"/>
            </a:solidFill>
            <a:ln w="9525">
              <a:noFill/>
              <a:miter lim="800000"/>
            </a:ln>
            <a:effectLst/>
          </p:spPr>
          <p:txBody>
            <a:bodyPr wrap="none" anchor="ctr"/>
            <a:lstStyle/>
            <a:p>
              <a:pPr marL="0" marR="0" lvl="0" indent="0" algn="ctr" defTabSz="914400" eaLnBrk="0" fontAlgn="auto" latinLnBrk="0" hangingPunct="0">
                <a:lnSpc>
                  <a:spcPct val="100000"/>
                </a:lnSpc>
                <a:spcBef>
                  <a:spcPct val="50000"/>
                </a:spcBef>
                <a:spcAft>
                  <a:spcPts val="0"/>
                </a:spcAft>
                <a:buClrTx/>
                <a:buSzTx/>
                <a:buFontTx/>
                <a:buNone/>
                <a:defRPr/>
              </a:pPr>
              <a:r>
                <a:rPr kumimoji="0" lang="zh-CN" altLang="en-AU" sz="16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项目</a:t>
              </a:r>
              <a:r>
                <a:rPr kumimoji="0" lang="zh-CN" altLang="en-US" sz="16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管理办公室</a:t>
              </a:r>
              <a:endParaRPr kumimoji="0" lang="zh-CN" altLang="en-AU" sz="16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13" name="Rectangle 5"/>
            <p:cNvSpPr>
              <a:spLocks noChangeArrowheads="1"/>
            </p:cNvSpPr>
            <p:nvPr/>
          </p:nvSpPr>
          <p:spPr bwMode="auto">
            <a:xfrm>
              <a:off x="2146300" y="3686175"/>
              <a:ext cx="2063750" cy="685800"/>
            </a:xfrm>
            <a:prstGeom prst="rect">
              <a:avLst/>
            </a:prstGeom>
            <a:solidFill>
              <a:srgbClr val="FBDD0D"/>
            </a:solidFill>
            <a:ln w="9525" algn="ctr">
              <a:noFill/>
              <a:miter lim="800000"/>
            </a:ln>
            <a:effectLst/>
          </p:spPr>
          <p:txBody>
            <a:bodyPr lIns="93909" tIns="46954" rIns="93909" bIns="46954" anchor="ctr"/>
            <a:lstStyle/>
            <a:p>
              <a:pPr marL="0" marR="0" lvl="0" indent="0" algn="ctr" defTabSz="939800" eaLnBrk="0" fontAlgn="auto" latinLnBrk="0" hangingPunct="0">
                <a:lnSpc>
                  <a:spcPct val="100000"/>
                </a:lnSpc>
                <a:spcBef>
                  <a:spcPts val="0"/>
                </a:spcBef>
                <a:spcAft>
                  <a:spcPts val="0"/>
                </a:spcAft>
                <a:buClrTx/>
                <a:buSzTx/>
                <a:buFontTx/>
                <a:buNone/>
                <a:defRPr/>
              </a:pPr>
              <a:r>
                <a:rPr lang="zh-CN" altLang="en-US" sz="1600" b="1" kern="0" dirty="0">
                  <a:latin typeface="微软雅黑" panose="020B0503020204020204" pitchFamily="34" charset="-122"/>
                  <a:ea typeface="微软雅黑" panose="020B0503020204020204" pitchFamily="34" charset="-122"/>
                  <a:cs typeface="+mn-cs"/>
                </a:rPr>
                <a:t>业务小组</a:t>
              </a:r>
              <a:endParaRPr kumimoji="0" lang="zh-CN" altLang="en-AU" sz="16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14" name="Rectangle 7"/>
            <p:cNvSpPr>
              <a:spLocks noChangeArrowheads="1"/>
            </p:cNvSpPr>
            <p:nvPr/>
          </p:nvSpPr>
          <p:spPr bwMode="auto">
            <a:xfrm>
              <a:off x="5200650" y="3686175"/>
              <a:ext cx="2063750" cy="685800"/>
            </a:xfrm>
            <a:prstGeom prst="rect">
              <a:avLst/>
            </a:prstGeom>
            <a:solidFill>
              <a:srgbClr val="FBDD0D"/>
            </a:solidFill>
            <a:ln w="9525" algn="ctr">
              <a:noFill/>
              <a:miter lim="800000"/>
            </a:ln>
            <a:effectLst/>
          </p:spPr>
          <p:txBody>
            <a:bodyPr lIns="93909" tIns="46954" rIns="93909" bIns="46954" anchor="ctr"/>
            <a:lstStyle/>
            <a:p>
              <a:pPr marL="0" marR="0" lvl="0" indent="0" algn="ctr" defTabSz="939800" eaLnBrk="0" fontAlgn="auto" latinLnBrk="0" hangingPunct="0">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中教玮烨项目</a:t>
              </a:r>
              <a:r>
                <a:rPr kumimoji="0" lang="zh-CN" altLang="en-AU" sz="16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组</a:t>
              </a:r>
              <a:endParaRPr kumimoji="0" lang="zh-CN" altLang="en-AU" sz="16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15" name="Text Box 9"/>
            <p:cNvSpPr txBox="1">
              <a:spLocks noChangeArrowheads="1"/>
            </p:cNvSpPr>
            <p:nvPr/>
          </p:nvSpPr>
          <p:spPr bwMode="auto">
            <a:xfrm>
              <a:off x="860056" y="4219575"/>
              <a:ext cx="938685" cy="1317238"/>
            </a:xfrm>
            <a:prstGeom prst="rect">
              <a:avLst/>
            </a:prstGeom>
            <a:noFill/>
            <a:ln w="6350" algn="ctr">
              <a:noFill/>
              <a:miter lim="800000"/>
            </a:ln>
            <a:effectLst/>
          </p:spPr>
          <p:txBody>
            <a:bodyPr wrap="none">
              <a:spAutoFit/>
            </a:bodyPr>
            <a:lstStyle/>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资源调度</a:t>
              </a: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工作安排</a:t>
              </a: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进度检查</a:t>
              </a: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知识转移</a:t>
              </a:r>
              <a:endParaRPr kumimoji="0" lang="en-US" altLang="zh-CN"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审核检查</a:t>
              </a: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工作支持</a:t>
              </a: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16" name="AutoShape 10"/>
            <p:cNvSpPr>
              <a:spLocks noChangeArrowheads="1"/>
            </p:cNvSpPr>
            <p:nvPr/>
          </p:nvSpPr>
          <p:spPr bwMode="auto">
            <a:xfrm>
              <a:off x="4375150" y="3609975"/>
              <a:ext cx="742950" cy="457200"/>
            </a:xfrm>
            <a:prstGeom prst="rightArrow">
              <a:avLst>
                <a:gd name="adj1" fmla="val 50000"/>
                <a:gd name="adj2" fmla="val 37500"/>
              </a:avLst>
            </a:prstGeom>
            <a:gradFill rotWithShape="1">
              <a:gsLst>
                <a:gs pos="0">
                  <a:srgbClr val="FFFFFF"/>
                </a:gs>
                <a:gs pos="100000">
                  <a:srgbClr val="969696"/>
                </a:gs>
              </a:gsLst>
              <a:lin ang="0" scaled="1"/>
            </a:gradFill>
            <a:ln w="6350" algn="ctr">
              <a:noFill/>
              <a:miter lim="800000"/>
            </a:ln>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17" name="AutoShape 11"/>
            <p:cNvSpPr>
              <a:spLocks noChangeArrowheads="1"/>
            </p:cNvSpPr>
            <p:nvPr/>
          </p:nvSpPr>
          <p:spPr bwMode="auto">
            <a:xfrm rot="10800000">
              <a:off x="4292600" y="3990975"/>
              <a:ext cx="742950" cy="457200"/>
            </a:xfrm>
            <a:prstGeom prst="rightArrow">
              <a:avLst>
                <a:gd name="adj1" fmla="val 50000"/>
                <a:gd name="adj2" fmla="val 37500"/>
              </a:avLst>
            </a:prstGeom>
            <a:gradFill rotWithShape="1">
              <a:gsLst>
                <a:gs pos="0">
                  <a:srgbClr val="FFFFFF"/>
                </a:gs>
                <a:gs pos="100000">
                  <a:srgbClr val="969696"/>
                </a:gs>
              </a:gsLst>
              <a:lin ang="0" scaled="1"/>
            </a:gradFill>
            <a:ln w="6350" algn="ctr">
              <a:noFill/>
              <a:miter lim="800000"/>
            </a:ln>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18" name="Text Box 13"/>
            <p:cNvSpPr txBox="1">
              <a:spLocks noChangeArrowheads="1"/>
            </p:cNvSpPr>
            <p:nvPr/>
          </p:nvSpPr>
          <p:spPr bwMode="auto">
            <a:xfrm>
              <a:off x="7360251" y="3713295"/>
              <a:ext cx="938685" cy="689852"/>
            </a:xfrm>
            <a:prstGeom prst="rect">
              <a:avLst/>
            </a:prstGeom>
            <a:noFill/>
            <a:ln w="6350" algn="ctr">
              <a:noFill/>
              <a:miter lim="800000"/>
            </a:ln>
            <a:effectLst/>
          </p:spPr>
          <p:txBody>
            <a:bodyPr wrap="none">
              <a:spAutoFit/>
            </a:bodyPr>
            <a:lstStyle/>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工作协同</a:t>
              </a: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知识转移</a:t>
              </a: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endParaRPr kumimoji="0" lang="en-US" altLang="zh-CN"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19" name="AutoShape 14"/>
            <p:cNvSpPr>
              <a:spLocks noChangeArrowheads="1"/>
            </p:cNvSpPr>
            <p:nvPr/>
          </p:nvSpPr>
          <p:spPr bwMode="auto">
            <a:xfrm>
              <a:off x="5035550" y="3000375"/>
              <a:ext cx="742950" cy="457200"/>
            </a:xfrm>
            <a:prstGeom prst="upArrow">
              <a:avLst>
                <a:gd name="adj1" fmla="val 50000"/>
                <a:gd name="adj2" fmla="val 25000"/>
              </a:avLst>
            </a:prstGeom>
            <a:gradFill rotWithShape="1">
              <a:gsLst>
                <a:gs pos="0">
                  <a:srgbClr val="969696"/>
                </a:gs>
                <a:gs pos="100000">
                  <a:srgbClr val="FFFFFF"/>
                </a:gs>
              </a:gsLst>
              <a:lin ang="5400000" scaled="1"/>
            </a:gradFill>
            <a:ln w="6350" algn="ctr">
              <a:noFill/>
              <a:miter lim="800000"/>
            </a:ln>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20" name="AutoShape 15"/>
            <p:cNvSpPr>
              <a:spLocks noChangeArrowheads="1"/>
            </p:cNvSpPr>
            <p:nvPr/>
          </p:nvSpPr>
          <p:spPr bwMode="auto">
            <a:xfrm rot="10800000">
              <a:off x="3549650" y="3000375"/>
              <a:ext cx="742950" cy="457200"/>
            </a:xfrm>
            <a:prstGeom prst="upArrow">
              <a:avLst>
                <a:gd name="adj1" fmla="val 50000"/>
                <a:gd name="adj2" fmla="val 25000"/>
              </a:avLst>
            </a:prstGeom>
            <a:gradFill rotWithShape="1">
              <a:gsLst>
                <a:gs pos="0">
                  <a:srgbClr val="969696"/>
                </a:gs>
                <a:gs pos="100000">
                  <a:srgbClr val="FFFFFF"/>
                </a:gs>
              </a:gsLst>
              <a:lin ang="5400000" scaled="1"/>
            </a:gradFill>
            <a:ln w="6350" algn="ctr">
              <a:noFill/>
              <a:miter lim="800000"/>
            </a:ln>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21" name="Rectangle 16"/>
            <p:cNvSpPr>
              <a:spLocks noChangeArrowheads="1"/>
            </p:cNvSpPr>
            <p:nvPr/>
          </p:nvSpPr>
          <p:spPr bwMode="auto">
            <a:xfrm>
              <a:off x="1981200" y="3457575"/>
              <a:ext cx="6604000" cy="1066800"/>
            </a:xfrm>
            <a:prstGeom prst="rect">
              <a:avLst/>
            </a:prstGeom>
            <a:noFill/>
            <a:ln w="25400" algn="ctr">
              <a:solidFill>
                <a:srgbClr val="BBE0E3"/>
              </a:solidFill>
              <a:miter lim="800000"/>
            </a:ln>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22" name="AutoShape 17"/>
            <p:cNvSpPr>
              <a:spLocks noChangeArrowheads="1"/>
            </p:cNvSpPr>
            <p:nvPr/>
          </p:nvSpPr>
          <p:spPr bwMode="auto">
            <a:xfrm>
              <a:off x="4953000" y="1857375"/>
              <a:ext cx="742950" cy="457200"/>
            </a:xfrm>
            <a:prstGeom prst="upArrow">
              <a:avLst>
                <a:gd name="adj1" fmla="val 50000"/>
                <a:gd name="adj2" fmla="val 25000"/>
              </a:avLst>
            </a:prstGeom>
            <a:gradFill rotWithShape="1">
              <a:gsLst>
                <a:gs pos="0">
                  <a:srgbClr val="969696"/>
                </a:gs>
                <a:gs pos="100000">
                  <a:srgbClr val="FFFFFF"/>
                </a:gs>
              </a:gsLst>
              <a:lin ang="5400000" scaled="1"/>
            </a:gradFill>
            <a:ln w="6350" algn="ctr">
              <a:noFill/>
              <a:miter lim="800000"/>
            </a:ln>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23" name="AutoShape 18"/>
            <p:cNvSpPr>
              <a:spLocks noChangeArrowheads="1"/>
            </p:cNvSpPr>
            <p:nvPr/>
          </p:nvSpPr>
          <p:spPr bwMode="auto">
            <a:xfrm rot="10800000">
              <a:off x="3467100" y="1857375"/>
              <a:ext cx="742950" cy="457200"/>
            </a:xfrm>
            <a:prstGeom prst="upArrow">
              <a:avLst>
                <a:gd name="adj1" fmla="val 50000"/>
                <a:gd name="adj2" fmla="val 25000"/>
              </a:avLst>
            </a:prstGeom>
            <a:gradFill rotWithShape="1">
              <a:gsLst>
                <a:gs pos="0">
                  <a:srgbClr val="969696"/>
                </a:gs>
                <a:gs pos="100000">
                  <a:srgbClr val="FFFFFF"/>
                </a:gs>
              </a:gsLst>
              <a:lin ang="5400000" scaled="1"/>
            </a:gradFill>
            <a:ln w="6350" algn="ctr">
              <a:noFill/>
              <a:miter lim="800000"/>
            </a:ln>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24" name="Text Box 19"/>
            <p:cNvSpPr txBox="1">
              <a:spLocks noChangeArrowheads="1"/>
            </p:cNvSpPr>
            <p:nvPr/>
          </p:nvSpPr>
          <p:spPr bwMode="auto">
            <a:xfrm>
              <a:off x="5480225" y="1933575"/>
              <a:ext cx="1250070" cy="271596"/>
            </a:xfrm>
            <a:prstGeom prst="rect">
              <a:avLst/>
            </a:prstGeom>
            <a:noFill/>
            <a:ln w="6350" algn="ctr">
              <a:noFill/>
              <a:miter lim="800000"/>
            </a:ln>
            <a:effectLst/>
          </p:spPr>
          <p:txBody>
            <a:bodyPr wrap="none">
              <a:spAutoFit/>
            </a:bodyPr>
            <a:lstStyle/>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项目阶段汇报</a:t>
              </a: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25" name="Text Box 20"/>
            <p:cNvSpPr txBox="1">
              <a:spLocks noChangeArrowheads="1"/>
            </p:cNvSpPr>
            <p:nvPr/>
          </p:nvSpPr>
          <p:spPr bwMode="auto">
            <a:xfrm>
              <a:off x="5725348" y="2543176"/>
              <a:ext cx="938685" cy="898981"/>
            </a:xfrm>
            <a:prstGeom prst="rect">
              <a:avLst/>
            </a:prstGeom>
            <a:noFill/>
            <a:ln w="6350" algn="ctr">
              <a:noFill/>
              <a:miter lim="800000"/>
            </a:ln>
            <a:effectLst/>
          </p:spPr>
          <p:txBody>
            <a:bodyPr wrap="none">
              <a:spAutoFit/>
            </a:bodyPr>
            <a:lstStyle/>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问题报告</a:t>
              </a: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风险报告</a:t>
              </a: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进度报告</a:t>
              </a: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交付提交</a:t>
              </a: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26" name="Rectangle 21"/>
            <p:cNvSpPr>
              <a:spLocks noChangeArrowheads="1"/>
            </p:cNvSpPr>
            <p:nvPr/>
          </p:nvSpPr>
          <p:spPr bwMode="auto">
            <a:xfrm>
              <a:off x="2428506" y="1781175"/>
              <a:ext cx="938685" cy="480724"/>
            </a:xfrm>
            <a:prstGeom prst="rect">
              <a:avLst/>
            </a:prstGeom>
            <a:noFill/>
            <a:ln w="6350" algn="ctr">
              <a:noFill/>
              <a:miter lim="800000"/>
            </a:ln>
            <a:effectLst/>
          </p:spPr>
          <p:txBody>
            <a:bodyPr wrap="none">
              <a:spAutoFit/>
            </a:bodyPr>
            <a:lstStyle/>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决策下达</a:t>
              </a: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审核批准</a:t>
              </a: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27" name="Rectangle 22"/>
            <p:cNvSpPr>
              <a:spLocks noChangeArrowheads="1"/>
            </p:cNvSpPr>
            <p:nvPr/>
          </p:nvSpPr>
          <p:spPr bwMode="auto">
            <a:xfrm>
              <a:off x="2428506" y="2578101"/>
              <a:ext cx="938685" cy="898981"/>
            </a:xfrm>
            <a:prstGeom prst="rect">
              <a:avLst/>
            </a:prstGeom>
            <a:noFill/>
            <a:ln w="6350" algn="ctr">
              <a:noFill/>
              <a:miter lim="800000"/>
            </a:ln>
            <a:effectLst/>
          </p:spPr>
          <p:txBody>
            <a:bodyPr wrap="none">
              <a:spAutoFit/>
            </a:bodyPr>
            <a:lstStyle/>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计划安排</a:t>
              </a: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进度了解</a:t>
              </a: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审核检查</a:t>
              </a: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交付批准</a:t>
              </a: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28" name="Rectangle 23"/>
            <p:cNvSpPr>
              <a:spLocks noChangeArrowheads="1"/>
            </p:cNvSpPr>
            <p:nvPr/>
          </p:nvSpPr>
          <p:spPr bwMode="auto">
            <a:xfrm>
              <a:off x="4162057" y="4524376"/>
              <a:ext cx="938685" cy="689852"/>
            </a:xfrm>
            <a:prstGeom prst="rect">
              <a:avLst/>
            </a:prstGeom>
            <a:noFill/>
            <a:ln w="6350" algn="ctr">
              <a:noFill/>
              <a:miter lim="800000"/>
            </a:ln>
            <a:effectLst/>
          </p:spPr>
          <p:txBody>
            <a:bodyPr wrap="none">
              <a:spAutoFit/>
            </a:bodyPr>
            <a:lstStyle/>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问题反馈</a:t>
              </a: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进度反馈</a:t>
              </a: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0" marR="0" lvl="0" indent="0" algn="ctr" defTabSz="914400" eaLnBrk="1" fontAlgn="auto" latinLnBrk="0" hangingPunct="1">
                <a:lnSpc>
                  <a:spcPct val="100000"/>
                </a:lnSpc>
                <a:spcBef>
                  <a:spcPct val="10000"/>
                </a:spcBef>
                <a:spcAft>
                  <a:spcPts val="0"/>
                </a:spcAft>
                <a:buClr>
                  <a:srgbClr val="FF0000"/>
                </a:buClr>
                <a:buSzTx/>
                <a:buFont typeface="Wingdings" panose="05000000000000000000" pitchFamily="2" charset="2"/>
                <a:buChar char="p"/>
                <a:defRPr/>
              </a:pPr>
              <a:r>
                <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rPr>
                <a:t>意见反馈</a:t>
              </a:r>
              <a:endParaRPr kumimoji="0" lang="zh-CN" altLang="en-US" sz="140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1920330" y="332656"/>
            <a:ext cx="9692640" cy="4050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kern="1200" spc="-50" baseline="0">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pPr lvl="0">
              <a:defRPr/>
            </a:pPr>
            <a:r>
              <a:rPr lang="zh-CN" altLang="en-US"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项目沟通管理</a:t>
            </a:r>
            <a:endParaRPr lang="zh-CN" altLang="en-US" spc="-51" dirty="0">
              <a:solidFill>
                <a:schemeClr val="tx1">
                  <a:lumMod val="75000"/>
                  <a:lumOff val="25000"/>
                </a:schemeClr>
              </a:solidFill>
            </a:endParaRPr>
          </a:p>
        </p:txBody>
      </p:sp>
      <p:graphicFrame>
        <p:nvGraphicFramePr>
          <p:cNvPr id="8" name="Group 78"/>
          <p:cNvGraphicFramePr>
            <a:graphicFrameLocks noGrp="1"/>
          </p:cNvGraphicFramePr>
          <p:nvPr/>
        </p:nvGraphicFramePr>
        <p:xfrm>
          <a:off x="215327" y="1468744"/>
          <a:ext cx="11784535" cy="4424424"/>
        </p:xfrm>
        <a:graphic>
          <a:graphicData uri="http://schemas.openxmlformats.org/drawingml/2006/table">
            <a:tbl>
              <a:tblPr/>
              <a:tblGrid>
                <a:gridCol w="2053770"/>
                <a:gridCol w="2006528"/>
                <a:gridCol w="1504897"/>
                <a:gridCol w="2184995"/>
                <a:gridCol w="2229506"/>
                <a:gridCol w="1804839"/>
              </a:tblGrid>
              <a:tr h="487184">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ctr"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80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沟通事件</a:t>
                      </a:r>
                      <a:endParaRPr kumimoji="0" lang="zh-CN" altLang="en-US" sz="18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anchor="ctr" horzOverflow="overflow">
                    <a:lnL>
                      <a:noFill/>
                    </a:lnL>
                    <a:lnR>
                      <a:noFill/>
                    </a:lnR>
                    <a:lnT w="25400" cmpd="sng">
                      <a:solidFill>
                        <a:srgbClr val="000000"/>
                      </a:solidFill>
                    </a:lnT>
                    <a:lnB>
                      <a:noFill/>
                    </a:lnB>
                    <a:lnTlToBr w="12700" cmpd="sng">
                      <a:noFill/>
                      <a:prstDash val="solid"/>
                    </a:lnTlToBr>
                    <a:lnBlToTr w="12700" cmpd="sng">
                      <a:noFill/>
                      <a:prstDash val="solid"/>
                    </a:lnBlToTr>
                    <a:solidFill>
                      <a:srgbClr val="E30A20"/>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ctr"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80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主要内容</a:t>
                      </a:r>
                      <a:endParaRPr kumimoji="0" lang="zh-CN" altLang="en-US" sz="18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anchor="ctr" horzOverflow="overflow">
                    <a:lnL>
                      <a:noFill/>
                    </a:lnL>
                    <a:lnR>
                      <a:noFill/>
                    </a:lnR>
                    <a:lnT w="25400" cmpd="sng">
                      <a:solidFill>
                        <a:srgbClr val="000000"/>
                      </a:solidFill>
                    </a:lnT>
                    <a:lnB>
                      <a:noFill/>
                    </a:lnB>
                    <a:lnTlToBr w="12700" cmpd="sng">
                      <a:noFill/>
                      <a:prstDash val="solid"/>
                    </a:lnTlToBr>
                    <a:lnBlToTr w="12700" cmpd="sng">
                      <a:noFill/>
                      <a:prstDash val="solid"/>
                    </a:lnBlToTr>
                    <a:solidFill>
                      <a:srgbClr val="E30A20"/>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ctr"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80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方式</a:t>
                      </a:r>
                      <a:endParaRPr kumimoji="0" lang="zh-CN" altLang="en-US" sz="18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anchor="ctr" horzOverflow="overflow">
                    <a:lnL>
                      <a:noFill/>
                    </a:lnL>
                    <a:lnR>
                      <a:noFill/>
                    </a:lnR>
                    <a:lnT w="25400" cmpd="sng">
                      <a:solidFill>
                        <a:srgbClr val="000000"/>
                      </a:solidFill>
                    </a:lnT>
                    <a:lnB>
                      <a:noFill/>
                    </a:lnB>
                    <a:lnTlToBr w="12700" cmpd="sng">
                      <a:noFill/>
                      <a:prstDash val="solid"/>
                    </a:lnTlToBr>
                    <a:lnBlToTr w="12700" cmpd="sng">
                      <a:noFill/>
                      <a:prstDash val="solid"/>
                    </a:lnBlToTr>
                    <a:solidFill>
                      <a:srgbClr val="E30A20"/>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ctr"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80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时间</a:t>
                      </a:r>
                      <a:endParaRPr kumimoji="0" lang="zh-CN" altLang="en-US" sz="18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anchor="ctr" horzOverflow="overflow">
                    <a:lnL>
                      <a:noFill/>
                    </a:lnL>
                    <a:lnR>
                      <a:noFill/>
                    </a:lnR>
                    <a:lnT w="25400" cmpd="sng">
                      <a:solidFill>
                        <a:srgbClr val="000000"/>
                      </a:solidFill>
                    </a:lnT>
                    <a:lnB>
                      <a:noFill/>
                    </a:lnB>
                    <a:lnTlToBr w="12700" cmpd="sng">
                      <a:noFill/>
                      <a:prstDash val="solid"/>
                    </a:lnTlToBr>
                    <a:lnBlToTr w="12700" cmpd="sng">
                      <a:noFill/>
                      <a:prstDash val="solid"/>
                    </a:lnBlToTr>
                    <a:solidFill>
                      <a:srgbClr val="E30A20"/>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ctr"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80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参与人员</a:t>
                      </a:r>
                      <a:endParaRPr kumimoji="0" lang="zh-CN" altLang="en-US" sz="18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anchor="ctr" horzOverflow="overflow">
                    <a:lnL>
                      <a:noFill/>
                    </a:lnL>
                    <a:lnR>
                      <a:noFill/>
                    </a:lnR>
                    <a:lnT w="25400" cmpd="sng">
                      <a:solidFill>
                        <a:srgbClr val="000000"/>
                      </a:solidFill>
                    </a:lnT>
                    <a:lnB>
                      <a:noFill/>
                    </a:lnB>
                    <a:lnTlToBr w="12700" cmpd="sng">
                      <a:noFill/>
                      <a:prstDash val="solid"/>
                    </a:lnTlToBr>
                    <a:lnBlToTr w="12700" cmpd="sng">
                      <a:noFill/>
                      <a:prstDash val="solid"/>
                    </a:lnBlToTr>
                    <a:solidFill>
                      <a:srgbClr val="E30A20"/>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ctr"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80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rPr>
                        <a:t>文档</a:t>
                      </a:r>
                      <a:endParaRPr kumimoji="0" lang="zh-CN" altLang="en-US" sz="18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anchor="ctr" horzOverflow="overflow">
                    <a:lnL>
                      <a:noFill/>
                    </a:lnL>
                    <a:lnR>
                      <a:noFill/>
                    </a:lnR>
                    <a:lnT w="25400" cmpd="sng">
                      <a:solidFill>
                        <a:srgbClr val="000000"/>
                      </a:solidFill>
                    </a:lnT>
                    <a:lnB>
                      <a:noFill/>
                    </a:lnB>
                    <a:lnTlToBr w="12700" cmpd="sng">
                      <a:noFill/>
                      <a:prstDash val="solid"/>
                    </a:lnTlToBr>
                    <a:lnBlToTr w="12700" cmpd="sng">
                      <a:noFill/>
                      <a:prstDash val="solid"/>
                    </a:lnBlToTr>
                    <a:solidFill>
                      <a:srgbClr val="E30A20"/>
                    </a:solidFill>
                  </a:tcPr>
                </a:tc>
              </a:tr>
              <a:tr h="984310">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项目阶段总结</a:t>
                      </a:r>
                      <a:endParaRPr kumimoji="0" lang="zh-CN" altLang="en-US" sz="12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304800" marR="0" lvl="0" indent="-30480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项目进度</a:t>
                      </a:r>
                      <a:endPar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p>
                      <a:pPr marL="304800" marR="0" lvl="0" indent="-30480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主要问题</a:t>
                      </a:r>
                      <a:endPar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p>
                      <a:pPr marL="304800" marR="0" lvl="0" indent="-30480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潜在风险</a:t>
                      </a:r>
                      <a:endPar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p>
                      <a:pPr marL="304800" marR="0" lvl="0" indent="-30480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后续安排</a:t>
                      </a:r>
                      <a:endParaRPr kumimoji="0" lang="zh-CN" altLang="en-US"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会议</a:t>
                      </a:r>
                      <a:endParaRPr kumimoji="0" lang="zh-CN" altLang="en-US"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各主要阶段末</a:t>
                      </a:r>
                      <a:endParaRPr kumimoji="0" lang="zh-CN" altLang="en-US"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项目领导小组</a:t>
                      </a:r>
                      <a:endParaRPr kumimoji="0" lang="en-US" altLang="zh-CN"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项目经理</a:t>
                      </a:r>
                      <a:endPar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项目技术组长</a:t>
                      </a:r>
                      <a:endParaRPr kumimoji="0" lang="zh-CN" altLang="en-US"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阶段汇报材料</a:t>
                      </a:r>
                      <a:endParaRPr kumimoji="0" lang="zh-CN" altLang="en-US"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r>
              <a:tr h="984310">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月项目汇报会</a:t>
                      </a:r>
                      <a:endParaRPr kumimoji="0" lang="zh-CN" altLang="en-US" sz="12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304800" marR="0" lvl="0" indent="-30480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项目计划</a:t>
                      </a:r>
                      <a:endPar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p>
                      <a:pPr marL="304800" marR="0" lvl="0" indent="-30480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项目进度</a:t>
                      </a:r>
                      <a:endPar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p>
                      <a:pPr marL="304800" marR="0" lvl="0" indent="-30480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问题决策</a:t>
                      </a:r>
                      <a:endPar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p>
                      <a:pPr marL="304800" marR="0" lvl="0" indent="-30480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潜在风险</a:t>
                      </a:r>
                      <a:endParaRPr kumimoji="0" lang="zh-CN" altLang="en-US"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会议</a:t>
                      </a:r>
                      <a:endParaRPr kumimoji="0" lang="zh-CN" altLang="en-US"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每月第一周的周五下午</a:t>
                      </a:r>
                      <a:r>
                        <a:rPr kumimoji="0" lang="en-US" altLang="zh-CN"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14:00-16:00</a:t>
                      </a:r>
                      <a:endParaRPr kumimoji="0" lang="en-US" altLang="zh-CN"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项目领导小组</a:t>
                      </a:r>
                      <a:endParaRPr kumimoji="0" lang="en-US" altLang="zh-CN"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项目经理</a:t>
                      </a:r>
                      <a:endPar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项目技术组长</a:t>
                      </a:r>
                      <a:endParaRPr kumimoji="0" lang="zh-CN" altLang="en-US"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项目计划</a:t>
                      </a:r>
                      <a:endPar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项目状态报告</a:t>
                      </a:r>
                      <a:endParaRPr kumimoji="0" lang="zh-CN" altLang="en-US"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r>
              <a:tr h="984310">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周项目例会</a:t>
                      </a:r>
                      <a:endParaRPr kumimoji="0" lang="zh-CN" altLang="en-US" sz="12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304800" marR="0" lvl="0" indent="-30480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项目计划</a:t>
                      </a:r>
                      <a:endPar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p>
                      <a:pPr marL="304800" marR="0" lvl="0" indent="-30480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项目进度</a:t>
                      </a:r>
                      <a:endPar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p>
                      <a:pPr marL="304800" marR="0" lvl="0" indent="-30480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存在问题</a:t>
                      </a:r>
                      <a:endPar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p>
                      <a:pPr marL="304800" marR="0" lvl="0" indent="-30480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潜在风险</a:t>
                      </a:r>
                      <a:endParaRPr kumimoji="0" lang="zh-CN" altLang="en-US"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会议</a:t>
                      </a:r>
                      <a:endParaRPr kumimoji="0" lang="zh-CN" altLang="en-US"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每周五下午</a:t>
                      </a:r>
                      <a:r>
                        <a:rPr kumimoji="0" lang="en-US" altLang="zh-CN"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14:00-16:00</a:t>
                      </a:r>
                      <a:endParaRPr kumimoji="0" lang="en-US" altLang="zh-CN"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项目经理</a:t>
                      </a:r>
                      <a:endParaRPr kumimoji="0" lang="en-US" altLang="zh-CN"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项目组成员</a:t>
                      </a:r>
                      <a:endParaRPr kumimoji="0" lang="zh-CN" altLang="en-US"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项目计划</a:t>
                      </a:r>
                      <a:endPar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项目状态报告</a:t>
                      </a:r>
                      <a:endParaRPr kumimoji="0" lang="en-US" altLang="zh-CN"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hlinkClick r:id="rId1"/>
                        </a:rPr>
                        <a:t>项目周报</a:t>
                      </a:r>
                      <a:endParaRPr kumimoji="0" lang="zh-CN" altLang="en-US"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r>
              <a:tr h="984310">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需求、问题、意见讨论与反馈</a:t>
                      </a:r>
                      <a:endParaRPr kumimoji="0" lang="zh-CN" altLang="en-US" sz="12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304800" marR="0" lvl="0" indent="-30480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根据需要</a:t>
                      </a:r>
                      <a:endParaRPr kumimoji="0" lang="zh-CN" altLang="en-US"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现场会议</a:t>
                      </a:r>
                      <a:endParaRPr kumimoji="0" lang="en-US" altLang="zh-CN"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视频会议</a:t>
                      </a:r>
                      <a:endPar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邮件</a:t>
                      </a:r>
                      <a:endPar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文档</a:t>
                      </a:r>
                      <a:endParaRPr kumimoji="0" lang="en-US" altLang="zh-CN"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根据需要</a:t>
                      </a:r>
                      <a:endParaRPr kumimoji="0" lang="zh-CN" altLang="en-US"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None/>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根据需要</a:t>
                      </a:r>
                      <a:endParaRPr kumimoji="0" lang="zh-CN" altLang="en-US"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宋体" panose="02010600030101010101" pitchFamily="2" charset="-122"/>
                          <a:cs typeface="Arial" panose="020B0604020202020204"/>
                        </a:defRPr>
                      </a:lvl9p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会议记录</a:t>
                      </a:r>
                      <a:endPar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
                          <a:schemeClr val="accent2"/>
                        </a:buClr>
                        <a:buSzTx/>
                        <a:buFont typeface="Wingdings" panose="05000000000000000000" pitchFamily="2" charset="2"/>
                        <a:buChar char="§"/>
                      </a:pPr>
                      <a:r>
                        <a:rPr kumimoji="0" lang="zh-CN" altLang="en-US" sz="12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文档传递</a:t>
                      </a:r>
                      <a:endParaRPr kumimoji="0" lang="zh-CN" altLang="en-US"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121904" marR="121904" horzOverflow="overflow">
                    <a:lnL>
                      <a:noFill/>
                    </a:lnL>
                    <a:lnR>
                      <a:noFill/>
                    </a:lnR>
                    <a:lnT>
                      <a:noFill/>
                    </a:lnT>
                    <a:lnB>
                      <a:noFill/>
                    </a:lnB>
                    <a:lnTlToBr w="12700" cmpd="sng">
                      <a:noFill/>
                      <a:prstDash val="solid"/>
                    </a:lnTlToBr>
                    <a:lnBlToTr w="12700" cmpd="sng">
                      <a:noFill/>
                      <a:prstDash val="solid"/>
                    </a:lnBlToTr>
                    <a:solidFill>
                      <a:srgbClr val="FFFFFF"/>
                    </a:solidFill>
                  </a:tcPr>
                </a:tc>
              </a:tr>
            </a:tbl>
          </a:graphicData>
        </a:graphic>
      </p:graphicFrame>
    </p:spTree>
    <p:custDataLst>
      <p:tags r:id="rId2"/>
    </p:custDataLst>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1920330" y="332656"/>
            <a:ext cx="9692640" cy="4050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kern="1200" spc="-50" baseline="0">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pPr lvl="0">
              <a:defRPr/>
            </a:pPr>
            <a:r>
              <a:rPr lang="zh-CN" altLang="en-US"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项目问题管理</a:t>
            </a:r>
            <a:endParaRPr lang="zh-CN" altLang="en-US" spc="-51" dirty="0">
              <a:solidFill>
                <a:schemeClr val="tx1">
                  <a:lumMod val="75000"/>
                  <a:lumOff val="25000"/>
                </a:schemeClr>
              </a:solidFill>
            </a:endParaRPr>
          </a:p>
        </p:txBody>
      </p:sp>
      <p:sp>
        <p:nvSpPr>
          <p:cNvPr id="4" name="矩形 3"/>
          <p:cNvSpPr>
            <a:spLocks noChangeArrowheads="1"/>
          </p:cNvSpPr>
          <p:nvPr/>
        </p:nvSpPr>
        <p:spPr bwMode="auto">
          <a:xfrm>
            <a:off x="910630" y="1196752"/>
            <a:ext cx="1723549" cy="400110"/>
          </a:xfrm>
          <a:prstGeom prst="rect">
            <a:avLst/>
          </a:prstGeom>
          <a:noFill/>
          <a:ln w="9525">
            <a:noFill/>
            <a:miter lim="800000"/>
          </a:ln>
        </p:spPr>
        <p:txBody>
          <a:bodyPr wrap="none">
            <a:spAutoFit/>
          </a:bodyPr>
          <a:lstStyle/>
          <a:p>
            <a:pPr eaLnBrk="0" hangingPunct="0"/>
            <a:r>
              <a:rPr lang="zh-CN" altLang="en-US" sz="2000" dirty="0">
                <a:latin typeface="微软雅黑" panose="020B0503020204020204" pitchFamily="34" charset="-122"/>
                <a:ea typeface="微软雅黑" panose="020B0503020204020204" pitchFamily="34" charset="-122"/>
              </a:rPr>
              <a:t>项目问题跟踪</a:t>
            </a:r>
            <a:endParaRPr lang="zh-CN" altLang="en-US" sz="2000" dirty="0">
              <a:latin typeface="微软雅黑" panose="020B0503020204020204" pitchFamily="34" charset="-122"/>
              <a:ea typeface="微软雅黑" panose="020B0503020204020204" pitchFamily="34" charset="-122"/>
            </a:endParaRPr>
          </a:p>
        </p:txBody>
      </p:sp>
      <p:sp>
        <p:nvSpPr>
          <p:cNvPr id="5" name="Rectangle 3"/>
          <p:cNvSpPr>
            <a:spLocks noChangeArrowheads="1"/>
          </p:cNvSpPr>
          <p:nvPr/>
        </p:nvSpPr>
        <p:spPr bwMode="auto">
          <a:xfrm>
            <a:off x="1054646" y="1628800"/>
            <a:ext cx="8389937" cy="4320480"/>
          </a:xfrm>
          <a:prstGeom prst="rect">
            <a:avLst/>
          </a:prstGeom>
          <a:noFill/>
          <a:ln>
            <a:noFill/>
          </a:ln>
          <a:effectLst/>
        </p:spPr>
        <p:txBody>
          <a:bodyPr lIns="45720" rIns="45720"/>
          <a:lstStyle/>
          <a:p>
            <a:pPr marL="228600" indent="-228600" eaLnBrk="0" fontAlgn="auto" hangingPunct="0">
              <a:lnSpc>
                <a:spcPct val="94000"/>
              </a:lnSpc>
              <a:spcBef>
                <a:spcPts val="0"/>
              </a:spcBef>
              <a:spcAft>
                <a:spcPts val="0"/>
              </a:spcAft>
              <a:buClr>
                <a:srgbClr val="FF0000"/>
              </a:buClr>
              <a:buFont typeface="Wingdings" panose="05000000000000000000" pitchFamily="2" charset="2"/>
              <a:buChar char="p"/>
              <a:defRPr/>
            </a:pPr>
            <a:r>
              <a:rPr lang="zh-CN" altLang="en-US" sz="1600" kern="0" dirty="0">
                <a:latin typeface="微软雅黑" panose="020B0503020204020204" pitchFamily="34" charset="-122"/>
                <a:ea typeface="微软雅黑" panose="020B0503020204020204" pitchFamily="34" charset="-122"/>
              </a:rPr>
              <a:t>要点</a:t>
            </a:r>
            <a:endParaRPr lang="zh-CN" altLang="en-US" sz="1600" kern="0" dirty="0">
              <a:latin typeface="微软雅黑" panose="020B0503020204020204" pitchFamily="34" charset="-122"/>
              <a:ea typeface="微软雅黑" panose="020B0503020204020204" pitchFamily="34" charset="-122"/>
            </a:endParaRPr>
          </a:p>
          <a:p>
            <a:pPr marL="571500" lvl="1" indent="-171450" eaLnBrk="0" fontAlgn="auto" hangingPunct="0">
              <a:lnSpc>
                <a:spcPct val="110000"/>
              </a:lnSpc>
              <a:spcBef>
                <a:spcPct val="25000"/>
              </a:spcBef>
              <a:spcAft>
                <a:spcPct val="15000"/>
              </a:spcAft>
              <a:buClr>
                <a:srgbClr val="FF0000"/>
              </a:buClr>
              <a:buFont typeface="Wingdings" panose="05000000000000000000" pitchFamily="2" charset="2"/>
              <a:buChar char="ü"/>
              <a:defRPr/>
            </a:pPr>
            <a:r>
              <a:rPr lang="zh-CN" altLang="en-US" sz="1600" b="0" kern="0" dirty="0">
                <a:solidFill>
                  <a:sysClr val="windowText" lastClr="000000"/>
                </a:solidFill>
                <a:latin typeface="微软雅黑" panose="020B0503020204020204" pitchFamily="34" charset="-122"/>
                <a:ea typeface="微软雅黑" panose="020B0503020204020204" pitchFamily="34" charset="-122"/>
              </a:rPr>
              <a:t>长沙县教育局项目组的成员在遇到问题时，先与实施人员沟通分析问题类型，确定需要上报后，再提禅道系统。</a:t>
            </a:r>
            <a:endParaRPr lang="zh-CN" altLang="en-US" sz="1600" b="0" kern="0" dirty="0">
              <a:solidFill>
                <a:sysClr val="windowText" lastClr="000000"/>
              </a:solidFill>
              <a:latin typeface="微软雅黑" panose="020B0503020204020204" pitchFamily="34" charset="-122"/>
              <a:ea typeface="微软雅黑" panose="020B0503020204020204" pitchFamily="34" charset="-122"/>
            </a:endParaRPr>
          </a:p>
          <a:p>
            <a:pPr marL="571500" lvl="1" indent="-171450" eaLnBrk="0" fontAlgn="auto" hangingPunct="0">
              <a:lnSpc>
                <a:spcPct val="110000"/>
              </a:lnSpc>
              <a:spcBef>
                <a:spcPct val="25000"/>
              </a:spcBef>
              <a:spcAft>
                <a:spcPct val="15000"/>
              </a:spcAft>
              <a:buClr>
                <a:srgbClr val="FF0000"/>
              </a:buClr>
              <a:buFont typeface="Wingdings" panose="05000000000000000000" pitchFamily="2" charset="2"/>
              <a:buChar char="ü"/>
              <a:defRPr/>
            </a:pPr>
            <a:r>
              <a:rPr lang="zh-CN" altLang="en-US" sz="1600" b="0" kern="0" dirty="0">
                <a:solidFill>
                  <a:sysClr val="windowText" lastClr="000000"/>
                </a:solidFill>
                <a:latin typeface="微软雅黑" panose="020B0503020204020204" pitchFamily="34" charset="-122"/>
                <a:ea typeface="微软雅黑" panose="020B0503020204020204" pitchFamily="34" charset="-122"/>
              </a:rPr>
              <a:t>中教玮烨项目经理每周针对所提交问题，进行分析会议，确定是否接收，确定问题解决负责人，并维护禅道。</a:t>
            </a:r>
            <a:endParaRPr lang="zh-CN" altLang="en-US" sz="1600" b="0" kern="0" dirty="0">
              <a:solidFill>
                <a:sysClr val="windowText" lastClr="000000"/>
              </a:solidFill>
              <a:latin typeface="微软雅黑" panose="020B0503020204020204" pitchFamily="34" charset="-122"/>
              <a:ea typeface="微软雅黑" panose="020B0503020204020204" pitchFamily="34" charset="-122"/>
            </a:endParaRPr>
          </a:p>
          <a:p>
            <a:pPr marL="571500" lvl="1" indent="-171450" eaLnBrk="0" fontAlgn="auto" hangingPunct="0">
              <a:lnSpc>
                <a:spcPct val="110000"/>
              </a:lnSpc>
              <a:spcBef>
                <a:spcPct val="25000"/>
              </a:spcBef>
              <a:spcAft>
                <a:spcPct val="15000"/>
              </a:spcAft>
              <a:buClr>
                <a:srgbClr val="FF0000"/>
              </a:buClr>
              <a:buFont typeface="Wingdings" panose="05000000000000000000" pitchFamily="2" charset="2"/>
              <a:buChar char="ü"/>
              <a:defRPr/>
            </a:pPr>
            <a:r>
              <a:rPr lang="zh-CN" altLang="en-US" sz="1600" b="0" kern="0" dirty="0">
                <a:solidFill>
                  <a:sysClr val="windowText" lastClr="000000"/>
                </a:solidFill>
                <a:latin typeface="微软雅黑" panose="020B0503020204020204" pitchFamily="34" charset="-122"/>
                <a:ea typeface="微软雅黑" panose="020B0503020204020204" pitchFamily="34" charset="-122"/>
              </a:rPr>
              <a:t>问题负责人进行问题处理，解决完毕后，通知实施和项目经理进行问题关闭。</a:t>
            </a:r>
            <a:endParaRPr lang="zh-CN" altLang="en-US" sz="1600" b="0" kern="0" dirty="0">
              <a:solidFill>
                <a:sysClr val="windowText" lastClr="000000"/>
              </a:solidFill>
              <a:latin typeface="微软雅黑" panose="020B0503020204020204" pitchFamily="34" charset="-122"/>
              <a:ea typeface="微软雅黑" panose="020B0503020204020204" pitchFamily="34" charset="-122"/>
            </a:endParaRPr>
          </a:p>
          <a:p>
            <a:pPr marL="571500" lvl="1" indent="-171450" eaLnBrk="0" fontAlgn="auto" hangingPunct="0">
              <a:lnSpc>
                <a:spcPct val="110000"/>
              </a:lnSpc>
              <a:spcBef>
                <a:spcPct val="25000"/>
              </a:spcBef>
              <a:spcAft>
                <a:spcPct val="15000"/>
              </a:spcAft>
              <a:buClr>
                <a:srgbClr val="FF0000"/>
              </a:buClr>
              <a:buFont typeface="Wingdings" panose="05000000000000000000" pitchFamily="2" charset="2"/>
              <a:buChar char="ü"/>
              <a:defRPr/>
            </a:pPr>
            <a:r>
              <a:rPr lang="zh-CN" altLang="en-US" sz="1600" b="0" kern="0" dirty="0">
                <a:solidFill>
                  <a:sysClr val="windowText" lastClr="000000"/>
                </a:solidFill>
                <a:latin typeface="微软雅黑" panose="020B0503020204020204" pitchFamily="34" charset="-122"/>
                <a:ea typeface="微软雅黑" panose="020B0503020204020204" pitchFamily="34" charset="-122"/>
              </a:rPr>
              <a:t>在项目每周例会上，讨论和决策问题，更新本项目的问题跟踪表。问题跟踪表至少每周分发一次至项目组与相关人员。</a:t>
            </a:r>
            <a:endParaRPr lang="zh-CN" altLang="en-US" sz="1600" b="0" kern="0" dirty="0">
              <a:solidFill>
                <a:sysClr val="windowText" lastClr="000000"/>
              </a:solidFill>
              <a:latin typeface="微软雅黑" panose="020B0503020204020204" pitchFamily="34" charset="-122"/>
              <a:ea typeface="微软雅黑" panose="020B0503020204020204" pitchFamily="34" charset="-122"/>
            </a:endParaRPr>
          </a:p>
          <a:p>
            <a:pPr marL="571500" lvl="1" indent="-171450" eaLnBrk="0" fontAlgn="auto" hangingPunct="0">
              <a:lnSpc>
                <a:spcPct val="110000"/>
              </a:lnSpc>
              <a:spcBef>
                <a:spcPct val="25000"/>
              </a:spcBef>
              <a:spcAft>
                <a:spcPct val="15000"/>
              </a:spcAft>
              <a:buClr>
                <a:srgbClr val="FF0000"/>
              </a:buClr>
              <a:buFont typeface="Wingdings" panose="05000000000000000000" pitchFamily="2" charset="2"/>
              <a:buChar char="ü"/>
              <a:defRPr/>
            </a:pPr>
            <a:r>
              <a:rPr lang="zh-CN" altLang="en-US" sz="1600" b="0" kern="0" dirty="0">
                <a:solidFill>
                  <a:sysClr val="windowText" lastClr="000000"/>
                </a:solidFill>
                <a:latin typeface="微软雅黑" panose="020B0503020204020204" pitchFamily="34" charset="-122"/>
                <a:ea typeface="微软雅黑" panose="020B0503020204020204" pitchFamily="34" charset="-122"/>
              </a:rPr>
              <a:t>对于在项目组范围内无法解决的问题，项目经理需要提及时交到项目指导委员会进行决策。</a:t>
            </a:r>
            <a:endParaRPr lang="zh-CN" altLang="en-US" sz="1600" b="0" kern="0" dirty="0">
              <a:solidFill>
                <a:sysClr val="windowText" lastClr="000000"/>
              </a:solidFill>
              <a:latin typeface="微软雅黑" panose="020B0503020204020204" pitchFamily="34" charset="-122"/>
              <a:ea typeface="微软雅黑" panose="020B0503020204020204" pitchFamily="34" charset="-122"/>
            </a:endParaRPr>
          </a:p>
          <a:p>
            <a:pPr marL="571500" lvl="1" indent="-171450" eaLnBrk="0" fontAlgn="auto" hangingPunct="0">
              <a:lnSpc>
                <a:spcPct val="110000"/>
              </a:lnSpc>
              <a:spcBef>
                <a:spcPct val="25000"/>
              </a:spcBef>
              <a:spcAft>
                <a:spcPct val="15000"/>
              </a:spcAft>
              <a:buClr>
                <a:srgbClr val="FF0000"/>
              </a:buClr>
              <a:buFont typeface="Wingdings" panose="05000000000000000000" pitchFamily="2" charset="2"/>
              <a:buNone/>
              <a:defRPr/>
            </a:pPr>
            <a:endParaRPr lang="en-US" altLang="zh-CN" sz="1600" b="0" kern="0" dirty="0">
              <a:solidFill>
                <a:sysClr val="windowText" lastClr="000000"/>
              </a:solidFill>
              <a:latin typeface="微软雅黑" panose="020B0503020204020204" pitchFamily="34" charset="-122"/>
              <a:ea typeface="微软雅黑" panose="020B0503020204020204" pitchFamily="34" charset="-122"/>
            </a:endParaRPr>
          </a:p>
          <a:p>
            <a:pPr marL="228600" indent="-228600" eaLnBrk="0" fontAlgn="auto" hangingPunct="0">
              <a:lnSpc>
                <a:spcPct val="80000"/>
              </a:lnSpc>
              <a:spcBef>
                <a:spcPts val="0"/>
              </a:spcBef>
              <a:spcAft>
                <a:spcPts val="0"/>
              </a:spcAft>
              <a:buClr>
                <a:srgbClr val="FF0000"/>
              </a:buClr>
              <a:buFont typeface="Wingdings" panose="05000000000000000000" pitchFamily="2" charset="2"/>
              <a:buChar char="p"/>
              <a:defRPr/>
            </a:pPr>
            <a:r>
              <a:rPr lang="zh-CN" altLang="en-US" sz="1600" kern="0" dirty="0">
                <a:latin typeface="微软雅黑" panose="020B0503020204020204" pitchFamily="34" charset="-122"/>
                <a:ea typeface="微软雅黑" panose="020B0503020204020204" pitchFamily="34" charset="-122"/>
              </a:rPr>
              <a:t>工具</a:t>
            </a:r>
            <a:endParaRPr lang="en-US" altLang="zh-CN" sz="1600" kern="0" dirty="0">
              <a:latin typeface="微软雅黑" panose="020B0503020204020204" pitchFamily="34" charset="-122"/>
              <a:ea typeface="微软雅黑" panose="020B0503020204020204" pitchFamily="34" charset="-122"/>
            </a:endParaRPr>
          </a:p>
          <a:p>
            <a:pPr marL="571500" lvl="1" indent="-171450" eaLnBrk="0" fontAlgn="auto" hangingPunct="0">
              <a:lnSpc>
                <a:spcPct val="90000"/>
              </a:lnSpc>
              <a:spcBef>
                <a:spcPct val="25000"/>
              </a:spcBef>
              <a:spcAft>
                <a:spcPct val="15000"/>
              </a:spcAft>
              <a:buClr>
                <a:srgbClr val="FF0000"/>
              </a:buClr>
              <a:buFont typeface="Wingdings" panose="05000000000000000000" pitchFamily="2" charset="2"/>
              <a:buChar char="ü"/>
              <a:defRPr/>
            </a:pPr>
            <a:r>
              <a:rPr lang="zh-CN" altLang="en-US" sz="1600" kern="0" dirty="0">
                <a:solidFill>
                  <a:sysClr val="windowText" lastClr="000000"/>
                </a:solidFill>
                <a:latin typeface="微软雅黑" panose="020B0503020204020204" pitchFamily="34" charset="-122"/>
                <a:ea typeface="微软雅黑" panose="020B0503020204020204" pitchFamily="34" charset="-122"/>
              </a:rPr>
              <a:t>共有云盘：</a:t>
            </a:r>
            <a:r>
              <a:rPr lang="zh-CN" altLang="en-US" sz="1600" b="0" kern="0" dirty="0">
                <a:solidFill>
                  <a:sysClr val="windowText" lastClr="000000"/>
                </a:solidFill>
                <a:latin typeface="微软雅黑" panose="020B0503020204020204" pitchFamily="34" charset="-122"/>
                <a:ea typeface="微软雅黑" panose="020B0503020204020204" pitchFamily="34" charset="-122"/>
              </a:rPr>
              <a:t>跟踪并监控整个项目的问题。</a:t>
            </a:r>
            <a:endParaRPr lang="en-US" altLang="zh-CN" sz="1600" b="0" kern="0" dirty="0">
              <a:solidFill>
                <a:sysClr val="windowText" lastClr="000000"/>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1920330" y="332656"/>
            <a:ext cx="9692640" cy="4050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kern="1200" spc="-50" baseline="0">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pPr lvl="0">
              <a:defRPr/>
            </a:pPr>
            <a:r>
              <a:rPr lang="zh-CN" altLang="en-US"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项目问题管理</a:t>
            </a:r>
            <a:endParaRPr lang="zh-CN" altLang="en-US" spc="-51" dirty="0">
              <a:solidFill>
                <a:schemeClr val="tx1">
                  <a:lumMod val="75000"/>
                  <a:lumOff val="25000"/>
                </a:schemeClr>
              </a:solidFill>
            </a:endParaRPr>
          </a:p>
        </p:txBody>
      </p:sp>
      <p:sp>
        <p:nvSpPr>
          <p:cNvPr id="6" name="圆角矩形 8"/>
          <p:cNvSpPr>
            <a:spLocks noChangeArrowheads="1"/>
          </p:cNvSpPr>
          <p:nvPr/>
        </p:nvSpPr>
        <p:spPr bwMode="auto">
          <a:xfrm>
            <a:off x="1273275" y="4174489"/>
            <a:ext cx="1136650" cy="325438"/>
          </a:xfrm>
          <a:prstGeom prst="roundRect">
            <a:avLst>
              <a:gd name="adj" fmla="val 16667"/>
            </a:avLst>
          </a:prstGeom>
          <a:solidFill>
            <a:srgbClr val="FFE20D"/>
          </a:solidFill>
          <a:ln w="9525" cap="flat" cmpd="sng" algn="ctr">
            <a:no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升级</a:t>
            </a:r>
            <a:endParaRPr kumimoji="0" lang="zh-CN" altLang="en-US"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圆角矩形 9"/>
          <p:cNvSpPr>
            <a:spLocks noChangeArrowheads="1"/>
          </p:cNvSpPr>
          <p:nvPr/>
        </p:nvSpPr>
        <p:spPr bwMode="auto">
          <a:xfrm>
            <a:off x="1255812" y="5858827"/>
            <a:ext cx="1154113" cy="325437"/>
          </a:xfrm>
          <a:prstGeom prst="roundRect">
            <a:avLst>
              <a:gd name="adj" fmla="val 16667"/>
            </a:avLst>
          </a:prstGeom>
          <a:solidFill>
            <a:srgbClr val="FFE20D"/>
          </a:solidFill>
          <a:ln w="9525" cap="flat" cmpd="sng" algn="ctr">
            <a:no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决策</a:t>
            </a:r>
            <a:endParaRPr kumimoji="0" lang="zh-CN" altLang="en-US"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TextBox 10"/>
          <p:cNvSpPr txBox="1">
            <a:spLocks noChangeArrowheads="1"/>
          </p:cNvSpPr>
          <p:nvPr/>
        </p:nvSpPr>
        <p:spPr bwMode="auto">
          <a:xfrm>
            <a:off x="2341662" y="3437889"/>
            <a:ext cx="1120820" cy="276999"/>
          </a:xfrm>
          <a:prstGeom prst="rect">
            <a:avLst/>
          </a:prstGeom>
          <a:noFill/>
          <a:ln>
            <a:noFill/>
          </a:ln>
        </p:spPr>
        <p:txBody>
          <a:bodyPr wrap="none">
            <a:spAutoFit/>
          </a:bodyPr>
          <a:lstStyle>
            <a:lvl1pPr>
              <a:spcBef>
                <a:spcPct val="50000"/>
              </a:spcBef>
              <a:buClr>
                <a:schemeClr val="tx1"/>
              </a:buClr>
              <a:buFont typeface="Wingdings" panose="05000000000000000000" pitchFamily="2" charset="2"/>
              <a:buChar char="§"/>
              <a:defRPr sz="1600">
                <a:solidFill>
                  <a:schemeClr val="tx1"/>
                </a:solidFill>
                <a:latin typeface="微软雅黑" panose="020B0503020204020204" pitchFamily="34" charset="-122"/>
                <a:ea typeface="微软雅黑" panose="020B0503020204020204" pitchFamily="34" charset="-122"/>
              </a:defRPr>
            </a:lvl1pPr>
            <a:lvl2pPr marL="742950" indent="-285750">
              <a:buClr>
                <a:schemeClr val="tx1"/>
              </a:buClr>
              <a:buFont typeface="Arial" panose="020B0604020202020204" pitchFamily="34" charset="0"/>
              <a:buChar char="–"/>
              <a:defRPr sz="1600">
                <a:solidFill>
                  <a:schemeClr val="tx1"/>
                </a:solidFill>
                <a:latin typeface="微软雅黑" panose="020B0503020204020204" pitchFamily="34" charset="-122"/>
                <a:ea typeface="微软雅黑" panose="020B0503020204020204" pitchFamily="34" charset="-122"/>
              </a:defRPr>
            </a:lvl2pPr>
            <a:lvl3pPr marL="1143000" indent="-228600">
              <a:buClr>
                <a:schemeClr val="tx1"/>
              </a:buClr>
              <a:buChar char="•"/>
              <a:defRPr sz="16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Clr>
                <a:schemeClr val="bg1"/>
              </a:buClr>
              <a:buChar char="–"/>
              <a:defRPr sz="1600">
                <a:solidFill>
                  <a:schemeClr val="bg1"/>
                </a:solidFill>
                <a:latin typeface="Arial" panose="020B0604020202020204" pitchFamily="34" charset="0"/>
                <a:ea typeface="宋体" panose="02010600030101010101" pitchFamily="2" charset="-122"/>
              </a:defRPr>
            </a:lvl4pPr>
            <a:lvl5pPr marL="2057400" indent="-228600">
              <a:spcBef>
                <a:spcPct val="20000"/>
              </a:spcBef>
              <a:buClr>
                <a:schemeClr val="bg1"/>
              </a:buClr>
              <a:buChar char="»"/>
              <a:defRPr sz="1600">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ct val="0"/>
              </a:spcBef>
              <a:spcAft>
                <a:spcPts val="0"/>
              </a:spcAft>
              <a:buClrTx/>
              <a:buSzTx/>
              <a:buFontTx/>
              <a:buNone/>
              <a:defRPr/>
            </a:pPr>
            <a:r>
              <a:rPr kumimoji="0" lang="zh-CN" altLang="en-US" sz="12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未按要求完成</a:t>
            </a:r>
            <a:endParaRPr kumimoji="0" lang="zh-CN" altLang="en-US" sz="12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TextBox 11"/>
          <p:cNvSpPr txBox="1">
            <a:spLocks noChangeArrowheads="1"/>
          </p:cNvSpPr>
          <p:nvPr/>
        </p:nvSpPr>
        <p:spPr bwMode="auto">
          <a:xfrm>
            <a:off x="2455962" y="5168264"/>
            <a:ext cx="1120820" cy="276999"/>
          </a:xfrm>
          <a:prstGeom prst="rect">
            <a:avLst/>
          </a:prstGeom>
          <a:noFill/>
          <a:ln>
            <a:noFill/>
          </a:ln>
        </p:spPr>
        <p:txBody>
          <a:bodyPr wrap="none">
            <a:spAutoFit/>
          </a:bodyPr>
          <a:lstStyle>
            <a:lvl1pPr>
              <a:spcBef>
                <a:spcPct val="50000"/>
              </a:spcBef>
              <a:buClr>
                <a:schemeClr val="tx1"/>
              </a:buClr>
              <a:buFont typeface="Wingdings" panose="05000000000000000000" pitchFamily="2" charset="2"/>
              <a:buChar char="§"/>
              <a:defRPr sz="1600">
                <a:solidFill>
                  <a:schemeClr val="tx1"/>
                </a:solidFill>
                <a:latin typeface="微软雅黑" panose="020B0503020204020204" pitchFamily="34" charset="-122"/>
                <a:ea typeface="微软雅黑" panose="020B0503020204020204" pitchFamily="34" charset="-122"/>
              </a:defRPr>
            </a:lvl1pPr>
            <a:lvl2pPr marL="742950" indent="-285750">
              <a:buClr>
                <a:schemeClr val="tx1"/>
              </a:buClr>
              <a:buFont typeface="Arial" panose="020B0604020202020204" pitchFamily="34" charset="0"/>
              <a:buChar char="–"/>
              <a:defRPr sz="1600">
                <a:solidFill>
                  <a:schemeClr val="tx1"/>
                </a:solidFill>
                <a:latin typeface="微软雅黑" panose="020B0503020204020204" pitchFamily="34" charset="-122"/>
                <a:ea typeface="微软雅黑" panose="020B0503020204020204" pitchFamily="34" charset="-122"/>
              </a:defRPr>
            </a:lvl2pPr>
            <a:lvl3pPr marL="1143000" indent="-228600">
              <a:buClr>
                <a:schemeClr val="tx1"/>
              </a:buClr>
              <a:buChar char="•"/>
              <a:defRPr sz="16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Clr>
                <a:schemeClr val="bg1"/>
              </a:buClr>
              <a:buChar char="–"/>
              <a:defRPr sz="1600">
                <a:solidFill>
                  <a:schemeClr val="bg1"/>
                </a:solidFill>
                <a:latin typeface="Arial" panose="020B0604020202020204" pitchFamily="34" charset="0"/>
                <a:ea typeface="宋体" panose="02010600030101010101" pitchFamily="2" charset="-122"/>
              </a:defRPr>
            </a:lvl4pPr>
            <a:lvl5pPr marL="2057400" indent="-228600">
              <a:spcBef>
                <a:spcPct val="20000"/>
              </a:spcBef>
              <a:buClr>
                <a:schemeClr val="bg1"/>
              </a:buClr>
              <a:buChar char="»"/>
              <a:defRPr sz="1600">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ct val="0"/>
              </a:spcBef>
              <a:spcAft>
                <a:spcPts val="0"/>
              </a:spcAft>
              <a:buClrTx/>
              <a:buSzTx/>
              <a:buFontTx/>
              <a:buNone/>
              <a:defRPr/>
            </a:pPr>
            <a:r>
              <a:rPr kumimoji="0" lang="zh-CN" altLang="en-US" sz="12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未按要求完成</a:t>
            </a:r>
            <a:endParaRPr kumimoji="0" lang="zh-CN" altLang="en-US" sz="12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TextBox 12"/>
          <p:cNvSpPr txBox="1">
            <a:spLocks noChangeArrowheads="1"/>
          </p:cNvSpPr>
          <p:nvPr/>
        </p:nvSpPr>
        <p:spPr bwMode="auto">
          <a:xfrm>
            <a:off x="1433612" y="2252027"/>
            <a:ext cx="813043" cy="276999"/>
          </a:xfrm>
          <a:prstGeom prst="rect">
            <a:avLst/>
          </a:prstGeom>
          <a:noFill/>
          <a:ln>
            <a:noFill/>
          </a:ln>
        </p:spPr>
        <p:txBody>
          <a:bodyPr wrap="none">
            <a:spAutoFit/>
          </a:bodyPr>
          <a:lstStyle>
            <a:lvl1pPr>
              <a:spcBef>
                <a:spcPct val="50000"/>
              </a:spcBef>
              <a:buClr>
                <a:schemeClr val="tx1"/>
              </a:buClr>
              <a:buFont typeface="Wingdings" panose="05000000000000000000" pitchFamily="2" charset="2"/>
              <a:buChar char="§"/>
              <a:defRPr sz="1600">
                <a:solidFill>
                  <a:schemeClr val="tx1"/>
                </a:solidFill>
                <a:latin typeface="微软雅黑" panose="020B0503020204020204" pitchFamily="34" charset="-122"/>
                <a:ea typeface="微软雅黑" panose="020B0503020204020204" pitchFamily="34" charset="-122"/>
              </a:defRPr>
            </a:lvl1pPr>
            <a:lvl2pPr marL="742950" indent="-285750">
              <a:buClr>
                <a:schemeClr val="tx1"/>
              </a:buClr>
              <a:buFont typeface="Arial" panose="020B0604020202020204" pitchFamily="34" charset="0"/>
              <a:buChar char="–"/>
              <a:defRPr sz="1600">
                <a:solidFill>
                  <a:schemeClr val="tx1"/>
                </a:solidFill>
                <a:latin typeface="微软雅黑" panose="020B0503020204020204" pitchFamily="34" charset="-122"/>
                <a:ea typeface="微软雅黑" panose="020B0503020204020204" pitchFamily="34" charset="-122"/>
              </a:defRPr>
            </a:lvl2pPr>
            <a:lvl3pPr marL="1143000" indent="-228600">
              <a:buClr>
                <a:schemeClr val="tx1"/>
              </a:buClr>
              <a:buChar char="•"/>
              <a:defRPr sz="16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Clr>
                <a:schemeClr val="bg1"/>
              </a:buClr>
              <a:buChar char="–"/>
              <a:defRPr sz="1600">
                <a:solidFill>
                  <a:schemeClr val="bg1"/>
                </a:solidFill>
                <a:latin typeface="Arial" panose="020B0604020202020204" pitchFamily="34" charset="0"/>
                <a:ea typeface="宋体" panose="02010600030101010101" pitchFamily="2" charset="-122"/>
              </a:defRPr>
            </a:lvl4pPr>
            <a:lvl5pPr marL="2057400" indent="-228600">
              <a:spcBef>
                <a:spcPct val="20000"/>
              </a:spcBef>
              <a:buClr>
                <a:schemeClr val="bg1"/>
              </a:buClr>
              <a:buChar char="»"/>
              <a:defRPr sz="1600">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ct val="0"/>
              </a:spcBef>
              <a:spcAft>
                <a:spcPts val="0"/>
              </a:spcAft>
              <a:buClrTx/>
              <a:buSzTx/>
              <a:buFontTx/>
              <a:buNone/>
              <a:defRPr/>
            </a:pPr>
            <a:r>
              <a:rPr kumimoji="0" lang="zh-CN" altLang="en-US"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项目小组</a:t>
            </a:r>
            <a:endParaRPr kumimoji="0" lang="zh-CN" altLang="en-US"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TextBox 13"/>
          <p:cNvSpPr txBox="1">
            <a:spLocks noChangeArrowheads="1"/>
          </p:cNvSpPr>
          <p:nvPr/>
        </p:nvSpPr>
        <p:spPr bwMode="auto">
          <a:xfrm>
            <a:off x="1198662" y="3828414"/>
            <a:ext cx="1262063" cy="276225"/>
          </a:xfrm>
          <a:prstGeom prst="rect">
            <a:avLst/>
          </a:prstGeom>
          <a:noFill/>
          <a:ln>
            <a:noFill/>
          </a:ln>
        </p:spPr>
        <p:txBody>
          <a:bodyPr wrap="none">
            <a:spAutoFit/>
          </a:bodyPr>
          <a:lstStyle>
            <a:lvl1pPr>
              <a:spcBef>
                <a:spcPct val="50000"/>
              </a:spcBef>
              <a:buClr>
                <a:schemeClr val="tx1"/>
              </a:buClr>
              <a:buFont typeface="Wingdings" panose="05000000000000000000" pitchFamily="2" charset="2"/>
              <a:buChar char="§"/>
              <a:defRPr sz="1600">
                <a:solidFill>
                  <a:schemeClr val="tx1"/>
                </a:solidFill>
                <a:latin typeface="微软雅黑" panose="020B0503020204020204" pitchFamily="34" charset="-122"/>
                <a:ea typeface="微软雅黑" panose="020B0503020204020204" pitchFamily="34" charset="-122"/>
              </a:defRPr>
            </a:lvl1pPr>
            <a:lvl2pPr marL="742950" indent="-285750">
              <a:buClr>
                <a:schemeClr val="tx1"/>
              </a:buClr>
              <a:buFont typeface="Arial" panose="020B0604020202020204" pitchFamily="34" charset="0"/>
              <a:buChar char="–"/>
              <a:defRPr sz="1600">
                <a:solidFill>
                  <a:schemeClr val="tx1"/>
                </a:solidFill>
                <a:latin typeface="微软雅黑" panose="020B0503020204020204" pitchFamily="34" charset="-122"/>
                <a:ea typeface="微软雅黑" panose="020B0503020204020204" pitchFamily="34" charset="-122"/>
              </a:defRPr>
            </a:lvl2pPr>
            <a:lvl3pPr marL="1143000" indent="-228600">
              <a:buClr>
                <a:schemeClr val="tx1"/>
              </a:buClr>
              <a:buChar char="•"/>
              <a:defRPr sz="16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Clr>
                <a:schemeClr val="bg1"/>
              </a:buClr>
              <a:buChar char="–"/>
              <a:defRPr sz="1600">
                <a:solidFill>
                  <a:schemeClr val="bg1"/>
                </a:solidFill>
                <a:latin typeface="Arial" panose="020B0604020202020204" pitchFamily="34" charset="0"/>
                <a:ea typeface="宋体" panose="02010600030101010101" pitchFamily="2" charset="-122"/>
              </a:defRPr>
            </a:lvl4pPr>
            <a:lvl5pPr marL="2057400" indent="-228600">
              <a:spcBef>
                <a:spcPct val="20000"/>
              </a:spcBef>
              <a:buClr>
                <a:schemeClr val="bg1"/>
              </a:buClr>
              <a:buChar char="»"/>
              <a:defRPr sz="1600">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ct val="0"/>
              </a:spcBef>
              <a:spcAft>
                <a:spcPts val="0"/>
              </a:spcAft>
              <a:buClrTx/>
              <a:buSzTx/>
              <a:buFontTx/>
              <a:buNone/>
              <a:defRPr/>
            </a:pPr>
            <a:r>
              <a:rPr kumimoji="0" lang="zh-CN" altLang="en-US"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项目管理办公室</a:t>
            </a:r>
            <a:endParaRPr kumimoji="0" lang="zh-CN" altLang="en-US"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TextBox 14"/>
          <p:cNvSpPr txBox="1">
            <a:spLocks noChangeArrowheads="1"/>
          </p:cNvSpPr>
          <p:nvPr/>
        </p:nvSpPr>
        <p:spPr bwMode="auto">
          <a:xfrm>
            <a:off x="1273275" y="5277802"/>
            <a:ext cx="1274708" cy="461665"/>
          </a:xfrm>
          <a:prstGeom prst="rect">
            <a:avLst/>
          </a:prstGeom>
          <a:noFill/>
          <a:ln>
            <a:noFill/>
          </a:ln>
        </p:spPr>
        <p:txBody>
          <a:bodyPr wrap="none">
            <a:spAutoFit/>
          </a:bodyPr>
          <a:lstStyle>
            <a:lvl1pPr>
              <a:spcBef>
                <a:spcPct val="50000"/>
              </a:spcBef>
              <a:buClr>
                <a:schemeClr val="tx1"/>
              </a:buClr>
              <a:buFont typeface="Wingdings" panose="05000000000000000000" pitchFamily="2" charset="2"/>
              <a:buChar char="§"/>
              <a:defRPr sz="1600">
                <a:solidFill>
                  <a:schemeClr val="tx1"/>
                </a:solidFill>
                <a:latin typeface="微软雅黑" panose="020B0503020204020204" pitchFamily="34" charset="-122"/>
                <a:ea typeface="微软雅黑" panose="020B0503020204020204" pitchFamily="34" charset="-122"/>
              </a:defRPr>
            </a:lvl1pPr>
            <a:lvl2pPr marL="742950" indent="-285750">
              <a:buClr>
                <a:schemeClr val="tx1"/>
              </a:buClr>
              <a:buFont typeface="Arial" panose="020B0604020202020204" pitchFamily="34" charset="0"/>
              <a:buChar char="–"/>
              <a:defRPr sz="1600">
                <a:solidFill>
                  <a:schemeClr val="tx1"/>
                </a:solidFill>
                <a:latin typeface="微软雅黑" panose="020B0503020204020204" pitchFamily="34" charset="-122"/>
                <a:ea typeface="微软雅黑" panose="020B0503020204020204" pitchFamily="34" charset="-122"/>
              </a:defRPr>
            </a:lvl2pPr>
            <a:lvl3pPr marL="1143000" indent="-228600">
              <a:buClr>
                <a:schemeClr val="tx1"/>
              </a:buClr>
              <a:buChar char="•"/>
              <a:defRPr sz="16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Clr>
                <a:schemeClr val="bg1"/>
              </a:buClr>
              <a:buChar char="–"/>
              <a:defRPr sz="1600">
                <a:solidFill>
                  <a:schemeClr val="bg1"/>
                </a:solidFill>
                <a:latin typeface="Arial" panose="020B0604020202020204" pitchFamily="34" charset="0"/>
                <a:ea typeface="宋体" panose="02010600030101010101" pitchFamily="2" charset="-122"/>
              </a:defRPr>
            </a:lvl4pPr>
            <a:lvl5pPr marL="2057400" indent="-228600">
              <a:spcBef>
                <a:spcPct val="20000"/>
              </a:spcBef>
              <a:buClr>
                <a:schemeClr val="bg1"/>
              </a:buClr>
              <a:buChar char="»"/>
              <a:defRPr sz="1600">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ct val="0"/>
              </a:spcBef>
              <a:spcAft>
                <a:spcPts val="0"/>
              </a:spcAft>
              <a:buClrTx/>
              <a:buSzTx/>
              <a:buFontTx/>
              <a:buNone/>
              <a:defRPr/>
            </a:pPr>
            <a:r>
              <a:rPr kumimoji="0" lang="zh-CN" altLang="en-US"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公司管理层</a:t>
            </a:r>
            <a:endParaRPr kumimoji="0" lang="en-US" altLang="zh-CN"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defTabSz="914400" eaLnBrk="1" fontAlgn="auto" latinLnBrk="0" hangingPunct="1">
              <a:lnSpc>
                <a:spcPct val="100000"/>
              </a:lnSpc>
              <a:spcBef>
                <a:spcPct val="0"/>
              </a:spcBef>
              <a:spcAft>
                <a:spcPts val="0"/>
              </a:spcAft>
              <a:buClrTx/>
              <a:buSzTx/>
              <a:buFontTx/>
              <a:buNone/>
              <a:defRPr/>
            </a:pPr>
            <a:r>
              <a:rPr kumimoji="0" lang="zh-CN" altLang="en-US"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项目指导委员会</a:t>
            </a:r>
            <a:endParaRPr kumimoji="0" lang="zh-CN" altLang="en-US"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14" name="直接连接符 28"/>
          <p:cNvCxnSpPr>
            <a:cxnSpLocks noChangeShapeType="1"/>
          </p:cNvCxnSpPr>
          <p:nvPr/>
        </p:nvCxnSpPr>
        <p:spPr bwMode="auto">
          <a:xfrm flipH="1">
            <a:off x="3543400" y="2105977"/>
            <a:ext cx="7937" cy="4349750"/>
          </a:xfrm>
          <a:prstGeom prst="line">
            <a:avLst/>
          </a:prstGeom>
          <a:noFill/>
          <a:ln w="6350" algn="ctr">
            <a:solidFill>
              <a:srgbClr val="C00000"/>
            </a:solidFill>
            <a:prstDash val="dash"/>
            <a:round/>
          </a:ln>
        </p:spPr>
      </p:cxnSp>
      <p:sp>
        <p:nvSpPr>
          <p:cNvPr id="15" name="下弧形箭头 38"/>
          <p:cNvSpPr>
            <a:spLocks noChangeArrowheads="1"/>
          </p:cNvSpPr>
          <p:nvPr/>
        </p:nvSpPr>
        <p:spPr bwMode="auto">
          <a:xfrm rot="5400000" flipV="1">
            <a:off x="1882875" y="3328352"/>
            <a:ext cx="1679575" cy="536575"/>
          </a:xfrm>
          <a:prstGeom prst="curvedUpArrow">
            <a:avLst>
              <a:gd name="adj1" fmla="val 24983"/>
              <a:gd name="adj2" fmla="val 41446"/>
              <a:gd name="adj3" fmla="val 25000"/>
            </a:avLst>
          </a:prstGeom>
          <a:solidFill>
            <a:srgbClr val="FFFFFF"/>
          </a:solidFill>
          <a:ln w="6350" algn="ctr">
            <a:solidFill>
              <a:srgbClr val="000000"/>
            </a:solidFill>
            <a:round/>
          </a:ln>
        </p:spPr>
        <p:txBody>
          <a:bodyPr anchor="ctr"/>
          <a:lstStyle>
            <a:lvl1pPr>
              <a:spcBef>
                <a:spcPct val="50000"/>
              </a:spcBef>
              <a:buClr>
                <a:schemeClr val="tx1"/>
              </a:buClr>
              <a:buFont typeface="Wingdings" panose="05000000000000000000" pitchFamily="2" charset="2"/>
              <a:buChar char="§"/>
              <a:defRPr sz="1600">
                <a:solidFill>
                  <a:schemeClr val="tx1"/>
                </a:solidFill>
                <a:latin typeface="微软雅黑" panose="020B0503020204020204" pitchFamily="34" charset="-122"/>
                <a:ea typeface="微软雅黑" panose="020B0503020204020204" pitchFamily="34" charset="-122"/>
              </a:defRPr>
            </a:lvl1pPr>
            <a:lvl2pPr marL="742950" indent="-285750">
              <a:buClr>
                <a:schemeClr val="tx1"/>
              </a:buClr>
              <a:buFont typeface="Arial" panose="020B0604020202020204" pitchFamily="34" charset="0"/>
              <a:buChar char="–"/>
              <a:defRPr sz="1600">
                <a:solidFill>
                  <a:schemeClr val="tx1"/>
                </a:solidFill>
                <a:latin typeface="微软雅黑" panose="020B0503020204020204" pitchFamily="34" charset="-122"/>
                <a:ea typeface="微软雅黑" panose="020B0503020204020204" pitchFamily="34" charset="-122"/>
              </a:defRPr>
            </a:lvl2pPr>
            <a:lvl3pPr marL="1143000" indent="-228600">
              <a:buClr>
                <a:schemeClr val="tx1"/>
              </a:buClr>
              <a:buChar char="•"/>
              <a:defRPr sz="16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Clr>
                <a:schemeClr val="bg1"/>
              </a:buClr>
              <a:buChar char="–"/>
              <a:defRPr sz="1600">
                <a:solidFill>
                  <a:schemeClr val="bg1"/>
                </a:solidFill>
                <a:latin typeface="Arial" panose="020B0604020202020204" pitchFamily="34" charset="0"/>
                <a:ea typeface="宋体" panose="02010600030101010101" pitchFamily="2" charset="-122"/>
              </a:defRPr>
            </a:lvl4pPr>
            <a:lvl5pPr marL="2057400" indent="-228600">
              <a:spcBef>
                <a:spcPct val="20000"/>
              </a:spcBef>
              <a:buClr>
                <a:schemeClr val="bg1"/>
              </a:buClr>
              <a:buChar char="»"/>
              <a:defRPr sz="1600">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ct val="0"/>
              </a:spcBef>
              <a:spcAft>
                <a:spcPts val="0"/>
              </a:spcAft>
              <a:buClrTx/>
              <a:buSzTx/>
              <a:buFontTx/>
              <a:buNone/>
              <a:defRPr/>
            </a:pPr>
            <a:endParaRPr kumimoji="0" lang="zh-CN" altLang="en-US" sz="1800" b="1"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下弧形箭头 39"/>
          <p:cNvSpPr>
            <a:spLocks noChangeArrowheads="1"/>
          </p:cNvSpPr>
          <p:nvPr/>
        </p:nvSpPr>
        <p:spPr bwMode="auto">
          <a:xfrm rot="5627276" flipV="1">
            <a:off x="1914625" y="5041264"/>
            <a:ext cx="1706562" cy="585788"/>
          </a:xfrm>
          <a:prstGeom prst="curvedUpArrow">
            <a:avLst>
              <a:gd name="adj1" fmla="val 25033"/>
              <a:gd name="adj2" fmla="val 41541"/>
              <a:gd name="adj3" fmla="val 25000"/>
            </a:avLst>
          </a:prstGeom>
          <a:solidFill>
            <a:srgbClr val="FFFFFF"/>
          </a:solidFill>
          <a:ln w="6350" algn="ctr">
            <a:solidFill>
              <a:srgbClr val="000000"/>
            </a:solidFill>
            <a:round/>
          </a:ln>
        </p:spPr>
        <p:txBody>
          <a:bodyPr anchor="ctr"/>
          <a:lstStyle>
            <a:lvl1pPr>
              <a:spcBef>
                <a:spcPct val="50000"/>
              </a:spcBef>
              <a:buClr>
                <a:schemeClr val="tx1"/>
              </a:buClr>
              <a:buFont typeface="Wingdings" panose="05000000000000000000" pitchFamily="2" charset="2"/>
              <a:buChar char="§"/>
              <a:defRPr sz="1600">
                <a:solidFill>
                  <a:schemeClr val="tx1"/>
                </a:solidFill>
                <a:latin typeface="微软雅黑" panose="020B0503020204020204" pitchFamily="34" charset="-122"/>
                <a:ea typeface="微软雅黑" panose="020B0503020204020204" pitchFamily="34" charset="-122"/>
              </a:defRPr>
            </a:lvl1pPr>
            <a:lvl2pPr marL="742950" indent="-285750">
              <a:buClr>
                <a:schemeClr val="tx1"/>
              </a:buClr>
              <a:buFont typeface="Arial" panose="020B0604020202020204" pitchFamily="34" charset="0"/>
              <a:buChar char="–"/>
              <a:defRPr sz="1600">
                <a:solidFill>
                  <a:schemeClr val="tx1"/>
                </a:solidFill>
                <a:latin typeface="微软雅黑" panose="020B0503020204020204" pitchFamily="34" charset="-122"/>
                <a:ea typeface="微软雅黑" panose="020B0503020204020204" pitchFamily="34" charset="-122"/>
              </a:defRPr>
            </a:lvl2pPr>
            <a:lvl3pPr marL="1143000" indent="-228600">
              <a:buClr>
                <a:schemeClr val="tx1"/>
              </a:buClr>
              <a:buChar char="•"/>
              <a:defRPr sz="16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Clr>
                <a:schemeClr val="bg1"/>
              </a:buClr>
              <a:buChar char="–"/>
              <a:defRPr sz="1600">
                <a:solidFill>
                  <a:schemeClr val="bg1"/>
                </a:solidFill>
                <a:latin typeface="Arial" panose="020B0604020202020204" pitchFamily="34" charset="0"/>
                <a:ea typeface="宋体" panose="02010600030101010101" pitchFamily="2" charset="-122"/>
              </a:defRPr>
            </a:lvl4pPr>
            <a:lvl5pPr marL="2057400" indent="-228600">
              <a:spcBef>
                <a:spcPct val="20000"/>
              </a:spcBef>
              <a:buClr>
                <a:schemeClr val="bg1"/>
              </a:buClr>
              <a:buChar char="»"/>
              <a:defRPr sz="1600">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ct val="0"/>
              </a:spcBef>
              <a:spcAft>
                <a:spcPts val="0"/>
              </a:spcAft>
              <a:buClrTx/>
              <a:buSzTx/>
              <a:buFontTx/>
              <a:buNone/>
              <a:defRPr/>
            </a:pPr>
            <a:endParaRPr kumimoji="0" lang="zh-CN" altLang="en-US" sz="1800" b="1"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圆角矩形 4"/>
          <p:cNvSpPr>
            <a:spLocks noChangeArrowheads="1"/>
          </p:cNvSpPr>
          <p:nvPr/>
        </p:nvSpPr>
        <p:spPr bwMode="auto">
          <a:xfrm>
            <a:off x="1255812" y="2604452"/>
            <a:ext cx="1163638" cy="325437"/>
          </a:xfrm>
          <a:prstGeom prst="roundRect">
            <a:avLst>
              <a:gd name="adj" fmla="val 16667"/>
            </a:avLst>
          </a:prstGeom>
          <a:solidFill>
            <a:srgbClr val="FFE20D"/>
          </a:solidFill>
          <a:ln w="9525" cap="flat" cmpd="sng" algn="ctr">
            <a:noFill/>
            <a:prstDash val="solid"/>
          </a:ln>
          <a:effectLst>
            <a:outerShdw blurRad="40000" dist="20000" dir="5400000" rotWithShape="0">
              <a:srgbClr val="000000">
                <a:alpha val="38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任务执行</a:t>
            </a:r>
            <a:endParaRPr kumimoji="0" lang="zh-CN" altLang="en-US"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矩形 17"/>
          <p:cNvSpPr>
            <a:spLocks noChangeArrowheads="1"/>
          </p:cNvSpPr>
          <p:nvPr/>
        </p:nvSpPr>
        <p:spPr bwMode="auto">
          <a:xfrm>
            <a:off x="1126654" y="1090191"/>
            <a:ext cx="8601075" cy="682625"/>
          </a:xfrm>
          <a:prstGeom prst="rect">
            <a:avLst/>
          </a:prstGeom>
          <a:noFill/>
          <a:ln>
            <a:noFill/>
          </a:ln>
        </p:spPr>
        <p:txBody>
          <a:bodyPr wrap="square">
            <a:spAutoFit/>
          </a:bodyPr>
          <a:lstStyle>
            <a:lvl1pPr>
              <a:spcBef>
                <a:spcPct val="50000"/>
              </a:spcBef>
              <a:buClr>
                <a:schemeClr val="tx1"/>
              </a:buClr>
              <a:buFont typeface="Wingdings" panose="05000000000000000000" pitchFamily="2" charset="2"/>
              <a:buChar char="§"/>
              <a:defRPr sz="1600">
                <a:solidFill>
                  <a:schemeClr val="tx1"/>
                </a:solidFill>
                <a:latin typeface="微软雅黑" panose="020B0503020204020204" pitchFamily="34" charset="-122"/>
                <a:ea typeface="微软雅黑" panose="020B0503020204020204" pitchFamily="34" charset="-122"/>
              </a:defRPr>
            </a:lvl1pPr>
            <a:lvl2pPr marL="742950" indent="-285750">
              <a:buClr>
                <a:schemeClr val="tx1"/>
              </a:buClr>
              <a:buFont typeface="Arial" panose="020B0604020202020204" pitchFamily="34" charset="0"/>
              <a:buChar char="–"/>
              <a:defRPr sz="1600">
                <a:solidFill>
                  <a:schemeClr val="tx1"/>
                </a:solidFill>
                <a:latin typeface="微软雅黑" panose="020B0503020204020204" pitchFamily="34" charset="-122"/>
                <a:ea typeface="微软雅黑" panose="020B0503020204020204" pitchFamily="34" charset="-122"/>
              </a:defRPr>
            </a:lvl2pPr>
            <a:lvl3pPr marL="1143000" indent="-228600">
              <a:buClr>
                <a:schemeClr val="tx1"/>
              </a:buClr>
              <a:buChar char="•"/>
              <a:defRPr sz="16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Clr>
                <a:schemeClr val="bg1"/>
              </a:buClr>
              <a:buChar char="–"/>
              <a:defRPr sz="1600">
                <a:solidFill>
                  <a:schemeClr val="bg1"/>
                </a:solidFill>
                <a:latin typeface="Arial" panose="020B0604020202020204" pitchFamily="34" charset="0"/>
                <a:ea typeface="宋体" panose="02010600030101010101" pitchFamily="2" charset="-122"/>
              </a:defRPr>
            </a:lvl4pPr>
            <a:lvl5pPr marL="2057400" indent="-228600">
              <a:spcBef>
                <a:spcPct val="20000"/>
              </a:spcBef>
              <a:buClr>
                <a:schemeClr val="bg1"/>
              </a:buClr>
              <a:buChar char="»"/>
              <a:defRPr sz="1600">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20000"/>
              </a:lnSpc>
              <a:spcBef>
                <a:spcPct val="0"/>
              </a:spcBef>
              <a:spcAft>
                <a:spcPts val="0"/>
              </a:spcAft>
              <a:buClrTx/>
              <a:buSzTx/>
              <a:buFontTx/>
              <a:buNone/>
              <a:defRPr/>
            </a:pPr>
            <a:r>
              <a:rPr kumimoji="0" lang="zh-CN" altLang="en-US" sz="1600" b="0" i="0" u="none" strike="noStrike" kern="0" cap="none" spc="0" normalizeH="0" baseline="0" noProof="0" dirty="0">
                <a:ln>
                  <a:noFill/>
                </a:ln>
                <a:solidFill>
                  <a:srgbClr val="000000"/>
                </a:solidFill>
                <a:effectLst/>
                <a:uLnTx/>
                <a:uFillTx/>
                <a:cs typeface="+mn-cs"/>
              </a:rPr>
              <a:t>    适当的升级机制保证项目执行过程中任何不能按时、保质、保量完成的任务得到必要的关注以采取必要的措施，使项目执行回到正常轨道 </a:t>
            </a:r>
            <a:endParaRPr kumimoji="0" lang="zh-CN" altLang="en-US" sz="1600" b="0" i="0" u="none" strike="noStrike" kern="0" cap="none" spc="0" normalizeH="0" baseline="0" noProof="0" dirty="0">
              <a:ln>
                <a:noFill/>
              </a:ln>
              <a:solidFill>
                <a:srgbClr val="000000"/>
              </a:solidFill>
              <a:effectLst/>
              <a:uLnTx/>
              <a:uFillTx/>
              <a:cs typeface="+mn-cs"/>
            </a:endParaRPr>
          </a:p>
        </p:txBody>
      </p:sp>
      <p:sp>
        <p:nvSpPr>
          <p:cNvPr id="19" name="TextBox 12"/>
          <p:cNvSpPr txBox="1">
            <a:spLocks noChangeArrowheads="1"/>
          </p:cNvSpPr>
          <p:nvPr/>
        </p:nvSpPr>
        <p:spPr bwMode="auto">
          <a:xfrm>
            <a:off x="7077185" y="2756852"/>
            <a:ext cx="1082348" cy="307777"/>
          </a:xfrm>
          <a:prstGeom prst="rect">
            <a:avLst/>
          </a:prstGeom>
          <a:noFill/>
          <a:ln>
            <a:noFill/>
          </a:ln>
        </p:spPr>
        <p:txBody>
          <a:bodyPr wrap="none">
            <a:spAutoFit/>
          </a:bodyPr>
          <a:lstStyle>
            <a:lvl1pPr>
              <a:spcBef>
                <a:spcPct val="50000"/>
              </a:spcBef>
              <a:buClr>
                <a:schemeClr val="tx1"/>
              </a:buClr>
              <a:buFont typeface="Wingdings" panose="05000000000000000000" pitchFamily="2" charset="2"/>
              <a:buChar char="§"/>
              <a:defRPr sz="1600">
                <a:solidFill>
                  <a:schemeClr val="tx1"/>
                </a:solidFill>
                <a:latin typeface="微软雅黑" panose="020B0503020204020204" pitchFamily="34" charset="-122"/>
                <a:ea typeface="微软雅黑" panose="020B0503020204020204" pitchFamily="34" charset="-122"/>
              </a:defRPr>
            </a:lvl1pPr>
            <a:lvl2pPr marL="742950" indent="-285750">
              <a:buClr>
                <a:schemeClr val="tx1"/>
              </a:buClr>
              <a:buFont typeface="Arial" panose="020B0604020202020204" pitchFamily="34" charset="0"/>
              <a:buChar char="–"/>
              <a:defRPr sz="1600">
                <a:solidFill>
                  <a:schemeClr val="tx1"/>
                </a:solidFill>
                <a:latin typeface="微软雅黑" panose="020B0503020204020204" pitchFamily="34" charset="-122"/>
                <a:ea typeface="微软雅黑" panose="020B0503020204020204" pitchFamily="34" charset="-122"/>
              </a:defRPr>
            </a:lvl2pPr>
            <a:lvl3pPr marL="1143000" indent="-228600">
              <a:buClr>
                <a:schemeClr val="tx1"/>
              </a:buClr>
              <a:buChar char="•"/>
              <a:defRPr sz="16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Clr>
                <a:schemeClr val="bg1"/>
              </a:buClr>
              <a:buChar char="–"/>
              <a:defRPr sz="1600">
                <a:solidFill>
                  <a:schemeClr val="bg1"/>
                </a:solidFill>
                <a:latin typeface="Arial" panose="020B0604020202020204" pitchFamily="34" charset="0"/>
                <a:ea typeface="宋体" panose="02010600030101010101" pitchFamily="2" charset="-122"/>
              </a:defRPr>
            </a:lvl4pPr>
            <a:lvl5pPr marL="2057400" indent="-228600">
              <a:spcBef>
                <a:spcPct val="20000"/>
              </a:spcBef>
              <a:buClr>
                <a:schemeClr val="bg1"/>
              </a:buClr>
              <a:buChar char="»"/>
              <a:defRPr sz="1600">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bg1"/>
              </a:buClr>
              <a:buChar char="»"/>
              <a:defRPr sz="1600">
                <a:solidFill>
                  <a:schemeClr val="bg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ct val="0"/>
              </a:spcBef>
              <a:spcAft>
                <a:spcPts val="0"/>
              </a:spcAft>
              <a:buClrTx/>
              <a:buSzTx/>
              <a:buFontTx/>
              <a:buNone/>
              <a:defRPr/>
            </a:pPr>
            <a:r>
              <a:rPr kumimoji="0" lang="zh-CN" altLang="en-US" sz="14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问题跟进表</a:t>
            </a:r>
            <a:endParaRPr kumimoji="0" lang="zh-CN" altLang="en-US" sz="14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云形 37"/>
          <p:cNvSpPr/>
          <p:nvPr/>
        </p:nvSpPr>
        <p:spPr bwMode="auto">
          <a:xfrm>
            <a:off x="2116237" y="1751964"/>
            <a:ext cx="2146300" cy="1014413"/>
          </a:xfrm>
          <a:prstGeom prst="cloud">
            <a:avLst/>
          </a:prstGeom>
          <a:solidFill>
            <a:srgbClr val="FFFFFF"/>
          </a:solidFill>
          <a:ln w="6350" cap="flat" cmpd="sng" algn="ctr">
            <a:solidFill>
              <a:srgbClr val="000000"/>
            </a:solidFill>
            <a:prstDash val="solid"/>
            <a:round/>
            <a:headEnd type="none" w="med" len="med"/>
            <a:tailEnd type="none" w="med" len="me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任务执行、</a:t>
            </a:r>
            <a:endParaRPr kumimoji="0" lang="en-US" altLang="zh-CN"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问题处理、</a:t>
            </a:r>
            <a:endParaRPr kumimoji="0" lang="en-US" altLang="zh-CN"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风险防范、</a:t>
            </a:r>
            <a:endParaRPr kumimoji="0" lang="en-US" altLang="zh-CN"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成果确认</a:t>
            </a:r>
            <a:r>
              <a:rPr kumimoji="0" lang="en-US" altLang="zh-CN"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kumimoji="0" lang="zh-CN" altLang="en-US" sz="12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1" name="图片 20"/>
          <p:cNvPicPr>
            <a:picLocks noChangeAspect="1"/>
          </p:cNvPicPr>
          <p:nvPr/>
        </p:nvPicPr>
        <p:blipFill>
          <a:blip r:embed="rId1"/>
          <a:stretch>
            <a:fillRect/>
          </a:stretch>
        </p:blipFill>
        <p:spPr>
          <a:xfrm>
            <a:off x="4014932" y="3428150"/>
            <a:ext cx="7206855" cy="1593065"/>
          </a:xfrm>
          <a:prstGeom prst="rect">
            <a:avLst/>
          </a:prstGeom>
        </p:spPr>
      </p:pic>
    </p:spTree>
    <p:custDataLst>
      <p:tags r:id="rId2"/>
    </p:custDataLst>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1920330" y="332656"/>
            <a:ext cx="9692640" cy="4050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kern="1200" spc="-50" baseline="0">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pPr lvl="0">
              <a:defRPr/>
            </a:pPr>
            <a:r>
              <a:rPr lang="zh-CN" altLang="en-US"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中教玮烨参会人员</a:t>
            </a:r>
            <a:endParaRPr lang="zh-CN" altLang="en-US" spc="-51" dirty="0">
              <a:solidFill>
                <a:schemeClr val="tx1">
                  <a:lumMod val="75000"/>
                  <a:lumOff val="25000"/>
                </a:schemeClr>
              </a:solidFill>
            </a:endParaRPr>
          </a:p>
        </p:txBody>
      </p:sp>
      <p:sp>
        <p:nvSpPr>
          <p:cNvPr id="5" name="TextBox 2"/>
          <p:cNvSpPr txBox="1"/>
          <p:nvPr/>
        </p:nvSpPr>
        <p:spPr>
          <a:xfrm>
            <a:off x="4584626" y="2875971"/>
            <a:ext cx="1620957" cy="523220"/>
          </a:xfrm>
          <a:prstGeom prst="rect">
            <a:avLst/>
          </a:prstGeom>
          <a:noFill/>
        </p:spPr>
        <p:txBody>
          <a:bodyPr wrap="none" rtlCol="0">
            <a:spAutoFit/>
          </a:bodyPr>
          <a:lstStyle/>
          <a:p>
            <a:r>
              <a:rPr kumimoji="1" lang="zh-CN" altLang="en-US" sz="28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实施经理</a:t>
            </a:r>
            <a:endParaRPr kumimoji="1" lang="en-US" altLang="zh-CN" sz="28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TextBox 17"/>
          <p:cNvSpPr txBox="1"/>
          <p:nvPr/>
        </p:nvSpPr>
        <p:spPr>
          <a:xfrm>
            <a:off x="7110356" y="2565428"/>
            <a:ext cx="1656183" cy="719556"/>
          </a:xfrm>
          <a:prstGeom prst="rect">
            <a:avLst/>
          </a:prstGeom>
          <a:noFill/>
        </p:spPr>
        <p:txBody>
          <a:bodyPr wrap="square" rtlCol="0">
            <a:spAutoFit/>
          </a:bodyPr>
          <a:lstStyle>
            <a:defPPr>
              <a:defRPr lang="zh-CN"/>
            </a:defPPr>
            <a:lvl1pPr>
              <a:lnSpc>
                <a:spcPct val="200000"/>
              </a:lnSpc>
              <a:defRPr kumimoji="1" sz="4800" b="1">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r>
              <a:rPr lang="zh-CN" altLang="en-US" sz="2400" dirty="0"/>
              <a:t>陈艳红</a:t>
            </a:r>
            <a:endParaRPr lang="en-US" altLang="zh-CN" sz="2400" dirty="0"/>
          </a:p>
        </p:txBody>
      </p:sp>
      <p:pic>
        <p:nvPicPr>
          <p:cNvPr id="9" name="Picture 4" descr="D:\鑫日科\广州地铁\yt-p0050009.jpg"/>
          <p:cNvPicPr>
            <a:picLocks noChangeAspect="1" noChangeArrowheads="1"/>
          </p:cNvPicPr>
          <p:nvPr/>
        </p:nvPicPr>
        <p:blipFill rotWithShape="1">
          <a:blip r:embed="rId1">
            <a:extLst>
              <a:ext uri="{28A0092B-C50C-407E-A947-70E740481C1C}">
                <a14:useLocalDpi xmlns:a14="http://schemas.microsoft.com/office/drawing/2010/main" val="0"/>
              </a:ext>
            </a:extLst>
          </a:blip>
          <a:srcRect l="52398" t="3724" r="3689" b="21715"/>
          <a:stretch>
            <a:fillRect/>
          </a:stretch>
        </p:blipFill>
        <p:spPr bwMode="auto">
          <a:xfrm>
            <a:off x="0" y="1446049"/>
            <a:ext cx="3724430" cy="4216881"/>
          </a:xfrm>
          <a:prstGeom prst="rect">
            <a:avLst/>
          </a:prstGeom>
          <a:noFill/>
        </p:spPr>
      </p:pic>
      <p:cxnSp>
        <p:nvCxnSpPr>
          <p:cNvPr id="10" name="直接连接符 29"/>
          <p:cNvCxnSpPr/>
          <p:nvPr/>
        </p:nvCxnSpPr>
        <p:spPr>
          <a:xfrm>
            <a:off x="6459351" y="3288931"/>
            <a:ext cx="2880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TextBox 2"/>
          <p:cNvSpPr txBox="1"/>
          <p:nvPr/>
        </p:nvSpPr>
        <p:spPr>
          <a:xfrm>
            <a:off x="4584626" y="2198019"/>
            <a:ext cx="1620957" cy="523220"/>
          </a:xfrm>
          <a:prstGeom prst="rect">
            <a:avLst/>
          </a:prstGeom>
          <a:noFill/>
        </p:spPr>
        <p:txBody>
          <a:bodyPr wrap="none" rtlCol="0">
            <a:spAutoFit/>
          </a:bodyPr>
          <a:lstStyle/>
          <a:p>
            <a:r>
              <a:rPr kumimoji="1" lang="zh-CN" altLang="en-US" sz="28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项目经理</a:t>
            </a:r>
            <a:endParaRPr kumimoji="1" lang="en-US" altLang="zh-CN" sz="28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TextBox 17"/>
          <p:cNvSpPr txBox="1"/>
          <p:nvPr/>
        </p:nvSpPr>
        <p:spPr>
          <a:xfrm>
            <a:off x="7110355" y="1866446"/>
            <a:ext cx="1656183" cy="719556"/>
          </a:xfrm>
          <a:prstGeom prst="rect">
            <a:avLst/>
          </a:prstGeom>
          <a:noFill/>
        </p:spPr>
        <p:txBody>
          <a:bodyPr wrap="square" rtlCol="0">
            <a:spAutoFit/>
          </a:bodyPr>
          <a:lstStyle>
            <a:defPPr>
              <a:defRPr lang="zh-CN"/>
            </a:defPPr>
            <a:lvl1pPr>
              <a:lnSpc>
                <a:spcPct val="200000"/>
              </a:lnSpc>
              <a:defRPr kumimoji="1" sz="4800" b="1">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r>
              <a:rPr lang="zh-CN" altLang="en-US" sz="2400" dirty="0"/>
              <a:t>罗运昌</a:t>
            </a:r>
            <a:endParaRPr lang="en-US" altLang="zh-CN" sz="2400" dirty="0"/>
          </a:p>
        </p:txBody>
      </p:sp>
      <p:cxnSp>
        <p:nvCxnSpPr>
          <p:cNvPr id="13" name="直接连接符 29"/>
          <p:cNvCxnSpPr/>
          <p:nvPr/>
        </p:nvCxnSpPr>
        <p:spPr>
          <a:xfrm>
            <a:off x="6498446" y="2610976"/>
            <a:ext cx="2880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14" name="TextBox 2"/>
          <p:cNvSpPr txBox="1"/>
          <p:nvPr/>
        </p:nvSpPr>
        <p:spPr>
          <a:xfrm>
            <a:off x="4584626" y="3507129"/>
            <a:ext cx="1620957" cy="523220"/>
          </a:xfrm>
          <a:prstGeom prst="rect">
            <a:avLst/>
          </a:prstGeom>
          <a:noFill/>
        </p:spPr>
        <p:txBody>
          <a:bodyPr wrap="none" rtlCol="0">
            <a:spAutoFit/>
          </a:bodyPr>
          <a:lstStyle/>
          <a:p>
            <a:r>
              <a:rPr kumimoji="1" lang="zh-CN" altLang="en-US" sz="28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解决方案</a:t>
            </a:r>
            <a:endParaRPr kumimoji="1" lang="en-US" altLang="zh-CN" sz="28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TextBox 17"/>
          <p:cNvSpPr txBox="1"/>
          <p:nvPr/>
        </p:nvSpPr>
        <p:spPr>
          <a:xfrm>
            <a:off x="7110355" y="3213500"/>
            <a:ext cx="1656183" cy="719556"/>
          </a:xfrm>
          <a:prstGeom prst="rect">
            <a:avLst/>
          </a:prstGeom>
          <a:noFill/>
        </p:spPr>
        <p:txBody>
          <a:bodyPr wrap="square" rtlCol="0">
            <a:spAutoFit/>
          </a:bodyPr>
          <a:lstStyle>
            <a:defPPr>
              <a:defRPr lang="zh-CN"/>
            </a:defPPr>
            <a:lvl1pPr>
              <a:lnSpc>
                <a:spcPct val="200000"/>
              </a:lnSpc>
              <a:defRPr kumimoji="1" sz="4800" b="1">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r>
              <a:rPr lang="zh-CN" altLang="en-US" sz="2400" dirty="0"/>
              <a:t>张   琳</a:t>
            </a:r>
            <a:endParaRPr lang="en-US" altLang="zh-CN" sz="2400" dirty="0"/>
          </a:p>
        </p:txBody>
      </p:sp>
      <p:cxnSp>
        <p:nvCxnSpPr>
          <p:cNvPr id="16" name="直接连接符 29"/>
          <p:cNvCxnSpPr/>
          <p:nvPr/>
        </p:nvCxnSpPr>
        <p:spPr>
          <a:xfrm>
            <a:off x="6498446" y="3920088"/>
            <a:ext cx="2880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18" name="TextBox 2"/>
          <p:cNvSpPr txBox="1"/>
          <p:nvPr/>
        </p:nvSpPr>
        <p:spPr>
          <a:xfrm>
            <a:off x="4584626" y="4154677"/>
            <a:ext cx="1980029" cy="523220"/>
          </a:xfrm>
          <a:prstGeom prst="rect">
            <a:avLst/>
          </a:prstGeom>
          <a:noFill/>
        </p:spPr>
        <p:txBody>
          <a:bodyPr wrap="none" rtlCol="0">
            <a:spAutoFit/>
          </a:bodyPr>
          <a:lstStyle/>
          <a:p>
            <a:r>
              <a:rPr kumimoji="1" lang="zh-CN" altLang="en-US" sz="28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实施工程师</a:t>
            </a:r>
            <a:endParaRPr kumimoji="1" lang="en-US" altLang="zh-CN" sz="28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TextBox 17"/>
          <p:cNvSpPr txBox="1"/>
          <p:nvPr/>
        </p:nvSpPr>
        <p:spPr>
          <a:xfrm>
            <a:off x="7110355" y="3861048"/>
            <a:ext cx="1656183" cy="719556"/>
          </a:xfrm>
          <a:prstGeom prst="rect">
            <a:avLst/>
          </a:prstGeom>
          <a:noFill/>
        </p:spPr>
        <p:txBody>
          <a:bodyPr wrap="square" rtlCol="0">
            <a:spAutoFit/>
          </a:bodyPr>
          <a:lstStyle>
            <a:defPPr>
              <a:defRPr lang="zh-CN"/>
            </a:defPPr>
            <a:lvl1pPr>
              <a:lnSpc>
                <a:spcPct val="200000"/>
              </a:lnSpc>
              <a:defRPr kumimoji="1" sz="4800" b="1">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r>
              <a:rPr lang="zh-CN" altLang="en-US" sz="2400" dirty="0"/>
              <a:t>杨   建</a:t>
            </a:r>
            <a:endParaRPr lang="en-US" altLang="zh-CN" sz="2400" dirty="0"/>
          </a:p>
        </p:txBody>
      </p:sp>
      <p:cxnSp>
        <p:nvCxnSpPr>
          <p:cNvPr id="20" name="直接连接符 29"/>
          <p:cNvCxnSpPr/>
          <p:nvPr/>
        </p:nvCxnSpPr>
        <p:spPr>
          <a:xfrm>
            <a:off x="6498446" y="4567636"/>
            <a:ext cx="2880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1920330" y="332656"/>
            <a:ext cx="9692640" cy="4050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kern="1200" spc="-50" baseline="0">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pPr lvl="0">
              <a:defRPr/>
            </a:pPr>
            <a:r>
              <a:rPr lang="zh-CN" altLang="en-US"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项目变更管理</a:t>
            </a:r>
            <a:endParaRPr lang="zh-CN" altLang="en-US" spc="-51" dirty="0">
              <a:solidFill>
                <a:schemeClr val="tx1">
                  <a:lumMod val="75000"/>
                  <a:lumOff val="25000"/>
                </a:schemeClr>
              </a:solidFill>
            </a:endParaRPr>
          </a:p>
        </p:txBody>
      </p:sp>
      <p:sp>
        <p:nvSpPr>
          <p:cNvPr id="22" name="TextBox 3"/>
          <p:cNvSpPr txBox="1"/>
          <p:nvPr/>
        </p:nvSpPr>
        <p:spPr>
          <a:xfrm>
            <a:off x="978394" y="1270251"/>
            <a:ext cx="10229380" cy="923330"/>
          </a:xfrm>
          <a:prstGeom prst="rect">
            <a:avLst/>
          </a:prstGeom>
          <a:noFill/>
        </p:spPr>
        <p:txBody>
          <a:bodyPr wrap="square" rtlCol="0">
            <a:spAutoFit/>
          </a:bodyPr>
          <a:lstStyle>
            <a:defPPr>
              <a:defRPr lang="zh-CN"/>
            </a:defPPr>
            <a:lvl1pPr>
              <a:defRPr>
                <a:solidFill>
                  <a:srgbClr val="000000"/>
                </a:solidFill>
                <a:latin typeface="微软雅黑" panose="020B0503020204020204" pitchFamily="34" charset="-122"/>
                <a:ea typeface="微软雅黑" panose="020B0503020204020204" pitchFamily="34" charset="-122"/>
                <a:cs typeface="微软雅黑" panose="020B0503020204020204" pitchFamily="34" charset="-122"/>
              </a:defRPr>
            </a:lvl1pPr>
          </a:lstStyle>
          <a:p>
            <a:r>
              <a:rPr lang="zh-CN" altLang="en-US" dirty="0"/>
              <a:t>    </a:t>
            </a:r>
            <a:r>
              <a:rPr lang="zh-CN" altLang="zh-CN" dirty="0"/>
              <a:t>项目过程中</a:t>
            </a:r>
            <a:r>
              <a:rPr lang="zh-CN" altLang="en-US" dirty="0"/>
              <a:t>为保证实施结果符合建设目标，需保持项目实施范围的前后一贯性，因此在项目实施过程中对于项目范围的改变我们通过</a:t>
            </a:r>
            <a:r>
              <a:rPr lang="zh-CN" altLang="zh-CN" dirty="0"/>
              <a:t>变更管理流程确保对在项目环境中的每个变更在实施以前都得以恰当的定义、评估和审批 </a:t>
            </a:r>
            <a:r>
              <a:rPr lang="zh-CN" altLang="en-US" dirty="0"/>
              <a:t>。</a:t>
            </a:r>
            <a:endParaRPr lang="en-US" altLang="zh-CN" dirty="0"/>
          </a:p>
        </p:txBody>
      </p:sp>
      <p:sp>
        <p:nvSpPr>
          <p:cNvPr id="23" name="TextBox 5"/>
          <p:cNvSpPr txBox="1"/>
          <p:nvPr/>
        </p:nvSpPr>
        <p:spPr>
          <a:xfrm>
            <a:off x="694606" y="3280725"/>
            <a:ext cx="3044423" cy="1895519"/>
          </a:xfrm>
          <a:prstGeom prst="rect">
            <a:avLst/>
          </a:prstGeom>
          <a:noFill/>
        </p:spPr>
        <p:txBody>
          <a:bodyPr wrap="none" rtlCol="0">
            <a:spAutoFit/>
          </a:bodyPr>
          <a:lstStyle/>
          <a:p>
            <a:pPr marL="800100" lvl="1" indent="-342900">
              <a:lnSpc>
                <a:spcPct val="150000"/>
              </a:lnSpc>
              <a:buFont typeface="+mj-lt"/>
              <a:buAutoNum type="arabicPeriod"/>
            </a:pPr>
            <a:r>
              <a:rPr lang="zh-CN" altLang="zh-CN"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提交和接收变更申请</a:t>
            </a:r>
            <a:endParaRPr lang="zh-CN" altLang="zh-CN"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a:lnSpc>
                <a:spcPct val="150000"/>
              </a:lnSpc>
              <a:buFont typeface="+mj-lt"/>
              <a:buAutoNum type="arabicPeriod"/>
            </a:pPr>
            <a:r>
              <a:rPr lang="zh-CN" altLang="zh-CN"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审核和记录变更申请</a:t>
            </a:r>
            <a:endParaRPr lang="zh-CN" altLang="zh-CN"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a:lnSpc>
                <a:spcPct val="150000"/>
              </a:lnSpc>
              <a:buFont typeface="+mj-lt"/>
              <a:buAutoNum type="arabicPeriod"/>
            </a:pPr>
            <a:r>
              <a:rPr lang="zh-CN" altLang="zh-CN"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确定变更申请的可行性</a:t>
            </a:r>
            <a:endParaRPr lang="zh-CN" altLang="zh-CN"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a:lnSpc>
                <a:spcPct val="150000"/>
              </a:lnSpc>
              <a:buFont typeface="+mj-lt"/>
              <a:buAutoNum type="arabicPeriod"/>
            </a:pPr>
            <a:r>
              <a:rPr lang="zh-CN" altLang="zh-CN"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批准变更申请</a:t>
            </a:r>
            <a:endParaRPr lang="zh-CN" altLang="zh-CN"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a:lnSpc>
                <a:spcPct val="150000"/>
              </a:lnSpc>
              <a:buFont typeface="+mj-lt"/>
              <a:buAutoNum type="arabicPeriod"/>
            </a:pPr>
            <a:r>
              <a:rPr lang="zh-CN" altLang="zh-CN"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实施和结束变更申请</a:t>
            </a:r>
            <a:endParaRPr lang="zh-CN" altLang="zh-CN"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矩形 6"/>
          <p:cNvSpPr>
            <a:spLocks noChangeArrowheads="1"/>
          </p:cNvSpPr>
          <p:nvPr/>
        </p:nvSpPr>
        <p:spPr bwMode="auto">
          <a:xfrm>
            <a:off x="1122896" y="2926435"/>
            <a:ext cx="1941557" cy="400110"/>
          </a:xfrm>
          <a:prstGeom prst="rect">
            <a:avLst/>
          </a:prstGeom>
          <a:noFill/>
          <a:ln w="9525">
            <a:noFill/>
            <a:miter lim="800000"/>
          </a:ln>
        </p:spPr>
        <p:txBody>
          <a:bodyPr wrap="none">
            <a:spAutoFit/>
          </a:bodyPr>
          <a:lstStyle/>
          <a:p>
            <a:pPr>
              <a:buClr>
                <a:srgbClr val="FF0000"/>
              </a:buClr>
              <a:buFont typeface="Wingdings" panose="05000000000000000000" pitchFamily="2" charset="2"/>
              <a:buChar char="p"/>
              <a:defRPr/>
            </a:pPr>
            <a:r>
              <a:rPr lang="zh-CN" altLang="en-US" sz="2000" dirty="0">
                <a:latin typeface="微软雅黑" panose="020B0503020204020204" pitchFamily="34" charset="-122"/>
                <a:ea typeface="微软雅黑" panose="020B0503020204020204" pitchFamily="34" charset="-122"/>
                <a:cs typeface="Arial" panose="020B0604020202020204" pitchFamily="34" charset="0"/>
              </a:rPr>
              <a:t>变更管理流程</a:t>
            </a:r>
            <a:endParaRPr lang="zh-CN" altLang="en-US" sz="2000" dirty="0">
              <a:latin typeface="微软雅黑" panose="020B0503020204020204" pitchFamily="34" charset="-122"/>
              <a:ea typeface="微软雅黑" panose="020B0503020204020204" pitchFamily="34" charset="-122"/>
              <a:cs typeface="Arial" panose="020B0604020202020204" pitchFamily="34" charset="0"/>
            </a:endParaRPr>
          </a:p>
        </p:txBody>
      </p:sp>
      <p:pic>
        <p:nvPicPr>
          <p:cNvPr id="3" name="图片 2"/>
          <p:cNvPicPr>
            <a:picLocks noChangeAspect="1"/>
          </p:cNvPicPr>
          <p:nvPr/>
        </p:nvPicPr>
        <p:blipFill>
          <a:blip r:embed="rId1"/>
          <a:stretch>
            <a:fillRect/>
          </a:stretch>
        </p:blipFill>
        <p:spPr>
          <a:xfrm>
            <a:off x="4064119" y="2447630"/>
            <a:ext cx="7143655" cy="3141712"/>
          </a:xfrm>
          <a:prstGeom prst="rect">
            <a:avLst/>
          </a:prstGeom>
        </p:spPr>
      </p:pic>
    </p:spTree>
    <p:custDataLst>
      <p:tags r:id="rId2"/>
    </p:custDataLst>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1920330" y="332656"/>
            <a:ext cx="9692640" cy="4050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kern="1200" spc="-50" baseline="0">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pPr lvl="0">
              <a:defRPr/>
            </a:pPr>
            <a:r>
              <a:rPr lang="zh-CN" altLang="en-US"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项目知识转移</a:t>
            </a:r>
            <a:endParaRPr lang="zh-CN" altLang="en-US" spc="-51" dirty="0">
              <a:solidFill>
                <a:schemeClr val="tx1">
                  <a:lumMod val="75000"/>
                  <a:lumOff val="25000"/>
                </a:schemeClr>
              </a:solidFill>
            </a:endParaRPr>
          </a:p>
        </p:txBody>
      </p:sp>
      <p:graphicFrame>
        <p:nvGraphicFramePr>
          <p:cNvPr id="11" name="图表 2"/>
          <p:cNvGraphicFramePr/>
          <p:nvPr/>
        </p:nvGraphicFramePr>
        <p:xfrm>
          <a:off x="1482738" y="2798156"/>
          <a:ext cx="8280920" cy="108012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aphicFrame>
        <p:nvGraphicFramePr>
          <p:cNvPr id="6" name="内容占位符 4"/>
          <p:cNvGraphicFramePr/>
          <p:nvPr/>
        </p:nvGraphicFramePr>
        <p:xfrm>
          <a:off x="550590" y="1124744"/>
          <a:ext cx="10215893" cy="479984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8" name="表格 7"/>
          <p:cNvGraphicFramePr>
            <a:graphicFrameLocks noGrp="1"/>
          </p:cNvGraphicFramePr>
          <p:nvPr/>
        </p:nvGraphicFramePr>
        <p:xfrm>
          <a:off x="805593" y="1124744"/>
          <a:ext cx="10690213" cy="5262457"/>
        </p:xfrm>
        <a:graphic>
          <a:graphicData uri="http://schemas.openxmlformats.org/drawingml/2006/table">
            <a:tbl>
              <a:tblPr>
                <a:tableStyleId>{5940675A-B579-460E-94D1-54222C63F5DA}</a:tableStyleId>
              </a:tblPr>
              <a:tblGrid>
                <a:gridCol w="2072348"/>
                <a:gridCol w="3650075"/>
                <a:gridCol w="3913618"/>
                <a:gridCol w="1054172"/>
              </a:tblGrid>
              <a:tr h="252303">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项目阶段</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工作名称</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可交付物名称</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备注</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r>
              <a:tr h="415557">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项目启动阶段</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项目启动会</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项目启动会会议纪要 </a:t>
                      </a:r>
                      <a:r>
                        <a:rPr kumimoji="0" lang="zh-CN" altLang="zh-CN"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zh-CN"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项目整体计划书</a:t>
                      </a:r>
                      <a:r>
                        <a:rPr kumimoji="0" lang="en-US" altLang="zh-CN"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Word/PPT/PDF</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r>
              <a:tr h="415557">
                <a:tc rowSpan="3">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需求调研阶段</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需求调研</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《需求矩阵表》</a:t>
                      </a:r>
                      <a:endPar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Word/Excel</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415557">
                <a:tc vMerge="1">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需求分析</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《需求规格说明书》</a:t>
                      </a:r>
                      <a:endParaRPr lang="en-US"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风险评估表</a:t>
                      </a:r>
                      <a:r>
                        <a:rPr kumimoji="0" lang="en-US" altLang="zh-CN"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zh-CN" sz="1100" b="1" i="0" u="none" strike="noStrike" kern="1200"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需求确认报告（验收标准）</a:t>
                      </a:r>
                      <a:endParaRPr lang="en-US" altLang="zh-CN" sz="1100" b="1"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Word/Excel</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252303">
                <a:tc vMerge="1">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UI</a:t>
                      </a:r>
                      <a:r>
                        <a:rPr kumimoji="0" lang="zh-CN" altLang="en-US"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设计</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UI</a:t>
                      </a:r>
                      <a:r>
                        <a:rPr kumimoji="0" lang="zh-CN" altLang="en-US"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 </a:t>
                      </a:r>
                      <a:r>
                        <a:rPr kumimoji="0" lang="en-US" altLang="zh-CN"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Demo</a:t>
                      </a:r>
                      <a:r>
                        <a:rPr kumimoji="0" lang="zh-CN" altLang="en-US"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（验收标准）</a:t>
                      </a:r>
                      <a:endParaRPr kumimoji="0" lang="en-US" altLang="zh-CN"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HTML/JPG</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252303">
                <a:tc rowSpan="3">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项目开发阶段</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开发计划</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lgn="ctr"/>
                      <a:r>
                        <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《详细设计说明书》</a:t>
                      </a:r>
                      <a:r>
                        <a:rPr lang="zh-CN" altLang="en-US"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《开发工作计划表》</a:t>
                      </a:r>
                      <a:endPar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《风险评估表》</a:t>
                      </a:r>
                      <a:r>
                        <a:rPr lang="zh-CN" altLang="en-US"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程序版本</a:t>
                      </a:r>
                      <a:r>
                        <a:rPr lang="zh-CN" altLang="zh-CN" sz="1100" b="1"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 </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Word</a:t>
                      </a: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en-US" altLang="zh-CN"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Excel/</a:t>
                      </a: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程序包</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r>
              <a:tr h="252303">
                <a:tc vMerge="1">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系统</a:t>
                      </a:r>
                      <a:r>
                        <a:rPr kumimoji="0" lang="en-US" altLang="zh-CN"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UI</a:t>
                      </a: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设计</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vMerge="1">
                  <a:tcPr/>
                </a:tc>
                <a:tc vMerge="1">
                  <a:tcPr anchor="ctr" horzOverflow="overflow"/>
                </a:tc>
              </a:tr>
              <a:tr h="381580">
                <a:tc vMerge="1">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开发编码实现</a:t>
                      </a:r>
                      <a:r>
                        <a:rPr kumimoji="0" lang="zh-CN" altLang="zh-CN"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系统集成、功能需求）</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vMerge="1">
                  <a:tcPr/>
                </a:tc>
                <a:tc vMerge="1">
                  <a:tcPr/>
                </a:tc>
              </a:tr>
              <a:tr h="252303">
                <a:tc rowSpan="2">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项目测试阶段</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系统测试</a:t>
                      </a:r>
                      <a:r>
                        <a:rPr kumimoji="0" lang="zh-CN" altLang="zh-CN"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功能）</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《测试报告》</a:t>
                      </a:r>
                      <a:endPar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Word/Excel</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252303">
                <a:tc vMerge="1">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验证修复</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程序版本</a:t>
                      </a:r>
                      <a:endParaRPr kumimoji="0" lang="en-US" altLang="zh-CN"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程序包</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415557">
                <a:tc rowSpan="2">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项目部署阶段</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平台部署</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《实施计划》</a:t>
                      </a:r>
                      <a:r>
                        <a:rPr lang="zh-CN" altLang="en-US"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《实施问题记录表》</a:t>
                      </a:r>
                      <a:r>
                        <a:rPr lang="zh-CN" altLang="en-US"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、程序版本</a:t>
                      </a:r>
                      <a:endPar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1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Word/Excel/</a:t>
                      </a:r>
                      <a:r>
                        <a:rPr lang="zh-CN" altLang="en-US" sz="11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程序包</a:t>
                      </a:r>
                      <a:endParaRPr lang="zh-CN" altLang="en-US" sz="11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r>
              <a:tr h="415557">
                <a:tc vMerge="1">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平台培训</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系统使用说明书</a:t>
                      </a:r>
                      <a:r>
                        <a:rPr kumimoji="0" lang="en-US" altLang="zh-CN"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zh-CN"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en-US" altLang="zh-CN"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系统培训文档</a:t>
                      </a:r>
                      <a:r>
                        <a:rPr kumimoji="0" lang="en-US" altLang="zh-CN"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zh-CN"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系统操作讲解视频</a:t>
                      </a:r>
                      <a:endParaRPr kumimoji="0" lang="en-US" altLang="zh-CN"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1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Word/PPT/AVI</a:t>
                      </a:r>
                      <a:endParaRPr lang="zh-CN" altLang="en-US" sz="11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r>
              <a:tr h="252303">
                <a:tc rowSpan="2">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项目</a:t>
                      </a:r>
                      <a:r>
                        <a:rPr kumimoji="0" lang="en-US" altLang="zh-CN"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UAT</a:t>
                      </a: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阶段</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UAT</a:t>
                      </a: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测试</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a:r>
                        <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系统问题跟踪表报</a:t>
                      </a:r>
                      <a:r>
                        <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风险列表</a:t>
                      </a:r>
                      <a:r>
                        <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需求变更表</a:t>
                      </a:r>
                      <a:r>
                        <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UAT</a:t>
                      </a:r>
                      <a:r>
                        <a:rPr lang="zh-CN" altLang="en-US"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完成报告</a:t>
                      </a:r>
                      <a:endPar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100" b="1"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Word/Excel</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252303">
                <a:tc vMerge="1">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UAT</a:t>
                      </a: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问题验证处理</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cPr/>
                </a:tc>
                <a:tc vMerge="1">
                  <a:tcPr anchor="ctr" horzOverflow="overflow"/>
                </a:tc>
              </a:tr>
              <a:tr h="415557">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项目上线阶段</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系统试运行</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系统问题记录表报</a:t>
                      </a:r>
                      <a:r>
                        <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系统上线报告</a:t>
                      </a:r>
                      <a:endParaRPr lang="zh-CN" altLang="zh-CN" sz="1100" b="1" kern="1200" dirty="0">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Word/Excel</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r>
              <a:tr h="252303">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项目验收阶段</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项目验收</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kumimoji="0" lang="en-US" altLang="zh-CN"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系统正常运行报告</a:t>
                      </a:r>
                      <a:r>
                        <a:rPr kumimoji="0" lang="en-US" altLang="zh-CN"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、项目验收报告</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rPr>
                        <a:t>Word</a:t>
                      </a:r>
                      <a:endParaRPr kumimoji="0" lang="zh-CN" altLang="en-US" sz="1100" b="1" i="0" u="none" strike="noStrike" cap="none" normalizeH="0" baseline="0" dirty="0">
                        <a:ln>
                          <a:noFill/>
                        </a:ln>
                        <a:solidFill>
                          <a:schemeClr val="tx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Tree>
    <p:custDataLst>
      <p:tags r:id="rId11"/>
    </p:custDataLst>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xit" presetSubtype="4" fill="hold" grpId="0" nodeType="clickEffect">
                                  <p:stCondLst>
                                    <p:cond delay="0"/>
                                  </p:stCondLst>
                                  <p:childTnLst>
                                    <p:anim calcmode="lin" valueType="num">
                                      <p:cBhvr additive="base">
                                        <p:cTn id="6" dur="500"/>
                                        <p:tgtEl>
                                          <p:spTgt spid="11"/>
                                        </p:tgtEl>
                                        <p:attrNameLst>
                                          <p:attrName>ppt_y</p:attrName>
                                        </p:attrNameLst>
                                      </p:cBhvr>
                                      <p:tavLst>
                                        <p:tav tm="0">
                                          <p:val>
                                            <p:strVal val="#ppt_y"/>
                                          </p:val>
                                        </p:tav>
                                        <p:tav tm="100000">
                                          <p:val>
                                            <p:strVal val="#ppt_y+#ppt_h*1.125000"/>
                                          </p:val>
                                        </p:tav>
                                      </p:tavLst>
                                    </p:anim>
                                    <p:animEffect transition="out" filter="wipe(down)">
                                      <p:cBhvr>
                                        <p:cTn id="7" dur="500"/>
                                        <p:tgtEl>
                                          <p:spTgt spid="11"/>
                                        </p:tgtEl>
                                      </p:cBhvr>
                                    </p:animEffect>
                                    <p:set>
                                      <p:cBhvr>
                                        <p:cTn id="8" dur="1" fill="hold">
                                          <p:stCondLst>
                                            <p:cond delay="499"/>
                                          </p:stCondLst>
                                        </p:cTn>
                                        <p:tgtEl>
                                          <p:spTgt spid="11"/>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xit" presetSubtype="4" fill="hold" grpId="1" nodeType="clickEffect">
                                  <p:stCondLst>
                                    <p:cond delay="0"/>
                                  </p:stCondLst>
                                  <p:childTnLst>
                                    <p:anim calcmode="lin" valueType="num">
                                      <p:cBhvr additive="base">
                                        <p:cTn id="18" dur="500"/>
                                        <p:tgtEl>
                                          <p:spTgt spid="6"/>
                                        </p:tgtEl>
                                        <p:attrNameLst>
                                          <p:attrName>ppt_y</p:attrName>
                                        </p:attrNameLst>
                                      </p:cBhvr>
                                      <p:tavLst>
                                        <p:tav tm="0">
                                          <p:val>
                                            <p:strVal val="#ppt_y"/>
                                          </p:val>
                                        </p:tav>
                                        <p:tav tm="100000">
                                          <p:val>
                                            <p:strVal val="#ppt_y+#ppt_h*1.125000"/>
                                          </p:val>
                                        </p:tav>
                                      </p:tavLst>
                                    </p:anim>
                                    <p:animEffect transition="out" filter="wipe(down)">
                                      <p:cBhvr>
                                        <p:cTn id="19" dur="500"/>
                                        <p:tgtEl>
                                          <p:spTgt spid="6"/>
                                        </p:tgtEl>
                                      </p:cBhvr>
                                    </p:animEffect>
                                    <p:set>
                                      <p:cBhvr>
                                        <p:cTn id="20" dur="1" fill="hold">
                                          <p:stCondLst>
                                            <p:cond delay="499"/>
                                          </p:stCondLst>
                                        </p:cTn>
                                        <p:tgtEl>
                                          <p:spTgt spid="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Graphic spid="6" grpId="0">
        <p:bldAsOne/>
      </p:bldGraphic>
      <p:bldGraphic spid="6" grpId="1">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524159" y="3510280"/>
            <a:ext cx="9129395" cy="923330"/>
          </a:xfrm>
          <a:prstGeom prst="rect">
            <a:avLst/>
          </a:prstGeom>
          <a:solidFill>
            <a:srgbClr val="C00000"/>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kumimoji="1" lang="en-US" altLang="zh-CN" sz="5400" b="1" dirty="0">
                <a:solidFill>
                  <a:srgbClr val="FFFFFF"/>
                </a:solidFill>
                <a:latin typeface="+mj-ea"/>
                <a:ea typeface="+mj-ea"/>
              </a:rPr>
              <a:t>Thanks For Your Attention</a:t>
            </a:r>
            <a:endParaRPr kumimoji="1" lang="en-US" altLang="zh-CN" sz="5400" b="1" dirty="0">
              <a:solidFill>
                <a:srgbClr val="FFFFFF"/>
              </a:solidFill>
              <a:latin typeface="+mj-ea"/>
              <a:ea typeface="+mj-ea"/>
            </a:endParaRPr>
          </a:p>
        </p:txBody>
      </p:sp>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txBox="1"/>
          <p:nvPr/>
        </p:nvSpPr>
        <p:spPr>
          <a:xfrm>
            <a:off x="1996456" y="425963"/>
            <a:ext cx="4572000" cy="453391"/>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b="1" dirty="0">
                <a:solidFill>
                  <a:schemeClr val="tx1">
                    <a:lumMod val="75000"/>
                    <a:lumOff val="25000"/>
                  </a:schemeClr>
                </a:solidFill>
                <a:latin typeface="Century Gothic" panose="020B0502020202020204" pitchFamily="34" charset="0"/>
                <a:ea typeface="思源黑体 CN Normal" panose="020B0400000000000000" pitchFamily="34" charset="-122"/>
                <a:sym typeface="Century Gothic" panose="020B0502020202020204" pitchFamily="34" charset="0"/>
              </a:rPr>
              <a:t>目 录 </a:t>
            </a:r>
            <a:r>
              <a:rPr lang="en-US" altLang="zh-CN" b="1" dirty="0">
                <a:solidFill>
                  <a:schemeClr val="tx1">
                    <a:lumMod val="75000"/>
                    <a:lumOff val="25000"/>
                  </a:schemeClr>
                </a:solidFill>
                <a:latin typeface="Century Gothic" panose="020B0502020202020204" pitchFamily="34" charset="0"/>
                <a:ea typeface="思源黑体 CN Normal" panose="020B0400000000000000" pitchFamily="34" charset="-122"/>
                <a:sym typeface="Century Gothic" panose="020B0502020202020204" pitchFamily="34" charset="0"/>
              </a:rPr>
              <a:t>/ Contents</a:t>
            </a:r>
            <a:endParaRPr lang="zh-CN" altLang="en-US" sz="1800" b="1" dirty="0">
              <a:solidFill>
                <a:schemeClr val="tx1">
                  <a:lumMod val="75000"/>
                  <a:lumOff val="25000"/>
                </a:schemeClr>
              </a:solidFill>
              <a:latin typeface="Century Gothic" panose="020B0502020202020204" pitchFamily="34" charset="0"/>
              <a:ea typeface="思源黑体 CN Normal" panose="020B0400000000000000" pitchFamily="34" charset="-122"/>
              <a:sym typeface="Century Gothic" panose="020B0502020202020204" pitchFamily="34" charset="0"/>
            </a:endParaRPr>
          </a:p>
        </p:txBody>
      </p:sp>
      <p:sp>
        <p:nvSpPr>
          <p:cNvPr id="5" name="TextBox 4"/>
          <p:cNvSpPr txBox="1"/>
          <p:nvPr/>
        </p:nvSpPr>
        <p:spPr>
          <a:xfrm>
            <a:off x="1992338" y="1834749"/>
            <a:ext cx="5551888" cy="3708325"/>
          </a:xfrm>
          <a:prstGeom prst="rect">
            <a:avLst/>
          </a:prstGeom>
          <a:noFill/>
        </p:spPr>
        <p:txBody>
          <a:bodyPr wrap="square" lIns="68584" tIns="34291" rIns="68584" bIns="34291" rtlCol="0">
            <a:spAutoFit/>
          </a:bodyPr>
          <a:lstStyle/>
          <a:p>
            <a:pPr algn="l" eaLnBrk="0" hangingPunct="0">
              <a:lnSpc>
                <a:spcPct val="300000"/>
              </a:lnSpc>
            </a:pPr>
            <a:r>
              <a:rPr lang="en-US" altLang="zh-CN" sz="2800"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1</a:t>
            </a:r>
            <a:r>
              <a:rPr lang="zh-CN" altLang="en-US" sz="2800"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、项目介绍</a:t>
            </a:r>
            <a:endParaRPr lang="en-US" altLang="zh-CN" sz="2800"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endParaRPr>
          </a:p>
          <a:p>
            <a:pPr eaLnBrk="0" hangingPunct="0">
              <a:lnSpc>
                <a:spcPct val="300000"/>
              </a:lnSpc>
            </a:pPr>
            <a:r>
              <a:rPr lang="en-US" altLang="zh-CN" sz="2800"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2</a:t>
            </a:r>
            <a:r>
              <a:rPr lang="zh-CN" altLang="en-US" sz="2800"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、项目实施规划</a:t>
            </a:r>
            <a:endParaRPr lang="zh-CN" altLang="en-US" sz="2800"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endParaRPr>
          </a:p>
          <a:p>
            <a:pPr algn="l" eaLnBrk="0" hangingPunct="0">
              <a:lnSpc>
                <a:spcPct val="300000"/>
              </a:lnSpc>
            </a:pPr>
            <a:r>
              <a:rPr lang="en-US" altLang="zh-CN" sz="2800"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3</a:t>
            </a:r>
            <a:r>
              <a:rPr lang="zh-CN" altLang="en-US" sz="2800"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、项目管理方案</a:t>
            </a:r>
            <a:endParaRPr lang="zh-CN" altLang="en-US" sz="2800"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endParaRPr>
          </a:p>
        </p:txBody>
      </p:sp>
      <p:sp>
        <p:nvSpPr>
          <p:cNvPr id="11" name="Parallelogram 21"/>
          <p:cNvSpPr/>
          <p:nvPr/>
        </p:nvSpPr>
        <p:spPr>
          <a:xfrm>
            <a:off x="9550422" y="1504138"/>
            <a:ext cx="1658880" cy="3606733"/>
          </a:xfrm>
          <a:prstGeom prst="parallelogram">
            <a:avLst/>
          </a:prstGeom>
          <a:solidFill>
            <a:srgbClr val="BF1B1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Century Gothic" panose="020B0502020202020204" pitchFamily="34" charset="0"/>
              <a:ea typeface="思源黑体 CN Normal" panose="020B0400000000000000" pitchFamily="34" charset="-122"/>
              <a:sym typeface="Century Gothic" panose="020B0502020202020204" pitchFamily="34" charset="0"/>
            </a:endParaRPr>
          </a:p>
        </p:txBody>
      </p:sp>
      <p:sp>
        <p:nvSpPr>
          <p:cNvPr id="12" name="Parallelogram 22"/>
          <p:cNvSpPr/>
          <p:nvPr/>
        </p:nvSpPr>
        <p:spPr>
          <a:xfrm>
            <a:off x="10238007" y="2132856"/>
            <a:ext cx="1658880" cy="3606733"/>
          </a:xfrm>
          <a:prstGeom prst="parallelogram">
            <a:avLst/>
          </a:prstGeom>
          <a:solidFill>
            <a:srgbClr val="BF1B1A">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Century Gothic" panose="020B0502020202020204" pitchFamily="34" charset="0"/>
              <a:ea typeface="思源黑体 CN Normal" panose="020B0400000000000000" pitchFamily="34" charset="-122"/>
              <a:sym typeface="Century Gothic" panose="020B0502020202020204" pitchFamily="34" charset="0"/>
            </a:endParaRPr>
          </a:p>
        </p:txBody>
      </p:sp>
      <p:cxnSp>
        <p:nvCxnSpPr>
          <p:cNvPr id="13" name="直接连接符 12"/>
          <p:cNvCxnSpPr/>
          <p:nvPr/>
        </p:nvCxnSpPr>
        <p:spPr>
          <a:xfrm>
            <a:off x="2107917" y="1054680"/>
            <a:ext cx="5472608"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449447" y="222274"/>
            <a:ext cx="2447440" cy="683844"/>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custDataLst>
              <p:tags r:id="rId1"/>
            </p:custDataLst>
          </p:nvPr>
        </p:nvSpPr>
        <p:spPr>
          <a:xfrm>
            <a:off x="2854846" y="1697160"/>
            <a:ext cx="1494172" cy="2216150"/>
          </a:xfrm>
          <a:prstGeom prst="rect">
            <a:avLst/>
          </a:prstGeom>
          <a:noFill/>
        </p:spPr>
        <p:txBody>
          <a:bodyPr wrap="none"/>
          <a:lstStyle/>
          <a:p>
            <a:pPr eaLnBrk="1" fontAlgn="auto" hangingPunct="1">
              <a:spcBef>
                <a:spcPts val="0"/>
              </a:spcBef>
              <a:spcAft>
                <a:spcPts val="0"/>
              </a:spcAft>
              <a:defRPr/>
            </a:pPr>
            <a:r>
              <a:rPr lang="en-US" altLang="zh-CN" sz="13800" kern="0" spc="400" dirty="0">
                <a:solidFill>
                  <a:schemeClr val="tx1">
                    <a:lumMod val="75000"/>
                    <a:lumOff val="25000"/>
                  </a:schemeClr>
                </a:solidFill>
                <a:latin typeface="Bell MT" panose="02020503060305020303" pitchFamily="18" charset="0"/>
                <a:ea typeface="华文隶书" panose="02010800040101010101" pitchFamily="2" charset="-122"/>
                <a:cs typeface="Microsoft New Tai Lue" panose="020B0502040204020203" pitchFamily="34" charset="0"/>
              </a:rPr>
              <a:t>1</a:t>
            </a:r>
            <a:endParaRPr lang="zh-CN" altLang="en-US" sz="41300" kern="0" spc="400" dirty="0">
              <a:solidFill>
                <a:schemeClr val="tx1">
                  <a:lumMod val="75000"/>
                  <a:lumOff val="25000"/>
                </a:schemeClr>
              </a:solidFill>
              <a:latin typeface="Bell MT" panose="02020503060305020303" pitchFamily="18" charset="0"/>
              <a:ea typeface="华文隶书" panose="02010800040101010101" pitchFamily="2" charset="-122"/>
              <a:cs typeface="Microsoft New Tai Lue" panose="020B0502040204020203" pitchFamily="34" charset="0"/>
            </a:endParaRPr>
          </a:p>
        </p:txBody>
      </p:sp>
      <p:cxnSp>
        <p:nvCxnSpPr>
          <p:cNvPr id="8" name="直接连接符 18"/>
          <p:cNvCxnSpPr>
            <a:cxnSpLocks noChangeShapeType="1"/>
          </p:cNvCxnSpPr>
          <p:nvPr>
            <p:custDataLst>
              <p:tags r:id="rId2"/>
            </p:custDataLst>
          </p:nvPr>
        </p:nvCxnSpPr>
        <p:spPr bwMode="auto">
          <a:xfrm>
            <a:off x="9037016" y="185340"/>
            <a:ext cx="2914270" cy="1963738"/>
          </a:xfrm>
          <a:prstGeom prst="line">
            <a:avLst/>
          </a:prstGeom>
          <a:noFill/>
          <a:ln w="6350" algn="ctr">
            <a:solidFill>
              <a:srgbClr val="B482DA"/>
            </a:solidFill>
            <a:miter lim="800000"/>
          </a:ln>
        </p:spPr>
      </p:cxnSp>
      <p:cxnSp>
        <p:nvCxnSpPr>
          <p:cNvPr id="9" name="直接连接符 19"/>
          <p:cNvCxnSpPr>
            <a:cxnSpLocks noChangeShapeType="1"/>
          </p:cNvCxnSpPr>
          <p:nvPr>
            <p:custDataLst>
              <p:tags r:id="rId3"/>
            </p:custDataLst>
          </p:nvPr>
        </p:nvCxnSpPr>
        <p:spPr bwMode="auto">
          <a:xfrm>
            <a:off x="8171411" y="-27384"/>
            <a:ext cx="3657124" cy="2462213"/>
          </a:xfrm>
          <a:prstGeom prst="line">
            <a:avLst/>
          </a:prstGeom>
          <a:noFill/>
          <a:ln w="6350" algn="ctr">
            <a:solidFill>
              <a:srgbClr val="FFC000"/>
            </a:solidFill>
            <a:miter lim="800000"/>
          </a:ln>
        </p:spPr>
      </p:cxnSp>
      <p:cxnSp>
        <p:nvCxnSpPr>
          <p:cNvPr id="10" name="直接连接符 20"/>
          <p:cNvCxnSpPr>
            <a:cxnSpLocks noChangeShapeType="1"/>
          </p:cNvCxnSpPr>
          <p:nvPr>
            <p:custDataLst>
              <p:tags r:id="rId4"/>
            </p:custDataLst>
          </p:nvPr>
        </p:nvCxnSpPr>
        <p:spPr bwMode="auto">
          <a:xfrm>
            <a:off x="8488870" y="556815"/>
            <a:ext cx="3655008" cy="2463800"/>
          </a:xfrm>
          <a:prstGeom prst="line">
            <a:avLst/>
          </a:prstGeom>
          <a:noFill/>
          <a:ln w="6350" algn="ctr">
            <a:solidFill>
              <a:srgbClr val="BFBFBF"/>
            </a:solidFill>
            <a:miter lim="800000"/>
          </a:ln>
        </p:spPr>
      </p:cxnSp>
      <p:sp>
        <p:nvSpPr>
          <p:cNvPr id="11" name="文本框 10"/>
          <p:cNvSpPr txBox="1"/>
          <p:nvPr>
            <p:custDataLst>
              <p:tags r:id="rId5"/>
            </p:custDataLst>
          </p:nvPr>
        </p:nvSpPr>
        <p:spPr>
          <a:xfrm>
            <a:off x="4322328" y="2348880"/>
            <a:ext cx="3980931" cy="1368152"/>
          </a:xfrm>
          <a:prstGeom prst="rect">
            <a:avLst/>
          </a:prstGeom>
          <a:noFill/>
        </p:spPr>
        <p:txBody>
          <a:bodyPr/>
          <a:lstStyle/>
          <a:p>
            <a:pPr eaLnBrk="1" fontAlgn="auto" hangingPunct="1">
              <a:lnSpc>
                <a:spcPct val="150000"/>
              </a:lnSpc>
              <a:spcBef>
                <a:spcPts val="0"/>
              </a:spcBef>
              <a:spcAft>
                <a:spcPts val="0"/>
              </a:spcAft>
              <a:defRPr/>
            </a:pPr>
            <a:r>
              <a:rPr lang="zh-CN" altLang="en-US" sz="4000" b="1" kern="0" dirty="0">
                <a:solidFill>
                  <a:prstClr val="black">
                    <a:lumMod val="50000"/>
                    <a:lumOff val="50000"/>
                  </a:prstClr>
                </a:solidFill>
                <a:latin typeface="微软雅黑" panose="020B0503020204020204" pitchFamily="34" charset="-122"/>
                <a:ea typeface="微软雅黑" panose="020B0503020204020204" pitchFamily="34" charset="-122"/>
                <a:cs typeface="微软雅黑" panose="020B0503020204020204" pitchFamily="34" charset="-122"/>
              </a:rPr>
              <a:t>项目介绍</a:t>
            </a:r>
            <a:endParaRPr lang="en-US" altLang="zh-CN" sz="4000" b="1" kern="0" dirty="0">
              <a:solidFill>
                <a:prstClr val="black">
                  <a:lumMod val="50000"/>
                  <a:lumOff val="50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1920330" y="332656"/>
            <a:ext cx="9692640" cy="4050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kern="1200" spc="-50" baseline="0">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pPr lvl="0">
              <a:defRPr/>
            </a:pPr>
            <a:r>
              <a:rPr lang="zh-CN" altLang="en-US"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项目需求理解</a:t>
            </a:r>
            <a:endParaRPr lang="zh-CN" altLang="en-US" spc="-51" dirty="0">
              <a:solidFill>
                <a:schemeClr val="tx1">
                  <a:lumMod val="75000"/>
                  <a:lumOff val="25000"/>
                </a:schemeClr>
              </a:solidFill>
            </a:endParaRPr>
          </a:p>
        </p:txBody>
      </p:sp>
      <p:sp>
        <p:nvSpPr>
          <p:cNvPr id="4" name="矩形 2"/>
          <p:cNvSpPr>
            <a:spLocks noChangeArrowheads="1"/>
          </p:cNvSpPr>
          <p:nvPr/>
        </p:nvSpPr>
        <p:spPr bwMode="gray">
          <a:xfrm>
            <a:off x="1309613" y="1993755"/>
            <a:ext cx="4565929" cy="1739517"/>
          </a:xfrm>
          <a:prstGeom prst="rect">
            <a:avLst/>
          </a:prstGeom>
          <a:solidFill>
            <a:srgbClr val="45AB7D"/>
          </a:solidFill>
          <a:ln>
            <a:noFill/>
          </a:ln>
          <a:effectLst/>
          <a:scene3d>
            <a:camera prst="legacyPerspectiveBottomRight"/>
            <a:lightRig rig="legacyFlat3" dir="b"/>
          </a:scene3d>
          <a:sp3d extrusionH="430200" prstMaterial="legacyMatte">
            <a:bevelT w="13500" h="13500" prst="angle"/>
            <a:bevelB w="13500" h="13500" prst="angle"/>
            <a:extrusionClr>
              <a:srgbClr val="45AB7D"/>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solidFill>
                <a:srgbClr val="17347D"/>
              </a:solidFill>
              <a:effectLst/>
              <a:uLnTx/>
              <a:uFillTx/>
              <a:latin typeface="微软雅黑" panose="020B0503020204020204" pitchFamily="34" charset="-122"/>
              <a:ea typeface="微软雅黑" panose="020B0503020204020204" pitchFamily="34" charset="-122"/>
              <a:cs typeface="+mn-cs"/>
            </a:endParaRPr>
          </a:p>
        </p:txBody>
      </p:sp>
      <p:sp>
        <p:nvSpPr>
          <p:cNvPr id="5" name="矩形 3"/>
          <p:cNvSpPr>
            <a:spLocks noChangeArrowheads="1"/>
          </p:cNvSpPr>
          <p:nvPr/>
        </p:nvSpPr>
        <p:spPr bwMode="gray">
          <a:xfrm>
            <a:off x="3895546" y="2155400"/>
            <a:ext cx="1370492" cy="400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buClr>
                <a:srgbClr val="FF0066"/>
              </a:buClr>
              <a:buSzPct val="75000"/>
              <a:buFont typeface="Wingdings" panose="05000000000000000000" pitchFamily="2" charset="2"/>
              <a:buNone/>
            </a:pPr>
            <a:r>
              <a:rPr lang="zh-CN" altLang="en-US" sz="2000" dirty="0">
                <a:solidFill>
                  <a:srgbClr val="F8F8F8"/>
                </a:solidFill>
                <a:latin typeface="微软雅黑" panose="020B0503020204020204" pitchFamily="34" charset="-122"/>
                <a:ea typeface="微软雅黑" panose="020B0503020204020204" pitchFamily="34" charset="-122"/>
              </a:rPr>
              <a:t>平台功能</a:t>
            </a:r>
            <a:endParaRPr lang="en-US" altLang="zh-CN" sz="2000" dirty="0">
              <a:solidFill>
                <a:srgbClr val="F8F8F8"/>
              </a:solidFill>
              <a:latin typeface="微软雅黑" panose="020B0503020204020204" pitchFamily="34" charset="-122"/>
              <a:ea typeface="微软雅黑" panose="020B0503020204020204" pitchFamily="34" charset="-122"/>
            </a:endParaRPr>
          </a:p>
        </p:txBody>
      </p:sp>
      <p:sp>
        <p:nvSpPr>
          <p:cNvPr id="6" name="矩形 4"/>
          <p:cNvSpPr>
            <a:spLocks noChangeArrowheads="1"/>
          </p:cNvSpPr>
          <p:nvPr/>
        </p:nvSpPr>
        <p:spPr bwMode="gray">
          <a:xfrm>
            <a:off x="6180294" y="1988244"/>
            <a:ext cx="4585112" cy="1739518"/>
          </a:xfrm>
          <a:prstGeom prst="rect">
            <a:avLst/>
          </a:prstGeom>
          <a:solidFill>
            <a:srgbClr val="969696"/>
          </a:solidFill>
          <a:ln>
            <a:noFill/>
          </a:ln>
          <a:effectLst/>
          <a:scene3d>
            <a:camera prst="legacyPerspectiveBottomLeft"/>
            <a:lightRig rig="legacyFlat3" dir="b"/>
          </a:scene3d>
          <a:sp3d extrusionH="430200" prstMaterial="legacyMatte">
            <a:bevelT w="13500" h="13500" prst="angle"/>
            <a:bevelB w="13500" h="13500" prst="angle"/>
            <a:extrusionClr>
              <a:srgbClr val="969696"/>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solidFill>
                <a:srgbClr val="17347D"/>
              </a:solidFill>
              <a:effectLst/>
              <a:uLnTx/>
              <a:uFillTx/>
              <a:latin typeface="微软雅黑" panose="020B0503020204020204" pitchFamily="34" charset="-122"/>
              <a:ea typeface="微软雅黑" panose="020B0503020204020204" pitchFamily="34" charset="-122"/>
              <a:cs typeface="+mn-cs"/>
            </a:endParaRPr>
          </a:p>
        </p:txBody>
      </p:sp>
      <p:sp>
        <p:nvSpPr>
          <p:cNvPr id="9" name="矩形 5"/>
          <p:cNvSpPr>
            <a:spLocks noChangeArrowheads="1"/>
          </p:cNvSpPr>
          <p:nvPr/>
        </p:nvSpPr>
        <p:spPr bwMode="gray">
          <a:xfrm>
            <a:off x="6775540" y="2127846"/>
            <a:ext cx="1368710" cy="400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buClr>
                <a:srgbClr val="FF0066"/>
              </a:buClr>
              <a:buSzPct val="75000"/>
              <a:buFont typeface="Wingdings" panose="05000000000000000000" pitchFamily="2" charset="2"/>
              <a:buNone/>
            </a:pPr>
            <a:r>
              <a:rPr lang="zh-CN" altLang="en-US" sz="2000" dirty="0">
                <a:solidFill>
                  <a:srgbClr val="F8F8F8"/>
                </a:solidFill>
                <a:latin typeface="微软雅黑" panose="020B0503020204020204" pitchFamily="34" charset="-122"/>
                <a:ea typeface="微软雅黑" panose="020B0503020204020204" pitchFamily="34" charset="-122"/>
              </a:rPr>
              <a:t>终端支持</a:t>
            </a:r>
            <a:endParaRPr lang="en-US" altLang="zh-CN" sz="2000" dirty="0">
              <a:solidFill>
                <a:srgbClr val="F8F8F8"/>
              </a:solidFill>
              <a:latin typeface="微软雅黑" panose="020B0503020204020204" pitchFamily="34" charset="-122"/>
              <a:ea typeface="微软雅黑" panose="020B0503020204020204" pitchFamily="34" charset="-122"/>
            </a:endParaRPr>
          </a:p>
        </p:txBody>
      </p:sp>
      <p:sp>
        <p:nvSpPr>
          <p:cNvPr id="10" name="矩形 6"/>
          <p:cNvSpPr>
            <a:spLocks noChangeArrowheads="1"/>
          </p:cNvSpPr>
          <p:nvPr/>
        </p:nvSpPr>
        <p:spPr bwMode="gray">
          <a:xfrm>
            <a:off x="1307831" y="4065747"/>
            <a:ext cx="4565930" cy="1739517"/>
          </a:xfrm>
          <a:prstGeom prst="rect">
            <a:avLst/>
          </a:prstGeom>
          <a:solidFill>
            <a:srgbClr val="77B7E7"/>
          </a:solidFill>
          <a:ln>
            <a:noFill/>
          </a:ln>
          <a:effectLst/>
          <a:scene3d>
            <a:camera prst="legacyPerspectiveTopRight"/>
            <a:lightRig rig="legacyFlat3" dir="b"/>
          </a:scene3d>
          <a:sp3d extrusionH="430200" prstMaterial="legacyMatte">
            <a:bevelT w="13500" h="13500" prst="angle"/>
            <a:bevelB w="13500" h="13500" prst="angle"/>
            <a:extrusionClr>
              <a:srgbClr val="77B7E7"/>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solidFill>
                <a:srgbClr val="17347D"/>
              </a:solidFill>
              <a:effectLst/>
              <a:uLnTx/>
              <a:uFillTx/>
              <a:latin typeface="微软雅黑" panose="020B0503020204020204" pitchFamily="34" charset="-122"/>
              <a:ea typeface="微软雅黑" panose="020B0503020204020204" pitchFamily="34" charset="-122"/>
              <a:cs typeface="+mn-cs"/>
            </a:endParaRPr>
          </a:p>
        </p:txBody>
      </p:sp>
      <p:sp>
        <p:nvSpPr>
          <p:cNvPr id="11" name="矩形 7"/>
          <p:cNvSpPr>
            <a:spLocks noChangeArrowheads="1"/>
          </p:cNvSpPr>
          <p:nvPr/>
        </p:nvSpPr>
        <p:spPr bwMode="gray">
          <a:xfrm>
            <a:off x="3861684" y="5333188"/>
            <a:ext cx="1368710" cy="400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buClr>
                <a:srgbClr val="FF0066"/>
              </a:buClr>
              <a:buSzPct val="75000"/>
              <a:buFont typeface="Wingdings" panose="05000000000000000000" pitchFamily="2" charset="2"/>
              <a:buNone/>
            </a:pPr>
            <a:r>
              <a:rPr lang="zh-CN" altLang="en-US" sz="2000" dirty="0">
                <a:solidFill>
                  <a:srgbClr val="F8F8F8"/>
                </a:solidFill>
                <a:latin typeface="微软雅黑" panose="020B0503020204020204" pitchFamily="34" charset="-122"/>
                <a:ea typeface="微软雅黑" panose="020B0503020204020204" pitchFamily="34" charset="-122"/>
              </a:rPr>
              <a:t>平台技术</a:t>
            </a:r>
            <a:endParaRPr lang="en-US" altLang="zh-CN" sz="2000" dirty="0">
              <a:solidFill>
                <a:srgbClr val="F8F8F8"/>
              </a:solidFill>
              <a:latin typeface="微软雅黑" panose="020B0503020204020204" pitchFamily="34" charset="-122"/>
              <a:ea typeface="微软雅黑" panose="020B0503020204020204" pitchFamily="34" charset="-122"/>
            </a:endParaRPr>
          </a:p>
        </p:txBody>
      </p:sp>
      <p:sp>
        <p:nvSpPr>
          <p:cNvPr id="12" name="矩形 8"/>
          <p:cNvSpPr>
            <a:spLocks noChangeArrowheads="1"/>
          </p:cNvSpPr>
          <p:nvPr/>
        </p:nvSpPr>
        <p:spPr bwMode="gray">
          <a:xfrm>
            <a:off x="6185640" y="4067583"/>
            <a:ext cx="4590880" cy="1728497"/>
          </a:xfrm>
          <a:prstGeom prst="rect">
            <a:avLst/>
          </a:prstGeom>
          <a:solidFill>
            <a:srgbClr val="9999FF"/>
          </a:solidFill>
          <a:ln>
            <a:noFill/>
          </a:ln>
          <a:effectLst/>
          <a:scene3d>
            <a:camera prst="legacyPerspectiveTopLeft"/>
            <a:lightRig rig="legacyFlat3" dir="b"/>
          </a:scene3d>
          <a:sp3d extrusionH="430200" prstMaterial="legacyMatte">
            <a:bevelT w="13500" h="13500" prst="angle"/>
            <a:bevelB w="13500" h="13500" prst="angle"/>
            <a:extrusionClr>
              <a:srgbClr val="9999FF"/>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solidFill>
                <a:srgbClr val="17347D"/>
              </a:solidFill>
              <a:effectLst/>
              <a:uLnTx/>
              <a:uFillTx/>
              <a:latin typeface="微软雅黑" panose="020B0503020204020204" pitchFamily="34" charset="-122"/>
              <a:ea typeface="微软雅黑" panose="020B0503020204020204" pitchFamily="34" charset="-122"/>
              <a:cs typeface="+mn-cs"/>
            </a:endParaRPr>
          </a:p>
        </p:txBody>
      </p:sp>
      <p:sp>
        <p:nvSpPr>
          <p:cNvPr id="13" name="矩形 9"/>
          <p:cNvSpPr>
            <a:spLocks noChangeArrowheads="1"/>
          </p:cNvSpPr>
          <p:nvPr/>
        </p:nvSpPr>
        <p:spPr bwMode="gray">
          <a:xfrm>
            <a:off x="6779104" y="5314820"/>
            <a:ext cx="1370492" cy="400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buClr>
                <a:srgbClr val="FF0066"/>
              </a:buClr>
              <a:buSzPct val="75000"/>
              <a:buFont typeface="Wingdings" panose="05000000000000000000" pitchFamily="2" charset="2"/>
              <a:buNone/>
            </a:pPr>
            <a:r>
              <a:rPr lang="zh-CN" altLang="en-US" sz="2000" dirty="0">
                <a:solidFill>
                  <a:srgbClr val="F8F8F8"/>
                </a:solidFill>
                <a:latin typeface="微软雅黑" panose="020B0503020204020204" pitchFamily="34" charset="-122"/>
                <a:ea typeface="微软雅黑" panose="020B0503020204020204" pitchFamily="34" charset="-122"/>
              </a:rPr>
              <a:t>用户群体</a:t>
            </a:r>
            <a:endParaRPr lang="en-US" altLang="zh-CN" sz="2000" dirty="0">
              <a:solidFill>
                <a:srgbClr val="F8F8F8"/>
              </a:solidFill>
              <a:latin typeface="微软雅黑" panose="020B0503020204020204" pitchFamily="34" charset="-122"/>
              <a:ea typeface="微软雅黑" panose="020B0503020204020204" pitchFamily="34" charset="-122"/>
            </a:endParaRPr>
          </a:p>
        </p:txBody>
      </p:sp>
      <p:sp>
        <p:nvSpPr>
          <p:cNvPr id="14" name="文本框 10"/>
          <p:cNvSpPr txBox="1">
            <a:spLocks noChangeArrowheads="1"/>
          </p:cNvSpPr>
          <p:nvPr/>
        </p:nvSpPr>
        <p:spPr bwMode="gray">
          <a:xfrm>
            <a:off x="1611940" y="4422731"/>
            <a:ext cx="2230865" cy="1137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lnSpc>
                <a:spcPct val="130000"/>
              </a:lnSpc>
              <a:buFontTx/>
              <a:buChar char="-"/>
            </a:pPr>
            <a:r>
              <a:rPr lang="zh-CN" altLang="en-US" b="0" dirty="0">
                <a:solidFill>
                  <a:srgbClr val="F8F8F8"/>
                </a:solidFill>
                <a:latin typeface="微软雅黑" panose="020B0503020204020204" pitchFamily="34" charset="-122"/>
                <a:ea typeface="微软雅黑" panose="020B0503020204020204" pitchFamily="34" charset="-122"/>
              </a:rPr>
              <a:t> 安全保障</a:t>
            </a:r>
            <a:endParaRPr lang="en-US" altLang="zh-CN" b="0" dirty="0">
              <a:solidFill>
                <a:srgbClr val="F8F8F8"/>
              </a:solidFill>
              <a:latin typeface="微软雅黑" panose="020B0503020204020204" pitchFamily="34" charset="-122"/>
              <a:ea typeface="微软雅黑" panose="020B0503020204020204" pitchFamily="34" charset="-122"/>
            </a:endParaRPr>
          </a:p>
          <a:p>
            <a:pPr eaLnBrk="0" hangingPunct="0">
              <a:lnSpc>
                <a:spcPct val="130000"/>
              </a:lnSpc>
              <a:buFontTx/>
              <a:buChar char="-"/>
            </a:pPr>
            <a:r>
              <a:rPr lang="en-US" altLang="zh-CN" b="0" dirty="0">
                <a:solidFill>
                  <a:srgbClr val="F8F8F8"/>
                </a:solidFill>
                <a:latin typeface="微软雅黑" panose="020B0503020204020204" pitchFamily="34" charset="-122"/>
                <a:ea typeface="微软雅黑" panose="020B0503020204020204" pitchFamily="34" charset="-122"/>
              </a:rPr>
              <a:t> </a:t>
            </a:r>
            <a:r>
              <a:rPr lang="zh-CN" altLang="en-US" b="0" dirty="0">
                <a:solidFill>
                  <a:srgbClr val="F8F8F8"/>
                </a:solidFill>
                <a:latin typeface="微软雅黑" panose="020B0503020204020204" pitchFamily="34" charset="-122"/>
                <a:ea typeface="微软雅黑" panose="020B0503020204020204" pitchFamily="34" charset="-122"/>
              </a:rPr>
              <a:t>扩展保障</a:t>
            </a:r>
            <a:endParaRPr lang="en-US" altLang="zh-CN" b="0" dirty="0">
              <a:solidFill>
                <a:srgbClr val="F8F8F8"/>
              </a:solidFill>
              <a:latin typeface="微软雅黑" panose="020B0503020204020204" pitchFamily="34" charset="-122"/>
              <a:ea typeface="微软雅黑" panose="020B0503020204020204" pitchFamily="34" charset="-122"/>
            </a:endParaRPr>
          </a:p>
          <a:p>
            <a:pPr eaLnBrk="0" hangingPunct="0">
              <a:lnSpc>
                <a:spcPct val="130000"/>
              </a:lnSpc>
              <a:buFontTx/>
              <a:buChar char="-"/>
            </a:pPr>
            <a:r>
              <a:rPr lang="en-US" altLang="zh-CN" b="0" dirty="0">
                <a:solidFill>
                  <a:srgbClr val="F8F8F8"/>
                </a:solidFill>
                <a:latin typeface="微软雅黑" panose="020B0503020204020204" pitchFamily="34" charset="-122"/>
                <a:ea typeface="微软雅黑" panose="020B0503020204020204" pitchFamily="34" charset="-122"/>
              </a:rPr>
              <a:t> </a:t>
            </a:r>
            <a:r>
              <a:rPr lang="zh-CN" altLang="en-US" b="0" dirty="0">
                <a:solidFill>
                  <a:srgbClr val="F8F8F8"/>
                </a:solidFill>
                <a:latin typeface="微软雅黑" panose="020B0503020204020204" pitchFamily="34" charset="-122"/>
                <a:ea typeface="微软雅黑" panose="020B0503020204020204" pitchFamily="34" charset="-122"/>
              </a:rPr>
              <a:t>性能保障</a:t>
            </a:r>
            <a:endParaRPr lang="en-US" altLang="zh-CN" b="0" dirty="0">
              <a:solidFill>
                <a:srgbClr val="F8F8F8"/>
              </a:solidFill>
              <a:latin typeface="微软雅黑" panose="020B0503020204020204" pitchFamily="34" charset="-122"/>
              <a:ea typeface="微软雅黑" panose="020B0503020204020204" pitchFamily="34" charset="-122"/>
            </a:endParaRPr>
          </a:p>
        </p:txBody>
      </p:sp>
      <p:sp>
        <p:nvSpPr>
          <p:cNvPr id="15" name="文本框 11"/>
          <p:cNvSpPr txBox="1">
            <a:spLocks noChangeArrowheads="1"/>
          </p:cNvSpPr>
          <p:nvPr/>
        </p:nvSpPr>
        <p:spPr bwMode="gray">
          <a:xfrm>
            <a:off x="1677488" y="2131520"/>
            <a:ext cx="2077266" cy="1497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lnSpc>
                <a:spcPct val="130000"/>
              </a:lnSpc>
              <a:buFontTx/>
              <a:buChar char="-"/>
            </a:pPr>
            <a:r>
              <a:rPr lang="en-US" altLang="zh-CN" b="0" dirty="0">
                <a:solidFill>
                  <a:srgbClr val="F8F8F8"/>
                </a:solidFill>
                <a:latin typeface="微软雅黑" panose="020B0503020204020204" pitchFamily="34" charset="-122"/>
                <a:ea typeface="微软雅黑" panose="020B0503020204020204" pitchFamily="34" charset="-122"/>
              </a:rPr>
              <a:t> </a:t>
            </a:r>
            <a:r>
              <a:rPr lang="zh-CN" altLang="en-US" b="0" dirty="0">
                <a:solidFill>
                  <a:srgbClr val="F8F8F8"/>
                </a:solidFill>
                <a:latin typeface="微软雅黑" panose="020B0503020204020204" pitchFamily="34" charset="-122"/>
                <a:ea typeface="微软雅黑" panose="020B0503020204020204" pitchFamily="34" charset="-122"/>
              </a:rPr>
              <a:t>办公管理平台</a:t>
            </a:r>
            <a:endParaRPr lang="en-US" altLang="zh-CN" b="0" dirty="0">
              <a:solidFill>
                <a:srgbClr val="F8F8F8"/>
              </a:solidFill>
              <a:latin typeface="微软雅黑" panose="020B0503020204020204" pitchFamily="34" charset="-122"/>
              <a:ea typeface="微软雅黑" panose="020B0503020204020204" pitchFamily="34" charset="-122"/>
            </a:endParaRPr>
          </a:p>
          <a:p>
            <a:pPr eaLnBrk="0" hangingPunct="0">
              <a:lnSpc>
                <a:spcPct val="130000"/>
              </a:lnSpc>
              <a:buFontTx/>
              <a:buChar char="-"/>
            </a:pPr>
            <a:r>
              <a:rPr lang="en-US" altLang="zh-CN" b="0" dirty="0">
                <a:solidFill>
                  <a:srgbClr val="F8F8F8"/>
                </a:solidFill>
                <a:latin typeface="微软雅黑" panose="020B0503020204020204" pitchFamily="34" charset="-122"/>
                <a:ea typeface="微软雅黑" panose="020B0503020204020204" pitchFamily="34" charset="-122"/>
              </a:rPr>
              <a:t> </a:t>
            </a:r>
            <a:r>
              <a:rPr lang="zh-CN" altLang="en-US" b="0" dirty="0">
                <a:solidFill>
                  <a:srgbClr val="F8F8F8"/>
                </a:solidFill>
                <a:latin typeface="微软雅黑" panose="020B0503020204020204" pitchFamily="34" charset="-122"/>
                <a:ea typeface="微软雅黑" panose="020B0503020204020204" pitchFamily="34" charset="-122"/>
              </a:rPr>
              <a:t>教育管理平台</a:t>
            </a:r>
            <a:endParaRPr lang="en-US" altLang="zh-CN" b="0" dirty="0">
              <a:solidFill>
                <a:srgbClr val="F8F8F8"/>
              </a:solidFill>
              <a:latin typeface="微软雅黑" panose="020B0503020204020204" pitchFamily="34" charset="-122"/>
              <a:ea typeface="微软雅黑" panose="020B0503020204020204" pitchFamily="34" charset="-122"/>
            </a:endParaRPr>
          </a:p>
          <a:p>
            <a:pPr eaLnBrk="0" hangingPunct="0">
              <a:lnSpc>
                <a:spcPct val="130000"/>
              </a:lnSpc>
              <a:buFontTx/>
              <a:buChar char="-"/>
            </a:pPr>
            <a:r>
              <a:rPr lang="en-US" altLang="zh-CN" b="0" dirty="0">
                <a:solidFill>
                  <a:srgbClr val="F8F8F8"/>
                </a:solidFill>
                <a:latin typeface="微软雅黑" panose="020B0503020204020204" pitchFamily="34" charset="-122"/>
                <a:ea typeface="微软雅黑" panose="020B0503020204020204" pitchFamily="34" charset="-122"/>
              </a:rPr>
              <a:t> </a:t>
            </a:r>
            <a:r>
              <a:rPr lang="zh-CN" altLang="en-US" b="0" dirty="0">
                <a:solidFill>
                  <a:srgbClr val="F8F8F8"/>
                </a:solidFill>
                <a:latin typeface="微软雅黑" panose="020B0503020204020204" pitchFamily="34" charset="-122"/>
                <a:ea typeface="微软雅黑" panose="020B0503020204020204" pitchFamily="34" charset="-122"/>
              </a:rPr>
              <a:t>申报审批平台</a:t>
            </a:r>
            <a:endParaRPr lang="en-US" altLang="zh-CN" b="0" dirty="0">
              <a:solidFill>
                <a:srgbClr val="F8F8F8"/>
              </a:solidFill>
              <a:latin typeface="微软雅黑" panose="020B0503020204020204" pitchFamily="34" charset="-122"/>
              <a:ea typeface="微软雅黑" panose="020B0503020204020204" pitchFamily="34" charset="-122"/>
            </a:endParaRPr>
          </a:p>
          <a:p>
            <a:pPr eaLnBrk="0" hangingPunct="0">
              <a:lnSpc>
                <a:spcPct val="130000"/>
              </a:lnSpc>
              <a:buFontTx/>
              <a:buChar char="-"/>
            </a:pPr>
            <a:r>
              <a:rPr lang="en-US" altLang="zh-CN" b="0" dirty="0">
                <a:solidFill>
                  <a:srgbClr val="F8F8F8"/>
                </a:solidFill>
                <a:latin typeface="微软雅黑" panose="020B0503020204020204" pitchFamily="34" charset="-122"/>
                <a:ea typeface="微软雅黑" panose="020B0503020204020204" pitchFamily="34" charset="-122"/>
              </a:rPr>
              <a:t> </a:t>
            </a:r>
            <a:r>
              <a:rPr lang="zh-CN" altLang="en-US" b="0" dirty="0">
                <a:solidFill>
                  <a:srgbClr val="F8F8F8"/>
                </a:solidFill>
                <a:latin typeface="微软雅黑" panose="020B0503020204020204" pitchFamily="34" charset="-122"/>
                <a:ea typeface="微软雅黑" panose="020B0503020204020204" pitchFamily="34" charset="-122"/>
              </a:rPr>
              <a:t>大数据管理平台</a:t>
            </a:r>
            <a:endParaRPr lang="en-US" altLang="zh-CN" b="0" dirty="0">
              <a:solidFill>
                <a:srgbClr val="F8F8F8"/>
              </a:solidFill>
              <a:latin typeface="微软雅黑" panose="020B0503020204020204" pitchFamily="34" charset="-122"/>
              <a:ea typeface="微软雅黑" panose="020B0503020204020204" pitchFamily="34" charset="-122"/>
            </a:endParaRPr>
          </a:p>
        </p:txBody>
      </p:sp>
      <p:sp>
        <p:nvSpPr>
          <p:cNvPr id="16" name="文本框 12"/>
          <p:cNvSpPr txBox="1">
            <a:spLocks noChangeArrowheads="1"/>
          </p:cNvSpPr>
          <p:nvPr/>
        </p:nvSpPr>
        <p:spPr bwMode="gray">
          <a:xfrm>
            <a:off x="8349200" y="2414053"/>
            <a:ext cx="1990690" cy="1137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130000"/>
              </a:lnSpc>
              <a:buFontTx/>
              <a:buChar char="-"/>
            </a:pPr>
            <a:r>
              <a:rPr lang="zh-CN" altLang="en-US" b="0" dirty="0">
                <a:solidFill>
                  <a:srgbClr val="F8F8F8"/>
                </a:solidFill>
                <a:latin typeface="微软雅黑" panose="020B0503020204020204" pitchFamily="34" charset="-122"/>
                <a:ea typeface="微软雅黑" panose="020B0503020204020204" pitchFamily="34" charset="-122"/>
              </a:rPr>
              <a:t> 电脑</a:t>
            </a:r>
            <a:endParaRPr lang="en-US" altLang="zh-CN" b="0" dirty="0">
              <a:solidFill>
                <a:srgbClr val="F8F8F8"/>
              </a:solidFill>
              <a:latin typeface="微软雅黑" panose="020B0503020204020204" pitchFamily="34" charset="-122"/>
              <a:ea typeface="微软雅黑" panose="020B0503020204020204" pitchFamily="34" charset="-122"/>
            </a:endParaRPr>
          </a:p>
          <a:p>
            <a:pPr eaLnBrk="0" hangingPunct="0">
              <a:lnSpc>
                <a:spcPct val="130000"/>
              </a:lnSpc>
              <a:buFontTx/>
              <a:buChar char="-"/>
            </a:pPr>
            <a:r>
              <a:rPr lang="en-US" altLang="zh-CN" b="0" dirty="0">
                <a:solidFill>
                  <a:srgbClr val="F8F8F8"/>
                </a:solidFill>
                <a:latin typeface="微软雅黑" panose="020B0503020204020204" pitchFamily="34" charset="-122"/>
                <a:ea typeface="微软雅黑" panose="020B0503020204020204" pitchFamily="34" charset="-122"/>
              </a:rPr>
              <a:t> APP</a:t>
            </a:r>
            <a:endParaRPr lang="en-US" altLang="zh-CN" b="0" dirty="0">
              <a:solidFill>
                <a:srgbClr val="F8F8F8"/>
              </a:solidFill>
              <a:latin typeface="微软雅黑" panose="020B0503020204020204" pitchFamily="34" charset="-122"/>
              <a:ea typeface="微软雅黑" panose="020B0503020204020204" pitchFamily="34" charset="-122"/>
            </a:endParaRPr>
          </a:p>
          <a:p>
            <a:pPr eaLnBrk="0" hangingPunct="0">
              <a:lnSpc>
                <a:spcPct val="130000"/>
              </a:lnSpc>
              <a:buFontTx/>
              <a:buChar char="-"/>
            </a:pPr>
            <a:r>
              <a:rPr lang="en-US" altLang="zh-CN" b="0" dirty="0">
                <a:solidFill>
                  <a:srgbClr val="F8F8F8"/>
                </a:solidFill>
                <a:latin typeface="微软雅黑" panose="020B0503020204020204" pitchFamily="34" charset="-122"/>
                <a:ea typeface="微软雅黑" panose="020B0503020204020204" pitchFamily="34" charset="-122"/>
              </a:rPr>
              <a:t> </a:t>
            </a:r>
            <a:r>
              <a:rPr lang="zh-CN" altLang="en-US" b="0" dirty="0">
                <a:solidFill>
                  <a:srgbClr val="F8F8F8"/>
                </a:solidFill>
                <a:latin typeface="微软雅黑" panose="020B0503020204020204" pitchFamily="34" charset="-122"/>
                <a:ea typeface="微软雅黑" panose="020B0503020204020204" pitchFamily="34" charset="-122"/>
              </a:rPr>
              <a:t>微信公众号</a:t>
            </a:r>
            <a:endParaRPr lang="en-US" altLang="zh-CN" b="0" dirty="0">
              <a:solidFill>
                <a:srgbClr val="F8F8F8"/>
              </a:solidFill>
              <a:latin typeface="微软雅黑" panose="020B0503020204020204" pitchFamily="34" charset="-122"/>
              <a:ea typeface="微软雅黑" panose="020B0503020204020204" pitchFamily="34" charset="-122"/>
            </a:endParaRPr>
          </a:p>
        </p:txBody>
      </p:sp>
      <p:sp>
        <p:nvSpPr>
          <p:cNvPr id="17" name="文本框 13"/>
          <p:cNvSpPr txBox="1">
            <a:spLocks noChangeArrowheads="1"/>
          </p:cNvSpPr>
          <p:nvPr/>
        </p:nvSpPr>
        <p:spPr bwMode="gray">
          <a:xfrm>
            <a:off x="8422270" y="4322909"/>
            <a:ext cx="1910491" cy="1137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130000"/>
              </a:lnSpc>
              <a:buFontTx/>
              <a:buChar char="-"/>
            </a:pPr>
            <a:r>
              <a:rPr lang="zh-CN" altLang="en-US" b="0" dirty="0">
                <a:solidFill>
                  <a:srgbClr val="F8F8F8"/>
                </a:solidFill>
                <a:latin typeface="微软雅黑" panose="020B0503020204020204" pitchFamily="34" charset="-122"/>
                <a:ea typeface="微软雅黑" panose="020B0503020204020204" pitchFamily="34" charset="-122"/>
              </a:rPr>
              <a:t> 教育局各科室</a:t>
            </a:r>
            <a:endParaRPr lang="en-US" altLang="zh-CN" b="0" dirty="0">
              <a:solidFill>
                <a:srgbClr val="F8F8F8"/>
              </a:solidFill>
              <a:latin typeface="微软雅黑" panose="020B0503020204020204" pitchFamily="34" charset="-122"/>
              <a:ea typeface="微软雅黑" panose="020B0503020204020204" pitchFamily="34" charset="-122"/>
            </a:endParaRPr>
          </a:p>
          <a:p>
            <a:pPr eaLnBrk="0" hangingPunct="0">
              <a:lnSpc>
                <a:spcPct val="130000"/>
              </a:lnSpc>
              <a:buFontTx/>
              <a:buChar char="-"/>
            </a:pPr>
            <a:r>
              <a:rPr lang="en-US" altLang="zh-CN" b="0" dirty="0">
                <a:solidFill>
                  <a:srgbClr val="F8F8F8"/>
                </a:solidFill>
                <a:latin typeface="微软雅黑" panose="020B0503020204020204" pitchFamily="34" charset="-122"/>
                <a:ea typeface="微软雅黑" panose="020B0503020204020204" pitchFamily="34" charset="-122"/>
              </a:rPr>
              <a:t> </a:t>
            </a:r>
            <a:r>
              <a:rPr lang="zh-CN" altLang="en-US" b="0" dirty="0">
                <a:solidFill>
                  <a:srgbClr val="F8F8F8"/>
                </a:solidFill>
                <a:latin typeface="微软雅黑" panose="020B0503020204020204" pitchFamily="34" charset="-122"/>
                <a:ea typeface="微软雅黑" panose="020B0503020204020204" pitchFamily="34" charset="-122"/>
              </a:rPr>
              <a:t>学校教师</a:t>
            </a:r>
            <a:endParaRPr lang="en-US" altLang="zh-CN" b="0" dirty="0">
              <a:solidFill>
                <a:srgbClr val="F8F8F8"/>
              </a:solidFill>
              <a:latin typeface="微软雅黑" panose="020B0503020204020204" pitchFamily="34" charset="-122"/>
              <a:ea typeface="微软雅黑" panose="020B0503020204020204" pitchFamily="34" charset="-122"/>
            </a:endParaRPr>
          </a:p>
          <a:p>
            <a:pPr eaLnBrk="0" hangingPunct="0">
              <a:lnSpc>
                <a:spcPct val="130000"/>
              </a:lnSpc>
              <a:buFontTx/>
              <a:buChar char="-"/>
            </a:pPr>
            <a:r>
              <a:rPr lang="en-US" altLang="zh-CN" b="0" dirty="0">
                <a:solidFill>
                  <a:srgbClr val="F8F8F8"/>
                </a:solidFill>
                <a:latin typeface="微软雅黑" panose="020B0503020204020204" pitchFamily="34" charset="-122"/>
                <a:ea typeface="微软雅黑" panose="020B0503020204020204" pitchFamily="34" charset="-122"/>
              </a:rPr>
              <a:t> </a:t>
            </a:r>
            <a:r>
              <a:rPr lang="zh-CN" altLang="en-US" b="0" dirty="0">
                <a:solidFill>
                  <a:srgbClr val="F8F8F8"/>
                </a:solidFill>
                <a:latin typeface="微软雅黑" panose="020B0503020204020204" pitchFamily="34" charset="-122"/>
                <a:ea typeface="微软雅黑" panose="020B0503020204020204" pitchFamily="34" charset="-122"/>
              </a:rPr>
              <a:t>学生家长</a:t>
            </a:r>
            <a:endParaRPr lang="en-US" altLang="zh-CN" b="0" dirty="0">
              <a:solidFill>
                <a:srgbClr val="F8F8F8"/>
              </a:solidFill>
              <a:latin typeface="微软雅黑" panose="020B0503020204020204" pitchFamily="34" charset="-122"/>
              <a:ea typeface="微软雅黑" panose="020B0503020204020204" pitchFamily="34" charset="-122"/>
            </a:endParaRPr>
          </a:p>
        </p:txBody>
      </p:sp>
      <p:sp>
        <p:nvSpPr>
          <p:cNvPr id="18" name="任意多边形 15"/>
          <p:cNvSpPr>
            <a:spLocks noEditPoints="1"/>
          </p:cNvSpPr>
          <p:nvPr/>
        </p:nvSpPr>
        <p:spPr bwMode="gray">
          <a:xfrm>
            <a:off x="6989401" y="4253108"/>
            <a:ext cx="912473" cy="940478"/>
          </a:xfrm>
          <a:custGeom>
            <a:avLst/>
            <a:gdLst>
              <a:gd name="T0" fmla="*/ 170 w 339"/>
              <a:gd name="T1" fmla="*/ 0 h 339"/>
              <a:gd name="T2" fmla="*/ 131 w 339"/>
              <a:gd name="T3" fmla="*/ 5 h 339"/>
              <a:gd name="T4" fmla="*/ 95 w 339"/>
              <a:gd name="T5" fmla="*/ 17 h 339"/>
              <a:gd name="T6" fmla="*/ 63 w 339"/>
              <a:gd name="T7" fmla="*/ 38 h 339"/>
              <a:gd name="T8" fmla="*/ 38 w 339"/>
              <a:gd name="T9" fmla="*/ 63 h 339"/>
              <a:gd name="T10" fmla="*/ 18 w 339"/>
              <a:gd name="T11" fmla="*/ 95 h 339"/>
              <a:gd name="T12" fmla="*/ 5 w 339"/>
              <a:gd name="T13" fmla="*/ 131 h 339"/>
              <a:gd name="T14" fmla="*/ 0 w 339"/>
              <a:gd name="T15" fmla="*/ 170 h 339"/>
              <a:gd name="T16" fmla="*/ 5 w 339"/>
              <a:gd name="T17" fmla="*/ 209 h 339"/>
              <a:gd name="T18" fmla="*/ 18 w 339"/>
              <a:gd name="T19" fmla="*/ 245 h 339"/>
              <a:gd name="T20" fmla="*/ 38 w 339"/>
              <a:gd name="T21" fmla="*/ 276 h 339"/>
              <a:gd name="T22" fmla="*/ 63 w 339"/>
              <a:gd name="T23" fmla="*/ 302 h 339"/>
              <a:gd name="T24" fmla="*/ 95 w 339"/>
              <a:gd name="T25" fmla="*/ 323 h 339"/>
              <a:gd name="T26" fmla="*/ 131 w 339"/>
              <a:gd name="T27" fmla="*/ 335 h 339"/>
              <a:gd name="T28" fmla="*/ 170 w 339"/>
              <a:gd name="T29" fmla="*/ 339 h 339"/>
              <a:gd name="T30" fmla="*/ 209 w 339"/>
              <a:gd name="T31" fmla="*/ 335 h 339"/>
              <a:gd name="T32" fmla="*/ 245 w 339"/>
              <a:gd name="T33" fmla="*/ 323 h 339"/>
              <a:gd name="T34" fmla="*/ 276 w 339"/>
              <a:gd name="T35" fmla="*/ 302 h 339"/>
              <a:gd name="T36" fmla="*/ 303 w 339"/>
              <a:gd name="T37" fmla="*/ 276 h 339"/>
              <a:gd name="T38" fmla="*/ 323 w 339"/>
              <a:gd name="T39" fmla="*/ 245 h 339"/>
              <a:gd name="T40" fmla="*/ 335 w 339"/>
              <a:gd name="T41" fmla="*/ 209 h 339"/>
              <a:gd name="T42" fmla="*/ 339 w 339"/>
              <a:gd name="T43" fmla="*/ 170 h 339"/>
              <a:gd name="T44" fmla="*/ 335 w 339"/>
              <a:gd name="T45" fmla="*/ 131 h 339"/>
              <a:gd name="T46" fmla="*/ 323 w 339"/>
              <a:gd name="T47" fmla="*/ 95 h 339"/>
              <a:gd name="T48" fmla="*/ 303 w 339"/>
              <a:gd name="T49" fmla="*/ 63 h 339"/>
              <a:gd name="T50" fmla="*/ 276 w 339"/>
              <a:gd name="T51" fmla="*/ 38 h 339"/>
              <a:gd name="T52" fmla="*/ 245 w 339"/>
              <a:gd name="T53" fmla="*/ 17 h 339"/>
              <a:gd name="T54" fmla="*/ 209 w 339"/>
              <a:gd name="T55" fmla="*/ 5 h 339"/>
              <a:gd name="T56" fmla="*/ 170 w 339"/>
              <a:gd name="T57" fmla="*/ 0 h 339"/>
              <a:gd name="T58" fmla="*/ 170 w 339"/>
              <a:gd name="T59" fmla="*/ 294 h 339"/>
              <a:gd name="T60" fmla="*/ 137 w 339"/>
              <a:gd name="T61" fmla="*/ 291 h 339"/>
              <a:gd name="T62" fmla="*/ 107 w 339"/>
              <a:gd name="T63" fmla="*/ 278 h 339"/>
              <a:gd name="T64" fmla="*/ 81 w 339"/>
              <a:gd name="T65" fmla="*/ 258 h 339"/>
              <a:gd name="T66" fmla="*/ 62 w 339"/>
              <a:gd name="T67" fmla="*/ 233 h 339"/>
              <a:gd name="T68" fmla="*/ 50 w 339"/>
              <a:gd name="T69" fmla="*/ 203 h 339"/>
              <a:gd name="T70" fmla="*/ 45 w 339"/>
              <a:gd name="T71" fmla="*/ 170 h 339"/>
              <a:gd name="T72" fmla="*/ 50 w 339"/>
              <a:gd name="T73" fmla="*/ 137 h 339"/>
              <a:gd name="T74" fmla="*/ 62 w 339"/>
              <a:gd name="T75" fmla="*/ 107 h 339"/>
              <a:gd name="T76" fmla="*/ 81 w 339"/>
              <a:gd name="T77" fmla="*/ 81 h 339"/>
              <a:gd name="T78" fmla="*/ 107 w 339"/>
              <a:gd name="T79" fmla="*/ 62 h 339"/>
              <a:gd name="T80" fmla="*/ 137 w 339"/>
              <a:gd name="T81" fmla="*/ 48 h 339"/>
              <a:gd name="T82" fmla="*/ 170 w 339"/>
              <a:gd name="T83" fmla="*/ 44 h 339"/>
              <a:gd name="T84" fmla="*/ 203 w 339"/>
              <a:gd name="T85" fmla="*/ 48 h 339"/>
              <a:gd name="T86" fmla="*/ 233 w 339"/>
              <a:gd name="T87" fmla="*/ 62 h 339"/>
              <a:gd name="T88" fmla="*/ 258 w 339"/>
              <a:gd name="T89" fmla="*/ 81 h 339"/>
              <a:gd name="T90" fmla="*/ 278 w 339"/>
              <a:gd name="T91" fmla="*/ 107 h 339"/>
              <a:gd name="T92" fmla="*/ 291 w 339"/>
              <a:gd name="T93" fmla="*/ 137 h 339"/>
              <a:gd name="T94" fmla="*/ 296 w 339"/>
              <a:gd name="T95" fmla="*/ 170 h 339"/>
              <a:gd name="T96" fmla="*/ 291 w 339"/>
              <a:gd name="T97" fmla="*/ 203 h 339"/>
              <a:gd name="T98" fmla="*/ 278 w 339"/>
              <a:gd name="T99" fmla="*/ 233 h 339"/>
              <a:gd name="T100" fmla="*/ 258 w 339"/>
              <a:gd name="T101" fmla="*/ 258 h 339"/>
              <a:gd name="T102" fmla="*/ 233 w 339"/>
              <a:gd name="T103" fmla="*/ 278 h 339"/>
              <a:gd name="T104" fmla="*/ 203 w 339"/>
              <a:gd name="T105" fmla="*/ 291 h 339"/>
              <a:gd name="T106" fmla="*/ 170 w 339"/>
              <a:gd name="T107" fmla="*/ 294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 h="339">
                <a:moveTo>
                  <a:pt x="170" y="0"/>
                </a:moveTo>
                <a:lnTo>
                  <a:pt x="131" y="5"/>
                </a:lnTo>
                <a:lnTo>
                  <a:pt x="95" y="17"/>
                </a:lnTo>
                <a:lnTo>
                  <a:pt x="63" y="38"/>
                </a:lnTo>
                <a:lnTo>
                  <a:pt x="38" y="63"/>
                </a:lnTo>
                <a:lnTo>
                  <a:pt x="18" y="95"/>
                </a:lnTo>
                <a:lnTo>
                  <a:pt x="5" y="131"/>
                </a:lnTo>
                <a:lnTo>
                  <a:pt x="0" y="170"/>
                </a:lnTo>
                <a:lnTo>
                  <a:pt x="5" y="209"/>
                </a:lnTo>
                <a:lnTo>
                  <a:pt x="18" y="245"/>
                </a:lnTo>
                <a:lnTo>
                  <a:pt x="38" y="276"/>
                </a:lnTo>
                <a:lnTo>
                  <a:pt x="63" y="302"/>
                </a:lnTo>
                <a:lnTo>
                  <a:pt x="95" y="323"/>
                </a:lnTo>
                <a:lnTo>
                  <a:pt x="131" y="335"/>
                </a:lnTo>
                <a:lnTo>
                  <a:pt x="170" y="339"/>
                </a:lnTo>
                <a:lnTo>
                  <a:pt x="209" y="335"/>
                </a:lnTo>
                <a:lnTo>
                  <a:pt x="245" y="323"/>
                </a:lnTo>
                <a:lnTo>
                  <a:pt x="276" y="302"/>
                </a:lnTo>
                <a:lnTo>
                  <a:pt x="303" y="276"/>
                </a:lnTo>
                <a:lnTo>
                  <a:pt x="323" y="245"/>
                </a:lnTo>
                <a:lnTo>
                  <a:pt x="335" y="209"/>
                </a:lnTo>
                <a:lnTo>
                  <a:pt x="339" y="170"/>
                </a:lnTo>
                <a:lnTo>
                  <a:pt x="335" y="131"/>
                </a:lnTo>
                <a:lnTo>
                  <a:pt x="323" y="95"/>
                </a:lnTo>
                <a:lnTo>
                  <a:pt x="303" y="63"/>
                </a:lnTo>
                <a:lnTo>
                  <a:pt x="276" y="38"/>
                </a:lnTo>
                <a:lnTo>
                  <a:pt x="245" y="17"/>
                </a:lnTo>
                <a:lnTo>
                  <a:pt x="209" y="5"/>
                </a:lnTo>
                <a:lnTo>
                  <a:pt x="170" y="0"/>
                </a:lnTo>
                <a:close/>
                <a:moveTo>
                  <a:pt x="170" y="294"/>
                </a:moveTo>
                <a:lnTo>
                  <a:pt x="137" y="291"/>
                </a:lnTo>
                <a:lnTo>
                  <a:pt x="107" y="278"/>
                </a:lnTo>
                <a:lnTo>
                  <a:pt x="81" y="258"/>
                </a:lnTo>
                <a:lnTo>
                  <a:pt x="62" y="233"/>
                </a:lnTo>
                <a:lnTo>
                  <a:pt x="50" y="203"/>
                </a:lnTo>
                <a:lnTo>
                  <a:pt x="45" y="170"/>
                </a:lnTo>
                <a:lnTo>
                  <a:pt x="50" y="137"/>
                </a:lnTo>
                <a:lnTo>
                  <a:pt x="62" y="107"/>
                </a:lnTo>
                <a:lnTo>
                  <a:pt x="81" y="81"/>
                </a:lnTo>
                <a:lnTo>
                  <a:pt x="107" y="62"/>
                </a:lnTo>
                <a:lnTo>
                  <a:pt x="137" y="48"/>
                </a:lnTo>
                <a:lnTo>
                  <a:pt x="170" y="44"/>
                </a:lnTo>
                <a:lnTo>
                  <a:pt x="203" y="48"/>
                </a:lnTo>
                <a:lnTo>
                  <a:pt x="233" y="62"/>
                </a:lnTo>
                <a:lnTo>
                  <a:pt x="258" y="81"/>
                </a:lnTo>
                <a:lnTo>
                  <a:pt x="278" y="107"/>
                </a:lnTo>
                <a:lnTo>
                  <a:pt x="291" y="137"/>
                </a:lnTo>
                <a:lnTo>
                  <a:pt x="296" y="170"/>
                </a:lnTo>
                <a:lnTo>
                  <a:pt x="291" y="203"/>
                </a:lnTo>
                <a:lnTo>
                  <a:pt x="278" y="233"/>
                </a:lnTo>
                <a:lnTo>
                  <a:pt x="258" y="258"/>
                </a:lnTo>
                <a:lnTo>
                  <a:pt x="233" y="278"/>
                </a:lnTo>
                <a:lnTo>
                  <a:pt x="203" y="291"/>
                </a:lnTo>
                <a:lnTo>
                  <a:pt x="170" y="294"/>
                </a:lnTo>
                <a:close/>
              </a:path>
            </a:pathLst>
          </a:custGeom>
          <a:solidFill>
            <a:srgbClr val="F8F8F8"/>
          </a:solidFill>
          <a:ln w="0">
            <a:solidFill>
              <a:srgbClr val="F8F8F8"/>
            </a:solidFill>
            <a:prstDash val="solid"/>
            <a:round/>
          </a:ln>
          <a:effectLst>
            <a:outerShdw dist="35921" dir="2700000" algn="ctr" rotWithShape="0">
              <a:srgbClr val="333333">
                <a:alpha val="50000"/>
              </a:srgbClr>
            </a:outerShdw>
          </a:effectLst>
        </p:spPr>
        <p:txBody>
          <a:bodyPr/>
          <a:lstStyle/>
          <a:p>
            <a:endParaRPr lang="zh-CN" altLang="en-US" sz="2000" b="0">
              <a:solidFill>
                <a:srgbClr val="17347D"/>
              </a:solidFill>
              <a:latin typeface="微软雅黑" panose="020B0503020204020204" pitchFamily="34" charset="-122"/>
              <a:ea typeface="微软雅黑" panose="020B0503020204020204" pitchFamily="34" charset="-122"/>
              <a:cs typeface="+mn-cs"/>
            </a:endParaRPr>
          </a:p>
        </p:txBody>
      </p:sp>
      <p:grpSp>
        <p:nvGrpSpPr>
          <p:cNvPr id="19" name="组合 32"/>
          <p:cNvGrpSpPr/>
          <p:nvPr/>
        </p:nvGrpSpPr>
        <p:grpSpPr bwMode="auto">
          <a:xfrm>
            <a:off x="5110989" y="3031587"/>
            <a:ext cx="1864155" cy="1866262"/>
            <a:chOff x="2457" y="2000"/>
            <a:chExt cx="901" cy="888"/>
          </a:xfrm>
        </p:grpSpPr>
        <p:pic>
          <p:nvPicPr>
            <p:cNvPr id="20" name="图片 33" descr="circuler_1"/>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gray">
            <a:xfrm>
              <a:off x="2457" y="2000"/>
              <a:ext cx="901" cy="886"/>
            </a:xfrm>
            <a:prstGeom prst="rect">
              <a:avLst/>
            </a:prstGeom>
            <a:noFill/>
            <a:extLst>
              <a:ext uri="{909E8E84-426E-40DD-AFC4-6F175D3DCCD1}">
                <a14:hiddenFill xmlns:a14="http://schemas.microsoft.com/office/drawing/2010/main">
                  <a:solidFill>
                    <a:srgbClr val="FFFFFF"/>
                  </a:solidFill>
                </a14:hiddenFill>
              </a:ext>
            </a:extLst>
          </p:spPr>
        </p:pic>
        <p:sp>
          <p:nvSpPr>
            <p:cNvPr id="21" name="椭圆 34"/>
            <p:cNvSpPr>
              <a:spLocks noChangeArrowheads="1"/>
            </p:cNvSpPr>
            <p:nvPr/>
          </p:nvSpPr>
          <p:spPr bwMode="gray">
            <a:xfrm>
              <a:off x="2457" y="2000"/>
              <a:ext cx="895" cy="888"/>
            </a:xfrm>
            <a:prstGeom prst="ellipse">
              <a:avLst/>
            </a:prstGeom>
            <a:gradFill rotWithShape="1">
              <a:gsLst>
                <a:gs pos="0">
                  <a:srgbClr val="FFFF99">
                    <a:gamma/>
                    <a:shade val="26275"/>
                    <a:invGamma/>
                    <a:alpha val="89999"/>
                  </a:srgbClr>
                </a:gs>
                <a:gs pos="50000">
                  <a:srgbClr val="FFFF99">
                    <a:alpha val="45000"/>
                  </a:srgbClr>
                </a:gs>
                <a:gs pos="100000">
                  <a:srgbClr val="FFFF99">
                    <a:gamma/>
                    <a:shade val="26275"/>
                    <a:invGamma/>
                    <a:alpha val="89999"/>
                  </a:srgbClr>
                </a:gs>
              </a:gsLst>
              <a:lin ang="5400000" scaled="1"/>
            </a:gradFill>
            <a:ln w="57150" algn="ctr">
              <a:solidFill>
                <a:srgbClr val="F8F8F8"/>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b="0">
                <a:solidFill>
                  <a:srgbClr val="17347D"/>
                </a:solidFill>
                <a:latin typeface="微软雅黑" panose="020B0503020204020204" pitchFamily="34" charset="-122"/>
                <a:ea typeface="微软雅黑" panose="020B0503020204020204" pitchFamily="34" charset="-122"/>
                <a:cs typeface="+mn-cs"/>
              </a:endParaRPr>
            </a:p>
          </p:txBody>
        </p:sp>
        <p:sp>
          <p:nvSpPr>
            <p:cNvPr id="22" name="任意多边形 35"/>
            <p:cNvSpPr/>
            <p:nvPr/>
          </p:nvSpPr>
          <p:spPr bwMode="gray">
            <a:xfrm>
              <a:off x="2550" y="2018"/>
              <a:ext cx="703" cy="308"/>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E2E1B7"/>
                </a:gs>
              </a:gsLst>
              <a:lin ang="5400000" scaled="1"/>
            </a:gradFill>
            <a:ln>
              <a:noFill/>
            </a:ln>
            <a:extLst>
              <a:ext uri="{91240B29-F687-4F45-9708-019B960494DF}">
                <a14:hiddenLine xmlns:a14="http://schemas.microsoft.com/office/drawing/2010/main" w="0">
                  <a:solidFill>
                    <a:srgbClr val="BBF6EE"/>
                  </a:solidFill>
                  <a:prstDash val="solid"/>
                  <a:round/>
                </a14:hiddenLine>
              </a:ext>
            </a:extLst>
          </p:spPr>
          <p:txBody>
            <a:bodyPr/>
            <a:lstStyle/>
            <a:p>
              <a:endParaRPr lang="zh-CN" altLang="en-US" sz="2000" b="0">
                <a:solidFill>
                  <a:srgbClr val="17347D"/>
                </a:solidFill>
                <a:latin typeface="微软雅黑" panose="020B0503020204020204" pitchFamily="34" charset="-122"/>
                <a:ea typeface="微软雅黑" panose="020B0503020204020204" pitchFamily="34" charset="-122"/>
                <a:cs typeface="+mn-cs"/>
              </a:endParaRPr>
            </a:p>
          </p:txBody>
        </p:sp>
        <p:grpSp>
          <p:nvGrpSpPr>
            <p:cNvPr id="23" name="组合 36"/>
            <p:cNvGrpSpPr/>
            <p:nvPr/>
          </p:nvGrpSpPr>
          <p:grpSpPr bwMode="auto">
            <a:xfrm rot="-1297425" flipH="1" flipV="1">
              <a:off x="2525" y="2693"/>
              <a:ext cx="781" cy="188"/>
              <a:chOff x="2532" y="1051"/>
              <a:chExt cx="893" cy="246"/>
            </a:xfrm>
          </p:grpSpPr>
          <p:grpSp>
            <p:nvGrpSpPr>
              <p:cNvPr id="24" name="组合 37"/>
              <p:cNvGrpSpPr/>
              <p:nvPr/>
            </p:nvGrpSpPr>
            <p:grpSpPr bwMode="auto">
              <a:xfrm>
                <a:off x="2532" y="1051"/>
                <a:ext cx="743" cy="185"/>
                <a:chOff x="1565" y="2568"/>
                <a:chExt cx="1118" cy="279"/>
              </a:xfrm>
            </p:grpSpPr>
            <p:sp>
              <p:nvSpPr>
                <p:cNvPr id="30" name="自选图形 38"/>
                <p:cNvSpPr>
                  <a:spLocks noChangeArrowheads="1"/>
                </p:cNvSpPr>
                <p:nvPr/>
              </p:nvSpPr>
              <p:spPr bwMode="gray">
                <a:xfrm rot="5263130">
                  <a:off x="1859" y="2274"/>
                  <a:ext cx="227" cy="816"/>
                </a:xfrm>
                <a:prstGeom prst="moon">
                  <a:avLst>
                    <a:gd name="adj" fmla="val 49773"/>
                  </a:avLst>
                </a:prstGeom>
                <a:solidFill>
                  <a:srgbClr val="F8F8F8">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b="0">
                    <a:solidFill>
                      <a:srgbClr val="17347D"/>
                    </a:solidFill>
                    <a:latin typeface="微软雅黑" panose="020B0503020204020204" pitchFamily="34" charset="-122"/>
                    <a:ea typeface="微软雅黑" panose="020B0503020204020204" pitchFamily="34" charset="-122"/>
                    <a:cs typeface="+mn-cs"/>
                  </a:endParaRPr>
                </a:p>
              </p:txBody>
            </p:sp>
            <p:sp>
              <p:nvSpPr>
                <p:cNvPr id="31" name="自选图形 39"/>
                <p:cNvSpPr>
                  <a:spLocks noChangeArrowheads="1"/>
                </p:cNvSpPr>
                <p:nvPr/>
              </p:nvSpPr>
              <p:spPr bwMode="gray">
                <a:xfrm rot="6078281">
                  <a:off x="1995" y="2274"/>
                  <a:ext cx="227" cy="816"/>
                </a:xfrm>
                <a:prstGeom prst="moon">
                  <a:avLst>
                    <a:gd name="adj" fmla="val 49773"/>
                  </a:avLst>
                </a:prstGeom>
                <a:solidFill>
                  <a:srgbClr val="F8F8F8">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b="0">
                    <a:solidFill>
                      <a:srgbClr val="17347D"/>
                    </a:solidFill>
                    <a:latin typeface="微软雅黑" panose="020B0503020204020204" pitchFamily="34" charset="-122"/>
                    <a:ea typeface="微软雅黑" panose="020B0503020204020204" pitchFamily="34" charset="-122"/>
                    <a:cs typeface="+mn-cs"/>
                  </a:endParaRPr>
                </a:p>
              </p:txBody>
            </p:sp>
            <p:sp>
              <p:nvSpPr>
                <p:cNvPr id="32" name="自选图形 40"/>
                <p:cNvSpPr>
                  <a:spLocks noChangeArrowheads="1"/>
                </p:cNvSpPr>
                <p:nvPr/>
              </p:nvSpPr>
              <p:spPr bwMode="gray">
                <a:xfrm rot="6373927">
                  <a:off x="2071" y="2296"/>
                  <a:ext cx="227" cy="816"/>
                </a:xfrm>
                <a:prstGeom prst="moon">
                  <a:avLst>
                    <a:gd name="adj" fmla="val 49773"/>
                  </a:avLst>
                </a:prstGeom>
                <a:solidFill>
                  <a:srgbClr val="F8F8F8">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b="0">
                    <a:solidFill>
                      <a:srgbClr val="17347D"/>
                    </a:solidFill>
                    <a:latin typeface="微软雅黑" panose="020B0503020204020204" pitchFamily="34" charset="-122"/>
                    <a:ea typeface="微软雅黑" panose="020B0503020204020204" pitchFamily="34" charset="-122"/>
                    <a:cs typeface="+mn-cs"/>
                  </a:endParaRPr>
                </a:p>
              </p:txBody>
            </p:sp>
            <p:sp>
              <p:nvSpPr>
                <p:cNvPr id="33" name="自选图形 41"/>
                <p:cNvSpPr>
                  <a:spLocks noChangeArrowheads="1"/>
                </p:cNvSpPr>
                <p:nvPr/>
              </p:nvSpPr>
              <p:spPr bwMode="gray">
                <a:xfrm rot="6906312">
                  <a:off x="2161" y="2326"/>
                  <a:ext cx="227" cy="816"/>
                </a:xfrm>
                <a:prstGeom prst="moon">
                  <a:avLst>
                    <a:gd name="adj" fmla="val 49773"/>
                  </a:avLst>
                </a:prstGeom>
                <a:solidFill>
                  <a:srgbClr val="F8F8F8">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b="0">
                    <a:solidFill>
                      <a:srgbClr val="17347D"/>
                    </a:solidFill>
                    <a:latin typeface="微软雅黑" panose="020B0503020204020204" pitchFamily="34" charset="-122"/>
                    <a:ea typeface="微软雅黑" panose="020B0503020204020204" pitchFamily="34" charset="-122"/>
                    <a:cs typeface="+mn-cs"/>
                  </a:endParaRPr>
                </a:p>
              </p:txBody>
            </p:sp>
          </p:grpSp>
          <p:grpSp>
            <p:nvGrpSpPr>
              <p:cNvPr id="25" name="组合 42"/>
              <p:cNvGrpSpPr/>
              <p:nvPr/>
            </p:nvGrpSpPr>
            <p:grpSpPr bwMode="auto">
              <a:xfrm rot="1353540">
                <a:off x="2682" y="1111"/>
                <a:ext cx="743" cy="186"/>
                <a:chOff x="1565" y="2568"/>
                <a:chExt cx="1118" cy="279"/>
              </a:xfrm>
            </p:grpSpPr>
            <p:sp>
              <p:nvSpPr>
                <p:cNvPr id="26" name="自选图形 43"/>
                <p:cNvSpPr>
                  <a:spLocks noChangeArrowheads="1"/>
                </p:cNvSpPr>
                <p:nvPr/>
              </p:nvSpPr>
              <p:spPr bwMode="gray">
                <a:xfrm rot="5263130">
                  <a:off x="1859" y="2274"/>
                  <a:ext cx="227" cy="816"/>
                </a:xfrm>
                <a:prstGeom prst="moon">
                  <a:avLst>
                    <a:gd name="adj" fmla="val 49773"/>
                  </a:avLst>
                </a:prstGeom>
                <a:solidFill>
                  <a:srgbClr val="F8F8F8">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b="0">
                    <a:solidFill>
                      <a:srgbClr val="17347D"/>
                    </a:solidFill>
                    <a:latin typeface="微软雅黑" panose="020B0503020204020204" pitchFamily="34" charset="-122"/>
                    <a:ea typeface="微软雅黑" panose="020B0503020204020204" pitchFamily="34" charset="-122"/>
                    <a:cs typeface="+mn-cs"/>
                  </a:endParaRPr>
                </a:p>
              </p:txBody>
            </p:sp>
            <p:sp>
              <p:nvSpPr>
                <p:cNvPr id="27" name="自选图形 44"/>
                <p:cNvSpPr>
                  <a:spLocks noChangeArrowheads="1"/>
                </p:cNvSpPr>
                <p:nvPr/>
              </p:nvSpPr>
              <p:spPr bwMode="gray">
                <a:xfrm rot="6078281">
                  <a:off x="1995" y="2274"/>
                  <a:ext cx="227" cy="816"/>
                </a:xfrm>
                <a:prstGeom prst="moon">
                  <a:avLst>
                    <a:gd name="adj" fmla="val 49773"/>
                  </a:avLst>
                </a:prstGeom>
                <a:solidFill>
                  <a:srgbClr val="F8F8F8">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b="0">
                    <a:solidFill>
                      <a:srgbClr val="17347D"/>
                    </a:solidFill>
                    <a:latin typeface="微软雅黑" panose="020B0503020204020204" pitchFamily="34" charset="-122"/>
                    <a:ea typeface="微软雅黑" panose="020B0503020204020204" pitchFamily="34" charset="-122"/>
                    <a:cs typeface="+mn-cs"/>
                  </a:endParaRPr>
                </a:p>
              </p:txBody>
            </p:sp>
            <p:sp>
              <p:nvSpPr>
                <p:cNvPr id="28" name="自选图形 45"/>
                <p:cNvSpPr>
                  <a:spLocks noChangeArrowheads="1"/>
                </p:cNvSpPr>
                <p:nvPr/>
              </p:nvSpPr>
              <p:spPr bwMode="gray">
                <a:xfrm rot="6373927">
                  <a:off x="2071" y="2296"/>
                  <a:ext cx="227" cy="816"/>
                </a:xfrm>
                <a:prstGeom prst="moon">
                  <a:avLst>
                    <a:gd name="adj" fmla="val 49773"/>
                  </a:avLst>
                </a:prstGeom>
                <a:solidFill>
                  <a:srgbClr val="F8F8F8">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b="0">
                    <a:solidFill>
                      <a:srgbClr val="17347D"/>
                    </a:solidFill>
                    <a:latin typeface="微软雅黑" panose="020B0503020204020204" pitchFamily="34" charset="-122"/>
                    <a:ea typeface="微软雅黑" panose="020B0503020204020204" pitchFamily="34" charset="-122"/>
                    <a:cs typeface="+mn-cs"/>
                  </a:endParaRPr>
                </a:p>
              </p:txBody>
            </p:sp>
            <p:sp>
              <p:nvSpPr>
                <p:cNvPr id="29" name="自选图形 46"/>
                <p:cNvSpPr>
                  <a:spLocks noChangeArrowheads="1"/>
                </p:cNvSpPr>
                <p:nvPr/>
              </p:nvSpPr>
              <p:spPr bwMode="gray">
                <a:xfrm rot="6906312">
                  <a:off x="2161" y="2326"/>
                  <a:ext cx="227" cy="816"/>
                </a:xfrm>
                <a:prstGeom prst="moon">
                  <a:avLst>
                    <a:gd name="adj" fmla="val 49773"/>
                  </a:avLst>
                </a:prstGeom>
                <a:solidFill>
                  <a:srgbClr val="F8F8F8">
                    <a:alpha val="3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000" b="0">
                    <a:solidFill>
                      <a:srgbClr val="17347D"/>
                    </a:solidFill>
                    <a:latin typeface="微软雅黑" panose="020B0503020204020204" pitchFamily="34" charset="-122"/>
                    <a:ea typeface="微软雅黑" panose="020B0503020204020204" pitchFamily="34" charset="-122"/>
                    <a:cs typeface="+mn-cs"/>
                  </a:endParaRPr>
                </a:p>
              </p:txBody>
            </p:sp>
          </p:grpSp>
        </p:grpSp>
      </p:grpSp>
      <p:sp>
        <p:nvSpPr>
          <p:cNvPr id="34" name="文本框 47"/>
          <p:cNvSpPr txBox="1">
            <a:spLocks noChangeArrowheads="1"/>
          </p:cNvSpPr>
          <p:nvPr/>
        </p:nvSpPr>
        <p:spPr bwMode="gray">
          <a:xfrm>
            <a:off x="5224487" y="3723519"/>
            <a:ext cx="177732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zh-CN" altLang="en-US" sz="2000" dirty="0">
                <a:solidFill>
                  <a:srgbClr val="080808"/>
                </a:solidFill>
                <a:latin typeface="微软雅黑" panose="020B0503020204020204" pitchFamily="34" charset="-122"/>
                <a:ea typeface="微软雅黑" panose="020B0503020204020204" pitchFamily="34" charset="-122"/>
              </a:rPr>
              <a:t>星沙智能教育管理云平台</a:t>
            </a:r>
            <a:endParaRPr lang="en-US" altLang="zh-CN" sz="2000" dirty="0">
              <a:solidFill>
                <a:srgbClr val="080808"/>
              </a:solidFill>
              <a:latin typeface="微软雅黑" panose="020B0503020204020204" pitchFamily="34" charset="-122"/>
              <a:ea typeface="微软雅黑" panose="020B0503020204020204" pitchFamily="34" charset="-122"/>
            </a:endParaRPr>
          </a:p>
        </p:txBody>
      </p:sp>
      <p:pic>
        <p:nvPicPr>
          <p:cNvPr id="35" name="图片 3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5168" y="2626892"/>
            <a:ext cx="936000" cy="936000"/>
          </a:xfrm>
          <a:prstGeom prst="rect">
            <a:avLst/>
          </a:prstGeom>
        </p:spPr>
      </p:pic>
      <p:sp>
        <p:nvSpPr>
          <p:cNvPr id="36" name="任意多边形 24"/>
          <p:cNvSpPr>
            <a:spLocks noEditPoints="1"/>
          </p:cNvSpPr>
          <p:nvPr/>
        </p:nvSpPr>
        <p:spPr bwMode="gray">
          <a:xfrm>
            <a:off x="4076367" y="2598687"/>
            <a:ext cx="912473" cy="936805"/>
          </a:xfrm>
          <a:custGeom>
            <a:avLst/>
            <a:gdLst>
              <a:gd name="T0" fmla="*/ 0 w 411"/>
              <a:gd name="T1" fmla="*/ 204 h 409"/>
              <a:gd name="T2" fmla="*/ 5 w 411"/>
              <a:gd name="T3" fmla="*/ 246 h 409"/>
              <a:gd name="T4" fmla="*/ 17 w 411"/>
              <a:gd name="T5" fmla="*/ 285 h 409"/>
              <a:gd name="T6" fmla="*/ 36 w 411"/>
              <a:gd name="T7" fmla="*/ 319 h 409"/>
              <a:gd name="T8" fmla="*/ 60 w 411"/>
              <a:gd name="T9" fmla="*/ 349 h 409"/>
              <a:gd name="T10" fmla="*/ 92 w 411"/>
              <a:gd name="T11" fmla="*/ 375 h 409"/>
              <a:gd name="T12" fmla="*/ 126 w 411"/>
              <a:gd name="T13" fmla="*/ 393 h 409"/>
              <a:gd name="T14" fmla="*/ 165 w 411"/>
              <a:gd name="T15" fmla="*/ 405 h 409"/>
              <a:gd name="T16" fmla="*/ 206 w 411"/>
              <a:gd name="T17" fmla="*/ 409 h 409"/>
              <a:gd name="T18" fmla="*/ 248 w 411"/>
              <a:gd name="T19" fmla="*/ 405 h 409"/>
              <a:gd name="T20" fmla="*/ 285 w 411"/>
              <a:gd name="T21" fmla="*/ 393 h 409"/>
              <a:gd name="T22" fmla="*/ 321 w 411"/>
              <a:gd name="T23" fmla="*/ 375 h 409"/>
              <a:gd name="T24" fmla="*/ 351 w 411"/>
              <a:gd name="T25" fmla="*/ 349 h 409"/>
              <a:gd name="T26" fmla="*/ 375 w 411"/>
              <a:gd name="T27" fmla="*/ 319 h 409"/>
              <a:gd name="T28" fmla="*/ 395 w 411"/>
              <a:gd name="T29" fmla="*/ 285 h 409"/>
              <a:gd name="T30" fmla="*/ 407 w 411"/>
              <a:gd name="T31" fmla="*/ 246 h 409"/>
              <a:gd name="T32" fmla="*/ 411 w 411"/>
              <a:gd name="T33" fmla="*/ 204 h 409"/>
              <a:gd name="T34" fmla="*/ 407 w 411"/>
              <a:gd name="T35" fmla="*/ 163 h 409"/>
              <a:gd name="T36" fmla="*/ 395 w 411"/>
              <a:gd name="T37" fmla="*/ 124 h 409"/>
              <a:gd name="T38" fmla="*/ 375 w 411"/>
              <a:gd name="T39" fmla="*/ 90 h 409"/>
              <a:gd name="T40" fmla="*/ 351 w 411"/>
              <a:gd name="T41" fmla="*/ 60 h 409"/>
              <a:gd name="T42" fmla="*/ 321 w 411"/>
              <a:gd name="T43" fmla="*/ 34 h 409"/>
              <a:gd name="T44" fmla="*/ 285 w 411"/>
              <a:gd name="T45" fmla="*/ 15 h 409"/>
              <a:gd name="T46" fmla="*/ 248 w 411"/>
              <a:gd name="T47" fmla="*/ 3 h 409"/>
              <a:gd name="T48" fmla="*/ 206 w 411"/>
              <a:gd name="T49" fmla="*/ 0 h 409"/>
              <a:gd name="T50" fmla="*/ 165 w 411"/>
              <a:gd name="T51" fmla="*/ 3 h 409"/>
              <a:gd name="T52" fmla="*/ 126 w 411"/>
              <a:gd name="T53" fmla="*/ 15 h 409"/>
              <a:gd name="T54" fmla="*/ 92 w 411"/>
              <a:gd name="T55" fmla="*/ 34 h 409"/>
              <a:gd name="T56" fmla="*/ 60 w 411"/>
              <a:gd name="T57" fmla="*/ 60 h 409"/>
              <a:gd name="T58" fmla="*/ 36 w 411"/>
              <a:gd name="T59" fmla="*/ 90 h 409"/>
              <a:gd name="T60" fmla="*/ 17 w 411"/>
              <a:gd name="T61" fmla="*/ 124 h 409"/>
              <a:gd name="T62" fmla="*/ 5 w 411"/>
              <a:gd name="T63" fmla="*/ 163 h 409"/>
              <a:gd name="T64" fmla="*/ 0 w 411"/>
              <a:gd name="T65" fmla="*/ 204 h 409"/>
              <a:gd name="T66" fmla="*/ 42 w 411"/>
              <a:gd name="T67" fmla="*/ 204 h 409"/>
              <a:gd name="T68" fmla="*/ 47 w 411"/>
              <a:gd name="T69" fmla="*/ 166 h 409"/>
              <a:gd name="T70" fmla="*/ 59 w 411"/>
              <a:gd name="T71" fmla="*/ 133 h 409"/>
              <a:gd name="T72" fmla="*/ 78 w 411"/>
              <a:gd name="T73" fmla="*/ 102 h 409"/>
              <a:gd name="T74" fmla="*/ 104 w 411"/>
              <a:gd name="T75" fmla="*/ 76 h 409"/>
              <a:gd name="T76" fmla="*/ 134 w 411"/>
              <a:gd name="T77" fmla="*/ 58 h 409"/>
              <a:gd name="T78" fmla="*/ 168 w 411"/>
              <a:gd name="T79" fmla="*/ 45 h 409"/>
              <a:gd name="T80" fmla="*/ 206 w 411"/>
              <a:gd name="T81" fmla="*/ 42 h 409"/>
              <a:gd name="T82" fmla="*/ 243 w 411"/>
              <a:gd name="T83" fmla="*/ 45 h 409"/>
              <a:gd name="T84" fmla="*/ 278 w 411"/>
              <a:gd name="T85" fmla="*/ 58 h 409"/>
              <a:gd name="T86" fmla="*/ 308 w 411"/>
              <a:gd name="T87" fmla="*/ 76 h 409"/>
              <a:gd name="T88" fmla="*/ 333 w 411"/>
              <a:gd name="T89" fmla="*/ 102 h 409"/>
              <a:gd name="T90" fmla="*/ 353 w 411"/>
              <a:gd name="T91" fmla="*/ 133 h 409"/>
              <a:gd name="T92" fmla="*/ 365 w 411"/>
              <a:gd name="T93" fmla="*/ 166 h 409"/>
              <a:gd name="T94" fmla="*/ 369 w 411"/>
              <a:gd name="T95" fmla="*/ 204 h 409"/>
              <a:gd name="T96" fmla="*/ 365 w 411"/>
              <a:gd name="T97" fmla="*/ 241 h 409"/>
              <a:gd name="T98" fmla="*/ 353 w 411"/>
              <a:gd name="T99" fmla="*/ 276 h 409"/>
              <a:gd name="T100" fmla="*/ 333 w 411"/>
              <a:gd name="T101" fmla="*/ 306 h 409"/>
              <a:gd name="T102" fmla="*/ 308 w 411"/>
              <a:gd name="T103" fmla="*/ 331 h 409"/>
              <a:gd name="T104" fmla="*/ 278 w 411"/>
              <a:gd name="T105" fmla="*/ 351 h 409"/>
              <a:gd name="T106" fmla="*/ 243 w 411"/>
              <a:gd name="T107" fmla="*/ 363 h 409"/>
              <a:gd name="T108" fmla="*/ 206 w 411"/>
              <a:gd name="T109" fmla="*/ 367 h 409"/>
              <a:gd name="T110" fmla="*/ 168 w 411"/>
              <a:gd name="T111" fmla="*/ 363 h 409"/>
              <a:gd name="T112" fmla="*/ 134 w 411"/>
              <a:gd name="T113" fmla="*/ 351 h 409"/>
              <a:gd name="T114" fmla="*/ 104 w 411"/>
              <a:gd name="T115" fmla="*/ 331 h 409"/>
              <a:gd name="T116" fmla="*/ 78 w 411"/>
              <a:gd name="T117" fmla="*/ 306 h 409"/>
              <a:gd name="T118" fmla="*/ 59 w 411"/>
              <a:gd name="T119" fmla="*/ 276 h 409"/>
              <a:gd name="T120" fmla="*/ 47 w 411"/>
              <a:gd name="T121" fmla="*/ 241 h 409"/>
              <a:gd name="T122" fmla="*/ 42 w 411"/>
              <a:gd name="T123" fmla="*/ 204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11" h="409">
                <a:moveTo>
                  <a:pt x="0" y="204"/>
                </a:moveTo>
                <a:lnTo>
                  <a:pt x="5" y="246"/>
                </a:lnTo>
                <a:lnTo>
                  <a:pt x="17" y="285"/>
                </a:lnTo>
                <a:lnTo>
                  <a:pt x="36" y="319"/>
                </a:lnTo>
                <a:lnTo>
                  <a:pt x="60" y="349"/>
                </a:lnTo>
                <a:lnTo>
                  <a:pt x="92" y="375"/>
                </a:lnTo>
                <a:lnTo>
                  <a:pt x="126" y="393"/>
                </a:lnTo>
                <a:lnTo>
                  <a:pt x="165" y="405"/>
                </a:lnTo>
                <a:lnTo>
                  <a:pt x="206" y="409"/>
                </a:lnTo>
                <a:lnTo>
                  <a:pt x="248" y="405"/>
                </a:lnTo>
                <a:lnTo>
                  <a:pt x="285" y="393"/>
                </a:lnTo>
                <a:lnTo>
                  <a:pt x="321" y="375"/>
                </a:lnTo>
                <a:lnTo>
                  <a:pt x="351" y="349"/>
                </a:lnTo>
                <a:lnTo>
                  <a:pt x="375" y="319"/>
                </a:lnTo>
                <a:lnTo>
                  <a:pt x="395" y="285"/>
                </a:lnTo>
                <a:lnTo>
                  <a:pt x="407" y="246"/>
                </a:lnTo>
                <a:lnTo>
                  <a:pt x="411" y="204"/>
                </a:lnTo>
                <a:lnTo>
                  <a:pt x="407" y="163"/>
                </a:lnTo>
                <a:lnTo>
                  <a:pt x="395" y="124"/>
                </a:lnTo>
                <a:lnTo>
                  <a:pt x="375" y="90"/>
                </a:lnTo>
                <a:lnTo>
                  <a:pt x="351" y="60"/>
                </a:lnTo>
                <a:lnTo>
                  <a:pt x="321" y="34"/>
                </a:lnTo>
                <a:lnTo>
                  <a:pt x="285" y="15"/>
                </a:lnTo>
                <a:lnTo>
                  <a:pt x="248" y="3"/>
                </a:lnTo>
                <a:lnTo>
                  <a:pt x="206" y="0"/>
                </a:lnTo>
                <a:lnTo>
                  <a:pt x="165" y="3"/>
                </a:lnTo>
                <a:lnTo>
                  <a:pt x="126" y="15"/>
                </a:lnTo>
                <a:lnTo>
                  <a:pt x="92" y="34"/>
                </a:lnTo>
                <a:lnTo>
                  <a:pt x="60" y="60"/>
                </a:lnTo>
                <a:lnTo>
                  <a:pt x="36" y="90"/>
                </a:lnTo>
                <a:lnTo>
                  <a:pt x="17" y="124"/>
                </a:lnTo>
                <a:lnTo>
                  <a:pt x="5" y="163"/>
                </a:lnTo>
                <a:lnTo>
                  <a:pt x="0" y="204"/>
                </a:lnTo>
                <a:close/>
                <a:moveTo>
                  <a:pt x="42" y="204"/>
                </a:moveTo>
                <a:lnTo>
                  <a:pt x="47" y="166"/>
                </a:lnTo>
                <a:lnTo>
                  <a:pt x="59" y="133"/>
                </a:lnTo>
                <a:lnTo>
                  <a:pt x="78" y="102"/>
                </a:lnTo>
                <a:lnTo>
                  <a:pt x="104" y="76"/>
                </a:lnTo>
                <a:lnTo>
                  <a:pt x="134" y="58"/>
                </a:lnTo>
                <a:lnTo>
                  <a:pt x="168" y="45"/>
                </a:lnTo>
                <a:lnTo>
                  <a:pt x="206" y="42"/>
                </a:lnTo>
                <a:lnTo>
                  <a:pt x="243" y="45"/>
                </a:lnTo>
                <a:lnTo>
                  <a:pt x="278" y="58"/>
                </a:lnTo>
                <a:lnTo>
                  <a:pt x="308" y="76"/>
                </a:lnTo>
                <a:lnTo>
                  <a:pt x="333" y="102"/>
                </a:lnTo>
                <a:lnTo>
                  <a:pt x="353" y="133"/>
                </a:lnTo>
                <a:lnTo>
                  <a:pt x="365" y="166"/>
                </a:lnTo>
                <a:lnTo>
                  <a:pt x="369" y="204"/>
                </a:lnTo>
                <a:lnTo>
                  <a:pt x="365" y="241"/>
                </a:lnTo>
                <a:lnTo>
                  <a:pt x="353" y="276"/>
                </a:lnTo>
                <a:lnTo>
                  <a:pt x="333" y="306"/>
                </a:lnTo>
                <a:lnTo>
                  <a:pt x="308" y="331"/>
                </a:lnTo>
                <a:lnTo>
                  <a:pt x="278" y="351"/>
                </a:lnTo>
                <a:lnTo>
                  <a:pt x="243" y="363"/>
                </a:lnTo>
                <a:lnTo>
                  <a:pt x="206" y="367"/>
                </a:lnTo>
                <a:lnTo>
                  <a:pt x="168" y="363"/>
                </a:lnTo>
                <a:lnTo>
                  <a:pt x="134" y="351"/>
                </a:lnTo>
                <a:lnTo>
                  <a:pt x="104" y="331"/>
                </a:lnTo>
                <a:lnTo>
                  <a:pt x="78" y="306"/>
                </a:lnTo>
                <a:lnTo>
                  <a:pt x="59" y="276"/>
                </a:lnTo>
                <a:lnTo>
                  <a:pt x="47" y="241"/>
                </a:lnTo>
                <a:lnTo>
                  <a:pt x="42" y="204"/>
                </a:lnTo>
                <a:close/>
              </a:path>
            </a:pathLst>
          </a:custGeom>
          <a:solidFill>
            <a:srgbClr val="F8F8F8"/>
          </a:solidFill>
          <a:ln w="19050" cmpd="sng">
            <a:solidFill>
              <a:srgbClr val="F8F8F8"/>
            </a:solidFill>
            <a:prstDash val="solid"/>
            <a:round/>
          </a:ln>
          <a:effectLst>
            <a:outerShdw dist="35921" dir="2700000" algn="ctr" rotWithShape="0">
              <a:srgbClr val="333333">
                <a:alpha val="50000"/>
              </a:srgbClr>
            </a:outerShdw>
          </a:effectLst>
        </p:spPr>
        <p:txBody>
          <a:bodyPr/>
          <a:lstStyle/>
          <a:p>
            <a:endParaRPr lang="zh-CN" altLang="en-US" sz="2000" b="0">
              <a:solidFill>
                <a:srgbClr val="17347D"/>
              </a:solidFill>
              <a:latin typeface="微软雅黑" panose="020B0503020204020204" pitchFamily="34" charset="-122"/>
              <a:ea typeface="微软雅黑" panose="020B0503020204020204" pitchFamily="34" charset="-122"/>
              <a:cs typeface="+mn-cs"/>
            </a:endParaRPr>
          </a:p>
        </p:txBody>
      </p:sp>
      <p:pic>
        <p:nvPicPr>
          <p:cNvPr id="37" name="图片 3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63248" y="2751495"/>
            <a:ext cx="720000" cy="720000"/>
          </a:xfrm>
          <a:prstGeom prst="rect">
            <a:avLst/>
          </a:prstGeom>
        </p:spPr>
      </p:pic>
      <p:sp>
        <p:nvSpPr>
          <p:cNvPr id="38" name="任意多边形 24"/>
          <p:cNvSpPr>
            <a:spLocks noEditPoints="1"/>
          </p:cNvSpPr>
          <p:nvPr/>
        </p:nvSpPr>
        <p:spPr bwMode="gray">
          <a:xfrm>
            <a:off x="6949109" y="2626892"/>
            <a:ext cx="912473" cy="936805"/>
          </a:xfrm>
          <a:custGeom>
            <a:avLst/>
            <a:gdLst>
              <a:gd name="T0" fmla="*/ 0 w 411"/>
              <a:gd name="T1" fmla="*/ 204 h 409"/>
              <a:gd name="T2" fmla="*/ 5 w 411"/>
              <a:gd name="T3" fmla="*/ 246 h 409"/>
              <a:gd name="T4" fmla="*/ 17 w 411"/>
              <a:gd name="T5" fmla="*/ 285 h 409"/>
              <a:gd name="T6" fmla="*/ 36 w 411"/>
              <a:gd name="T7" fmla="*/ 319 h 409"/>
              <a:gd name="T8" fmla="*/ 60 w 411"/>
              <a:gd name="T9" fmla="*/ 349 h 409"/>
              <a:gd name="T10" fmla="*/ 92 w 411"/>
              <a:gd name="T11" fmla="*/ 375 h 409"/>
              <a:gd name="T12" fmla="*/ 126 w 411"/>
              <a:gd name="T13" fmla="*/ 393 h 409"/>
              <a:gd name="T14" fmla="*/ 165 w 411"/>
              <a:gd name="T15" fmla="*/ 405 h 409"/>
              <a:gd name="T16" fmla="*/ 206 w 411"/>
              <a:gd name="T17" fmla="*/ 409 h 409"/>
              <a:gd name="T18" fmla="*/ 248 w 411"/>
              <a:gd name="T19" fmla="*/ 405 h 409"/>
              <a:gd name="T20" fmla="*/ 285 w 411"/>
              <a:gd name="T21" fmla="*/ 393 h 409"/>
              <a:gd name="T22" fmla="*/ 321 w 411"/>
              <a:gd name="T23" fmla="*/ 375 h 409"/>
              <a:gd name="T24" fmla="*/ 351 w 411"/>
              <a:gd name="T25" fmla="*/ 349 h 409"/>
              <a:gd name="T26" fmla="*/ 375 w 411"/>
              <a:gd name="T27" fmla="*/ 319 h 409"/>
              <a:gd name="T28" fmla="*/ 395 w 411"/>
              <a:gd name="T29" fmla="*/ 285 h 409"/>
              <a:gd name="T30" fmla="*/ 407 w 411"/>
              <a:gd name="T31" fmla="*/ 246 h 409"/>
              <a:gd name="T32" fmla="*/ 411 w 411"/>
              <a:gd name="T33" fmla="*/ 204 h 409"/>
              <a:gd name="T34" fmla="*/ 407 w 411"/>
              <a:gd name="T35" fmla="*/ 163 h 409"/>
              <a:gd name="T36" fmla="*/ 395 w 411"/>
              <a:gd name="T37" fmla="*/ 124 h 409"/>
              <a:gd name="T38" fmla="*/ 375 w 411"/>
              <a:gd name="T39" fmla="*/ 90 h 409"/>
              <a:gd name="T40" fmla="*/ 351 w 411"/>
              <a:gd name="T41" fmla="*/ 60 h 409"/>
              <a:gd name="T42" fmla="*/ 321 w 411"/>
              <a:gd name="T43" fmla="*/ 34 h 409"/>
              <a:gd name="T44" fmla="*/ 285 w 411"/>
              <a:gd name="T45" fmla="*/ 15 h 409"/>
              <a:gd name="T46" fmla="*/ 248 w 411"/>
              <a:gd name="T47" fmla="*/ 3 h 409"/>
              <a:gd name="T48" fmla="*/ 206 w 411"/>
              <a:gd name="T49" fmla="*/ 0 h 409"/>
              <a:gd name="T50" fmla="*/ 165 w 411"/>
              <a:gd name="T51" fmla="*/ 3 h 409"/>
              <a:gd name="T52" fmla="*/ 126 w 411"/>
              <a:gd name="T53" fmla="*/ 15 h 409"/>
              <a:gd name="T54" fmla="*/ 92 w 411"/>
              <a:gd name="T55" fmla="*/ 34 h 409"/>
              <a:gd name="T56" fmla="*/ 60 w 411"/>
              <a:gd name="T57" fmla="*/ 60 h 409"/>
              <a:gd name="T58" fmla="*/ 36 w 411"/>
              <a:gd name="T59" fmla="*/ 90 h 409"/>
              <a:gd name="T60" fmla="*/ 17 w 411"/>
              <a:gd name="T61" fmla="*/ 124 h 409"/>
              <a:gd name="T62" fmla="*/ 5 w 411"/>
              <a:gd name="T63" fmla="*/ 163 h 409"/>
              <a:gd name="T64" fmla="*/ 0 w 411"/>
              <a:gd name="T65" fmla="*/ 204 h 409"/>
              <a:gd name="T66" fmla="*/ 42 w 411"/>
              <a:gd name="T67" fmla="*/ 204 h 409"/>
              <a:gd name="T68" fmla="*/ 47 w 411"/>
              <a:gd name="T69" fmla="*/ 166 h 409"/>
              <a:gd name="T70" fmla="*/ 59 w 411"/>
              <a:gd name="T71" fmla="*/ 133 h 409"/>
              <a:gd name="T72" fmla="*/ 78 w 411"/>
              <a:gd name="T73" fmla="*/ 102 h 409"/>
              <a:gd name="T74" fmla="*/ 104 w 411"/>
              <a:gd name="T75" fmla="*/ 76 h 409"/>
              <a:gd name="T76" fmla="*/ 134 w 411"/>
              <a:gd name="T77" fmla="*/ 58 h 409"/>
              <a:gd name="T78" fmla="*/ 168 w 411"/>
              <a:gd name="T79" fmla="*/ 45 h 409"/>
              <a:gd name="T80" fmla="*/ 206 w 411"/>
              <a:gd name="T81" fmla="*/ 42 h 409"/>
              <a:gd name="T82" fmla="*/ 243 w 411"/>
              <a:gd name="T83" fmla="*/ 45 h 409"/>
              <a:gd name="T84" fmla="*/ 278 w 411"/>
              <a:gd name="T85" fmla="*/ 58 h 409"/>
              <a:gd name="T86" fmla="*/ 308 w 411"/>
              <a:gd name="T87" fmla="*/ 76 h 409"/>
              <a:gd name="T88" fmla="*/ 333 w 411"/>
              <a:gd name="T89" fmla="*/ 102 h 409"/>
              <a:gd name="T90" fmla="*/ 353 w 411"/>
              <a:gd name="T91" fmla="*/ 133 h 409"/>
              <a:gd name="T92" fmla="*/ 365 w 411"/>
              <a:gd name="T93" fmla="*/ 166 h 409"/>
              <a:gd name="T94" fmla="*/ 369 w 411"/>
              <a:gd name="T95" fmla="*/ 204 h 409"/>
              <a:gd name="T96" fmla="*/ 365 w 411"/>
              <a:gd name="T97" fmla="*/ 241 h 409"/>
              <a:gd name="T98" fmla="*/ 353 w 411"/>
              <a:gd name="T99" fmla="*/ 276 h 409"/>
              <a:gd name="T100" fmla="*/ 333 w 411"/>
              <a:gd name="T101" fmla="*/ 306 h 409"/>
              <a:gd name="T102" fmla="*/ 308 w 411"/>
              <a:gd name="T103" fmla="*/ 331 h 409"/>
              <a:gd name="T104" fmla="*/ 278 w 411"/>
              <a:gd name="T105" fmla="*/ 351 h 409"/>
              <a:gd name="T106" fmla="*/ 243 w 411"/>
              <a:gd name="T107" fmla="*/ 363 h 409"/>
              <a:gd name="T108" fmla="*/ 206 w 411"/>
              <a:gd name="T109" fmla="*/ 367 h 409"/>
              <a:gd name="T110" fmla="*/ 168 w 411"/>
              <a:gd name="T111" fmla="*/ 363 h 409"/>
              <a:gd name="T112" fmla="*/ 134 w 411"/>
              <a:gd name="T113" fmla="*/ 351 h 409"/>
              <a:gd name="T114" fmla="*/ 104 w 411"/>
              <a:gd name="T115" fmla="*/ 331 h 409"/>
              <a:gd name="T116" fmla="*/ 78 w 411"/>
              <a:gd name="T117" fmla="*/ 306 h 409"/>
              <a:gd name="T118" fmla="*/ 59 w 411"/>
              <a:gd name="T119" fmla="*/ 276 h 409"/>
              <a:gd name="T120" fmla="*/ 47 w 411"/>
              <a:gd name="T121" fmla="*/ 241 h 409"/>
              <a:gd name="T122" fmla="*/ 42 w 411"/>
              <a:gd name="T123" fmla="*/ 204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11" h="409">
                <a:moveTo>
                  <a:pt x="0" y="204"/>
                </a:moveTo>
                <a:lnTo>
                  <a:pt x="5" y="246"/>
                </a:lnTo>
                <a:lnTo>
                  <a:pt x="17" y="285"/>
                </a:lnTo>
                <a:lnTo>
                  <a:pt x="36" y="319"/>
                </a:lnTo>
                <a:lnTo>
                  <a:pt x="60" y="349"/>
                </a:lnTo>
                <a:lnTo>
                  <a:pt x="92" y="375"/>
                </a:lnTo>
                <a:lnTo>
                  <a:pt x="126" y="393"/>
                </a:lnTo>
                <a:lnTo>
                  <a:pt x="165" y="405"/>
                </a:lnTo>
                <a:lnTo>
                  <a:pt x="206" y="409"/>
                </a:lnTo>
                <a:lnTo>
                  <a:pt x="248" y="405"/>
                </a:lnTo>
                <a:lnTo>
                  <a:pt x="285" y="393"/>
                </a:lnTo>
                <a:lnTo>
                  <a:pt x="321" y="375"/>
                </a:lnTo>
                <a:lnTo>
                  <a:pt x="351" y="349"/>
                </a:lnTo>
                <a:lnTo>
                  <a:pt x="375" y="319"/>
                </a:lnTo>
                <a:lnTo>
                  <a:pt x="395" y="285"/>
                </a:lnTo>
                <a:lnTo>
                  <a:pt x="407" y="246"/>
                </a:lnTo>
                <a:lnTo>
                  <a:pt x="411" y="204"/>
                </a:lnTo>
                <a:lnTo>
                  <a:pt x="407" y="163"/>
                </a:lnTo>
                <a:lnTo>
                  <a:pt x="395" y="124"/>
                </a:lnTo>
                <a:lnTo>
                  <a:pt x="375" y="90"/>
                </a:lnTo>
                <a:lnTo>
                  <a:pt x="351" y="60"/>
                </a:lnTo>
                <a:lnTo>
                  <a:pt x="321" y="34"/>
                </a:lnTo>
                <a:lnTo>
                  <a:pt x="285" y="15"/>
                </a:lnTo>
                <a:lnTo>
                  <a:pt x="248" y="3"/>
                </a:lnTo>
                <a:lnTo>
                  <a:pt x="206" y="0"/>
                </a:lnTo>
                <a:lnTo>
                  <a:pt x="165" y="3"/>
                </a:lnTo>
                <a:lnTo>
                  <a:pt x="126" y="15"/>
                </a:lnTo>
                <a:lnTo>
                  <a:pt x="92" y="34"/>
                </a:lnTo>
                <a:lnTo>
                  <a:pt x="60" y="60"/>
                </a:lnTo>
                <a:lnTo>
                  <a:pt x="36" y="90"/>
                </a:lnTo>
                <a:lnTo>
                  <a:pt x="17" y="124"/>
                </a:lnTo>
                <a:lnTo>
                  <a:pt x="5" y="163"/>
                </a:lnTo>
                <a:lnTo>
                  <a:pt x="0" y="204"/>
                </a:lnTo>
                <a:close/>
                <a:moveTo>
                  <a:pt x="42" y="204"/>
                </a:moveTo>
                <a:lnTo>
                  <a:pt x="47" y="166"/>
                </a:lnTo>
                <a:lnTo>
                  <a:pt x="59" y="133"/>
                </a:lnTo>
                <a:lnTo>
                  <a:pt x="78" y="102"/>
                </a:lnTo>
                <a:lnTo>
                  <a:pt x="104" y="76"/>
                </a:lnTo>
                <a:lnTo>
                  <a:pt x="134" y="58"/>
                </a:lnTo>
                <a:lnTo>
                  <a:pt x="168" y="45"/>
                </a:lnTo>
                <a:lnTo>
                  <a:pt x="206" y="42"/>
                </a:lnTo>
                <a:lnTo>
                  <a:pt x="243" y="45"/>
                </a:lnTo>
                <a:lnTo>
                  <a:pt x="278" y="58"/>
                </a:lnTo>
                <a:lnTo>
                  <a:pt x="308" y="76"/>
                </a:lnTo>
                <a:lnTo>
                  <a:pt x="333" y="102"/>
                </a:lnTo>
                <a:lnTo>
                  <a:pt x="353" y="133"/>
                </a:lnTo>
                <a:lnTo>
                  <a:pt x="365" y="166"/>
                </a:lnTo>
                <a:lnTo>
                  <a:pt x="369" y="204"/>
                </a:lnTo>
                <a:lnTo>
                  <a:pt x="365" y="241"/>
                </a:lnTo>
                <a:lnTo>
                  <a:pt x="353" y="276"/>
                </a:lnTo>
                <a:lnTo>
                  <a:pt x="333" y="306"/>
                </a:lnTo>
                <a:lnTo>
                  <a:pt x="308" y="331"/>
                </a:lnTo>
                <a:lnTo>
                  <a:pt x="278" y="351"/>
                </a:lnTo>
                <a:lnTo>
                  <a:pt x="243" y="363"/>
                </a:lnTo>
                <a:lnTo>
                  <a:pt x="206" y="367"/>
                </a:lnTo>
                <a:lnTo>
                  <a:pt x="168" y="363"/>
                </a:lnTo>
                <a:lnTo>
                  <a:pt x="134" y="351"/>
                </a:lnTo>
                <a:lnTo>
                  <a:pt x="104" y="331"/>
                </a:lnTo>
                <a:lnTo>
                  <a:pt x="78" y="306"/>
                </a:lnTo>
                <a:lnTo>
                  <a:pt x="59" y="276"/>
                </a:lnTo>
                <a:lnTo>
                  <a:pt x="47" y="241"/>
                </a:lnTo>
                <a:lnTo>
                  <a:pt x="42" y="204"/>
                </a:lnTo>
                <a:close/>
              </a:path>
            </a:pathLst>
          </a:custGeom>
          <a:solidFill>
            <a:srgbClr val="F8F8F8"/>
          </a:solidFill>
          <a:ln w="19050" cmpd="sng">
            <a:solidFill>
              <a:srgbClr val="F8F8F8"/>
            </a:solidFill>
            <a:prstDash val="solid"/>
            <a:round/>
          </a:ln>
          <a:effectLst>
            <a:outerShdw dist="35921" dir="2700000" algn="ctr" rotWithShape="0">
              <a:srgbClr val="333333">
                <a:alpha val="50000"/>
              </a:srgbClr>
            </a:outerShdw>
          </a:effectLst>
        </p:spPr>
        <p:txBody>
          <a:bodyPr/>
          <a:lstStyle/>
          <a:p>
            <a:endParaRPr lang="zh-CN" altLang="en-US" sz="2000" b="0">
              <a:solidFill>
                <a:srgbClr val="17347D"/>
              </a:solidFill>
              <a:latin typeface="微软雅黑" panose="020B0503020204020204" pitchFamily="34" charset="-122"/>
              <a:ea typeface="微软雅黑" panose="020B0503020204020204" pitchFamily="34" charset="-122"/>
              <a:cs typeface="+mn-cs"/>
            </a:endParaRPr>
          </a:p>
        </p:txBody>
      </p:sp>
      <p:pic>
        <p:nvPicPr>
          <p:cNvPr id="39" name="图片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74483" y="4407735"/>
            <a:ext cx="720000" cy="720000"/>
          </a:xfrm>
          <a:prstGeom prst="rect">
            <a:avLst/>
          </a:prstGeom>
        </p:spPr>
      </p:pic>
      <p:sp>
        <p:nvSpPr>
          <p:cNvPr id="40" name="任意多边形 24"/>
          <p:cNvSpPr>
            <a:spLocks noEditPoints="1"/>
          </p:cNvSpPr>
          <p:nvPr/>
        </p:nvSpPr>
        <p:spPr bwMode="gray">
          <a:xfrm>
            <a:off x="4099128" y="4293656"/>
            <a:ext cx="912473" cy="936805"/>
          </a:xfrm>
          <a:custGeom>
            <a:avLst/>
            <a:gdLst>
              <a:gd name="T0" fmla="*/ 0 w 411"/>
              <a:gd name="T1" fmla="*/ 204 h 409"/>
              <a:gd name="T2" fmla="*/ 5 w 411"/>
              <a:gd name="T3" fmla="*/ 246 h 409"/>
              <a:gd name="T4" fmla="*/ 17 w 411"/>
              <a:gd name="T5" fmla="*/ 285 h 409"/>
              <a:gd name="T6" fmla="*/ 36 w 411"/>
              <a:gd name="T7" fmla="*/ 319 h 409"/>
              <a:gd name="T8" fmla="*/ 60 w 411"/>
              <a:gd name="T9" fmla="*/ 349 h 409"/>
              <a:gd name="T10" fmla="*/ 92 w 411"/>
              <a:gd name="T11" fmla="*/ 375 h 409"/>
              <a:gd name="T12" fmla="*/ 126 w 411"/>
              <a:gd name="T13" fmla="*/ 393 h 409"/>
              <a:gd name="T14" fmla="*/ 165 w 411"/>
              <a:gd name="T15" fmla="*/ 405 h 409"/>
              <a:gd name="T16" fmla="*/ 206 w 411"/>
              <a:gd name="T17" fmla="*/ 409 h 409"/>
              <a:gd name="T18" fmla="*/ 248 w 411"/>
              <a:gd name="T19" fmla="*/ 405 h 409"/>
              <a:gd name="T20" fmla="*/ 285 w 411"/>
              <a:gd name="T21" fmla="*/ 393 h 409"/>
              <a:gd name="T22" fmla="*/ 321 w 411"/>
              <a:gd name="T23" fmla="*/ 375 h 409"/>
              <a:gd name="T24" fmla="*/ 351 w 411"/>
              <a:gd name="T25" fmla="*/ 349 h 409"/>
              <a:gd name="T26" fmla="*/ 375 w 411"/>
              <a:gd name="T27" fmla="*/ 319 h 409"/>
              <a:gd name="T28" fmla="*/ 395 w 411"/>
              <a:gd name="T29" fmla="*/ 285 h 409"/>
              <a:gd name="T30" fmla="*/ 407 w 411"/>
              <a:gd name="T31" fmla="*/ 246 h 409"/>
              <a:gd name="T32" fmla="*/ 411 w 411"/>
              <a:gd name="T33" fmla="*/ 204 h 409"/>
              <a:gd name="T34" fmla="*/ 407 w 411"/>
              <a:gd name="T35" fmla="*/ 163 h 409"/>
              <a:gd name="T36" fmla="*/ 395 w 411"/>
              <a:gd name="T37" fmla="*/ 124 h 409"/>
              <a:gd name="T38" fmla="*/ 375 w 411"/>
              <a:gd name="T39" fmla="*/ 90 h 409"/>
              <a:gd name="T40" fmla="*/ 351 w 411"/>
              <a:gd name="T41" fmla="*/ 60 h 409"/>
              <a:gd name="T42" fmla="*/ 321 w 411"/>
              <a:gd name="T43" fmla="*/ 34 h 409"/>
              <a:gd name="T44" fmla="*/ 285 w 411"/>
              <a:gd name="T45" fmla="*/ 15 h 409"/>
              <a:gd name="T46" fmla="*/ 248 w 411"/>
              <a:gd name="T47" fmla="*/ 3 h 409"/>
              <a:gd name="T48" fmla="*/ 206 w 411"/>
              <a:gd name="T49" fmla="*/ 0 h 409"/>
              <a:gd name="T50" fmla="*/ 165 w 411"/>
              <a:gd name="T51" fmla="*/ 3 h 409"/>
              <a:gd name="T52" fmla="*/ 126 w 411"/>
              <a:gd name="T53" fmla="*/ 15 h 409"/>
              <a:gd name="T54" fmla="*/ 92 w 411"/>
              <a:gd name="T55" fmla="*/ 34 h 409"/>
              <a:gd name="T56" fmla="*/ 60 w 411"/>
              <a:gd name="T57" fmla="*/ 60 h 409"/>
              <a:gd name="T58" fmla="*/ 36 w 411"/>
              <a:gd name="T59" fmla="*/ 90 h 409"/>
              <a:gd name="T60" fmla="*/ 17 w 411"/>
              <a:gd name="T61" fmla="*/ 124 h 409"/>
              <a:gd name="T62" fmla="*/ 5 w 411"/>
              <a:gd name="T63" fmla="*/ 163 h 409"/>
              <a:gd name="T64" fmla="*/ 0 w 411"/>
              <a:gd name="T65" fmla="*/ 204 h 409"/>
              <a:gd name="T66" fmla="*/ 42 w 411"/>
              <a:gd name="T67" fmla="*/ 204 h 409"/>
              <a:gd name="T68" fmla="*/ 47 w 411"/>
              <a:gd name="T69" fmla="*/ 166 h 409"/>
              <a:gd name="T70" fmla="*/ 59 w 411"/>
              <a:gd name="T71" fmla="*/ 133 h 409"/>
              <a:gd name="T72" fmla="*/ 78 w 411"/>
              <a:gd name="T73" fmla="*/ 102 h 409"/>
              <a:gd name="T74" fmla="*/ 104 w 411"/>
              <a:gd name="T75" fmla="*/ 76 h 409"/>
              <a:gd name="T76" fmla="*/ 134 w 411"/>
              <a:gd name="T77" fmla="*/ 58 h 409"/>
              <a:gd name="T78" fmla="*/ 168 w 411"/>
              <a:gd name="T79" fmla="*/ 45 h 409"/>
              <a:gd name="T80" fmla="*/ 206 w 411"/>
              <a:gd name="T81" fmla="*/ 42 h 409"/>
              <a:gd name="T82" fmla="*/ 243 w 411"/>
              <a:gd name="T83" fmla="*/ 45 h 409"/>
              <a:gd name="T84" fmla="*/ 278 w 411"/>
              <a:gd name="T85" fmla="*/ 58 h 409"/>
              <a:gd name="T86" fmla="*/ 308 w 411"/>
              <a:gd name="T87" fmla="*/ 76 h 409"/>
              <a:gd name="T88" fmla="*/ 333 w 411"/>
              <a:gd name="T89" fmla="*/ 102 h 409"/>
              <a:gd name="T90" fmla="*/ 353 w 411"/>
              <a:gd name="T91" fmla="*/ 133 h 409"/>
              <a:gd name="T92" fmla="*/ 365 w 411"/>
              <a:gd name="T93" fmla="*/ 166 h 409"/>
              <a:gd name="T94" fmla="*/ 369 w 411"/>
              <a:gd name="T95" fmla="*/ 204 h 409"/>
              <a:gd name="T96" fmla="*/ 365 w 411"/>
              <a:gd name="T97" fmla="*/ 241 h 409"/>
              <a:gd name="T98" fmla="*/ 353 w 411"/>
              <a:gd name="T99" fmla="*/ 276 h 409"/>
              <a:gd name="T100" fmla="*/ 333 w 411"/>
              <a:gd name="T101" fmla="*/ 306 h 409"/>
              <a:gd name="T102" fmla="*/ 308 w 411"/>
              <a:gd name="T103" fmla="*/ 331 h 409"/>
              <a:gd name="T104" fmla="*/ 278 w 411"/>
              <a:gd name="T105" fmla="*/ 351 h 409"/>
              <a:gd name="T106" fmla="*/ 243 w 411"/>
              <a:gd name="T107" fmla="*/ 363 h 409"/>
              <a:gd name="T108" fmla="*/ 206 w 411"/>
              <a:gd name="T109" fmla="*/ 367 h 409"/>
              <a:gd name="T110" fmla="*/ 168 w 411"/>
              <a:gd name="T111" fmla="*/ 363 h 409"/>
              <a:gd name="T112" fmla="*/ 134 w 411"/>
              <a:gd name="T113" fmla="*/ 351 h 409"/>
              <a:gd name="T114" fmla="*/ 104 w 411"/>
              <a:gd name="T115" fmla="*/ 331 h 409"/>
              <a:gd name="T116" fmla="*/ 78 w 411"/>
              <a:gd name="T117" fmla="*/ 306 h 409"/>
              <a:gd name="T118" fmla="*/ 59 w 411"/>
              <a:gd name="T119" fmla="*/ 276 h 409"/>
              <a:gd name="T120" fmla="*/ 47 w 411"/>
              <a:gd name="T121" fmla="*/ 241 h 409"/>
              <a:gd name="T122" fmla="*/ 42 w 411"/>
              <a:gd name="T123" fmla="*/ 204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11" h="409">
                <a:moveTo>
                  <a:pt x="0" y="204"/>
                </a:moveTo>
                <a:lnTo>
                  <a:pt x="5" y="246"/>
                </a:lnTo>
                <a:lnTo>
                  <a:pt x="17" y="285"/>
                </a:lnTo>
                <a:lnTo>
                  <a:pt x="36" y="319"/>
                </a:lnTo>
                <a:lnTo>
                  <a:pt x="60" y="349"/>
                </a:lnTo>
                <a:lnTo>
                  <a:pt x="92" y="375"/>
                </a:lnTo>
                <a:lnTo>
                  <a:pt x="126" y="393"/>
                </a:lnTo>
                <a:lnTo>
                  <a:pt x="165" y="405"/>
                </a:lnTo>
                <a:lnTo>
                  <a:pt x="206" y="409"/>
                </a:lnTo>
                <a:lnTo>
                  <a:pt x="248" y="405"/>
                </a:lnTo>
                <a:lnTo>
                  <a:pt x="285" y="393"/>
                </a:lnTo>
                <a:lnTo>
                  <a:pt x="321" y="375"/>
                </a:lnTo>
                <a:lnTo>
                  <a:pt x="351" y="349"/>
                </a:lnTo>
                <a:lnTo>
                  <a:pt x="375" y="319"/>
                </a:lnTo>
                <a:lnTo>
                  <a:pt x="395" y="285"/>
                </a:lnTo>
                <a:lnTo>
                  <a:pt x="407" y="246"/>
                </a:lnTo>
                <a:lnTo>
                  <a:pt x="411" y="204"/>
                </a:lnTo>
                <a:lnTo>
                  <a:pt x="407" y="163"/>
                </a:lnTo>
                <a:lnTo>
                  <a:pt x="395" y="124"/>
                </a:lnTo>
                <a:lnTo>
                  <a:pt x="375" y="90"/>
                </a:lnTo>
                <a:lnTo>
                  <a:pt x="351" y="60"/>
                </a:lnTo>
                <a:lnTo>
                  <a:pt x="321" y="34"/>
                </a:lnTo>
                <a:lnTo>
                  <a:pt x="285" y="15"/>
                </a:lnTo>
                <a:lnTo>
                  <a:pt x="248" y="3"/>
                </a:lnTo>
                <a:lnTo>
                  <a:pt x="206" y="0"/>
                </a:lnTo>
                <a:lnTo>
                  <a:pt x="165" y="3"/>
                </a:lnTo>
                <a:lnTo>
                  <a:pt x="126" y="15"/>
                </a:lnTo>
                <a:lnTo>
                  <a:pt x="92" y="34"/>
                </a:lnTo>
                <a:lnTo>
                  <a:pt x="60" y="60"/>
                </a:lnTo>
                <a:lnTo>
                  <a:pt x="36" y="90"/>
                </a:lnTo>
                <a:lnTo>
                  <a:pt x="17" y="124"/>
                </a:lnTo>
                <a:lnTo>
                  <a:pt x="5" y="163"/>
                </a:lnTo>
                <a:lnTo>
                  <a:pt x="0" y="204"/>
                </a:lnTo>
                <a:close/>
                <a:moveTo>
                  <a:pt x="42" y="204"/>
                </a:moveTo>
                <a:lnTo>
                  <a:pt x="47" y="166"/>
                </a:lnTo>
                <a:lnTo>
                  <a:pt x="59" y="133"/>
                </a:lnTo>
                <a:lnTo>
                  <a:pt x="78" y="102"/>
                </a:lnTo>
                <a:lnTo>
                  <a:pt x="104" y="76"/>
                </a:lnTo>
                <a:lnTo>
                  <a:pt x="134" y="58"/>
                </a:lnTo>
                <a:lnTo>
                  <a:pt x="168" y="45"/>
                </a:lnTo>
                <a:lnTo>
                  <a:pt x="206" y="42"/>
                </a:lnTo>
                <a:lnTo>
                  <a:pt x="243" y="45"/>
                </a:lnTo>
                <a:lnTo>
                  <a:pt x="278" y="58"/>
                </a:lnTo>
                <a:lnTo>
                  <a:pt x="308" y="76"/>
                </a:lnTo>
                <a:lnTo>
                  <a:pt x="333" y="102"/>
                </a:lnTo>
                <a:lnTo>
                  <a:pt x="353" y="133"/>
                </a:lnTo>
                <a:lnTo>
                  <a:pt x="365" y="166"/>
                </a:lnTo>
                <a:lnTo>
                  <a:pt x="369" y="204"/>
                </a:lnTo>
                <a:lnTo>
                  <a:pt x="365" y="241"/>
                </a:lnTo>
                <a:lnTo>
                  <a:pt x="353" y="276"/>
                </a:lnTo>
                <a:lnTo>
                  <a:pt x="333" y="306"/>
                </a:lnTo>
                <a:lnTo>
                  <a:pt x="308" y="331"/>
                </a:lnTo>
                <a:lnTo>
                  <a:pt x="278" y="351"/>
                </a:lnTo>
                <a:lnTo>
                  <a:pt x="243" y="363"/>
                </a:lnTo>
                <a:lnTo>
                  <a:pt x="206" y="367"/>
                </a:lnTo>
                <a:lnTo>
                  <a:pt x="168" y="363"/>
                </a:lnTo>
                <a:lnTo>
                  <a:pt x="134" y="351"/>
                </a:lnTo>
                <a:lnTo>
                  <a:pt x="104" y="331"/>
                </a:lnTo>
                <a:lnTo>
                  <a:pt x="78" y="306"/>
                </a:lnTo>
                <a:lnTo>
                  <a:pt x="59" y="276"/>
                </a:lnTo>
                <a:lnTo>
                  <a:pt x="47" y="241"/>
                </a:lnTo>
                <a:lnTo>
                  <a:pt x="42" y="204"/>
                </a:lnTo>
                <a:close/>
              </a:path>
            </a:pathLst>
          </a:custGeom>
          <a:solidFill>
            <a:srgbClr val="F8F8F8"/>
          </a:solidFill>
          <a:ln w="19050" cmpd="sng">
            <a:solidFill>
              <a:srgbClr val="F8F8F8"/>
            </a:solidFill>
            <a:prstDash val="solid"/>
            <a:round/>
          </a:ln>
          <a:effectLst>
            <a:outerShdw dist="35921" dir="2700000" algn="ctr" rotWithShape="0">
              <a:srgbClr val="333333">
                <a:alpha val="50000"/>
              </a:srgbClr>
            </a:outerShdw>
          </a:effectLst>
        </p:spPr>
        <p:txBody>
          <a:bodyPr/>
          <a:lstStyle/>
          <a:p>
            <a:endParaRPr lang="zh-CN" altLang="en-US" sz="2000" b="0">
              <a:solidFill>
                <a:srgbClr val="17347D"/>
              </a:solidFill>
              <a:latin typeface="微软雅黑" panose="020B0503020204020204" pitchFamily="34" charset="-122"/>
              <a:ea typeface="微软雅黑" panose="020B0503020204020204" pitchFamily="34" charset="-122"/>
              <a:cs typeface="+mn-cs"/>
            </a:endParaRPr>
          </a:p>
        </p:txBody>
      </p:sp>
      <p:pic>
        <p:nvPicPr>
          <p:cNvPr id="41" name="图片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05172" y="4358406"/>
            <a:ext cx="720000" cy="720000"/>
          </a:xfrm>
          <a:prstGeom prst="rect">
            <a:avLst/>
          </a:prstGeom>
        </p:spPr>
      </p:pic>
    </p:spTree>
    <p:custDataLst>
      <p:tags r:id="rId6"/>
    </p:custDataLst>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1920330" y="332656"/>
            <a:ext cx="9692640" cy="4050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kern="1200" spc="-50" baseline="0">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pPr lvl="0">
              <a:defRPr/>
            </a:pPr>
            <a:r>
              <a:rPr lang="zh-CN" altLang="en-US"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项目需求理解</a:t>
            </a:r>
            <a:endParaRPr lang="zh-CN" altLang="en-US" spc="-51" dirty="0">
              <a:solidFill>
                <a:schemeClr val="tx1">
                  <a:lumMod val="75000"/>
                  <a:lumOff val="25000"/>
                </a:schemeClr>
              </a:solidFill>
            </a:endParaRPr>
          </a:p>
        </p:txBody>
      </p:sp>
      <p:graphicFrame>
        <p:nvGraphicFramePr>
          <p:cNvPr id="42" name="图示 41"/>
          <p:cNvGraphicFramePr/>
          <p:nvPr/>
        </p:nvGraphicFramePr>
        <p:xfrm>
          <a:off x="1542288" y="1772816"/>
          <a:ext cx="9109012" cy="407748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ustDataLst>
      <p:tags r:id="rId6"/>
    </p:custDataLst>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custDataLst>
              <p:tags r:id="rId1"/>
            </p:custDataLst>
          </p:nvPr>
        </p:nvSpPr>
        <p:spPr>
          <a:xfrm>
            <a:off x="2854846" y="1697160"/>
            <a:ext cx="1494172" cy="2216150"/>
          </a:xfrm>
          <a:prstGeom prst="rect">
            <a:avLst/>
          </a:prstGeom>
          <a:noFill/>
        </p:spPr>
        <p:txBody>
          <a:bodyPr wrap="none"/>
          <a:lstStyle/>
          <a:p>
            <a:pPr eaLnBrk="1" fontAlgn="auto" hangingPunct="1">
              <a:spcBef>
                <a:spcPts val="0"/>
              </a:spcBef>
              <a:spcAft>
                <a:spcPts val="0"/>
              </a:spcAft>
              <a:defRPr/>
            </a:pPr>
            <a:r>
              <a:rPr lang="en-US" altLang="zh-CN" sz="13800" kern="0" spc="400" dirty="0">
                <a:solidFill>
                  <a:schemeClr val="tx1">
                    <a:lumMod val="75000"/>
                    <a:lumOff val="25000"/>
                  </a:schemeClr>
                </a:solidFill>
                <a:latin typeface="Bell MT" panose="02020503060305020303" pitchFamily="18" charset="0"/>
                <a:ea typeface="华文隶书" panose="02010800040101010101" pitchFamily="2" charset="-122"/>
                <a:cs typeface="Microsoft New Tai Lue" panose="020B0502040204020203" pitchFamily="34" charset="0"/>
              </a:rPr>
              <a:t>2</a:t>
            </a:r>
            <a:endParaRPr lang="zh-CN" altLang="en-US" sz="41300" kern="0" spc="400" dirty="0">
              <a:solidFill>
                <a:schemeClr val="tx1">
                  <a:lumMod val="75000"/>
                  <a:lumOff val="25000"/>
                </a:schemeClr>
              </a:solidFill>
              <a:latin typeface="Bell MT" panose="02020503060305020303" pitchFamily="18" charset="0"/>
              <a:ea typeface="华文隶书" panose="02010800040101010101" pitchFamily="2" charset="-122"/>
              <a:cs typeface="Microsoft New Tai Lue" panose="020B0502040204020203" pitchFamily="34" charset="0"/>
            </a:endParaRPr>
          </a:p>
        </p:txBody>
      </p:sp>
      <p:cxnSp>
        <p:nvCxnSpPr>
          <p:cNvPr id="8" name="直接连接符 18"/>
          <p:cNvCxnSpPr>
            <a:cxnSpLocks noChangeShapeType="1"/>
          </p:cNvCxnSpPr>
          <p:nvPr>
            <p:custDataLst>
              <p:tags r:id="rId2"/>
            </p:custDataLst>
          </p:nvPr>
        </p:nvCxnSpPr>
        <p:spPr bwMode="auto">
          <a:xfrm>
            <a:off x="9037016" y="185340"/>
            <a:ext cx="2914270" cy="1963738"/>
          </a:xfrm>
          <a:prstGeom prst="line">
            <a:avLst/>
          </a:prstGeom>
          <a:noFill/>
          <a:ln w="6350" algn="ctr">
            <a:solidFill>
              <a:srgbClr val="B482DA"/>
            </a:solidFill>
            <a:miter lim="800000"/>
          </a:ln>
        </p:spPr>
      </p:cxnSp>
      <p:cxnSp>
        <p:nvCxnSpPr>
          <p:cNvPr id="9" name="直接连接符 19"/>
          <p:cNvCxnSpPr>
            <a:cxnSpLocks noChangeShapeType="1"/>
          </p:cNvCxnSpPr>
          <p:nvPr>
            <p:custDataLst>
              <p:tags r:id="rId3"/>
            </p:custDataLst>
          </p:nvPr>
        </p:nvCxnSpPr>
        <p:spPr bwMode="auto">
          <a:xfrm>
            <a:off x="8171411" y="-27384"/>
            <a:ext cx="3657124" cy="2462213"/>
          </a:xfrm>
          <a:prstGeom prst="line">
            <a:avLst/>
          </a:prstGeom>
          <a:noFill/>
          <a:ln w="6350" algn="ctr">
            <a:solidFill>
              <a:srgbClr val="FFC000"/>
            </a:solidFill>
            <a:miter lim="800000"/>
          </a:ln>
        </p:spPr>
      </p:cxnSp>
      <p:cxnSp>
        <p:nvCxnSpPr>
          <p:cNvPr id="10" name="直接连接符 20"/>
          <p:cNvCxnSpPr>
            <a:cxnSpLocks noChangeShapeType="1"/>
          </p:cNvCxnSpPr>
          <p:nvPr>
            <p:custDataLst>
              <p:tags r:id="rId4"/>
            </p:custDataLst>
          </p:nvPr>
        </p:nvCxnSpPr>
        <p:spPr bwMode="auto">
          <a:xfrm>
            <a:off x="8488870" y="556815"/>
            <a:ext cx="3655008" cy="2463800"/>
          </a:xfrm>
          <a:prstGeom prst="line">
            <a:avLst/>
          </a:prstGeom>
          <a:noFill/>
          <a:ln w="6350" algn="ctr">
            <a:solidFill>
              <a:srgbClr val="BFBFBF"/>
            </a:solidFill>
            <a:miter lim="800000"/>
          </a:ln>
        </p:spPr>
      </p:cxnSp>
      <p:sp>
        <p:nvSpPr>
          <p:cNvPr id="11" name="文本框 10"/>
          <p:cNvSpPr txBox="1"/>
          <p:nvPr>
            <p:custDataLst>
              <p:tags r:id="rId5"/>
            </p:custDataLst>
          </p:nvPr>
        </p:nvSpPr>
        <p:spPr>
          <a:xfrm>
            <a:off x="4322328" y="2348880"/>
            <a:ext cx="3980931" cy="1368152"/>
          </a:xfrm>
          <a:prstGeom prst="rect">
            <a:avLst/>
          </a:prstGeom>
          <a:noFill/>
        </p:spPr>
        <p:txBody>
          <a:bodyPr/>
          <a:lstStyle/>
          <a:p>
            <a:pPr eaLnBrk="1" fontAlgn="auto" hangingPunct="1">
              <a:lnSpc>
                <a:spcPct val="150000"/>
              </a:lnSpc>
              <a:spcBef>
                <a:spcPts val="0"/>
              </a:spcBef>
              <a:spcAft>
                <a:spcPts val="0"/>
              </a:spcAft>
              <a:defRPr/>
            </a:pPr>
            <a:r>
              <a:rPr lang="zh-CN" altLang="en-US" sz="4000" b="1" kern="0" dirty="0">
                <a:solidFill>
                  <a:prstClr val="black">
                    <a:lumMod val="50000"/>
                    <a:lumOff val="50000"/>
                  </a:prstClr>
                </a:solidFill>
                <a:latin typeface="微软雅黑" panose="020B0503020204020204" pitchFamily="34" charset="-122"/>
                <a:ea typeface="微软雅黑" panose="020B0503020204020204" pitchFamily="34" charset="-122"/>
                <a:cs typeface="微软雅黑" panose="020B0503020204020204" pitchFamily="34" charset="-122"/>
              </a:rPr>
              <a:t>项目实施规划</a:t>
            </a:r>
            <a:endParaRPr lang="en-US" altLang="zh-CN" sz="4000" b="1" kern="0" dirty="0">
              <a:solidFill>
                <a:prstClr val="black">
                  <a:lumMod val="50000"/>
                  <a:lumOff val="50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1920330" y="332656"/>
            <a:ext cx="9692640" cy="4050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kern="1200" spc="-50" baseline="0">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pPr lvl="0">
              <a:defRPr/>
            </a:pPr>
            <a:r>
              <a:rPr lang="zh-CN" altLang="en-US"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项目实施步骤</a:t>
            </a:r>
            <a:endParaRPr lang="zh-CN" altLang="en-US" spc="-51" dirty="0">
              <a:solidFill>
                <a:schemeClr val="tx1">
                  <a:lumMod val="75000"/>
                  <a:lumOff val="25000"/>
                </a:schemeClr>
              </a:solidFill>
            </a:endParaRPr>
          </a:p>
        </p:txBody>
      </p:sp>
      <p:sp>
        <p:nvSpPr>
          <p:cNvPr id="28" name="五边形 27"/>
          <p:cNvSpPr/>
          <p:nvPr/>
        </p:nvSpPr>
        <p:spPr>
          <a:xfrm>
            <a:off x="446618" y="2255839"/>
            <a:ext cx="1788583" cy="1157287"/>
          </a:xfrm>
          <a:prstGeom prst="homePlate">
            <a:avLst>
              <a:gd name="adj" fmla="val 23563"/>
            </a:avLst>
          </a:prstGeom>
          <a:gradFill flip="none" rotWithShape="1">
            <a:gsLst>
              <a:gs pos="0">
                <a:schemeClr val="tx2">
                  <a:lumMod val="75000"/>
                </a:schemeClr>
              </a:gs>
              <a:gs pos="55000">
                <a:schemeClr val="accent1">
                  <a:lumMod val="75000"/>
                </a:schemeClr>
              </a:gs>
              <a:gs pos="100000">
                <a:schemeClr val="accent1">
                  <a:lumMod val="60000"/>
                  <a:lumOff val="4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zh-CN" altLang="en-US" sz="1800" dirty="0">
                <a:latin typeface="微软雅黑" panose="020B0503020204020204" pitchFamily="34" charset="-122"/>
                <a:ea typeface="微软雅黑" panose="020B0503020204020204" pitchFamily="34" charset="-122"/>
              </a:rPr>
              <a:t>项目准备</a:t>
            </a:r>
            <a:endParaRPr lang="en-US" altLang="zh-CN" sz="1800" dirty="0">
              <a:latin typeface="微软雅黑" panose="020B0503020204020204" pitchFamily="34" charset="-122"/>
              <a:ea typeface="微软雅黑" panose="020B0503020204020204" pitchFamily="34" charset="-122"/>
            </a:endParaRPr>
          </a:p>
          <a:p>
            <a:pPr algn="ctr">
              <a:defRPr/>
            </a:pPr>
            <a:r>
              <a:rPr lang="en-US" altLang="zh-CN" dirty="0">
                <a:latin typeface="微软雅黑" panose="020B0503020204020204" pitchFamily="34" charset="-122"/>
                <a:ea typeface="微软雅黑" panose="020B0503020204020204" pitchFamily="34" charset="-122"/>
              </a:rPr>
              <a:t>Prepare</a:t>
            </a:r>
            <a:endParaRPr lang="zh-CN" altLang="en-US" dirty="0">
              <a:latin typeface="微软雅黑" panose="020B0503020204020204" pitchFamily="34" charset="-122"/>
              <a:ea typeface="微软雅黑" panose="020B0503020204020204" pitchFamily="34" charset="-122"/>
            </a:endParaRPr>
          </a:p>
        </p:txBody>
      </p:sp>
      <p:sp>
        <p:nvSpPr>
          <p:cNvPr id="29" name="五边形 28"/>
          <p:cNvSpPr/>
          <p:nvPr/>
        </p:nvSpPr>
        <p:spPr>
          <a:xfrm>
            <a:off x="2377018" y="2255839"/>
            <a:ext cx="1788583" cy="1157287"/>
          </a:xfrm>
          <a:prstGeom prst="homePlate">
            <a:avLst>
              <a:gd name="adj" fmla="val 23563"/>
            </a:avLst>
          </a:prstGeom>
          <a:gradFill flip="none" rotWithShape="1">
            <a:gsLst>
              <a:gs pos="0">
                <a:schemeClr val="tx2">
                  <a:lumMod val="75000"/>
                </a:schemeClr>
              </a:gs>
              <a:gs pos="55000">
                <a:schemeClr val="accent1">
                  <a:lumMod val="75000"/>
                </a:schemeClr>
              </a:gs>
              <a:gs pos="100000">
                <a:schemeClr val="accent1">
                  <a:lumMod val="60000"/>
                  <a:lumOff val="4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zh-CN" altLang="en-US" sz="1800" dirty="0">
                <a:latin typeface="微软雅黑" panose="020B0503020204020204" pitchFamily="34" charset="-122"/>
                <a:ea typeface="微软雅黑" panose="020B0503020204020204" pitchFamily="34" charset="-122"/>
              </a:rPr>
              <a:t>需求分析</a:t>
            </a:r>
            <a:endParaRPr lang="en-US" altLang="zh-CN" sz="1800" dirty="0">
              <a:latin typeface="微软雅黑" panose="020B0503020204020204" pitchFamily="34" charset="-122"/>
              <a:ea typeface="微软雅黑" panose="020B0503020204020204" pitchFamily="34" charset="-122"/>
            </a:endParaRPr>
          </a:p>
          <a:p>
            <a:pPr algn="ctr">
              <a:defRPr/>
            </a:pPr>
            <a:r>
              <a:rPr lang="en-US" altLang="zh-CN" dirty="0">
                <a:latin typeface="微软雅黑" panose="020B0503020204020204" pitchFamily="34" charset="-122"/>
                <a:ea typeface="微软雅黑" panose="020B0503020204020204" pitchFamily="34" charset="-122"/>
              </a:rPr>
              <a:t>Define &amp;   Analyze Require</a:t>
            </a:r>
            <a:endParaRPr lang="zh-CN" altLang="en-US" dirty="0">
              <a:latin typeface="微软雅黑" panose="020B0503020204020204" pitchFamily="34" charset="-122"/>
              <a:ea typeface="微软雅黑" panose="020B0503020204020204" pitchFamily="34" charset="-122"/>
            </a:endParaRPr>
          </a:p>
        </p:txBody>
      </p:sp>
      <p:sp>
        <p:nvSpPr>
          <p:cNvPr id="30" name="五边形 29"/>
          <p:cNvSpPr/>
          <p:nvPr/>
        </p:nvSpPr>
        <p:spPr>
          <a:xfrm>
            <a:off x="4307418" y="2255839"/>
            <a:ext cx="1788583" cy="1157287"/>
          </a:xfrm>
          <a:prstGeom prst="homePlate">
            <a:avLst>
              <a:gd name="adj" fmla="val 23563"/>
            </a:avLst>
          </a:prstGeom>
          <a:gradFill flip="none" rotWithShape="1">
            <a:gsLst>
              <a:gs pos="0">
                <a:schemeClr val="tx2">
                  <a:lumMod val="75000"/>
                </a:schemeClr>
              </a:gs>
              <a:gs pos="55000">
                <a:schemeClr val="accent1">
                  <a:lumMod val="75000"/>
                </a:schemeClr>
              </a:gs>
              <a:gs pos="100000">
                <a:schemeClr val="accent1">
                  <a:lumMod val="60000"/>
                  <a:lumOff val="4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zh-CN" altLang="en-US" sz="1800" dirty="0">
                <a:latin typeface="微软雅黑" panose="020B0503020204020204" pitchFamily="34" charset="-122"/>
                <a:ea typeface="微软雅黑" panose="020B0503020204020204" pitchFamily="34" charset="-122"/>
              </a:rPr>
              <a:t>解决方案设计</a:t>
            </a:r>
            <a:r>
              <a:rPr lang="en-US" altLang="zh-CN" sz="1800" dirty="0">
                <a:latin typeface="微软雅黑" panose="020B0503020204020204" pitchFamily="34" charset="-122"/>
                <a:ea typeface="微软雅黑" panose="020B0503020204020204" pitchFamily="34" charset="-122"/>
              </a:rPr>
              <a:t>  </a:t>
            </a:r>
            <a:r>
              <a:rPr lang="en-US" altLang="zh-CN" dirty="0">
                <a:latin typeface="微软雅黑" panose="020B0503020204020204" pitchFamily="34" charset="-122"/>
                <a:ea typeface="微软雅黑" panose="020B0503020204020204" pitchFamily="34" charset="-122"/>
              </a:rPr>
              <a:t>Architect  Solution</a:t>
            </a:r>
            <a:endParaRPr lang="zh-CN" altLang="en-US" dirty="0">
              <a:latin typeface="微软雅黑" panose="020B0503020204020204" pitchFamily="34" charset="-122"/>
              <a:ea typeface="微软雅黑" panose="020B0503020204020204" pitchFamily="34" charset="-122"/>
            </a:endParaRPr>
          </a:p>
        </p:txBody>
      </p:sp>
      <p:sp>
        <p:nvSpPr>
          <p:cNvPr id="31" name="五边形 30"/>
          <p:cNvSpPr/>
          <p:nvPr/>
        </p:nvSpPr>
        <p:spPr>
          <a:xfrm>
            <a:off x="6237818" y="2255839"/>
            <a:ext cx="1788583" cy="1157287"/>
          </a:xfrm>
          <a:prstGeom prst="homePlate">
            <a:avLst>
              <a:gd name="adj" fmla="val 23563"/>
            </a:avLst>
          </a:prstGeom>
          <a:gradFill flip="none" rotWithShape="1">
            <a:gsLst>
              <a:gs pos="0">
                <a:schemeClr val="tx2">
                  <a:lumMod val="75000"/>
                </a:schemeClr>
              </a:gs>
              <a:gs pos="55000">
                <a:schemeClr val="accent1">
                  <a:lumMod val="75000"/>
                </a:schemeClr>
              </a:gs>
              <a:gs pos="100000">
                <a:schemeClr val="accent1">
                  <a:lumMod val="60000"/>
                  <a:lumOff val="4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zh-CN" altLang="en-US" sz="1800" dirty="0">
                <a:latin typeface="微软雅黑" panose="020B0503020204020204" pitchFamily="34" charset="-122"/>
                <a:ea typeface="微软雅黑" panose="020B0503020204020204" pitchFamily="34" charset="-122"/>
              </a:rPr>
              <a:t>业务实现</a:t>
            </a:r>
            <a:endParaRPr lang="en-US" altLang="zh-CN" sz="1800" dirty="0">
              <a:latin typeface="微软雅黑" panose="020B0503020204020204" pitchFamily="34" charset="-122"/>
              <a:ea typeface="微软雅黑" panose="020B0503020204020204" pitchFamily="34" charset="-122"/>
            </a:endParaRPr>
          </a:p>
          <a:p>
            <a:pPr algn="ctr">
              <a:defRPr/>
            </a:pPr>
            <a:r>
              <a:rPr lang="en-US" altLang="zh-CN" dirty="0">
                <a:latin typeface="微软雅黑" panose="020B0503020204020204" pitchFamily="34" charset="-122"/>
                <a:ea typeface="微软雅黑" panose="020B0503020204020204" pitchFamily="34" charset="-122"/>
              </a:rPr>
              <a:t>Develop</a:t>
            </a:r>
            <a:endParaRPr lang="zh-CN" altLang="en-US" sz="1800" dirty="0">
              <a:latin typeface="微软雅黑" panose="020B0503020204020204" pitchFamily="34" charset="-122"/>
              <a:ea typeface="微软雅黑" panose="020B0503020204020204" pitchFamily="34" charset="-122"/>
            </a:endParaRPr>
          </a:p>
        </p:txBody>
      </p:sp>
      <p:sp>
        <p:nvSpPr>
          <p:cNvPr id="32" name="五边形 31"/>
          <p:cNvSpPr/>
          <p:nvPr/>
        </p:nvSpPr>
        <p:spPr>
          <a:xfrm>
            <a:off x="8168218" y="2255839"/>
            <a:ext cx="1788583" cy="1157287"/>
          </a:xfrm>
          <a:prstGeom prst="homePlate">
            <a:avLst>
              <a:gd name="adj" fmla="val 23563"/>
            </a:avLst>
          </a:prstGeom>
          <a:gradFill flip="none" rotWithShape="1">
            <a:gsLst>
              <a:gs pos="0">
                <a:schemeClr val="tx2">
                  <a:lumMod val="75000"/>
                </a:schemeClr>
              </a:gs>
              <a:gs pos="55000">
                <a:schemeClr val="accent1">
                  <a:lumMod val="75000"/>
                </a:schemeClr>
              </a:gs>
              <a:gs pos="100000">
                <a:schemeClr val="accent1">
                  <a:lumMod val="60000"/>
                  <a:lumOff val="4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zh-CN" altLang="en-US" sz="1800" dirty="0">
                <a:latin typeface="微软雅黑" panose="020B0503020204020204" pitchFamily="34" charset="-122"/>
                <a:ea typeface="微软雅黑" panose="020B0503020204020204" pitchFamily="34" charset="-122"/>
              </a:rPr>
              <a:t>系统上线</a:t>
            </a:r>
            <a:endParaRPr lang="en-US" altLang="zh-CN" sz="1800" dirty="0">
              <a:latin typeface="微软雅黑" panose="020B0503020204020204" pitchFamily="34" charset="-122"/>
              <a:ea typeface="微软雅黑" panose="020B0503020204020204" pitchFamily="34" charset="-122"/>
            </a:endParaRPr>
          </a:p>
          <a:p>
            <a:pPr algn="ctr">
              <a:defRPr/>
            </a:pPr>
            <a:r>
              <a:rPr lang="en-US" altLang="zh-CN" dirty="0">
                <a:latin typeface="微软雅黑" panose="020B0503020204020204" pitchFamily="34" charset="-122"/>
                <a:ea typeface="微软雅黑" panose="020B0503020204020204" pitchFamily="34" charset="-122"/>
              </a:rPr>
              <a:t>Deploy</a:t>
            </a:r>
            <a:endParaRPr lang="zh-CN" altLang="en-US" sz="1800" dirty="0">
              <a:latin typeface="微软雅黑" panose="020B0503020204020204" pitchFamily="34" charset="-122"/>
              <a:ea typeface="微软雅黑" panose="020B0503020204020204" pitchFamily="34" charset="-122"/>
            </a:endParaRPr>
          </a:p>
        </p:txBody>
      </p:sp>
      <p:sp>
        <p:nvSpPr>
          <p:cNvPr id="33" name="五边形 32"/>
          <p:cNvSpPr/>
          <p:nvPr/>
        </p:nvSpPr>
        <p:spPr>
          <a:xfrm>
            <a:off x="10098618" y="2255839"/>
            <a:ext cx="1788583" cy="1157287"/>
          </a:xfrm>
          <a:prstGeom prst="homePlate">
            <a:avLst>
              <a:gd name="adj" fmla="val 23563"/>
            </a:avLst>
          </a:prstGeom>
          <a:gradFill flip="none" rotWithShape="1">
            <a:gsLst>
              <a:gs pos="0">
                <a:schemeClr val="tx2">
                  <a:lumMod val="75000"/>
                </a:schemeClr>
              </a:gs>
              <a:gs pos="55000">
                <a:schemeClr val="accent1">
                  <a:lumMod val="75000"/>
                </a:schemeClr>
              </a:gs>
              <a:gs pos="100000">
                <a:schemeClr val="accent1">
                  <a:lumMod val="60000"/>
                  <a:lumOff val="4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zh-CN" altLang="en-US" sz="1800" dirty="0">
                <a:latin typeface="微软雅黑" panose="020B0503020204020204" pitchFamily="34" charset="-122"/>
                <a:ea typeface="微软雅黑" panose="020B0503020204020204" pitchFamily="34" charset="-122"/>
              </a:rPr>
              <a:t>评估优化</a:t>
            </a:r>
            <a:endParaRPr lang="en-US" altLang="zh-CN" sz="1800" dirty="0">
              <a:latin typeface="微软雅黑" panose="020B0503020204020204" pitchFamily="34" charset="-122"/>
              <a:ea typeface="微软雅黑" panose="020B0503020204020204" pitchFamily="34" charset="-122"/>
            </a:endParaRPr>
          </a:p>
          <a:p>
            <a:pPr algn="ctr">
              <a:defRPr/>
            </a:pPr>
            <a:r>
              <a:rPr lang="en-US" altLang="zh-CN" dirty="0">
                <a:latin typeface="微软雅黑" panose="020B0503020204020204" pitchFamily="34" charset="-122"/>
                <a:ea typeface="微软雅黑" panose="020B0503020204020204" pitchFamily="34" charset="-122"/>
              </a:rPr>
              <a:t>Evaluate &amp; Optimize</a:t>
            </a:r>
            <a:endParaRPr lang="zh-CN" altLang="en-US" dirty="0">
              <a:latin typeface="微软雅黑" panose="020B0503020204020204" pitchFamily="34" charset="-122"/>
              <a:ea typeface="微软雅黑" panose="020B0503020204020204" pitchFamily="34" charset="-122"/>
            </a:endParaRPr>
          </a:p>
        </p:txBody>
      </p:sp>
      <p:sp>
        <p:nvSpPr>
          <p:cNvPr id="34" name="椭圆 33"/>
          <p:cNvSpPr/>
          <p:nvPr/>
        </p:nvSpPr>
        <p:spPr>
          <a:xfrm>
            <a:off x="1026585" y="1646238"/>
            <a:ext cx="628649" cy="4873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dirty="0">
                <a:latin typeface="微软雅黑" panose="020B0503020204020204" pitchFamily="34" charset="-122"/>
                <a:ea typeface="微软雅黑" panose="020B0503020204020204" pitchFamily="34" charset="-122"/>
              </a:rPr>
              <a:t>1</a:t>
            </a:r>
            <a:endParaRPr lang="zh-CN" altLang="en-US" dirty="0">
              <a:latin typeface="微软雅黑" panose="020B0503020204020204" pitchFamily="34" charset="-122"/>
              <a:ea typeface="微软雅黑" panose="020B0503020204020204" pitchFamily="34" charset="-122"/>
            </a:endParaRPr>
          </a:p>
        </p:txBody>
      </p:sp>
      <p:sp>
        <p:nvSpPr>
          <p:cNvPr id="35" name="椭圆 34"/>
          <p:cNvSpPr/>
          <p:nvPr/>
        </p:nvSpPr>
        <p:spPr>
          <a:xfrm>
            <a:off x="2956985" y="1646238"/>
            <a:ext cx="628649" cy="4873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dirty="0">
                <a:latin typeface="微软雅黑" panose="020B0503020204020204" pitchFamily="34" charset="-122"/>
                <a:ea typeface="微软雅黑" panose="020B0503020204020204" pitchFamily="34" charset="-122"/>
              </a:rPr>
              <a:t>2</a:t>
            </a:r>
            <a:endParaRPr lang="zh-CN" altLang="en-US" dirty="0">
              <a:latin typeface="微软雅黑" panose="020B0503020204020204" pitchFamily="34" charset="-122"/>
              <a:ea typeface="微软雅黑" panose="020B0503020204020204" pitchFamily="34" charset="-122"/>
            </a:endParaRPr>
          </a:p>
        </p:txBody>
      </p:sp>
      <p:sp>
        <p:nvSpPr>
          <p:cNvPr id="36" name="椭圆 35"/>
          <p:cNvSpPr/>
          <p:nvPr/>
        </p:nvSpPr>
        <p:spPr>
          <a:xfrm>
            <a:off x="4887385" y="1646238"/>
            <a:ext cx="628649" cy="4873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dirty="0">
                <a:latin typeface="微软雅黑" panose="020B0503020204020204" pitchFamily="34" charset="-122"/>
                <a:ea typeface="微软雅黑" panose="020B0503020204020204" pitchFamily="34" charset="-122"/>
              </a:rPr>
              <a:t>3</a:t>
            </a:r>
            <a:endParaRPr lang="zh-CN" altLang="en-US" dirty="0">
              <a:latin typeface="微软雅黑" panose="020B0503020204020204" pitchFamily="34" charset="-122"/>
              <a:ea typeface="微软雅黑" panose="020B0503020204020204" pitchFamily="34" charset="-122"/>
            </a:endParaRPr>
          </a:p>
        </p:txBody>
      </p:sp>
      <p:sp>
        <p:nvSpPr>
          <p:cNvPr id="37" name="椭圆 36"/>
          <p:cNvSpPr/>
          <p:nvPr/>
        </p:nvSpPr>
        <p:spPr>
          <a:xfrm>
            <a:off x="6817785" y="1646238"/>
            <a:ext cx="628649" cy="4873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dirty="0">
                <a:latin typeface="微软雅黑" panose="020B0503020204020204" pitchFamily="34" charset="-122"/>
                <a:ea typeface="微软雅黑" panose="020B0503020204020204" pitchFamily="34" charset="-122"/>
              </a:rPr>
              <a:t>4</a:t>
            </a:r>
            <a:endParaRPr lang="zh-CN" altLang="en-US" dirty="0">
              <a:latin typeface="微软雅黑" panose="020B0503020204020204" pitchFamily="34" charset="-122"/>
              <a:ea typeface="微软雅黑" panose="020B0503020204020204" pitchFamily="34" charset="-122"/>
            </a:endParaRPr>
          </a:p>
        </p:txBody>
      </p:sp>
      <p:sp>
        <p:nvSpPr>
          <p:cNvPr id="38" name="椭圆 37"/>
          <p:cNvSpPr/>
          <p:nvPr/>
        </p:nvSpPr>
        <p:spPr>
          <a:xfrm>
            <a:off x="8748185" y="1646238"/>
            <a:ext cx="628649" cy="4873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dirty="0">
                <a:latin typeface="微软雅黑" panose="020B0503020204020204" pitchFamily="34" charset="-122"/>
                <a:ea typeface="微软雅黑" panose="020B0503020204020204" pitchFamily="34" charset="-122"/>
              </a:rPr>
              <a:t>5</a:t>
            </a:r>
            <a:endParaRPr lang="zh-CN" altLang="en-US" dirty="0">
              <a:latin typeface="微软雅黑" panose="020B0503020204020204" pitchFamily="34" charset="-122"/>
              <a:ea typeface="微软雅黑" panose="020B0503020204020204" pitchFamily="34" charset="-122"/>
            </a:endParaRPr>
          </a:p>
        </p:txBody>
      </p:sp>
      <p:sp>
        <p:nvSpPr>
          <p:cNvPr id="39" name="椭圆 38"/>
          <p:cNvSpPr/>
          <p:nvPr/>
        </p:nvSpPr>
        <p:spPr>
          <a:xfrm>
            <a:off x="10678585" y="1646238"/>
            <a:ext cx="628649" cy="4873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dirty="0">
                <a:latin typeface="微软雅黑" panose="020B0503020204020204" pitchFamily="34" charset="-122"/>
                <a:ea typeface="微软雅黑" panose="020B0503020204020204" pitchFamily="34" charset="-122"/>
              </a:rPr>
              <a:t>6</a:t>
            </a:r>
            <a:endParaRPr lang="zh-CN" altLang="en-US" dirty="0">
              <a:latin typeface="微软雅黑" panose="020B0503020204020204" pitchFamily="34" charset="-122"/>
              <a:ea typeface="微软雅黑" panose="020B0503020204020204" pitchFamily="34" charset="-122"/>
            </a:endParaRPr>
          </a:p>
        </p:txBody>
      </p:sp>
      <p:grpSp>
        <p:nvGrpSpPr>
          <p:cNvPr id="40" name="组合 18"/>
          <p:cNvGrpSpPr/>
          <p:nvPr/>
        </p:nvGrpSpPr>
        <p:grpSpPr bwMode="auto">
          <a:xfrm>
            <a:off x="1951568" y="1836738"/>
            <a:ext cx="791633" cy="106362"/>
            <a:chOff x="1691640" y="1836420"/>
            <a:chExt cx="594360" cy="106680"/>
          </a:xfrm>
        </p:grpSpPr>
        <p:sp>
          <p:nvSpPr>
            <p:cNvPr id="41" name="椭圆 40"/>
            <p:cNvSpPr/>
            <p:nvPr/>
          </p:nvSpPr>
          <p:spPr>
            <a:xfrm>
              <a:off x="1691640" y="1836420"/>
              <a:ext cx="122369" cy="1066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2" name="椭圆 41"/>
            <p:cNvSpPr/>
            <p:nvPr/>
          </p:nvSpPr>
          <p:spPr>
            <a:xfrm>
              <a:off x="1904593" y="1836420"/>
              <a:ext cx="122369" cy="1066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3" name="燕尾形 42"/>
            <p:cNvSpPr/>
            <p:nvPr/>
          </p:nvSpPr>
          <p:spPr>
            <a:xfrm>
              <a:off x="2149329" y="1836420"/>
              <a:ext cx="136671" cy="10668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grpSp>
      <p:grpSp>
        <p:nvGrpSpPr>
          <p:cNvPr id="44" name="组合 19"/>
          <p:cNvGrpSpPr/>
          <p:nvPr/>
        </p:nvGrpSpPr>
        <p:grpSpPr bwMode="auto">
          <a:xfrm>
            <a:off x="3850218" y="1836738"/>
            <a:ext cx="793749" cy="106362"/>
            <a:chOff x="1691640" y="1836420"/>
            <a:chExt cx="594360" cy="106680"/>
          </a:xfrm>
        </p:grpSpPr>
        <p:sp>
          <p:nvSpPr>
            <p:cNvPr id="45" name="椭圆 44"/>
            <p:cNvSpPr/>
            <p:nvPr/>
          </p:nvSpPr>
          <p:spPr>
            <a:xfrm>
              <a:off x="1691640" y="1836420"/>
              <a:ext cx="122042" cy="1066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6" name="椭圆 45"/>
            <p:cNvSpPr/>
            <p:nvPr/>
          </p:nvSpPr>
          <p:spPr>
            <a:xfrm>
              <a:off x="1905609" y="1836420"/>
              <a:ext cx="122043" cy="1066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7" name="燕尾形 46"/>
            <p:cNvSpPr/>
            <p:nvPr/>
          </p:nvSpPr>
          <p:spPr>
            <a:xfrm>
              <a:off x="2148109" y="1836420"/>
              <a:ext cx="137891" cy="10668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grpSp>
      <p:grpSp>
        <p:nvGrpSpPr>
          <p:cNvPr id="48" name="组合 23"/>
          <p:cNvGrpSpPr/>
          <p:nvPr/>
        </p:nvGrpSpPr>
        <p:grpSpPr bwMode="auto">
          <a:xfrm>
            <a:off x="5780618" y="1836738"/>
            <a:ext cx="793749" cy="106362"/>
            <a:chOff x="1691640" y="1836420"/>
            <a:chExt cx="594360" cy="106680"/>
          </a:xfrm>
        </p:grpSpPr>
        <p:sp>
          <p:nvSpPr>
            <p:cNvPr id="49" name="椭圆 48"/>
            <p:cNvSpPr/>
            <p:nvPr/>
          </p:nvSpPr>
          <p:spPr>
            <a:xfrm>
              <a:off x="1691640" y="1836420"/>
              <a:ext cx="122042" cy="1066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0" name="椭圆 49"/>
            <p:cNvSpPr/>
            <p:nvPr/>
          </p:nvSpPr>
          <p:spPr>
            <a:xfrm>
              <a:off x="1905609" y="1836420"/>
              <a:ext cx="122043" cy="1066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1" name="燕尾形 50"/>
            <p:cNvSpPr/>
            <p:nvPr/>
          </p:nvSpPr>
          <p:spPr>
            <a:xfrm>
              <a:off x="2148109" y="1836420"/>
              <a:ext cx="137891" cy="10668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grpSp>
      <p:grpSp>
        <p:nvGrpSpPr>
          <p:cNvPr id="52" name="组合 27"/>
          <p:cNvGrpSpPr/>
          <p:nvPr/>
        </p:nvGrpSpPr>
        <p:grpSpPr bwMode="auto">
          <a:xfrm>
            <a:off x="7711018" y="1836738"/>
            <a:ext cx="793749" cy="106362"/>
            <a:chOff x="1691640" y="1836420"/>
            <a:chExt cx="594360" cy="106680"/>
          </a:xfrm>
        </p:grpSpPr>
        <p:sp>
          <p:nvSpPr>
            <p:cNvPr id="53" name="椭圆 52"/>
            <p:cNvSpPr/>
            <p:nvPr/>
          </p:nvSpPr>
          <p:spPr>
            <a:xfrm>
              <a:off x="1691640" y="1836420"/>
              <a:ext cx="122042" cy="1066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4" name="椭圆 53"/>
            <p:cNvSpPr/>
            <p:nvPr/>
          </p:nvSpPr>
          <p:spPr>
            <a:xfrm>
              <a:off x="1905609" y="1836420"/>
              <a:ext cx="122043" cy="1066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5" name="燕尾形 54"/>
            <p:cNvSpPr/>
            <p:nvPr/>
          </p:nvSpPr>
          <p:spPr>
            <a:xfrm>
              <a:off x="2148109" y="1836420"/>
              <a:ext cx="137891" cy="10668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grpSp>
      <p:grpSp>
        <p:nvGrpSpPr>
          <p:cNvPr id="56" name="组合 31"/>
          <p:cNvGrpSpPr/>
          <p:nvPr/>
        </p:nvGrpSpPr>
        <p:grpSpPr bwMode="auto">
          <a:xfrm>
            <a:off x="9641418" y="1836738"/>
            <a:ext cx="793749" cy="106362"/>
            <a:chOff x="1691640" y="1836420"/>
            <a:chExt cx="594360" cy="106680"/>
          </a:xfrm>
        </p:grpSpPr>
        <p:sp>
          <p:nvSpPr>
            <p:cNvPr id="57" name="椭圆 56"/>
            <p:cNvSpPr/>
            <p:nvPr/>
          </p:nvSpPr>
          <p:spPr>
            <a:xfrm>
              <a:off x="1691640" y="1836420"/>
              <a:ext cx="122042" cy="1066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8" name="椭圆 57"/>
            <p:cNvSpPr/>
            <p:nvPr/>
          </p:nvSpPr>
          <p:spPr>
            <a:xfrm>
              <a:off x="1905609" y="1836420"/>
              <a:ext cx="122043" cy="1066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9" name="燕尾形 58"/>
            <p:cNvSpPr/>
            <p:nvPr/>
          </p:nvSpPr>
          <p:spPr>
            <a:xfrm>
              <a:off x="2148109" y="1836420"/>
              <a:ext cx="137891" cy="10668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grpSp>
      <p:sp>
        <p:nvSpPr>
          <p:cNvPr id="60" name="矩形 59"/>
          <p:cNvSpPr/>
          <p:nvPr/>
        </p:nvSpPr>
        <p:spPr>
          <a:xfrm>
            <a:off x="2256367" y="3581400"/>
            <a:ext cx="2133600" cy="25447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a:buFont typeface="Wingdings" panose="05000000000000000000" pitchFamily="2" charset="2"/>
              <a:buChar char="p"/>
              <a:defRPr/>
            </a:pPr>
            <a:r>
              <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rPr>
              <a:t>收集需求（业务、流程、数据、</a:t>
            </a:r>
            <a:r>
              <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rPr>
              <a:t>IT</a:t>
            </a:r>
            <a:r>
              <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p"/>
              <a:defRPr/>
            </a:pPr>
            <a:r>
              <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rPr>
              <a:t>需求分析</a:t>
            </a:r>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p"/>
              <a:defRPr/>
            </a:pPr>
            <a:r>
              <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rPr>
              <a:t>管理项目</a:t>
            </a:r>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1" name="矩形 60"/>
          <p:cNvSpPr/>
          <p:nvPr/>
        </p:nvSpPr>
        <p:spPr>
          <a:xfrm>
            <a:off x="4176184" y="3581400"/>
            <a:ext cx="2133600" cy="25447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a:buFont typeface="Wingdings" panose="05000000000000000000" pitchFamily="2" charset="2"/>
              <a:buChar char="p"/>
              <a:defRPr/>
            </a:pPr>
            <a:r>
              <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rPr>
              <a:t>设计</a:t>
            </a:r>
            <a:r>
              <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rPr>
              <a:t>Demo</a:t>
            </a:r>
            <a:r>
              <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rPr>
              <a:t>模型</a:t>
            </a:r>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p"/>
              <a:defRPr/>
            </a:pPr>
            <a:r>
              <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rPr>
              <a:t>设计需求规格说明书</a:t>
            </a:r>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p"/>
              <a:defRPr/>
            </a:pPr>
            <a:r>
              <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rPr>
              <a:t>设计开发方案</a:t>
            </a:r>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p"/>
              <a:defRPr/>
            </a:pPr>
            <a:r>
              <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rPr>
              <a:t>设计测试方案</a:t>
            </a:r>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矩形 61"/>
          <p:cNvSpPr/>
          <p:nvPr/>
        </p:nvSpPr>
        <p:spPr>
          <a:xfrm>
            <a:off x="8036984" y="3581400"/>
            <a:ext cx="2133600" cy="25447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a:buFont typeface="Wingdings" panose="05000000000000000000" pitchFamily="2" charset="2"/>
              <a:buChar char="p"/>
              <a:defRPr/>
            </a:pPr>
            <a:r>
              <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rPr>
              <a:t>环境准备</a:t>
            </a:r>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p"/>
              <a:defRPr/>
            </a:pPr>
            <a:r>
              <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rPr>
              <a:t>交付系统安装</a:t>
            </a:r>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p"/>
              <a:defRPr/>
            </a:pPr>
            <a:r>
              <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rPr>
              <a:t>数据初始化</a:t>
            </a:r>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p"/>
              <a:defRPr/>
            </a:pPr>
            <a:r>
              <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rPr>
              <a:t>测试和优化</a:t>
            </a:r>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p"/>
              <a:defRPr/>
            </a:pPr>
            <a:r>
              <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rPr>
              <a:t>用户培训</a:t>
            </a:r>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3" name="矩形 62"/>
          <p:cNvSpPr/>
          <p:nvPr/>
        </p:nvSpPr>
        <p:spPr>
          <a:xfrm>
            <a:off x="9977967" y="3581400"/>
            <a:ext cx="2133600" cy="25447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a:buFont typeface="Wingdings" panose="05000000000000000000" pitchFamily="2" charset="2"/>
              <a:buChar char="p"/>
              <a:defRPr/>
            </a:pPr>
            <a:r>
              <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rPr>
              <a:t>试运行</a:t>
            </a:r>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p"/>
              <a:defRPr/>
            </a:pPr>
            <a:r>
              <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rPr>
              <a:t>评估和优化</a:t>
            </a:r>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4" name="矩形 63"/>
          <p:cNvSpPr/>
          <p:nvPr/>
        </p:nvSpPr>
        <p:spPr>
          <a:xfrm>
            <a:off x="315384" y="3581400"/>
            <a:ext cx="2133600" cy="2713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a:buFont typeface="Wingdings" panose="05000000000000000000" pitchFamily="2" charset="2"/>
              <a:buChar char="p"/>
              <a:defRPr/>
            </a:pPr>
            <a:r>
              <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rPr>
              <a:t>召开项目启动会</a:t>
            </a:r>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p"/>
              <a:defRPr/>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确认项目管理机制（组织、计划、沟通、变更管理 ）</a:t>
            </a:r>
            <a:endPar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p"/>
              <a:defRPr/>
            </a:pPr>
            <a:endPar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5" name="矩形 64"/>
          <p:cNvSpPr/>
          <p:nvPr/>
        </p:nvSpPr>
        <p:spPr>
          <a:xfrm>
            <a:off x="6125633" y="3581400"/>
            <a:ext cx="2133600" cy="2713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285750" indent="-285750">
              <a:buFont typeface="Wingdings" panose="05000000000000000000" pitchFamily="2" charset="2"/>
              <a:buChar char="p"/>
              <a:defRPr/>
            </a:pPr>
            <a:r>
              <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rPr>
              <a:t>用户界面设计</a:t>
            </a:r>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p"/>
              <a:defRPr/>
            </a:pPr>
            <a:r>
              <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rPr>
              <a:t>扩展模块开发</a:t>
            </a:r>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p"/>
              <a:defRPr/>
            </a:pPr>
            <a:r>
              <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rPr>
              <a:t>测试和验证</a:t>
            </a:r>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p"/>
              <a:defRPr/>
            </a:pPr>
            <a:r>
              <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rPr>
              <a:t>编写用户手册及培训资料</a:t>
            </a:r>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p"/>
              <a:defRPr/>
            </a:pPr>
            <a:endParaRPr lang="zh-CN" altLang="en-US" sz="14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1920330" y="332656"/>
            <a:ext cx="9692640" cy="4050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kern="1200" spc="-50" baseline="0">
                <a:solidFill>
                  <a:schemeClr val="accent1">
                    <a:lumMod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pPr lvl="0">
              <a:defRPr/>
            </a:pPr>
            <a:r>
              <a:rPr lang="zh-CN" altLang="en-US" dirty="0">
                <a:solidFill>
                  <a:schemeClr val="tx1">
                    <a:lumMod val="85000"/>
                    <a:lumOff val="15000"/>
                  </a:schemeClr>
                </a:solidFill>
                <a:latin typeface="Century Gothic" panose="020B0502020202020204" pitchFamily="34" charset="0"/>
                <a:ea typeface="思源黑体 CN Normal" panose="020B0400000000000000" pitchFamily="34" charset="-122"/>
                <a:sym typeface="Century Gothic" panose="020B0502020202020204" pitchFamily="34" charset="0"/>
              </a:rPr>
              <a:t>项目整体计划</a:t>
            </a:r>
            <a:endParaRPr lang="zh-CN" altLang="en-US" spc="-51" dirty="0">
              <a:solidFill>
                <a:schemeClr val="tx1">
                  <a:lumMod val="75000"/>
                  <a:lumOff val="25000"/>
                </a:schemeClr>
              </a:solidFill>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12218" y="1536550"/>
            <a:ext cx="9865096" cy="5276826"/>
          </a:xfrm>
          <a:prstGeom prst="rect">
            <a:avLst/>
          </a:prstGeom>
        </p:spPr>
      </p:pic>
      <p:grpSp>
        <p:nvGrpSpPr>
          <p:cNvPr id="27" name="组合 26"/>
          <p:cNvGrpSpPr/>
          <p:nvPr/>
        </p:nvGrpSpPr>
        <p:grpSpPr>
          <a:xfrm>
            <a:off x="4120752" y="960983"/>
            <a:ext cx="902811" cy="5707817"/>
            <a:chOff x="4120752" y="960983"/>
            <a:chExt cx="902811" cy="5707817"/>
          </a:xfrm>
        </p:grpSpPr>
        <p:grpSp>
          <p:nvGrpSpPr>
            <p:cNvPr id="9" name="组 6"/>
            <p:cNvGrpSpPr/>
            <p:nvPr/>
          </p:nvGrpSpPr>
          <p:grpSpPr>
            <a:xfrm>
              <a:off x="4361123" y="1340792"/>
              <a:ext cx="302400" cy="5328008"/>
              <a:chOff x="5648790" y="1196776"/>
              <a:chExt cx="302400" cy="5328008"/>
            </a:xfrm>
          </p:grpSpPr>
          <p:sp>
            <p:nvSpPr>
              <p:cNvPr id="10" name="等腰三角形 3"/>
              <p:cNvSpPr>
                <a:spLocks noChangeAspect="1"/>
              </p:cNvSpPr>
              <p:nvPr/>
            </p:nvSpPr>
            <p:spPr>
              <a:xfrm rot="10800000">
                <a:off x="5648790" y="1196776"/>
                <a:ext cx="302400" cy="216000"/>
              </a:xfrm>
              <a:prstGeom prst="triangl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cxnSp>
            <p:nvCxnSpPr>
              <p:cNvPr id="11" name="直线连接符 10"/>
              <p:cNvCxnSpPr/>
              <p:nvPr/>
            </p:nvCxnSpPr>
            <p:spPr>
              <a:xfrm>
                <a:off x="5792232" y="1484784"/>
                <a:ext cx="0" cy="5040000"/>
              </a:xfrm>
              <a:prstGeom prst="line">
                <a:avLst/>
              </a:prstGeom>
              <a:ln>
                <a:solidFill>
                  <a:srgbClr val="FF0000"/>
                </a:solidFill>
                <a:prstDash val="sysDash"/>
              </a:ln>
            </p:spPr>
            <p:style>
              <a:lnRef idx="2">
                <a:schemeClr val="accent1"/>
              </a:lnRef>
              <a:fillRef idx="0">
                <a:schemeClr val="accent1"/>
              </a:fillRef>
              <a:effectRef idx="1">
                <a:schemeClr val="accent1"/>
              </a:effectRef>
              <a:fontRef idx="minor">
                <a:schemeClr val="tx1"/>
              </a:fontRef>
            </p:style>
          </p:cxnSp>
        </p:grpSp>
        <p:sp>
          <p:nvSpPr>
            <p:cNvPr id="18" name="矩形 6"/>
            <p:cNvSpPr>
              <a:spLocks noChangeArrowheads="1"/>
            </p:cNvSpPr>
            <p:nvPr/>
          </p:nvSpPr>
          <p:spPr bwMode="auto">
            <a:xfrm>
              <a:off x="4120752" y="960983"/>
              <a:ext cx="902811" cy="307777"/>
            </a:xfrm>
            <a:prstGeom prst="rect">
              <a:avLst/>
            </a:prstGeom>
            <a:noFill/>
            <a:ln w="9525">
              <a:noFill/>
              <a:miter lim="800000"/>
            </a:ln>
          </p:spPr>
          <p:txBody>
            <a:bodyPr wrap="none">
              <a:spAutoFit/>
            </a:bodyPr>
            <a:lstStyle/>
            <a:p>
              <a:pPr eaLnBrk="0" hangingPunct="0"/>
              <a:r>
                <a:rPr lang="zh-CN" altLang="en-US" sz="1400" dirty="0">
                  <a:latin typeface="微软雅黑" panose="020B0503020204020204" pitchFamily="34" charset="-122"/>
                  <a:ea typeface="微软雅黑" panose="020B0503020204020204" pitchFamily="34" charset="-122"/>
                </a:rPr>
                <a:t>项目启动</a:t>
              </a:r>
              <a:endParaRPr lang="zh-CN" altLang="en-US" sz="1400" dirty="0">
                <a:latin typeface="微软雅黑" panose="020B0503020204020204" pitchFamily="34" charset="-122"/>
                <a:ea typeface="微软雅黑" panose="020B0503020204020204" pitchFamily="34" charset="-122"/>
              </a:endParaRPr>
            </a:p>
          </p:txBody>
        </p:sp>
      </p:grpSp>
      <p:grpSp>
        <p:nvGrpSpPr>
          <p:cNvPr id="26" name="组合 25"/>
          <p:cNvGrpSpPr/>
          <p:nvPr/>
        </p:nvGrpSpPr>
        <p:grpSpPr>
          <a:xfrm>
            <a:off x="6101455" y="966371"/>
            <a:ext cx="1082348" cy="5702989"/>
            <a:chOff x="6101455" y="908720"/>
            <a:chExt cx="1082348" cy="5702989"/>
          </a:xfrm>
        </p:grpSpPr>
        <p:grpSp>
          <p:nvGrpSpPr>
            <p:cNvPr id="12" name="组 8"/>
            <p:cNvGrpSpPr/>
            <p:nvPr/>
          </p:nvGrpSpPr>
          <p:grpSpPr>
            <a:xfrm>
              <a:off x="6449355" y="1283701"/>
              <a:ext cx="302400" cy="5328008"/>
              <a:chOff x="5648790" y="1196776"/>
              <a:chExt cx="302400" cy="5328008"/>
            </a:xfrm>
          </p:grpSpPr>
          <p:sp>
            <p:nvSpPr>
              <p:cNvPr id="13" name="等腰三角形 9"/>
              <p:cNvSpPr>
                <a:spLocks noChangeAspect="1"/>
              </p:cNvSpPr>
              <p:nvPr/>
            </p:nvSpPr>
            <p:spPr>
              <a:xfrm rot="10800000">
                <a:off x="5648790" y="1196776"/>
                <a:ext cx="302400" cy="216000"/>
              </a:xfrm>
              <a:prstGeom prst="triangl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cxnSp>
            <p:nvCxnSpPr>
              <p:cNvPr id="14" name="直线连接符 13"/>
              <p:cNvCxnSpPr/>
              <p:nvPr/>
            </p:nvCxnSpPr>
            <p:spPr>
              <a:xfrm>
                <a:off x="5792232" y="1484784"/>
                <a:ext cx="0" cy="5040000"/>
              </a:xfrm>
              <a:prstGeom prst="line">
                <a:avLst/>
              </a:prstGeom>
              <a:ln>
                <a:solidFill>
                  <a:srgbClr val="FF0000"/>
                </a:solidFill>
                <a:prstDash val="sysDash"/>
              </a:ln>
            </p:spPr>
            <p:style>
              <a:lnRef idx="2">
                <a:schemeClr val="accent1"/>
              </a:lnRef>
              <a:fillRef idx="0">
                <a:schemeClr val="accent1"/>
              </a:fillRef>
              <a:effectRef idx="1">
                <a:schemeClr val="accent1"/>
              </a:effectRef>
              <a:fontRef idx="minor">
                <a:schemeClr val="tx1"/>
              </a:fontRef>
            </p:style>
          </p:cxnSp>
        </p:grpSp>
        <p:sp>
          <p:nvSpPr>
            <p:cNvPr id="19" name="矩形 6"/>
            <p:cNvSpPr>
              <a:spLocks noChangeArrowheads="1"/>
            </p:cNvSpPr>
            <p:nvPr/>
          </p:nvSpPr>
          <p:spPr bwMode="auto">
            <a:xfrm>
              <a:off x="6101455" y="908720"/>
              <a:ext cx="1082348" cy="307777"/>
            </a:xfrm>
            <a:prstGeom prst="rect">
              <a:avLst/>
            </a:prstGeom>
            <a:noFill/>
            <a:ln w="9525">
              <a:noFill/>
              <a:miter lim="800000"/>
            </a:ln>
          </p:spPr>
          <p:txBody>
            <a:bodyPr wrap="none">
              <a:spAutoFit/>
            </a:bodyPr>
            <a:lstStyle/>
            <a:p>
              <a:pPr eaLnBrk="0" hangingPunct="0"/>
              <a:r>
                <a:rPr lang="zh-CN" altLang="en-US" sz="1400" dirty="0">
                  <a:latin typeface="微软雅黑" panose="020B0503020204020204" pitchFamily="34" charset="-122"/>
                  <a:ea typeface="微软雅黑" panose="020B0503020204020204" pitchFamily="34" charset="-122"/>
                </a:rPr>
                <a:t>一阶段上线</a:t>
              </a:r>
              <a:endParaRPr lang="zh-CN" altLang="en-US" sz="1400" dirty="0">
                <a:latin typeface="微软雅黑" panose="020B0503020204020204" pitchFamily="34" charset="-122"/>
                <a:ea typeface="微软雅黑" panose="020B0503020204020204" pitchFamily="34" charset="-122"/>
              </a:endParaRPr>
            </a:p>
          </p:txBody>
        </p:sp>
      </p:grpSp>
      <p:grpSp>
        <p:nvGrpSpPr>
          <p:cNvPr id="6" name="组合 5"/>
          <p:cNvGrpSpPr/>
          <p:nvPr/>
        </p:nvGrpSpPr>
        <p:grpSpPr>
          <a:xfrm>
            <a:off x="7759867" y="966371"/>
            <a:ext cx="1073231" cy="5688632"/>
            <a:chOff x="8839987" y="908720"/>
            <a:chExt cx="1073231" cy="5688632"/>
          </a:xfrm>
        </p:grpSpPr>
        <p:grpSp>
          <p:nvGrpSpPr>
            <p:cNvPr id="15" name="组 11"/>
            <p:cNvGrpSpPr/>
            <p:nvPr/>
          </p:nvGrpSpPr>
          <p:grpSpPr>
            <a:xfrm>
              <a:off x="9257667" y="1269344"/>
              <a:ext cx="302400" cy="5328008"/>
              <a:chOff x="5648790" y="1196776"/>
              <a:chExt cx="302400" cy="5328008"/>
            </a:xfrm>
          </p:grpSpPr>
          <p:sp>
            <p:nvSpPr>
              <p:cNvPr id="16" name="等腰三角形 12"/>
              <p:cNvSpPr>
                <a:spLocks noChangeAspect="1"/>
              </p:cNvSpPr>
              <p:nvPr/>
            </p:nvSpPr>
            <p:spPr>
              <a:xfrm rot="10800000">
                <a:off x="5648790" y="1196776"/>
                <a:ext cx="302400" cy="216000"/>
              </a:xfrm>
              <a:prstGeom prst="triangl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cxnSp>
            <p:nvCxnSpPr>
              <p:cNvPr id="17" name="直线连接符 16"/>
              <p:cNvCxnSpPr/>
              <p:nvPr/>
            </p:nvCxnSpPr>
            <p:spPr>
              <a:xfrm>
                <a:off x="5792232" y="1484784"/>
                <a:ext cx="0" cy="5040000"/>
              </a:xfrm>
              <a:prstGeom prst="line">
                <a:avLst/>
              </a:prstGeom>
              <a:ln>
                <a:solidFill>
                  <a:srgbClr val="FF0000"/>
                </a:solidFill>
                <a:prstDash val="sysDash"/>
              </a:ln>
            </p:spPr>
            <p:style>
              <a:lnRef idx="2">
                <a:schemeClr val="accent1"/>
              </a:lnRef>
              <a:fillRef idx="0">
                <a:schemeClr val="accent1"/>
              </a:fillRef>
              <a:effectRef idx="1">
                <a:schemeClr val="accent1"/>
              </a:effectRef>
              <a:fontRef idx="minor">
                <a:schemeClr val="tx1"/>
              </a:fontRef>
            </p:style>
          </p:cxnSp>
        </p:grpSp>
        <p:sp>
          <p:nvSpPr>
            <p:cNvPr id="20" name="矩形 6"/>
            <p:cNvSpPr>
              <a:spLocks noChangeArrowheads="1"/>
            </p:cNvSpPr>
            <p:nvPr/>
          </p:nvSpPr>
          <p:spPr bwMode="auto">
            <a:xfrm>
              <a:off x="8839987" y="908720"/>
              <a:ext cx="1073231" cy="307777"/>
            </a:xfrm>
            <a:prstGeom prst="rect">
              <a:avLst/>
            </a:prstGeom>
            <a:noFill/>
            <a:ln w="9525">
              <a:noFill/>
              <a:miter lim="800000"/>
            </a:ln>
          </p:spPr>
          <p:txBody>
            <a:bodyPr wrap="none">
              <a:spAutoFit/>
            </a:bodyPr>
            <a:lstStyle/>
            <a:p>
              <a:pPr eaLnBrk="0" hangingPunct="0"/>
              <a:r>
                <a:rPr lang="zh-CN" altLang="en-US" sz="1400" dirty="0">
                  <a:latin typeface="微软雅黑" panose="020B0503020204020204" pitchFamily="34" charset="-122"/>
                  <a:ea typeface="微软雅黑" panose="020B0503020204020204" pitchFamily="34" charset="-122"/>
                </a:rPr>
                <a:t>二阶段上线</a:t>
              </a:r>
              <a:endParaRPr lang="zh-CN" altLang="en-US" sz="1400" dirty="0">
                <a:latin typeface="微软雅黑" panose="020B0503020204020204" pitchFamily="34" charset="-122"/>
                <a:ea typeface="微软雅黑" panose="020B0503020204020204" pitchFamily="34" charset="-122"/>
              </a:endParaRPr>
            </a:p>
          </p:txBody>
        </p:sp>
      </p:grpSp>
      <p:grpSp>
        <p:nvGrpSpPr>
          <p:cNvPr id="21" name="组合 20"/>
          <p:cNvGrpSpPr/>
          <p:nvPr/>
        </p:nvGrpSpPr>
        <p:grpSpPr>
          <a:xfrm>
            <a:off x="9469914" y="953274"/>
            <a:ext cx="1082348" cy="5688632"/>
            <a:chOff x="8839987" y="908720"/>
            <a:chExt cx="1082348" cy="5688632"/>
          </a:xfrm>
        </p:grpSpPr>
        <p:grpSp>
          <p:nvGrpSpPr>
            <p:cNvPr id="22" name="组 11"/>
            <p:cNvGrpSpPr/>
            <p:nvPr/>
          </p:nvGrpSpPr>
          <p:grpSpPr>
            <a:xfrm>
              <a:off x="9257667" y="1269344"/>
              <a:ext cx="302400" cy="5328008"/>
              <a:chOff x="5648790" y="1196776"/>
              <a:chExt cx="302400" cy="5328008"/>
            </a:xfrm>
          </p:grpSpPr>
          <p:sp>
            <p:nvSpPr>
              <p:cNvPr id="24" name="等腰三角形 12"/>
              <p:cNvSpPr>
                <a:spLocks noChangeAspect="1"/>
              </p:cNvSpPr>
              <p:nvPr/>
            </p:nvSpPr>
            <p:spPr>
              <a:xfrm rot="10800000">
                <a:off x="5648790" y="1196776"/>
                <a:ext cx="302400" cy="216000"/>
              </a:xfrm>
              <a:prstGeom prst="triangl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cxnSp>
            <p:nvCxnSpPr>
              <p:cNvPr id="25" name="直线连接符 24"/>
              <p:cNvCxnSpPr/>
              <p:nvPr/>
            </p:nvCxnSpPr>
            <p:spPr>
              <a:xfrm>
                <a:off x="5792232" y="1484784"/>
                <a:ext cx="0" cy="5040000"/>
              </a:xfrm>
              <a:prstGeom prst="line">
                <a:avLst/>
              </a:prstGeom>
              <a:ln>
                <a:solidFill>
                  <a:srgbClr val="FF0000"/>
                </a:solidFill>
                <a:prstDash val="sysDash"/>
              </a:ln>
            </p:spPr>
            <p:style>
              <a:lnRef idx="2">
                <a:schemeClr val="accent1"/>
              </a:lnRef>
              <a:fillRef idx="0">
                <a:schemeClr val="accent1"/>
              </a:fillRef>
              <a:effectRef idx="1">
                <a:schemeClr val="accent1"/>
              </a:effectRef>
              <a:fontRef idx="minor">
                <a:schemeClr val="tx1"/>
              </a:fontRef>
            </p:style>
          </p:cxnSp>
        </p:grpSp>
        <p:sp>
          <p:nvSpPr>
            <p:cNvPr id="23" name="矩形 6"/>
            <p:cNvSpPr>
              <a:spLocks noChangeArrowheads="1"/>
            </p:cNvSpPr>
            <p:nvPr/>
          </p:nvSpPr>
          <p:spPr bwMode="auto">
            <a:xfrm>
              <a:off x="8839987" y="908720"/>
              <a:ext cx="1082348" cy="307777"/>
            </a:xfrm>
            <a:prstGeom prst="rect">
              <a:avLst/>
            </a:prstGeom>
            <a:noFill/>
            <a:ln w="9525">
              <a:noFill/>
              <a:miter lim="800000"/>
            </a:ln>
          </p:spPr>
          <p:txBody>
            <a:bodyPr wrap="none">
              <a:spAutoFit/>
            </a:bodyPr>
            <a:lstStyle/>
            <a:p>
              <a:pPr eaLnBrk="0" hangingPunct="0"/>
              <a:r>
                <a:rPr lang="zh-CN" altLang="en-US" sz="1400" dirty="0">
                  <a:latin typeface="微软雅黑" panose="020B0503020204020204" pitchFamily="34" charset="-122"/>
                  <a:ea typeface="微软雅黑" panose="020B0503020204020204" pitchFamily="34" charset="-122"/>
                </a:rPr>
                <a:t>三阶段上线</a:t>
              </a:r>
              <a:endParaRPr lang="zh-CN" altLang="en-US" sz="1400" dirty="0">
                <a:latin typeface="微软雅黑" panose="020B0503020204020204" pitchFamily="34" charset="-122"/>
                <a:ea typeface="微软雅黑" panose="020B0503020204020204" pitchFamily="34" charset="-122"/>
              </a:endParaRPr>
            </a:p>
          </p:txBody>
        </p:sp>
      </p:grpSp>
    </p:spTree>
    <p:custDataLst>
      <p:tags r:id="rId2"/>
    </p:custDataLst>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sld>
</file>

<file path=ppt/tags/tag1.xml><?xml version="1.0" encoding="utf-8"?>
<p:tagLst xmlns:p="http://schemas.openxmlformats.org/presentationml/2006/main">
  <p:tag name="MH" val="20160918113343"/>
  <p:tag name="MH_LIBRARY" val="GRAPHIC"/>
</p:tagLst>
</file>

<file path=ppt/tags/tag10.xml><?xml version="1.0" encoding="utf-8"?>
<p:tagLst xmlns:p="http://schemas.openxmlformats.org/presentationml/2006/main">
  <p:tag name="MH" val="20160918113343"/>
  <p:tag name="MH_LIBRARY" val="GRAPHIC"/>
  <p:tag name="MH_ORDER" val="直接连接符 18"/>
</p:tagLst>
</file>

<file path=ppt/tags/tag11.xml><?xml version="1.0" encoding="utf-8"?>
<p:tagLst xmlns:p="http://schemas.openxmlformats.org/presentationml/2006/main">
  <p:tag name="MH" val="20160918113343"/>
  <p:tag name="MH_LIBRARY" val="GRAPHIC"/>
  <p:tag name="MH_ORDER" val="直接连接符 19"/>
</p:tagLst>
</file>

<file path=ppt/tags/tag12.xml><?xml version="1.0" encoding="utf-8"?>
<p:tagLst xmlns:p="http://schemas.openxmlformats.org/presentationml/2006/main">
  <p:tag name="MH" val="20160918113343"/>
  <p:tag name="MH_LIBRARY" val="GRAPHIC"/>
  <p:tag name="MH_ORDER" val="直接连接符 20"/>
</p:tagLst>
</file>

<file path=ppt/tags/tag13.xml><?xml version="1.0" encoding="utf-8"?>
<p:tagLst xmlns:p="http://schemas.openxmlformats.org/presentationml/2006/main">
  <p:tag name="MH" val="20160918113343"/>
  <p:tag name="MH_LIBRARY" val="GRAPHIC"/>
  <p:tag name="MH_ORDER" val="文本框 22"/>
</p:tagLst>
</file>

<file path=ppt/tags/tag14.xml><?xml version="1.0" encoding="utf-8"?>
<p:tagLst xmlns:p="http://schemas.openxmlformats.org/presentationml/2006/main">
  <p:tag name="MH" val="20160918113343"/>
  <p:tag name="MH_LIBRARY" val="GRAPHIC"/>
</p:tagLst>
</file>

<file path=ppt/tags/tag15.xml><?xml version="1.0" encoding="utf-8"?>
<p:tagLst xmlns:p="http://schemas.openxmlformats.org/presentationml/2006/main">
  <p:tag name="MH" val="20160918113343"/>
  <p:tag name="MH_LIBRARY" val="GRAPHIC"/>
</p:tagLst>
</file>

<file path=ppt/tags/tag16.xml><?xml version="1.0" encoding="utf-8"?>
<p:tagLst xmlns:p="http://schemas.openxmlformats.org/presentationml/2006/main">
  <p:tag name="MH" val="20160918113343"/>
  <p:tag name="MH_LIBRARY" val="GRAPHIC"/>
</p:tagLst>
</file>

<file path=ppt/tags/tag17.xml><?xml version="1.0" encoding="utf-8"?>
<p:tagLst xmlns:p="http://schemas.openxmlformats.org/presentationml/2006/main">
  <p:tag name="MH" val="20160918113343"/>
  <p:tag name="MH_LIBRARY" val="GRAPHIC"/>
</p:tagLst>
</file>

<file path=ppt/tags/tag18.xml><?xml version="1.0" encoding="utf-8"?>
<p:tagLst xmlns:p="http://schemas.openxmlformats.org/presentationml/2006/main">
  <p:tag name="MH" val="20160918113343"/>
  <p:tag name="MH_LIBRARY" val="GRAPHIC"/>
</p:tagLst>
</file>

<file path=ppt/tags/tag19.xml><?xml version="1.0" encoding="utf-8"?>
<p:tagLst xmlns:p="http://schemas.openxmlformats.org/presentationml/2006/main">
  <p:tag name="MH" val="20160918113343"/>
  <p:tag name="MH_LIBRARY" val="GRAPHIC"/>
  <p:tag name="MH_ORDER" val="文本框 17"/>
</p:tagLst>
</file>

<file path=ppt/tags/tag2.xml><?xml version="1.0" encoding="utf-8"?>
<p:tagLst xmlns:p="http://schemas.openxmlformats.org/presentationml/2006/main">
  <p:tag name="MH" val="20160918113343"/>
  <p:tag name="MH_LIBRARY" val="GRAPHIC"/>
  <p:tag name="MH_ORDER" val="文本框 17"/>
</p:tagLst>
</file>

<file path=ppt/tags/tag20.xml><?xml version="1.0" encoding="utf-8"?>
<p:tagLst xmlns:p="http://schemas.openxmlformats.org/presentationml/2006/main">
  <p:tag name="MH" val="20160918113343"/>
  <p:tag name="MH_LIBRARY" val="GRAPHIC"/>
  <p:tag name="MH_ORDER" val="直接连接符 18"/>
</p:tagLst>
</file>

<file path=ppt/tags/tag21.xml><?xml version="1.0" encoding="utf-8"?>
<p:tagLst xmlns:p="http://schemas.openxmlformats.org/presentationml/2006/main">
  <p:tag name="MH" val="20160918113343"/>
  <p:tag name="MH_LIBRARY" val="GRAPHIC"/>
  <p:tag name="MH_ORDER" val="直接连接符 19"/>
</p:tagLst>
</file>

<file path=ppt/tags/tag22.xml><?xml version="1.0" encoding="utf-8"?>
<p:tagLst xmlns:p="http://schemas.openxmlformats.org/presentationml/2006/main">
  <p:tag name="MH" val="20160918113343"/>
  <p:tag name="MH_LIBRARY" val="GRAPHIC"/>
  <p:tag name="MH_ORDER" val="直接连接符 20"/>
</p:tagLst>
</file>

<file path=ppt/tags/tag23.xml><?xml version="1.0" encoding="utf-8"?>
<p:tagLst xmlns:p="http://schemas.openxmlformats.org/presentationml/2006/main">
  <p:tag name="MH" val="20160918113343"/>
  <p:tag name="MH_LIBRARY" val="GRAPHIC"/>
  <p:tag name="MH_ORDER" val="文本框 22"/>
</p:tagLst>
</file>

<file path=ppt/tags/tag24.xml><?xml version="1.0" encoding="utf-8"?>
<p:tagLst xmlns:p="http://schemas.openxmlformats.org/presentationml/2006/main">
  <p:tag name="MH" val="20160918113343"/>
  <p:tag name="MH_LIBRARY" val="GRAPHIC"/>
</p:tagLst>
</file>

<file path=ppt/tags/tag25.xml><?xml version="1.0" encoding="utf-8"?>
<p:tagLst xmlns:p="http://schemas.openxmlformats.org/presentationml/2006/main">
  <p:tag name="MH" val="20160918113343"/>
  <p:tag name="MH_LIBRARY" val="GRAPHIC"/>
</p:tagLst>
</file>

<file path=ppt/tags/tag26.xml><?xml version="1.0" encoding="utf-8"?>
<p:tagLst xmlns:p="http://schemas.openxmlformats.org/presentationml/2006/main">
  <p:tag name="MH" val="20160918113343"/>
  <p:tag name="MH_LIBRARY" val="GRAPHIC"/>
</p:tagLst>
</file>

<file path=ppt/tags/tag27.xml><?xml version="1.0" encoding="utf-8"?>
<p:tagLst xmlns:p="http://schemas.openxmlformats.org/presentationml/2006/main">
  <p:tag name="MH" val="20160918113343"/>
  <p:tag name="MH_LIBRARY" val="GRAPHIC"/>
</p:tagLst>
</file>

<file path=ppt/tags/tag28.xml><?xml version="1.0" encoding="utf-8"?>
<p:tagLst xmlns:p="http://schemas.openxmlformats.org/presentationml/2006/main">
  <p:tag name="MH" val="20160918113343"/>
  <p:tag name="MH_LIBRARY" val="GRAPHIC"/>
</p:tagLst>
</file>

<file path=ppt/tags/tag29.xml><?xml version="1.0" encoding="utf-8"?>
<p:tagLst xmlns:p="http://schemas.openxmlformats.org/presentationml/2006/main">
  <p:tag name="MH" val="20160918113343"/>
  <p:tag name="MH_LIBRARY" val="GRAPHIC"/>
</p:tagLst>
</file>

<file path=ppt/tags/tag3.xml><?xml version="1.0" encoding="utf-8"?>
<p:tagLst xmlns:p="http://schemas.openxmlformats.org/presentationml/2006/main">
  <p:tag name="MH" val="20160918113343"/>
  <p:tag name="MH_LIBRARY" val="GRAPHIC"/>
  <p:tag name="MH_ORDER" val="直接连接符 18"/>
</p:tagLst>
</file>

<file path=ppt/tags/tag30.xml><?xml version="1.0" encoding="utf-8"?>
<p:tagLst xmlns:p="http://schemas.openxmlformats.org/presentationml/2006/main">
  <p:tag name="MH" val="20160918113343"/>
  <p:tag name="MH_LIBRARY" val="GRAPHIC"/>
</p:tagLst>
</file>

<file path=ppt/tags/tag31.xml><?xml version="1.0" encoding="utf-8"?>
<p:tagLst xmlns:p="http://schemas.openxmlformats.org/presentationml/2006/main">
  <p:tag name="MH" val="20160918113343"/>
  <p:tag name="MH_LIBRARY" val="GRAPHIC"/>
</p:tagLst>
</file>

<file path=ppt/tags/tag32.xml><?xml version="1.0" encoding="utf-8"?>
<p:tagLst xmlns:p="http://schemas.openxmlformats.org/presentationml/2006/main">
  <p:tag name="ISPRING_PRESENTATION_TITLE" val="4352"/>
  <p:tag name="KSO_WM_DOC_GUID" val="{531d04d5-28f0-41ce-b567-f3886cc2b2f2}"/>
</p:tagLst>
</file>

<file path=ppt/tags/tag4.xml><?xml version="1.0" encoding="utf-8"?>
<p:tagLst xmlns:p="http://schemas.openxmlformats.org/presentationml/2006/main">
  <p:tag name="MH" val="20160918113343"/>
  <p:tag name="MH_LIBRARY" val="GRAPHIC"/>
  <p:tag name="MH_ORDER" val="直接连接符 19"/>
</p:tagLst>
</file>

<file path=ppt/tags/tag5.xml><?xml version="1.0" encoding="utf-8"?>
<p:tagLst xmlns:p="http://schemas.openxmlformats.org/presentationml/2006/main">
  <p:tag name="MH" val="20160918113343"/>
  <p:tag name="MH_LIBRARY" val="GRAPHIC"/>
  <p:tag name="MH_ORDER" val="直接连接符 20"/>
</p:tagLst>
</file>

<file path=ppt/tags/tag6.xml><?xml version="1.0" encoding="utf-8"?>
<p:tagLst xmlns:p="http://schemas.openxmlformats.org/presentationml/2006/main">
  <p:tag name="MH" val="20160918113343"/>
  <p:tag name="MH_LIBRARY" val="GRAPHIC"/>
  <p:tag name="MH_ORDER" val="文本框 22"/>
</p:tagLst>
</file>

<file path=ppt/tags/tag7.xml><?xml version="1.0" encoding="utf-8"?>
<p:tagLst xmlns:p="http://schemas.openxmlformats.org/presentationml/2006/main">
  <p:tag name="MH" val="20160918113343"/>
  <p:tag name="MH_LIBRARY" val="GRAPHIC"/>
</p:tagLst>
</file>

<file path=ppt/tags/tag8.xml><?xml version="1.0" encoding="utf-8"?>
<p:tagLst xmlns:p="http://schemas.openxmlformats.org/presentationml/2006/main">
  <p:tag name="MH" val="20160918113343"/>
  <p:tag name="MH_LIBRARY" val="GRAPHIC"/>
</p:tagLst>
</file>

<file path=ppt/tags/tag9.xml><?xml version="1.0" encoding="utf-8"?>
<p:tagLst xmlns:p="http://schemas.openxmlformats.org/presentationml/2006/main">
  <p:tag name="MH" val="20160918113343"/>
  <p:tag name="MH_LIBRARY" val="GRAPHIC"/>
  <p:tag name="MH_ORDER" val="文本框 17"/>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3218</Words>
  <Application>WPS 演示</Application>
  <PresentationFormat>自定义</PresentationFormat>
  <Paragraphs>755</Paragraphs>
  <Slides>22</Slides>
  <Notes>2</Notes>
  <HiddenSlides>0</HiddenSlides>
  <MMClips>0</MMClips>
  <ScaleCrop>false</ScaleCrop>
  <HeadingPairs>
    <vt:vector size="6" baseType="variant">
      <vt:variant>
        <vt:lpstr>已用的字体</vt:lpstr>
      </vt:variant>
      <vt:variant>
        <vt:i4>25</vt:i4>
      </vt:variant>
      <vt:variant>
        <vt:lpstr>主题</vt:lpstr>
      </vt:variant>
      <vt:variant>
        <vt:i4>1</vt:i4>
      </vt:variant>
      <vt:variant>
        <vt:lpstr>幻灯片标题</vt:lpstr>
      </vt:variant>
      <vt:variant>
        <vt:i4>22</vt:i4>
      </vt:variant>
    </vt:vector>
  </HeadingPairs>
  <TitlesOfParts>
    <vt:vector size="48" baseType="lpstr">
      <vt:lpstr>Arial</vt:lpstr>
      <vt:lpstr>宋体</vt:lpstr>
      <vt:lpstr>Wingdings</vt:lpstr>
      <vt:lpstr>U.S. 101</vt:lpstr>
      <vt:lpstr>Roboto</vt:lpstr>
      <vt:lpstr>微软雅黑</vt:lpstr>
      <vt:lpstr>Century Gothic</vt:lpstr>
      <vt:lpstr>Century</vt:lpstr>
      <vt:lpstr>Aller Light</vt:lpstr>
      <vt:lpstr>Helvetica Light</vt:lpstr>
      <vt:lpstr>思源黑体 CN Normal</vt:lpstr>
      <vt:lpstr>Bell MT</vt:lpstr>
      <vt:lpstr>PMingLiU-ExtB</vt:lpstr>
      <vt:lpstr>华文隶书</vt:lpstr>
      <vt:lpstr>Microsoft New Tai Lue</vt:lpstr>
      <vt:lpstr>Arial Unicode MS</vt:lpstr>
      <vt:lpstr>等线 Light</vt:lpstr>
      <vt:lpstr>Calibri Light</vt:lpstr>
      <vt:lpstr>等线</vt:lpstr>
      <vt:lpstr>Calibri</vt:lpstr>
      <vt:lpstr>Arial</vt:lpstr>
      <vt:lpstr>黑体</vt:lpstr>
      <vt:lpstr>Segoe Print</vt:lpstr>
      <vt:lpstr>Verdana</vt:lpstr>
      <vt:lpstr>NumberOnly</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4352</dc:title>
  <dc:creator>执念.</dc:creator>
  <cp:lastModifiedBy>未央</cp:lastModifiedBy>
  <cp:revision>205</cp:revision>
  <dcterms:created xsi:type="dcterms:W3CDTF">2015-12-11T17:46:00Z</dcterms:created>
  <dcterms:modified xsi:type="dcterms:W3CDTF">2019-08-21T06:34:46Z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2052-11.1.0.8894</vt:lpwstr>
  </property>
</Properties>
</file>