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8" r:id="rId2"/>
    <p:sldMasterId id="2147483667" r:id="rId3"/>
    <p:sldMasterId id="2147483677" r:id="rId4"/>
  </p:sldMasterIdLst>
  <p:notesMasterIdLst>
    <p:notesMasterId r:id="rId8"/>
  </p:notesMasterIdLst>
  <p:handoutMasterIdLst>
    <p:handoutMasterId r:id="rId9"/>
  </p:handoutMasterIdLst>
  <p:sldIdLst>
    <p:sldId id="603" r:id="rId5"/>
    <p:sldId id="604" r:id="rId6"/>
    <p:sldId id="846" r:id="rId7"/>
  </p:sldIdLst>
  <p:sldSz cx="12188825" cy="6858000"/>
  <p:notesSz cx="7104063" cy="10234613"/>
  <p:defaultTextStyle>
    <a:defPPr>
      <a:defRPr lang="en-US"/>
    </a:defPPr>
    <a:lvl1pPr marL="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165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765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365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5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565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165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5">
          <p15:clr>
            <a:srgbClr val="A4A3A4"/>
          </p15:clr>
        </p15:guide>
        <p15:guide id="2" pos="7302">
          <p15:clr>
            <a:srgbClr val="A4A3A4"/>
          </p15:clr>
        </p15:guide>
        <p15:guide id="3" pos="2182">
          <p15:clr>
            <a:srgbClr val="A4A3A4"/>
          </p15:clr>
        </p15:guide>
        <p15:guide id="4" pos="3872">
          <p15:clr>
            <a:srgbClr val="A4A3A4"/>
          </p15:clr>
        </p15:guide>
        <p15:guide id="5" orient="horz" pos="782">
          <p15:clr>
            <a:srgbClr val="A4A3A4"/>
          </p15:clr>
        </p15:guide>
        <p15:guide id="6" orient="horz" pos="1162">
          <p15:clr>
            <a:srgbClr val="A4A3A4"/>
          </p15:clr>
        </p15:guide>
        <p15:guide id="7" orient="horz" pos="387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06">
          <p15:clr>
            <a:srgbClr val="A4A3A4"/>
          </p15:clr>
        </p15:guide>
        <p15:guide id="2" pos="225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石 广峥" initials="石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BFBF"/>
    <a:srgbClr val="0094BC"/>
    <a:srgbClr val="00E6A0"/>
    <a:srgbClr val="00B4E5"/>
    <a:srgbClr val="439AA1"/>
    <a:srgbClr val="439CAA"/>
    <a:srgbClr val="4093A0"/>
    <a:srgbClr val="40939F"/>
    <a:srgbClr val="3E92B7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40" autoAdjust="0"/>
    <p:restoredTop sz="89522" autoAdjust="0"/>
  </p:normalViewPr>
  <p:slideViewPr>
    <p:cSldViewPr snapToObjects="1">
      <p:cViewPr varScale="1">
        <p:scale>
          <a:sx n="65" d="100"/>
          <a:sy n="65" d="100"/>
        </p:scale>
        <p:origin x="858" y="66"/>
      </p:cViewPr>
      <p:guideLst>
        <p:guide orient="horz" pos="255"/>
        <p:guide pos="7302"/>
        <p:guide pos="2182"/>
        <p:guide pos="3872"/>
        <p:guide orient="horz" pos="782"/>
        <p:guide orient="horz" pos="1162"/>
        <p:guide orient="horz" pos="387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7962"/>
    </p:cViewPr>
  </p:sorterViewPr>
  <p:notesViewPr>
    <p:cSldViewPr snapToObjects="1">
      <p:cViewPr varScale="1">
        <p:scale>
          <a:sx n="109" d="100"/>
          <a:sy n="109" d="100"/>
        </p:scale>
        <p:origin x="4384" y="192"/>
      </p:cViewPr>
      <p:guideLst>
        <p:guide orient="horz" pos="3206"/>
        <p:guide pos="225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231C0EDC-3B04-4D43-AC98-A606493C474D}" type="datetimeFigureOut">
              <a:rPr lang="en-US" sz="1100">
                <a:latin typeface="Arial" panose="020B0604020202020204" pitchFamily="34" charset="0"/>
                <a:cs typeface="Arial" panose="020B0604020202020204" pitchFamily="34" charset="0"/>
              </a:rPr>
              <a:t>9/3/2019</a:t>
            </a:fld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pPr lvl="0"/>
            <a:r>
              <a:rPr lang="en-US" sz="900" cap="all" dirty="0">
                <a:solidFill>
                  <a:srgbClr val="93959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2011 LENOVO CONFIDENTIAL.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127F3538-DD9D-4F25-8311-592750C50641}" type="slidenum"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23CF275-28B3-497F-9AED-85D5F023BA5C}" type="datetimeFigureOut">
              <a:rPr lang="en-US" smtClean="0"/>
              <a:t>9/3/2019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900" cap="all" dirty="0">
                <a:solidFill>
                  <a:srgbClr val="939598"/>
                </a:solidFill>
              </a:rPr>
              <a:t>2011 LENOVO CONFIDENTIAL.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AED87EB-65D7-4500-873C-410831173A82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165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765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365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5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565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165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87EB-65D7-4500-873C-410831173A82}" type="slidenum">
              <a:rPr lang="en-US" smtClean="0"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87EB-65D7-4500-873C-410831173A82}" type="slidenum">
              <a:rPr lang="en-US" smtClean="0"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87EB-65D7-4500-873C-410831173A82}" type="slidenum">
              <a:rPr lang="en-US" smtClean="0"/>
              <a:t>3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3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0638" y="1"/>
            <a:ext cx="12209463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1547494" y="493948"/>
            <a:ext cx="11176317" cy="741680"/>
          </a:xfrm>
          <a:prstGeom prst="rect">
            <a:avLst/>
          </a:prstGeom>
          <a:solidFill>
            <a:srgbClr val="00E6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/>
          </a:p>
        </p:txBody>
      </p:sp>
      <p:sp>
        <p:nvSpPr>
          <p:cNvPr id="6" name="剪去单角的矩形 2"/>
          <p:cNvSpPr/>
          <p:nvPr userDrawn="1"/>
        </p:nvSpPr>
        <p:spPr>
          <a:xfrm flipV="1">
            <a:off x="0" y="0"/>
            <a:ext cx="1828800" cy="802640"/>
          </a:xfrm>
          <a:prstGeom prst="snip1Rect">
            <a:avLst>
              <a:gd name="adj" fmla="val 36920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/>
          </a:p>
        </p:txBody>
      </p:sp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84" y="242334"/>
            <a:ext cx="1545529" cy="3179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1547494" y="493948"/>
            <a:ext cx="11862117" cy="741680"/>
          </a:xfrm>
          <a:prstGeom prst="rect">
            <a:avLst/>
          </a:prstGeom>
          <a:solidFill>
            <a:srgbClr val="00E6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/>
          </a:p>
        </p:txBody>
      </p:sp>
      <p:sp>
        <p:nvSpPr>
          <p:cNvPr id="6" name="剪去单角的矩形 2"/>
          <p:cNvSpPr/>
          <p:nvPr userDrawn="1"/>
        </p:nvSpPr>
        <p:spPr>
          <a:xfrm flipV="1">
            <a:off x="0" y="0"/>
            <a:ext cx="1828800" cy="802640"/>
          </a:xfrm>
          <a:prstGeom prst="snip1Rect">
            <a:avLst>
              <a:gd name="adj" fmla="val 36920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/>
          </a:p>
        </p:txBody>
      </p:sp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84" y="242334"/>
            <a:ext cx="1545529" cy="3179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/>
        </p:nvGrpSpPr>
        <p:grpSpPr>
          <a:xfrm>
            <a:off x="370447" y="342900"/>
            <a:ext cx="685800" cy="685800"/>
            <a:chOff x="2132012" y="914400"/>
            <a:chExt cx="1295400" cy="1295400"/>
          </a:xfrm>
        </p:grpSpPr>
        <p:sp>
          <p:nvSpPr>
            <p:cNvPr id="10" name="矩形 9"/>
            <p:cNvSpPr/>
            <p:nvPr/>
          </p:nvSpPr>
          <p:spPr>
            <a:xfrm>
              <a:off x="2436812" y="1219200"/>
              <a:ext cx="990600" cy="990600"/>
            </a:xfrm>
            <a:prstGeom prst="rect">
              <a:avLst/>
            </a:prstGeom>
            <a:solidFill>
              <a:srgbClr val="00E6A0"/>
            </a:solidFill>
            <a:effectLst>
              <a:outerShdw blurRad="38100" dist="25400" dir="2700000" algn="tl" rotWithShape="0">
                <a:prstClr val="black">
                  <a:alpha val="24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kumimoji="1" lang="zh-CN" altLang="en-US" sz="7200" dirty="0">
                <a:solidFill>
                  <a:srgbClr val="333D48"/>
                </a:solidFill>
                <a:ea typeface="FZLanTingHeiS-B-GB" panose="02000000000000000000" pitchFamily="2" charset="-122"/>
                <a:cs typeface="+mn-ea"/>
                <a:sym typeface="+mn-lt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2132012" y="914400"/>
              <a:ext cx="990600" cy="990600"/>
            </a:xfrm>
            <a:prstGeom prst="rect">
              <a:avLst/>
            </a:prstGeom>
            <a:solidFill>
              <a:srgbClr val="00B4E5"/>
            </a:solidFill>
            <a:effectLst>
              <a:outerShdw blurRad="38100" dist="25400" dir="2700000" algn="tl" rotWithShape="0">
                <a:prstClr val="black">
                  <a:alpha val="24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l"/>
              <a:endParaRPr kumimoji="1" lang="zh-CN" altLang="en-US" sz="7200" dirty="0">
                <a:solidFill>
                  <a:srgbClr val="333D48"/>
                </a:solidFill>
                <a:latin typeface="FZLanTingHeiS-B-GB" panose="02000000000000000000" pitchFamily="2" charset="-122"/>
                <a:ea typeface="FZLanTingHeiS-B-GB" panose="02000000000000000000" pitchFamily="2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_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RED">
    <p:bg>
      <p:bgPr>
        <a:solidFill>
          <a:srgbClr val="00B4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No Background">
    <p:bg>
      <p:bgPr>
        <a:solidFill>
          <a:srgbClr val="00E6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3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0637" y="1"/>
            <a:ext cx="12209463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1547495" y="493948"/>
            <a:ext cx="11176317" cy="741680"/>
          </a:xfrm>
          <a:prstGeom prst="rect">
            <a:avLst/>
          </a:prstGeom>
          <a:solidFill>
            <a:srgbClr val="00E6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/>
          </a:p>
        </p:txBody>
      </p:sp>
      <p:sp>
        <p:nvSpPr>
          <p:cNvPr id="6" name="剪去单角的矩形 2"/>
          <p:cNvSpPr/>
          <p:nvPr userDrawn="1"/>
        </p:nvSpPr>
        <p:spPr>
          <a:xfrm flipV="1">
            <a:off x="0" y="0"/>
            <a:ext cx="1828800" cy="802640"/>
          </a:xfrm>
          <a:prstGeom prst="snip1Rect">
            <a:avLst>
              <a:gd name="adj" fmla="val 3692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/>
          </a:p>
        </p:txBody>
      </p:sp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84" y="242334"/>
            <a:ext cx="1545529" cy="3179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1547495" y="493948"/>
            <a:ext cx="10947717" cy="741680"/>
          </a:xfrm>
          <a:prstGeom prst="rect">
            <a:avLst/>
          </a:prstGeom>
          <a:solidFill>
            <a:srgbClr val="00E6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/>
          </a:p>
        </p:txBody>
      </p:sp>
      <p:sp>
        <p:nvSpPr>
          <p:cNvPr id="6" name="剪去单角的矩形 2"/>
          <p:cNvSpPr/>
          <p:nvPr userDrawn="1"/>
        </p:nvSpPr>
        <p:spPr>
          <a:xfrm flipV="1">
            <a:off x="0" y="0"/>
            <a:ext cx="1828800" cy="802640"/>
          </a:xfrm>
          <a:prstGeom prst="snip1Rect">
            <a:avLst>
              <a:gd name="adj" fmla="val 3692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/>
          </a:p>
        </p:txBody>
      </p:sp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84" y="242334"/>
            <a:ext cx="1545529" cy="3179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1547494" y="493948"/>
            <a:ext cx="11176317" cy="741680"/>
          </a:xfrm>
          <a:prstGeom prst="rect">
            <a:avLst/>
          </a:prstGeom>
          <a:solidFill>
            <a:srgbClr val="00E6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剪去单角的矩形 2"/>
          <p:cNvSpPr/>
          <p:nvPr userDrawn="1"/>
        </p:nvSpPr>
        <p:spPr>
          <a:xfrm flipV="1">
            <a:off x="0" y="0"/>
            <a:ext cx="1828800" cy="802640"/>
          </a:xfrm>
          <a:prstGeom prst="snip1Rect">
            <a:avLst>
              <a:gd name="adj" fmla="val 3692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83" y="242334"/>
            <a:ext cx="1545529" cy="3179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/>
        </p:nvGrpSpPr>
        <p:grpSpPr>
          <a:xfrm>
            <a:off x="370447" y="342900"/>
            <a:ext cx="685800" cy="685800"/>
            <a:chOff x="2132012" y="914400"/>
            <a:chExt cx="1295400" cy="1295400"/>
          </a:xfrm>
        </p:grpSpPr>
        <p:sp>
          <p:nvSpPr>
            <p:cNvPr id="10" name="矩形 9"/>
            <p:cNvSpPr/>
            <p:nvPr/>
          </p:nvSpPr>
          <p:spPr>
            <a:xfrm>
              <a:off x="2436812" y="1219200"/>
              <a:ext cx="990600" cy="990600"/>
            </a:xfrm>
            <a:prstGeom prst="rect">
              <a:avLst/>
            </a:prstGeom>
            <a:solidFill>
              <a:srgbClr val="00E6A0"/>
            </a:solidFill>
            <a:effectLst>
              <a:outerShdw blurRad="38100" dist="25400" dir="2700000" algn="tl" rotWithShape="0">
                <a:prstClr val="black">
                  <a:alpha val="24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kumimoji="1" lang="zh-CN" altLang="en-US" sz="7200" dirty="0">
                <a:solidFill>
                  <a:srgbClr val="333D48"/>
                </a:solidFill>
                <a:ea typeface="FZLanTingHeiS-B-GB" panose="02000000000000000000" pitchFamily="2" charset="-122"/>
                <a:cs typeface="+mn-ea"/>
                <a:sym typeface="+mn-lt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2132012" y="914400"/>
              <a:ext cx="990600" cy="990600"/>
            </a:xfrm>
            <a:prstGeom prst="rect">
              <a:avLst/>
            </a:prstGeom>
            <a:solidFill>
              <a:srgbClr val="00B4E5"/>
            </a:solidFill>
            <a:effectLst>
              <a:outerShdw blurRad="38100" dist="25400" dir="2700000" algn="tl" rotWithShape="0">
                <a:prstClr val="black">
                  <a:alpha val="24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l"/>
              <a:endParaRPr kumimoji="1" lang="zh-CN" altLang="en-US" sz="7200" dirty="0">
                <a:solidFill>
                  <a:srgbClr val="333D48"/>
                </a:solidFill>
                <a:latin typeface="FZLanTingHeiS-B-GB" panose="02000000000000000000" pitchFamily="2" charset="-122"/>
                <a:ea typeface="FZLanTingHeiS-B-GB" panose="02000000000000000000" pitchFamily="2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_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RED">
    <p:bg>
      <p:bgPr>
        <a:solidFill>
          <a:srgbClr val="00B4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No Background">
    <p:bg>
      <p:bgPr>
        <a:solidFill>
          <a:srgbClr val="00E6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Only - No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reeform 5"/>
          <p:cNvSpPr>
            <a:spLocks noChangeAspect="1" noEditPoints="1"/>
          </p:cNvSpPr>
          <p:nvPr/>
        </p:nvSpPr>
        <p:spPr>
          <a:xfrm>
            <a:off x="204790" y="423867"/>
            <a:ext cx="201613" cy="200025"/>
          </a:xfrm>
          <a:custGeom>
            <a:avLst/>
            <a:gdLst/>
            <a:ahLst/>
            <a:cxnLst>
              <a:cxn ang="0">
                <a:pos x="100293" y="0"/>
              </a:cxn>
              <a:cxn ang="0">
                <a:pos x="0" y="100293"/>
              </a:cxn>
              <a:cxn ang="0">
                <a:pos x="100293" y="200587"/>
              </a:cxn>
              <a:cxn ang="0">
                <a:pos x="200587" y="100293"/>
              </a:cxn>
              <a:cxn ang="0">
                <a:pos x="100293" y="0"/>
              </a:cxn>
              <a:cxn ang="0">
                <a:pos x="156598" y="102346"/>
              </a:cxn>
              <a:cxn ang="0">
                <a:pos x="142668" y="116275"/>
              </a:cxn>
              <a:cxn ang="0">
                <a:pos x="116275" y="116275"/>
              </a:cxn>
              <a:cxn ang="0">
                <a:pos x="116275" y="142668"/>
              </a:cxn>
              <a:cxn ang="0">
                <a:pos x="102346" y="156598"/>
              </a:cxn>
              <a:cxn ang="0">
                <a:pos x="98240" y="156598"/>
              </a:cxn>
              <a:cxn ang="0">
                <a:pos x="84457" y="142668"/>
              </a:cxn>
              <a:cxn ang="0">
                <a:pos x="84457" y="116275"/>
              </a:cxn>
              <a:cxn ang="0">
                <a:pos x="58064" y="116275"/>
              </a:cxn>
              <a:cxn ang="0">
                <a:pos x="44135" y="102346"/>
              </a:cxn>
              <a:cxn ang="0">
                <a:pos x="44135" y="98387"/>
              </a:cxn>
              <a:cxn ang="0">
                <a:pos x="58064" y="84457"/>
              </a:cxn>
              <a:cxn ang="0">
                <a:pos x="84457" y="84457"/>
              </a:cxn>
              <a:cxn ang="0">
                <a:pos x="84457" y="58064"/>
              </a:cxn>
              <a:cxn ang="0">
                <a:pos x="98240" y="44135"/>
              </a:cxn>
              <a:cxn ang="0">
                <a:pos x="102346" y="44135"/>
              </a:cxn>
              <a:cxn ang="0">
                <a:pos x="116275" y="58064"/>
              </a:cxn>
              <a:cxn ang="0">
                <a:pos x="116275" y="84457"/>
              </a:cxn>
              <a:cxn ang="0">
                <a:pos x="142668" y="84457"/>
              </a:cxn>
              <a:cxn ang="0">
                <a:pos x="156598" y="98387"/>
              </a:cxn>
              <a:cxn ang="0">
                <a:pos x="156598" y="102346"/>
              </a:cxn>
            </a:cxnLst>
            <a:rect l="0" t="0" r="0" b="0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</a:ln>
        </p:spPr>
        <p:txBody>
          <a:bodyPr lIns="121867" tIns="60933" rIns="121867" bIns="60933"/>
          <a:lstStyle/>
          <a:p>
            <a:endParaRPr lang="zh-CN" altLang="en-US" sz="1800" dirty="0"/>
          </a:p>
        </p:txBody>
      </p:sp>
      <p:sp>
        <p:nvSpPr>
          <p:cNvPr id="12" name="Rectangle 11"/>
          <p:cNvSpPr/>
          <p:nvPr/>
        </p:nvSpPr>
        <p:spPr bwMode="gray">
          <a:xfrm>
            <a:off x="11749088" y="6396041"/>
            <a:ext cx="442913" cy="322263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67" tIns="60933" rIns="121867" bIns="60933" rtlCol="0" anchor="ctr"/>
          <a:lstStyle/>
          <a:p>
            <a:pPr algn="ctr" fontAlgn="auto"/>
            <a:endParaRPr lang="en-US" sz="1800" strike="noStrike" noProof="1"/>
          </a:p>
        </p:txBody>
      </p:sp>
      <p:sp>
        <p:nvSpPr>
          <p:cNvPr id="5124" name="TextBox slide number"/>
          <p:cNvSpPr txBox="1"/>
          <p:nvPr/>
        </p:nvSpPr>
        <p:spPr>
          <a:xfrm>
            <a:off x="11749089" y="6389691"/>
            <a:ext cx="449262" cy="246063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b"/>
          <a:lstStyle/>
          <a:p>
            <a:pPr lvl="0" algn="ctr"/>
            <a:fld id="{9A0DB2DC-4C9A-4742-B13C-FB6460FD3503}" type="slidenum">
              <a:rPr lang="en-US" altLang="en-US" sz="1000">
                <a:solidFill>
                  <a:schemeClr val="bg1"/>
                </a:solidFill>
              </a:rPr>
              <a:t>‹#›</a:t>
            </a:fld>
            <a:endParaRPr lang="en-US" altLang="en-US" sz="1000" dirty="0">
              <a:solidFill>
                <a:schemeClr val="bg1"/>
              </a:solidFill>
            </a:endParaRPr>
          </a:p>
        </p:txBody>
      </p:sp>
      <p:pic>
        <p:nvPicPr>
          <p:cNvPr id="5125" name="Picture 1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-5400000">
            <a:off x="11304416" y="5505510"/>
            <a:ext cx="1332259" cy="44279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793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7930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fontAlgn="auto"/>
            <a:r>
              <a:rPr lang="en-US" strike="noStrike" noProof="1"/>
              <a:t>Click To Edit Master Title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>
          <a:xfrm>
            <a:off x="549275" y="6473875"/>
            <a:ext cx="2413001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>
              <a:defRPr cap="none"/>
            </a:lvl1pPr>
          </a:lstStyle>
          <a:p>
            <a:r>
              <a:rPr lang="en-US" sz="1000" noProof="1">
                <a:solidFill>
                  <a:srgbClr val="939598"/>
                </a:solidFill>
                <a:latin typeface="+mn-lt"/>
                <a:ea typeface="+mn-ea"/>
                <a:cs typeface="Arial" panose="020B0604020202020204" pitchFamily="34" charset="0"/>
              </a:rPr>
              <a:t>2015 Lenovo Internal. All rights reserved.</a:t>
            </a:r>
            <a:endParaRPr lang="en-US" sz="1000" noProof="1">
              <a:solidFill>
                <a:srgbClr val="939598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4114800" cy="15388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2018 Lenovo Internal. All rights reserved.</a:t>
            </a:r>
            <a:endParaRPr lang="en-US" dirty="0"/>
          </a:p>
        </p:txBody>
      </p:sp>
      <p:sp>
        <p:nvSpPr>
          <p:cNvPr id="56" name="Title 16"/>
          <p:cNvSpPr>
            <a:spLocks noGrp="1"/>
          </p:cNvSpPr>
          <p:nvPr userDrawn="1">
            <p:ph type="title" hasCustomPrompt="1"/>
          </p:nvPr>
        </p:nvSpPr>
        <p:spPr bwMode="gray">
          <a:xfrm>
            <a:off x="548640" y="1437136"/>
            <a:ext cx="9960236" cy="3026868"/>
          </a:xfrm>
          <a:prstGeom prst="rect">
            <a:avLst/>
          </a:prstGeom>
        </p:spPr>
        <p:txBody>
          <a:bodyPr lIns="0" tIns="60949" rIns="121899" bIns="60949" anchor="b" anchorCtr="0"/>
          <a:lstStyle>
            <a:lvl1pPr marL="0" algn="l" defTabSz="1219200" rtl="0" eaLnBrk="1" latinLnBrk="0" hangingPunct="1">
              <a:lnSpc>
                <a:spcPts val="7000"/>
              </a:lnSpc>
              <a:spcBef>
                <a:spcPct val="0"/>
              </a:spcBef>
              <a:buNone/>
              <a:defRPr lang="en-US" sz="8000" b="1" kern="1200" cap="none" spc="-15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Presentation</a:t>
            </a:r>
            <a:br>
              <a:rPr lang="en-US" dirty="0" smtClean="0"/>
            </a:br>
            <a:r>
              <a:rPr lang="en-US" dirty="0" smtClean="0"/>
              <a:t>Title Here</a:t>
            </a:r>
            <a:br>
              <a:rPr lang="en-US" dirty="0" smtClean="0"/>
            </a:br>
            <a:r>
              <a:rPr lang="en-US" dirty="0" smtClean="0"/>
              <a:t>Three Lines</a:t>
            </a:r>
            <a:endParaRPr lang="en-US" dirty="0"/>
          </a:p>
        </p:txBody>
      </p:sp>
      <p:sp>
        <p:nvSpPr>
          <p:cNvPr id="55" name="Subtitle 2"/>
          <p:cNvSpPr>
            <a:spLocks noGrp="1"/>
          </p:cNvSpPr>
          <p:nvPr userDrawn="1">
            <p:ph type="subTitle" idx="1" hasCustomPrompt="1"/>
          </p:nvPr>
        </p:nvSpPr>
        <p:spPr bwMode="gray">
          <a:xfrm>
            <a:off x="548640" y="5205790"/>
            <a:ext cx="9949796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9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600" b="0" kern="1200" cap="none" spc="0" baseline="0" dirty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Speaker Name | Date</a:t>
            </a:r>
          </a:p>
        </p:txBody>
      </p:sp>
      <p:grpSp>
        <p:nvGrpSpPr>
          <p:cNvPr id="2118" name="Group 2117"/>
          <p:cNvGrpSpPr/>
          <p:nvPr userDrawn="1"/>
        </p:nvGrpSpPr>
        <p:grpSpPr>
          <a:xfrm rot="16200000">
            <a:off x="10141743" y="2414686"/>
            <a:ext cx="3070226" cy="1023937"/>
            <a:chOff x="12801600" y="2792413"/>
            <a:chExt cx="3070226" cy="1023937"/>
          </a:xfrm>
        </p:grpSpPr>
        <p:sp>
          <p:nvSpPr>
            <p:cNvPr id="122" name="Freeform 137"/>
            <p:cNvSpPr/>
            <p:nvPr userDrawn="1"/>
          </p:nvSpPr>
          <p:spPr bwMode="auto">
            <a:xfrm>
              <a:off x="15401925" y="3484563"/>
              <a:ext cx="469900" cy="293687"/>
            </a:xfrm>
            <a:custGeom>
              <a:avLst/>
              <a:gdLst>
                <a:gd name="T0" fmla="*/ 295 w 296"/>
                <a:gd name="T1" fmla="*/ 0 h 185"/>
                <a:gd name="T2" fmla="*/ 0 w 296"/>
                <a:gd name="T3" fmla="*/ 2 h 185"/>
                <a:gd name="T4" fmla="*/ 108 w 296"/>
                <a:gd name="T5" fmla="*/ 185 h 185"/>
                <a:gd name="T6" fmla="*/ 295 w 296"/>
                <a:gd name="T7" fmla="*/ 128 h 185"/>
                <a:gd name="T8" fmla="*/ 296 w 296"/>
                <a:gd name="T9" fmla="*/ 128 h 185"/>
                <a:gd name="T10" fmla="*/ 296 w 296"/>
                <a:gd name="T11" fmla="*/ 0 h 185"/>
                <a:gd name="T12" fmla="*/ 295 w 296"/>
                <a:gd name="T1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6" h="185">
                  <a:moveTo>
                    <a:pt x="295" y="0"/>
                  </a:moveTo>
                  <a:lnTo>
                    <a:pt x="0" y="2"/>
                  </a:lnTo>
                  <a:lnTo>
                    <a:pt x="108" y="185"/>
                  </a:lnTo>
                  <a:lnTo>
                    <a:pt x="295" y="128"/>
                  </a:lnTo>
                  <a:lnTo>
                    <a:pt x="296" y="128"/>
                  </a:lnTo>
                  <a:lnTo>
                    <a:pt x="296" y="0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FFDC00"/>
            </a:solidFill>
            <a:ln w="3175">
              <a:solidFill>
                <a:srgbClr val="FFDC00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3" name="Freeform 138"/>
            <p:cNvSpPr/>
            <p:nvPr userDrawn="1"/>
          </p:nvSpPr>
          <p:spPr bwMode="auto">
            <a:xfrm>
              <a:off x="14303375" y="2792413"/>
              <a:ext cx="806450" cy="171450"/>
            </a:xfrm>
            <a:custGeom>
              <a:avLst/>
              <a:gdLst>
                <a:gd name="T0" fmla="*/ 100 w 508"/>
                <a:gd name="T1" fmla="*/ 9 h 108"/>
                <a:gd name="T2" fmla="*/ 0 w 508"/>
                <a:gd name="T3" fmla="*/ 108 h 108"/>
                <a:gd name="T4" fmla="*/ 465 w 508"/>
                <a:gd name="T5" fmla="*/ 9 h 108"/>
                <a:gd name="T6" fmla="*/ 508 w 508"/>
                <a:gd name="T7" fmla="*/ 0 h 108"/>
                <a:gd name="T8" fmla="*/ 109 w 508"/>
                <a:gd name="T9" fmla="*/ 0 h 108"/>
                <a:gd name="T10" fmla="*/ 100 w 508"/>
                <a:gd name="T11" fmla="*/ 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8" h="108">
                  <a:moveTo>
                    <a:pt x="100" y="9"/>
                  </a:moveTo>
                  <a:lnTo>
                    <a:pt x="0" y="108"/>
                  </a:lnTo>
                  <a:lnTo>
                    <a:pt x="465" y="9"/>
                  </a:lnTo>
                  <a:lnTo>
                    <a:pt x="508" y="0"/>
                  </a:lnTo>
                  <a:lnTo>
                    <a:pt x="109" y="0"/>
                  </a:lnTo>
                  <a:lnTo>
                    <a:pt x="100" y="9"/>
                  </a:lnTo>
                  <a:close/>
                </a:path>
              </a:pathLst>
            </a:custGeom>
            <a:solidFill>
              <a:srgbClr val="FFDC00"/>
            </a:solidFill>
            <a:ln w="3175">
              <a:solidFill>
                <a:srgbClr val="FFDC00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4" name="Freeform 139"/>
            <p:cNvSpPr/>
            <p:nvPr userDrawn="1"/>
          </p:nvSpPr>
          <p:spPr bwMode="auto">
            <a:xfrm>
              <a:off x="12812713" y="3275013"/>
              <a:ext cx="393700" cy="541337"/>
            </a:xfrm>
            <a:custGeom>
              <a:avLst/>
              <a:gdLst>
                <a:gd name="T0" fmla="*/ 66 w 248"/>
                <a:gd name="T1" fmla="*/ 0 h 341"/>
                <a:gd name="T2" fmla="*/ 3 w 248"/>
                <a:gd name="T3" fmla="*/ 329 h 341"/>
                <a:gd name="T4" fmla="*/ 0 w 248"/>
                <a:gd name="T5" fmla="*/ 341 h 341"/>
                <a:gd name="T6" fmla="*/ 3 w 248"/>
                <a:gd name="T7" fmla="*/ 341 h 341"/>
                <a:gd name="T8" fmla="*/ 192 w 248"/>
                <a:gd name="T9" fmla="*/ 341 h 341"/>
                <a:gd name="T10" fmla="*/ 248 w 248"/>
                <a:gd name="T11" fmla="*/ 341 h 341"/>
                <a:gd name="T12" fmla="*/ 245 w 248"/>
                <a:gd name="T13" fmla="*/ 336 h 341"/>
                <a:gd name="T14" fmla="*/ 66 w 248"/>
                <a:gd name="T15" fmla="*/ 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8" h="341">
                  <a:moveTo>
                    <a:pt x="66" y="0"/>
                  </a:moveTo>
                  <a:lnTo>
                    <a:pt x="3" y="329"/>
                  </a:lnTo>
                  <a:lnTo>
                    <a:pt x="0" y="341"/>
                  </a:lnTo>
                  <a:lnTo>
                    <a:pt x="3" y="341"/>
                  </a:lnTo>
                  <a:lnTo>
                    <a:pt x="192" y="341"/>
                  </a:lnTo>
                  <a:lnTo>
                    <a:pt x="248" y="341"/>
                  </a:lnTo>
                  <a:lnTo>
                    <a:pt x="245" y="336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FFDC00"/>
            </a:solidFill>
            <a:ln w="3175">
              <a:solidFill>
                <a:srgbClr val="FFDC00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5" name="Freeform 140"/>
            <p:cNvSpPr/>
            <p:nvPr userDrawn="1"/>
          </p:nvSpPr>
          <p:spPr bwMode="auto">
            <a:xfrm>
              <a:off x="15241588" y="3487738"/>
              <a:ext cx="168275" cy="328612"/>
            </a:xfrm>
            <a:custGeom>
              <a:avLst/>
              <a:gdLst>
                <a:gd name="T0" fmla="*/ 101 w 106"/>
                <a:gd name="T1" fmla="*/ 0 h 207"/>
                <a:gd name="T2" fmla="*/ 0 w 106"/>
                <a:gd name="T3" fmla="*/ 171 h 207"/>
                <a:gd name="T4" fmla="*/ 20 w 106"/>
                <a:gd name="T5" fmla="*/ 207 h 207"/>
                <a:gd name="T6" fmla="*/ 106 w 106"/>
                <a:gd name="T7" fmla="*/ 207 h 207"/>
                <a:gd name="T8" fmla="*/ 101 w 106"/>
                <a:gd name="T9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207">
                  <a:moveTo>
                    <a:pt x="101" y="0"/>
                  </a:moveTo>
                  <a:lnTo>
                    <a:pt x="0" y="171"/>
                  </a:lnTo>
                  <a:lnTo>
                    <a:pt x="20" y="207"/>
                  </a:lnTo>
                  <a:lnTo>
                    <a:pt x="106" y="207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36C21"/>
            </a:solidFill>
            <a:ln w="3175">
              <a:solidFill>
                <a:srgbClr val="F36C21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6" name="Freeform 141"/>
            <p:cNvSpPr/>
            <p:nvPr userDrawn="1"/>
          </p:nvSpPr>
          <p:spPr bwMode="auto">
            <a:xfrm>
              <a:off x="14303375" y="2963863"/>
              <a:ext cx="268288" cy="741362"/>
            </a:xfrm>
            <a:custGeom>
              <a:avLst/>
              <a:gdLst>
                <a:gd name="T0" fmla="*/ 30 w 169"/>
                <a:gd name="T1" fmla="*/ 467 h 467"/>
                <a:gd name="T2" fmla="*/ 169 w 169"/>
                <a:gd name="T3" fmla="*/ 103 h 467"/>
                <a:gd name="T4" fmla="*/ 0 w 169"/>
                <a:gd name="T5" fmla="*/ 0 h 467"/>
                <a:gd name="T6" fmla="*/ 30 w 169"/>
                <a:gd name="T7" fmla="*/ 467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9" h="467">
                  <a:moveTo>
                    <a:pt x="30" y="467"/>
                  </a:moveTo>
                  <a:lnTo>
                    <a:pt x="169" y="103"/>
                  </a:lnTo>
                  <a:lnTo>
                    <a:pt x="0" y="0"/>
                  </a:lnTo>
                  <a:lnTo>
                    <a:pt x="30" y="467"/>
                  </a:lnTo>
                  <a:close/>
                </a:path>
              </a:pathLst>
            </a:custGeom>
            <a:solidFill>
              <a:srgbClr val="F36C21"/>
            </a:solidFill>
            <a:ln w="3175">
              <a:solidFill>
                <a:srgbClr val="F36C21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7" name="Freeform 142"/>
            <p:cNvSpPr/>
            <p:nvPr userDrawn="1"/>
          </p:nvSpPr>
          <p:spPr bwMode="auto">
            <a:xfrm>
              <a:off x="12801600" y="3275013"/>
              <a:ext cx="115888" cy="541337"/>
            </a:xfrm>
            <a:custGeom>
              <a:avLst/>
              <a:gdLst>
                <a:gd name="T0" fmla="*/ 0 w 73"/>
                <a:gd name="T1" fmla="*/ 82 h 341"/>
                <a:gd name="T2" fmla="*/ 0 w 73"/>
                <a:gd name="T3" fmla="*/ 341 h 341"/>
                <a:gd name="T4" fmla="*/ 6 w 73"/>
                <a:gd name="T5" fmla="*/ 341 h 341"/>
                <a:gd name="T6" fmla="*/ 7 w 73"/>
                <a:gd name="T7" fmla="*/ 341 h 341"/>
                <a:gd name="T8" fmla="*/ 10 w 73"/>
                <a:gd name="T9" fmla="*/ 329 h 341"/>
                <a:gd name="T10" fmla="*/ 73 w 73"/>
                <a:gd name="T11" fmla="*/ 0 h 341"/>
                <a:gd name="T12" fmla="*/ 10 w 73"/>
                <a:gd name="T13" fmla="*/ 71 h 341"/>
                <a:gd name="T14" fmla="*/ 0 w 73"/>
                <a:gd name="T15" fmla="*/ 82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341">
                  <a:moveTo>
                    <a:pt x="0" y="82"/>
                  </a:moveTo>
                  <a:lnTo>
                    <a:pt x="0" y="341"/>
                  </a:lnTo>
                  <a:lnTo>
                    <a:pt x="6" y="341"/>
                  </a:lnTo>
                  <a:lnTo>
                    <a:pt x="7" y="341"/>
                  </a:lnTo>
                  <a:lnTo>
                    <a:pt x="10" y="329"/>
                  </a:lnTo>
                  <a:lnTo>
                    <a:pt x="73" y="0"/>
                  </a:lnTo>
                  <a:lnTo>
                    <a:pt x="10" y="71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F36C21"/>
            </a:solidFill>
            <a:ln w="3175">
              <a:solidFill>
                <a:srgbClr val="F36C21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8" name="Freeform 143"/>
            <p:cNvSpPr/>
            <p:nvPr userDrawn="1"/>
          </p:nvSpPr>
          <p:spPr bwMode="auto">
            <a:xfrm>
              <a:off x="12917488" y="2963863"/>
              <a:ext cx="1385888" cy="311150"/>
            </a:xfrm>
            <a:custGeom>
              <a:avLst/>
              <a:gdLst>
                <a:gd name="T0" fmla="*/ 655 w 873"/>
                <a:gd name="T1" fmla="*/ 187 h 196"/>
                <a:gd name="T2" fmla="*/ 873 w 873"/>
                <a:gd name="T3" fmla="*/ 0 h 196"/>
                <a:gd name="T4" fmla="*/ 0 w 873"/>
                <a:gd name="T5" fmla="*/ 196 h 196"/>
                <a:gd name="T6" fmla="*/ 655 w 873"/>
                <a:gd name="T7" fmla="*/ 187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73" h="196">
                  <a:moveTo>
                    <a:pt x="655" y="187"/>
                  </a:moveTo>
                  <a:lnTo>
                    <a:pt x="873" y="0"/>
                  </a:lnTo>
                  <a:lnTo>
                    <a:pt x="0" y="196"/>
                  </a:lnTo>
                  <a:lnTo>
                    <a:pt x="655" y="187"/>
                  </a:lnTo>
                  <a:close/>
                </a:path>
              </a:pathLst>
            </a:custGeom>
            <a:solidFill>
              <a:srgbClr val="6EBE4C"/>
            </a:solidFill>
            <a:ln w="3175">
              <a:solidFill>
                <a:srgbClr val="6EBE4C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9" name="Freeform 144"/>
            <p:cNvSpPr/>
            <p:nvPr userDrawn="1"/>
          </p:nvSpPr>
          <p:spPr bwMode="auto">
            <a:xfrm>
              <a:off x="14351000" y="2792413"/>
              <a:ext cx="822325" cy="912812"/>
            </a:xfrm>
            <a:custGeom>
              <a:avLst/>
              <a:gdLst>
                <a:gd name="T0" fmla="*/ 513 w 518"/>
                <a:gd name="T1" fmla="*/ 0 h 575"/>
                <a:gd name="T2" fmla="*/ 505 w 518"/>
                <a:gd name="T3" fmla="*/ 9 h 575"/>
                <a:gd name="T4" fmla="*/ 499 w 518"/>
                <a:gd name="T5" fmla="*/ 16 h 575"/>
                <a:gd name="T6" fmla="*/ 0 w 518"/>
                <a:gd name="T7" fmla="*/ 575 h 575"/>
                <a:gd name="T8" fmla="*/ 410 w 518"/>
                <a:gd name="T9" fmla="*/ 246 h 575"/>
                <a:gd name="T10" fmla="*/ 512 w 518"/>
                <a:gd name="T11" fmla="*/ 14 h 575"/>
                <a:gd name="T12" fmla="*/ 514 w 518"/>
                <a:gd name="T13" fmla="*/ 9 h 575"/>
                <a:gd name="T14" fmla="*/ 518 w 518"/>
                <a:gd name="T15" fmla="*/ 0 h 575"/>
                <a:gd name="T16" fmla="*/ 513 w 518"/>
                <a:gd name="T17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8" h="575">
                  <a:moveTo>
                    <a:pt x="513" y="0"/>
                  </a:moveTo>
                  <a:lnTo>
                    <a:pt x="505" y="9"/>
                  </a:lnTo>
                  <a:lnTo>
                    <a:pt x="499" y="16"/>
                  </a:lnTo>
                  <a:lnTo>
                    <a:pt x="0" y="575"/>
                  </a:lnTo>
                  <a:lnTo>
                    <a:pt x="410" y="246"/>
                  </a:lnTo>
                  <a:lnTo>
                    <a:pt x="512" y="14"/>
                  </a:lnTo>
                  <a:lnTo>
                    <a:pt x="514" y="9"/>
                  </a:lnTo>
                  <a:lnTo>
                    <a:pt x="518" y="0"/>
                  </a:lnTo>
                  <a:lnTo>
                    <a:pt x="513" y="0"/>
                  </a:lnTo>
                  <a:close/>
                </a:path>
              </a:pathLst>
            </a:custGeom>
            <a:solidFill>
              <a:srgbClr val="6EBE4C"/>
            </a:solidFill>
            <a:ln w="3175">
              <a:solidFill>
                <a:srgbClr val="6EBE4C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0" name="Freeform 145"/>
            <p:cNvSpPr/>
            <p:nvPr userDrawn="1"/>
          </p:nvSpPr>
          <p:spPr bwMode="auto">
            <a:xfrm>
              <a:off x="12801600" y="3143250"/>
              <a:ext cx="115888" cy="131762"/>
            </a:xfrm>
            <a:custGeom>
              <a:avLst/>
              <a:gdLst>
                <a:gd name="T0" fmla="*/ 0 w 73"/>
                <a:gd name="T1" fmla="*/ 0 h 83"/>
                <a:gd name="T2" fmla="*/ 0 w 73"/>
                <a:gd name="T3" fmla="*/ 52 h 83"/>
                <a:gd name="T4" fmla="*/ 10 w 73"/>
                <a:gd name="T5" fmla="*/ 56 h 83"/>
                <a:gd name="T6" fmla="*/ 73 w 73"/>
                <a:gd name="T7" fmla="*/ 83 h 83"/>
                <a:gd name="T8" fmla="*/ 10 w 73"/>
                <a:gd name="T9" fmla="*/ 11 h 83"/>
                <a:gd name="T10" fmla="*/ 0 w 73"/>
                <a:gd name="T1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83">
                  <a:moveTo>
                    <a:pt x="0" y="0"/>
                  </a:moveTo>
                  <a:lnTo>
                    <a:pt x="0" y="52"/>
                  </a:lnTo>
                  <a:lnTo>
                    <a:pt x="10" y="56"/>
                  </a:lnTo>
                  <a:lnTo>
                    <a:pt x="73" y="83"/>
                  </a:lnTo>
                  <a:lnTo>
                    <a:pt x="1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BE4C"/>
            </a:solidFill>
            <a:ln w="3175">
              <a:solidFill>
                <a:srgbClr val="6EBE4C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1" name="Freeform 146"/>
            <p:cNvSpPr/>
            <p:nvPr userDrawn="1"/>
          </p:nvSpPr>
          <p:spPr bwMode="auto">
            <a:xfrm>
              <a:off x="15228888" y="2792413"/>
              <a:ext cx="642938" cy="136525"/>
            </a:xfrm>
            <a:custGeom>
              <a:avLst/>
              <a:gdLst>
                <a:gd name="T0" fmla="*/ 404 w 405"/>
                <a:gd name="T1" fmla="*/ 0 h 86"/>
                <a:gd name="T2" fmla="*/ 40 w 405"/>
                <a:gd name="T3" fmla="*/ 0 h 86"/>
                <a:gd name="T4" fmla="*/ 0 w 405"/>
                <a:gd name="T5" fmla="*/ 0 h 86"/>
                <a:gd name="T6" fmla="*/ 14 w 405"/>
                <a:gd name="T7" fmla="*/ 4 h 86"/>
                <a:gd name="T8" fmla="*/ 30 w 405"/>
                <a:gd name="T9" fmla="*/ 9 h 86"/>
                <a:gd name="T10" fmla="*/ 290 w 405"/>
                <a:gd name="T11" fmla="*/ 86 h 86"/>
                <a:gd name="T12" fmla="*/ 404 w 405"/>
                <a:gd name="T13" fmla="*/ 44 h 86"/>
                <a:gd name="T14" fmla="*/ 405 w 405"/>
                <a:gd name="T15" fmla="*/ 43 h 86"/>
                <a:gd name="T16" fmla="*/ 405 w 405"/>
                <a:gd name="T17" fmla="*/ 9 h 86"/>
                <a:gd name="T18" fmla="*/ 405 w 405"/>
                <a:gd name="T19" fmla="*/ 0 h 86"/>
                <a:gd name="T20" fmla="*/ 404 w 405"/>
                <a:gd name="T2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86">
                  <a:moveTo>
                    <a:pt x="404" y="0"/>
                  </a:moveTo>
                  <a:lnTo>
                    <a:pt x="40" y="0"/>
                  </a:lnTo>
                  <a:lnTo>
                    <a:pt x="0" y="0"/>
                  </a:lnTo>
                  <a:lnTo>
                    <a:pt x="14" y="4"/>
                  </a:lnTo>
                  <a:lnTo>
                    <a:pt x="30" y="9"/>
                  </a:lnTo>
                  <a:lnTo>
                    <a:pt x="290" y="86"/>
                  </a:lnTo>
                  <a:lnTo>
                    <a:pt x="404" y="44"/>
                  </a:lnTo>
                  <a:lnTo>
                    <a:pt x="405" y="43"/>
                  </a:lnTo>
                  <a:lnTo>
                    <a:pt x="405" y="9"/>
                  </a:lnTo>
                  <a:lnTo>
                    <a:pt x="405" y="0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2" name="Freeform 147"/>
            <p:cNvSpPr/>
            <p:nvPr userDrawn="1"/>
          </p:nvSpPr>
          <p:spPr bwMode="auto">
            <a:xfrm>
              <a:off x="12917488" y="3260725"/>
              <a:ext cx="1433513" cy="444500"/>
            </a:xfrm>
            <a:custGeom>
              <a:avLst/>
              <a:gdLst>
                <a:gd name="T0" fmla="*/ 0 w 903"/>
                <a:gd name="T1" fmla="*/ 9 h 280"/>
                <a:gd name="T2" fmla="*/ 903 w 903"/>
                <a:gd name="T3" fmla="*/ 280 h 280"/>
                <a:gd name="T4" fmla="*/ 655 w 903"/>
                <a:gd name="T5" fmla="*/ 0 h 280"/>
                <a:gd name="T6" fmla="*/ 0 w 903"/>
                <a:gd name="T7" fmla="*/ 9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3" h="280">
                  <a:moveTo>
                    <a:pt x="0" y="9"/>
                  </a:moveTo>
                  <a:lnTo>
                    <a:pt x="903" y="280"/>
                  </a:lnTo>
                  <a:lnTo>
                    <a:pt x="655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3" name="Freeform 148"/>
            <p:cNvSpPr/>
            <p:nvPr userDrawn="1"/>
          </p:nvSpPr>
          <p:spPr bwMode="auto">
            <a:xfrm>
              <a:off x="14303375" y="2792413"/>
              <a:ext cx="173038" cy="171450"/>
            </a:xfrm>
            <a:custGeom>
              <a:avLst/>
              <a:gdLst>
                <a:gd name="T0" fmla="*/ 109 w 109"/>
                <a:gd name="T1" fmla="*/ 0 h 108"/>
                <a:gd name="T2" fmla="*/ 26 w 109"/>
                <a:gd name="T3" fmla="*/ 0 h 108"/>
                <a:gd name="T4" fmla="*/ 24 w 109"/>
                <a:gd name="T5" fmla="*/ 9 h 108"/>
                <a:gd name="T6" fmla="*/ 0 w 109"/>
                <a:gd name="T7" fmla="*/ 108 h 108"/>
                <a:gd name="T8" fmla="*/ 100 w 109"/>
                <a:gd name="T9" fmla="*/ 9 h 108"/>
                <a:gd name="T10" fmla="*/ 109 w 109"/>
                <a:gd name="T1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" h="108">
                  <a:moveTo>
                    <a:pt x="109" y="0"/>
                  </a:moveTo>
                  <a:lnTo>
                    <a:pt x="26" y="0"/>
                  </a:lnTo>
                  <a:lnTo>
                    <a:pt x="24" y="9"/>
                  </a:lnTo>
                  <a:lnTo>
                    <a:pt x="0" y="108"/>
                  </a:lnTo>
                  <a:lnTo>
                    <a:pt x="100" y="9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chemeClr val="accent5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4" name="Freeform 149"/>
            <p:cNvSpPr/>
            <p:nvPr userDrawn="1"/>
          </p:nvSpPr>
          <p:spPr bwMode="auto">
            <a:xfrm>
              <a:off x="14351000" y="3487738"/>
              <a:ext cx="1050925" cy="271462"/>
            </a:xfrm>
            <a:custGeom>
              <a:avLst/>
              <a:gdLst>
                <a:gd name="T0" fmla="*/ 561 w 662"/>
                <a:gd name="T1" fmla="*/ 171 h 171"/>
                <a:gd name="T2" fmla="*/ 662 w 662"/>
                <a:gd name="T3" fmla="*/ 0 h 171"/>
                <a:gd name="T4" fmla="*/ 0 w 662"/>
                <a:gd name="T5" fmla="*/ 137 h 171"/>
                <a:gd name="T6" fmla="*/ 561 w 662"/>
                <a:gd name="T7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2" h="171">
                  <a:moveTo>
                    <a:pt x="561" y="171"/>
                  </a:moveTo>
                  <a:lnTo>
                    <a:pt x="662" y="0"/>
                  </a:lnTo>
                  <a:lnTo>
                    <a:pt x="0" y="137"/>
                  </a:lnTo>
                  <a:lnTo>
                    <a:pt x="561" y="171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5" name="Freeform 150"/>
            <p:cNvSpPr/>
            <p:nvPr userDrawn="1"/>
          </p:nvSpPr>
          <p:spPr bwMode="auto">
            <a:xfrm>
              <a:off x="12801600" y="3275013"/>
              <a:ext cx="115888" cy="130175"/>
            </a:xfrm>
            <a:custGeom>
              <a:avLst/>
              <a:gdLst>
                <a:gd name="T0" fmla="*/ 0 w 73"/>
                <a:gd name="T1" fmla="*/ 29 h 82"/>
                <a:gd name="T2" fmla="*/ 0 w 73"/>
                <a:gd name="T3" fmla="*/ 82 h 82"/>
                <a:gd name="T4" fmla="*/ 10 w 73"/>
                <a:gd name="T5" fmla="*/ 71 h 82"/>
                <a:gd name="T6" fmla="*/ 73 w 73"/>
                <a:gd name="T7" fmla="*/ 0 h 82"/>
                <a:gd name="T8" fmla="*/ 10 w 73"/>
                <a:gd name="T9" fmla="*/ 25 h 82"/>
                <a:gd name="T10" fmla="*/ 0 w 73"/>
                <a:gd name="T11" fmla="*/ 29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82">
                  <a:moveTo>
                    <a:pt x="0" y="29"/>
                  </a:moveTo>
                  <a:lnTo>
                    <a:pt x="0" y="82"/>
                  </a:lnTo>
                  <a:lnTo>
                    <a:pt x="10" y="71"/>
                  </a:lnTo>
                  <a:lnTo>
                    <a:pt x="73" y="0"/>
                  </a:lnTo>
                  <a:lnTo>
                    <a:pt x="10" y="25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6" name="Freeform 151"/>
            <p:cNvSpPr/>
            <p:nvPr userDrawn="1"/>
          </p:nvSpPr>
          <p:spPr bwMode="auto">
            <a:xfrm>
              <a:off x="12801600" y="2792413"/>
              <a:ext cx="322263" cy="482600"/>
            </a:xfrm>
            <a:custGeom>
              <a:avLst/>
              <a:gdLst>
                <a:gd name="T0" fmla="*/ 203 w 203"/>
                <a:gd name="T1" fmla="*/ 0 h 304"/>
                <a:gd name="T2" fmla="*/ 0 w 203"/>
                <a:gd name="T3" fmla="*/ 0 h 304"/>
                <a:gd name="T4" fmla="*/ 0 w 203"/>
                <a:gd name="T5" fmla="*/ 98 h 304"/>
                <a:gd name="T6" fmla="*/ 10 w 203"/>
                <a:gd name="T7" fmla="*/ 126 h 304"/>
                <a:gd name="T8" fmla="*/ 73 w 203"/>
                <a:gd name="T9" fmla="*/ 304 h 304"/>
                <a:gd name="T10" fmla="*/ 199 w 203"/>
                <a:gd name="T11" fmla="*/ 9 h 304"/>
                <a:gd name="T12" fmla="*/ 203 w 203"/>
                <a:gd name="T13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3" h="304">
                  <a:moveTo>
                    <a:pt x="203" y="0"/>
                  </a:moveTo>
                  <a:lnTo>
                    <a:pt x="0" y="0"/>
                  </a:lnTo>
                  <a:lnTo>
                    <a:pt x="0" y="98"/>
                  </a:lnTo>
                  <a:lnTo>
                    <a:pt x="10" y="126"/>
                  </a:lnTo>
                  <a:lnTo>
                    <a:pt x="73" y="304"/>
                  </a:lnTo>
                  <a:lnTo>
                    <a:pt x="199" y="9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7" name="Freeform 152"/>
            <p:cNvSpPr/>
            <p:nvPr userDrawn="1"/>
          </p:nvSpPr>
          <p:spPr bwMode="auto">
            <a:xfrm>
              <a:off x="14351000" y="2792413"/>
              <a:ext cx="814388" cy="912812"/>
            </a:xfrm>
            <a:custGeom>
              <a:avLst/>
              <a:gdLst>
                <a:gd name="T0" fmla="*/ 490 w 513"/>
                <a:gd name="T1" fmla="*/ 9 h 575"/>
                <a:gd name="T2" fmla="*/ 468 w 513"/>
                <a:gd name="T3" fmla="*/ 22 h 575"/>
                <a:gd name="T4" fmla="*/ 139 w 513"/>
                <a:gd name="T5" fmla="*/ 211 h 575"/>
                <a:gd name="T6" fmla="*/ 0 w 513"/>
                <a:gd name="T7" fmla="*/ 575 h 575"/>
                <a:gd name="T8" fmla="*/ 499 w 513"/>
                <a:gd name="T9" fmla="*/ 16 h 575"/>
                <a:gd name="T10" fmla="*/ 505 w 513"/>
                <a:gd name="T11" fmla="*/ 9 h 575"/>
                <a:gd name="T12" fmla="*/ 513 w 513"/>
                <a:gd name="T13" fmla="*/ 0 h 575"/>
                <a:gd name="T14" fmla="*/ 505 w 513"/>
                <a:gd name="T15" fmla="*/ 0 h 575"/>
                <a:gd name="T16" fmla="*/ 490 w 513"/>
                <a:gd name="T17" fmla="*/ 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3" h="575">
                  <a:moveTo>
                    <a:pt x="490" y="9"/>
                  </a:moveTo>
                  <a:lnTo>
                    <a:pt x="468" y="22"/>
                  </a:lnTo>
                  <a:lnTo>
                    <a:pt x="139" y="211"/>
                  </a:lnTo>
                  <a:lnTo>
                    <a:pt x="0" y="575"/>
                  </a:lnTo>
                  <a:lnTo>
                    <a:pt x="499" y="16"/>
                  </a:lnTo>
                  <a:lnTo>
                    <a:pt x="505" y="9"/>
                  </a:lnTo>
                  <a:lnTo>
                    <a:pt x="513" y="0"/>
                  </a:lnTo>
                  <a:lnTo>
                    <a:pt x="505" y="0"/>
                  </a:lnTo>
                  <a:lnTo>
                    <a:pt x="490" y="9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8" name="Freeform 153"/>
            <p:cNvSpPr/>
            <p:nvPr userDrawn="1"/>
          </p:nvSpPr>
          <p:spPr bwMode="auto">
            <a:xfrm>
              <a:off x="15184438" y="2792413"/>
              <a:ext cx="504825" cy="695325"/>
            </a:xfrm>
            <a:custGeom>
              <a:avLst/>
              <a:gdLst>
                <a:gd name="T0" fmla="*/ 58 w 318"/>
                <a:gd name="T1" fmla="*/ 9 h 438"/>
                <a:gd name="T2" fmla="*/ 42 w 318"/>
                <a:gd name="T3" fmla="*/ 4 h 438"/>
                <a:gd name="T4" fmla="*/ 28 w 318"/>
                <a:gd name="T5" fmla="*/ 0 h 438"/>
                <a:gd name="T6" fmla="*/ 0 w 318"/>
                <a:gd name="T7" fmla="*/ 0 h 438"/>
                <a:gd name="T8" fmla="*/ 3 w 318"/>
                <a:gd name="T9" fmla="*/ 9 h 438"/>
                <a:gd name="T10" fmla="*/ 3 w 318"/>
                <a:gd name="T11" fmla="*/ 11 h 438"/>
                <a:gd name="T12" fmla="*/ 137 w 318"/>
                <a:gd name="T13" fmla="*/ 438 h 438"/>
                <a:gd name="T14" fmla="*/ 318 w 318"/>
                <a:gd name="T15" fmla="*/ 86 h 438"/>
                <a:gd name="T16" fmla="*/ 58 w 318"/>
                <a:gd name="T17" fmla="*/ 9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8" h="438">
                  <a:moveTo>
                    <a:pt x="58" y="9"/>
                  </a:moveTo>
                  <a:lnTo>
                    <a:pt x="42" y="4"/>
                  </a:lnTo>
                  <a:lnTo>
                    <a:pt x="28" y="0"/>
                  </a:lnTo>
                  <a:lnTo>
                    <a:pt x="0" y="0"/>
                  </a:lnTo>
                  <a:lnTo>
                    <a:pt x="3" y="9"/>
                  </a:lnTo>
                  <a:lnTo>
                    <a:pt x="3" y="11"/>
                  </a:lnTo>
                  <a:lnTo>
                    <a:pt x="137" y="438"/>
                  </a:lnTo>
                  <a:lnTo>
                    <a:pt x="318" y="86"/>
                  </a:lnTo>
                  <a:lnTo>
                    <a:pt x="58" y="9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9" name="Freeform 154"/>
            <p:cNvSpPr/>
            <p:nvPr userDrawn="1"/>
          </p:nvSpPr>
          <p:spPr bwMode="auto">
            <a:xfrm>
              <a:off x="13995400" y="3705225"/>
              <a:ext cx="639763" cy="111125"/>
            </a:xfrm>
            <a:custGeom>
              <a:avLst/>
              <a:gdLst>
                <a:gd name="T0" fmla="*/ 403 w 403"/>
                <a:gd name="T1" fmla="*/ 70 h 70"/>
                <a:gd name="T2" fmla="*/ 224 w 403"/>
                <a:gd name="T3" fmla="*/ 0 h 70"/>
                <a:gd name="T4" fmla="*/ 0 w 403"/>
                <a:gd name="T5" fmla="*/ 70 h 70"/>
                <a:gd name="T6" fmla="*/ 403 w 403"/>
                <a:gd name="T7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3" h="70">
                  <a:moveTo>
                    <a:pt x="403" y="70"/>
                  </a:moveTo>
                  <a:lnTo>
                    <a:pt x="224" y="0"/>
                  </a:lnTo>
                  <a:lnTo>
                    <a:pt x="0" y="70"/>
                  </a:lnTo>
                  <a:lnTo>
                    <a:pt x="403" y="70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0" name="Freeform 155"/>
            <p:cNvSpPr/>
            <p:nvPr userDrawn="1"/>
          </p:nvSpPr>
          <p:spPr bwMode="auto">
            <a:xfrm>
              <a:off x="12801600" y="2949575"/>
              <a:ext cx="115888" cy="325437"/>
            </a:xfrm>
            <a:custGeom>
              <a:avLst/>
              <a:gdLst>
                <a:gd name="T0" fmla="*/ 0 w 73"/>
                <a:gd name="T1" fmla="*/ 0 h 205"/>
                <a:gd name="T2" fmla="*/ 0 w 73"/>
                <a:gd name="T3" fmla="*/ 122 h 205"/>
                <a:gd name="T4" fmla="*/ 10 w 73"/>
                <a:gd name="T5" fmla="*/ 133 h 205"/>
                <a:gd name="T6" fmla="*/ 73 w 73"/>
                <a:gd name="T7" fmla="*/ 205 h 205"/>
                <a:gd name="T8" fmla="*/ 10 w 73"/>
                <a:gd name="T9" fmla="*/ 28 h 205"/>
                <a:gd name="T10" fmla="*/ 0 w 73"/>
                <a:gd name="T11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205">
                  <a:moveTo>
                    <a:pt x="0" y="0"/>
                  </a:moveTo>
                  <a:lnTo>
                    <a:pt x="0" y="122"/>
                  </a:lnTo>
                  <a:lnTo>
                    <a:pt x="10" y="133"/>
                  </a:lnTo>
                  <a:lnTo>
                    <a:pt x="73" y="205"/>
                  </a:lnTo>
                  <a:lnTo>
                    <a:pt x="10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1" name="Freeform 156"/>
            <p:cNvSpPr/>
            <p:nvPr userDrawn="1"/>
          </p:nvSpPr>
          <p:spPr bwMode="auto">
            <a:xfrm>
              <a:off x="13708063" y="2792413"/>
              <a:ext cx="595313" cy="171450"/>
            </a:xfrm>
            <a:custGeom>
              <a:avLst/>
              <a:gdLst>
                <a:gd name="T0" fmla="*/ 236 w 375"/>
                <a:gd name="T1" fmla="*/ 9 h 108"/>
                <a:gd name="T2" fmla="*/ 223 w 375"/>
                <a:gd name="T3" fmla="*/ 0 h 108"/>
                <a:gd name="T4" fmla="*/ 0 w 375"/>
                <a:gd name="T5" fmla="*/ 0 h 108"/>
                <a:gd name="T6" fmla="*/ 31 w 375"/>
                <a:gd name="T7" fmla="*/ 9 h 108"/>
                <a:gd name="T8" fmla="*/ 375 w 375"/>
                <a:gd name="T9" fmla="*/ 108 h 108"/>
                <a:gd name="T10" fmla="*/ 236 w 375"/>
                <a:gd name="T11" fmla="*/ 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5" h="108">
                  <a:moveTo>
                    <a:pt x="236" y="9"/>
                  </a:moveTo>
                  <a:lnTo>
                    <a:pt x="223" y="0"/>
                  </a:lnTo>
                  <a:lnTo>
                    <a:pt x="0" y="0"/>
                  </a:lnTo>
                  <a:lnTo>
                    <a:pt x="31" y="9"/>
                  </a:lnTo>
                  <a:lnTo>
                    <a:pt x="375" y="108"/>
                  </a:lnTo>
                  <a:lnTo>
                    <a:pt x="236" y="9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2" name="Freeform 157"/>
            <p:cNvSpPr/>
            <p:nvPr userDrawn="1"/>
          </p:nvSpPr>
          <p:spPr bwMode="auto">
            <a:xfrm>
              <a:off x="15401925" y="2860675"/>
              <a:ext cx="469900" cy="627062"/>
            </a:xfrm>
            <a:custGeom>
              <a:avLst/>
              <a:gdLst>
                <a:gd name="T0" fmla="*/ 295 w 296"/>
                <a:gd name="T1" fmla="*/ 1 h 395"/>
                <a:gd name="T2" fmla="*/ 181 w 296"/>
                <a:gd name="T3" fmla="*/ 43 h 395"/>
                <a:gd name="T4" fmla="*/ 0 w 296"/>
                <a:gd name="T5" fmla="*/ 395 h 395"/>
                <a:gd name="T6" fmla="*/ 295 w 296"/>
                <a:gd name="T7" fmla="*/ 120 h 395"/>
                <a:gd name="T8" fmla="*/ 296 w 296"/>
                <a:gd name="T9" fmla="*/ 119 h 395"/>
                <a:gd name="T10" fmla="*/ 296 w 296"/>
                <a:gd name="T11" fmla="*/ 0 h 395"/>
                <a:gd name="T12" fmla="*/ 295 w 296"/>
                <a:gd name="T13" fmla="*/ 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6" h="395">
                  <a:moveTo>
                    <a:pt x="295" y="1"/>
                  </a:moveTo>
                  <a:lnTo>
                    <a:pt x="181" y="43"/>
                  </a:lnTo>
                  <a:lnTo>
                    <a:pt x="0" y="395"/>
                  </a:lnTo>
                  <a:lnTo>
                    <a:pt x="295" y="120"/>
                  </a:lnTo>
                  <a:lnTo>
                    <a:pt x="296" y="119"/>
                  </a:lnTo>
                  <a:lnTo>
                    <a:pt x="296" y="0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3" name="Freeform 158"/>
            <p:cNvSpPr/>
            <p:nvPr userDrawn="1"/>
          </p:nvSpPr>
          <p:spPr bwMode="auto">
            <a:xfrm>
              <a:off x="15552738" y="3687763"/>
              <a:ext cx="319088" cy="128587"/>
            </a:xfrm>
            <a:custGeom>
              <a:avLst/>
              <a:gdLst>
                <a:gd name="T0" fmla="*/ 13 w 201"/>
                <a:gd name="T1" fmla="*/ 57 h 81"/>
                <a:gd name="T2" fmla="*/ 0 w 201"/>
                <a:gd name="T3" fmla="*/ 81 h 81"/>
                <a:gd name="T4" fmla="*/ 200 w 201"/>
                <a:gd name="T5" fmla="*/ 81 h 81"/>
                <a:gd name="T6" fmla="*/ 201 w 201"/>
                <a:gd name="T7" fmla="*/ 81 h 81"/>
                <a:gd name="T8" fmla="*/ 201 w 201"/>
                <a:gd name="T9" fmla="*/ 0 h 81"/>
                <a:gd name="T10" fmla="*/ 200 w 201"/>
                <a:gd name="T11" fmla="*/ 0 h 81"/>
                <a:gd name="T12" fmla="*/ 13 w 201"/>
                <a:gd name="T13" fmla="*/ 5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81">
                  <a:moveTo>
                    <a:pt x="13" y="57"/>
                  </a:moveTo>
                  <a:lnTo>
                    <a:pt x="0" y="81"/>
                  </a:lnTo>
                  <a:lnTo>
                    <a:pt x="200" y="81"/>
                  </a:lnTo>
                  <a:lnTo>
                    <a:pt x="201" y="81"/>
                  </a:lnTo>
                  <a:lnTo>
                    <a:pt x="201" y="0"/>
                  </a:lnTo>
                  <a:lnTo>
                    <a:pt x="200" y="0"/>
                  </a:lnTo>
                  <a:lnTo>
                    <a:pt x="13" y="57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4" name="Freeform 159"/>
            <p:cNvSpPr/>
            <p:nvPr userDrawn="1"/>
          </p:nvSpPr>
          <p:spPr bwMode="auto">
            <a:xfrm>
              <a:off x="13303250" y="3705225"/>
              <a:ext cx="1047750" cy="111125"/>
            </a:xfrm>
            <a:custGeom>
              <a:avLst/>
              <a:gdLst>
                <a:gd name="T0" fmla="*/ 436 w 660"/>
                <a:gd name="T1" fmla="*/ 70 h 70"/>
                <a:gd name="T2" fmla="*/ 660 w 660"/>
                <a:gd name="T3" fmla="*/ 0 h 70"/>
                <a:gd name="T4" fmla="*/ 0 w 660"/>
                <a:gd name="T5" fmla="*/ 70 h 70"/>
                <a:gd name="T6" fmla="*/ 436 w 660"/>
                <a:gd name="T7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0" h="70">
                  <a:moveTo>
                    <a:pt x="436" y="70"/>
                  </a:moveTo>
                  <a:lnTo>
                    <a:pt x="660" y="0"/>
                  </a:lnTo>
                  <a:lnTo>
                    <a:pt x="0" y="70"/>
                  </a:lnTo>
                  <a:lnTo>
                    <a:pt x="436" y="70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5" name="Freeform 160"/>
            <p:cNvSpPr/>
            <p:nvPr userDrawn="1"/>
          </p:nvSpPr>
          <p:spPr bwMode="auto">
            <a:xfrm>
              <a:off x="12917488" y="2792413"/>
              <a:ext cx="555625" cy="482600"/>
            </a:xfrm>
            <a:custGeom>
              <a:avLst/>
              <a:gdLst>
                <a:gd name="T0" fmla="*/ 350 w 350"/>
                <a:gd name="T1" fmla="*/ 0 h 304"/>
                <a:gd name="T2" fmla="*/ 130 w 350"/>
                <a:gd name="T3" fmla="*/ 0 h 304"/>
                <a:gd name="T4" fmla="*/ 126 w 350"/>
                <a:gd name="T5" fmla="*/ 9 h 304"/>
                <a:gd name="T6" fmla="*/ 0 w 350"/>
                <a:gd name="T7" fmla="*/ 304 h 304"/>
                <a:gd name="T8" fmla="*/ 339 w 350"/>
                <a:gd name="T9" fmla="*/ 9 h 304"/>
                <a:gd name="T10" fmla="*/ 350 w 350"/>
                <a:gd name="T11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0" h="304">
                  <a:moveTo>
                    <a:pt x="350" y="0"/>
                  </a:moveTo>
                  <a:lnTo>
                    <a:pt x="130" y="0"/>
                  </a:lnTo>
                  <a:lnTo>
                    <a:pt x="126" y="9"/>
                  </a:lnTo>
                  <a:lnTo>
                    <a:pt x="0" y="304"/>
                  </a:lnTo>
                  <a:lnTo>
                    <a:pt x="339" y="9"/>
                  </a:lnTo>
                  <a:lnTo>
                    <a:pt x="350" y="0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6" name="Freeform 161"/>
            <p:cNvSpPr/>
            <p:nvPr userDrawn="1"/>
          </p:nvSpPr>
          <p:spPr bwMode="auto">
            <a:xfrm>
              <a:off x="15401925" y="3276600"/>
              <a:ext cx="469900" cy="211137"/>
            </a:xfrm>
            <a:custGeom>
              <a:avLst/>
              <a:gdLst>
                <a:gd name="T0" fmla="*/ 295 w 296"/>
                <a:gd name="T1" fmla="*/ 0 h 133"/>
                <a:gd name="T2" fmla="*/ 0 w 296"/>
                <a:gd name="T3" fmla="*/ 133 h 133"/>
                <a:gd name="T4" fmla="*/ 295 w 296"/>
                <a:gd name="T5" fmla="*/ 131 h 133"/>
                <a:gd name="T6" fmla="*/ 296 w 296"/>
                <a:gd name="T7" fmla="*/ 131 h 133"/>
                <a:gd name="T8" fmla="*/ 296 w 296"/>
                <a:gd name="T9" fmla="*/ 0 h 133"/>
                <a:gd name="T10" fmla="*/ 295 w 296"/>
                <a:gd name="T11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6" h="133">
                  <a:moveTo>
                    <a:pt x="295" y="0"/>
                  </a:moveTo>
                  <a:lnTo>
                    <a:pt x="0" y="133"/>
                  </a:lnTo>
                  <a:lnTo>
                    <a:pt x="295" y="131"/>
                  </a:lnTo>
                  <a:lnTo>
                    <a:pt x="296" y="131"/>
                  </a:lnTo>
                  <a:lnTo>
                    <a:pt x="296" y="0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7" name="Freeform 162"/>
            <p:cNvSpPr/>
            <p:nvPr userDrawn="1"/>
          </p:nvSpPr>
          <p:spPr bwMode="auto">
            <a:xfrm>
              <a:off x="14303375" y="2792413"/>
              <a:ext cx="849313" cy="334962"/>
            </a:xfrm>
            <a:custGeom>
              <a:avLst/>
              <a:gdLst>
                <a:gd name="T0" fmla="*/ 498 w 535"/>
                <a:gd name="T1" fmla="*/ 22 h 211"/>
                <a:gd name="T2" fmla="*/ 520 w 535"/>
                <a:gd name="T3" fmla="*/ 9 h 211"/>
                <a:gd name="T4" fmla="*/ 535 w 535"/>
                <a:gd name="T5" fmla="*/ 0 h 211"/>
                <a:gd name="T6" fmla="*/ 508 w 535"/>
                <a:gd name="T7" fmla="*/ 0 h 211"/>
                <a:gd name="T8" fmla="*/ 465 w 535"/>
                <a:gd name="T9" fmla="*/ 9 h 211"/>
                <a:gd name="T10" fmla="*/ 0 w 535"/>
                <a:gd name="T11" fmla="*/ 108 h 211"/>
                <a:gd name="T12" fmla="*/ 169 w 535"/>
                <a:gd name="T13" fmla="*/ 211 h 211"/>
                <a:gd name="T14" fmla="*/ 498 w 535"/>
                <a:gd name="T15" fmla="*/ 22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5" h="211">
                  <a:moveTo>
                    <a:pt x="498" y="22"/>
                  </a:moveTo>
                  <a:lnTo>
                    <a:pt x="520" y="9"/>
                  </a:lnTo>
                  <a:lnTo>
                    <a:pt x="535" y="0"/>
                  </a:lnTo>
                  <a:lnTo>
                    <a:pt x="508" y="0"/>
                  </a:lnTo>
                  <a:lnTo>
                    <a:pt x="465" y="9"/>
                  </a:lnTo>
                  <a:lnTo>
                    <a:pt x="0" y="108"/>
                  </a:lnTo>
                  <a:lnTo>
                    <a:pt x="169" y="211"/>
                  </a:lnTo>
                  <a:lnTo>
                    <a:pt x="498" y="22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8" name="Freeform 163"/>
            <p:cNvSpPr/>
            <p:nvPr userDrawn="1"/>
          </p:nvSpPr>
          <p:spPr bwMode="auto">
            <a:xfrm>
              <a:off x="14270038" y="2792413"/>
              <a:ext cx="74613" cy="171450"/>
            </a:xfrm>
            <a:custGeom>
              <a:avLst/>
              <a:gdLst>
                <a:gd name="T0" fmla="*/ 47 w 47"/>
                <a:gd name="T1" fmla="*/ 0 h 108"/>
                <a:gd name="T2" fmla="*/ 0 w 47"/>
                <a:gd name="T3" fmla="*/ 0 h 108"/>
                <a:gd name="T4" fmla="*/ 2 w 47"/>
                <a:gd name="T5" fmla="*/ 9 h 108"/>
                <a:gd name="T6" fmla="*/ 21 w 47"/>
                <a:gd name="T7" fmla="*/ 108 h 108"/>
                <a:gd name="T8" fmla="*/ 45 w 47"/>
                <a:gd name="T9" fmla="*/ 9 h 108"/>
                <a:gd name="T10" fmla="*/ 47 w 47"/>
                <a:gd name="T1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" h="108">
                  <a:moveTo>
                    <a:pt x="47" y="0"/>
                  </a:moveTo>
                  <a:lnTo>
                    <a:pt x="0" y="0"/>
                  </a:lnTo>
                  <a:lnTo>
                    <a:pt x="2" y="9"/>
                  </a:lnTo>
                  <a:lnTo>
                    <a:pt x="21" y="108"/>
                  </a:lnTo>
                  <a:lnTo>
                    <a:pt x="45" y="9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chemeClr val="accent1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9" name="Freeform 164"/>
            <p:cNvSpPr/>
            <p:nvPr userDrawn="1"/>
          </p:nvSpPr>
          <p:spPr bwMode="auto">
            <a:xfrm>
              <a:off x="14351000" y="3182938"/>
              <a:ext cx="1050925" cy="522287"/>
            </a:xfrm>
            <a:custGeom>
              <a:avLst/>
              <a:gdLst>
                <a:gd name="T0" fmla="*/ 0 w 662"/>
                <a:gd name="T1" fmla="*/ 329 h 329"/>
                <a:gd name="T2" fmla="*/ 662 w 662"/>
                <a:gd name="T3" fmla="*/ 192 h 329"/>
                <a:gd name="T4" fmla="*/ 410 w 662"/>
                <a:gd name="T5" fmla="*/ 0 h 329"/>
                <a:gd name="T6" fmla="*/ 0 w 662"/>
                <a:gd name="T7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2" h="329">
                  <a:moveTo>
                    <a:pt x="0" y="329"/>
                  </a:moveTo>
                  <a:lnTo>
                    <a:pt x="662" y="192"/>
                  </a:lnTo>
                  <a:lnTo>
                    <a:pt x="410" y="0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0" name="Freeform 165"/>
            <p:cNvSpPr/>
            <p:nvPr userDrawn="1"/>
          </p:nvSpPr>
          <p:spPr bwMode="auto">
            <a:xfrm>
              <a:off x="15401925" y="3487738"/>
              <a:ext cx="171450" cy="328612"/>
            </a:xfrm>
            <a:custGeom>
              <a:avLst/>
              <a:gdLst>
                <a:gd name="T0" fmla="*/ 95 w 108"/>
                <a:gd name="T1" fmla="*/ 207 h 207"/>
                <a:gd name="T2" fmla="*/ 108 w 108"/>
                <a:gd name="T3" fmla="*/ 183 h 207"/>
                <a:gd name="T4" fmla="*/ 0 w 108"/>
                <a:gd name="T5" fmla="*/ 0 h 207"/>
                <a:gd name="T6" fmla="*/ 5 w 108"/>
                <a:gd name="T7" fmla="*/ 207 h 207"/>
                <a:gd name="T8" fmla="*/ 95 w 108"/>
                <a:gd name="T9" fmla="*/ 207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207">
                  <a:moveTo>
                    <a:pt x="95" y="207"/>
                  </a:moveTo>
                  <a:lnTo>
                    <a:pt x="108" y="183"/>
                  </a:lnTo>
                  <a:lnTo>
                    <a:pt x="0" y="0"/>
                  </a:lnTo>
                  <a:lnTo>
                    <a:pt x="5" y="207"/>
                  </a:lnTo>
                  <a:lnTo>
                    <a:pt x="95" y="207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1" name="Freeform 166"/>
            <p:cNvSpPr/>
            <p:nvPr userDrawn="1"/>
          </p:nvSpPr>
          <p:spPr bwMode="auto">
            <a:xfrm>
              <a:off x="13957300" y="2963863"/>
              <a:ext cx="393700" cy="741362"/>
            </a:xfrm>
            <a:custGeom>
              <a:avLst/>
              <a:gdLst>
                <a:gd name="T0" fmla="*/ 0 w 248"/>
                <a:gd name="T1" fmla="*/ 187 h 467"/>
                <a:gd name="T2" fmla="*/ 248 w 248"/>
                <a:gd name="T3" fmla="*/ 467 h 467"/>
                <a:gd name="T4" fmla="*/ 218 w 248"/>
                <a:gd name="T5" fmla="*/ 0 h 467"/>
                <a:gd name="T6" fmla="*/ 0 w 248"/>
                <a:gd name="T7" fmla="*/ 187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8" h="467">
                  <a:moveTo>
                    <a:pt x="0" y="187"/>
                  </a:moveTo>
                  <a:lnTo>
                    <a:pt x="248" y="467"/>
                  </a:lnTo>
                  <a:lnTo>
                    <a:pt x="218" y="0"/>
                  </a:lnTo>
                  <a:lnTo>
                    <a:pt x="0" y="187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3" name="Freeform 167"/>
            <p:cNvSpPr/>
            <p:nvPr userDrawn="1"/>
          </p:nvSpPr>
          <p:spPr bwMode="auto">
            <a:xfrm>
              <a:off x="12801600" y="3225800"/>
              <a:ext cx="115888" cy="95250"/>
            </a:xfrm>
            <a:custGeom>
              <a:avLst/>
              <a:gdLst>
                <a:gd name="T0" fmla="*/ 0 w 73"/>
                <a:gd name="T1" fmla="*/ 0 h 60"/>
                <a:gd name="T2" fmla="*/ 0 w 73"/>
                <a:gd name="T3" fmla="*/ 60 h 60"/>
                <a:gd name="T4" fmla="*/ 10 w 73"/>
                <a:gd name="T5" fmla="*/ 56 h 60"/>
                <a:gd name="T6" fmla="*/ 73 w 73"/>
                <a:gd name="T7" fmla="*/ 31 h 60"/>
                <a:gd name="T8" fmla="*/ 10 w 73"/>
                <a:gd name="T9" fmla="*/ 4 h 60"/>
                <a:gd name="T10" fmla="*/ 0 w 73"/>
                <a:gd name="T1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60">
                  <a:moveTo>
                    <a:pt x="0" y="0"/>
                  </a:moveTo>
                  <a:lnTo>
                    <a:pt x="0" y="60"/>
                  </a:lnTo>
                  <a:lnTo>
                    <a:pt x="10" y="56"/>
                  </a:lnTo>
                  <a:lnTo>
                    <a:pt x="73" y="31"/>
                  </a:lnTo>
                  <a:lnTo>
                    <a:pt x="1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4" name="Freeform 168"/>
            <p:cNvSpPr/>
            <p:nvPr userDrawn="1"/>
          </p:nvSpPr>
          <p:spPr bwMode="auto">
            <a:xfrm>
              <a:off x="12917488" y="2792413"/>
              <a:ext cx="1385888" cy="482600"/>
            </a:xfrm>
            <a:custGeom>
              <a:avLst/>
              <a:gdLst>
                <a:gd name="T0" fmla="*/ 498 w 873"/>
                <a:gd name="T1" fmla="*/ 0 h 304"/>
                <a:gd name="T2" fmla="*/ 351 w 873"/>
                <a:gd name="T3" fmla="*/ 0 h 304"/>
                <a:gd name="T4" fmla="*/ 350 w 873"/>
                <a:gd name="T5" fmla="*/ 0 h 304"/>
                <a:gd name="T6" fmla="*/ 339 w 873"/>
                <a:gd name="T7" fmla="*/ 9 h 304"/>
                <a:gd name="T8" fmla="*/ 0 w 873"/>
                <a:gd name="T9" fmla="*/ 304 h 304"/>
                <a:gd name="T10" fmla="*/ 873 w 873"/>
                <a:gd name="T11" fmla="*/ 108 h 304"/>
                <a:gd name="T12" fmla="*/ 529 w 873"/>
                <a:gd name="T13" fmla="*/ 9 h 304"/>
                <a:gd name="T14" fmla="*/ 498 w 873"/>
                <a:gd name="T15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73" h="304">
                  <a:moveTo>
                    <a:pt x="498" y="0"/>
                  </a:moveTo>
                  <a:lnTo>
                    <a:pt x="351" y="0"/>
                  </a:lnTo>
                  <a:lnTo>
                    <a:pt x="350" y="0"/>
                  </a:lnTo>
                  <a:lnTo>
                    <a:pt x="339" y="9"/>
                  </a:lnTo>
                  <a:lnTo>
                    <a:pt x="0" y="304"/>
                  </a:lnTo>
                  <a:lnTo>
                    <a:pt x="873" y="108"/>
                  </a:lnTo>
                  <a:lnTo>
                    <a:pt x="529" y="9"/>
                  </a:lnTo>
                  <a:lnTo>
                    <a:pt x="498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5" name="Freeform 169"/>
            <p:cNvSpPr/>
            <p:nvPr userDrawn="1"/>
          </p:nvSpPr>
          <p:spPr bwMode="auto">
            <a:xfrm>
              <a:off x="15401925" y="3049588"/>
              <a:ext cx="469900" cy="438150"/>
            </a:xfrm>
            <a:custGeom>
              <a:avLst/>
              <a:gdLst>
                <a:gd name="T0" fmla="*/ 295 w 296"/>
                <a:gd name="T1" fmla="*/ 1 h 276"/>
                <a:gd name="T2" fmla="*/ 0 w 296"/>
                <a:gd name="T3" fmla="*/ 276 h 276"/>
                <a:gd name="T4" fmla="*/ 295 w 296"/>
                <a:gd name="T5" fmla="*/ 143 h 276"/>
                <a:gd name="T6" fmla="*/ 296 w 296"/>
                <a:gd name="T7" fmla="*/ 143 h 276"/>
                <a:gd name="T8" fmla="*/ 296 w 296"/>
                <a:gd name="T9" fmla="*/ 0 h 276"/>
                <a:gd name="T10" fmla="*/ 295 w 296"/>
                <a:gd name="T11" fmla="*/ 1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6" h="276">
                  <a:moveTo>
                    <a:pt x="295" y="1"/>
                  </a:moveTo>
                  <a:lnTo>
                    <a:pt x="0" y="276"/>
                  </a:lnTo>
                  <a:lnTo>
                    <a:pt x="295" y="143"/>
                  </a:lnTo>
                  <a:lnTo>
                    <a:pt x="296" y="143"/>
                  </a:lnTo>
                  <a:lnTo>
                    <a:pt x="296" y="0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6" name="Freeform 170"/>
            <p:cNvSpPr/>
            <p:nvPr userDrawn="1"/>
          </p:nvSpPr>
          <p:spPr bwMode="auto">
            <a:xfrm>
              <a:off x="15001875" y="2792413"/>
              <a:ext cx="400050" cy="695325"/>
            </a:xfrm>
            <a:custGeom>
              <a:avLst/>
              <a:gdLst>
                <a:gd name="T0" fmla="*/ 118 w 252"/>
                <a:gd name="T1" fmla="*/ 9 h 438"/>
                <a:gd name="T2" fmla="*/ 115 w 252"/>
                <a:gd name="T3" fmla="*/ 0 h 438"/>
                <a:gd name="T4" fmla="*/ 108 w 252"/>
                <a:gd name="T5" fmla="*/ 0 h 438"/>
                <a:gd name="T6" fmla="*/ 104 w 252"/>
                <a:gd name="T7" fmla="*/ 9 h 438"/>
                <a:gd name="T8" fmla="*/ 102 w 252"/>
                <a:gd name="T9" fmla="*/ 14 h 438"/>
                <a:gd name="T10" fmla="*/ 0 w 252"/>
                <a:gd name="T11" fmla="*/ 246 h 438"/>
                <a:gd name="T12" fmla="*/ 252 w 252"/>
                <a:gd name="T13" fmla="*/ 438 h 438"/>
                <a:gd name="T14" fmla="*/ 118 w 252"/>
                <a:gd name="T15" fmla="*/ 11 h 438"/>
                <a:gd name="T16" fmla="*/ 118 w 252"/>
                <a:gd name="T17" fmla="*/ 9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2" h="438">
                  <a:moveTo>
                    <a:pt x="118" y="9"/>
                  </a:moveTo>
                  <a:lnTo>
                    <a:pt x="115" y="0"/>
                  </a:lnTo>
                  <a:lnTo>
                    <a:pt x="108" y="0"/>
                  </a:lnTo>
                  <a:lnTo>
                    <a:pt x="104" y="9"/>
                  </a:lnTo>
                  <a:lnTo>
                    <a:pt x="102" y="14"/>
                  </a:lnTo>
                  <a:lnTo>
                    <a:pt x="0" y="246"/>
                  </a:lnTo>
                  <a:lnTo>
                    <a:pt x="252" y="438"/>
                  </a:lnTo>
                  <a:lnTo>
                    <a:pt x="118" y="11"/>
                  </a:lnTo>
                  <a:lnTo>
                    <a:pt x="118" y="9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7" name="Freeform 171"/>
            <p:cNvSpPr/>
            <p:nvPr userDrawn="1"/>
          </p:nvSpPr>
          <p:spPr bwMode="auto">
            <a:xfrm>
              <a:off x="14351000" y="3705225"/>
              <a:ext cx="922338" cy="111125"/>
            </a:xfrm>
            <a:custGeom>
              <a:avLst/>
              <a:gdLst>
                <a:gd name="T0" fmla="*/ 0 w 581"/>
                <a:gd name="T1" fmla="*/ 0 h 70"/>
                <a:gd name="T2" fmla="*/ 179 w 581"/>
                <a:gd name="T3" fmla="*/ 70 h 70"/>
                <a:gd name="T4" fmla="*/ 581 w 581"/>
                <a:gd name="T5" fmla="*/ 70 h 70"/>
                <a:gd name="T6" fmla="*/ 561 w 581"/>
                <a:gd name="T7" fmla="*/ 34 h 70"/>
                <a:gd name="T8" fmla="*/ 0 w 581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1" h="70">
                  <a:moveTo>
                    <a:pt x="0" y="0"/>
                  </a:moveTo>
                  <a:lnTo>
                    <a:pt x="179" y="70"/>
                  </a:lnTo>
                  <a:lnTo>
                    <a:pt x="581" y="70"/>
                  </a:lnTo>
                  <a:lnTo>
                    <a:pt x="561" y="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8" name="Freeform 172"/>
            <p:cNvSpPr/>
            <p:nvPr userDrawn="1"/>
          </p:nvSpPr>
          <p:spPr bwMode="auto">
            <a:xfrm>
              <a:off x="12917488" y="3275013"/>
              <a:ext cx="1433513" cy="541337"/>
            </a:xfrm>
            <a:custGeom>
              <a:avLst/>
              <a:gdLst>
                <a:gd name="T0" fmla="*/ 179 w 903"/>
                <a:gd name="T1" fmla="*/ 336 h 341"/>
                <a:gd name="T2" fmla="*/ 182 w 903"/>
                <a:gd name="T3" fmla="*/ 341 h 341"/>
                <a:gd name="T4" fmla="*/ 243 w 903"/>
                <a:gd name="T5" fmla="*/ 341 h 341"/>
                <a:gd name="T6" fmla="*/ 903 w 903"/>
                <a:gd name="T7" fmla="*/ 271 h 341"/>
                <a:gd name="T8" fmla="*/ 0 w 903"/>
                <a:gd name="T9" fmla="*/ 0 h 341"/>
                <a:gd name="T10" fmla="*/ 179 w 903"/>
                <a:gd name="T11" fmla="*/ 336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3" h="341">
                  <a:moveTo>
                    <a:pt x="179" y="336"/>
                  </a:moveTo>
                  <a:lnTo>
                    <a:pt x="182" y="341"/>
                  </a:lnTo>
                  <a:lnTo>
                    <a:pt x="243" y="341"/>
                  </a:lnTo>
                  <a:lnTo>
                    <a:pt x="903" y="271"/>
                  </a:lnTo>
                  <a:lnTo>
                    <a:pt x="0" y="0"/>
                  </a:lnTo>
                  <a:lnTo>
                    <a:pt x="179" y="336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9" name="Freeform 173"/>
            <p:cNvSpPr/>
            <p:nvPr userDrawn="1"/>
          </p:nvSpPr>
          <p:spPr bwMode="auto">
            <a:xfrm>
              <a:off x="14062075" y="2792413"/>
              <a:ext cx="241300" cy="171450"/>
            </a:xfrm>
            <a:custGeom>
              <a:avLst/>
              <a:gdLst>
                <a:gd name="T0" fmla="*/ 152 w 152"/>
                <a:gd name="T1" fmla="*/ 108 h 108"/>
                <a:gd name="T2" fmla="*/ 133 w 152"/>
                <a:gd name="T3" fmla="*/ 9 h 108"/>
                <a:gd name="T4" fmla="*/ 131 w 152"/>
                <a:gd name="T5" fmla="*/ 0 h 108"/>
                <a:gd name="T6" fmla="*/ 0 w 152"/>
                <a:gd name="T7" fmla="*/ 0 h 108"/>
                <a:gd name="T8" fmla="*/ 13 w 152"/>
                <a:gd name="T9" fmla="*/ 9 h 108"/>
                <a:gd name="T10" fmla="*/ 152 w 152"/>
                <a:gd name="T11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2" h="108">
                  <a:moveTo>
                    <a:pt x="152" y="108"/>
                  </a:moveTo>
                  <a:lnTo>
                    <a:pt x="133" y="9"/>
                  </a:lnTo>
                  <a:lnTo>
                    <a:pt x="131" y="0"/>
                  </a:lnTo>
                  <a:lnTo>
                    <a:pt x="0" y="0"/>
                  </a:lnTo>
                  <a:lnTo>
                    <a:pt x="13" y="9"/>
                  </a:lnTo>
                  <a:lnTo>
                    <a:pt x="152" y="108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112" name="Freeform 174"/>
            <p:cNvSpPr/>
            <p:nvPr userDrawn="1"/>
          </p:nvSpPr>
          <p:spPr bwMode="auto">
            <a:xfrm>
              <a:off x="13903325" y="3136900"/>
              <a:ext cx="395288" cy="400050"/>
            </a:xfrm>
            <a:custGeom>
              <a:avLst/>
              <a:gdLst>
                <a:gd name="T0" fmla="*/ 492 w 825"/>
                <a:gd name="T1" fmla="*/ 0 h 834"/>
                <a:gd name="T2" fmla="*/ 225 w 825"/>
                <a:gd name="T3" fmla="*/ 132 h 834"/>
                <a:gd name="T4" fmla="*/ 225 w 825"/>
                <a:gd name="T5" fmla="*/ 132 h 834"/>
                <a:gd name="T6" fmla="*/ 225 w 825"/>
                <a:gd name="T7" fmla="*/ 132 h 834"/>
                <a:gd name="T8" fmla="*/ 225 w 825"/>
                <a:gd name="T9" fmla="*/ 14 h 834"/>
                <a:gd name="T10" fmla="*/ 0 w 825"/>
                <a:gd name="T11" fmla="*/ 14 h 834"/>
                <a:gd name="T12" fmla="*/ 0 w 825"/>
                <a:gd name="T13" fmla="*/ 834 h 834"/>
                <a:gd name="T14" fmla="*/ 225 w 825"/>
                <a:gd name="T15" fmla="*/ 834 h 834"/>
                <a:gd name="T16" fmla="*/ 225 w 825"/>
                <a:gd name="T17" fmla="*/ 367 h 834"/>
                <a:gd name="T18" fmla="*/ 411 w 825"/>
                <a:gd name="T19" fmla="*/ 194 h 834"/>
                <a:gd name="T20" fmla="*/ 600 w 825"/>
                <a:gd name="T21" fmla="*/ 367 h 834"/>
                <a:gd name="T22" fmla="*/ 600 w 825"/>
                <a:gd name="T23" fmla="*/ 834 h 834"/>
                <a:gd name="T24" fmla="*/ 825 w 825"/>
                <a:gd name="T25" fmla="*/ 834 h 834"/>
                <a:gd name="T26" fmla="*/ 825 w 825"/>
                <a:gd name="T27" fmla="*/ 326 h 834"/>
                <a:gd name="T28" fmla="*/ 492 w 825"/>
                <a:gd name="T29" fmla="*/ 0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25" h="834">
                  <a:moveTo>
                    <a:pt x="492" y="0"/>
                  </a:moveTo>
                  <a:cubicBezTo>
                    <a:pt x="398" y="0"/>
                    <a:pt x="291" y="44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834"/>
                    <a:pt x="0" y="834"/>
                    <a:pt x="0" y="834"/>
                  </a:cubicBezTo>
                  <a:cubicBezTo>
                    <a:pt x="225" y="834"/>
                    <a:pt x="225" y="834"/>
                    <a:pt x="225" y="834"/>
                  </a:cubicBezTo>
                  <a:cubicBezTo>
                    <a:pt x="225" y="367"/>
                    <a:pt x="225" y="367"/>
                    <a:pt x="225" y="367"/>
                  </a:cubicBezTo>
                  <a:cubicBezTo>
                    <a:pt x="225" y="283"/>
                    <a:pt x="290" y="194"/>
                    <a:pt x="411" y="194"/>
                  </a:cubicBezTo>
                  <a:cubicBezTo>
                    <a:pt x="504" y="194"/>
                    <a:pt x="600" y="259"/>
                    <a:pt x="600" y="367"/>
                  </a:cubicBezTo>
                  <a:cubicBezTo>
                    <a:pt x="600" y="834"/>
                    <a:pt x="600" y="834"/>
                    <a:pt x="600" y="834"/>
                  </a:cubicBezTo>
                  <a:cubicBezTo>
                    <a:pt x="825" y="834"/>
                    <a:pt x="825" y="834"/>
                    <a:pt x="825" y="834"/>
                  </a:cubicBezTo>
                  <a:cubicBezTo>
                    <a:pt x="825" y="326"/>
                    <a:pt x="825" y="326"/>
                    <a:pt x="825" y="326"/>
                  </a:cubicBezTo>
                  <a:cubicBezTo>
                    <a:pt x="825" y="137"/>
                    <a:pt x="690" y="0"/>
                    <a:pt x="492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113" name="Freeform 175"/>
            <p:cNvSpPr/>
            <p:nvPr userDrawn="1"/>
          </p:nvSpPr>
          <p:spPr bwMode="auto">
            <a:xfrm>
              <a:off x="14747875" y="3143250"/>
              <a:ext cx="441325" cy="393700"/>
            </a:xfrm>
            <a:custGeom>
              <a:avLst/>
              <a:gdLst>
                <a:gd name="T0" fmla="*/ 200 w 278"/>
                <a:gd name="T1" fmla="*/ 0 h 248"/>
                <a:gd name="T2" fmla="*/ 139 w 278"/>
                <a:gd name="T3" fmla="*/ 169 h 248"/>
                <a:gd name="T4" fmla="*/ 77 w 278"/>
                <a:gd name="T5" fmla="*/ 0 h 248"/>
                <a:gd name="T6" fmla="*/ 0 w 278"/>
                <a:gd name="T7" fmla="*/ 0 h 248"/>
                <a:gd name="T8" fmla="*/ 102 w 278"/>
                <a:gd name="T9" fmla="*/ 248 h 248"/>
                <a:gd name="T10" fmla="*/ 176 w 278"/>
                <a:gd name="T11" fmla="*/ 248 h 248"/>
                <a:gd name="T12" fmla="*/ 278 w 278"/>
                <a:gd name="T13" fmla="*/ 0 h 248"/>
                <a:gd name="T14" fmla="*/ 200 w 278"/>
                <a:gd name="T15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8" h="248">
                  <a:moveTo>
                    <a:pt x="200" y="0"/>
                  </a:moveTo>
                  <a:lnTo>
                    <a:pt x="139" y="169"/>
                  </a:lnTo>
                  <a:lnTo>
                    <a:pt x="77" y="0"/>
                  </a:lnTo>
                  <a:lnTo>
                    <a:pt x="0" y="0"/>
                  </a:lnTo>
                  <a:lnTo>
                    <a:pt x="102" y="248"/>
                  </a:lnTo>
                  <a:lnTo>
                    <a:pt x="176" y="248"/>
                  </a:lnTo>
                  <a:lnTo>
                    <a:pt x="278" y="0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114" name="Freeform 176"/>
            <p:cNvSpPr>
              <a:spLocks noEditPoints="1"/>
            </p:cNvSpPr>
            <p:nvPr userDrawn="1"/>
          </p:nvSpPr>
          <p:spPr bwMode="auto">
            <a:xfrm>
              <a:off x="13454063" y="3136900"/>
              <a:ext cx="409575" cy="406400"/>
            </a:xfrm>
            <a:custGeom>
              <a:avLst/>
              <a:gdLst>
                <a:gd name="T0" fmla="*/ 697 w 856"/>
                <a:gd name="T1" fmla="*/ 582 h 848"/>
                <a:gd name="T2" fmla="*/ 462 w 856"/>
                <a:gd name="T3" fmla="*/ 669 h 848"/>
                <a:gd name="T4" fmla="*/ 280 w 856"/>
                <a:gd name="T5" fmla="*/ 602 h 848"/>
                <a:gd name="T6" fmla="*/ 856 w 856"/>
                <a:gd name="T7" fmla="*/ 363 h 848"/>
                <a:gd name="T8" fmla="*/ 758 w 856"/>
                <a:gd name="T9" fmla="*/ 135 h 848"/>
                <a:gd name="T10" fmla="*/ 434 w 856"/>
                <a:gd name="T11" fmla="*/ 0 h 848"/>
                <a:gd name="T12" fmla="*/ 0 w 856"/>
                <a:gd name="T13" fmla="*/ 424 h 848"/>
                <a:gd name="T14" fmla="*/ 459 w 856"/>
                <a:gd name="T15" fmla="*/ 848 h 848"/>
                <a:gd name="T16" fmla="*/ 840 w 856"/>
                <a:gd name="T17" fmla="*/ 691 h 848"/>
                <a:gd name="T18" fmla="*/ 697 w 856"/>
                <a:gd name="T19" fmla="*/ 582 h 848"/>
                <a:gd name="T20" fmla="*/ 265 w 856"/>
                <a:gd name="T21" fmla="*/ 261 h 848"/>
                <a:gd name="T22" fmla="*/ 438 w 856"/>
                <a:gd name="T23" fmla="*/ 179 h 848"/>
                <a:gd name="T24" fmla="*/ 612 w 856"/>
                <a:gd name="T25" fmla="*/ 294 h 848"/>
                <a:gd name="T26" fmla="*/ 219 w 856"/>
                <a:gd name="T27" fmla="*/ 457 h 848"/>
                <a:gd name="T28" fmla="*/ 265 w 856"/>
                <a:gd name="T29" fmla="*/ 261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6" h="848">
                  <a:moveTo>
                    <a:pt x="697" y="582"/>
                  </a:moveTo>
                  <a:cubicBezTo>
                    <a:pt x="602" y="652"/>
                    <a:pt x="548" y="669"/>
                    <a:pt x="462" y="669"/>
                  </a:cubicBezTo>
                  <a:cubicBezTo>
                    <a:pt x="384" y="669"/>
                    <a:pt x="323" y="645"/>
                    <a:pt x="280" y="602"/>
                  </a:cubicBezTo>
                  <a:cubicBezTo>
                    <a:pt x="856" y="363"/>
                    <a:pt x="856" y="363"/>
                    <a:pt x="856" y="363"/>
                  </a:cubicBezTo>
                  <a:cubicBezTo>
                    <a:pt x="843" y="275"/>
                    <a:pt x="810" y="195"/>
                    <a:pt x="758" y="135"/>
                  </a:cubicBezTo>
                  <a:cubicBezTo>
                    <a:pt x="682" y="47"/>
                    <a:pt x="570" y="0"/>
                    <a:pt x="434" y="0"/>
                  </a:cubicBezTo>
                  <a:cubicBezTo>
                    <a:pt x="186" y="0"/>
                    <a:pt x="0" y="183"/>
                    <a:pt x="0" y="424"/>
                  </a:cubicBezTo>
                  <a:cubicBezTo>
                    <a:pt x="0" y="672"/>
                    <a:pt x="187" y="848"/>
                    <a:pt x="459" y="848"/>
                  </a:cubicBezTo>
                  <a:cubicBezTo>
                    <a:pt x="611" y="848"/>
                    <a:pt x="767" y="776"/>
                    <a:pt x="840" y="691"/>
                  </a:cubicBezTo>
                  <a:lnTo>
                    <a:pt x="697" y="582"/>
                  </a:lnTo>
                  <a:close/>
                  <a:moveTo>
                    <a:pt x="265" y="261"/>
                  </a:moveTo>
                  <a:cubicBezTo>
                    <a:pt x="303" y="210"/>
                    <a:pt x="364" y="179"/>
                    <a:pt x="438" y="179"/>
                  </a:cubicBezTo>
                  <a:cubicBezTo>
                    <a:pt x="519" y="179"/>
                    <a:pt x="581" y="226"/>
                    <a:pt x="612" y="294"/>
                  </a:cubicBezTo>
                  <a:cubicBezTo>
                    <a:pt x="219" y="457"/>
                    <a:pt x="219" y="457"/>
                    <a:pt x="219" y="457"/>
                  </a:cubicBezTo>
                  <a:cubicBezTo>
                    <a:pt x="208" y="374"/>
                    <a:pt x="230" y="308"/>
                    <a:pt x="265" y="2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115" name="Freeform 177"/>
            <p:cNvSpPr/>
            <p:nvPr userDrawn="1"/>
          </p:nvSpPr>
          <p:spPr bwMode="auto">
            <a:xfrm>
              <a:off x="13087350" y="3025775"/>
              <a:ext cx="355600" cy="511175"/>
            </a:xfrm>
            <a:custGeom>
              <a:avLst/>
              <a:gdLst>
                <a:gd name="T0" fmla="*/ 224 w 224"/>
                <a:gd name="T1" fmla="*/ 259 h 322"/>
                <a:gd name="T2" fmla="*/ 69 w 224"/>
                <a:gd name="T3" fmla="*/ 259 h 322"/>
                <a:gd name="T4" fmla="*/ 69 w 224"/>
                <a:gd name="T5" fmla="*/ 0 h 322"/>
                <a:gd name="T6" fmla="*/ 0 w 224"/>
                <a:gd name="T7" fmla="*/ 0 h 322"/>
                <a:gd name="T8" fmla="*/ 0 w 224"/>
                <a:gd name="T9" fmla="*/ 322 h 322"/>
                <a:gd name="T10" fmla="*/ 224 w 224"/>
                <a:gd name="T11" fmla="*/ 322 h 322"/>
                <a:gd name="T12" fmla="*/ 224 w 224"/>
                <a:gd name="T13" fmla="*/ 259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4" h="322">
                  <a:moveTo>
                    <a:pt x="224" y="259"/>
                  </a:moveTo>
                  <a:lnTo>
                    <a:pt x="69" y="259"/>
                  </a:lnTo>
                  <a:lnTo>
                    <a:pt x="69" y="0"/>
                  </a:lnTo>
                  <a:lnTo>
                    <a:pt x="0" y="0"/>
                  </a:lnTo>
                  <a:lnTo>
                    <a:pt x="0" y="322"/>
                  </a:lnTo>
                  <a:lnTo>
                    <a:pt x="224" y="322"/>
                  </a:lnTo>
                  <a:lnTo>
                    <a:pt x="224" y="2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116" name="Freeform 178"/>
            <p:cNvSpPr>
              <a:spLocks noEditPoints="1"/>
            </p:cNvSpPr>
            <p:nvPr userDrawn="1"/>
          </p:nvSpPr>
          <p:spPr bwMode="auto">
            <a:xfrm>
              <a:off x="15173325" y="3136900"/>
              <a:ext cx="422275" cy="406400"/>
            </a:xfrm>
            <a:custGeom>
              <a:avLst/>
              <a:gdLst>
                <a:gd name="T0" fmla="*/ 439 w 881"/>
                <a:gd name="T1" fmla="*/ 848 h 848"/>
                <a:gd name="T2" fmla="*/ 0 w 881"/>
                <a:gd name="T3" fmla="*/ 424 h 848"/>
                <a:gd name="T4" fmla="*/ 442 w 881"/>
                <a:gd name="T5" fmla="*/ 0 h 848"/>
                <a:gd name="T6" fmla="*/ 881 w 881"/>
                <a:gd name="T7" fmla="*/ 424 h 848"/>
                <a:gd name="T8" fmla="*/ 439 w 881"/>
                <a:gd name="T9" fmla="*/ 848 h 848"/>
                <a:gd name="T10" fmla="*/ 439 w 881"/>
                <a:gd name="T11" fmla="*/ 193 h 848"/>
                <a:gd name="T12" fmla="*/ 222 w 881"/>
                <a:gd name="T13" fmla="*/ 424 h 848"/>
                <a:gd name="T14" fmla="*/ 442 w 881"/>
                <a:gd name="T15" fmla="*/ 655 h 848"/>
                <a:gd name="T16" fmla="*/ 659 w 881"/>
                <a:gd name="T17" fmla="*/ 424 h 848"/>
                <a:gd name="T18" fmla="*/ 439 w 881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1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4" y="0"/>
                    <a:pt x="442" y="0"/>
                  </a:cubicBezTo>
                  <a:cubicBezTo>
                    <a:pt x="688" y="0"/>
                    <a:pt x="881" y="184"/>
                    <a:pt x="881" y="424"/>
                  </a:cubicBezTo>
                  <a:cubicBezTo>
                    <a:pt x="881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3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59" y="557"/>
                    <a:pt x="659" y="424"/>
                  </a:cubicBezTo>
                  <a:cubicBezTo>
                    <a:pt x="659" y="295"/>
                    <a:pt x="562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117" name="Freeform 179"/>
            <p:cNvSpPr>
              <a:spLocks noEditPoints="1"/>
            </p:cNvSpPr>
            <p:nvPr userDrawn="1"/>
          </p:nvSpPr>
          <p:spPr bwMode="auto">
            <a:xfrm>
              <a:off x="14341475" y="3136900"/>
              <a:ext cx="422275" cy="406400"/>
            </a:xfrm>
            <a:custGeom>
              <a:avLst/>
              <a:gdLst>
                <a:gd name="T0" fmla="*/ 439 w 882"/>
                <a:gd name="T1" fmla="*/ 848 h 848"/>
                <a:gd name="T2" fmla="*/ 0 w 882"/>
                <a:gd name="T3" fmla="*/ 424 h 848"/>
                <a:gd name="T4" fmla="*/ 442 w 882"/>
                <a:gd name="T5" fmla="*/ 0 h 848"/>
                <a:gd name="T6" fmla="*/ 882 w 882"/>
                <a:gd name="T7" fmla="*/ 424 h 848"/>
                <a:gd name="T8" fmla="*/ 439 w 882"/>
                <a:gd name="T9" fmla="*/ 848 h 848"/>
                <a:gd name="T10" fmla="*/ 439 w 882"/>
                <a:gd name="T11" fmla="*/ 193 h 848"/>
                <a:gd name="T12" fmla="*/ 222 w 882"/>
                <a:gd name="T13" fmla="*/ 424 h 848"/>
                <a:gd name="T14" fmla="*/ 442 w 882"/>
                <a:gd name="T15" fmla="*/ 655 h 848"/>
                <a:gd name="T16" fmla="*/ 660 w 882"/>
                <a:gd name="T17" fmla="*/ 424 h 848"/>
                <a:gd name="T18" fmla="*/ 439 w 882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2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5" y="0"/>
                    <a:pt x="442" y="0"/>
                  </a:cubicBezTo>
                  <a:cubicBezTo>
                    <a:pt x="689" y="0"/>
                    <a:pt x="882" y="184"/>
                    <a:pt x="882" y="424"/>
                  </a:cubicBezTo>
                  <a:cubicBezTo>
                    <a:pt x="882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4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60" y="557"/>
                    <a:pt x="660" y="424"/>
                  </a:cubicBezTo>
                  <a:cubicBezTo>
                    <a:pt x="660" y="295"/>
                    <a:pt x="563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4114800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2018 Lenovo Internal. All rights reserved.</a:t>
            </a:r>
            <a:endParaRPr lang="en-US" dirty="0"/>
          </a:p>
        </p:txBody>
      </p:sp>
      <p:sp>
        <p:nvSpPr>
          <p:cNvPr id="56" name="Title 16"/>
          <p:cNvSpPr>
            <a:spLocks noGrp="1"/>
          </p:cNvSpPr>
          <p:nvPr userDrawn="1">
            <p:ph type="title" hasCustomPrompt="1"/>
          </p:nvPr>
        </p:nvSpPr>
        <p:spPr bwMode="gray">
          <a:xfrm>
            <a:off x="548640" y="1437136"/>
            <a:ext cx="9960236" cy="3026868"/>
          </a:xfrm>
          <a:prstGeom prst="rect">
            <a:avLst/>
          </a:prstGeom>
        </p:spPr>
        <p:txBody>
          <a:bodyPr lIns="0" tIns="60949" rIns="121899" bIns="60949" anchor="b" anchorCtr="0"/>
          <a:lstStyle>
            <a:lvl1pPr marL="0" algn="l" defTabSz="1219200" rtl="0" eaLnBrk="1" latinLnBrk="0" hangingPunct="1">
              <a:lnSpc>
                <a:spcPts val="7000"/>
              </a:lnSpc>
              <a:spcBef>
                <a:spcPct val="0"/>
              </a:spcBef>
              <a:buNone/>
              <a:defRPr lang="en-US" sz="8000" b="1" kern="1200" cap="none" spc="-150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Presentation</a:t>
            </a:r>
            <a:br>
              <a:rPr lang="en-US" dirty="0" smtClean="0"/>
            </a:br>
            <a:r>
              <a:rPr lang="en-US" dirty="0" smtClean="0"/>
              <a:t>Title Here</a:t>
            </a:r>
            <a:br>
              <a:rPr lang="en-US" dirty="0" smtClean="0"/>
            </a:br>
            <a:r>
              <a:rPr lang="en-US" dirty="0" smtClean="0"/>
              <a:t>Three Lines</a:t>
            </a:r>
            <a:endParaRPr lang="en-US" dirty="0"/>
          </a:p>
        </p:txBody>
      </p:sp>
      <p:sp>
        <p:nvSpPr>
          <p:cNvPr id="55" name="Subtitle 2"/>
          <p:cNvSpPr>
            <a:spLocks noGrp="1"/>
          </p:cNvSpPr>
          <p:nvPr userDrawn="1">
            <p:ph type="subTitle" idx="1" hasCustomPrompt="1"/>
          </p:nvPr>
        </p:nvSpPr>
        <p:spPr bwMode="gray">
          <a:xfrm>
            <a:off x="548640" y="5205790"/>
            <a:ext cx="9949796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9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600" b="0" kern="1200" cap="none" spc="0" baseline="0" dirty="0">
                <a:solidFill>
                  <a:schemeClr val="accent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Speaker Name | Date</a:t>
            </a:r>
          </a:p>
        </p:txBody>
      </p:sp>
      <p:grpSp>
        <p:nvGrpSpPr>
          <p:cNvPr id="2118" name="Group 2117"/>
          <p:cNvGrpSpPr/>
          <p:nvPr userDrawn="1"/>
        </p:nvGrpSpPr>
        <p:grpSpPr>
          <a:xfrm rot="16200000">
            <a:off x="10141743" y="2414686"/>
            <a:ext cx="3070226" cy="1023937"/>
            <a:chOff x="12801600" y="2792413"/>
            <a:chExt cx="3070226" cy="1023937"/>
          </a:xfrm>
        </p:grpSpPr>
        <p:sp>
          <p:nvSpPr>
            <p:cNvPr id="122" name="Freeform 137"/>
            <p:cNvSpPr/>
            <p:nvPr userDrawn="1"/>
          </p:nvSpPr>
          <p:spPr bwMode="auto">
            <a:xfrm>
              <a:off x="15401925" y="3484563"/>
              <a:ext cx="469900" cy="293687"/>
            </a:xfrm>
            <a:custGeom>
              <a:avLst/>
              <a:gdLst>
                <a:gd name="T0" fmla="*/ 295 w 296"/>
                <a:gd name="T1" fmla="*/ 0 h 185"/>
                <a:gd name="T2" fmla="*/ 0 w 296"/>
                <a:gd name="T3" fmla="*/ 2 h 185"/>
                <a:gd name="T4" fmla="*/ 108 w 296"/>
                <a:gd name="T5" fmla="*/ 185 h 185"/>
                <a:gd name="T6" fmla="*/ 295 w 296"/>
                <a:gd name="T7" fmla="*/ 128 h 185"/>
                <a:gd name="T8" fmla="*/ 296 w 296"/>
                <a:gd name="T9" fmla="*/ 128 h 185"/>
                <a:gd name="T10" fmla="*/ 296 w 296"/>
                <a:gd name="T11" fmla="*/ 0 h 185"/>
                <a:gd name="T12" fmla="*/ 295 w 296"/>
                <a:gd name="T1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6" h="185">
                  <a:moveTo>
                    <a:pt x="295" y="0"/>
                  </a:moveTo>
                  <a:lnTo>
                    <a:pt x="0" y="2"/>
                  </a:lnTo>
                  <a:lnTo>
                    <a:pt x="108" y="185"/>
                  </a:lnTo>
                  <a:lnTo>
                    <a:pt x="295" y="128"/>
                  </a:lnTo>
                  <a:lnTo>
                    <a:pt x="296" y="128"/>
                  </a:lnTo>
                  <a:lnTo>
                    <a:pt x="296" y="0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FFDC00"/>
            </a:solidFill>
            <a:ln w="3175">
              <a:solidFill>
                <a:srgbClr val="FFDC00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3" name="Freeform 138"/>
            <p:cNvSpPr/>
            <p:nvPr userDrawn="1"/>
          </p:nvSpPr>
          <p:spPr bwMode="auto">
            <a:xfrm>
              <a:off x="14303375" y="2792413"/>
              <a:ext cx="806450" cy="171450"/>
            </a:xfrm>
            <a:custGeom>
              <a:avLst/>
              <a:gdLst>
                <a:gd name="T0" fmla="*/ 100 w 508"/>
                <a:gd name="T1" fmla="*/ 9 h 108"/>
                <a:gd name="T2" fmla="*/ 0 w 508"/>
                <a:gd name="T3" fmla="*/ 108 h 108"/>
                <a:gd name="T4" fmla="*/ 465 w 508"/>
                <a:gd name="T5" fmla="*/ 9 h 108"/>
                <a:gd name="T6" fmla="*/ 508 w 508"/>
                <a:gd name="T7" fmla="*/ 0 h 108"/>
                <a:gd name="T8" fmla="*/ 109 w 508"/>
                <a:gd name="T9" fmla="*/ 0 h 108"/>
                <a:gd name="T10" fmla="*/ 100 w 508"/>
                <a:gd name="T11" fmla="*/ 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8" h="108">
                  <a:moveTo>
                    <a:pt x="100" y="9"/>
                  </a:moveTo>
                  <a:lnTo>
                    <a:pt x="0" y="108"/>
                  </a:lnTo>
                  <a:lnTo>
                    <a:pt x="465" y="9"/>
                  </a:lnTo>
                  <a:lnTo>
                    <a:pt x="508" y="0"/>
                  </a:lnTo>
                  <a:lnTo>
                    <a:pt x="109" y="0"/>
                  </a:lnTo>
                  <a:lnTo>
                    <a:pt x="100" y="9"/>
                  </a:lnTo>
                  <a:close/>
                </a:path>
              </a:pathLst>
            </a:custGeom>
            <a:solidFill>
              <a:srgbClr val="FFDC00"/>
            </a:solidFill>
            <a:ln w="3175">
              <a:solidFill>
                <a:srgbClr val="FFDC00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4" name="Freeform 139"/>
            <p:cNvSpPr/>
            <p:nvPr userDrawn="1"/>
          </p:nvSpPr>
          <p:spPr bwMode="auto">
            <a:xfrm>
              <a:off x="12812713" y="3275013"/>
              <a:ext cx="393700" cy="541337"/>
            </a:xfrm>
            <a:custGeom>
              <a:avLst/>
              <a:gdLst>
                <a:gd name="T0" fmla="*/ 66 w 248"/>
                <a:gd name="T1" fmla="*/ 0 h 341"/>
                <a:gd name="T2" fmla="*/ 3 w 248"/>
                <a:gd name="T3" fmla="*/ 329 h 341"/>
                <a:gd name="T4" fmla="*/ 0 w 248"/>
                <a:gd name="T5" fmla="*/ 341 h 341"/>
                <a:gd name="T6" fmla="*/ 3 w 248"/>
                <a:gd name="T7" fmla="*/ 341 h 341"/>
                <a:gd name="T8" fmla="*/ 192 w 248"/>
                <a:gd name="T9" fmla="*/ 341 h 341"/>
                <a:gd name="T10" fmla="*/ 248 w 248"/>
                <a:gd name="T11" fmla="*/ 341 h 341"/>
                <a:gd name="T12" fmla="*/ 245 w 248"/>
                <a:gd name="T13" fmla="*/ 336 h 341"/>
                <a:gd name="T14" fmla="*/ 66 w 248"/>
                <a:gd name="T15" fmla="*/ 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8" h="341">
                  <a:moveTo>
                    <a:pt x="66" y="0"/>
                  </a:moveTo>
                  <a:lnTo>
                    <a:pt x="3" y="329"/>
                  </a:lnTo>
                  <a:lnTo>
                    <a:pt x="0" y="341"/>
                  </a:lnTo>
                  <a:lnTo>
                    <a:pt x="3" y="341"/>
                  </a:lnTo>
                  <a:lnTo>
                    <a:pt x="192" y="341"/>
                  </a:lnTo>
                  <a:lnTo>
                    <a:pt x="248" y="341"/>
                  </a:lnTo>
                  <a:lnTo>
                    <a:pt x="245" y="336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FFDC00"/>
            </a:solidFill>
            <a:ln w="3175">
              <a:solidFill>
                <a:srgbClr val="FFDC00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5" name="Freeform 140"/>
            <p:cNvSpPr/>
            <p:nvPr userDrawn="1"/>
          </p:nvSpPr>
          <p:spPr bwMode="auto">
            <a:xfrm>
              <a:off x="15241588" y="3487738"/>
              <a:ext cx="168275" cy="328612"/>
            </a:xfrm>
            <a:custGeom>
              <a:avLst/>
              <a:gdLst>
                <a:gd name="T0" fmla="*/ 101 w 106"/>
                <a:gd name="T1" fmla="*/ 0 h 207"/>
                <a:gd name="T2" fmla="*/ 0 w 106"/>
                <a:gd name="T3" fmla="*/ 171 h 207"/>
                <a:gd name="T4" fmla="*/ 20 w 106"/>
                <a:gd name="T5" fmla="*/ 207 h 207"/>
                <a:gd name="T6" fmla="*/ 106 w 106"/>
                <a:gd name="T7" fmla="*/ 207 h 207"/>
                <a:gd name="T8" fmla="*/ 101 w 106"/>
                <a:gd name="T9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207">
                  <a:moveTo>
                    <a:pt x="101" y="0"/>
                  </a:moveTo>
                  <a:lnTo>
                    <a:pt x="0" y="171"/>
                  </a:lnTo>
                  <a:lnTo>
                    <a:pt x="20" y="207"/>
                  </a:lnTo>
                  <a:lnTo>
                    <a:pt x="106" y="207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36C21"/>
            </a:solidFill>
            <a:ln w="3175">
              <a:solidFill>
                <a:srgbClr val="F36C21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6" name="Freeform 141"/>
            <p:cNvSpPr/>
            <p:nvPr userDrawn="1"/>
          </p:nvSpPr>
          <p:spPr bwMode="auto">
            <a:xfrm>
              <a:off x="14303375" y="2963863"/>
              <a:ext cx="268288" cy="741362"/>
            </a:xfrm>
            <a:custGeom>
              <a:avLst/>
              <a:gdLst>
                <a:gd name="T0" fmla="*/ 30 w 169"/>
                <a:gd name="T1" fmla="*/ 467 h 467"/>
                <a:gd name="T2" fmla="*/ 169 w 169"/>
                <a:gd name="T3" fmla="*/ 103 h 467"/>
                <a:gd name="T4" fmla="*/ 0 w 169"/>
                <a:gd name="T5" fmla="*/ 0 h 467"/>
                <a:gd name="T6" fmla="*/ 30 w 169"/>
                <a:gd name="T7" fmla="*/ 467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9" h="467">
                  <a:moveTo>
                    <a:pt x="30" y="467"/>
                  </a:moveTo>
                  <a:lnTo>
                    <a:pt x="169" y="103"/>
                  </a:lnTo>
                  <a:lnTo>
                    <a:pt x="0" y="0"/>
                  </a:lnTo>
                  <a:lnTo>
                    <a:pt x="30" y="467"/>
                  </a:lnTo>
                  <a:close/>
                </a:path>
              </a:pathLst>
            </a:custGeom>
            <a:solidFill>
              <a:srgbClr val="F36C21"/>
            </a:solidFill>
            <a:ln w="3175">
              <a:solidFill>
                <a:srgbClr val="F36C21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7" name="Freeform 142"/>
            <p:cNvSpPr/>
            <p:nvPr userDrawn="1"/>
          </p:nvSpPr>
          <p:spPr bwMode="auto">
            <a:xfrm>
              <a:off x="12801600" y="3275013"/>
              <a:ext cx="115888" cy="541337"/>
            </a:xfrm>
            <a:custGeom>
              <a:avLst/>
              <a:gdLst>
                <a:gd name="T0" fmla="*/ 0 w 73"/>
                <a:gd name="T1" fmla="*/ 82 h 341"/>
                <a:gd name="T2" fmla="*/ 0 w 73"/>
                <a:gd name="T3" fmla="*/ 341 h 341"/>
                <a:gd name="T4" fmla="*/ 6 w 73"/>
                <a:gd name="T5" fmla="*/ 341 h 341"/>
                <a:gd name="T6" fmla="*/ 7 w 73"/>
                <a:gd name="T7" fmla="*/ 341 h 341"/>
                <a:gd name="T8" fmla="*/ 10 w 73"/>
                <a:gd name="T9" fmla="*/ 329 h 341"/>
                <a:gd name="T10" fmla="*/ 73 w 73"/>
                <a:gd name="T11" fmla="*/ 0 h 341"/>
                <a:gd name="T12" fmla="*/ 10 w 73"/>
                <a:gd name="T13" fmla="*/ 71 h 341"/>
                <a:gd name="T14" fmla="*/ 0 w 73"/>
                <a:gd name="T15" fmla="*/ 82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341">
                  <a:moveTo>
                    <a:pt x="0" y="82"/>
                  </a:moveTo>
                  <a:lnTo>
                    <a:pt x="0" y="341"/>
                  </a:lnTo>
                  <a:lnTo>
                    <a:pt x="6" y="341"/>
                  </a:lnTo>
                  <a:lnTo>
                    <a:pt x="7" y="341"/>
                  </a:lnTo>
                  <a:lnTo>
                    <a:pt x="10" y="329"/>
                  </a:lnTo>
                  <a:lnTo>
                    <a:pt x="73" y="0"/>
                  </a:lnTo>
                  <a:lnTo>
                    <a:pt x="10" y="71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F36C21"/>
            </a:solidFill>
            <a:ln w="3175">
              <a:solidFill>
                <a:srgbClr val="F36C21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8" name="Freeform 143"/>
            <p:cNvSpPr/>
            <p:nvPr userDrawn="1"/>
          </p:nvSpPr>
          <p:spPr bwMode="auto">
            <a:xfrm>
              <a:off x="12917488" y="2963863"/>
              <a:ext cx="1385888" cy="311150"/>
            </a:xfrm>
            <a:custGeom>
              <a:avLst/>
              <a:gdLst>
                <a:gd name="T0" fmla="*/ 655 w 873"/>
                <a:gd name="T1" fmla="*/ 187 h 196"/>
                <a:gd name="T2" fmla="*/ 873 w 873"/>
                <a:gd name="T3" fmla="*/ 0 h 196"/>
                <a:gd name="T4" fmla="*/ 0 w 873"/>
                <a:gd name="T5" fmla="*/ 196 h 196"/>
                <a:gd name="T6" fmla="*/ 655 w 873"/>
                <a:gd name="T7" fmla="*/ 187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73" h="196">
                  <a:moveTo>
                    <a:pt x="655" y="187"/>
                  </a:moveTo>
                  <a:lnTo>
                    <a:pt x="873" y="0"/>
                  </a:lnTo>
                  <a:lnTo>
                    <a:pt x="0" y="196"/>
                  </a:lnTo>
                  <a:lnTo>
                    <a:pt x="655" y="187"/>
                  </a:lnTo>
                  <a:close/>
                </a:path>
              </a:pathLst>
            </a:custGeom>
            <a:solidFill>
              <a:srgbClr val="6EBE4C"/>
            </a:solidFill>
            <a:ln w="3175">
              <a:solidFill>
                <a:srgbClr val="6EBE4C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9" name="Freeform 144"/>
            <p:cNvSpPr/>
            <p:nvPr userDrawn="1"/>
          </p:nvSpPr>
          <p:spPr bwMode="auto">
            <a:xfrm>
              <a:off x="14351000" y="2792413"/>
              <a:ext cx="822325" cy="912812"/>
            </a:xfrm>
            <a:custGeom>
              <a:avLst/>
              <a:gdLst>
                <a:gd name="T0" fmla="*/ 513 w 518"/>
                <a:gd name="T1" fmla="*/ 0 h 575"/>
                <a:gd name="T2" fmla="*/ 505 w 518"/>
                <a:gd name="T3" fmla="*/ 9 h 575"/>
                <a:gd name="T4" fmla="*/ 499 w 518"/>
                <a:gd name="T5" fmla="*/ 16 h 575"/>
                <a:gd name="T6" fmla="*/ 0 w 518"/>
                <a:gd name="T7" fmla="*/ 575 h 575"/>
                <a:gd name="T8" fmla="*/ 410 w 518"/>
                <a:gd name="T9" fmla="*/ 246 h 575"/>
                <a:gd name="T10" fmla="*/ 512 w 518"/>
                <a:gd name="T11" fmla="*/ 14 h 575"/>
                <a:gd name="T12" fmla="*/ 514 w 518"/>
                <a:gd name="T13" fmla="*/ 9 h 575"/>
                <a:gd name="T14" fmla="*/ 518 w 518"/>
                <a:gd name="T15" fmla="*/ 0 h 575"/>
                <a:gd name="T16" fmla="*/ 513 w 518"/>
                <a:gd name="T17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8" h="575">
                  <a:moveTo>
                    <a:pt x="513" y="0"/>
                  </a:moveTo>
                  <a:lnTo>
                    <a:pt x="505" y="9"/>
                  </a:lnTo>
                  <a:lnTo>
                    <a:pt x="499" y="16"/>
                  </a:lnTo>
                  <a:lnTo>
                    <a:pt x="0" y="575"/>
                  </a:lnTo>
                  <a:lnTo>
                    <a:pt x="410" y="246"/>
                  </a:lnTo>
                  <a:lnTo>
                    <a:pt x="512" y="14"/>
                  </a:lnTo>
                  <a:lnTo>
                    <a:pt x="514" y="9"/>
                  </a:lnTo>
                  <a:lnTo>
                    <a:pt x="518" y="0"/>
                  </a:lnTo>
                  <a:lnTo>
                    <a:pt x="513" y="0"/>
                  </a:lnTo>
                  <a:close/>
                </a:path>
              </a:pathLst>
            </a:custGeom>
            <a:solidFill>
              <a:srgbClr val="6EBE4C"/>
            </a:solidFill>
            <a:ln w="3175">
              <a:solidFill>
                <a:srgbClr val="6EBE4C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0" name="Freeform 145"/>
            <p:cNvSpPr/>
            <p:nvPr userDrawn="1"/>
          </p:nvSpPr>
          <p:spPr bwMode="auto">
            <a:xfrm>
              <a:off x="12801600" y="3143250"/>
              <a:ext cx="115888" cy="131762"/>
            </a:xfrm>
            <a:custGeom>
              <a:avLst/>
              <a:gdLst>
                <a:gd name="T0" fmla="*/ 0 w 73"/>
                <a:gd name="T1" fmla="*/ 0 h 83"/>
                <a:gd name="T2" fmla="*/ 0 w 73"/>
                <a:gd name="T3" fmla="*/ 52 h 83"/>
                <a:gd name="T4" fmla="*/ 10 w 73"/>
                <a:gd name="T5" fmla="*/ 56 h 83"/>
                <a:gd name="T6" fmla="*/ 73 w 73"/>
                <a:gd name="T7" fmla="*/ 83 h 83"/>
                <a:gd name="T8" fmla="*/ 10 w 73"/>
                <a:gd name="T9" fmla="*/ 11 h 83"/>
                <a:gd name="T10" fmla="*/ 0 w 73"/>
                <a:gd name="T1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83">
                  <a:moveTo>
                    <a:pt x="0" y="0"/>
                  </a:moveTo>
                  <a:lnTo>
                    <a:pt x="0" y="52"/>
                  </a:lnTo>
                  <a:lnTo>
                    <a:pt x="10" y="56"/>
                  </a:lnTo>
                  <a:lnTo>
                    <a:pt x="73" y="83"/>
                  </a:lnTo>
                  <a:lnTo>
                    <a:pt x="1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BE4C"/>
            </a:solidFill>
            <a:ln w="3175">
              <a:solidFill>
                <a:srgbClr val="6EBE4C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1" name="Freeform 146"/>
            <p:cNvSpPr/>
            <p:nvPr userDrawn="1"/>
          </p:nvSpPr>
          <p:spPr bwMode="auto">
            <a:xfrm>
              <a:off x="15228888" y="2792413"/>
              <a:ext cx="642938" cy="136525"/>
            </a:xfrm>
            <a:custGeom>
              <a:avLst/>
              <a:gdLst>
                <a:gd name="T0" fmla="*/ 404 w 405"/>
                <a:gd name="T1" fmla="*/ 0 h 86"/>
                <a:gd name="T2" fmla="*/ 40 w 405"/>
                <a:gd name="T3" fmla="*/ 0 h 86"/>
                <a:gd name="T4" fmla="*/ 0 w 405"/>
                <a:gd name="T5" fmla="*/ 0 h 86"/>
                <a:gd name="T6" fmla="*/ 14 w 405"/>
                <a:gd name="T7" fmla="*/ 4 h 86"/>
                <a:gd name="T8" fmla="*/ 30 w 405"/>
                <a:gd name="T9" fmla="*/ 9 h 86"/>
                <a:gd name="T10" fmla="*/ 290 w 405"/>
                <a:gd name="T11" fmla="*/ 86 h 86"/>
                <a:gd name="T12" fmla="*/ 404 w 405"/>
                <a:gd name="T13" fmla="*/ 44 h 86"/>
                <a:gd name="T14" fmla="*/ 405 w 405"/>
                <a:gd name="T15" fmla="*/ 43 h 86"/>
                <a:gd name="T16" fmla="*/ 405 w 405"/>
                <a:gd name="T17" fmla="*/ 9 h 86"/>
                <a:gd name="T18" fmla="*/ 405 w 405"/>
                <a:gd name="T19" fmla="*/ 0 h 86"/>
                <a:gd name="T20" fmla="*/ 404 w 405"/>
                <a:gd name="T2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86">
                  <a:moveTo>
                    <a:pt x="404" y="0"/>
                  </a:moveTo>
                  <a:lnTo>
                    <a:pt x="40" y="0"/>
                  </a:lnTo>
                  <a:lnTo>
                    <a:pt x="0" y="0"/>
                  </a:lnTo>
                  <a:lnTo>
                    <a:pt x="14" y="4"/>
                  </a:lnTo>
                  <a:lnTo>
                    <a:pt x="30" y="9"/>
                  </a:lnTo>
                  <a:lnTo>
                    <a:pt x="290" y="86"/>
                  </a:lnTo>
                  <a:lnTo>
                    <a:pt x="404" y="44"/>
                  </a:lnTo>
                  <a:lnTo>
                    <a:pt x="405" y="43"/>
                  </a:lnTo>
                  <a:lnTo>
                    <a:pt x="405" y="9"/>
                  </a:lnTo>
                  <a:lnTo>
                    <a:pt x="405" y="0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2" name="Freeform 147"/>
            <p:cNvSpPr/>
            <p:nvPr userDrawn="1"/>
          </p:nvSpPr>
          <p:spPr bwMode="auto">
            <a:xfrm>
              <a:off x="12917488" y="3260725"/>
              <a:ext cx="1433513" cy="444500"/>
            </a:xfrm>
            <a:custGeom>
              <a:avLst/>
              <a:gdLst>
                <a:gd name="T0" fmla="*/ 0 w 903"/>
                <a:gd name="T1" fmla="*/ 9 h 280"/>
                <a:gd name="T2" fmla="*/ 903 w 903"/>
                <a:gd name="T3" fmla="*/ 280 h 280"/>
                <a:gd name="T4" fmla="*/ 655 w 903"/>
                <a:gd name="T5" fmla="*/ 0 h 280"/>
                <a:gd name="T6" fmla="*/ 0 w 903"/>
                <a:gd name="T7" fmla="*/ 9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3" h="280">
                  <a:moveTo>
                    <a:pt x="0" y="9"/>
                  </a:moveTo>
                  <a:lnTo>
                    <a:pt x="903" y="280"/>
                  </a:lnTo>
                  <a:lnTo>
                    <a:pt x="655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3" name="Freeform 148"/>
            <p:cNvSpPr/>
            <p:nvPr userDrawn="1"/>
          </p:nvSpPr>
          <p:spPr bwMode="auto">
            <a:xfrm>
              <a:off x="14303375" y="2792413"/>
              <a:ext cx="173038" cy="171450"/>
            </a:xfrm>
            <a:custGeom>
              <a:avLst/>
              <a:gdLst>
                <a:gd name="T0" fmla="*/ 109 w 109"/>
                <a:gd name="T1" fmla="*/ 0 h 108"/>
                <a:gd name="T2" fmla="*/ 26 w 109"/>
                <a:gd name="T3" fmla="*/ 0 h 108"/>
                <a:gd name="T4" fmla="*/ 24 w 109"/>
                <a:gd name="T5" fmla="*/ 9 h 108"/>
                <a:gd name="T6" fmla="*/ 0 w 109"/>
                <a:gd name="T7" fmla="*/ 108 h 108"/>
                <a:gd name="T8" fmla="*/ 100 w 109"/>
                <a:gd name="T9" fmla="*/ 9 h 108"/>
                <a:gd name="T10" fmla="*/ 109 w 109"/>
                <a:gd name="T1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" h="108">
                  <a:moveTo>
                    <a:pt x="109" y="0"/>
                  </a:moveTo>
                  <a:lnTo>
                    <a:pt x="26" y="0"/>
                  </a:lnTo>
                  <a:lnTo>
                    <a:pt x="24" y="9"/>
                  </a:lnTo>
                  <a:lnTo>
                    <a:pt x="0" y="108"/>
                  </a:lnTo>
                  <a:lnTo>
                    <a:pt x="100" y="9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chemeClr val="accent5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4" name="Freeform 149"/>
            <p:cNvSpPr/>
            <p:nvPr userDrawn="1"/>
          </p:nvSpPr>
          <p:spPr bwMode="auto">
            <a:xfrm>
              <a:off x="14351000" y="3487738"/>
              <a:ext cx="1050925" cy="271462"/>
            </a:xfrm>
            <a:custGeom>
              <a:avLst/>
              <a:gdLst>
                <a:gd name="T0" fmla="*/ 561 w 662"/>
                <a:gd name="T1" fmla="*/ 171 h 171"/>
                <a:gd name="T2" fmla="*/ 662 w 662"/>
                <a:gd name="T3" fmla="*/ 0 h 171"/>
                <a:gd name="T4" fmla="*/ 0 w 662"/>
                <a:gd name="T5" fmla="*/ 137 h 171"/>
                <a:gd name="T6" fmla="*/ 561 w 662"/>
                <a:gd name="T7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2" h="171">
                  <a:moveTo>
                    <a:pt x="561" y="171"/>
                  </a:moveTo>
                  <a:lnTo>
                    <a:pt x="662" y="0"/>
                  </a:lnTo>
                  <a:lnTo>
                    <a:pt x="0" y="137"/>
                  </a:lnTo>
                  <a:lnTo>
                    <a:pt x="561" y="171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5" name="Freeform 150"/>
            <p:cNvSpPr/>
            <p:nvPr userDrawn="1"/>
          </p:nvSpPr>
          <p:spPr bwMode="auto">
            <a:xfrm>
              <a:off x="12801600" y="3275013"/>
              <a:ext cx="115888" cy="130175"/>
            </a:xfrm>
            <a:custGeom>
              <a:avLst/>
              <a:gdLst>
                <a:gd name="T0" fmla="*/ 0 w 73"/>
                <a:gd name="T1" fmla="*/ 29 h 82"/>
                <a:gd name="T2" fmla="*/ 0 w 73"/>
                <a:gd name="T3" fmla="*/ 82 h 82"/>
                <a:gd name="T4" fmla="*/ 10 w 73"/>
                <a:gd name="T5" fmla="*/ 71 h 82"/>
                <a:gd name="T6" fmla="*/ 73 w 73"/>
                <a:gd name="T7" fmla="*/ 0 h 82"/>
                <a:gd name="T8" fmla="*/ 10 w 73"/>
                <a:gd name="T9" fmla="*/ 25 h 82"/>
                <a:gd name="T10" fmla="*/ 0 w 73"/>
                <a:gd name="T11" fmla="*/ 29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82">
                  <a:moveTo>
                    <a:pt x="0" y="29"/>
                  </a:moveTo>
                  <a:lnTo>
                    <a:pt x="0" y="82"/>
                  </a:lnTo>
                  <a:lnTo>
                    <a:pt x="10" y="71"/>
                  </a:lnTo>
                  <a:lnTo>
                    <a:pt x="73" y="0"/>
                  </a:lnTo>
                  <a:lnTo>
                    <a:pt x="10" y="25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6" name="Freeform 151"/>
            <p:cNvSpPr/>
            <p:nvPr userDrawn="1"/>
          </p:nvSpPr>
          <p:spPr bwMode="auto">
            <a:xfrm>
              <a:off x="12801600" y="2792413"/>
              <a:ext cx="322263" cy="482600"/>
            </a:xfrm>
            <a:custGeom>
              <a:avLst/>
              <a:gdLst>
                <a:gd name="T0" fmla="*/ 203 w 203"/>
                <a:gd name="T1" fmla="*/ 0 h 304"/>
                <a:gd name="T2" fmla="*/ 0 w 203"/>
                <a:gd name="T3" fmla="*/ 0 h 304"/>
                <a:gd name="T4" fmla="*/ 0 w 203"/>
                <a:gd name="T5" fmla="*/ 98 h 304"/>
                <a:gd name="T6" fmla="*/ 10 w 203"/>
                <a:gd name="T7" fmla="*/ 126 h 304"/>
                <a:gd name="T8" fmla="*/ 73 w 203"/>
                <a:gd name="T9" fmla="*/ 304 h 304"/>
                <a:gd name="T10" fmla="*/ 199 w 203"/>
                <a:gd name="T11" fmla="*/ 9 h 304"/>
                <a:gd name="T12" fmla="*/ 203 w 203"/>
                <a:gd name="T13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3" h="304">
                  <a:moveTo>
                    <a:pt x="203" y="0"/>
                  </a:moveTo>
                  <a:lnTo>
                    <a:pt x="0" y="0"/>
                  </a:lnTo>
                  <a:lnTo>
                    <a:pt x="0" y="98"/>
                  </a:lnTo>
                  <a:lnTo>
                    <a:pt x="10" y="126"/>
                  </a:lnTo>
                  <a:lnTo>
                    <a:pt x="73" y="304"/>
                  </a:lnTo>
                  <a:lnTo>
                    <a:pt x="199" y="9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7" name="Freeform 152"/>
            <p:cNvSpPr/>
            <p:nvPr userDrawn="1"/>
          </p:nvSpPr>
          <p:spPr bwMode="auto">
            <a:xfrm>
              <a:off x="14351000" y="2792413"/>
              <a:ext cx="814388" cy="912812"/>
            </a:xfrm>
            <a:custGeom>
              <a:avLst/>
              <a:gdLst>
                <a:gd name="T0" fmla="*/ 490 w 513"/>
                <a:gd name="T1" fmla="*/ 9 h 575"/>
                <a:gd name="T2" fmla="*/ 468 w 513"/>
                <a:gd name="T3" fmla="*/ 22 h 575"/>
                <a:gd name="T4" fmla="*/ 139 w 513"/>
                <a:gd name="T5" fmla="*/ 211 h 575"/>
                <a:gd name="T6" fmla="*/ 0 w 513"/>
                <a:gd name="T7" fmla="*/ 575 h 575"/>
                <a:gd name="T8" fmla="*/ 499 w 513"/>
                <a:gd name="T9" fmla="*/ 16 h 575"/>
                <a:gd name="T10" fmla="*/ 505 w 513"/>
                <a:gd name="T11" fmla="*/ 9 h 575"/>
                <a:gd name="T12" fmla="*/ 513 w 513"/>
                <a:gd name="T13" fmla="*/ 0 h 575"/>
                <a:gd name="T14" fmla="*/ 505 w 513"/>
                <a:gd name="T15" fmla="*/ 0 h 575"/>
                <a:gd name="T16" fmla="*/ 490 w 513"/>
                <a:gd name="T17" fmla="*/ 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3" h="575">
                  <a:moveTo>
                    <a:pt x="490" y="9"/>
                  </a:moveTo>
                  <a:lnTo>
                    <a:pt x="468" y="22"/>
                  </a:lnTo>
                  <a:lnTo>
                    <a:pt x="139" y="211"/>
                  </a:lnTo>
                  <a:lnTo>
                    <a:pt x="0" y="575"/>
                  </a:lnTo>
                  <a:lnTo>
                    <a:pt x="499" y="16"/>
                  </a:lnTo>
                  <a:lnTo>
                    <a:pt x="505" y="9"/>
                  </a:lnTo>
                  <a:lnTo>
                    <a:pt x="513" y="0"/>
                  </a:lnTo>
                  <a:lnTo>
                    <a:pt x="505" y="0"/>
                  </a:lnTo>
                  <a:lnTo>
                    <a:pt x="490" y="9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8" name="Freeform 153"/>
            <p:cNvSpPr/>
            <p:nvPr userDrawn="1"/>
          </p:nvSpPr>
          <p:spPr bwMode="auto">
            <a:xfrm>
              <a:off x="15184438" y="2792413"/>
              <a:ext cx="504825" cy="695325"/>
            </a:xfrm>
            <a:custGeom>
              <a:avLst/>
              <a:gdLst>
                <a:gd name="T0" fmla="*/ 58 w 318"/>
                <a:gd name="T1" fmla="*/ 9 h 438"/>
                <a:gd name="T2" fmla="*/ 42 w 318"/>
                <a:gd name="T3" fmla="*/ 4 h 438"/>
                <a:gd name="T4" fmla="*/ 28 w 318"/>
                <a:gd name="T5" fmla="*/ 0 h 438"/>
                <a:gd name="T6" fmla="*/ 0 w 318"/>
                <a:gd name="T7" fmla="*/ 0 h 438"/>
                <a:gd name="T8" fmla="*/ 3 w 318"/>
                <a:gd name="T9" fmla="*/ 9 h 438"/>
                <a:gd name="T10" fmla="*/ 3 w 318"/>
                <a:gd name="T11" fmla="*/ 11 h 438"/>
                <a:gd name="T12" fmla="*/ 137 w 318"/>
                <a:gd name="T13" fmla="*/ 438 h 438"/>
                <a:gd name="T14" fmla="*/ 318 w 318"/>
                <a:gd name="T15" fmla="*/ 86 h 438"/>
                <a:gd name="T16" fmla="*/ 58 w 318"/>
                <a:gd name="T17" fmla="*/ 9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8" h="438">
                  <a:moveTo>
                    <a:pt x="58" y="9"/>
                  </a:moveTo>
                  <a:lnTo>
                    <a:pt x="42" y="4"/>
                  </a:lnTo>
                  <a:lnTo>
                    <a:pt x="28" y="0"/>
                  </a:lnTo>
                  <a:lnTo>
                    <a:pt x="0" y="0"/>
                  </a:lnTo>
                  <a:lnTo>
                    <a:pt x="3" y="9"/>
                  </a:lnTo>
                  <a:lnTo>
                    <a:pt x="3" y="11"/>
                  </a:lnTo>
                  <a:lnTo>
                    <a:pt x="137" y="438"/>
                  </a:lnTo>
                  <a:lnTo>
                    <a:pt x="318" y="86"/>
                  </a:lnTo>
                  <a:lnTo>
                    <a:pt x="58" y="9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9" name="Freeform 154"/>
            <p:cNvSpPr/>
            <p:nvPr userDrawn="1"/>
          </p:nvSpPr>
          <p:spPr bwMode="auto">
            <a:xfrm>
              <a:off x="13995400" y="3705225"/>
              <a:ext cx="639763" cy="111125"/>
            </a:xfrm>
            <a:custGeom>
              <a:avLst/>
              <a:gdLst>
                <a:gd name="T0" fmla="*/ 403 w 403"/>
                <a:gd name="T1" fmla="*/ 70 h 70"/>
                <a:gd name="T2" fmla="*/ 224 w 403"/>
                <a:gd name="T3" fmla="*/ 0 h 70"/>
                <a:gd name="T4" fmla="*/ 0 w 403"/>
                <a:gd name="T5" fmla="*/ 70 h 70"/>
                <a:gd name="T6" fmla="*/ 403 w 403"/>
                <a:gd name="T7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3" h="70">
                  <a:moveTo>
                    <a:pt x="403" y="70"/>
                  </a:moveTo>
                  <a:lnTo>
                    <a:pt x="224" y="0"/>
                  </a:lnTo>
                  <a:lnTo>
                    <a:pt x="0" y="70"/>
                  </a:lnTo>
                  <a:lnTo>
                    <a:pt x="403" y="70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0" name="Freeform 155"/>
            <p:cNvSpPr/>
            <p:nvPr userDrawn="1"/>
          </p:nvSpPr>
          <p:spPr bwMode="auto">
            <a:xfrm>
              <a:off x="12801600" y="2949575"/>
              <a:ext cx="115888" cy="325437"/>
            </a:xfrm>
            <a:custGeom>
              <a:avLst/>
              <a:gdLst>
                <a:gd name="T0" fmla="*/ 0 w 73"/>
                <a:gd name="T1" fmla="*/ 0 h 205"/>
                <a:gd name="T2" fmla="*/ 0 w 73"/>
                <a:gd name="T3" fmla="*/ 122 h 205"/>
                <a:gd name="T4" fmla="*/ 10 w 73"/>
                <a:gd name="T5" fmla="*/ 133 h 205"/>
                <a:gd name="T6" fmla="*/ 73 w 73"/>
                <a:gd name="T7" fmla="*/ 205 h 205"/>
                <a:gd name="T8" fmla="*/ 10 w 73"/>
                <a:gd name="T9" fmla="*/ 28 h 205"/>
                <a:gd name="T10" fmla="*/ 0 w 73"/>
                <a:gd name="T11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205">
                  <a:moveTo>
                    <a:pt x="0" y="0"/>
                  </a:moveTo>
                  <a:lnTo>
                    <a:pt x="0" y="122"/>
                  </a:lnTo>
                  <a:lnTo>
                    <a:pt x="10" y="133"/>
                  </a:lnTo>
                  <a:lnTo>
                    <a:pt x="73" y="205"/>
                  </a:lnTo>
                  <a:lnTo>
                    <a:pt x="10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1" name="Freeform 156"/>
            <p:cNvSpPr/>
            <p:nvPr userDrawn="1"/>
          </p:nvSpPr>
          <p:spPr bwMode="auto">
            <a:xfrm>
              <a:off x="13708063" y="2792413"/>
              <a:ext cx="595313" cy="171450"/>
            </a:xfrm>
            <a:custGeom>
              <a:avLst/>
              <a:gdLst>
                <a:gd name="T0" fmla="*/ 236 w 375"/>
                <a:gd name="T1" fmla="*/ 9 h 108"/>
                <a:gd name="T2" fmla="*/ 223 w 375"/>
                <a:gd name="T3" fmla="*/ 0 h 108"/>
                <a:gd name="T4" fmla="*/ 0 w 375"/>
                <a:gd name="T5" fmla="*/ 0 h 108"/>
                <a:gd name="T6" fmla="*/ 31 w 375"/>
                <a:gd name="T7" fmla="*/ 9 h 108"/>
                <a:gd name="T8" fmla="*/ 375 w 375"/>
                <a:gd name="T9" fmla="*/ 108 h 108"/>
                <a:gd name="T10" fmla="*/ 236 w 375"/>
                <a:gd name="T11" fmla="*/ 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5" h="108">
                  <a:moveTo>
                    <a:pt x="236" y="9"/>
                  </a:moveTo>
                  <a:lnTo>
                    <a:pt x="223" y="0"/>
                  </a:lnTo>
                  <a:lnTo>
                    <a:pt x="0" y="0"/>
                  </a:lnTo>
                  <a:lnTo>
                    <a:pt x="31" y="9"/>
                  </a:lnTo>
                  <a:lnTo>
                    <a:pt x="375" y="108"/>
                  </a:lnTo>
                  <a:lnTo>
                    <a:pt x="236" y="9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2" name="Freeform 157"/>
            <p:cNvSpPr/>
            <p:nvPr userDrawn="1"/>
          </p:nvSpPr>
          <p:spPr bwMode="auto">
            <a:xfrm>
              <a:off x="15401925" y="2860675"/>
              <a:ext cx="469900" cy="627062"/>
            </a:xfrm>
            <a:custGeom>
              <a:avLst/>
              <a:gdLst>
                <a:gd name="T0" fmla="*/ 295 w 296"/>
                <a:gd name="T1" fmla="*/ 1 h 395"/>
                <a:gd name="T2" fmla="*/ 181 w 296"/>
                <a:gd name="T3" fmla="*/ 43 h 395"/>
                <a:gd name="T4" fmla="*/ 0 w 296"/>
                <a:gd name="T5" fmla="*/ 395 h 395"/>
                <a:gd name="T6" fmla="*/ 295 w 296"/>
                <a:gd name="T7" fmla="*/ 120 h 395"/>
                <a:gd name="T8" fmla="*/ 296 w 296"/>
                <a:gd name="T9" fmla="*/ 119 h 395"/>
                <a:gd name="T10" fmla="*/ 296 w 296"/>
                <a:gd name="T11" fmla="*/ 0 h 395"/>
                <a:gd name="T12" fmla="*/ 295 w 296"/>
                <a:gd name="T13" fmla="*/ 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6" h="395">
                  <a:moveTo>
                    <a:pt x="295" y="1"/>
                  </a:moveTo>
                  <a:lnTo>
                    <a:pt x="181" y="43"/>
                  </a:lnTo>
                  <a:lnTo>
                    <a:pt x="0" y="395"/>
                  </a:lnTo>
                  <a:lnTo>
                    <a:pt x="295" y="120"/>
                  </a:lnTo>
                  <a:lnTo>
                    <a:pt x="296" y="119"/>
                  </a:lnTo>
                  <a:lnTo>
                    <a:pt x="296" y="0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3" name="Freeform 158"/>
            <p:cNvSpPr/>
            <p:nvPr userDrawn="1"/>
          </p:nvSpPr>
          <p:spPr bwMode="auto">
            <a:xfrm>
              <a:off x="15552738" y="3687763"/>
              <a:ext cx="319088" cy="128587"/>
            </a:xfrm>
            <a:custGeom>
              <a:avLst/>
              <a:gdLst>
                <a:gd name="T0" fmla="*/ 13 w 201"/>
                <a:gd name="T1" fmla="*/ 57 h 81"/>
                <a:gd name="T2" fmla="*/ 0 w 201"/>
                <a:gd name="T3" fmla="*/ 81 h 81"/>
                <a:gd name="T4" fmla="*/ 200 w 201"/>
                <a:gd name="T5" fmla="*/ 81 h 81"/>
                <a:gd name="T6" fmla="*/ 201 w 201"/>
                <a:gd name="T7" fmla="*/ 81 h 81"/>
                <a:gd name="T8" fmla="*/ 201 w 201"/>
                <a:gd name="T9" fmla="*/ 0 h 81"/>
                <a:gd name="T10" fmla="*/ 200 w 201"/>
                <a:gd name="T11" fmla="*/ 0 h 81"/>
                <a:gd name="T12" fmla="*/ 13 w 201"/>
                <a:gd name="T13" fmla="*/ 5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81">
                  <a:moveTo>
                    <a:pt x="13" y="57"/>
                  </a:moveTo>
                  <a:lnTo>
                    <a:pt x="0" y="81"/>
                  </a:lnTo>
                  <a:lnTo>
                    <a:pt x="200" y="81"/>
                  </a:lnTo>
                  <a:lnTo>
                    <a:pt x="201" y="81"/>
                  </a:lnTo>
                  <a:lnTo>
                    <a:pt x="201" y="0"/>
                  </a:lnTo>
                  <a:lnTo>
                    <a:pt x="200" y="0"/>
                  </a:lnTo>
                  <a:lnTo>
                    <a:pt x="13" y="57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4" name="Freeform 159"/>
            <p:cNvSpPr/>
            <p:nvPr userDrawn="1"/>
          </p:nvSpPr>
          <p:spPr bwMode="auto">
            <a:xfrm>
              <a:off x="13303250" y="3705225"/>
              <a:ext cx="1047750" cy="111125"/>
            </a:xfrm>
            <a:custGeom>
              <a:avLst/>
              <a:gdLst>
                <a:gd name="T0" fmla="*/ 436 w 660"/>
                <a:gd name="T1" fmla="*/ 70 h 70"/>
                <a:gd name="T2" fmla="*/ 660 w 660"/>
                <a:gd name="T3" fmla="*/ 0 h 70"/>
                <a:gd name="T4" fmla="*/ 0 w 660"/>
                <a:gd name="T5" fmla="*/ 70 h 70"/>
                <a:gd name="T6" fmla="*/ 436 w 660"/>
                <a:gd name="T7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0" h="70">
                  <a:moveTo>
                    <a:pt x="436" y="70"/>
                  </a:moveTo>
                  <a:lnTo>
                    <a:pt x="660" y="0"/>
                  </a:lnTo>
                  <a:lnTo>
                    <a:pt x="0" y="70"/>
                  </a:lnTo>
                  <a:lnTo>
                    <a:pt x="436" y="70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5" name="Freeform 160"/>
            <p:cNvSpPr/>
            <p:nvPr userDrawn="1"/>
          </p:nvSpPr>
          <p:spPr bwMode="auto">
            <a:xfrm>
              <a:off x="12917488" y="2792413"/>
              <a:ext cx="555625" cy="482600"/>
            </a:xfrm>
            <a:custGeom>
              <a:avLst/>
              <a:gdLst>
                <a:gd name="T0" fmla="*/ 350 w 350"/>
                <a:gd name="T1" fmla="*/ 0 h 304"/>
                <a:gd name="T2" fmla="*/ 130 w 350"/>
                <a:gd name="T3" fmla="*/ 0 h 304"/>
                <a:gd name="T4" fmla="*/ 126 w 350"/>
                <a:gd name="T5" fmla="*/ 9 h 304"/>
                <a:gd name="T6" fmla="*/ 0 w 350"/>
                <a:gd name="T7" fmla="*/ 304 h 304"/>
                <a:gd name="T8" fmla="*/ 339 w 350"/>
                <a:gd name="T9" fmla="*/ 9 h 304"/>
                <a:gd name="T10" fmla="*/ 350 w 350"/>
                <a:gd name="T11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0" h="304">
                  <a:moveTo>
                    <a:pt x="350" y="0"/>
                  </a:moveTo>
                  <a:lnTo>
                    <a:pt x="130" y="0"/>
                  </a:lnTo>
                  <a:lnTo>
                    <a:pt x="126" y="9"/>
                  </a:lnTo>
                  <a:lnTo>
                    <a:pt x="0" y="304"/>
                  </a:lnTo>
                  <a:lnTo>
                    <a:pt x="339" y="9"/>
                  </a:lnTo>
                  <a:lnTo>
                    <a:pt x="350" y="0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6" name="Freeform 161"/>
            <p:cNvSpPr/>
            <p:nvPr userDrawn="1"/>
          </p:nvSpPr>
          <p:spPr bwMode="auto">
            <a:xfrm>
              <a:off x="15401925" y="3276600"/>
              <a:ext cx="469900" cy="211137"/>
            </a:xfrm>
            <a:custGeom>
              <a:avLst/>
              <a:gdLst>
                <a:gd name="T0" fmla="*/ 295 w 296"/>
                <a:gd name="T1" fmla="*/ 0 h 133"/>
                <a:gd name="T2" fmla="*/ 0 w 296"/>
                <a:gd name="T3" fmla="*/ 133 h 133"/>
                <a:gd name="T4" fmla="*/ 295 w 296"/>
                <a:gd name="T5" fmla="*/ 131 h 133"/>
                <a:gd name="T6" fmla="*/ 296 w 296"/>
                <a:gd name="T7" fmla="*/ 131 h 133"/>
                <a:gd name="T8" fmla="*/ 296 w 296"/>
                <a:gd name="T9" fmla="*/ 0 h 133"/>
                <a:gd name="T10" fmla="*/ 295 w 296"/>
                <a:gd name="T11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6" h="133">
                  <a:moveTo>
                    <a:pt x="295" y="0"/>
                  </a:moveTo>
                  <a:lnTo>
                    <a:pt x="0" y="133"/>
                  </a:lnTo>
                  <a:lnTo>
                    <a:pt x="295" y="131"/>
                  </a:lnTo>
                  <a:lnTo>
                    <a:pt x="296" y="131"/>
                  </a:lnTo>
                  <a:lnTo>
                    <a:pt x="296" y="0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7" name="Freeform 162"/>
            <p:cNvSpPr/>
            <p:nvPr userDrawn="1"/>
          </p:nvSpPr>
          <p:spPr bwMode="auto">
            <a:xfrm>
              <a:off x="14303375" y="2792413"/>
              <a:ext cx="849313" cy="334962"/>
            </a:xfrm>
            <a:custGeom>
              <a:avLst/>
              <a:gdLst>
                <a:gd name="T0" fmla="*/ 498 w 535"/>
                <a:gd name="T1" fmla="*/ 22 h 211"/>
                <a:gd name="T2" fmla="*/ 520 w 535"/>
                <a:gd name="T3" fmla="*/ 9 h 211"/>
                <a:gd name="T4" fmla="*/ 535 w 535"/>
                <a:gd name="T5" fmla="*/ 0 h 211"/>
                <a:gd name="T6" fmla="*/ 508 w 535"/>
                <a:gd name="T7" fmla="*/ 0 h 211"/>
                <a:gd name="T8" fmla="*/ 465 w 535"/>
                <a:gd name="T9" fmla="*/ 9 h 211"/>
                <a:gd name="T10" fmla="*/ 0 w 535"/>
                <a:gd name="T11" fmla="*/ 108 h 211"/>
                <a:gd name="T12" fmla="*/ 169 w 535"/>
                <a:gd name="T13" fmla="*/ 211 h 211"/>
                <a:gd name="T14" fmla="*/ 498 w 535"/>
                <a:gd name="T15" fmla="*/ 22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5" h="211">
                  <a:moveTo>
                    <a:pt x="498" y="22"/>
                  </a:moveTo>
                  <a:lnTo>
                    <a:pt x="520" y="9"/>
                  </a:lnTo>
                  <a:lnTo>
                    <a:pt x="535" y="0"/>
                  </a:lnTo>
                  <a:lnTo>
                    <a:pt x="508" y="0"/>
                  </a:lnTo>
                  <a:lnTo>
                    <a:pt x="465" y="9"/>
                  </a:lnTo>
                  <a:lnTo>
                    <a:pt x="0" y="108"/>
                  </a:lnTo>
                  <a:lnTo>
                    <a:pt x="169" y="211"/>
                  </a:lnTo>
                  <a:lnTo>
                    <a:pt x="498" y="22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8" name="Freeform 163"/>
            <p:cNvSpPr/>
            <p:nvPr userDrawn="1"/>
          </p:nvSpPr>
          <p:spPr bwMode="auto">
            <a:xfrm>
              <a:off x="14270038" y="2792413"/>
              <a:ext cx="74613" cy="171450"/>
            </a:xfrm>
            <a:custGeom>
              <a:avLst/>
              <a:gdLst>
                <a:gd name="T0" fmla="*/ 47 w 47"/>
                <a:gd name="T1" fmla="*/ 0 h 108"/>
                <a:gd name="T2" fmla="*/ 0 w 47"/>
                <a:gd name="T3" fmla="*/ 0 h 108"/>
                <a:gd name="T4" fmla="*/ 2 w 47"/>
                <a:gd name="T5" fmla="*/ 9 h 108"/>
                <a:gd name="T6" fmla="*/ 21 w 47"/>
                <a:gd name="T7" fmla="*/ 108 h 108"/>
                <a:gd name="T8" fmla="*/ 45 w 47"/>
                <a:gd name="T9" fmla="*/ 9 h 108"/>
                <a:gd name="T10" fmla="*/ 47 w 47"/>
                <a:gd name="T1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" h="108">
                  <a:moveTo>
                    <a:pt x="47" y="0"/>
                  </a:moveTo>
                  <a:lnTo>
                    <a:pt x="0" y="0"/>
                  </a:lnTo>
                  <a:lnTo>
                    <a:pt x="2" y="9"/>
                  </a:lnTo>
                  <a:lnTo>
                    <a:pt x="21" y="108"/>
                  </a:lnTo>
                  <a:lnTo>
                    <a:pt x="45" y="9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chemeClr val="accent1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9" name="Freeform 164"/>
            <p:cNvSpPr/>
            <p:nvPr userDrawn="1"/>
          </p:nvSpPr>
          <p:spPr bwMode="auto">
            <a:xfrm>
              <a:off x="14351000" y="3182938"/>
              <a:ext cx="1050925" cy="522287"/>
            </a:xfrm>
            <a:custGeom>
              <a:avLst/>
              <a:gdLst>
                <a:gd name="T0" fmla="*/ 0 w 662"/>
                <a:gd name="T1" fmla="*/ 329 h 329"/>
                <a:gd name="T2" fmla="*/ 662 w 662"/>
                <a:gd name="T3" fmla="*/ 192 h 329"/>
                <a:gd name="T4" fmla="*/ 410 w 662"/>
                <a:gd name="T5" fmla="*/ 0 h 329"/>
                <a:gd name="T6" fmla="*/ 0 w 662"/>
                <a:gd name="T7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2" h="329">
                  <a:moveTo>
                    <a:pt x="0" y="329"/>
                  </a:moveTo>
                  <a:lnTo>
                    <a:pt x="662" y="192"/>
                  </a:lnTo>
                  <a:lnTo>
                    <a:pt x="410" y="0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0" name="Freeform 165"/>
            <p:cNvSpPr/>
            <p:nvPr userDrawn="1"/>
          </p:nvSpPr>
          <p:spPr bwMode="auto">
            <a:xfrm>
              <a:off x="15401925" y="3487738"/>
              <a:ext cx="171450" cy="328612"/>
            </a:xfrm>
            <a:custGeom>
              <a:avLst/>
              <a:gdLst>
                <a:gd name="T0" fmla="*/ 95 w 108"/>
                <a:gd name="T1" fmla="*/ 207 h 207"/>
                <a:gd name="T2" fmla="*/ 108 w 108"/>
                <a:gd name="T3" fmla="*/ 183 h 207"/>
                <a:gd name="T4" fmla="*/ 0 w 108"/>
                <a:gd name="T5" fmla="*/ 0 h 207"/>
                <a:gd name="T6" fmla="*/ 5 w 108"/>
                <a:gd name="T7" fmla="*/ 207 h 207"/>
                <a:gd name="T8" fmla="*/ 95 w 108"/>
                <a:gd name="T9" fmla="*/ 207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207">
                  <a:moveTo>
                    <a:pt x="95" y="207"/>
                  </a:moveTo>
                  <a:lnTo>
                    <a:pt x="108" y="183"/>
                  </a:lnTo>
                  <a:lnTo>
                    <a:pt x="0" y="0"/>
                  </a:lnTo>
                  <a:lnTo>
                    <a:pt x="5" y="207"/>
                  </a:lnTo>
                  <a:lnTo>
                    <a:pt x="95" y="207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1" name="Freeform 166"/>
            <p:cNvSpPr/>
            <p:nvPr userDrawn="1"/>
          </p:nvSpPr>
          <p:spPr bwMode="auto">
            <a:xfrm>
              <a:off x="13957300" y="2963863"/>
              <a:ext cx="393700" cy="741362"/>
            </a:xfrm>
            <a:custGeom>
              <a:avLst/>
              <a:gdLst>
                <a:gd name="T0" fmla="*/ 0 w 248"/>
                <a:gd name="T1" fmla="*/ 187 h 467"/>
                <a:gd name="T2" fmla="*/ 248 w 248"/>
                <a:gd name="T3" fmla="*/ 467 h 467"/>
                <a:gd name="T4" fmla="*/ 218 w 248"/>
                <a:gd name="T5" fmla="*/ 0 h 467"/>
                <a:gd name="T6" fmla="*/ 0 w 248"/>
                <a:gd name="T7" fmla="*/ 187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8" h="467">
                  <a:moveTo>
                    <a:pt x="0" y="187"/>
                  </a:moveTo>
                  <a:lnTo>
                    <a:pt x="248" y="467"/>
                  </a:lnTo>
                  <a:lnTo>
                    <a:pt x="218" y="0"/>
                  </a:lnTo>
                  <a:lnTo>
                    <a:pt x="0" y="187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3" name="Freeform 167"/>
            <p:cNvSpPr/>
            <p:nvPr userDrawn="1"/>
          </p:nvSpPr>
          <p:spPr bwMode="auto">
            <a:xfrm>
              <a:off x="12801600" y="3225800"/>
              <a:ext cx="115888" cy="95250"/>
            </a:xfrm>
            <a:custGeom>
              <a:avLst/>
              <a:gdLst>
                <a:gd name="T0" fmla="*/ 0 w 73"/>
                <a:gd name="T1" fmla="*/ 0 h 60"/>
                <a:gd name="T2" fmla="*/ 0 w 73"/>
                <a:gd name="T3" fmla="*/ 60 h 60"/>
                <a:gd name="T4" fmla="*/ 10 w 73"/>
                <a:gd name="T5" fmla="*/ 56 h 60"/>
                <a:gd name="T6" fmla="*/ 73 w 73"/>
                <a:gd name="T7" fmla="*/ 31 h 60"/>
                <a:gd name="T8" fmla="*/ 10 w 73"/>
                <a:gd name="T9" fmla="*/ 4 h 60"/>
                <a:gd name="T10" fmla="*/ 0 w 73"/>
                <a:gd name="T1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60">
                  <a:moveTo>
                    <a:pt x="0" y="0"/>
                  </a:moveTo>
                  <a:lnTo>
                    <a:pt x="0" y="60"/>
                  </a:lnTo>
                  <a:lnTo>
                    <a:pt x="10" y="56"/>
                  </a:lnTo>
                  <a:lnTo>
                    <a:pt x="73" y="31"/>
                  </a:lnTo>
                  <a:lnTo>
                    <a:pt x="1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4" name="Freeform 168"/>
            <p:cNvSpPr/>
            <p:nvPr userDrawn="1"/>
          </p:nvSpPr>
          <p:spPr bwMode="auto">
            <a:xfrm>
              <a:off x="12917488" y="2792413"/>
              <a:ext cx="1385888" cy="482600"/>
            </a:xfrm>
            <a:custGeom>
              <a:avLst/>
              <a:gdLst>
                <a:gd name="T0" fmla="*/ 498 w 873"/>
                <a:gd name="T1" fmla="*/ 0 h 304"/>
                <a:gd name="T2" fmla="*/ 351 w 873"/>
                <a:gd name="T3" fmla="*/ 0 h 304"/>
                <a:gd name="T4" fmla="*/ 350 w 873"/>
                <a:gd name="T5" fmla="*/ 0 h 304"/>
                <a:gd name="T6" fmla="*/ 339 w 873"/>
                <a:gd name="T7" fmla="*/ 9 h 304"/>
                <a:gd name="T8" fmla="*/ 0 w 873"/>
                <a:gd name="T9" fmla="*/ 304 h 304"/>
                <a:gd name="T10" fmla="*/ 873 w 873"/>
                <a:gd name="T11" fmla="*/ 108 h 304"/>
                <a:gd name="T12" fmla="*/ 529 w 873"/>
                <a:gd name="T13" fmla="*/ 9 h 304"/>
                <a:gd name="T14" fmla="*/ 498 w 873"/>
                <a:gd name="T15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73" h="304">
                  <a:moveTo>
                    <a:pt x="498" y="0"/>
                  </a:moveTo>
                  <a:lnTo>
                    <a:pt x="351" y="0"/>
                  </a:lnTo>
                  <a:lnTo>
                    <a:pt x="350" y="0"/>
                  </a:lnTo>
                  <a:lnTo>
                    <a:pt x="339" y="9"/>
                  </a:lnTo>
                  <a:lnTo>
                    <a:pt x="0" y="304"/>
                  </a:lnTo>
                  <a:lnTo>
                    <a:pt x="873" y="108"/>
                  </a:lnTo>
                  <a:lnTo>
                    <a:pt x="529" y="9"/>
                  </a:lnTo>
                  <a:lnTo>
                    <a:pt x="498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5" name="Freeform 169"/>
            <p:cNvSpPr/>
            <p:nvPr userDrawn="1"/>
          </p:nvSpPr>
          <p:spPr bwMode="auto">
            <a:xfrm>
              <a:off x="15401925" y="3049588"/>
              <a:ext cx="469900" cy="438150"/>
            </a:xfrm>
            <a:custGeom>
              <a:avLst/>
              <a:gdLst>
                <a:gd name="T0" fmla="*/ 295 w 296"/>
                <a:gd name="T1" fmla="*/ 1 h 276"/>
                <a:gd name="T2" fmla="*/ 0 w 296"/>
                <a:gd name="T3" fmla="*/ 276 h 276"/>
                <a:gd name="T4" fmla="*/ 295 w 296"/>
                <a:gd name="T5" fmla="*/ 143 h 276"/>
                <a:gd name="T6" fmla="*/ 296 w 296"/>
                <a:gd name="T7" fmla="*/ 143 h 276"/>
                <a:gd name="T8" fmla="*/ 296 w 296"/>
                <a:gd name="T9" fmla="*/ 0 h 276"/>
                <a:gd name="T10" fmla="*/ 295 w 296"/>
                <a:gd name="T11" fmla="*/ 1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6" h="276">
                  <a:moveTo>
                    <a:pt x="295" y="1"/>
                  </a:moveTo>
                  <a:lnTo>
                    <a:pt x="0" y="276"/>
                  </a:lnTo>
                  <a:lnTo>
                    <a:pt x="295" y="143"/>
                  </a:lnTo>
                  <a:lnTo>
                    <a:pt x="296" y="143"/>
                  </a:lnTo>
                  <a:lnTo>
                    <a:pt x="296" y="0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6" name="Freeform 170"/>
            <p:cNvSpPr/>
            <p:nvPr userDrawn="1"/>
          </p:nvSpPr>
          <p:spPr bwMode="auto">
            <a:xfrm>
              <a:off x="15001875" y="2792413"/>
              <a:ext cx="400050" cy="695325"/>
            </a:xfrm>
            <a:custGeom>
              <a:avLst/>
              <a:gdLst>
                <a:gd name="T0" fmla="*/ 118 w 252"/>
                <a:gd name="T1" fmla="*/ 9 h 438"/>
                <a:gd name="T2" fmla="*/ 115 w 252"/>
                <a:gd name="T3" fmla="*/ 0 h 438"/>
                <a:gd name="T4" fmla="*/ 108 w 252"/>
                <a:gd name="T5" fmla="*/ 0 h 438"/>
                <a:gd name="T6" fmla="*/ 104 w 252"/>
                <a:gd name="T7" fmla="*/ 9 h 438"/>
                <a:gd name="T8" fmla="*/ 102 w 252"/>
                <a:gd name="T9" fmla="*/ 14 h 438"/>
                <a:gd name="T10" fmla="*/ 0 w 252"/>
                <a:gd name="T11" fmla="*/ 246 h 438"/>
                <a:gd name="T12" fmla="*/ 252 w 252"/>
                <a:gd name="T13" fmla="*/ 438 h 438"/>
                <a:gd name="T14" fmla="*/ 118 w 252"/>
                <a:gd name="T15" fmla="*/ 11 h 438"/>
                <a:gd name="T16" fmla="*/ 118 w 252"/>
                <a:gd name="T17" fmla="*/ 9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2" h="438">
                  <a:moveTo>
                    <a:pt x="118" y="9"/>
                  </a:moveTo>
                  <a:lnTo>
                    <a:pt x="115" y="0"/>
                  </a:lnTo>
                  <a:lnTo>
                    <a:pt x="108" y="0"/>
                  </a:lnTo>
                  <a:lnTo>
                    <a:pt x="104" y="9"/>
                  </a:lnTo>
                  <a:lnTo>
                    <a:pt x="102" y="14"/>
                  </a:lnTo>
                  <a:lnTo>
                    <a:pt x="0" y="246"/>
                  </a:lnTo>
                  <a:lnTo>
                    <a:pt x="252" y="438"/>
                  </a:lnTo>
                  <a:lnTo>
                    <a:pt x="118" y="11"/>
                  </a:lnTo>
                  <a:lnTo>
                    <a:pt x="118" y="9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7" name="Freeform 171"/>
            <p:cNvSpPr/>
            <p:nvPr userDrawn="1"/>
          </p:nvSpPr>
          <p:spPr bwMode="auto">
            <a:xfrm>
              <a:off x="14351000" y="3705225"/>
              <a:ext cx="922338" cy="111125"/>
            </a:xfrm>
            <a:custGeom>
              <a:avLst/>
              <a:gdLst>
                <a:gd name="T0" fmla="*/ 0 w 581"/>
                <a:gd name="T1" fmla="*/ 0 h 70"/>
                <a:gd name="T2" fmla="*/ 179 w 581"/>
                <a:gd name="T3" fmla="*/ 70 h 70"/>
                <a:gd name="T4" fmla="*/ 581 w 581"/>
                <a:gd name="T5" fmla="*/ 70 h 70"/>
                <a:gd name="T6" fmla="*/ 561 w 581"/>
                <a:gd name="T7" fmla="*/ 34 h 70"/>
                <a:gd name="T8" fmla="*/ 0 w 581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1" h="70">
                  <a:moveTo>
                    <a:pt x="0" y="0"/>
                  </a:moveTo>
                  <a:lnTo>
                    <a:pt x="179" y="70"/>
                  </a:lnTo>
                  <a:lnTo>
                    <a:pt x="581" y="70"/>
                  </a:lnTo>
                  <a:lnTo>
                    <a:pt x="561" y="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8" name="Freeform 172"/>
            <p:cNvSpPr/>
            <p:nvPr userDrawn="1"/>
          </p:nvSpPr>
          <p:spPr bwMode="auto">
            <a:xfrm>
              <a:off x="12917488" y="3275013"/>
              <a:ext cx="1433513" cy="541337"/>
            </a:xfrm>
            <a:custGeom>
              <a:avLst/>
              <a:gdLst>
                <a:gd name="T0" fmla="*/ 179 w 903"/>
                <a:gd name="T1" fmla="*/ 336 h 341"/>
                <a:gd name="T2" fmla="*/ 182 w 903"/>
                <a:gd name="T3" fmla="*/ 341 h 341"/>
                <a:gd name="T4" fmla="*/ 243 w 903"/>
                <a:gd name="T5" fmla="*/ 341 h 341"/>
                <a:gd name="T6" fmla="*/ 903 w 903"/>
                <a:gd name="T7" fmla="*/ 271 h 341"/>
                <a:gd name="T8" fmla="*/ 0 w 903"/>
                <a:gd name="T9" fmla="*/ 0 h 341"/>
                <a:gd name="T10" fmla="*/ 179 w 903"/>
                <a:gd name="T11" fmla="*/ 336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3" h="341">
                  <a:moveTo>
                    <a:pt x="179" y="336"/>
                  </a:moveTo>
                  <a:lnTo>
                    <a:pt x="182" y="341"/>
                  </a:lnTo>
                  <a:lnTo>
                    <a:pt x="243" y="341"/>
                  </a:lnTo>
                  <a:lnTo>
                    <a:pt x="903" y="271"/>
                  </a:lnTo>
                  <a:lnTo>
                    <a:pt x="0" y="0"/>
                  </a:lnTo>
                  <a:lnTo>
                    <a:pt x="179" y="336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9" name="Freeform 173"/>
            <p:cNvSpPr/>
            <p:nvPr userDrawn="1"/>
          </p:nvSpPr>
          <p:spPr bwMode="auto">
            <a:xfrm>
              <a:off x="14062075" y="2792413"/>
              <a:ext cx="241300" cy="171450"/>
            </a:xfrm>
            <a:custGeom>
              <a:avLst/>
              <a:gdLst>
                <a:gd name="T0" fmla="*/ 152 w 152"/>
                <a:gd name="T1" fmla="*/ 108 h 108"/>
                <a:gd name="T2" fmla="*/ 133 w 152"/>
                <a:gd name="T3" fmla="*/ 9 h 108"/>
                <a:gd name="T4" fmla="*/ 131 w 152"/>
                <a:gd name="T5" fmla="*/ 0 h 108"/>
                <a:gd name="T6" fmla="*/ 0 w 152"/>
                <a:gd name="T7" fmla="*/ 0 h 108"/>
                <a:gd name="T8" fmla="*/ 13 w 152"/>
                <a:gd name="T9" fmla="*/ 9 h 108"/>
                <a:gd name="T10" fmla="*/ 152 w 152"/>
                <a:gd name="T11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2" h="108">
                  <a:moveTo>
                    <a:pt x="152" y="108"/>
                  </a:moveTo>
                  <a:lnTo>
                    <a:pt x="133" y="9"/>
                  </a:lnTo>
                  <a:lnTo>
                    <a:pt x="131" y="0"/>
                  </a:lnTo>
                  <a:lnTo>
                    <a:pt x="0" y="0"/>
                  </a:lnTo>
                  <a:lnTo>
                    <a:pt x="13" y="9"/>
                  </a:lnTo>
                  <a:lnTo>
                    <a:pt x="152" y="108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112" name="Freeform 174"/>
            <p:cNvSpPr/>
            <p:nvPr userDrawn="1"/>
          </p:nvSpPr>
          <p:spPr bwMode="auto">
            <a:xfrm>
              <a:off x="13903325" y="3136900"/>
              <a:ext cx="395288" cy="400050"/>
            </a:xfrm>
            <a:custGeom>
              <a:avLst/>
              <a:gdLst>
                <a:gd name="T0" fmla="*/ 492 w 825"/>
                <a:gd name="T1" fmla="*/ 0 h 834"/>
                <a:gd name="T2" fmla="*/ 225 w 825"/>
                <a:gd name="T3" fmla="*/ 132 h 834"/>
                <a:gd name="T4" fmla="*/ 225 w 825"/>
                <a:gd name="T5" fmla="*/ 132 h 834"/>
                <a:gd name="T6" fmla="*/ 225 w 825"/>
                <a:gd name="T7" fmla="*/ 132 h 834"/>
                <a:gd name="T8" fmla="*/ 225 w 825"/>
                <a:gd name="T9" fmla="*/ 14 h 834"/>
                <a:gd name="T10" fmla="*/ 0 w 825"/>
                <a:gd name="T11" fmla="*/ 14 h 834"/>
                <a:gd name="T12" fmla="*/ 0 w 825"/>
                <a:gd name="T13" fmla="*/ 834 h 834"/>
                <a:gd name="T14" fmla="*/ 225 w 825"/>
                <a:gd name="T15" fmla="*/ 834 h 834"/>
                <a:gd name="T16" fmla="*/ 225 w 825"/>
                <a:gd name="T17" fmla="*/ 367 h 834"/>
                <a:gd name="T18" fmla="*/ 411 w 825"/>
                <a:gd name="T19" fmla="*/ 194 h 834"/>
                <a:gd name="T20" fmla="*/ 600 w 825"/>
                <a:gd name="T21" fmla="*/ 367 h 834"/>
                <a:gd name="T22" fmla="*/ 600 w 825"/>
                <a:gd name="T23" fmla="*/ 834 h 834"/>
                <a:gd name="T24" fmla="*/ 825 w 825"/>
                <a:gd name="T25" fmla="*/ 834 h 834"/>
                <a:gd name="T26" fmla="*/ 825 w 825"/>
                <a:gd name="T27" fmla="*/ 326 h 834"/>
                <a:gd name="T28" fmla="*/ 492 w 825"/>
                <a:gd name="T29" fmla="*/ 0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25" h="834">
                  <a:moveTo>
                    <a:pt x="492" y="0"/>
                  </a:moveTo>
                  <a:cubicBezTo>
                    <a:pt x="398" y="0"/>
                    <a:pt x="291" y="44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834"/>
                    <a:pt x="0" y="834"/>
                    <a:pt x="0" y="834"/>
                  </a:cubicBezTo>
                  <a:cubicBezTo>
                    <a:pt x="225" y="834"/>
                    <a:pt x="225" y="834"/>
                    <a:pt x="225" y="834"/>
                  </a:cubicBezTo>
                  <a:cubicBezTo>
                    <a:pt x="225" y="367"/>
                    <a:pt x="225" y="367"/>
                    <a:pt x="225" y="367"/>
                  </a:cubicBezTo>
                  <a:cubicBezTo>
                    <a:pt x="225" y="283"/>
                    <a:pt x="290" y="194"/>
                    <a:pt x="411" y="194"/>
                  </a:cubicBezTo>
                  <a:cubicBezTo>
                    <a:pt x="504" y="194"/>
                    <a:pt x="600" y="259"/>
                    <a:pt x="600" y="367"/>
                  </a:cubicBezTo>
                  <a:cubicBezTo>
                    <a:pt x="600" y="834"/>
                    <a:pt x="600" y="834"/>
                    <a:pt x="600" y="834"/>
                  </a:cubicBezTo>
                  <a:cubicBezTo>
                    <a:pt x="825" y="834"/>
                    <a:pt x="825" y="834"/>
                    <a:pt x="825" y="834"/>
                  </a:cubicBezTo>
                  <a:cubicBezTo>
                    <a:pt x="825" y="326"/>
                    <a:pt x="825" y="326"/>
                    <a:pt x="825" y="326"/>
                  </a:cubicBezTo>
                  <a:cubicBezTo>
                    <a:pt x="825" y="137"/>
                    <a:pt x="690" y="0"/>
                    <a:pt x="492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113" name="Freeform 175"/>
            <p:cNvSpPr/>
            <p:nvPr userDrawn="1"/>
          </p:nvSpPr>
          <p:spPr bwMode="auto">
            <a:xfrm>
              <a:off x="14747875" y="3143250"/>
              <a:ext cx="441325" cy="393700"/>
            </a:xfrm>
            <a:custGeom>
              <a:avLst/>
              <a:gdLst>
                <a:gd name="T0" fmla="*/ 200 w 278"/>
                <a:gd name="T1" fmla="*/ 0 h 248"/>
                <a:gd name="T2" fmla="*/ 139 w 278"/>
                <a:gd name="T3" fmla="*/ 169 h 248"/>
                <a:gd name="T4" fmla="*/ 77 w 278"/>
                <a:gd name="T5" fmla="*/ 0 h 248"/>
                <a:gd name="T6" fmla="*/ 0 w 278"/>
                <a:gd name="T7" fmla="*/ 0 h 248"/>
                <a:gd name="T8" fmla="*/ 102 w 278"/>
                <a:gd name="T9" fmla="*/ 248 h 248"/>
                <a:gd name="T10" fmla="*/ 176 w 278"/>
                <a:gd name="T11" fmla="*/ 248 h 248"/>
                <a:gd name="T12" fmla="*/ 278 w 278"/>
                <a:gd name="T13" fmla="*/ 0 h 248"/>
                <a:gd name="T14" fmla="*/ 200 w 278"/>
                <a:gd name="T15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8" h="248">
                  <a:moveTo>
                    <a:pt x="200" y="0"/>
                  </a:moveTo>
                  <a:lnTo>
                    <a:pt x="139" y="169"/>
                  </a:lnTo>
                  <a:lnTo>
                    <a:pt x="77" y="0"/>
                  </a:lnTo>
                  <a:lnTo>
                    <a:pt x="0" y="0"/>
                  </a:lnTo>
                  <a:lnTo>
                    <a:pt x="102" y="248"/>
                  </a:lnTo>
                  <a:lnTo>
                    <a:pt x="176" y="248"/>
                  </a:lnTo>
                  <a:lnTo>
                    <a:pt x="278" y="0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114" name="Freeform 176"/>
            <p:cNvSpPr>
              <a:spLocks noEditPoints="1"/>
            </p:cNvSpPr>
            <p:nvPr userDrawn="1"/>
          </p:nvSpPr>
          <p:spPr bwMode="auto">
            <a:xfrm>
              <a:off x="13454063" y="3136900"/>
              <a:ext cx="409575" cy="406400"/>
            </a:xfrm>
            <a:custGeom>
              <a:avLst/>
              <a:gdLst>
                <a:gd name="T0" fmla="*/ 697 w 856"/>
                <a:gd name="T1" fmla="*/ 582 h 848"/>
                <a:gd name="T2" fmla="*/ 462 w 856"/>
                <a:gd name="T3" fmla="*/ 669 h 848"/>
                <a:gd name="T4" fmla="*/ 280 w 856"/>
                <a:gd name="T5" fmla="*/ 602 h 848"/>
                <a:gd name="T6" fmla="*/ 856 w 856"/>
                <a:gd name="T7" fmla="*/ 363 h 848"/>
                <a:gd name="T8" fmla="*/ 758 w 856"/>
                <a:gd name="T9" fmla="*/ 135 h 848"/>
                <a:gd name="T10" fmla="*/ 434 w 856"/>
                <a:gd name="T11" fmla="*/ 0 h 848"/>
                <a:gd name="T12" fmla="*/ 0 w 856"/>
                <a:gd name="T13" fmla="*/ 424 h 848"/>
                <a:gd name="T14" fmla="*/ 459 w 856"/>
                <a:gd name="T15" fmla="*/ 848 h 848"/>
                <a:gd name="T16" fmla="*/ 840 w 856"/>
                <a:gd name="T17" fmla="*/ 691 h 848"/>
                <a:gd name="T18" fmla="*/ 697 w 856"/>
                <a:gd name="T19" fmla="*/ 582 h 848"/>
                <a:gd name="T20" fmla="*/ 265 w 856"/>
                <a:gd name="T21" fmla="*/ 261 h 848"/>
                <a:gd name="T22" fmla="*/ 438 w 856"/>
                <a:gd name="T23" fmla="*/ 179 h 848"/>
                <a:gd name="T24" fmla="*/ 612 w 856"/>
                <a:gd name="T25" fmla="*/ 294 h 848"/>
                <a:gd name="T26" fmla="*/ 219 w 856"/>
                <a:gd name="T27" fmla="*/ 457 h 848"/>
                <a:gd name="T28" fmla="*/ 265 w 856"/>
                <a:gd name="T29" fmla="*/ 261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6" h="848">
                  <a:moveTo>
                    <a:pt x="697" y="582"/>
                  </a:moveTo>
                  <a:cubicBezTo>
                    <a:pt x="602" y="652"/>
                    <a:pt x="548" y="669"/>
                    <a:pt x="462" y="669"/>
                  </a:cubicBezTo>
                  <a:cubicBezTo>
                    <a:pt x="384" y="669"/>
                    <a:pt x="323" y="645"/>
                    <a:pt x="280" y="602"/>
                  </a:cubicBezTo>
                  <a:cubicBezTo>
                    <a:pt x="856" y="363"/>
                    <a:pt x="856" y="363"/>
                    <a:pt x="856" y="363"/>
                  </a:cubicBezTo>
                  <a:cubicBezTo>
                    <a:pt x="843" y="275"/>
                    <a:pt x="810" y="195"/>
                    <a:pt x="758" y="135"/>
                  </a:cubicBezTo>
                  <a:cubicBezTo>
                    <a:pt x="682" y="47"/>
                    <a:pt x="570" y="0"/>
                    <a:pt x="434" y="0"/>
                  </a:cubicBezTo>
                  <a:cubicBezTo>
                    <a:pt x="186" y="0"/>
                    <a:pt x="0" y="183"/>
                    <a:pt x="0" y="424"/>
                  </a:cubicBezTo>
                  <a:cubicBezTo>
                    <a:pt x="0" y="672"/>
                    <a:pt x="187" y="848"/>
                    <a:pt x="459" y="848"/>
                  </a:cubicBezTo>
                  <a:cubicBezTo>
                    <a:pt x="611" y="848"/>
                    <a:pt x="767" y="776"/>
                    <a:pt x="840" y="691"/>
                  </a:cubicBezTo>
                  <a:lnTo>
                    <a:pt x="697" y="582"/>
                  </a:lnTo>
                  <a:close/>
                  <a:moveTo>
                    <a:pt x="265" y="261"/>
                  </a:moveTo>
                  <a:cubicBezTo>
                    <a:pt x="303" y="210"/>
                    <a:pt x="364" y="179"/>
                    <a:pt x="438" y="179"/>
                  </a:cubicBezTo>
                  <a:cubicBezTo>
                    <a:pt x="519" y="179"/>
                    <a:pt x="581" y="226"/>
                    <a:pt x="612" y="294"/>
                  </a:cubicBezTo>
                  <a:cubicBezTo>
                    <a:pt x="219" y="457"/>
                    <a:pt x="219" y="457"/>
                    <a:pt x="219" y="457"/>
                  </a:cubicBezTo>
                  <a:cubicBezTo>
                    <a:pt x="208" y="374"/>
                    <a:pt x="230" y="308"/>
                    <a:pt x="265" y="2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115" name="Freeform 177"/>
            <p:cNvSpPr/>
            <p:nvPr userDrawn="1"/>
          </p:nvSpPr>
          <p:spPr bwMode="auto">
            <a:xfrm>
              <a:off x="13087350" y="3025775"/>
              <a:ext cx="355600" cy="511175"/>
            </a:xfrm>
            <a:custGeom>
              <a:avLst/>
              <a:gdLst>
                <a:gd name="T0" fmla="*/ 224 w 224"/>
                <a:gd name="T1" fmla="*/ 259 h 322"/>
                <a:gd name="T2" fmla="*/ 69 w 224"/>
                <a:gd name="T3" fmla="*/ 259 h 322"/>
                <a:gd name="T4" fmla="*/ 69 w 224"/>
                <a:gd name="T5" fmla="*/ 0 h 322"/>
                <a:gd name="T6" fmla="*/ 0 w 224"/>
                <a:gd name="T7" fmla="*/ 0 h 322"/>
                <a:gd name="T8" fmla="*/ 0 w 224"/>
                <a:gd name="T9" fmla="*/ 322 h 322"/>
                <a:gd name="T10" fmla="*/ 224 w 224"/>
                <a:gd name="T11" fmla="*/ 322 h 322"/>
                <a:gd name="T12" fmla="*/ 224 w 224"/>
                <a:gd name="T13" fmla="*/ 259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4" h="322">
                  <a:moveTo>
                    <a:pt x="224" y="259"/>
                  </a:moveTo>
                  <a:lnTo>
                    <a:pt x="69" y="259"/>
                  </a:lnTo>
                  <a:lnTo>
                    <a:pt x="69" y="0"/>
                  </a:lnTo>
                  <a:lnTo>
                    <a:pt x="0" y="0"/>
                  </a:lnTo>
                  <a:lnTo>
                    <a:pt x="0" y="322"/>
                  </a:lnTo>
                  <a:lnTo>
                    <a:pt x="224" y="322"/>
                  </a:lnTo>
                  <a:lnTo>
                    <a:pt x="224" y="2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116" name="Freeform 178"/>
            <p:cNvSpPr>
              <a:spLocks noEditPoints="1"/>
            </p:cNvSpPr>
            <p:nvPr userDrawn="1"/>
          </p:nvSpPr>
          <p:spPr bwMode="auto">
            <a:xfrm>
              <a:off x="15173325" y="3136900"/>
              <a:ext cx="422275" cy="406400"/>
            </a:xfrm>
            <a:custGeom>
              <a:avLst/>
              <a:gdLst>
                <a:gd name="T0" fmla="*/ 439 w 881"/>
                <a:gd name="T1" fmla="*/ 848 h 848"/>
                <a:gd name="T2" fmla="*/ 0 w 881"/>
                <a:gd name="T3" fmla="*/ 424 h 848"/>
                <a:gd name="T4" fmla="*/ 442 w 881"/>
                <a:gd name="T5" fmla="*/ 0 h 848"/>
                <a:gd name="T6" fmla="*/ 881 w 881"/>
                <a:gd name="T7" fmla="*/ 424 h 848"/>
                <a:gd name="T8" fmla="*/ 439 w 881"/>
                <a:gd name="T9" fmla="*/ 848 h 848"/>
                <a:gd name="T10" fmla="*/ 439 w 881"/>
                <a:gd name="T11" fmla="*/ 193 h 848"/>
                <a:gd name="T12" fmla="*/ 222 w 881"/>
                <a:gd name="T13" fmla="*/ 424 h 848"/>
                <a:gd name="T14" fmla="*/ 442 w 881"/>
                <a:gd name="T15" fmla="*/ 655 h 848"/>
                <a:gd name="T16" fmla="*/ 659 w 881"/>
                <a:gd name="T17" fmla="*/ 424 h 848"/>
                <a:gd name="T18" fmla="*/ 439 w 881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1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4" y="0"/>
                    <a:pt x="442" y="0"/>
                  </a:cubicBezTo>
                  <a:cubicBezTo>
                    <a:pt x="688" y="0"/>
                    <a:pt x="881" y="184"/>
                    <a:pt x="881" y="424"/>
                  </a:cubicBezTo>
                  <a:cubicBezTo>
                    <a:pt x="881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3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59" y="557"/>
                    <a:pt x="659" y="424"/>
                  </a:cubicBezTo>
                  <a:cubicBezTo>
                    <a:pt x="659" y="295"/>
                    <a:pt x="562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117" name="Freeform 179"/>
            <p:cNvSpPr>
              <a:spLocks noEditPoints="1"/>
            </p:cNvSpPr>
            <p:nvPr userDrawn="1"/>
          </p:nvSpPr>
          <p:spPr bwMode="auto">
            <a:xfrm>
              <a:off x="14341475" y="3136900"/>
              <a:ext cx="422275" cy="406400"/>
            </a:xfrm>
            <a:custGeom>
              <a:avLst/>
              <a:gdLst>
                <a:gd name="T0" fmla="*/ 439 w 882"/>
                <a:gd name="T1" fmla="*/ 848 h 848"/>
                <a:gd name="T2" fmla="*/ 0 w 882"/>
                <a:gd name="T3" fmla="*/ 424 h 848"/>
                <a:gd name="T4" fmla="*/ 442 w 882"/>
                <a:gd name="T5" fmla="*/ 0 h 848"/>
                <a:gd name="T6" fmla="*/ 882 w 882"/>
                <a:gd name="T7" fmla="*/ 424 h 848"/>
                <a:gd name="T8" fmla="*/ 439 w 882"/>
                <a:gd name="T9" fmla="*/ 848 h 848"/>
                <a:gd name="T10" fmla="*/ 439 w 882"/>
                <a:gd name="T11" fmla="*/ 193 h 848"/>
                <a:gd name="T12" fmla="*/ 222 w 882"/>
                <a:gd name="T13" fmla="*/ 424 h 848"/>
                <a:gd name="T14" fmla="*/ 442 w 882"/>
                <a:gd name="T15" fmla="*/ 655 h 848"/>
                <a:gd name="T16" fmla="*/ 660 w 882"/>
                <a:gd name="T17" fmla="*/ 424 h 848"/>
                <a:gd name="T18" fmla="*/ 439 w 882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2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5" y="0"/>
                    <a:pt x="442" y="0"/>
                  </a:cubicBezTo>
                  <a:cubicBezTo>
                    <a:pt x="689" y="0"/>
                    <a:pt x="882" y="184"/>
                    <a:pt x="882" y="424"/>
                  </a:cubicBezTo>
                  <a:cubicBezTo>
                    <a:pt x="882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4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60" y="557"/>
                    <a:pt x="660" y="424"/>
                  </a:cubicBezTo>
                  <a:cubicBezTo>
                    <a:pt x="660" y="295"/>
                    <a:pt x="563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548639" y="1391543"/>
            <a:ext cx="9957816" cy="2405203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algn="l" defTabSz="12192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lang="en-US" sz="6000" b="1" kern="1200" cap="none" spc="-15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Section Header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548640" y="3999750"/>
            <a:ext cx="9957816" cy="46201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500" spc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Subhead here</a:t>
            </a:r>
          </a:p>
        </p:txBody>
      </p:sp>
      <p:grpSp>
        <p:nvGrpSpPr>
          <p:cNvPr id="29" name="Group 28"/>
          <p:cNvGrpSpPr/>
          <p:nvPr userDrawn="1"/>
        </p:nvGrpSpPr>
        <p:grpSpPr>
          <a:xfrm rot="16200000">
            <a:off x="10141743" y="2414686"/>
            <a:ext cx="3070226" cy="1023937"/>
            <a:chOff x="12801600" y="2792413"/>
            <a:chExt cx="3070226" cy="1023937"/>
          </a:xfrm>
        </p:grpSpPr>
        <p:sp>
          <p:nvSpPr>
            <p:cNvPr id="30" name="Freeform 137"/>
            <p:cNvSpPr/>
            <p:nvPr userDrawn="1"/>
          </p:nvSpPr>
          <p:spPr bwMode="auto">
            <a:xfrm>
              <a:off x="15401925" y="3484563"/>
              <a:ext cx="469900" cy="293687"/>
            </a:xfrm>
            <a:custGeom>
              <a:avLst/>
              <a:gdLst>
                <a:gd name="T0" fmla="*/ 295 w 296"/>
                <a:gd name="T1" fmla="*/ 0 h 185"/>
                <a:gd name="T2" fmla="*/ 0 w 296"/>
                <a:gd name="T3" fmla="*/ 2 h 185"/>
                <a:gd name="T4" fmla="*/ 108 w 296"/>
                <a:gd name="T5" fmla="*/ 185 h 185"/>
                <a:gd name="T6" fmla="*/ 295 w 296"/>
                <a:gd name="T7" fmla="*/ 128 h 185"/>
                <a:gd name="T8" fmla="*/ 296 w 296"/>
                <a:gd name="T9" fmla="*/ 128 h 185"/>
                <a:gd name="T10" fmla="*/ 296 w 296"/>
                <a:gd name="T11" fmla="*/ 0 h 185"/>
                <a:gd name="T12" fmla="*/ 295 w 296"/>
                <a:gd name="T1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6" h="185">
                  <a:moveTo>
                    <a:pt x="295" y="0"/>
                  </a:moveTo>
                  <a:lnTo>
                    <a:pt x="0" y="2"/>
                  </a:lnTo>
                  <a:lnTo>
                    <a:pt x="108" y="185"/>
                  </a:lnTo>
                  <a:lnTo>
                    <a:pt x="295" y="128"/>
                  </a:lnTo>
                  <a:lnTo>
                    <a:pt x="296" y="128"/>
                  </a:lnTo>
                  <a:lnTo>
                    <a:pt x="296" y="0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FFDC00"/>
            </a:solidFill>
            <a:ln w="3175">
              <a:solidFill>
                <a:srgbClr val="FFDC00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1" name="Freeform 138"/>
            <p:cNvSpPr/>
            <p:nvPr userDrawn="1"/>
          </p:nvSpPr>
          <p:spPr bwMode="auto">
            <a:xfrm>
              <a:off x="14303375" y="2792413"/>
              <a:ext cx="806450" cy="171450"/>
            </a:xfrm>
            <a:custGeom>
              <a:avLst/>
              <a:gdLst>
                <a:gd name="T0" fmla="*/ 100 w 508"/>
                <a:gd name="T1" fmla="*/ 9 h 108"/>
                <a:gd name="T2" fmla="*/ 0 w 508"/>
                <a:gd name="T3" fmla="*/ 108 h 108"/>
                <a:gd name="T4" fmla="*/ 465 w 508"/>
                <a:gd name="T5" fmla="*/ 9 h 108"/>
                <a:gd name="T6" fmla="*/ 508 w 508"/>
                <a:gd name="T7" fmla="*/ 0 h 108"/>
                <a:gd name="T8" fmla="*/ 109 w 508"/>
                <a:gd name="T9" fmla="*/ 0 h 108"/>
                <a:gd name="T10" fmla="*/ 100 w 508"/>
                <a:gd name="T11" fmla="*/ 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8" h="108">
                  <a:moveTo>
                    <a:pt x="100" y="9"/>
                  </a:moveTo>
                  <a:lnTo>
                    <a:pt x="0" y="108"/>
                  </a:lnTo>
                  <a:lnTo>
                    <a:pt x="465" y="9"/>
                  </a:lnTo>
                  <a:lnTo>
                    <a:pt x="508" y="0"/>
                  </a:lnTo>
                  <a:lnTo>
                    <a:pt x="109" y="0"/>
                  </a:lnTo>
                  <a:lnTo>
                    <a:pt x="100" y="9"/>
                  </a:lnTo>
                  <a:close/>
                </a:path>
              </a:pathLst>
            </a:custGeom>
            <a:solidFill>
              <a:srgbClr val="FFDC00"/>
            </a:solidFill>
            <a:ln w="3175">
              <a:solidFill>
                <a:srgbClr val="FFDC00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2" name="Freeform 139"/>
            <p:cNvSpPr/>
            <p:nvPr userDrawn="1"/>
          </p:nvSpPr>
          <p:spPr bwMode="auto">
            <a:xfrm>
              <a:off x="12812713" y="3275013"/>
              <a:ext cx="393700" cy="541337"/>
            </a:xfrm>
            <a:custGeom>
              <a:avLst/>
              <a:gdLst>
                <a:gd name="T0" fmla="*/ 66 w 248"/>
                <a:gd name="T1" fmla="*/ 0 h 341"/>
                <a:gd name="T2" fmla="*/ 3 w 248"/>
                <a:gd name="T3" fmla="*/ 329 h 341"/>
                <a:gd name="T4" fmla="*/ 0 w 248"/>
                <a:gd name="T5" fmla="*/ 341 h 341"/>
                <a:gd name="T6" fmla="*/ 3 w 248"/>
                <a:gd name="T7" fmla="*/ 341 h 341"/>
                <a:gd name="T8" fmla="*/ 192 w 248"/>
                <a:gd name="T9" fmla="*/ 341 h 341"/>
                <a:gd name="T10" fmla="*/ 248 w 248"/>
                <a:gd name="T11" fmla="*/ 341 h 341"/>
                <a:gd name="T12" fmla="*/ 245 w 248"/>
                <a:gd name="T13" fmla="*/ 336 h 341"/>
                <a:gd name="T14" fmla="*/ 66 w 248"/>
                <a:gd name="T15" fmla="*/ 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8" h="341">
                  <a:moveTo>
                    <a:pt x="66" y="0"/>
                  </a:moveTo>
                  <a:lnTo>
                    <a:pt x="3" y="329"/>
                  </a:lnTo>
                  <a:lnTo>
                    <a:pt x="0" y="341"/>
                  </a:lnTo>
                  <a:lnTo>
                    <a:pt x="3" y="341"/>
                  </a:lnTo>
                  <a:lnTo>
                    <a:pt x="192" y="341"/>
                  </a:lnTo>
                  <a:lnTo>
                    <a:pt x="248" y="341"/>
                  </a:lnTo>
                  <a:lnTo>
                    <a:pt x="245" y="336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FFDC00"/>
            </a:solidFill>
            <a:ln w="3175">
              <a:solidFill>
                <a:srgbClr val="FFDC00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3" name="Freeform 140"/>
            <p:cNvSpPr/>
            <p:nvPr userDrawn="1"/>
          </p:nvSpPr>
          <p:spPr bwMode="auto">
            <a:xfrm>
              <a:off x="15241588" y="3487738"/>
              <a:ext cx="168275" cy="328612"/>
            </a:xfrm>
            <a:custGeom>
              <a:avLst/>
              <a:gdLst>
                <a:gd name="T0" fmla="*/ 101 w 106"/>
                <a:gd name="T1" fmla="*/ 0 h 207"/>
                <a:gd name="T2" fmla="*/ 0 w 106"/>
                <a:gd name="T3" fmla="*/ 171 h 207"/>
                <a:gd name="T4" fmla="*/ 20 w 106"/>
                <a:gd name="T5" fmla="*/ 207 h 207"/>
                <a:gd name="T6" fmla="*/ 106 w 106"/>
                <a:gd name="T7" fmla="*/ 207 h 207"/>
                <a:gd name="T8" fmla="*/ 101 w 106"/>
                <a:gd name="T9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207">
                  <a:moveTo>
                    <a:pt x="101" y="0"/>
                  </a:moveTo>
                  <a:lnTo>
                    <a:pt x="0" y="171"/>
                  </a:lnTo>
                  <a:lnTo>
                    <a:pt x="20" y="207"/>
                  </a:lnTo>
                  <a:lnTo>
                    <a:pt x="106" y="207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36C21"/>
            </a:solidFill>
            <a:ln w="3175">
              <a:solidFill>
                <a:srgbClr val="F36C21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4" name="Freeform 141"/>
            <p:cNvSpPr/>
            <p:nvPr userDrawn="1"/>
          </p:nvSpPr>
          <p:spPr bwMode="auto">
            <a:xfrm>
              <a:off x="14303375" y="2963863"/>
              <a:ext cx="268288" cy="741362"/>
            </a:xfrm>
            <a:custGeom>
              <a:avLst/>
              <a:gdLst>
                <a:gd name="T0" fmla="*/ 30 w 169"/>
                <a:gd name="T1" fmla="*/ 467 h 467"/>
                <a:gd name="T2" fmla="*/ 169 w 169"/>
                <a:gd name="T3" fmla="*/ 103 h 467"/>
                <a:gd name="T4" fmla="*/ 0 w 169"/>
                <a:gd name="T5" fmla="*/ 0 h 467"/>
                <a:gd name="T6" fmla="*/ 30 w 169"/>
                <a:gd name="T7" fmla="*/ 467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9" h="467">
                  <a:moveTo>
                    <a:pt x="30" y="467"/>
                  </a:moveTo>
                  <a:lnTo>
                    <a:pt x="169" y="103"/>
                  </a:lnTo>
                  <a:lnTo>
                    <a:pt x="0" y="0"/>
                  </a:lnTo>
                  <a:lnTo>
                    <a:pt x="30" y="467"/>
                  </a:lnTo>
                  <a:close/>
                </a:path>
              </a:pathLst>
            </a:custGeom>
            <a:solidFill>
              <a:srgbClr val="F36C21"/>
            </a:solidFill>
            <a:ln w="3175">
              <a:solidFill>
                <a:srgbClr val="F36C21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5" name="Freeform 142"/>
            <p:cNvSpPr/>
            <p:nvPr userDrawn="1"/>
          </p:nvSpPr>
          <p:spPr bwMode="auto">
            <a:xfrm>
              <a:off x="12801600" y="3275013"/>
              <a:ext cx="115888" cy="541337"/>
            </a:xfrm>
            <a:custGeom>
              <a:avLst/>
              <a:gdLst>
                <a:gd name="T0" fmla="*/ 0 w 73"/>
                <a:gd name="T1" fmla="*/ 82 h 341"/>
                <a:gd name="T2" fmla="*/ 0 w 73"/>
                <a:gd name="T3" fmla="*/ 341 h 341"/>
                <a:gd name="T4" fmla="*/ 6 w 73"/>
                <a:gd name="T5" fmla="*/ 341 h 341"/>
                <a:gd name="T6" fmla="*/ 7 w 73"/>
                <a:gd name="T7" fmla="*/ 341 h 341"/>
                <a:gd name="T8" fmla="*/ 10 w 73"/>
                <a:gd name="T9" fmla="*/ 329 h 341"/>
                <a:gd name="T10" fmla="*/ 73 w 73"/>
                <a:gd name="T11" fmla="*/ 0 h 341"/>
                <a:gd name="T12" fmla="*/ 10 w 73"/>
                <a:gd name="T13" fmla="*/ 71 h 341"/>
                <a:gd name="T14" fmla="*/ 0 w 73"/>
                <a:gd name="T15" fmla="*/ 82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341">
                  <a:moveTo>
                    <a:pt x="0" y="82"/>
                  </a:moveTo>
                  <a:lnTo>
                    <a:pt x="0" y="341"/>
                  </a:lnTo>
                  <a:lnTo>
                    <a:pt x="6" y="341"/>
                  </a:lnTo>
                  <a:lnTo>
                    <a:pt x="7" y="341"/>
                  </a:lnTo>
                  <a:lnTo>
                    <a:pt x="10" y="329"/>
                  </a:lnTo>
                  <a:lnTo>
                    <a:pt x="73" y="0"/>
                  </a:lnTo>
                  <a:lnTo>
                    <a:pt x="10" y="71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F36C21"/>
            </a:solidFill>
            <a:ln w="3175">
              <a:solidFill>
                <a:srgbClr val="F36C21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6" name="Freeform 143"/>
            <p:cNvSpPr/>
            <p:nvPr userDrawn="1"/>
          </p:nvSpPr>
          <p:spPr bwMode="auto">
            <a:xfrm>
              <a:off x="12917488" y="2963863"/>
              <a:ext cx="1385888" cy="311150"/>
            </a:xfrm>
            <a:custGeom>
              <a:avLst/>
              <a:gdLst>
                <a:gd name="T0" fmla="*/ 655 w 873"/>
                <a:gd name="T1" fmla="*/ 187 h 196"/>
                <a:gd name="T2" fmla="*/ 873 w 873"/>
                <a:gd name="T3" fmla="*/ 0 h 196"/>
                <a:gd name="T4" fmla="*/ 0 w 873"/>
                <a:gd name="T5" fmla="*/ 196 h 196"/>
                <a:gd name="T6" fmla="*/ 655 w 873"/>
                <a:gd name="T7" fmla="*/ 187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73" h="196">
                  <a:moveTo>
                    <a:pt x="655" y="187"/>
                  </a:moveTo>
                  <a:lnTo>
                    <a:pt x="873" y="0"/>
                  </a:lnTo>
                  <a:lnTo>
                    <a:pt x="0" y="196"/>
                  </a:lnTo>
                  <a:lnTo>
                    <a:pt x="655" y="187"/>
                  </a:lnTo>
                  <a:close/>
                </a:path>
              </a:pathLst>
            </a:custGeom>
            <a:solidFill>
              <a:srgbClr val="6EBE4C"/>
            </a:solidFill>
            <a:ln w="3175">
              <a:solidFill>
                <a:srgbClr val="6EBE4C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7" name="Freeform 144"/>
            <p:cNvSpPr/>
            <p:nvPr userDrawn="1"/>
          </p:nvSpPr>
          <p:spPr bwMode="auto">
            <a:xfrm>
              <a:off x="14351000" y="2792413"/>
              <a:ext cx="822325" cy="912812"/>
            </a:xfrm>
            <a:custGeom>
              <a:avLst/>
              <a:gdLst>
                <a:gd name="T0" fmla="*/ 513 w 518"/>
                <a:gd name="T1" fmla="*/ 0 h 575"/>
                <a:gd name="T2" fmla="*/ 505 w 518"/>
                <a:gd name="T3" fmla="*/ 9 h 575"/>
                <a:gd name="T4" fmla="*/ 499 w 518"/>
                <a:gd name="T5" fmla="*/ 16 h 575"/>
                <a:gd name="T6" fmla="*/ 0 w 518"/>
                <a:gd name="T7" fmla="*/ 575 h 575"/>
                <a:gd name="T8" fmla="*/ 410 w 518"/>
                <a:gd name="T9" fmla="*/ 246 h 575"/>
                <a:gd name="T10" fmla="*/ 512 w 518"/>
                <a:gd name="T11" fmla="*/ 14 h 575"/>
                <a:gd name="T12" fmla="*/ 514 w 518"/>
                <a:gd name="T13" fmla="*/ 9 h 575"/>
                <a:gd name="T14" fmla="*/ 518 w 518"/>
                <a:gd name="T15" fmla="*/ 0 h 575"/>
                <a:gd name="T16" fmla="*/ 513 w 518"/>
                <a:gd name="T17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8" h="575">
                  <a:moveTo>
                    <a:pt x="513" y="0"/>
                  </a:moveTo>
                  <a:lnTo>
                    <a:pt x="505" y="9"/>
                  </a:lnTo>
                  <a:lnTo>
                    <a:pt x="499" y="16"/>
                  </a:lnTo>
                  <a:lnTo>
                    <a:pt x="0" y="575"/>
                  </a:lnTo>
                  <a:lnTo>
                    <a:pt x="410" y="246"/>
                  </a:lnTo>
                  <a:lnTo>
                    <a:pt x="512" y="14"/>
                  </a:lnTo>
                  <a:lnTo>
                    <a:pt x="514" y="9"/>
                  </a:lnTo>
                  <a:lnTo>
                    <a:pt x="518" y="0"/>
                  </a:lnTo>
                  <a:lnTo>
                    <a:pt x="513" y="0"/>
                  </a:lnTo>
                  <a:close/>
                </a:path>
              </a:pathLst>
            </a:custGeom>
            <a:solidFill>
              <a:srgbClr val="6EBE4C"/>
            </a:solidFill>
            <a:ln w="3175">
              <a:solidFill>
                <a:srgbClr val="6EBE4C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8" name="Freeform 145"/>
            <p:cNvSpPr/>
            <p:nvPr userDrawn="1"/>
          </p:nvSpPr>
          <p:spPr bwMode="auto">
            <a:xfrm>
              <a:off x="12801600" y="3143250"/>
              <a:ext cx="115888" cy="131762"/>
            </a:xfrm>
            <a:custGeom>
              <a:avLst/>
              <a:gdLst>
                <a:gd name="T0" fmla="*/ 0 w 73"/>
                <a:gd name="T1" fmla="*/ 0 h 83"/>
                <a:gd name="T2" fmla="*/ 0 w 73"/>
                <a:gd name="T3" fmla="*/ 52 h 83"/>
                <a:gd name="T4" fmla="*/ 10 w 73"/>
                <a:gd name="T5" fmla="*/ 56 h 83"/>
                <a:gd name="T6" fmla="*/ 73 w 73"/>
                <a:gd name="T7" fmla="*/ 83 h 83"/>
                <a:gd name="T8" fmla="*/ 10 w 73"/>
                <a:gd name="T9" fmla="*/ 11 h 83"/>
                <a:gd name="T10" fmla="*/ 0 w 73"/>
                <a:gd name="T1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83">
                  <a:moveTo>
                    <a:pt x="0" y="0"/>
                  </a:moveTo>
                  <a:lnTo>
                    <a:pt x="0" y="52"/>
                  </a:lnTo>
                  <a:lnTo>
                    <a:pt x="10" y="56"/>
                  </a:lnTo>
                  <a:lnTo>
                    <a:pt x="73" y="83"/>
                  </a:lnTo>
                  <a:lnTo>
                    <a:pt x="1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BE4C"/>
            </a:solidFill>
            <a:ln w="3175">
              <a:solidFill>
                <a:srgbClr val="6EBE4C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9" name="Freeform 146"/>
            <p:cNvSpPr/>
            <p:nvPr userDrawn="1"/>
          </p:nvSpPr>
          <p:spPr bwMode="auto">
            <a:xfrm>
              <a:off x="15228888" y="2792413"/>
              <a:ext cx="642938" cy="136525"/>
            </a:xfrm>
            <a:custGeom>
              <a:avLst/>
              <a:gdLst>
                <a:gd name="T0" fmla="*/ 404 w 405"/>
                <a:gd name="T1" fmla="*/ 0 h 86"/>
                <a:gd name="T2" fmla="*/ 40 w 405"/>
                <a:gd name="T3" fmla="*/ 0 h 86"/>
                <a:gd name="T4" fmla="*/ 0 w 405"/>
                <a:gd name="T5" fmla="*/ 0 h 86"/>
                <a:gd name="T6" fmla="*/ 14 w 405"/>
                <a:gd name="T7" fmla="*/ 4 h 86"/>
                <a:gd name="T8" fmla="*/ 30 w 405"/>
                <a:gd name="T9" fmla="*/ 9 h 86"/>
                <a:gd name="T10" fmla="*/ 290 w 405"/>
                <a:gd name="T11" fmla="*/ 86 h 86"/>
                <a:gd name="T12" fmla="*/ 404 w 405"/>
                <a:gd name="T13" fmla="*/ 44 h 86"/>
                <a:gd name="T14" fmla="*/ 405 w 405"/>
                <a:gd name="T15" fmla="*/ 43 h 86"/>
                <a:gd name="T16" fmla="*/ 405 w 405"/>
                <a:gd name="T17" fmla="*/ 9 h 86"/>
                <a:gd name="T18" fmla="*/ 405 w 405"/>
                <a:gd name="T19" fmla="*/ 0 h 86"/>
                <a:gd name="T20" fmla="*/ 404 w 405"/>
                <a:gd name="T2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86">
                  <a:moveTo>
                    <a:pt x="404" y="0"/>
                  </a:moveTo>
                  <a:lnTo>
                    <a:pt x="40" y="0"/>
                  </a:lnTo>
                  <a:lnTo>
                    <a:pt x="0" y="0"/>
                  </a:lnTo>
                  <a:lnTo>
                    <a:pt x="14" y="4"/>
                  </a:lnTo>
                  <a:lnTo>
                    <a:pt x="30" y="9"/>
                  </a:lnTo>
                  <a:lnTo>
                    <a:pt x="290" y="86"/>
                  </a:lnTo>
                  <a:lnTo>
                    <a:pt x="404" y="44"/>
                  </a:lnTo>
                  <a:lnTo>
                    <a:pt x="405" y="43"/>
                  </a:lnTo>
                  <a:lnTo>
                    <a:pt x="405" y="9"/>
                  </a:lnTo>
                  <a:lnTo>
                    <a:pt x="405" y="0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0" name="Freeform 147"/>
            <p:cNvSpPr/>
            <p:nvPr userDrawn="1"/>
          </p:nvSpPr>
          <p:spPr bwMode="auto">
            <a:xfrm>
              <a:off x="12917488" y="3260725"/>
              <a:ext cx="1433513" cy="444500"/>
            </a:xfrm>
            <a:custGeom>
              <a:avLst/>
              <a:gdLst>
                <a:gd name="T0" fmla="*/ 0 w 903"/>
                <a:gd name="T1" fmla="*/ 9 h 280"/>
                <a:gd name="T2" fmla="*/ 903 w 903"/>
                <a:gd name="T3" fmla="*/ 280 h 280"/>
                <a:gd name="T4" fmla="*/ 655 w 903"/>
                <a:gd name="T5" fmla="*/ 0 h 280"/>
                <a:gd name="T6" fmla="*/ 0 w 903"/>
                <a:gd name="T7" fmla="*/ 9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3" h="280">
                  <a:moveTo>
                    <a:pt x="0" y="9"/>
                  </a:moveTo>
                  <a:lnTo>
                    <a:pt x="903" y="280"/>
                  </a:lnTo>
                  <a:lnTo>
                    <a:pt x="655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1" name="Freeform 148"/>
            <p:cNvSpPr/>
            <p:nvPr userDrawn="1"/>
          </p:nvSpPr>
          <p:spPr bwMode="auto">
            <a:xfrm>
              <a:off x="14303375" y="2792413"/>
              <a:ext cx="173038" cy="171450"/>
            </a:xfrm>
            <a:custGeom>
              <a:avLst/>
              <a:gdLst>
                <a:gd name="T0" fmla="*/ 109 w 109"/>
                <a:gd name="T1" fmla="*/ 0 h 108"/>
                <a:gd name="T2" fmla="*/ 26 w 109"/>
                <a:gd name="T3" fmla="*/ 0 h 108"/>
                <a:gd name="T4" fmla="*/ 24 w 109"/>
                <a:gd name="T5" fmla="*/ 9 h 108"/>
                <a:gd name="T6" fmla="*/ 0 w 109"/>
                <a:gd name="T7" fmla="*/ 108 h 108"/>
                <a:gd name="T8" fmla="*/ 100 w 109"/>
                <a:gd name="T9" fmla="*/ 9 h 108"/>
                <a:gd name="T10" fmla="*/ 109 w 109"/>
                <a:gd name="T1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" h="108">
                  <a:moveTo>
                    <a:pt x="109" y="0"/>
                  </a:moveTo>
                  <a:lnTo>
                    <a:pt x="26" y="0"/>
                  </a:lnTo>
                  <a:lnTo>
                    <a:pt x="24" y="9"/>
                  </a:lnTo>
                  <a:lnTo>
                    <a:pt x="0" y="108"/>
                  </a:lnTo>
                  <a:lnTo>
                    <a:pt x="100" y="9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chemeClr val="accent5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2" name="Freeform 149"/>
            <p:cNvSpPr/>
            <p:nvPr userDrawn="1"/>
          </p:nvSpPr>
          <p:spPr bwMode="auto">
            <a:xfrm>
              <a:off x="14351000" y="3487738"/>
              <a:ext cx="1050925" cy="271462"/>
            </a:xfrm>
            <a:custGeom>
              <a:avLst/>
              <a:gdLst>
                <a:gd name="T0" fmla="*/ 561 w 662"/>
                <a:gd name="T1" fmla="*/ 171 h 171"/>
                <a:gd name="T2" fmla="*/ 662 w 662"/>
                <a:gd name="T3" fmla="*/ 0 h 171"/>
                <a:gd name="T4" fmla="*/ 0 w 662"/>
                <a:gd name="T5" fmla="*/ 137 h 171"/>
                <a:gd name="T6" fmla="*/ 561 w 662"/>
                <a:gd name="T7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2" h="171">
                  <a:moveTo>
                    <a:pt x="561" y="171"/>
                  </a:moveTo>
                  <a:lnTo>
                    <a:pt x="662" y="0"/>
                  </a:lnTo>
                  <a:lnTo>
                    <a:pt x="0" y="137"/>
                  </a:lnTo>
                  <a:lnTo>
                    <a:pt x="561" y="171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3" name="Freeform 150"/>
            <p:cNvSpPr/>
            <p:nvPr userDrawn="1"/>
          </p:nvSpPr>
          <p:spPr bwMode="auto">
            <a:xfrm>
              <a:off x="12801600" y="3275013"/>
              <a:ext cx="115888" cy="130175"/>
            </a:xfrm>
            <a:custGeom>
              <a:avLst/>
              <a:gdLst>
                <a:gd name="T0" fmla="*/ 0 w 73"/>
                <a:gd name="T1" fmla="*/ 29 h 82"/>
                <a:gd name="T2" fmla="*/ 0 w 73"/>
                <a:gd name="T3" fmla="*/ 82 h 82"/>
                <a:gd name="T4" fmla="*/ 10 w 73"/>
                <a:gd name="T5" fmla="*/ 71 h 82"/>
                <a:gd name="T6" fmla="*/ 73 w 73"/>
                <a:gd name="T7" fmla="*/ 0 h 82"/>
                <a:gd name="T8" fmla="*/ 10 w 73"/>
                <a:gd name="T9" fmla="*/ 25 h 82"/>
                <a:gd name="T10" fmla="*/ 0 w 73"/>
                <a:gd name="T11" fmla="*/ 29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82">
                  <a:moveTo>
                    <a:pt x="0" y="29"/>
                  </a:moveTo>
                  <a:lnTo>
                    <a:pt x="0" y="82"/>
                  </a:lnTo>
                  <a:lnTo>
                    <a:pt x="10" y="71"/>
                  </a:lnTo>
                  <a:lnTo>
                    <a:pt x="73" y="0"/>
                  </a:lnTo>
                  <a:lnTo>
                    <a:pt x="10" y="25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4" name="Freeform 151"/>
            <p:cNvSpPr/>
            <p:nvPr userDrawn="1"/>
          </p:nvSpPr>
          <p:spPr bwMode="auto">
            <a:xfrm>
              <a:off x="12801600" y="2792413"/>
              <a:ext cx="322263" cy="482600"/>
            </a:xfrm>
            <a:custGeom>
              <a:avLst/>
              <a:gdLst>
                <a:gd name="T0" fmla="*/ 203 w 203"/>
                <a:gd name="T1" fmla="*/ 0 h 304"/>
                <a:gd name="T2" fmla="*/ 0 w 203"/>
                <a:gd name="T3" fmla="*/ 0 h 304"/>
                <a:gd name="T4" fmla="*/ 0 w 203"/>
                <a:gd name="T5" fmla="*/ 98 h 304"/>
                <a:gd name="T6" fmla="*/ 10 w 203"/>
                <a:gd name="T7" fmla="*/ 126 h 304"/>
                <a:gd name="T8" fmla="*/ 73 w 203"/>
                <a:gd name="T9" fmla="*/ 304 h 304"/>
                <a:gd name="T10" fmla="*/ 199 w 203"/>
                <a:gd name="T11" fmla="*/ 9 h 304"/>
                <a:gd name="T12" fmla="*/ 203 w 203"/>
                <a:gd name="T13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3" h="304">
                  <a:moveTo>
                    <a:pt x="203" y="0"/>
                  </a:moveTo>
                  <a:lnTo>
                    <a:pt x="0" y="0"/>
                  </a:lnTo>
                  <a:lnTo>
                    <a:pt x="0" y="98"/>
                  </a:lnTo>
                  <a:lnTo>
                    <a:pt x="10" y="126"/>
                  </a:lnTo>
                  <a:lnTo>
                    <a:pt x="73" y="304"/>
                  </a:lnTo>
                  <a:lnTo>
                    <a:pt x="199" y="9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5" name="Freeform 152"/>
            <p:cNvSpPr/>
            <p:nvPr userDrawn="1"/>
          </p:nvSpPr>
          <p:spPr bwMode="auto">
            <a:xfrm>
              <a:off x="14351000" y="2792413"/>
              <a:ext cx="814388" cy="912812"/>
            </a:xfrm>
            <a:custGeom>
              <a:avLst/>
              <a:gdLst>
                <a:gd name="T0" fmla="*/ 490 w 513"/>
                <a:gd name="T1" fmla="*/ 9 h 575"/>
                <a:gd name="T2" fmla="*/ 468 w 513"/>
                <a:gd name="T3" fmla="*/ 22 h 575"/>
                <a:gd name="T4" fmla="*/ 139 w 513"/>
                <a:gd name="T5" fmla="*/ 211 h 575"/>
                <a:gd name="T6" fmla="*/ 0 w 513"/>
                <a:gd name="T7" fmla="*/ 575 h 575"/>
                <a:gd name="T8" fmla="*/ 499 w 513"/>
                <a:gd name="T9" fmla="*/ 16 h 575"/>
                <a:gd name="T10" fmla="*/ 505 w 513"/>
                <a:gd name="T11" fmla="*/ 9 h 575"/>
                <a:gd name="T12" fmla="*/ 513 w 513"/>
                <a:gd name="T13" fmla="*/ 0 h 575"/>
                <a:gd name="T14" fmla="*/ 505 w 513"/>
                <a:gd name="T15" fmla="*/ 0 h 575"/>
                <a:gd name="T16" fmla="*/ 490 w 513"/>
                <a:gd name="T17" fmla="*/ 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3" h="575">
                  <a:moveTo>
                    <a:pt x="490" y="9"/>
                  </a:moveTo>
                  <a:lnTo>
                    <a:pt x="468" y="22"/>
                  </a:lnTo>
                  <a:lnTo>
                    <a:pt x="139" y="211"/>
                  </a:lnTo>
                  <a:lnTo>
                    <a:pt x="0" y="575"/>
                  </a:lnTo>
                  <a:lnTo>
                    <a:pt x="499" y="16"/>
                  </a:lnTo>
                  <a:lnTo>
                    <a:pt x="505" y="9"/>
                  </a:lnTo>
                  <a:lnTo>
                    <a:pt x="513" y="0"/>
                  </a:lnTo>
                  <a:lnTo>
                    <a:pt x="505" y="0"/>
                  </a:lnTo>
                  <a:lnTo>
                    <a:pt x="490" y="9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7" name="Freeform 153"/>
            <p:cNvSpPr/>
            <p:nvPr userDrawn="1"/>
          </p:nvSpPr>
          <p:spPr bwMode="auto">
            <a:xfrm>
              <a:off x="15184438" y="2792413"/>
              <a:ext cx="504825" cy="695325"/>
            </a:xfrm>
            <a:custGeom>
              <a:avLst/>
              <a:gdLst>
                <a:gd name="T0" fmla="*/ 58 w 318"/>
                <a:gd name="T1" fmla="*/ 9 h 438"/>
                <a:gd name="T2" fmla="*/ 42 w 318"/>
                <a:gd name="T3" fmla="*/ 4 h 438"/>
                <a:gd name="T4" fmla="*/ 28 w 318"/>
                <a:gd name="T5" fmla="*/ 0 h 438"/>
                <a:gd name="T6" fmla="*/ 0 w 318"/>
                <a:gd name="T7" fmla="*/ 0 h 438"/>
                <a:gd name="T8" fmla="*/ 3 w 318"/>
                <a:gd name="T9" fmla="*/ 9 h 438"/>
                <a:gd name="T10" fmla="*/ 3 w 318"/>
                <a:gd name="T11" fmla="*/ 11 h 438"/>
                <a:gd name="T12" fmla="*/ 137 w 318"/>
                <a:gd name="T13" fmla="*/ 438 h 438"/>
                <a:gd name="T14" fmla="*/ 318 w 318"/>
                <a:gd name="T15" fmla="*/ 86 h 438"/>
                <a:gd name="T16" fmla="*/ 58 w 318"/>
                <a:gd name="T17" fmla="*/ 9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8" h="438">
                  <a:moveTo>
                    <a:pt x="58" y="9"/>
                  </a:moveTo>
                  <a:lnTo>
                    <a:pt x="42" y="4"/>
                  </a:lnTo>
                  <a:lnTo>
                    <a:pt x="28" y="0"/>
                  </a:lnTo>
                  <a:lnTo>
                    <a:pt x="0" y="0"/>
                  </a:lnTo>
                  <a:lnTo>
                    <a:pt x="3" y="9"/>
                  </a:lnTo>
                  <a:lnTo>
                    <a:pt x="3" y="11"/>
                  </a:lnTo>
                  <a:lnTo>
                    <a:pt x="137" y="438"/>
                  </a:lnTo>
                  <a:lnTo>
                    <a:pt x="318" y="86"/>
                  </a:lnTo>
                  <a:lnTo>
                    <a:pt x="58" y="9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8" name="Freeform 154"/>
            <p:cNvSpPr/>
            <p:nvPr userDrawn="1"/>
          </p:nvSpPr>
          <p:spPr bwMode="auto">
            <a:xfrm>
              <a:off x="13995400" y="3705225"/>
              <a:ext cx="639763" cy="111125"/>
            </a:xfrm>
            <a:custGeom>
              <a:avLst/>
              <a:gdLst>
                <a:gd name="T0" fmla="*/ 403 w 403"/>
                <a:gd name="T1" fmla="*/ 70 h 70"/>
                <a:gd name="T2" fmla="*/ 224 w 403"/>
                <a:gd name="T3" fmla="*/ 0 h 70"/>
                <a:gd name="T4" fmla="*/ 0 w 403"/>
                <a:gd name="T5" fmla="*/ 70 h 70"/>
                <a:gd name="T6" fmla="*/ 403 w 403"/>
                <a:gd name="T7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3" h="70">
                  <a:moveTo>
                    <a:pt x="403" y="70"/>
                  </a:moveTo>
                  <a:lnTo>
                    <a:pt x="224" y="0"/>
                  </a:lnTo>
                  <a:lnTo>
                    <a:pt x="0" y="70"/>
                  </a:lnTo>
                  <a:lnTo>
                    <a:pt x="403" y="70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9" name="Freeform 155"/>
            <p:cNvSpPr/>
            <p:nvPr userDrawn="1"/>
          </p:nvSpPr>
          <p:spPr bwMode="auto">
            <a:xfrm>
              <a:off x="12801600" y="2949575"/>
              <a:ext cx="115888" cy="325437"/>
            </a:xfrm>
            <a:custGeom>
              <a:avLst/>
              <a:gdLst>
                <a:gd name="T0" fmla="*/ 0 w 73"/>
                <a:gd name="T1" fmla="*/ 0 h 205"/>
                <a:gd name="T2" fmla="*/ 0 w 73"/>
                <a:gd name="T3" fmla="*/ 122 h 205"/>
                <a:gd name="T4" fmla="*/ 10 w 73"/>
                <a:gd name="T5" fmla="*/ 133 h 205"/>
                <a:gd name="T6" fmla="*/ 73 w 73"/>
                <a:gd name="T7" fmla="*/ 205 h 205"/>
                <a:gd name="T8" fmla="*/ 10 w 73"/>
                <a:gd name="T9" fmla="*/ 28 h 205"/>
                <a:gd name="T10" fmla="*/ 0 w 73"/>
                <a:gd name="T11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205">
                  <a:moveTo>
                    <a:pt x="0" y="0"/>
                  </a:moveTo>
                  <a:lnTo>
                    <a:pt x="0" y="122"/>
                  </a:lnTo>
                  <a:lnTo>
                    <a:pt x="10" y="133"/>
                  </a:lnTo>
                  <a:lnTo>
                    <a:pt x="73" y="205"/>
                  </a:lnTo>
                  <a:lnTo>
                    <a:pt x="10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0" name="Freeform 156"/>
            <p:cNvSpPr/>
            <p:nvPr userDrawn="1"/>
          </p:nvSpPr>
          <p:spPr bwMode="auto">
            <a:xfrm>
              <a:off x="13708063" y="2792413"/>
              <a:ext cx="595313" cy="171450"/>
            </a:xfrm>
            <a:custGeom>
              <a:avLst/>
              <a:gdLst>
                <a:gd name="T0" fmla="*/ 236 w 375"/>
                <a:gd name="T1" fmla="*/ 9 h 108"/>
                <a:gd name="T2" fmla="*/ 223 w 375"/>
                <a:gd name="T3" fmla="*/ 0 h 108"/>
                <a:gd name="T4" fmla="*/ 0 w 375"/>
                <a:gd name="T5" fmla="*/ 0 h 108"/>
                <a:gd name="T6" fmla="*/ 31 w 375"/>
                <a:gd name="T7" fmla="*/ 9 h 108"/>
                <a:gd name="T8" fmla="*/ 375 w 375"/>
                <a:gd name="T9" fmla="*/ 108 h 108"/>
                <a:gd name="T10" fmla="*/ 236 w 375"/>
                <a:gd name="T11" fmla="*/ 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5" h="108">
                  <a:moveTo>
                    <a:pt x="236" y="9"/>
                  </a:moveTo>
                  <a:lnTo>
                    <a:pt x="223" y="0"/>
                  </a:lnTo>
                  <a:lnTo>
                    <a:pt x="0" y="0"/>
                  </a:lnTo>
                  <a:lnTo>
                    <a:pt x="31" y="9"/>
                  </a:lnTo>
                  <a:lnTo>
                    <a:pt x="375" y="108"/>
                  </a:lnTo>
                  <a:lnTo>
                    <a:pt x="236" y="9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2" name="Freeform 157"/>
            <p:cNvSpPr/>
            <p:nvPr userDrawn="1"/>
          </p:nvSpPr>
          <p:spPr bwMode="auto">
            <a:xfrm>
              <a:off x="15401925" y="2860675"/>
              <a:ext cx="469900" cy="627062"/>
            </a:xfrm>
            <a:custGeom>
              <a:avLst/>
              <a:gdLst>
                <a:gd name="T0" fmla="*/ 295 w 296"/>
                <a:gd name="T1" fmla="*/ 1 h 395"/>
                <a:gd name="T2" fmla="*/ 181 w 296"/>
                <a:gd name="T3" fmla="*/ 43 h 395"/>
                <a:gd name="T4" fmla="*/ 0 w 296"/>
                <a:gd name="T5" fmla="*/ 395 h 395"/>
                <a:gd name="T6" fmla="*/ 295 w 296"/>
                <a:gd name="T7" fmla="*/ 120 h 395"/>
                <a:gd name="T8" fmla="*/ 296 w 296"/>
                <a:gd name="T9" fmla="*/ 119 h 395"/>
                <a:gd name="T10" fmla="*/ 296 w 296"/>
                <a:gd name="T11" fmla="*/ 0 h 395"/>
                <a:gd name="T12" fmla="*/ 295 w 296"/>
                <a:gd name="T13" fmla="*/ 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6" h="395">
                  <a:moveTo>
                    <a:pt x="295" y="1"/>
                  </a:moveTo>
                  <a:lnTo>
                    <a:pt x="181" y="43"/>
                  </a:lnTo>
                  <a:lnTo>
                    <a:pt x="0" y="395"/>
                  </a:lnTo>
                  <a:lnTo>
                    <a:pt x="295" y="120"/>
                  </a:lnTo>
                  <a:lnTo>
                    <a:pt x="296" y="119"/>
                  </a:lnTo>
                  <a:lnTo>
                    <a:pt x="296" y="0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3" name="Freeform 158"/>
            <p:cNvSpPr/>
            <p:nvPr userDrawn="1"/>
          </p:nvSpPr>
          <p:spPr bwMode="auto">
            <a:xfrm>
              <a:off x="15552738" y="3687763"/>
              <a:ext cx="319088" cy="128587"/>
            </a:xfrm>
            <a:custGeom>
              <a:avLst/>
              <a:gdLst>
                <a:gd name="T0" fmla="*/ 13 w 201"/>
                <a:gd name="T1" fmla="*/ 57 h 81"/>
                <a:gd name="T2" fmla="*/ 0 w 201"/>
                <a:gd name="T3" fmla="*/ 81 h 81"/>
                <a:gd name="T4" fmla="*/ 200 w 201"/>
                <a:gd name="T5" fmla="*/ 81 h 81"/>
                <a:gd name="T6" fmla="*/ 201 w 201"/>
                <a:gd name="T7" fmla="*/ 81 h 81"/>
                <a:gd name="T8" fmla="*/ 201 w 201"/>
                <a:gd name="T9" fmla="*/ 0 h 81"/>
                <a:gd name="T10" fmla="*/ 200 w 201"/>
                <a:gd name="T11" fmla="*/ 0 h 81"/>
                <a:gd name="T12" fmla="*/ 13 w 201"/>
                <a:gd name="T13" fmla="*/ 5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81">
                  <a:moveTo>
                    <a:pt x="13" y="57"/>
                  </a:moveTo>
                  <a:lnTo>
                    <a:pt x="0" y="81"/>
                  </a:lnTo>
                  <a:lnTo>
                    <a:pt x="200" y="81"/>
                  </a:lnTo>
                  <a:lnTo>
                    <a:pt x="201" y="81"/>
                  </a:lnTo>
                  <a:lnTo>
                    <a:pt x="201" y="0"/>
                  </a:lnTo>
                  <a:lnTo>
                    <a:pt x="200" y="0"/>
                  </a:lnTo>
                  <a:lnTo>
                    <a:pt x="13" y="57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4" name="Freeform 159"/>
            <p:cNvSpPr/>
            <p:nvPr userDrawn="1"/>
          </p:nvSpPr>
          <p:spPr bwMode="auto">
            <a:xfrm>
              <a:off x="13303250" y="3705225"/>
              <a:ext cx="1047750" cy="111125"/>
            </a:xfrm>
            <a:custGeom>
              <a:avLst/>
              <a:gdLst>
                <a:gd name="T0" fmla="*/ 436 w 660"/>
                <a:gd name="T1" fmla="*/ 70 h 70"/>
                <a:gd name="T2" fmla="*/ 660 w 660"/>
                <a:gd name="T3" fmla="*/ 0 h 70"/>
                <a:gd name="T4" fmla="*/ 0 w 660"/>
                <a:gd name="T5" fmla="*/ 70 h 70"/>
                <a:gd name="T6" fmla="*/ 436 w 660"/>
                <a:gd name="T7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0" h="70">
                  <a:moveTo>
                    <a:pt x="436" y="70"/>
                  </a:moveTo>
                  <a:lnTo>
                    <a:pt x="660" y="0"/>
                  </a:lnTo>
                  <a:lnTo>
                    <a:pt x="0" y="70"/>
                  </a:lnTo>
                  <a:lnTo>
                    <a:pt x="436" y="70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5" name="Freeform 160"/>
            <p:cNvSpPr/>
            <p:nvPr userDrawn="1"/>
          </p:nvSpPr>
          <p:spPr bwMode="auto">
            <a:xfrm>
              <a:off x="12917488" y="2792413"/>
              <a:ext cx="555625" cy="482600"/>
            </a:xfrm>
            <a:custGeom>
              <a:avLst/>
              <a:gdLst>
                <a:gd name="T0" fmla="*/ 350 w 350"/>
                <a:gd name="T1" fmla="*/ 0 h 304"/>
                <a:gd name="T2" fmla="*/ 130 w 350"/>
                <a:gd name="T3" fmla="*/ 0 h 304"/>
                <a:gd name="T4" fmla="*/ 126 w 350"/>
                <a:gd name="T5" fmla="*/ 9 h 304"/>
                <a:gd name="T6" fmla="*/ 0 w 350"/>
                <a:gd name="T7" fmla="*/ 304 h 304"/>
                <a:gd name="T8" fmla="*/ 339 w 350"/>
                <a:gd name="T9" fmla="*/ 9 h 304"/>
                <a:gd name="T10" fmla="*/ 350 w 350"/>
                <a:gd name="T11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0" h="304">
                  <a:moveTo>
                    <a:pt x="350" y="0"/>
                  </a:moveTo>
                  <a:lnTo>
                    <a:pt x="130" y="0"/>
                  </a:lnTo>
                  <a:lnTo>
                    <a:pt x="126" y="9"/>
                  </a:lnTo>
                  <a:lnTo>
                    <a:pt x="0" y="304"/>
                  </a:lnTo>
                  <a:lnTo>
                    <a:pt x="339" y="9"/>
                  </a:lnTo>
                  <a:lnTo>
                    <a:pt x="350" y="0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6" name="Freeform 161"/>
            <p:cNvSpPr/>
            <p:nvPr userDrawn="1"/>
          </p:nvSpPr>
          <p:spPr bwMode="auto">
            <a:xfrm>
              <a:off x="15401925" y="3276600"/>
              <a:ext cx="469900" cy="211137"/>
            </a:xfrm>
            <a:custGeom>
              <a:avLst/>
              <a:gdLst>
                <a:gd name="T0" fmla="*/ 295 w 296"/>
                <a:gd name="T1" fmla="*/ 0 h 133"/>
                <a:gd name="T2" fmla="*/ 0 w 296"/>
                <a:gd name="T3" fmla="*/ 133 h 133"/>
                <a:gd name="T4" fmla="*/ 295 w 296"/>
                <a:gd name="T5" fmla="*/ 131 h 133"/>
                <a:gd name="T6" fmla="*/ 296 w 296"/>
                <a:gd name="T7" fmla="*/ 131 h 133"/>
                <a:gd name="T8" fmla="*/ 296 w 296"/>
                <a:gd name="T9" fmla="*/ 0 h 133"/>
                <a:gd name="T10" fmla="*/ 295 w 296"/>
                <a:gd name="T11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6" h="133">
                  <a:moveTo>
                    <a:pt x="295" y="0"/>
                  </a:moveTo>
                  <a:lnTo>
                    <a:pt x="0" y="133"/>
                  </a:lnTo>
                  <a:lnTo>
                    <a:pt x="295" y="131"/>
                  </a:lnTo>
                  <a:lnTo>
                    <a:pt x="296" y="131"/>
                  </a:lnTo>
                  <a:lnTo>
                    <a:pt x="296" y="0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7" name="Freeform 162"/>
            <p:cNvSpPr/>
            <p:nvPr userDrawn="1"/>
          </p:nvSpPr>
          <p:spPr bwMode="auto">
            <a:xfrm>
              <a:off x="14303375" y="2792413"/>
              <a:ext cx="849313" cy="334962"/>
            </a:xfrm>
            <a:custGeom>
              <a:avLst/>
              <a:gdLst>
                <a:gd name="T0" fmla="*/ 498 w 535"/>
                <a:gd name="T1" fmla="*/ 22 h 211"/>
                <a:gd name="T2" fmla="*/ 520 w 535"/>
                <a:gd name="T3" fmla="*/ 9 h 211"/>
                <a:gd name="T4" fmla="*/ 535 w 535"/>
                <a:gd name="T5" fmla="*/ 0 h 211"/>
                <a:gd name="T6" fmla="*/ 508 w 535"/>
                <a:gd name="T7" fmla="*/ 0 h 211"/>
                <a:gd name="T8" fmla="*/ 465 w 535"/>
                <a:gd name="T9" fmla="*/ 9 h 211"/>
                <a:gd name="T10" fmla="*/ 0 w 535"/>
                <a:gd name="T11" fmla="*/ 108 h 211"/>
                <a:gd name="T12" fmla="*/ 169 w 535"/>
                <a:gd name="T13" fmla="*/ 211 h 211"/>
                <a:gd name="T14" fmla="*/ 498 w 535"/>
                <a:gd name="T15" fmla="*/ 22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5" h="211">
                  <a:moveTo>
                    <a:pt x="498" y="22"/>
                  </a:moveTo>
                  <a:lnTo>
                    <a:pt x="520" y="9"/>
                  </a:lnTo>
                  <a:lnTo>
                    <a:pt x="535" y="0"/>
                  </a:lnTo>
                  <a:lnTo>
                    <a:pt x="508" y="0"/>
                  </a:lnTo>
                  <a:lnTo>
                    <a:pt x="465" y="9"/>
                  </a:lnTo>
                  <a:lnTo>
                    <a:pt x="0" y="108"/>
                  </a:lnTo>
                  <a:lnTo>
                    <a:pt x="169" y="211"/>
                  </a:lnTo>
                  <a:lnTo>
                    <a:pt x="498" y="22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8" name="Freeform 163"/>
            <p:cNvSpPr/>
            <p:nvPr userDrawn="1"/>
          </p:nvSpPr>
          <p:spPr bwMode="auto">
            <a:xfrm>
              <a:off x="14270038" y="2792413"/>
              <a:ext cx="74613" cy="171450"/>
            </a:xfrm>
            <a:custGeom>
              <a:avLst/>
              <a:gdLst>
                <a:gd name="T0" fmla="*/ 47 w 47"/>
                <a:gd name="T1" fmla="*/ 0 h 108"/>
                <a:gd name="T2" fmla="*/ 0 w 47"/>
                <a:gd name="T3" fmla="*/ 0 h 108"/>
                <a:gd name="T4" fmla="*/ 2 w 47"/>
                <a:gd name="T5" fmla="*/ 9 h 108"/>
                <a:gd name="T6" fmla="*/ 21 w 47"/>
                <a:gd name="T7" fmla="*/ 108 h 108"/>
                <a:gd name="T8" fmla="*/ 45 w 47"/>
                <a:gd name="T9" fmla="*/ 9 h 108"/>
                <a:gd name="T10" fmla="*/ 47 w 47"/>
                <a:gd name="T1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" h="108">
                  <a:moveTo>
                    <a:pt x="47" y="0"/>
                  </a:moveTo>
                  <a:lnTo>
                    <a:pt x="0" y="0"/>
                  </a:lnTo>
                  <a:lnTo>
                    <a:pt x="2" y="9"/>
                  </a:lnTo>
                  <a:lnTo>
                    <a:pt x="21" y="108"/>
                  </a:lnTo>
                  <a:lnTo>
                    <a:pt x="45" y="9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chemeClr val="accent1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9" name="Freeform 164"/>
            <p:cNvSpPr/>
            <p:nvPr userDrawn="1"/>
          </p:nvSpPr>
          <p:spPr bwMode="auto">
            <a:xfrm>
              <a:off x="14351000" y="3182938"/>
              <a:ext cx="1050925" cy="522287"/>
            </a:xfrm>
            <a:custGeom>
              <a:avLst/>
              <a:gdLst>
                <a:gd name="T0" fmla="*/ 0 w 662"/>
                <a:gd name="T1" fmla="*/ 329 h 329"/>
                <a:gd name="T2" fmla="*/ 662 w 662"/>
                <a:gd name="T3" fmla="*/ 192 h 329"/>
                <a:gd name="T4" fmla="*/ 410 w 662"/>
                <a:gd name="T5" fmla="*/ 0 h 329"/>
                <a:gd name="T6" fmla="*/ 0 w 662"/>
                <a:gd name="T7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2" h="329">
                  <a:moveTo>
                    <a:pt x="0" y="329"/>
                  </a:moveTo>
                  <a:lnTo>
                    <a:pt x="662" y="192"/>
                  </a:lnTo>
                  <a:lnTo>
                    <a:pt x="410" y="0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0" name="Freeform 165"/>
            <p:cNvSpPr/>
            <p:nvPr userDrawn="1"/>
          </p:nvSpPr>
          <p:spPr bwMode="auto">
            <a:xfrm>
              <a:off x="15401925" y="3487738"/>
              <a:ext cx="171450" cy="328612"/>
            </a:xfrm>
            <a:custGeom>
              <a:avLst/>
              <a:gdLst>
                <a:gd name="T0" fmla="*/ 95 w 108"/>
                <a:gd name="T1" fmla="*/ 207 h 207"/>
                <a:gd name="T2" fmla="*/ 108 w 108"/>
                <a:gd name="T3" fmla="*/ 183 h 207"/>
                <a:gd name="T4" fmla="*/ 0 w 108"/>
                <a:gd name="T5" fmla="*/ 0 h 207"/>
                <a:gd name="T6" fmla="*/ 5 w 108"/>
                <a:gd name="T7" fmla="*/ 207 h 207"/>
                <a:gd name="T8" fmla="*/ 95 w 108"/>
                <a:gd name="T9" fmla="*/ 207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207">
                  <a:moveTo>
                    <a:pt x="95" y="207"/>
                  </a:moveTo>
                  <a:lnTo>
                    <a:pt x="108" y="183"/>
                  </a:lnTo>
                  <a:lnTo>
                    <a:pt x="0" y="0"/>
                  </a:lnTo>
                  <a:lnTo>
                    <a:pt x="5" y="207"/>
                  </a:lnTo>
                  <a:lnTo>
                    <a:pt x="95" y="207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1" name="Freeform 166"/>
            <p:cNvSpPr/>
            <p:nvPr userDrawn="1"/>
          </p:nvSpPr>
          <p:spPr bwMode="auto">
            <a:xfrm>
              <a:off x="13957300" y="2963863"/>
              <a:ext cx="393700" cy="741362"/>
            </a:xfrm>
            <a:custGeom>
              <a:avLst/>
              <a:gdLst>
                <a:gd name="T0" fmla="*/ 0 w 248"/>
                <a:gd name="T1" fmla="*/ 187 h 467"/>
                <a:gd name="T2" fmla="*/ 248 w 248"/>
                <a:gd name="T3" fmla="*/ 467 h 467"/>
                <a:gd name="T4" fmla="*/ 218 w 248"/>
                <a:gd name="T5" fmla="*/ 0 h 467"/>
                <a:gd name="T6" fmla="*/ 0 w 248"/>
                <a:gd name="T7" fmla="*/ 187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8" h="467">
                  <a:moveTo>
                    <a:pt x="0" y="187"/>
                  </a:moveTo>
                  <a:lnTo>
                    <a:pt x="248" y="467"/>
                  </a:lnTo>
                  <a:lnTo>
                    <a:pt x="218" y="0"/>
                  </a:lnTo>
                  <a:lnTo>
                    <a:pt x="0" y="187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2" name="Freeform 167"/>
            <p:cNvSpPr/>
            <p:nvPr userDrawn="1"/>
          </p:nvSpPr>
          <p:spPr bwMode="auto">
            <a:xfrm>
              <a:off x="12801600" y="3225800"/>
              <a:ext cx="115888" cy="95250"/>
            </a:xfrm>
            <a:custGeom>
              <a:avLst/>
              <a:gdLst>
                <a:gd name="T0" fmla="*/ 0 w 73"/>
                <a:gd name="T1" fmla="*/ 0 h 60"/>
                <a:gd name="T2" fmla="*/ 0 w 73"/>
                <a:gd name="T3" fmla="*/ 60 h 60"/>
                <a:gd name="T4" fmla="*/ 10 w 73"/>
                <a:gd name="T5" fmla="*/ 56 h 60"/>
                <a:gd name="T6" fmla="*/ 73 w 73"/>
                <a:gd name="T7" fmla="*/ 31 h 60"/>
                <a:gd name="T8" fmla="*/ 10 w 73"/>
                <a:gd name="T9" fmla="*/ 4 h 60"/>
                <a:gd name="T10" fmla="*/ 0 w 73"/>
                <a:gd name="T1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60">
                  <a:moveTo>
                    <a:pt x="0" y="0"/>
                  </a:moveTo>
                  <a:lnTo>
                    <a:pt x="0" y="60"/>
                  </a:lnTo>
                  <a:lnTo>
                    <a:pt x="10" y="56"/>
                  </a:lnTo>
                  <a:lnTo>
                    <a:pt x="73" y="31"/>
                  </a:lnTo>
                  <a:lnTo>
                    <a:pt x="1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3" name="Freeform 168"/>
            <p:cNvSpPr/>
            <p:nvPr userDrawn="1"/>
          </p:nvSpPr>
          <p:spPr bwMode="auto">
            <a:xfrm>
              <a:off x="12917488" y="2792413"/>
              <a:ext cx="1385888" cy="482600"/>
            </a:xfrm>
            <a:custGeom>
              <a:avLst/>
              <a:gdLst>
                <a:gd name="T0" fmla="*/ 498 w 873"/>
                <a:gd name="T1" fmla="*/ 0 h 304"/>
                <a:gd name="T2" fmla="*/ 351 w 873"/>
                <a:gd name="T3" fmla="*/ 0 h 304"/>
                <a:gd name="T4" fmla="*/ 350 w 873"/>
                <a:gd name="T5" fmla="*/ 0 h 304"/>
                <a:gd name="T6" fmla="*/ 339 w 873"/>
                <a:gd name="T7" fmla="*/ 9 h 304"/>
                <a:gd name="T8" fmla="*/ 0 w 873"/>
                <a:gd name="T9" fmla="*/ 304 h 304"/>
                <a:gd name="T10" fmla="*/ 873 w 873"/>
                <a:gd name="T11" fmla="*/ 108 h 304"/>
                <a:gd name="T12" fmla="*/ 529 w 873"/>
                <a:gd name="T13" fmla="*/ 9 h 304"/>
                <a:gd name="T14" fmla="*/ 498 w 873"/>
                <a:gd name="T15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73" h="304">
                  <a:moveTo>
                    <a:pt x="498" y="0"/>
                  </a:moveTo>
                  <a:lnTo>
                    <a:pt x="351" y="0"/>
                  </a:lnTo>
                  <a:lnTo>
                    <a:pt x="350" y="0"/>
                  </a:lnTo>
                  <a:lnTo>
                    <a:pt x="339" y="9"/>
                  </a:lnTo>
                  <a:lnTo>
                    <a:pt x="0" y="304"/>
                  </a:lnTo>
                  <a:lnTo>
                    <a:pt x="873" y="108"/>
                  </a:lnTo>
                  <a:lnTo>
                    <a:pt x="529" y="9"/>
                  </a:lnTo>
                  <a:lnTo>
                    <a:pt x="498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4" name="Freeform 169"/>
            <p:cNvSpPr/>
            <p:nvPr userDrawn="1"/>
          </p:nvSpPr>
          <p:spPr bwMode="auto">
            <a:xfrm>
              <a:off x="15401925" y="3049588"/>
              <a:ext cx="469900" cy="438150"/>
            </a:xfrm>
            <a:custGeom>
              <a:avLst/>
              <a:gdLst>
                <a:gd name="T0" fmla="*/ 295 w 296"/>
                <a:gd name="T1" fmla="*/ 1 h 276"/>
                <a:gd name="T2" fmla="*/ 0 w 296"/>
                <a:gd name="T3" fmla="*/ 276 h 276"/>
                <a:gd name="T4" fmla="*/ 295 w 296"/>
                <a:gd name="T5" fmla="*/ 143 h 276"/>
                <a:gd name="T6" fmla="*/ 296 w 296"/>
                <a:gd name="T7" fmla="*/ 143 h 276"/>
                <a:gd name="T8" fmla="*/ 296 w 296"/>
                <a:gd name="T9" fmla="*/ 0 h 276"/>
                <a:gd name="T10" fmla="*/ 295 w 296"/>
                <a:gd name="T11" fmla="*/ 1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6" h="276">
                  <a:moveTo>
                    <a:pt x="295" y="1"/>
                  </a:moveTo>
                  <a:lnTo>
                    <a:pt x="0" y="276"/>
                  </a:lnTo>
                  <a:lnTo>
                    <a:pt x="295" y="143"/>
                  </a:lnTo>
                  <a:lnTo>
                    <a:pt x="296" y="143"/>
                  </a:lnTo>
                  <a:lnTo>
                    <a:pt x="296" y="0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5" name="Freeform 170"/>
            <p:cNvSpPr/>
            <p:nvPr userDrawn="1"/>
          </p:nvSpPr>
          <p:spPr bwMode="auto">
            <a:xfrm>
              <a:off x="15001875" y="2792413"/>
              <a:ext cx="400050" cy="695325"/>
            </a:xfrm>
            <a:custGeom>
              <a:avLst/>
              <a:gdLst>
                <a:gd name="T0" fmla="*/ 118 w 252"/>
                <a:gd name="T1" fmla="*/ 9 h 438"/>
                <a:gd name="T2" fmla="*/ 115 w 252"/>
                <a:gd name="T3" fmla="*/ 0 h 438"/>
                <a:gd name="T4" fmla="*/ 108 w 252"/>
                <a:gd name="T5" fmla="*/ 0 h 438"/>
                <a:gd name="T6" fmla="*/ 104 w 252"/>
                <a:gd name="T7" fmla="*/ 9 h 438"/>
                <a:gd name="T8" fmla="*/ 102 w 252"/>
                <a:gd name="T9" fmla="*/ 14 h 438"/>
                <a:gd name="T10" fmla="*/ 0 w 252"/>
                <a:gd name="T11" fmla="*/ 246 h 438"/>
                <a:gd name="T12" fmla="*/ 252 w 252"/>
                <a:gd name="T13" fmla="*/ 438 h 438"/>
                <a:gd name="T14" fmla="*/ 118 w 252"/>
                <a:gd name="T15" fmla="*/ 11 h 438"/>
                <a:gd name="T16" fmla="*/ 118 w 252"/>
                <a:gd name="T17" fmla="*/ 9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2" h="438">
                  <a:moveTo>
                    <a:pt x="118" y="9"/>
                  </a:moveTo>
                  <a:lnTo>
                    <a:pt x="115" y="0"/>
                  </a:lnTo>
                  <a:lnTo>
                    <a:pt x="108" y="0"/>
                  </a:lnTo>
                  <a:lnTo>
                    <a:pt x="104" y="9"/>
                  </a:lnTo>
                  <a:lnTo>
                    <a:pt x="102" y="14"/>
                  </a:lnTo>
                  <a:lnTo>
                    <a:pt x="0" y="246"/>
                  </a:lnTo>
                  <a:lnTo>
                    <a:pt x="252" y="438"/>
                  </a:lnTo>
                  <a:lnTo>
                    <a:pt x="118" y="11"/>
                  </a:lnTo>
                  <a:lnTo>
                    <a:pt x="118" y="9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6" name="Freeform 171"/>
            <p:cNvSpPr/>
            <p:nvPr userDrawn="1"/>
          </p:nvSpPr>
          <p:spPr bwMode="auto">
            <a:xfrm>
              <a:off x="14351000" y="3705225"/>
              <a:ext cx="922338" cy="111125"/>
            </a:xfrm>
            <a:custGeom>
              <a:avLst/>
              <a:gdLst>
                <a:gd name="T0" fmla="*/ 0 w 581"/>
                <a:gd name="T1" fmla="*/ 0 h 70"/>
                <a:gd name="T2" fmla="*/ 179 w 581"/>
                <a:gd name="T3" fmla="*/ 70 h 70"/>
                <a:gd name="T4" fmla="*/ 581 w 581"/>
                <a:gd name="T5" fmla="*/ 70 h 70"/>
                <a:gd name="T6" fmla="*/ 561 w 581"/>
                <a:gd name="T7" fmla="*/ 34 h 70"/>
                <a:gd name="T8" fmla="*/ 0 w 581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1" h="70">
                  <a:moveTo>
                    <a:pt x="0" y="0"/>
                  </a:moveTo>
                  <a:lnTo>
                    <a:pt x="179" y="70"/>
                  </a:lnTo>
                  <a:lnTo>
                    <a:pt x="581" y="70"/>
                  </a:lnTo>
                  <a:lnTo>
                    <a:pt x="561" y="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7" name="Freeform 172"/>
            <p:cNvSpPr/>
            <p:nvPr userDrawn="1"/>
          </p:nvSpPr>
          <p:spPr bwMode="auto">
            <a:xfrm>
              <a:off x="12917488" y="3275013"/>
              <a:ext cx="1433513" cy="541337"/>
            </a:xfrm>
            <a:custGeom>
              <a:avLst/>
              <a:gdLst>
                <a:gd name="T0" fmla="*/ 179 w 903"/>
                <a:gd name="T1" fmla="*/ 336 h 341"/>
                <a:gd name="T2" fmla="*/ 182 w 903"/>
                <a:gd name="T3" fmla="*/ 341 h 341"/>
                <a:gd name="T4" fmla="*/ 243 w 903"/>
                <a:gd name="T5" fmla="*/ 341 h 341"/>
                <a:gd name="T6" fmla="*/ 903 w 903"/>
                <a:gd name="T7" fmla="*/ 271 h 341"/>
                <a:gd name="T8" fmla="*/ 0 w 903"/>
                <a:gd name="T9" fmla="*/ 0 h 341"/>
                <a:gd name="T10" fmla="*/ 179 w 903"/>
                <a:gd name="T11" fmla="*/ 336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3" h="341">
                  <a:moveTo>
                    <a:pt x="179" y="336"/>
                  </a:moveTo>
                  <a:lnTo>
                    <a:pt x="182" y="341"/>
                  </a:lnTo>
                  <a:lnTo>
                    <a:pt x="243" y="341"/>
                  </a:lnTo>
                  <a:lnTo>
                    <a:pt x="903" y="271"/>
                  </a:lnTo>
                  <a:lnTo>
                    <a:pt x="0" y="0"/>
                  </a:lnTo>
                  <a:lnTo>
                    <a:pt x="179" y="336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8" name="Freeform 173"/>
            <p:cNvSpPr/>
            <p:nvPr userDrawn="1"/>
          </p:nvSpPr>
          <p:spPr bwMode="auto">
            <a:xfrm>
              <a:off x="14062075" y="2792413"/>
              <a:ext cx="241300" cy="171450"/>
            </a:xfrm>
            <a:custGeom>
              <a:avLst/>
              <a:gdLst>
                <a:gd name="T0" fmla="*/ 152 w 152"/>
                <a:gd name="T1" fmla="*/ 108 h 108"/>
                <a:gd name="T2" fmla="*/ 133 w 152"/>
                <a:gd name="T3" fmla="*/ 9 h 108"/>
                <a:gd name="T4" fmla="*/ 131 w 152"/>
                <a:gd name="T5" fmla="*/ 0 h 108"/>
                <a:gd name="T6" fmla="*/ 0 w 152"/>
                <a:gd name="T7" fmla="*/ 0 h 108"/>
                <a:gd name="T8" fmla="*/ 13 w 152"/>
                <a:gd name="T9" fmla="*/ 9 h 108"/>
                <a:gd name="T10" fmla="*/ 152 w 152"/>
                <a:gd name="T11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2" h="108">
                  <a:moveTo>
                    <a:pt x="152" y="108"/>
                  </a:moveTo>
                  <a:lnTo>
                    <a:pt x="133" y="9"/>
                  </a:lnTo>
                  <a:lnTo>
                    <a:pt x="131" y="0"/>
                  </a:lnTo>
                  <a:lnTo>
                    <a:pt x="0" y="0"/>
                  </a:lnTo>
                  <a:lnTo>
                    <a:pt x="13" y="9"/>
                  </a:lnTo>
                  <a:lnTo>
                    <a:pt x="152" y="108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9" name="Freeform 174"/>
            <p:cNvSpPr/>
            <p:nvPr userDrawn="1"/>
          </p:nvSpPr>
          <p:spPr bwMode="auto">
            <a:xfrm>
              <a:off x="13903325" y="3136900"/>
              <a:ext cx="395288" cy="400050"/>
            </a:xfrm>
            <a:custGeom>
              <a:avLst/>
              <a:gdLst>
                <a:gd name="T0" fmla="*/ 492 w 825"/>
                <a:gd name="T1" fmla="*/ 0 h 834"/>
                <a:gd name="T2" fmla="*/ 225 w 825"/>
                <a:gd name="T3" fmla="*/ 132 h 834"/>
                <a:gd name="T4" fmla="*/ 225 w 825"/>
                <a:gd name="T5" fmla="*/ 132 h 834"/>
                <a:gd name="T6" fmla="*/ 225 w 825"/>
                <a:gd name="T7" fmla="*/ 132 h 834"/>
                <a:gd name="T8" fmla="*/ 225 w 825"/>
                <a:gd name="T9" fmla="*/ 14 h 834"/>
                <a:gd name="T10" fmla="*/ 0 w 825"/>
                <a:gd name="T11" fmla="*/ 14 h 834"/>
                <a:gd name="T12" fmla="*/ 0 w 825"/>
                <a:gd name="T13" fmla="*/ 834 h 834"/>
                <a:gd name="T14" fmla="*/ 225 w 825"/>
                <a:gd name="T15" fmla="*/ 834 h 834"/>
                <a:gd name="T16" fmla="*/ 225 w 825"/>
                <a:gd name="T17" fmla="*/ 367 h 834"/>
                <a:gd name="T18" fmla="*/ 411 w 825"/>
                <a:gd name="T19" fmla="*/ 194 h 834"/>
                <a:gd name="T20" fmla="*/ 600 w 825"/>
                <a:gd name="T21" fmla="*/ 367 h 834"/>
                <a:gd name="T22" fmla="*/ 600 w 825"/>
                <a:gd name="T23" fmla="*/ 834 h 834"/>
                <a:gd name="T24" fmla="*/ 825 w 825"/>
                <a:gd name="T25" fmla="*/ 834 h 834"/>
                <a:gd name="T26" fmla="*/ 825 w 825"/>
                <a:gd name="T27" fmla="*/ 326 h 834"/>
                <a:gd name="T28" fmla="*/ 492 w 825"/>
                <a:gd name="T29" fmla="*/ 0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25" h="834">
                  <a:moveTo>
                    <a:pt x="492" y="0"/>
                  </a:moveTo>
                  <a:cubicBezTo>
                    <a:pt x="398" y="0"/>
                    <a:pt x="291" y="44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834"/>
                    <a:pt x="0" y="834"/>
                    <a:pt x="0" y="834"/>
                  </a:cubicBezTo>
                  <a:cubicBezTo>
                    <a:pt x="225" y="834"/>
                    <a:pt x="225" y="834"/>
                    <a:pt x="225" y="834"/>
                  </a:cubicBezTo>
                  <a:cubicBezTo>
                    <a:pt x="225" y="367"/>
                    <a:pt x="225" y="367"/>
                    <a:pt x="225" y="367"/>
                  </a:cubicBezTo>
                  <a:cubicBezTo>
                    <a:pt x="225" y="283"/>
                    <a:pt x="290" y="194"/>
                    <a:pt x="411" y="194"/>
                  </a:cubicBezTo>
                  <a:cubicBezTo>
                    <a:pt x="504" y="194"/>
                    <a:pt x="600" y="259"/>
                    <a:pt x="600" y="367"/>
                  </a:cubicBezTo>
                  <a:cubicBezTo>
                    <a:pt x="600" y="834"/>
                    <a:pt x="600" y="834"/>
                    <a:pt x="600" y="834"/>
                  </a:cubicBezTo>
                  <a:cubicBezTo>
                    <a:pt x="825" y="834"/>
                    <a:pt x="825" y="834"/>
                    <a:pt x="825" y="834"/>
                  </a:cubicBezTo>
                  <a:cubicBezTo>
                    <a:pt x="825" y="326"/>
                    <a:pt x="825" y="326"/>
                    <a:pt x="825" y="326"/>
                  </a:cubicBezTo>
                  <a:cubicBezTo>
                    <a:pt x="825" y="137"/>
                    <a:pt x="690" y="0"/>
                    <a:pt x="492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0" name="Freeform 175"/>
            <p:cNvSpPr/>
            <p:nvPr userDrawn="1"/>
          </p:nvSpPr>
          <p:spPr bwMode="auto">
            <a:xfrm>
              <a:off x="14747875" y="3143250"/>
              <a:ext cx="441325" cy="393700"/>
            </a:xfrm>
            <a:custGeom>
              <a:avLst/>
              <a:gdLst>
                <a:gd name="T0" fmla="*/ 200 w 278"/>
                <a:gd name="T1" fmla="*/ 0 h 248"/>
                <a:gd name="T2" fmla="*/ 139 w 278"/>
                <a:gd name="T3" fmla="*/ 169 h 248"/>
                <a:gd name="T4" fmla="*/ 77 w 278"/>
                <a:gd name="T5" fmla="*/ 0 h 248"/>
                <a:gd name="T6" fmla="*/ 0 w 278"/>
                <a:gd name="T7" fmla="*/ 0 h 248"/>
                <a:gd name="T8" fmla="*/ 102 w 278"/>
                <a:gd name="T9" fmla="*/ 248 h 248"/>
                <a:gd name="T10" fmla="*/ 176 w 278"/>
                <a:gd name="T11" fmla="*/ 248 h 248"/>
                <a:gd name="T12" fmla="*/ 278 w 278"/>
                <a:gd name="T13" fmla="*/ 0 h 248"/>
                <a:gd name="T14" fmla="*/ 200 w 278"/>
                <a:gd name="T15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8" h="248">
                  <a:moveTo>
                    <a:pt x="200" y="0"/>
                  </a:moveTo>
                  <a:lnTo>
                    <a:pt x="139" y="169"/>
                  </a:lnTo>
                  <a:lnTo>
                    <a:pt x="77" y="0"/>
                  </a:lnTo>
                  <a:lnTo>
                    <a:pt x="0" y="0"/>
                  </a:lnTo>
                  <a:lnTo>
                    <a:pt x="102" y="248"/>
                  </a:lnTo>
                  <a:lnTo>
                    <a:pt x="176" y="248"/>
                  </a:lnTo>
                  <a:lnTo>
                    <a:pt x="278" y="0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1" name="Freeform 176"/>
            <p:cNvSpPr>
              <a:spLocks noEditPoints="1"/>
            </p:cNvSpPr>
            <p:nvPr userDrawn="1"/>
          </p:nvSpPr>
          <p:spPr bwMode="auto">
            <a:xfrm>
              <a:off x="13454063" y="3136900"/>
              <a:ext cx="409575" cy="406400"/>
            </a:xfrm>
            <a:custGeom>
              <a:avLst/>
              <a:gdLst>
                <a:gd name="T0" fmla="*/ 697 w 856"/>
                <a:gd name="T1" fmla="*/ 582 h 848"/>
                <a:gd name="T2" fmla="*/ 462 w 856"/>
                <a:gd name="T3" fmla="*/ 669 h 848"/>
                <a:gd name="T4" fmla="*/ 280 w 856"/>
                <a:gd name="T5" fmla="*/ 602 h 848"/>
                <a:gd name="T6" fmla="*/ 856 w 856"/>
                <a:gd name="T7" fmla="*/ 363 h 848"/>
                <a:gd name="T8" fmla="*/ 758 w 856"/>
                <a:gd name="T9" fmla="*/ 135 h 848"/>
                <a:gd name="T10" fmla="*/ 434 w 856"/>
                <a:gd name="T11" fmla="*/ 0 h 848"/>
                <a:gd name="T12" fmla="*/ 0 w 856"/>
                <a:gd name="T13" fmla="*/ 424 h 848"/>
                <a:gd name="T14" fmla="*/ 459 w 856"/>
                <a:gd name="T15" fmla="*/ 848 h 848"/>
                <a:gd name="T16" fmla="*/ 840 w 856"/>
                <a:gd name="T17" fmla="*/ 691 h 848"/>
                <a:gd name="T18" fmla="*/ 697 w 856"/>
                <a:gd name="T19" fmla="*/ 582 h 848"/>
                <a:gd name="T20" fmla="*/ 265 w 856"/>
                <a:gd name="T21" fmla="*/ 261 h 848"/>
                <a:gd name="T22" fmla="*/ 438 w 856"/>
                <a:gd name="T23" fmla="*/ 179 h 848"/>
                <a:gd name="T24" fmla="*/ 612 w 856"/>
                <a:gd name="T25" fmla="*/ 294 h 848"/>
                <a:gd name="T26" fmla="*/ 219 w 856"/>
                <a:gd name="T27" fmla="*/ 457 h 848"/>
                <a:gd name="T28" fmla="*/ 265 w 856"/>
                <a:gd name="T29" fmla="*/ 261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6" h="848">
                  <a:moveTo>
                    <a:pt x="697" y="582"/>
                  </a:moveTo>
                  <a:cubicBezTo>
                    <a:pt x="602" y="652"/>
                    <a:pt x="548" y="669"/>
                    <a:pt x="462" y="669"/>
                  </a:cubicBezTo>
                  <a:cubicBezTo>
                    <a:pt x="384" y="669"/>
                    <a:pt x="323" y="645"/>
                    <a:pt x="280" y="602"/>
                  </a:cubicBezTo>
                  <a:cubicBezTo>
                    <a:pt x="856" y="363"/>
                    <a:pt x="856" y="363"/>
                    <a:pt x="856" y="363"/>
                  </a:cubicBezTo>
                  <a:cubicBezTo>
                    <a:pt x="843" y="275"/>
                    <a:pt x="810" y="195"/>
                    <a:pt x="758" y="135"/>
                  </a:cubicBezTo>
                  <a:cubicBezTo>
                    <a:pt x="682" y="47"/>
                    <a:pt x="570" y="0"/>
                    <a:pt x="434" y="0"/>
                  </a:cubicBezTo>
                  <a:cubicBezTo>
                    <a:pt x="186" y="0"/>
                    <a:pt x="0" y="183"/>
                    <a:pt x="0" y="424"/>
                  </a:cubicBezTo>
                  <a:cubicBezTo>
                    <a:pt x="0" y="672"/>
                    <a:pt x="187" y="848"/>
                    <a:pt x="459" y="848"/>
                  </a:cubicBezTo>
                  <a:cubicBezTo>
                    <a:pt x="611" y="848"/>
                    <a:pt x="767" y="776"/>
                    <a:pt x="840" y="691"/>
                  </a:cubicBezTo>
                  <a:lnTo>
                    <a:pt x="697" y="582"/>
                  </a:lnTo>
                  <a:close/>
                  <a:moveTo>
                    <a:pt x="265" y="261"/>
                  </a:moveTo>
                  <a:cubicBezTo>
                    <a:pt x="303" y="210"/>
                    <a:pt x="364" y="179"/>
                    <a:pt x="438" y="179"/>
                  </a:cubicBezTo>
                  <a:cubicBezTo>
                    <a:pt x="519" y="179"/>
                    <a:pt x="581" y="226"/>
                    <a:pt x="612" y="294"/>
                  </a:cubicBezTo>
                  <a:cubicBezTo>
                    <a:pt x="219" y="457"/>
                    <a:pt x="219" y="457"/>
                    <a:pt x="219" y="457"/>
                  </a:cubicBezTo>
                  <a:cubicBezTo>
                    <a:pt x="208" y="374"/>
                    <a:pt x="230" y="308"/>
                    <a:pt x="265" y="2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2" name="Freeform 177"/>
            <p:cNvSpPr/>
            <p:nvPr userDrawn="1"/>
          </p:nvSpPr>
          <p:spPr bwMode="auto">
            <a:xfrm>
              <a:off x="13087350" y="3025775"/>
              <a:ext cx="355600" cy="511175"/>
            </a:xfrm>
            <a:custGeom>
              <a:avLst/>
              <a:gdLst>
                <a:gd name="T0" fmla="*/ 224 w 224"/>
                <a:gd name="T1" fmla="*/ 259 h 322"/>
                <a:gd name="T2" fmla="*/ 69 w 224"/>
                <a:gd name="T3" fmla="*/ 259 h 322"/>
                <a:gd name="T4" fmla="*/ 69 w 224"/>
                <a:gd name="T5" fmla="*/ 0 h 322"/>
                <a:gd name="T6" fmla="*/ 0 w 224"/>
                <a:gd name="T7" fmla="*/ 0 h 322"/>
                <a:gd name="T8" fmla="*/ 0 w 224"/>
                <a:gd name="T9" fmla="*/ 322 h 322"/>
                <a:gd name="T10" fmla="*/ 224 w 224"/>
                <a:gd name="T11" fmla="*/ 322 h 322"/>
                <a:gd name="T12" fmla="*/ 224 w 224"/>
                <a:gd name="T13" fmla="*/ 259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4" h="322">
                  <a:moveTo>
                    <a:pt x="224" y="259"/>
                  </a:moveTo>
                  <a:lnTo>
                    <a:pt x="69" y="259"/>
                  </a:lnTo>
                  <a:lnTo>
                    <a:pt x="69" y="0"/>
                  </a:lnTo>
                  <a:lnTo>
                    <a:pt x="0" y="0"/>
                  </a:lnTo>
                  <a:lnTo>
                    <a:pt x="0" y="322"/>
                  </a:lnTo>
                  <a:lnTo>
                    <a:pt x="224" y="322"/>
                  </a:lnTo>
                  <a:lnTo>
                    <a:pt x="224" y="2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3" name="Freeform 178"/>
            <p:cNvSpPr>
              <a:spLocks noEditPoints="1"/>
            </p:cNvSpPr>
            <p:nvPr userDrawn="1"/>
          </p:nvSpPr>
          <p:spPr bwMode="auto">
            <a:xfrm>
              <a:off x="15173325" y="3136900"/>
              <a:ext cx="422275" cy="406400"/>
            </a:xfrm>
            <a:custGeom>
              <a:avLst/>
              <a:gdLst>
                <a:gd name="T0" fmla="*/ 439 w 881"/>
                <a:gd name="T1" fmla="*/ 848 h 848"/>
                <a:gd name="T2" fmla="*/ 0 w 881"/>
                <a:gd name="T3" fmla="*/ 424 h 848"/>
                <a:gd name="T4" fmla="*/ 442 w 881"/>
                <a:gd name="T5" fmla="*/ 0 h 848"/>
                <a:gd name="T6" fmla="*/ 881 w 881"/>
                <a:gd name="T7" fmla="*/ 424 h 848"/>
                <a:gd name="T8" fmla="*/ 439 w 881"/>
                <a:gd name="T9" fmla="*/ 848 h 848"/>
                <a:gd name="T10" fmla="*/ 439 w 881"/>
                <a:gd name="T11" fmla="*/ 193 h 848"/>
                <a:gd name="T12" fmla="*/ 222 w 881"/>
                <a:gd name="T13" fmla="*/ 424 h 848"/>
                <a:gd name="T14" fmla="*/ 442 w 881"/>
                <a:gd name="T15" fmla="*/ 655 h 848"/>
                <a:gd name="T16" fmla="*/ 659 w 881"/>
                <a:gd name="T17" fmla="*/ 424 h 848"/>
                <a:gd name="T18" fmla="*/ 439 w 881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1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4" y="0"/>
                    <a:pt x="442" y="0"/>
                  </a:cubicBezTo>
                  <a:cubicBezTo>
                    <a:pt x="688" y="0"/>
                    <a:pt x="881" y="184"/>
                    <a:pt x="881" y="424"/>
                  </a:cubicBezTo>
                  <a:cubicBezTo>
                    <a:pt x="881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3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59" y="557"/>
                    <a:pt x="659" y="424"/>
                  </a:cubicBezTo>
                  <a:cubicBezTo>
                    <a:pt x="659" y="295"/>
                    <a:pt x="562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4" name="Freeform 179"/>
            <p:cNvSpPr>
              <a:spLocks noEditPoints="1"/>
            </p:cNvSpPr>
            <p:nvPr userDrawn="1"/>
          </p:nvSpPr>
          <p:spPr bwMode="auto">
            <a:xfrm>
              <a:off x="14341475" y="3136900"/>
              <a:ext cx="422275" cy="406400"/>
            </a:xfrm>
            <a:custGeom>
              <a:avLst/>
              <a:gdLst>
                <a:gd name="T0" fmla="*/ 439 w 882"/>
                <a:gd name="T1" fmla="*/ 848 h 848"/>
                <a:gd name="T2" fmla="*/ 0 w 882"/>
                <a:gd name="T3" fmla="*/ 424 h 848"/>
                <a:gd name="T4" fmla="*/ 442 w 882"/>
                <a:gd name="T5" fmla="*/ 0 h 848"/>
                <a:gd name="T6" fmla="*/ 882 w 882"/>
                <a:gd name="T7" fmla="*/ 424 h 848"/>
                <a:gd name="T8" fmla="*/ 439 w 882"/>
                <a:gd name="T9" fmla="*/ 848 h 848"/>
                <a:gd name="T10" fmla="*/ 439 w 882"/>
                <a:gd name="T11" fmla="*/ 193 h 848"/>
                <a:gd name="T12" fmla="*/ 222 w 882"/>
                <a:gd name="T13" fmla="*/ 424 h 848"/>
                <a:gd name="T14" fmla="*/ 442 w 882"/>
                <a:gd name="T15" fmla="*/ 655 h 848"/>
                <a:gd name="T16" fmla="*/ 660 w 882"/>
                <a:gd name="T17" fmla="*/ 424 h 848"/>
                <a:gd name="T18" fmla="*/ 439 w 882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2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5" y="0"/>
                    <a:pt x="442" y="0"/>
                  </a:cubicBezTo>
                  <a:cubicBezTo>
                    <a:pt x="689" y="0"/>
                    <a:pt x="882" y="184"/>
                    <a:pt x="882" y="424"/>
                  </a:cubicBezTo>
                  <a:cubicBezTo>
                    <a:pt x="882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4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60" y="557"/>
                    <a:pt x="660" y="424"/>
                  </a:cubicBezTo>
                  <a:cubicBezTo>
                    <a:pt x="660" y="295"/>
                    <a:pt x="563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83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4114800" cy="15388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2018 Lenovo Internal. All rights reserved.</a:t>
            </a:r>
            <a:endParaRPr lang="en-US" dirty="0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_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548639" y="1391543"/>
            <a:ext cx="9957816" cy="2405203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algn="l" defTabSz="12192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lang="en-US" sz="6000" b="1" kern="1200" cap="none" spc="-150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Section Header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548640" y="3999750"/>
            <a:ext cx="9957816" cy="46201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500" spc="0" baseline="0">
                <a:solidFill>
                  <a:schemeClr val="accent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Subhead here</a:t>
            </a:r>
          </a:p>
        </p:txBody>
      </p:sp>
      <p:grpSp>
        <p:nvGrpSpPr>
          <p:cNvPr id="29" name="Group 28"/>
          <p:cNvGrpSpPr/>
          <p:nvPr userDrawn="1"/>
        </p:nvGrpSpPr>
        <p:grpSpPr>
          <a:xfrm rot="16200000">
            <a:off x="10141743" y="2414686"/>
            <a:ext cx="3070226" cy="1023937"/>
            <a:chOff x="12801600" y="2792413"/>
            <a:chExt cx="3070226" cy="1023937"/>
          </a:xfrm>
        </p:grpSpPr>
        <p:sp>
          <p:nvSpPr>
            <p:cNvPr id="30" name="Freeform 137"/>
            <p:cNvSpPr/>
            <p:nvPr userDrawn="1"/>
          </p:nvSpPr>
          <p:spPr bwMode="auto">
            <a:xfrm>
              <a:off x="15401925" y="3484563"/>
              <a:ext cx="469900" cy="293687"/>
            </a:xfrm>
            <a:custGeom>
              <a:avLst/>
              <a:gdLst>
                <a:gd name="T0" fmla="*/ 295 w 296"/>
                <a:gd name="T1" fmla="*/ 0 h 185"/>
                <a:gd name="T2" fmla="*/ 0 w 296"/>
                <a:gd name="T3" fmla="*/ 2 h 185"/>
                <a:gd name="T4" fmla="*/ 108 w 296"/>
                <a:gd name="T5" fmla="*/ 185 h 185"/>
                <a:gd name="T6" fmla="*/ 295 w 296"/>
                <a:gd name="T7" fmla="*/ 128 h 185"/>
                <a:gd name="T8" fmla="*/ 296 w 296"/>
                <a:gd name="T9" fmla="*/ 128 h 185"/>
                <a:gd name="T10" fmla="*/ 296 w 296"/>
                <a:gd name="T11" fmla="*/ 0 h 185"/>
                <a:gd name="T12" fmla="*/ 295 w 296"/>
                <a:gd name="T1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6" h="185">
                  <a:moveTo>
                    <a:pt x="295" y="0"/>
                  </a:moveTo>
                  <a:lnTo>
                    <a:pt x="0" y="2"/>
                  </a:lnTo>
                  <a:lnTo>
                    <a:pt x="108" y="185"/>
                  </a:lnTo>
                  <a:lnTo>
                    <a:pt x="295" y="128"/>
                  </a:lnTo>
                  <a:lnTo>
                    <a:pt x="296" y="128"/>
                  </a:lnTo>
                  <a:lnTo>
                    <a:pt x="296" y="0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FFDC00"/>
            </a:solidFill>
            <a:ln w="3175">
              <a:solidFill>
                <a:srgbClr val="FFDC00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1" name="Freeform 138"/>
            <p:cNvSpPr/>
            <p:nvPr userDrawn="1"/>
          </p:nvSpPr>
          <p:spPr bwMode="auto">
            <a:xfrm>
              <a:off x="14303375" y="2792413"/>
              <a:ext cx="806450" cy="171450"/>
            </a:xfrm>
            <a:custGeom>
              <a:avLst/>
              <a:gdLst>
                <a:gd name="T0" fmla="*/ 100 w 508"/>
                <a:gd name="T1" fmla="*/ 9 h 108"/>
                <a:gd name="T2" fmla="*/ 0 w 508"/>
                <a:gd name="T3" fmla="*/ 108 h 108"/>
                <a:gd name="T4" fmla="*/ 465 w 508"/>
                <a:gd name="T5" fmla="*/ 9 h 108"/>
                <a:gd name="T6" fmla="*/ 508 w 508"/>
                <a:gd name="T7" fmla="*/ 0 h 108"/>
                <a:gd name="T8" fmla="*/ 109 w 508"/>
                <a:gd name="T9" fmla="*/ 0 h 108"/>
                <a:gd name="T10" fmla="*/ 100 w 508"/>
                <a:gd name="T11" fmla="*/ 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8" h="108">
                  <a:moveTo>
                    <a:pt x="100" y="9"/>
                  </a:moveTo>
                  <a:lnTo>
                    <a:pt x="0" y="108"/>
                  </a:lnTo>
                  <a:lnTo>
                    <a:pt x="465" y="9"/>
                  </a:lnTo>
                  <a:lnTo>
                    <a:pt x="508" y="0"/>
                  </a:lnTo>
                  <a:lnTo>
                    <a:pt x="109" y="0"/>
                  </a:lnTo>
                  <a:lnTo>
                    <a:pt x="100" y="9"/>
                  </a:lnTo>
                  <a:close/>
                </a:path>
              </a:pathLst>
            </a:custGeom>
            <a:solidFill>
              <a:srgbClr val="FFDC00"/>
            </a:solidFill>
            <a:ln w="3175">
              <a:solidFill>
                <a:srgbClr val="FFDC00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2" name="Freeform 139"/>
            <p:cNvSpPr/>
            <p:nvPr userDrawn="1"/>
          </p:nvSpPr>
          <p:spPr bwMode="auto">
            <a:xfrm>
              <a:off x="12812713" y="3275013"/>
              <a:ext cx="393700" cy="541337"/>
            </a:xfrm>
            <a:custGeom>
              <a:avLst/>
              <a:gdLst>
                <a:gd name="T0" fmla="*/ 66 w 248"/>
                <a:gd name="T1" fmla="*/ 0 h 341"/>
                <a:gd name="T2" fmla="*/ 3 w 248"/>
                <a:gd name="T3" fmla="*/ 329 h 341"/>
                <a:gd name="T4" fmla="*/ 0 w 248"/>
                <a:gd name="T5" fmla="*/ 341 h 341"/>
                <a:gd name="T6" fmla="*/ 3 w 248"/>
                <a:gd name="T7" fmla="*/ 341 h 341"/>
                <a:gd name="T8" fmla="*/ 192 w 248"/>
                <a:gd name="T9" fmla="*/ 341 h 341"/>
                <a:gd name="T10" fmla="*/ 248 w 248"/>
                <a:gd name="T11" fmla="*/ 341 h 341"/>
                <a:gd name="T12" fmla="*/ 245 w 248"/>
                <a:gd name="T13" fmla="*/ 336 h 341"/>
                <a:gd name="T14" fmla="*/ 66 w 248"/>
                <a:gd name="T15" fmla="*/ 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8" h="341">
                  <a:moveTo>
                    <a:pt x="66" y="0"/>
                  </a:moveTo>
                  <a:lnTo>
                    <a:pt x="3" y="329"/>
                  </a:lnTo>
                  <a:lnTo>
                    <a:pt x="0" y="341"/>
                  </a:lnTo>
                  <a:lnTo>
                    <a:pt x="3" y="341"/>
                  </a:lnTo>
                  <a:lnTo>
                    <a:pt x="192" y="341"/>
                  </a:lnTo>
                  <a:lnTo>
                    <a:pt x="248" y="341"/>
                  </a:lnTo>
                  <a:lnTo>
                    <a:pt x="245" y="336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FFDC00"/>
            </a:solidFill>
            <a:ln w="3175">
              <a:solidFill>
                <a:srgbClr val="FFDC00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3" name="Freeform 140"/>
            <p:cNvSpPr/>
            <p:nvPr userDrawn="1"/>
          </p:nvSpPr>
          <p:spPr bwMode="auto">
            <a:xfrm>
              <a:off x="15241588" y="3487738"/>
              <a:ext cx="168275" cy="328612"/>
            </a:xfrm>
            <a:custGeom>
              <a:avLst/>
              <a:gdLst>
                <a:gd name="T0" fmla="*/ 101 w 106"/>
                <a:gd name="T1" fmla="*/ 0 h 207"/>
                <a:gd name="T2" fmla="*/ 0 w 106"/>
                <a:gd name="T3" fmla="*/ 171 h 207"/>
                <a:gd name="T4" fmla="*/ 20 w 106"/>
                <a:gd name="T5" fmla="*/ 207 h 207"/>
                <a:gd name="T6" fmla="*/ 106 w 106"/>
                <a:gd name="T7" fmla="*/ 207 h 207"/>
                <a:gd name="T8" fmla="*/ 101 w 106"/>
                <a:gd name="T9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207">
                  <a:moveTo>
                    <a:pt x="101" y="0"/>
                  </a:moveTo>
                  <a:lnTo>
                    <a:pt x="0" y="171"/>
                  </a:lnTo>
                  <a:lnTo>
                    <a:pt x="20" y="207"/>
                  </a:lnTo>
                  <a:lnTo>
                    <a:pt x="106" y="207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36C21"/>
            </a:solidFill>
            <a:ln w="3175">
              <a:solidFill>
                <a:srgbClr val="F36C21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4" name="Freeform 141"/>
            <p:cNvSpPr/>
            <p:nvPr userDrawn="1"/>
          </p:nvSpPr>
          <p:spPr bwMode="auto">
            <a:xfrm>
              <a:off x="14303375" y="2963863"/>
              <a:ext cx="268288" cy="741362"/>
            </a:xfrm>
            <a:custGeom>
              <a:avLst/>
              <a:gdLst>
                <a:gd name="T0" fmla="*/ 30 w 169"/>
                <a:gd name="T1" fmla="*/ 467 h 467"/>
                <a:gd name="T2" fmla="*/ 169 w 169"/>
                <a:gd name="T3" fmla="*/ 103 h 467"/>
                <a:gd name="T4" fmla="*/ 0 w 169"/>
                <a:gd name="T5" fmla="*/ 0 h 467"/>
                <a:gd name="T6" fmla="*/ 30 w 169"/>
                <a:gd name="T7" fmla="*/ 467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9" h="467">
                  <a:moveTo>
                    <a:pt x="30" y="467"/>
                  </a:moveTo>
                  <a:lnTo>
                    <a:pt x="169" y="103"/>
                  </a:lnTo>
                  <a:lnTo>
                    <a:pt x="0" y="0"/>
                  </a:lnTo>
                  <a:lnTo>
                    <a:pt x="30" y="467"/>
                  </a:lnTo>
                  <a:close/>
                </a:path>
              </a:pathLst>
            </a:custGeom>
            <a:solidFill>
              <a:srgbClr val="F36C21"/>
            </a:solidFill>
            <a:ln w="3175">
              <a:solidFill>
                <a:srgbClr val="F36C21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5" name="Freeform 142"/>
            <p:cNvSpPr/>
            <p:nvPr userDrawn="1"/>
          </p:nvSpPr>
          <p:spPr bwMode="auto">
            <a:xfrm>
              <a:off x="12801600" y="3275013"/>
              <a:ext cx="115888" cy="541337"/>
            </a:xfrm>
            <a:custGeom>
              <a:avLst/>
              <a:gdLst>
                <a:gd name="T0" fmla="*/ 0 w 73"/>
                <a:gd name="T1" fmla="*/ 82 h 341"/>
                <a:gd name="T2" fmla="*/ 0 w 73"/>
                <a:gd name="T3" fmla="*/ 341 h 341"/>
                <a:gd name="T4" fmla="*/ 6 w 73"/>
                <a:gd name="T5" fmla="*/ 341 h 341"/>
                <a:gd name="T6" fmla="*/ 7 w 73"/>
                <a:gd name="T7" fmla="*/ 341 h 341"/>
                <a:gd name="T8" fmla="*/ 10 w 73"/>
                <a:gd name="T9" fmla="*/ 329 h 341"/>
                <a:gd name="T10" fmla="*/ 73 w 73"/>
                <a:gd name="T11" fmla="*/ 0 h 341"/>
                <a:gd name="T12" fmla="*/ 10 w 73"/>
                <a:gd name="T13" fmla="*/ 71 h 341"/>
                <a:gd name="T14" fmla="*/ 0 w 73"/>
                <a:gd name="T15" fmla="*/ 82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341">
                  <a:moveTo>
                    <a:pt x="0" y="82"/>
                  </a:moveTo>
                  <a:lnTo>
                    <a:pt x="0" y="341"/>
                  </a:lnTo>
                  <a:lnTo>
                    <a:pt x="6" y="341"/>
                  </a:lnTo>
                  <a:lnTo>
                    <a:pt x="7" y="341"/>
                  </a:lnTo>
                  <a:lnTo>
                    <a:pt x="10" y="329"/>
                  </a:lnTo>
                  <a:lnTo>
                    <a:pt x="73" y="0"/>
                  </a:lnTo>
                  <a:lnTo>
                    <a:pt x="10" y="71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F36C21"/>
            </a:solidFill>
            <a:ln w="3175">
              <a:solidFill>
                <a:srgbClr val="F36C21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6" name="Freeform 143"/>
            <p:cNvSpPr/>
            <p:nvPr userDrawn="1"/>
          </p:nvSpPr>
          <p:spPr bwMode="auto">
            <a:xfrm>
              <a:off x="12917488" y="2963863"/>
              <a:ext cx="1385888" cy="311150"/>
            </a:xfrm>
            <a:custGeom>
              <a:avLst/>
              <a:gdLst>
                <a:gd name="T0" fmla="*/ 655 w 873"/>
                <a:gd name="T1" fmla="*/ 187 h 196"/>
                <a:gd name="T2" fmla="*/ 873 w 873"/>
                <a:gd name="T3" fmla="*/ 0 h 196"/>
                <a:gd name="T4" fmla="*/ 0 w 873"/>
                <a:gd name="T5" fmla="*/ 196 h 196"/>
                <a:gd name="T6" fmla="*/ 655 w 873"/>
                <a:gd name="T7" fmla="*/ 187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73" h="196">
                  <a:moveTo>
                    <a:pt x="655" y="187"/>
                  </a:moveTo>
                  <a:lnTo>
                    <a:pt x="873" y="0"/>
                  </a:lnTo>
                  <a:lnTo>
                    <a:pt x="0" y="196"/>
                  </a:lnTo>
                  <a:lnTo>
                    <a:pt x="655" y="187"/>
                  </a:lnTo>
                  <a:close/>
                </a:path>
              </a:pathLst>
            </a:custGeom>
            <a:solidFill>
              <a:srgbClr val="6EBE4C"/>
            </a:solidFill>
            <a:ln w="3175">
              <a:solidFill>
                <a:srgbClr val="6EBE4C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7" name="Freeform 144"/>
            <p:cNvSpPr/>
            <p:nvPr userDrawn="1"/>
          </p:nvSpPr>
          <p:spPr bwMode="auto">
            <a:xfrm>
              <a:off x="14351000" y="2792413"/>
              <a:ext cx="822325" cy="912812"/>
            </a:xfrm>
            <a:custGeom>
              <a:avLst/>
              <a:gdLst>
                <a:gd name="T0" fmla="*/ 513 w 518"/>
                <a:gd name="T1" fmla="*/ 0 h 575"/>
                <a:gd name="T2" fmla="*/ 505 w 518"/>
                <a:gd name="T3" fmla="*/ 9 h 575"/>
                <a:gd name="T4" fmla="*/ 499 w 518"/>
                <a:gd name="T5" fmla="*/ 16 h 575"/>
                <a:gd name="T6" fmla="*/ 0 w 518"/>
                <a:gd name="T7" fmla="*/ 575 h 575"/>
                <a:gd name="T8" fmla="*/ 410 w 518"/>
                <a:gd name="T9" fmla="*/ 246 h 575"/>
                <a:gd name="T10" fmla="*/ 512 w 518"/>
                <a:gd name="T11" fmla="*/ 14 h 575"/>
                <a:gd name="T12" fmla="*/ 514 w 518"/>
                <a:gd name="T13" fmla="*/ 9 h 575"/>
                <a:gd name="T14" fmla="*/ 518 w 518"/>
                <a:gd name="T15" fmla="*/ 0 h 575"/>
                <a:gd name="T16" fmla="*/ 513 w 518"/>
                <a:gd name="T17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8" h="575">
                  <a:moveTo>
                    <a:pt x="513" y="0"/>
                  </a:moveTo>
                  <a:lnTo>
                    <a:pt x="505" y="9"/>
                  </a:lnTo>
                  <a:lnTo>
                    <a:pt x="499" y="16"/>
                  </a:lnTo>
                  <a:lnTo>
                    <a:pt x="0" y="575"/>
                  </a:lnTo>
                  <a:lnTo>
                    <a:pt x="410" y="246"/>
                  </a:lnTo>
                  <a:lnTo>
                    <a:pt x="512" y="14"/>
                  </a:lnTo>
                  <a:lnTo>
                    <a:pt x="514" y="9"/>
                  </a:lnTo>
                  <a:lnTo>
                    <a:pt x="518" y="0"/>
                  </a:lnTo>
                  <a:lnTo>
                    <a:pt x="513" y="0"/>
                  </a:lnTo>
                  <a:close/>
                </a:path>
              </a:pathLst>
            </a:custGeom>
            <a:solidFill>
              <a:srgbClr val="6EBE4C"/>
            </a:solidFill>
            <a:ln w="3175">
              <a:solidFill>
                <a:srgbClr val="6EBE4C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8" name="Freeform 145"/>
            <p:cNvSpPr/>
            <p:nvPr userDrawn="1"/>
          </p:nvSpPr>
          <p:spPr bwMode="auto">
            <a:xfrm>
              <a:off x="12801600" y="3143250"/>
              <a:ext cx="115888" cy="131762"/>
            </a:xfrm>
            <a:custGeom>
              <a:avLst/>
              <a:gdLst>
                <a:gd name="T0" fmla="*/ 0 w 73"/>
                <a:gd name="T1" fmla="*/ 0 h 83"/>
                <a:gd name="T2" fmla="*/ 0 w 73"/>
                <a:gd name="T3" fmla="*/ 52 h 83"/>
                <a:gd name="T4" fmla="*/ 10 w 73"/>
                <a:gd name="T5" fmla="*/ 56 h 83"/>
                <a:gd name="T6" fmla="*/ 73 w 73"/>
                <a:gd name="T7" fmla="*/ 83 h 83"/>
                <a:gd name="T8" fmla="*/ 10 w 73"/>
                <a:gd name="T9" fmla="*/ 11 h 83"/>
                <a:gd name="T10" fmla="*/ 0 w 73"/>
                <a:gd name="T1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83">
                  <a:moveTo>
                    <a:pt x="0" y="0"/>
                  </a:moveTo>
                  <a:lnTo>
                    <a:pt x="0" y="52"/>
                  </a:lnTo>
                  <a:lnTo>
                    <a:pt x="10" y="56"/>
                  </a:lnTo>
                  <a:lnTo>
                    <a:pt x="73" y="83"/>
                  </a:lnTo>
                  <a:lnTo>
                    <a:pt x="1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BE4C"/>
            </a:solidFill>
            <a:ln w="3175">
              <a:solidFill>
                <a:srgbClr val="6EBE4C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9" name="Freeform 146"/>
            <p:cNvSpPr/>
            <p:nvPr userDrawn="1"/>
          </p:nvSpPr>
          <p:spPr bwMode="auto">
            <a:xfrm>
              <a:off x="15228888" y="2792413"/>
              <a:ext cx="642938" cy="136525"/>
            </a:xfrm>
            <a:custGeom>
              <a:avLst/>
              <a:gdLst>
                <a:gd name="T0" fmla="*/ 404 w 405"/>
                <a:gd name="T1" fmla="*/ 0 h 86"/>
                <a:gd name="T2" fmla="*/ 40 w 405"/>
                <a:gd name="T3" fmla="*/ 0 h 86"/>
                <a:gd name="T4" fmla="*/ 0 w 405"/>
                <a:gd name="T5" fmla="*/ 0 h 86"/>
                <a:gd name="T6" fmla="*/ 14 w 405"/>
                <a:gd name="T7" fmla="*/ 4 h 86"/>
                <a:gd name="T8" fmla="*/ 30 w 405"/>
                <a:gd name="T9" fmla="*/ 9 h 86"/>
                <a:gd name="T10" fmla="*/ 290 w 405"/>
                <a:gd name="T11" fmla="*/ 86 h 86"/>
                <a:gd name="T12" fmla="*/ 404 w 405"/>
                <a:gd name="T13" fmla="*/ 44 h 86"/>
                <a:gd name="T14" fmla="*/ 405 w 405"/>
                <a:gd name="T15" fmla="*/ 43 h 86"/>
                <a:gd name="T16" fmla="*/ 405 w 405"/>
                <a:gd name="T17" fmla="*/ 9 h 86"/>
                <a:gd name="T18" fmla="*/ 405 w 405"/>
                <a:gd name="T19" fmla="*/ 0 h 86"/>
                <a:gd name="T20" fmla="*/ 404 w 405"/>
                <a:gd name="T2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86">
                  <a:moveTo>
                    <a:pt x="404" y="0"/>
                  </a:moveTo>
                  <a:lnTo>
                    <a:pt x="40" y="0"/>
                  </a:lnTo>
                  <a:lnTo>
                    <a:pt x="0" y="0"/>
                  </a:lnTo>
                  <a:lnTo>
                    <a:pt x="14" y="4"/>
                  </a:lnTo>
                  <a:lnTo>
                    <a:pt x="30" y="9"/>
                  </a:lnTo>
                  <a:lnTo>
                    <a:pt x="290" y="86"/>
                  </a:lnTo>
                  <a:lnTo>
                    <a:pt x="404" y="44"/>
                  </a:lnTo>
                  <a:lnTo>
                    <a:pt x="405" y="43"/>
                  </a:lnTo>
                  <a:lnTo>
                    <a:pt x="405" y="9"/>
                  </a:lnTo>
                  <a:lnTo>
                    <a:pt x="405" y="0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0" name="Freeform 147"/>
            <p:cNvSpPr/>
            <p:nvPr userDrawn="1"/>
          </p:nvSpPr>
          <p:spPr bwMode="auto">
            <a:xfrm>
              <a:off x="12917488" y="3260725"/>
              <a:ext cx="1433513" cy="444500"/>
            </a:xfrm>
            <a:custGeom>
              <a:avLst/>
              <a:gdLst>
                <a:gd name="T0" fmla="*/ 0 w 903"/>
                <a:gd name="T1" fmla="*/ 9 h 280"/>
                <a:gd name="T2" fmla="*/ 903 w 903"/>
                <a:gd name="T3" fmla="*/ 280 h 280"/>
                <a:gd name="T4" fmla="*/ 655 w 903"/>
                <a:gd name="T5" fmla="*/ 0 h 280"/>
                <a:gd name="T6" fmla="*/ 0 w 903"/>
                <a:gd name="T7" fmla="*/ 9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3" h="280">
                  <a:moveTo>
                    <a:pt x="0" y="9"/>
                  </a:moveTo>
                  <a:lnTo>
                    <a:pt x="903" y="280"/>
                  </a:lnTo>
                  <a:lnTo>
                    <a:pt x="655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1" name="Freeform 148"/>
            <p:cNvSpPr/>
            <p:nvPr userDrawn="1"/>
          </p:nvSpPr>
          <p:spPr bwMode="auto">
            <a:xfrm>
              <a:off x="14303375" y="2792413"/>
              <a:ext cx="173038" cy="171450"/>
            </a:xfrm>
            <a:custGeom>
              <a:avLst/>
              <a:gdLst>
                <a:gd name="T0" fmla="*/ 109 w 109"/>
                <a:gd name="T1" fmla="*/ 0 h 108"/>
                <a:gd name="T2" fmla="*/ 26 w 109"/>
                <a:gd name="T3" fmla="*/ 0 h 108"/>
                <a:gd name="T4" fmla="*/ 24 w 109"/>
                <a:gd name="T5" fmla="*/ 9 h 108"/>
                <a:gd name="T6" fmla="*/ 0 w 109"/>
                <a:gd name="T7" fmla="*/ 108 h 108"/>
                <a:gd name="T8" fmla="*/ 100 w 109"/>
                <a:gd name="T9" fmla="*/ 9 h 108"/>
                <a:gd name="T10" fmla="*/ 109 w 109"/>
                <a:gd name="T1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" h="108">
                  <a:moveTo>
                    <a:pt x="109" y="0"/>
                  </a:moveTo>
                  <a:lnTo>
                    <a:pt x="26" y="0"/>
                  </a:lnTo>
                  <a:lnTo>
                    <a:pt x="24" y="9"/>
                  </a:lnTo>
                  <a:lnTo>
                    <a:pt x="0" y="108"/>
                  </a:lnTo>
                  <a:lnTo>
                    <a:pt x="100" y="9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chemeClr val="accent5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2" name="Freeform 149"/>
            <p:cNvSpPr/>
            <p:nvPr userDrawn="1"/>
          </p:nvSpPr>
          <p:spPr bwMode="auto">
            <a:xfrm>
              <a:off x="14351000" y="3487738"/>
              <a:ext cx="1050925" cy="271462"/>
            </a:xfrm>
            <a:custGeom>
              <a:avLst/>
              <a:gdLst>
                <a:gd name="T0" fmla="*/ 561 w 662"/>
                <a:gd name="T1" fmla="*/ 171 h 171"/>
                <a:gd name="T2" fmla="*/ 662 w 662"/>
                <a:gd name="T3" fmla="*/ 0 h 171"/>
                <a:gd name="T4" fmla="*/ 0 w 662"/>
                <a:gd name="T5" fmla="*/ 137 h 171"/>
                <a:gd name="T6" fmla="*/ 561 w 662"/>
                <a:gd name="T7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2" h="171">
                  <a:moveTo>
                    <a:pt x="561" y="171"/>
                  </a:moveTo>
                  <a:lnTo>
                    <a:pt x="662" y="0"/>
                  </a:lnTo>
                  <a:lnTo>
                    <a:pt x="0" y="137"/>
                  </a:lnTo>
                  <a:lnTo>
                    <a:pt x="561" y="171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3" name="Freeform 150"/>
            <p:cNvSpPr/>
            <p:nvPr userDrawn="1"/>
          </p:nvSpPr>
          <p:spPr bwMode="auto">
            <a:xfrm>
              <a:off x="12801600" y="3275013"/>
              <a:ext cx="115888" cy="130175"/>
            </a:xfrm>
            <a:custGeom>
              <a:avLst/>
              <a:gdLst>
                <a:gd name="T0" fmla="*/ 0 w 73"/>
                <a:gd name="T1" fmla="*/ 29 h 82"/>
                <a:gd name="T2" fmla="*/ 0 w 73"/>
                <a:gd name="T3" fmla="*/ 82 h 82"/>
                <a:gd name="T4" fmla="*/ 10 w 73"/>
                <a:gd name="T5" fmla="*/ 71 h 82"/>
                <a:gd name="T6" fmla="*/ 73 w 73"/>
                <a:gd name="T7" fmla="*/ 0 h 82"/>
                <a:gd name="T8" fmla="*/ 10 w 73"/>
                <a:gd name="T9" fmla="*/ 25 h 82"/>
                <a:gd name="T10" fmla="*/ 0 w 73"/>
                <a:gd name="T11" fmla="*/ 29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82">
                  <a:moveTo>
                    <a:pt x="0" y="29"/>
                  </a:moveTo>
                  <a:lnTo>
                    <a:pt x="0" y="82"/>
                  </a:lnTo>
                  <a:lnTo>
                    <a:pt x="10" y="71"/>
                  </a:lnTo>
                  <a:lnTo>
                    <a:pt x="73" y="0"/>
                  </a:lnTo>
                  <a:lnTo>
                    <a:pt x="10" y="25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4" name="Freeform 151"/>
            <p:cNvSpPr/>
            <p:nvPr userDrawn="1"/>
          </p:nvSpPr>
          <p:spPr bwMode="auto">
            <a:xfrm>
              <a:off x="12801600" y="2792413"/>
              <a:ext cx="322263" cy="482600"/>
            </a:xfrm>
            <a:custGeom>
              <a:avLst/>
              <a:gdLst>
                <a:gd name="T0" fmla="*/ 203 w 203"/>
                <a:gd name="T1" fmla="*/ 0 h 304"/>
                <a:gd name="T2" fmla="*/ 0 w 203"/>
                <a:gd name="T3" fmla="*/ 0 h 304"/>
                <a:gd name="T4" fmla="*/ 0 w 203"/>
                <a:gd name="T5" fmla="*/ 98 h 304"/>
                <a:gd name="T6" fmla="*/ 10 w 203"/>
                <a:gd name="T7" fmla="*/ 126 h 304"/>
                <a:gd name="T8" fmla="*/ 73 w 203"/>
                <a:gd name="T9" fmla="*/ 304 h 304"/>
                <a:gd name="T10" fmla="*/ 199 w 203"/>
                <a:gd name="T11" fmla="*/ 9 h 304"/>
                <a:gd name="T12" fmla="*/ 203 w 203"/>
                <a:gd name="T13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3" h="304">
                  <a:moveTo>
                    <a:pt x="203" y="0"/>
                  </a:moveTo>
                  <a:lnTo>
                    <a:pt x="0" y="0"/>
                  </a:lnTo>
                  <a:lnTo>
                    <a:pt x="0" y="98"/>
                  </a:lnTo>
                  <a:lnTo>
                    <a:pt x="10" y="126"/>
                  </a:lnTo>
                  <a:lnTo>
                    <a:pt x="73" y="304"/>
                  </a:lnTo>
                  <a:lnTo>
                    <a:pt x="199" y="9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5" name="Freeform 152"/>
            <p:cNvSpPr/>
            <p:nvPr userDrawn="1"/>
          </p:nvSpPr>
          <p:spPr bwMode="auto">
            <a:xfrm>
              <a:off x="14351000" y="2792413"/>
              <a:ext cx="814388" cy="912812"/>
            </a:xfrm>
            <a:custGeom>
              <a:avLst/>
              <a:gdLst>
                <a:gd name="T0" fmla="*/ 490 w 513"/>
                <a:gd name="T1" fmla="*/ 9 h 575"/>
                <a:gd name="T2" fmla="*/ 468 w 513"/>
                <a:gd name="T3" fmla="*/ 22 h 575"/>
                <a:gd name="T4" fmla="*/ 139 w 513"/>
                <a:gd name="T5" fmla="*/ 211 h 575"/>
                <a:gd name="T6" fmla="*/ 0 w 513"/>
                <a:gd name="T7" fmla="*/ 575 h 575"/>
                <a:gd name="T8" fmla="*/ 499 w 513"/>
                <a:gd name="T9" fmla="*/ 16 h 575"/>
                <a:gd name="T10" fmla="*/ 505 w 513"/>
                <a:gd name="T11" fmla="*/ 9 h 575"/>
                <a:gd name="T12" fmla="*/ 513 w 513"/>
                <a:gd name="T13" fmla="*/ 0 h 575"/>
                <a:gd name="T14" fmla="*/ 505 w 513"/>
                <a:gd name="T15" fmla="*/ 0 h 575"/>
                <a:gd name="T16" fmla="*/ 490 w 513"/>
                <a:gd name="T17" fmla="*/ 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3" h="575">
                  <a:moveTo>
                    <a:pt x="490" y="9"/>
                  </a:moveTo>
                  <a:lnTo>
                    <a:pt x="468" y="22"/>
                  </a:lnTo>
                  <a:lnTo>
                    <a:pt x="139" y="211"/>
                  </a:lnTo>
                  <a:lnTo>
                    <a:pt x="0" y="575"/>
                  </a:lnTo>
                  <a:lnTo>
                    <a:pt x="499" y="16"/>
                  </a:lnTo>
                  <a:lnTo>
                    <a:pt x="505" y="9"/>
                  </a:lnTo>
                  <a:lnTo>
                    <a:pt x="513" y="0"/>
                  </a:lnTo>
                  <a:lnTo>
                    <a:pt x="505" y="0"/>
                  </a:lnTo>
                  <a:lnTo>
                    <a:pt x="490" y="9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7" name="Freeform 153"/>
            <p:cNvSpPr/>
            <p:nvPr userDrawn="1"/>
          </p:nvSpPr>
          <p:spPr bwMode="auto">
            <a:xfrm>
              <a:off x="15184438" y="2792413"/>
              <a:ext cx="504825" cy="695325"/>
            </a:xfrm>
            <a:custGeom>
              <a:avLst/>
              <a:gdLst>
                <a:gd name="T0" fmla="*/ 58 w 318"/>
                <a:gd name="T1" fmla="*/ 9 h 438"/>
                <a:gd name="T2" fmla="*/ 42 w 318"/>
                <a:gd name="T3" fmla="*/ 4 h 438"/>
                <a:gd name="T4" fmla="*/ 28 w 318"/>
                <a:gd name="T5" fmla="*/ 0 h 438"/>
                <a:gd name="T6" fmla="*/ 0 w 318"/>
                <a:gd name="T7" fmla="*/ 0 h 438"/>
                <a:gd name="T8" fmla="*/ 3 w 318"/>
                <a:gd name="T9" fmla="*/ 9 h 438"/>
                <a:gd name="T10" fmla="*/ 3 w 318"/>
                <a:gd name="T11" fmla="*/ 11 h 438"/>
                <a:gd name="T12" fmla="*/ 137 w 318"/>
                <a:gd name="T13" fmla="*/ 438 h 438"/>
                <a:gd name="T14" fmla="*/ 318 w 318"/>
                <a:gd name="T15" fmla="*/ 86 h 438"/>
                <a:gd name="T16" fmla="*/ 58 w 318"/>
                <a:gd name="T17" fmla="*/ 9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8" h="438">
                  <a:moveTo>
                    <a:pt x="58" y="9"/>
                  </a:moveTo>
                  <a:lnTo>
                    <a:pt x="42" y="4"/>
                  </a:lnTo>
                  <a:lnTo>
                    <a:pt x="28" y="0"/>
                  </a:lnTo>
                  <a:lnTo>
                    <a:pt x="0" y="0"/>
                  </a:lnTo>
                  <a:lnTo>
                    <a:pt x="3" y="9"/>
                  </a:lnTo>
                  <a:lnTo>
                    <a:pt x="3" y="11"/>
                  </a:lnTo>
                  <a:lnTo>
                    <a:pt x="137" y="438"/>
                  </a:lnTo>
                  <a:lnTo>
                    <a:pt x="318" y="86"/>
                  </a:lnTo>
                  <a:lnTo>
                    <a:pt x="58" y="9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8" name="Freeform 154"/>
            <p:cNvSpPr/>
            <p:nvPr userDrawn="1"/>
          </p:nvSpPr>
          <p:spPr bwMode="auto">
            <a:xfrm>
              <a:off x="13995400" y="3705225"/>
              <a:ext cx="639763" cy="111125"/>
            </a:xfrm>
            <a:custGeom>
              <a:avLst/>
              <a:gdLst>
                <a:gd name="T0" fmla="*/ 403 w 403"/>
                <a:gd name="T1" fmla="*/ 70 h 70"/>
                <a:gd name="T2" fmla="*/ 224 w 403"/>
                <a:gd name="T3" fmla="*/ 0 h 70"/>
                <a:gd name="T4" fmla="*/ 0 w 403"/>
                <a:gd name="T5" fmla="*/ 70 h 70"/>
                <a:gd name="T6" fmla="*/ 403 w 403"/>
                <a:gd name="T7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3" h="70">
                  <a:moveTo>
                    <a:pt x="403" y="70"/>
                  </a:moveTo>
                  <a:lnTo>
                    <a:pt x="224" y="0"/>
                  </a:lnTo>
                  <a:lnTo>
                    <a:pt x="0" y="70"/>
                  </a:lnTo>
                  <a:lnTo>
                    <a:pt x="403" y="70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9" name="Freeform 155"/>
            <p:cNvSpPr/>
            <p:nvPr userDrawn="1"/>
          </p:nvSpPr>
          <p:spPr bwMode="auto">
            <a:xfrm>
              <a:off x="12801600" y="2949575"/>
              <a:ext cx="115888" cy="325437"/>
            </a:xfrm>
            <a:custGeom>
              <a:avLst/>
              <a:gdLst>
                <a:gd name="T0" fmla="*/ 0 w 73"/>
                <a:gd name="T1" fmla="*/ 0 h 205"/>
                <a:gd name="T2" fmla="*/ 0 w 73"/>
                <a:gd name="T3" fmla="*/ 122 h 205"/>
                <a:gd name="T4" fmla="*/ 10 w 73"/>
                <a:gd name="T5" fmla="*/ 133 h 205"/>
                <a:gd name="T6" fmla="*/ 73 w 73"/>
                <a:gd name="T7" fmla="*/ 205 h 205"/>
                <a:gd name="T8" fmla="*/ 10 w 73"/>
                <a:gd name="T9" fmla="*/ 28 h 205"/>
                <a:gd name="T10" fmla="*/ 0 w 73"/>
                <a:gd name="T11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205">
                  <a:moveTo>
                    <a:pt x="0" y="0"/>
                  </a:moveTo>
                  <a:lnTo>
                    <a:pt x="0" y="122"/>
                  </a:lnTo>
                  <a:lnTo>
                    <a:pt x="10" y="133"/>
                  </a:lnTo>
                  <a:lnTo>
                    <a:pt x="73" y="205"/>
                  </a:lnTo>
                  <a:lnTo>
                    <a:pt x="10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0" name="Freeform 156"/>
            <p:cNvSpPr/>
            <p:nvPr userDrawn="1"/>
          </p:nvSpPr>
          <p:spPr bwMode="auto">
            <a:xfrm>
              <a:off x="13708063" y="2792413"/>
              <a:ext cx="595313" cy="171450"/>
            </a:xfrm>
            <a:custGeom>
              <a:avLst/>
              <a:gdLst>
                <a:gd name="T0" fmla="*/ 236 w 375"/>
                <a:gd name="T1" fmla="*/ 9 h 108"/>
                <a:gd name="T2" fmla="*/ 223 w 375"/>
                <a:gd name="T3" fmla="*/ 0 h 108"/>
                <a:gd name="T4" fmla="*/ 0 w 375"/>
                <a:gd name="T5" fmla="*/ 0 h 108"/>
                <a:gd name="T6" fmla="*/ 31 w 375"/>
                <a:gd name="T7" fmla="*/ 9 h 108"/>
                <a:gd name="T8" fmla="*/ 375 w 375"/>
                <a:gd name="T9" fmla="*/ 108 h 108"/>
                <a:gd name="T10" fmla="*/ 236 w 375"/>
                <a:gd name="T11" fmla="*/ 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5" h="108">
                  <a:moveTo>
                    <a:pt x="236" y="9"/>
                  </a:moveTo>
                  <a:lnTo>
                    <a:pt x="223" y="0"/>
                  </a:lnTo>
                  <a:lnTo>
                    <a:pt x="0" y="0"/>
                  </a:lnTo>
                  <a:lnTo>
                    <a:pt x="31" y="9"/>
                  </a:lnTo>
                  <a:lnTo>
                    <a:pt x="375" y="108"/>
                  </a:lnTo>
                  <a:lnTo>
                    <a:pt x="236" y="9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2" name="Freeform 157"/>
            <p:cNvSpPr/>
            <p:nvPr userDrawn="1"/>
          </p:nvSpPr>
          <p:spPr bwMode="auto">
            <a:xfrm>
              <a:off x="15401925" y="2860675"/>
              <a:ext cx="469900" cy="627062"/>
            </a:xfrm>
            <a:custGeom>
              <a:avLst/>
              <a:gdLst>
                <a:gd name="T0" fmla="*/ 295 w 296"/>
                <a:gd name="T1" fmla="*/ 1 h 395"/>
                <a:gd name="T2" fmla="*/ 181 w 296"/>
                <a:gd name="T3" fmla="*/ 43 h 395"/>
                <a:gd name="T4" fmla="*/ 0 w 296"/>
                <a:gd name="T5" fmla="*/ 395 h 395"/>
                <a:gd name="T6" fmla="*/ 295 w 296"/>
                <a:gd name="T7" fmla="*/ 120 h 395"/>
                <a:gd name="T8" fmla="*/ 296 w 296"/>
                <a:gd name="T9" fmla="*/ 119 h 395"/>
                <a:gd name="T10" fmla="*/ 296 w 296"/>
                <a:gd name="T11" fmla="*/ 0 h 395"/>
                <a:gd name="T12" fmla="*/ 295 w 296"/>
                <a:gd name="T13" fmla="*/ 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6" h="395">
                  <a:moveTo>
                    <a:pt x="295" y="1"/>
                  </a:moveTo>
                  <a:lnTo>
                    <a:pt x="181" y="43"/>
                  </a:lnTo>
                  <a:lnTo>
                    <a:pt x="0" y="395"/>
                  </a:lnTo>
                  <a:lnTo>
                    <a:pt x="295" y="120"/>
                  </a:lnTo>
                  <a:lnTo>
                    <a:pt x="296" y="119"/>
                  </a:lnTo>
                  <a:lnTo>
                    <a:pt x="296" y="0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3" name="Freeform 158"/>
            <p:cNvSpPr/>
            <p:nvPr userDrawn="1"/>
          </p:nvSpPr>
          <p:spPr bwMode="auto">
            <a:xfrm>
              <a:off x="15552738" y="3687763"/>
              <a:ext cx="319088" cy="128587"/>
            </a:xfrm>
            <a:custGeom>
              <a:avLst/>
              <a:gdLst>
                <a:gd name="T0" fmla="*/ 13 w 201"/>
                <a:gd name="T1" fmla="*/ 57 h 81"/>
                <a:gd name="T2" fmla="*/ 0 w 201"/>
                <a:gd name="T3" fmla="*/ 81 h 81"/>
                <a:gd name="T4" fmla="*/ 200 w 201"/>
                <a:gd name="T5" fmla="*/ 81 h 81"/>
                <a:gd name="T6" fmla="*/ 201 w 201"/>
                <a:gd name="T7" fmla="*/ 81 h 81"/>
                <a:gd name="T8" fmla="*/ 201 w 201"/>
                <a:gd name="T9" fmla="*/ 0 h 81"/>
                <a:gd name="T10" fmla="*/ 200 w 201"/>
                <a:gd name="T11" fmla="*/ 0 h 81"/>
                <a:gd name="T12" fmla="*/ 13 w 201"/>
                <a:gd name="T13" fmla="*/ 5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81">
                  <a:moveTo>
                    <a:pt x="13" y="57"/>
                  </a:moveTo>
                  <a:lnTo>
                    <a:pt x="0" y="81"/>
                  </a:lnTo>
                  <a:lnTo>
                    <a:pt x="200" y="81"/>
                  </a:lnTo>
                  <a:lnTo>
                    <a:pt x="201" y="81"/>
                  </a:lnTo>
                  <a:lnTo>
                    <a:pt x="201" y="0"/>
                  </a:lnTo>
                  <a:lnTo>
                    <a:pt x="200" y="0"/>
                  </a:lnTo>
                  <a:lnTo>
                    <a:pt x="13" y="57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4" name="Freeform 159"/>
            <p:cNvSpPr/>
            <p:nvPr userDrawn="1"/>
          </p:nvSpPr>
          <p:spPr bwMode="auto">
            <a:xfrm>
              <a:off x="13303250" y="3705225"/>
              <a:ext cx="1047750" cy="111125"/>
            </a:xfrm>
            <a:custGeom>
              <a:avLst/>
              <a:gdLst>
                <a:gd name="T0" fmla="*/ 436 w 660"/>
                <a:gd name="T1" fmla="*/ 70 h 70"/>
                <a:gd name="T2" fmla="*/ 660 w 660"/>
                <a:gd name="T3" fmla="*/ 0 h 70"/>
                <a:gd name="T4" fmla="*/ 0 w 660"/>
                <a:gd name="T5" fmla="*/ 70 h 70"/>
                <a:gd name="T6" fmla="*/ 436 w 660"/>
                <a:gd name="T7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0" h="70">
                  <a:moveTo>
                    <a:pt x="436" y="70"/>
                  </a:moveTo>
                  <a:lnTo>
                    <a:pt x="660" y="0"/>
                  </a:lnTo>
                  <a:lnTo>
                    <a:pt x="0" y="70"/>
                  </a:lnTo>
                  <a:lnTo>
                    <a:pt x="436" y="70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5" name="Freeform 160"/>
            <p:cNvSpPr/>
            <p:nvPr userDrawn="1"/>
          </p:nvSpPr>
          <p:spPr bwMode="auto">
            <a:xfrm>
              <a:off x="12917488" y="2792413"/>
              <a:ext cx="555625" cy="482600"/>
            </a:xfrm>
            <a:custGeom>
              <a:avLst/>
              <a:gdLst>
                <a:gd name="T0" fmla="*/ 350 w 350"/>
                <a:gd name="T1" fmla="*/ 0 h 304"/>
                <a:gd name="T2" fmla="*/ 130 w 350"/>
                <a:gd name="T3" fmla="*/ 0 h 304"/>
                <a:gd name="T4" fmla="*/ 126 w 350"/>
                <a:gd name="T5" fmla="*/ 9 h 304"/>
                <a:gd name="T6" fmla="*/ 0 w 350"/>
                <a:gd name="T7" fmla="*/ 304 h 304"/>
                <a:gd name="T8" fmla="*/ 339 w 350"/>
                <a:gd name="T9" fmla="*/ 9 h 304"/>
                <a:gd name="T10" fmla="*/ 350 w 350"/>
                <a:gd name="T11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0" h="304">
                  <a:moveTo>
                    <a:pt x="350" y="0"/>
                  </a:moveTo>
                  <a:lnTo>
                    <a:pt x="130" y="0"/>
                  </a:lnTo>
                  <a:lnTo>
                    <a:pt x="126" y="9"/>
                  </a:lnTo>
                  <a:lnTo>
                    <a:pt x="0" y="304"/>
                  </a:lnTo>
                  <a:lnTo>
                    <a:pt x="339" y="9"/>
                  </a:lnTo>
                  <a:lnTo>
                    <a:pt x="350" y="0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6" name="Freeform 161"/>
            <p:cNvSpPr/>
            <p:nvPr userDrawn="1"/>
          </p:nvSpPr>
          <p:spPr bwMode="auto">
            <a:xfrm>
              <a:off x="15401925" y="3276600"/>
              <a:ext cx="469900" cy="211137"/>
            </a:xfrm>
            <a:custGeom>
              <a:avLst/>
              <a:gdLst>
                <a:gd name="T0" fmla="*/ 295 w 296"/>
                <a:gd name="T1" fmla="*/ 0 h 133"/>
                <a:gd name="T2" fmla="*/ 0 w 296"/>
                <a:gd name="T3" fmla="*/ 133 h 133"/>
                <a:gd name="T4" fmla="*/ 295 w 296"/>
                <a:gd name="T5" fmla="*/ 131 h 133"/>
                <a:gd name="T6" fmla="*/ 296 w 296"/>
                <a:gd name="T7" fmla="*/ 131 h 133"/>
                <a:gd name="T8" fmla="*/ 296 w 296"/>
                <a:gd name="T9" fmla="*/ 0 h 133"/>
                <a:gd name="T10" fmla="*/ 295 w 296"/>
                <a:gd name="T11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6" h="133">
                  <a:moveTo>
                    <a:pt x="295" y="0"/>
                  </a:moveTo>
                  <a:lnTo>
                    <a:pt x="0" y="133"/>
                  </a:lnTo>
                  <a:lnTo>
                    <a:pt x="295" y="131"/>
                  </a:lnTo>
                  <a:lnTo>
                    <a:pt x="296" y="131"/>
                  </a:lnTo>
                  <a:lnTo>
                    <a:pt x="296" y="0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7" name="Freeform 162"/>
            <p:cNvSpPr/>
            <p:nvPr userDrawn="1"/>
          </p:nvSpPr>
          <p:spPr bwMode="auto">
            <a:xfrm>
              <a:off x="14303375" y="2792413"/>
              <a:ext cx="849313" cy="334962"/>
            </a:xfrm>
            <a:custGeom>
              <a:avLst/>
              <a:gdLst>
                <a:gd name="T0" fmla="*/ 498 w 535"/>
                <a:gd name="T1" fmla="*/ 22 h 211"/>
                <a:gd name="T2" fmla="*/ 520 w 535"/>
                <a:gd name="T3" fmla="*/ 9 h 211"/>
                <a:gd name="T4" fmla="*/ 535 w 535"/>
                <a:gd name="T5" fmla="*/ 0 h 211"/>
                <a:gd name="T6" fmla="*/ 508 w 535"/>
                <a:gd name="T7" fmla="*/ 0 h 211"/>
                <a:gd name="T8" fmla="*/ 465 w 535"/>
                <a:gd name="T9" fmla="*/ 9 h 211"/>
                <a:gd name="T10" fmla="*/ 0 w 535"/>
                <a:gd name="T11" fmla="*/ 108 h 211"/>
                <a:gd name="T12" fmla="*/ 169 w 535"/>
                <a:gd name="T13" fmla="*/ 211 h 211"/>
                <a:gd name="T14" fmla="*/ 498 w 535"/>
                <a:gd name="T15" fmla="*/ 22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5" h="211">
                  <a:moveTo>
                    <a:pt x="498" y="22"/>
                  </a:moveTo>
                  <a:lnTo>
                    <a:pt x="520" y="9"/>
                  </a:lnTo>
                  <a:lnTo>
                    <a:pt x="535" y="0"/>
                  </a:lnTo>
                  <a:lnTo>
                    <a:pt x="508" y="0"/>
                  </a:lnTo>
                  <a:lnTo>
                    <a:pt x="465" y="9"/>
                  </a:lnTo>
                  <a:lnTo>
                    <a:pt x="0" y="108"/>
                  </a:lnTo>
                  <a:lnTo>
                    <a:pt x="169" y="211"/>
                  </a:lnTo>
                  <a:lnTo>
                    <a:pt x="498" y="22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8" name="Freeform 163"/>
            <p:cNvSpPr/>
            <p:nvPr userDrawn="1"/>
          </p:nvSpPr>
          <p:spPr bwMode="auto">
            <a:xfrm>
              <a:off x="14270038" y="2792413"/>
              <a:ext cx="74613" cy="171450"/>
            </a:xfrm>
            <a:custGeom>
              <a:avLst/>
              <a:gdLst>
                <a:gd name="T0" fmla="*/ 47 w 47"/>
                <a:gd name="T1" fmla="*/ 0 h 108"/>
                <a:gd name="T2" fmla="*/ 0 w 47"/>
                <a:gd name="T3" fmla="*/ 0 h 108"/>
                <a:gd name="T4" fmla="*/ 2 w 47"/>
                <a:gd name="T5" fmla="*/ 9 h 108"/>
                <a:gd name="T6" fmla="*/ 21 w 47"/>
                <a:gd name="T7" fmla="*/ 108 h 108"/>
                <a:gd name="T8" fmla="*/ 45 w 47"/>
                <a:gd name="T9" fmla="*/ 9 h 108"/>
                <a:gd name="T10" fmla="*/ 47 w 47"/>
                <a:gd name="T1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" h="108">
                  <a:moveTo>
                    <a:pt x="47" y="0"/>
                  </a:moveTo>
                  <a:lnTo>
                    <a:pt x="0" y="0"/>
                  </a:lnTo>
                  <a:lnTo>
                    <a:pt x="2" y="9"/>
                  </a:lnTo>
                  <a:lnTo>
                    <a:pt x="21" y="108"/>
                  </a:lnTo>
                  <a:lnTo>
                    <a:pt x="45" y="9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chemeClr val="accent1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9" name="Freeform 164"/>
            <p:cNvSpPr/>
            <p:nvPr userDrawn="1"/>
          </p:nvSpPr>
          <p:spPr bwMode="auto">
            <a:xfrm>
              <a:off x="14351000" y="3182938"/>
              <a:ext cx="1050925" cy="522287"/>
            </a:xfrm>
            <a:custGeom>
              <a:avLst/>
              <a:gdLst>
                <a:gd name="T0" fmla="*/ 0 w 662"/>
                <a:gd name="T1" fmla="*/ 329 h 329"/>
                <a:gd name="T2" fmla="*/ 662 w 662"/>
                <a:gd name="T3" fmla="*/ 192 h 329"/>
                <a:gd name="T4" fmla="*/ 410 w 662"/>
                <a:gd name="T5" fmla="*/ 0 h 329"/>
                <a:gd name="T6" fmla="*/ 0 w 662"/>
                <a:gd name="T7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2" h="329">
                  <a:moveTo>
                    <a:pt x="0" y="329"/>
                  </a:moveTo>
                  <a:lnTo>
                    <a:pt x="662" y="192"/>
                  </a:lnTo>
                  <a:lnTo>
                    <a:pt x="410" y="0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0" name="Freeform 165"/>
            <p:cNvSpPr/>
            <p:nvPr userDrawn="1"/>
          </p:nvSpPr>
          <p:spPr bwMode="auto">
            <a:xfrm>
              <a:off x="15401925" y="3487738"/>
              <a:ext cx="171450" cy="328612"/>
            </a:xfrm>
            <a:custGeom>
              <a:avLst/>
              <a:gdLst>
                <a:gd name="T0" fmla="*/ 95 w 108"/>
                <a:gd name="T1" fmla="*/ 207 h 207"/>
                <a:gd name="T2" fmla="*/ 108 w 108"/>
                <a:gd name="T3" fmla="*/ 183 h 207"/>
                <a:gd name="T4" fmla="*/ 0 w 108"/>
                <a:gd name="T5" fmla="*/ 0 h 207"/>
                <a:gd name="T6" fmla="*/ 5 w 108"/>
                <a:gd name="T7" fmla="*/ 207 h 207"/>
                <a:gd name="T8" fmla="*/ 95 w 108"/>
                <a:gd name="T9" fmla="*/ 207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207">
                  <a:moveTo>
                    <a:pt x="95" y="207"/>
                  </a:moveTo>
                  <a:lnTo>
                    <a:pt x="108" y="183"/>
                  </a:lnTo>
                  <a:lnTo>
                    <a:pt x="0" y="0"/>
                  </a:lnTo>
                  <a:lnTo>
                    <a:pt x="5" y="207"/>
                  </a:lnTo>
                  <a:lnTo>
                    <a:pt x="95" y="207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1" name="Freeform 166"/>
            <p:cNvSpPr/>
            <p:nvPr userDrawn="1"/>
          </p:nvSpPr>
          <p:spPr bwMode="auto">
            <a:xfrm>
              <a:off x="13957300" y="2963863"/>
              <a:ext cx="393700" cy="741362"/>
            </a:xfrm>
            <a:custGeom>
              <a:avLst/>
              <a:gdLst>
                <a:gd name="T0" fmla="*/ 0 w 248"/>
                <a:gd name="T1" fmla="*/ 187 h 467"/>
                <a:gd name="T2" fmla="*/ 248 w 248"/>
                <a:gd name="T3" fmla="*/ 467 h 467"/>
                <a:gd name="T4" fmla="*/ 218 w 248"/>
                <a:gd name="T5" fmla="*/ 0 h 467"/>
                <a:gd name="T6" fmla="*/ 0 w 248"/>
                <a:gd name="T7" fmla="*/ 187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8" h="467">
                  <a:moveTo>
                    <a:pt x="0" y="187"/>
                  </a:moveTo>
                  <a:lnTo>
                    <a:pt x="248" y="467"/>
                  </a:lnTo>
                  <a:lnTo>
                    <a:pt x="218" y="0"/>
                  </a:lnTo>
                  <a:lnTo>
                    <a:pt x="0" y="187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2" name="Freeform 167"/>
            <p:cNvSpPr/>
            <p:nvPr userDrawn="1"/>
          </p:nvSpPr>
          <p:spPr bwMode="auto">
            <a:xfrm>
              <a:off x="12801600" y="3225800"/>
              <a:ext cx="115888" cy="95250"/>
            </a:xfrm>
            <a:custGeom>
              <a:avLst/>
              <a:gdLst>
                <a:gd name="T0" fmla="*/ 0 w 73"/>
                <a:gd name="T1" fmla="*/ 0 h 60"/>
                <a:gd name="T2" fmla="*/ 0 w 73"/>
                <a:gd name="T3" fmla="*/ 60 h 60"/>
                <a:gd name="T4" fmla="*/ 10 w 73"/>
                <a:gd name="T5" fmla="*/ 56 h 60"/>
                <a:gd name="T6" fmla="*/ 73 w 73"/>
                <a:gd name="T7" fmla="*/ 31 h 60"/>
                <a:gd name="T8" fmla="*/ 10 w 73"/>
                <a:gd name="T9" fmla="*/ 4 h 60"/>
                <a:gd name="T10" fmla="*/ 0 w 73"/>
                <a:gd name="T1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60">
                  <a:moveTo>
                    <a:pt x="0" y="0"/>
                  </a:moveTo>
                  <a:lnTo>
                    <a:pt x="0" y="60"/>
                  </a:lnTo>
                  <a:lnTo>
                    <a:pt x="10" y="56"/>
                  </a:lnTo>
                  <a:lnTo>
                    <a:pt x="73" y="31"/>
                  </a:lnTo>
                  <a:lnTo>
                    <a:pt x="1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3" name="Freeform 168"/>
            <p:cNvSpPr/>
            <p:nvPr userDrawn="1"/>
          </p:nvSpPr>
          <p:spPr bwMode="auto">
            <a:xfrm>
              <a:off x="12917488" y="2792413"/>
              <a:ext cx="1385888" cy="482600"/>
            </a:xfrm>
            <a:custGeom>
              <a:avLst/>
              <a:gdLst>
                <a:gd name="T0" fmla="*/ 498 w 873"/>
                <a:gd name="T1" fmla="*/ 0 h 304"/>
                <a:gd name="T2" fmla="*/ 351 w 873"/>
                <a:gd name="T3" fmla="*/ 0 h 304"/>
                <a:gd name="T4" fmla="*/ 350 w 873"/>
                <a:gd name="T5" fmla="*/ 0 h 304"/>
                <a:gd name="T6" fmla="*/ 339 w 873"/>
                <a:gd name="T7" fmla="*/ 9 h 304"/>
                <a:gd name="T8" fmla="*/ 0 w 873"/>
                <a:gd name="T9" fmla="*/ 304 h 304"/>
                <a:gd name="T10" fmla="*/ 873 w 873"/>
                <a:gd name="T11" fmla="*/ 108 h 304"/>
                <a:gd name="T12" fmla="*/ 529 w 873"/>
                <a:gd name="T13" fmla="*/ 9 h 304"/>
                <a:gd name="T14" fmla="*/ 498 w 873"/>
                <a:gd name="T15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73" h="304">
                  <a:moveTo>
                    <a:pt x="498" y="0"/>
                  </a:moveTo>
                  <a:lnTo>
                    <a:pt x="351" y="0"/>
                  </a:lnTo>
                  <a:lnTo>
                    <a:pt x="350" y="0"/>
                  </a:lnTo>
                  <a:lnTo>
                    <a:pt x="339" y="9"/>
                  </a:lnTo>
                  <a:lnTo>
                    <a:pt x="0" y="304"/>
                  </a:lnTo>
                  <a:lnTo>
                    <a:pt x="873" y="108"/>
                  </a:lnTo>
                  <a:lnTo>
                    <a:pt x="529" y="9"/>
                  </a:lnTo>
                  <a:lnTo>
                    <a:pt x="498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4" name="Freeform 169"/>
            <p:cNvSpPr/>
            <p:nvPr userDrawn="1"/>
          </p:nvSpPr>
          <p:spPr bwMode="auto">
            <a:xfrm>
              <a:off x="15401925" y="3049588"/>
              <a:ext cx="469900" cy="438150"/>
            </a:xfrm>
            <a:custGeom>
              <a:avLst/>
              <a:gdLst>
                <a:gd name="T0" fmla="*/ 295 w 296"/>
                <a:gd name="T1" fmla="*/ 1 h 276"/>
                <a:gd name="T2" fmla="*/ 0 w 296"/>
                <a:gd name="T3" fmla="*/ 276 h 276"/>
                <a:gd name="T4" fmla="*/ 295 w 296"/>
                <a:gd name="T5" fmla="*/ 143 h 276"/>
                <a:gd name="T6" fmla="*/ 296 w 296"/>
                <a:gd name="T7" fmla="*/ 143 h 276"/>
                <a:gd name="T8" fmla="*/ 296 w 296"/>
                <a:gd name="T9" fmla="*/ 0 h 276"/>
                <a:gd name="T10" fmla="*/ 295 w 296"/>
                <a:gd name="T11" fmla="*/ 1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6" h="276">
                  <a:moveTo>
                    <a:pt x="295" y="1"/>
                  </a:moveTo>
                  <a:lnTo>
                    <a:pt x="0" y="276"/>
                  </a:lnTo>
                  <a:lnTo>
                    <a:pt x="295" y="143"/>
                  </a:lnTo>
                  <a:lnTo>
                    <a:pt x="296" y="143"/>
                  </a:lnTo>
                  <a:lnTo>
                    <a:pt x="296" y="0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5" name="Freeform 170"/>
            <p:cNvSpPr/>
            <p:nvPr userDrawn="1"/>
          </p:nvSpPr>
          <p:spPr bwMode="auto">
            <a:xfrm>
              <a:off x="15001875" y="2792413"/>
              <a:ext cx="400050" cy="695325"/>
            </a:xfrm>
            <a:custGeom>
              <a:avLst/>
              <a:gdLst>
                <a:gd name="T0" fmla="*/ 118 w 252"/>
                <a:gd name="T1" fmla="*/ 9 h 438"/>
                <a:gd name="T2" fmla="*/ 115 w 252"/>
                <a:gd name="T3" fmla="*/ 0 h 438"/>
                <a:gd name="T4" fmla="*/ 108 w 252"/>
                <a:gd name="T5" fmla="*/ 0 h 438"/>
                <a:gd name="T6" fmla="*/ 104 w 252"/>
                <a:gd name="T7" fmla="*/ 9 h 438"/>
                <a:gd name="T8" fmla="*/ 102 w 252"/>
                <a:gd name="T9" fmla="*/ 14 h 438"/>
                <a:gd name="T10" fmla="*/ 0 w 252"/>
                <a:gd name="T11" fmla="*/ 246 h 438"/>
                <a:gd name="T12" fmla="*/ 252 w 252"/>
                <a:gd name="T13" fmla="*/ 438 h 438"/>
                <a:gd name="T14" fmla="*/ 118 w 252"/>
                <a:gd name="T15" fmla="*/ 11 h 438"/>
                <a:gd name="T16" fmla="*/ 118 w 252"/>
                <a:gd name="T17" fmla="*/ 9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2" h="438">
                  <a:moveTo>
                    <a:pt x="118" y="9"/>
                  </a:moveTo>
                  <a:lnTo>
                    <a:pt x="115" y="0"/>
                  </a:lnTo>
                  <a:lnTo>
                    <a:pt x="108" y="0"/>
                  </a:lnTo>
                  <a:lnTo>
                    <a:pt x="104" y="9"/>
                  </a:lnTo>
                  <a:lnTo>
                    <a:pt x="102" y="14"/>
                  </a:lnTo>
                  <a:lnTo>
                    <a:pt x="0" y="246"/>
                  </a:lnTo>
                  <a:lnTo>
                    <a:pt x="252" y="438"/>
                  </a:lnTo>
                  <a:lnTo>
                    <a:pt x="118" y="11"/>
                  </a:lnTo>
                  <a:lnTo>
                    <a:pt x="118" y="9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6" name="Freeform 171"/>
            <p:cNvSpPr/>
            <p:nvPr userDrawn="1"/>
          </p:nvSpPr>
          <p:spPr bwMode="auto">
            <a:xfrm>
              <a:off x="14351000" y="3705225"/>
              <a:ext cx="922338" cy="111125"/>
            </a:xfrm>
            <a:custGeom>
              <a:avLst/>
              <a:gdLst>
                <a:gd name="T0" fmla="*/ 0 w 581"/>
                <a:gd name="T1" fmla="*/ 0 h 70"/>
                <a:gd name="T2" fmla="*/ 179 w 581"/>
                <a:gd name="T3" fmla="*/ 70 h 70"/>
                <a:gd name="T4" fmla="*/ 581 w 581"/>
                <a:gd name="T5" fmla="*/ 70 h 70"/>
                <a:gd name="T6" fmla="*/ 561 w 581"/>
                <a:gd name="T7" fmla="*/ 34 h 70"/>
                <a:gd name="T8" fmla="*/ 0 w 581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1" h="70">
                  <a:moveTo>
                    <a:pt x="0" y="0"/>
                  </a:moveTo>
                  <a:lnTo>
                    <a:pt x="179" y="70"/>
                  </a:lnTo>
                  <a:lnTo>
                    <a:pt x="581" y="70"/>
                  </a:lnTo>
                  <a:lnTo>
                    <a:pt x="561" y="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7" name="Freeform 172"/>
            <p:cNvSpPr/>
            <p:nvPr userDrawn="1"/>
          </p:nvSpPr>
          <p:spPr bwMode="auto">
            <a:xfrm>
              <a:off x="12917488" y="3275013"/>
              <a:ext cx="1433513" cy="541337"/>
            </a:xfrm>
            <a:custGeom>
              <a:avLst/>
              <a:gdLst>
                <a:gd name="T0" fmla="*/ 179 w 903"/>
                <a:gd name="T1" fmla="*/ 336 h 341"/>
                <a:gd name="T2" fmla="*/ 182 w 903"/>
                <a:gd name="T3" fmla="*/ 341 h 341"/>
                <a:gd name="T4" fmla="*/ 243 w 903"/>
                <a:gd name="T5" fmla="*/ 341 h 341"/>
                <a:gd name="T6" fmla="*/ 903 w 903"/>
                <a:gd name="T7" fmla="*/ 271 h 341"/>
                <a:gd name="T8" fmla="*/ 0 w 903"/>
                <a:gd name="T9" fmla="*/ 0 h 341"/>
                <a:gd name="T10" fmla="*/ 179 w 903"/>
                <a:gd name="T11" fmla="*/ 336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3" h="341">
                  <a:moveTo>
                    <a:pt x="179" y="336"/>
                  </a:moveTo>
                  <a:lnTo>
                    <a:pt x="182" y="341"/>
                  </a:lnTo>
                  <a:lnTo>
                    <a:pt x="243" y="341"/>
                  </a:lnTo>
                  <a:lnTo>
                    <a:pt x="903" y="271"/>
                  </a:lnTo>
                  <a:lnTo>
                    <a:pt x="0" y="0"/>
                  </a:lnTo>
                  <a:lnTo>
                    <a:pt x="179" y="336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8" name="Freeform 173"/>
            <p:cNvSpPr/>
            <p:nvPr userDrawn="1"/>
          </p:nvSpPr>
          <p:spPr bwMode="auto">
            <a:xfrm>
              <a:off x="14062075" y="2792413"/>
              <a:ext cx="241300" cy="171450"/>
            </a:xfrm>
            <a:custGeom>
              <a:avLst/>
              <a:gdLst>
                <a:gd name="T0" fmla="*/ 152 w 152"/>
                <a:gd name="T1" fmla="*/ 108 h 108"/>
                <a:gd name="T2" fmla="*/ 133 w 152"/>
                <a:gd name="T3" fmla="*/ 9 h 108"/>
                <a:gd name="T4" fmla="*/ 131 w 152"/>
                <a:gd name="T5" fmla="*/ 0 h 108"/>
                <a:gd name="T6" fmla="*/ 0 w 152"/>
                <a:gd name="T7" fmla="*/ 0 h 108"/>
                <a:gd name="T8" fmla="*/ 13 w 152"/>
                <a:gd name="T9" fmla="*/ 9 h 108"/>
                <a:gd name="T10" fmla="*/ 152 w 152"/>
                <a:gd name="T11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2" h="108">
                  <a:moveTo>
                    <a:pt x="152" y="108"/>
                  </a:moveTo>
                  <a:lnTo>
                    <a:pt x="133" y="9"/>
                  </a:lnTo>
                  <a:lnTo>
                    <a:pt x="131" y="0"/>
                  </a:lnTo>
                  <a:lnTo>
                    <a:pt x="0" y="0"/>
                  </a:lnTo>
                  <a:lnTo>
                    <a:pt x="13" y="9"/>
                  </a:lnTo>
                  <a:lnTo>
                    <a:pt x="152" y="108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9" name="Freeform 174"/>
            <p:cNvSpPr/>
            <p:nvPr userDrawn="1"/>
          </p:nvSpPr>
          <p:spPr bwMode="auto">
            <a:xfrm>
              <a:off x="13903325" y="3136900"/>
              <a:ext cx="395288" cy="400050"/>
            </a:xfrm>
            <a:custGeom>
              <a:avLst/>
              <a:gdLst>
                <a:gd name="T0" fmla="*/ 492 w 825"/>
                <a:gd name="T1" fmla="*/ 0 h 834"/>
                <a:gd name="T2" fmla="*/ 225 w 825"/>
                <a:gd name="T3" fmla="*/ 132 h 834"/>
                <a:gd name="T4" fmla="*/ 225 w 825"/>
                <a:gd name="T5" fmla="*/ 132 h 834"/>
                <a:gd name="T6" fmla="*/ 225 w 825"/>
                <a:gd name="T7" fmla="*/ 132 h 834"/>
                <a:gd name="T8" fmla="*/ 225 w 825"/>
                <a:gd name="T9" fmla="*/ 14 h 834"/>
                <a:gd name="T10" fmla="*/ 0 w 825"/>
                <a:gd name="T11" fmla="*/ 14 h 834"/>
                <a:gd name="T12" fmla="*/ 0 w 825"/>
                <a:gd name="T13" fmla="*/ 834 h 834"/>
                <a:gd name="T14" fmla="*/ 225 w 825"/>
                <a:gd name="T15" fmla="*/ 834 h 834"/>
                <a:gd name="T16" fmla="*/ 225 w 825"/>
                <a:gd name="T17" fmla="*/ 367 h 834"/>
                <a:gd name="T18" fmla="*/ 411 w 825"/>
                <a:gd name="T19" fmla="*/ 194 h 834"/>
                <a:gd name="T20" fmla="*/ 600 w 825"/>
                <a:gd name="T21" fmla="*/ 367 h 834"/>
                <a:gd name="T22" fmla="*/ 600 w 825"/>
                <a:gd name="T23" fmla="*/ 834 h 834"/>
                <a:gd name="T24" fmla="*/ 825 w 825"/>
                <a:gd name="T25" fmla="*/ 834 h 834"/>
                <a:gd name="T26" fmla="*/ 825 w 825"/>
                <a:gd name="T27" fmla="*/ 326 h 834"/>
                <a:gd name="T28" fmla="*/ 492 w 825"/>
                <a:gd name="T29" fmla="*/ 0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25" h="834">
                  <a:moveTo>
                    <a:pt x="492" y="0"/>
                  </a:moveTo>
                  <a:cubicBezTo>
                    <a:pt x="398" y="0"/>
                    <a:pt x="291" y="44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834"/>
                    <a:pt x="0" y="834"/>
                    <a:pt x="0" y="834"/>
                  </a:cubicBezTo>
                  <a:cubicBezTo>
                    <a:pt x="225" y="834"/>
                    <a:pt x="225" y="834"/>
                    <a:pt x="225" y="834"/>
                  </a:cubicBezTo>
                  <a:cubicBezTo>
                    <a:pt x="225" y="367"/>
                    <a:pt x="225" y="367"/>
                    <a:pt x="225" y="367"/>
                  </a:cubicBezTo>
                  <a:cubicBezTo>
                    <a:pt x="225" y="283"/>
                    <a:pt x="290" y="194"/>
                    <a:pt x="411" y="194"/>
                  </a:cubicBezTo>
                  <a:cubicBezTo>
                    <a:pt x="504" y="194"/>
                    <a:pt x="600" y="259"/>
                    <a:pt x="600" y="367"/>
                  </a:cubicBezTo>
                  <a:cubicBezTo>
                    <a:pt x="600" y="834"/>
                    <a:pt x="600" y="834"/>
                    <a:pt x="600" y="834"/>
                  </a:cubicBezTo>
                  <a:cubicBezTo>
                    <a:pt x="825" y="834"/>
                    <a:pt x="825" y="834"/>
                    <a:pt x="825" y="834"/>
                  </a:cubicBezTo>
                  <a:cubicBezTo>
                    <a:pt x="825" y="326"/>
                    <a:pt x="825" y="326"/>
                    <a:pt x="825" y="326"/>
                  </a:cubicBezTo>
                  <a:cubicBezTo>
                    <a:pt x="825" y="137"/>
                    <a:pt x="690" y="0"/>
                    <a:pt x="492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0" name="Freeform 175"/>
            <p:cNvSpPr/>
            <p:nvPr userDrawn="1"/>
          </p:nvSpPr>
          <p:spPr bwMode="auto">
            <a:xfrm>
              <a:off x="14747875" y="3143250"/>
              <a:ext cx="441325" cy="393700"/>
            </a:xfrm>
            <a:custGeom>
              <a:avLst/>
              <a:gdLst>
                <a:gd name="T0" fmla="*/ 200 w 278"/>
                <a:gd name="T1" fmla="*/ 0 h 248"/>
                <a:gd name="T2" fmla="*/ 139 w 278"/>
                <a:gd name="T3" fmla="*/ 169 h 248"/>
                <a:gd name="T4" fmla="*/ 77 w 278"/>
                <a:gd name="T5" fmla="*/ 0 h 248"/>
                <a:gd name="T6" fmla="*/ 0 w 278"/>
                <a:gd name="T7" fmla="*/ 0 h 248"/>
                <a:gd name="T8" fmla="*/ 102 w 278"/>
                <a:gd name="T9" fmla="*/ 248 h 248"/>
                <a:gd name="T10" fmla="*/ 176 w 278"/>
                <a:gd name="T11" fmla="*/ 248 h 248"/>
                <a:gd name="T12" fmla="*/ 278 w 278"/>
                <a:gd name="T13" fmla="*/ 0 h 248"/>
                <a:gd name="T14" fmla="*/ 200 w 278"/>
                <a:gd name="T15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8" h="248">
                  <a:moveTo>
                    <a:pt x="200" y="0"/>
                  </a:moveTo>
                  <a:lnTo>
                    <a:pt x="139" y="169"/>
                  </a:lnTo>
                  <a:lnTo>
                    <a:pt x="77" y="0"/>
                  </a:lnTo>
                  <a:lnTo>
                    <a:pt x="0" y="0"/>
                  </a:lnTo>
                  <a:lnTo>
                    <a:pt x="102" y="248"/>
                  </a:lnTo>
                  <a:lnTo>
                    <a:pt x="176" y="248"/>
                  </a:lnTo>
                  <a:lnTo>
                    <a:pt x="278" y="0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1" name="Freeform 176"/>
            <p:cNvSpPr>
              <a:spLocks noEditPoints="1"/>
            </p:cNvSpPr>
            <p:nvPr userDrawn="1"/>
          </p:nvSpPr>
          <p:spPr bwMode="auto">
            <a:xfrm>
              <a:off x="13454063" y="3136900"/>
              <a:ext cx="409575" cy="406400"/>
            </a:xfrm>
            <a:custGeom>
              <a:avLst/>
              <a:gdLst>
                <a:gd name="T0" fmla="*/ 697 w 856"/>
                <a:gd name="T1" fmla="*/ 582 h 848"/>
                <a:gd name="T2" fmla="*/ 462 w 856"/>
                <a:gd name="T3" fmla="*/ 669 h 848"/>
                <a:gd name="T4" fmla="*/ 280 w 856"/>
                <a:gd name="T5" fmla="*/ 602 h 848"/>
                <a:gd name="T6" fmla="*/ 856 w 856"/>
                <a:gd name="T7" fmla="*/ 363 h 848"/>
                <a:gd name="T8" fmla="*/ 758 w 856"/>
                <a:gd name="T9" fmla="*/ 135 h 848"/>
                <a:gd name="T10" fmla="*/ 434 w 856"/>
                <a:gd name="T11" fmla="*/ 0 h 848"/>
                <a:gd name="T12" fmla="*/ 0 w 856"/>
                <a:gd name="T13" fmla="*/ 424 h 848"/>
                <a:gd name="T14" fmla="*/ 459 w 856"/>
                <a:gd name="T15" fmla="*/ 848 h 848"/>
                <a:gd name="T16" fmla="*/ 840 w 856"/>
                <a:gd name="T17" fmla="*/ 691 h 848"/>
                <a:gd name="T18" fmla="*/ 697 w 856"/>
                <a:gd name="T19" fmla="*/ 582 h 848"/>
                <a:gd name="T20" fmla="*/ 265 w 856"/>
                <a:gd name="T21" fmla="*/ 261 h 848"/>
                <a:gd name="T22" fmla="*/ 438 w 856"/>
                <a:gd name="T23" fmla="*/ 179 h 848"/>
                <a:gd name="T24" fmla="*/ 612 w 856"/>
                <a:gd name="T25" fmla="*/ 294 h 848"/>
                <a:gd name="T26" fmla="*/ 219 w 856"/>
                <a:gd name="T27" fmla="*/ 457 h 848"/>
                <a:gd name="T28" fmla="*/ 265 w 856"/>
                <a:gd name="T29" fmla="*/ 261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6" h="848">
                  <a:moveTo>
                    <a:pt x="697" y="582"/>
                  </a:moveTo>
                  <a:cubicBezTo>
                    <a:pt x="602" y="652"/>
                    <a:pt x="548" y="669"/>
                    <a:pt x="462" y="669"/>
                  </a:cubicBezTo>
                  <a:cubicBezTo>
                    <a:pt x="384" y="669"/>
                    <a:pt x="323" y="645"/>
                    <a:pt x="280" y="602"/>
                  </a:cubicBezTo>
                  <a:cubicBezTo>
                    <a:pt x="856" y="363"/>
                    <a:pt x="856" y="363"/>
                    <a:pt x="856" y="363"/>
                  </a:cubicBezTo>
                  <a:cubicBezTo>
                    <a:pt x="843" y="275"/>
                    <a:pt x="810" y="195"/>
                    <a:pt x="758" y="135"/>
                  </a:cubicBezTo>
                  <a:cubicBezTo>
                    <a:pt x="682" y="47"/>
                    <a:pt x="570" y="0"/>
                    <a:pt x="434" y="0"/>
                  </a:cubicBezTo>
                  <a:cubicBezTo>
                    <a:pt x="186" y="0"/>
                    <a:pt x="0" y="183"/>
                    <a:pt x="0" y="424"/>
                  </a:cubicBezTo>
                  <a:cubicBezTo>
                    <a:pt x="0" y="672"/>
                    <a:pt x="187" y="848"/>
                    <a:pt x="459" y="848"/>
                  </a:cubicBezTo>
                  <a:cubicBezTo>
                    <a:pt x="611" y="848"/>
                    <a:pt x="767" y="776"/>
                    <a:pt x="840" y="691"/>
                  </a:cubicBezTo>
                  <a:lnTo>
                    <a:pt x="697" y="582"/>
                  </a:lnTo>
                  <a:close/>
                  <a:moveTo>
                    <a:pt x="265" y="261"/>
                  </a:moveTo>
                  <a:cubicBezTo>
                    <a:pt x="303" y="210"/>
                    <a:pt x="364" y="179"/>
                    <a:pt x="438" y="179"/>
                  </a:cubicBezTo>
                  <a:cubicBezTo>
                    <a:pt x="519" y="179"/>
                    <a:pt x="581" y="226"/>
                    <a:pt x="612" y="294"/>
                  </a:cubicBezTo>
                  <a:cubicBezTo>
                    <a:pt x="219" y="457"/>
                    <a:pt x="219" y="457"/>
                    <a:pt x="219" y="457"/>
                  </a:cubicBezTo>
                  <a:cubicBezTo>
                    <a:pt x="208" y="374"/>
                    <a:pt x="230" y="308"/>
                    <a:pt x="265" y="2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2" name="Freeform 177"/>
            <p:cNvSpPr/>
            <p:nvPr userDrawn="1"/>
          </p:nvSpPr>
          <p:spPr bwMode="auto">
            <a:xfrm>
              <a:off x="13087350" y="3025775"/>
              <a:ext cx="355600" cy="511175"/>
            </a:xfrm>
            <a:custGeom>
              <a:avLst/>
              <a:gdLst>
                <a:gd name="T0" fmla="*/ 224 w 224"/>
                <a:gd name="T1" fmla="*/ 259 h 322"/>
                <a:gd name="T2" fmla="*/ 69 w 224"/>
                <a:gd name="T3" fmla="*/ 259 h 322"/>
                <a:gd name="T4" fmla="*/ 69 w 224"/>
                <a:gd name="T5" fmla="*/ 0 h 322"/>
                <a:gd name="T6" fmla="*/ 0 w 224"/>
                <a:gd name="T7" fmla="*/ 0 h 322"/>
                <a:gd name="T8" fmla="*/ 0 w 224"/>
                <a:gd name="T9" fmla="*/ 322 h 322"/>
                <a:gd name="T10" fmla="*/ 224 w 224"/>
                <a:gd name="T11" fmla="*/ 322 h 322"/>
                <a:gd name="T12" fmla="*/ 224 w 224"/>
                <a:gd name="T13" fmla="*/ 259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4" h="322">
                  <a:moveTo>
                    <a:pt x="224" y="259"/>
                  </a:moveTo>
                  <a:lnTo>
                    <a:pt x="69" y="259"/>
                  </a:lnTo>
                  <a:lnTo>
                    <a:pt x="69" y="0"/>
                  </a:lnTo>
                  <a:lnTo>
                    <a:pt x="0" y="0"/>
                  </a:lnTo>
                  <a:lnTo>
                    <a:pt x="0" y="322"/>
                  </a:lnTo>
                  <a:lnTo>
                    <a:pt x="224" y="322"/>
                  </a:lnTo>
                  <a:lnTo>
                    <a:pt x="224" y="2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3" name="Freeform 178"/>
            <p:cNvSpPr>
              <a:spLocks noEditPoints="1"/>
            </p:cNvSpPr>
            <p:nvPr userDrawn="1"/>
          </p:nvSpPr>
          <p:spPr bwMode="auto">
            <a:xfrm>
              <a:off x="15173325" y="3136900"/>
              <a:ext cx="422275" cy="406400"/>
            </a:xfrm>
            <a:custGeom>
              <a:avLst/>
              <a:gdLst>
                <a:gd name="T0" fmla="*/ 439 w 881"/>
                <a:gd name="T1" fmla="*/ 848 h 848"/>
                <a:gd name="T2" fmla="*/ 0 w 881"/>
                <a:gd name="T3" fmla="*/ 424 h 848"/>
                <a:gd name="T4" fmla="*/ 442 w 881"/>
                <a:gd name="T5" fmla="*/ 0 h 848"/>
                <a:gd name="T6" fmla="*/ 881 w 881"/>
                <a:gd name="T7" fmla="*/ 424 h 848"/>
                <a:gd name="T8" fmla="*/ 439 w 881"/>
                <a:gd name="T9" fmla="*/ 848 h 848"/>
                <a:gd name="T10" fmla="*/ 439 w 881"/>
                <a:gd name="T11" fmla="*/ 193 h 848"/>
                <a:gd name="T12" fmla="*/ 222 w 881"/>
                <a:gd name="T13" fmla="*/ 424 h 848"/>
                <a:gd name="T14" fmla="*/ 442 w 881"/>
                <a:gd name="T15" fmla="*/ 655 h 848"/>
                <a:gd name="T16" fmla="*/ 659 w 881"/>
                <a:gd name="T17" fmla="*/ 424 h 848"/>
                <a:gd name="T18" fmla="*/ 439 w 881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1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4" y="0"/>
                    <a:pt x="442" y="0"/>
                  </a:cubicBezTo>
                  <a:cubicBezTo>
                    <a:pt x="688" y="0"/>
                    <a:pt x="881" y="184"/>
                    <a:pt x="881" y="424"/>
                  </a:cubicBezTo>
                  <a:cubicBezTo>
                    <a:pt x="881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3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59" y="557"/>
                    <a:pt x="659" y="424"/>
                  </a:cubicBezTo>
                  <a:cubicBezTo>
                    <a:pt x="659" y="295"/>
                    <a:pt x="562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4" name="Freeform 179"/>
            <p:cNvSpPr>
              <a:spLocks noEditPoints="1"/>
            </p:cNvSpPr>
            <p:nvPr userDrawn="1"/>
          </p:nvSpPr>
          <p:spPr bwMode="auto">
            <a:xfrm>
              <a:off x="14341475" y="3136900"/>
              <a:ext cx="422275" cy="406400"/>
            </a:xfrm>
            <a:custGeom>
              <a:avLst/>
              <a:gdLst>
                <a:gd name="T0" fmla="*/ 439 w 882"/>
                <a:gd name="T1" fmla="*/ 848 h 848"/>
                <a:gd name="T2" fmla="*/ 0 w 882"/>
                <a:gd name="T3" fmla="*/ 424 h 848"/>
                <a:gd name="T4" fmla="*/ 442 w 882"/>
                <a:gd name="T5" fmla="*/ 0 h 848"/>
                <a:gd name="T6" fmla="*/ 882 w 882"/>
                <a:gd name="T7" fmla="*/ 424 h 848"/>
                <a:gd name="T8" fmla="*/ 439 w 882"/>
                <a:gd name="T9" fmla="*/ 848 h 848"/>
                <a:gd name="T10" fmla="*/ 439 w 882"/>
                <a:gd name="T11" fmla="*/ 193 h 848"/>
                <a:gd name="T12" fmla="*/ 222 w 882"/>
                <a:gd name="T13" fmla="*/ 424 h 848"/>
                <a:gd name="T14" fmla="*/ 442 w 882"/>
                <a:gd name="T15" fmla="*/ 655 h 848"/>
                <a:gd name="T16" fmla="*/ 660 w 882"/>
                <a:gd name="T17" fmla="*/ 424 h 848"/>
                <a:gd name="T18" fmla="*/ 439 w 882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2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5" y="0"/>
                    <a:pt x="442" y="0"/>
                  </a:cubicBezTo>
                  <a:cubicBezTo>
                    <a:pt x="689" y="0"/>
                    <a:pt x="882" y="184"/>
                    <a:pt x="882" y="424"/>
                  </a:cubicBezTo>
                  <a:cubicBezTo>
                    <a:pt x="882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4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60" y="557"/>
                    <a:pt x="660" y="424"/>
                  </a:cubicBezTo>
                  <a:cubicBezTo>
                    <a:pt x="660" y="295"/>
                    <a:pt x="563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75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4114800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1547494" y="493948"/>
            <a:ext cx="10947717" cy="741680"/>
          </a:xfrm>
          <a:prstGeom prst="rect">
            <a:avLst/>
          </a:prstGeom>
          <a:solidFill>
            <a:srgbClr val="00E6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剪去单角的矩形 2"/>
          <p:cNvSpPr/>
          <p:nvPr userDrawn="1"/>
        </p:nvSpPr>
        <p:spPr>
          <a:xfrm flipV="1">
            <a:off x="0" y="0"/>
            <a:ext cx="1828800" cy="802640"/>
          </a:xfrm>
          <a:prstGeom prst="snip1Rect">
            <a:avLst>
              <a:gd name="adj" fmla="val 3692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83" y="242334"/>
            <a:ext cx="1545529" cy="3179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92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565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92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565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2018 Lenovo Internal. All rights reserved.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92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565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11073384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09600" indent="-22860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35660" indent="-150495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46810" indent="-156845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445260" indent="-150495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92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565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11073384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09600" indent="-22860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–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35660" indent="-150495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46810" indent="-156845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445260" indent="-150495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2018 Lenovo Internal. All rights reserved.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591056"/>
            <a:ext cx="11073384" cy="4798202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09600" indent="-22860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35660" indent="-150495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46810" indent="-156845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445260" indent="-150495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57784" y="914400"/>
            <a:ext cx="11073384" cy="292608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>
              <a:spcBef>
                <a:spcPts val="0"/>
              </a:spcBef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100" b="1"/>
            </a:lvl4pPr>
            <a:lvl5pPr marL="2437765" indent="0">
              <a:buNone/>
              <a:defRPr sz="2100" b="1"/>
            </a:lvl5pPr>
            <a:lvl6pPr marL="3047365" indent="0">
              <a:buNone/>
              <a:defRPr sz="2100" b="1"/>
            </a:lvl6pPr>
            <a:lvl7pPr marL="3656965" indent="0">
              <a:buNone/>
              <a:defRPr sz="2100" b="1"/>
            </a:lvl7pPr>
            <a:lvl8pPr marL="4266565" indent="0">
              <a:buNone/>
              <a:defRPr sz="2100" b="1"/>
            </a:lvl8pPr>
            <a:lvl9pPr marL="4876165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92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565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Content_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591056"/>
            <a:ext cx="11073384" cy="4798202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09600" indent="-22860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–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35660" indent="-150495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46810" indent="-156845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445260" indent="-150495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57784" y="914400"/>
            <a:ext cx="11073384" cy="292608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>
              <a:spcBef>
                <a:spcPts val="0"/>
              </a:spcBef>
              <a:buNone/>
              <a:defRPr sz="22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100" b="1"/>
            </a:lvl4pPr>
            <a:lvl5pPr marL="2437765" indent="0">
              <a:buNone/>
              <a:defRPr sz="2100" b="1"/>
            </a:lvl5pPr>
            <a:lvl6pPr marL="3047365" indent="0">
              <a:buNone/>
              <a:defRPr sz="2100" b="1"/>
            </a:lvl6pPr>
            <a:lvl7pPr marL="3656965" indent="0">
              <a:buNone/>
              <a:defRPr sz="2100" b="1"/>
            </a:lvl7pPr>
            <a:lvl8pPr marL="4266565" indent="0">
              <a:buNone/>
              <a:defRPr sz="2100" b="1"/>
            </a:lvl8pPr>
            <a:lvl9pPr marL="4876165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92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565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92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565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09600" indent="-22860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35660" indent="-150495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46810" indent="-156845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445260" indent="-150495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243066" y="1188761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09600" indent="-22860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35660" indent="-150495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46810" indent="-156845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445260" indent="-150495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_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92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565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09600" indent="-22860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–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35660" indent="-150495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46810" indent="-156845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445260" indent="-150495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243066" y="1188761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09600" indent="-22860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–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35660" indent="-150495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46810" indent="-156845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445260" indent="-150495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6036718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92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565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603671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09600" indent="-22860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35660" indent="-150495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46810" indent="-156845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445260" indent="-150495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35285" y="0"/>
            <a:ext cx="535353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Image_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6036718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92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565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603671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09600" indent="-22860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–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35660" indent="-150495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46810" indent="-156845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445260" indent="-150495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35285" y="0"/>
            <a:ext cx="535353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/>
        </p:nvGrpSpPr>
        <p:grpSpPr>
          <a:xfrm>
            <a:off x="370447" y="342900"/>
            <a:ext cx="685800" cy="685800"/>
            <a:chOff x="2132012" y="914400"/>
            <a:chExt cx="1295400" cy="1295400"/>
          </a:xfrm>
        </p:grpSpPr>
        <p:sp>
          <p:nvSpPr>
            <p:cNvPr id="10" name="矩形 9"/>
            <p:cNvSpPr/>
            <p:nvPr/>
          </p:nvSpPr>
          <p:spPr>
            <a:xfrm>
              <a:off x="2436812" y="1219200"/>
              <a:ext cx="990600" cy="990600"/>
            </a:xfrm>
            <a:prstGeom prst="rect">
              <a:avLst/>
            </a:prstGeom>
            <a:solidFill>
              <a:srgbClr val="00E6A0"/>
            </a:solidFill>
            <a:effectLst>
              <a:outerShdw blurRad="38100" dist="25400" dir="2700000" algn="tl" rotWithShape="0">
                <a:prstClr val="black">
                  <a:alpha val="24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kumimoji="1" lang="zh-CN" altLang="en-US" sz="7200" dirty="0">
                <a:solidFill>
                  <a:srgbClr val="333D48"/>
                </a:solidFill>
                <a:ea typeface="FZLanTingHeiS-B-GB" panose="02000000000000000000" pitchFamily="2" charset="-122"/>
                <a:cs typeface="+mn-ea"/>
                <a:sym typeface="+mn-lt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2132012" y="914400"/>
              <a:ext cx="990600" cy="990600"/>
            </a:xfrm>
            <a:prstGeom prst="rect">
              <a:avLst/>
            </a:prstGeom>
            <a:solidFill>
              <a:srgbClr val="00B4E5"/>
            </a:solidFill>
            <a:effectLst>
              <a:outerShdw blurRad="38100" dist="25400" dir="2700000" algn="tl" rotWithShape="0">
                <a:prstClr val="black">
                  <a:alpha val="24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l"/>
              <a:endParaRPr kumimoji="1" lang="zh-CN" altLang="en-US" sz="7200" dirty="0">
                <a:solidFill>
                  <a:srgbClr val="333D48"/>
                </a:solidFill>
                <a:latin typeface="FZLanTingHeiS-B-GB" panose="02000000000000000000" pitchFamily="2" charset="-122"/>
                <a:ea typeface="FZLanTingHeiS-B-GB" panose="02000000000000000000" pitchFamily="2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4061791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4061791" y="0"/>
            <a:ext cx="8127034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548640" y="849535"/>
            <a:ext cx="3513151" cy="1926795"/>
          </a:xfrm>
          <a:prstGeom prst="rect">
            <a:avLst/>
          </a:prstGeom>
          <a:noFill/>
        </p:spPr>
        <p:txBody>
          <a:bodyPr lIns="0" tIns="0" rIns="0" bIns="0" anchor="t">
            <a:noAutofit/>
          </a:bodyPr>
          <a:lstStyle>
            <a:lvl1pPr marL="0" indent="0">
              <a:lnSpc>
                <a:spcPts val="4200"/>
              </a:lnSpc>
              <a:spcBef>
                <a:spcPts val="0"/>
              </a:spcBef>
              <a:buFont typeface="Arial" panose="020B0604020202020204" pitchFamily="34" charset="0"/>
              <a:buNone/>
              <a:defRPr sz="4600" b="1" strike="noStrike" spc="-150" baseline="0">
                <a:solidFill>
                  <a:schemeClr val="tx1"/>
                </a:solidFill>
              </a:defRPr>
            </a:lvl1pPr>
            <a:lvl2pPr marL="341630" indent="0">
              <a:buNone/>
              <a:defRPr/>
            </a:lvl2pPr>
            <a:lvl3pPr marL="679450" indent="0">
              <a:buNone/>
              <a:defRPr/>
            </a:lvl3pPr>
            <a:lvl4pPr marL="966470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 smtClean="0"/>
              <a:t>Photo Plus</a:t>
            </a:r>
            <a:br>
              <a:rPr lang="en-US" dirty="0" smtClean="0"/>
            </a:br>
            <a:r>
              <a:rPr lang="en-US" dirty="0" smtClean="0"/>
              <a:t>Statement</a:t>
            </a:r>
            <a:br>
              <a:rPr lang="en-US" dirty="0" smtClean="0"/>
            </a:br>
            <a:r>
              <a:rPr lang="en-US" dirty="0" smtClean="0"/>
              <a:t>Layout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548641" y="2943638"/>
            <a:ext cx="3513150" cy="164161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400" baseline="0">
                <a:solidFill>
                  <a:schemeClr val="tx1"/>
                </a:solidFill>
              </a:defRPr>
            </a:lvl1pPr>
            <a:lvl2pPr marL="609600" indent="0">
              <a:buNone/>
              <a:defRPr/>
            </a:lvl2pPr>
            <a:lvl3pPr marL="1219200" indent="0">
              <a:buNone/>
              <a:defRPr/>
            </a:lvl3pPr>
            <a:lvl4pPr marL="1828165" indent="0">
              <a:buNone/>
              <a:defRPr/>
            </a:lvl4pPr>
            <a:lvl5pPr marL="2437765" indent="0">
              <a:buNone/>
              <a:defRPr/>
            </a:lvl5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dirty="0" smtClean="0"/>
              <a:t>2018 Lenovo Internal. All rights reserved.</a:t>
            </a:r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Statement_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4061791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4061791" y="0"/>
            <a:ext cx="8127034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548640" y="849535"/>
            <a:ext cx="3513151" cy="1926795"/>
          </a:xfrm>
          <a:prstGeom prst="rect">
            <a:avLst/>
          </a:prstGeom>
          <a:noFill/>
        </p:spPr>
        <p:txBody>
          <a:bodyPr lIns="0" tIns="0" rIns="0" bIns="0" anchor="t">
            <a:noAutofit/>
          </a:bodyPr>
          <a:lstStyle>
            <a:lvl1pPr marL="0" indent="0">
              <a:lnSpc>
                <a:spcPts val="4200"/>
              </a:lnSpc>
              <a:spcBef>
                <a:spcPts val="0"/>
              </a:spcBef>
              <a:buFont typeface="Arial" panose="020B0604020202020204" pitchFamily="34" charset="0"/>
              <a:buNone/>
              <a:defRPr sz="4600" b="1" strike="noStrike" spc="-150" baseline="0">
                <a:solidFill>
                  <a:schemeClr val="bg1"/>
                </a:solidFill>
              </a:defRPr>
            </a:lvl1pPr>
            <a:lvl2pPr marL="341630" indent="0">
              <a:buNone/>
              <a:defRPr/>
            </a:lvl2pPr>
            <a:lvl3pPr marL="679450" indent="0">
              <a:buNone/>
              <a:defRPr/>
            </a:lvl3pPr>
            <a:lvl4pPr marL="966470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 smtClean="0"/>
              <a:t>Photo Plus</a:t>
            </a:r>
            <a:br>
              <a:rPr lang="en-US" dirty="0" smtClean="0"/>
            </a:br>
            <a:r>
              <a:rPr lang="en-US" dirty="0" smtClean="0"/>
              <a:t>Statement</a:t>
            </a:r>
            <a:br>
              <a:rPr lang="en-US" dirty="0" smtClean="0"/>
            </a:br>
            <a:r>
              <a:rPr lang="en-US" dirty="0" smtClean="0"/>
              <a:t>Layout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548641" y="2943638"/>
            <a:ext cx="3513150" cy="164161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400" baseline="0">
                <a:solidFill>
                  <a:schemeClr val="bg1"/>
                </a:solidFill>
              </a:defRPr>
            </a:lvl1pPr>
            <a:lvl2pPr marL="609600" indent="0">
              <a:buNone/>
              <a:defRPr/>
            </a:lvl2pPr>
            <a:lvl3pPr marL="1219200" indent="0">
              <a:buNone/>
              <a:defRPr/>
            </a:lvl3pPr>
            <a:lvl4pPr marL="1828165" indent="0">
              <a:buNone/>
              <a:defRPr/>
            </a:lvl4pPr>
            <a:lvl5pPr marL="2437765" indent="0">
              <a:buNone/>
              <a:defRPr/>
            </a:lvl5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07"/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548640" y="1276349"/>
            <a:ext cx="10165080" cy="324264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4400" b="1" spc="-150">
                <a:solidFill>
                  <a:schemeClr val="tx1"/>
                </a:solidFill>
              </a:defRPr>
            </a:lvl1pPr>
            <a:lvl2pPr marL="341630" indent="0" algn="ctr">
              <a:buNone/>
              <a:defRPr>
                <a:solidFill>
                  <a:schemeClr val="bg1"/>
                </a:solidFill>
              </a:defRPr>
            </a:lvl2pPr>
            <a:lvl3pPr marL="679450" indent="0" algn="ctr">
              <a:buNone/>
              <a:defRPr>
                <a:solidFill>
                  <a:schemeClr val="bg1"/>
                </a:solidFill>
              </a:defRPr>
            </a:lvl3pPr>
            <a:lvl4pPr marL="966470" indent="0" algn="ctr">
              <a:buNone/>
              <a:defRPr>
                <a:solidFill>
                  <a:schemeClr val="bg1"/>
                </a:solidFill>
              </a:defRPr>
            </a:lvl4pPr>
            <a:lvl5pPr marL="1146175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quote</a:t>
            </a:r>
            <a:endParaRPr lang="en-US" dirty="0"/>
          </a:p>
        </p:txBody>
      </p:sp>
      <p:sp>
        <p:nvSpPr>
          <p:cNvPr id="17" name="Text Placeholder 110"/>
          <p:cNvSpPr>
            <a:spLocks noGrp="1"/>
          </p:cNvSpPr>
          <p:nvPr>
            <p:ph type="body" sz="quarter" idx="19" hasCustomPrompt="1"/>
          </p:nvPr>
        </p:nvSpPr>
        <p:spPr>
          <a:xfrm>
            <a:off x="554337" y="4623890"/>
            <a:ext cx="10159383" cy="8763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spc="0" baseline="0">
                <a:solidFill>
                  <a:schemeClr val="tx1"/>
                </a:solidFill>
              </a:defRPr>
            </a:lvl1pPr>
            <a:lvl2pPr marL="341630" indent="0">
              <a:buNone/>
              <a:defRPr/>
            </a:lvl2pPr>
            <a:lvl3pPr marL="679450" indent="0">
              <a:buNone/>
              <a:defRPr/>
            </a:lvl3pPr>
            <a:lvl4pPr marL="966470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 smtClean="0"/>
              <a:t>Click to edit quote source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657226" y="398463"/>
            <a:ext cx="990600" cy="735013"/>
            <a:chOff x="657226" y="398463"/>
            <a:chExt cx="990600" cy="735013"/>
          </a:xfrm>
          <a:solidFill>
            <a:schemeClr val="accent6"/>
          </a:solidFill>
        </p:grpSpPr>
        <p:sp>
          <p:nvSpPr>
            <p:cNvPr id="7" name="Freeform 5"/>
            <p:cNvSpPr/>
            <p:nvPr userDrawn="1"/>
          </p:nvSpPr>
          <p:spPr bwMode="auto">
            <a:xfrm>
              <a:off x="657226" y="398463"/>
              <a:ext cx="452438" cy="735013"/>
            </a:xfrm>
            <a:custGeom>
              <a:avLst/>
              <a:gdLst>
                <a:gd name="T0" fmla="*/ 0 w 452"/>
                <a:gd name="T1" fmla="*/ 428 h 736"/>
                <a:gd name="T2" fmla="*/ 422 w 452"/>
                <a:gd name="T3" fmla="*/ 0 h 736"/>
                <a:gd name="T4" fmla="*/ 452 w 452"/>
                <a:gd name="T5" fmla="*/ 144 h 736"/>
                <a:gd name="T6" fmla="*/ 228 w 452"/>
                <a:gd name="T7" fmla="*/ 370 h 736"/>
                <a:gd name="T8" fmla="*/ 370 w 452"/>
                <a:gd name="T9" fmla="*/ 370 h 736"/>
                <a:gd name="T10" fmla="*/ 370 w 452"/>
                <a:gd name="T11" fmla="*/ 736 h 736"/>
                <a:gd name="T12" fmla="*/ 0 w 452"/>
                <a:gd name="T13" fmla="*/ 736 h 736"/>
                <a:gd name="T14" fmla="*/ 0 w 452"/>
                <a:gd name="T15" fmla="*/ 428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2" h="736">
                  <a:moveTo>
                    <a:pt x="0" y="428"/>
                  </a:moveTo>
                  <a:cubicBezTo>
                    <a:pt x="0" y="126"/>
                    <a:pt x="151" y="5"/>
                    <a:pt x="422" y="0"/>
                  </a:cubicBezTo>
                  <a:cubicBezTo>
                    <a:pt x="452" y="144"/>
                    <a:pt x="452" y="144"/>
                    <a:pt x="452" y="144"/>
                  </a:cubicBezTo>
                  <a:cubicBezTo>
                    <a:pt x="294" y="160"/>
                    <a:pt x="217" y="240"/>
                    <a:pt x="228" y="370"/>
                  </a:cubicBezTo>
                  <a:cubicBezTo>
                    <a:pt x="370" y="370"/>
                    <a:pt x="370" y="370"/>
                    <a:pt x="370" y="370"/>
                  </a:cubicBezTo>
                  <a:cubicBezTo>
                    <a:pt x="370" y="736"/>
                    <a:pt x="370" y="736"/>
                    <a:pt x="370" y="736"/>
                  </a:cubicBezTo>
                  <a:cubicBezTo>
                    <a:pt x="0" y="736"/>
                    <a:pt x="0" y="736"/>
                    <a:pt x="0" y="736"/>
                  </a:cubicBezTo>
                  <a:lnTo>
                    <a:pt x="0" y="428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" name="Freeform 6"/>
            <p:cNvSpPr/>
            <p:nvPr userDrawn="1"/>
          </p:nvSpPr>
          <p:spPr bwMode="auto">
            <a:xfrm>
              <a:off x="1195388" y="398463"/>
              <a:ext cx="452438" cy="735013"/>
            </a:xfrm>
            <a:custGeom>
              <a:avLst/>
              <a:gdLst>
                <a:gd name="T0" fmla="*/ 0 w 452"/>
                <a:gd name="T1" fmla="*/ 428 h 736"/>
                <a:gd name="T2" fmla="*/ 422 w 452"/>
                <a:gd name="T3" fmla="*/ 0 h 736"/>
                <a:gd name="T4" fmla="*/ 452 w 452"/>
                <a:gd name="T5" fmla="*/ 144 h 736"/>
                <a:gd name="T6" fmla="*/ 228 w 452"/>
                <a:gd name="T7" fmla="*/ 370 h 736"/>
                <a:gd name="T8" fmla="*/ 370 w 452"/>
                <a:gd name="T9" fmla="*/ 370 h 736"/>
                <a:gd name="T10" fmla="*/ 370 w 452"/>
                <a:gd name="T11" fmla="*/ 736 h 736"/>
                <a:gd name="T12" fmla="*/ 0 w 452"/>
                <a:gd name="T13" fmla="*/ 736 h 736"/>
                <a:gd name="T14" fmla="*/ 0 w 452"/>
                <a:gd name="T15" fmla="*/ 428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2" h="736">
                  <a:moveTo>
                    <a:pt x="0" y="428"/>
                  </a:moveTo>
                  <a:cubicBezTo>
                    <a:pt x="0" y="126"/>
                    <a:pt x="151" y="5"/>
                    <a:pt x="422" y="0"/>
                  </a:cubicBezTo>
                  <a:cubicBezTo>
                    <a:pt x="452" y="144"/>
                    <a:pt x="452" y="144"/>
                    <a:pt x="452" y="144"/>
                  </a:cubicBezTo>
                  <a:cubicBezTo>
                    <a:pt x="294" y="160"/>
                    <a:pt x="217" y="240"/>
                    <a:pt x="228" y="370"/>
                  </a:cubicBezTo>
                  <a:cubicBezTo>
                    <a:pt x="370" y="370"/>
                    <a:pt x="370" y="370"/>
                    <a:pt x="370" y="370"/>
                  </a:cubicBezTo>
                  <a:cubicBezTo>
                    <a:pt x="370" y="736"/>
                    <a:pt x="370" y="736"/>
                    <a:pt x="370" y="736"/>
                  </a:cubicBezTo>
                  <a:cubicBezTo>
                    <a:pt x="0" y="736"/>
                    <a:pt x="0" y="736"/>
                    <a:pt x="0" y="736"/>
                  </a:cubicBezTo>
                  <a:lnTo>
                    <a:pt x="0" y="428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ayout_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07"/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548640" y="1276349"/>
            <a:ext cx="10165080" cy="324264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4400" b="1" spc="-150">
                <a:solidFill>
                  <a:schemeClr val="bg1"/>
                </a:solidFill>
              </a:defRPr>
            </a:lvl1pPr>
            <a:lvl2pPr marL="341630" indent="0" algn="ctr">
              <a:buNone/>
              <a:defRPr>
                <a:solidFill>
                  <a:schemeClr val="bg1"/>
                </a:solidFill>
              </a:defRPr>
            </a:lvl2pPr>
            <a:lvl3pPr marL="679450" indent="0" algn="ctr">
              <a:buNone/>
              <a:defRPr>
                <a:solidFill>
                  <a:schemeClr val="bg1"/>
                </a:solidFill>
              </a:defRPr>
            </a:lvl3pPr>
            <a:lvl4pPr marL="966470" indent="0" algn="ctr">
              <a:buNone/>
              <a:defRPr>
                <a:solidFill>
                  <a:schemeClr val="bg1"/>
                </a:solidFill>
              </a:defRPr>
            </a:lvl4pPr>
            <a:lvl5pPr marL="1146175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quote</a:t>
            </a:r>
            <a:endParaRPr lang="en-US" dirty="0"/>
          </a:p>
        </p:txBody>
      </p:sp>
      <p:sp>
        <p:nvSpPr>
          <p:cNvPr id="17" name="Text Placeholder 110"/>
          <p:cNvSpPr>
            <a:spLocks noGrp="1"/>
          </p:cNvSpPr>
          <p:nvPr>
            <p:ph type="body" sz="quarter" idx="19" hasCustomPrompt="1"/>
          </p:nvPr>
        </p:nvSpPr>
        <p:spPr>
          <a:xfrm>
            <a:off x="554337" y="4623890"/>
            <a:ext cx="10159383" cy="8763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spc="0" baseline="0">
                <a:solidFill>
                  <a:schemeClr val="bg1"/>
                </a:solidFill>
              </a:defRPr>
            </a:lvl1pPr>
            <a:lvl2pPr marL="341630" indent="0">
              <a:buNone/>
              <a:defRPr/>
            </a:lvl2pPr>
            <a:lvl3pPr marL="679450" indent="0">
              <a:buNone/>
              <a:defRPr/>
            </a:lvl3pPr>
            <a:lvl4pPr marL="966470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 smtClean="0"/>
              <a:t>Click to edit quote source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657226" y="398463"/>
            <a:ext cx="990600" cy="735013"/>
            <a:chOff x="657226" y="398463"/>
            <a:chExt cx="990600" cy="735013"/>
          </a:xfrm>
          <a:solidFill>
            <a:schemeClr val="accent6"/>
          </a:solidFill>
        </p:grpSpPr>
        <p:sp>
          <p:nvSpPr>
            <p:cNvPr id="7" name="Freeform 5"/>
            <p:cNvSpPr/>
            <p:nvPr userDrawn="1"/>
          </p:nvSpPr>
          <p:spPr bwMode="auto">
            <a:xfrm>
              <a:off x="657226" y="398463"/>
              <a:ext cx="452438" cy="735013"/>
            </a:xfrm>
            <a:custGeom>
              <a:avLst/>
              <a:gdLst>
                <a:gd name="T0" fmla="*/ 0 w 452"/>
                <a:gd name="T1" fmla="*/ 428 h 736"/>
                <a:gd name="T2" fmla="*/ 422 w 452"/>
                <a:gd name="T3" fmla="*/ 0 h 736"/>
                <a:gd name="T4" fmla="*/ 452 w 452"/>
                <a:gd name="T5" fmla="*/ 144 h 736"/>
                <a:gd name="T6" fmla="*/ 228 w 452"/>
                <a:gd name="T7" fmla="*/ 370 h 736"/>
                <a:gd name="T8" fmla="*/ 370 w 452"/>
                <a:gd name="T9" fmla="*/ 370 h 736"/>
                <a:gd name="T10" fmla="*/ 370 w 452"/>
                <a:gd name="T11" fmla="*/ 736 h 736"/>
                <a:gd name="T12" fmla="*/ 0 w 452"/>
                <a:gd name="T13" fmla="*/ 736 h 736"/>
                <a:gd name="T14" fmla="*/ 0 w 452"/>
                <a:gd name="T15" fmla="*/ 428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2" h="736">
                  <a:moveTo>
                    <a:pt x="0" y="428"/>
                  </a:moveTo>
                  <a:cubicBezTo>
                    <a:pt x="0" y="126"/>
                    <a:pt x="151" y="5"/>
                    <a:pt x="422" y="0"/>
                  </a:cubicBezTo>
                  <a:cubicBezTo>
                    <a:pt x="452" y="144"/>
                    <a:pt x="452" y="144"/>
                    <a:pt x="452" y="144"/>
                  </a:cubicBezTo>
                  <a:cubicBezTo>
                    <a:pt x="294" y="160"/>
                    <a:pt x="217" y="240"/>
                    <a:pt x="228" y="370"/>
                  </a:cubicBezTo>
                  <a:cubicBezTo>
                    <a:pt x="370" y="370"/>
                    <a:pt x="370" y="370"/>
                    <a:pt x="370" y="370"/>
                  </a:cubicBezTo>
                  <a:cubicBezTo>
                    <a:pt x="370" y="736"/>
                    <a:pt x="370" y="736"/>
                    <a:pt x="370" y="736"/>
                  </a:cubicBezTo>
                  <a:cubicBezTo>
                    <a:pt x="0" y="736"/>
                    <a:pt x="0" y="736"/>
                    <a:pt x="0" y="736"/>
                  </a:cubicBezTo>
                  <a:lnTo>
                    <a:pt x="0" y="42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" name="Freeform 6"/>
            <p:cNvSpPr/>
            <p:nvPr userDrawn="1"/>
          </p:nvSpPr>
          <p:spPr bwMode="auto">
            <a:xfrm>
              <a:off x="1195388" y="398463"/>
              <a:ext cx="452438" cy="735013"/>
            </a:xfrm>
            <a:custGeom>
              <a:avLst/>
              <a:gdLst>
                <a:gd name="T0" fmla="*/ 0 w 452"/>
                <a:gd name="T1" fmla="*/ 428 h 736"/>
                <a:gd name="T2" fmla="*/ 422 w 452"/>
                <a:gd name="T3" fmla="*/ 0 h 736"/>
                <a:gd name="T4" fmla="*/ 452 w 452"/>
                <a:gd name="T5" fmla="*/ 144 h 736"/>
                <a:gd name="T6" fmla="*/ 228 w 452"/>
                <a:gd name="T7" fmla="*/ 370 h 736"/>
                <a:gd name="T8" fmla="*/ 370 w 452"/>
                <a:gd name="T9" fmla="*/ 370 h 736"/>
                <a:gd name="T10" fmla="*/ 370 w 452"/>
                <a:gd name="T11" fmla="*/ 736 h 736"/>
                <a:gd name="T12" fmla="*/ 0 w 452"/>
                <a:gd name="T13" fmla="*/ 736 h 736"/>
                <a:gd name="T14" fmla="*/ 0 w 452"/>
                <a:gd name="T15" fmla="*/ 428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2" h="736">
                  <a:moveTo>
                    <a:pt x="0" y="428"/>
                  </a:moveTo>
                  <a:cubicBezTo>
                    <a:pt x="0" y="126"/>
                    <a:pt x="151" y="5"/>
                    <a:pt x="422" y="0"/>
                  </a:cubicBezTo>
                  <a:cubicBezTo>
                    <a:pt x="452" y="144"/>
                    <a:pt x="452" y="144"/>
                    <a:pt x="452" y="144"/>
                  </a:cubicBezTo>
                  <a:cubicBezTo>
                    <a:pt x="294" y="160"/>
                    <a:pt x="217" y="240"/>
                    <a:pt x="228" y="370"/>
                  </a:cubicBezTo>
                  <a:cubicBezTo>
                    <a:pt x="370" y="370"/>
                    <a:pt x="370" y="370"/>
                    <a:pt x="370" y="370"/>
                  </a:cubicBezTo>
                  <a:cubicBezTo>
                    <a:pt x="370" y="736"/>
                    <a:pt x="370" y="736"/>
                    <a:pt x="370" y="736"/>
                  </a:cubicBezTo>
                  <a:cubicBezTo>
                    <a:pt x="0" y="736"/>
                    <a:pt x="0" y="736"/>
                    <a:pt x="0" y="736"/>
                  </a:cubicBezTo>
                  <a:lnTo>
                    <a:pt x="0" y="42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 Produ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6566888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8"/>
          </p:nvPr>
        </p:nvSpPr>
        <p:spPr bwMode="gray">
          <a:xfrm>
            <a:off x="6835284" y="1179575"/>
            <a:ext cx="4707555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09600" indent="-22860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35660" indent="-150495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46810" indent="-156845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445260" indent="-150495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6835283" y="274320"/>
            <a:ext cx="4707555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92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565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 Product_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6566888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8"/>
          </p:nvPr>
        </p:nvSpPr>
        <p:spPr bwMode="gray">
          <a:xfrm>
            <a:off x="6835284" y="1179575"/>
            <a:ext cx="4707555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09600" indent="-22860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–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35660" indent="-150495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46810" indent="-156845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445260" indent="-150495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6835283" y="274320"/>
            <a:ext cx="4707555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92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565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92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565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9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39" y="1179575"/>
            <a:ext cx="11073385" cy="5212835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_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9200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565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9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39" y="1179575"/>
            <a:ext cx="11073385" cy="5212835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_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_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roup 80"/>
          <p:cNvGrpSpPr/>
          <p:nvPr userDrawn="1"/>
        </p:nvGrpSpPr>
        <p:grpSpPr>
          <a:xfrm>
            <a:off x="541049" y="2649538"/>
            <a:ext cx="9285724" cy="2092325"/>
            <a:chOff x="541049" y="2649538"/>
            <a:chExt cx="9285724" cy="2092325"/>
          </a:xfrm>
          <a:solidFill>
            <a:schemeClr val="tx1"/>
          </a:solidFill>
        </p:grpSpPr>
        <p:sp>
          <p:nvSpPr>
            <p:cNvPr id="5" name="Freeform 5"/>
            <p:cNvSpPr/>
            <p:nvPr userDrawn="1"/>
          </p:nvSpPr>
          <p:spPr bwMode="auto">
            <a:xfrm>
              <a:off x="541049" y="2809876"/>
              <a:ext cx="963613" cy="1928813"/>
            </a:xfrm>
            <a:custGeom>
              <a:avLst/>
              <a:gdLst>
                <a:gd name="T0" fmla="*/ 57 w 301"/>
                <a:gd name="T1" fmla="*/ 458 h 600"/>
                <a:gd name="T2" fmla="*/ 57 w 301"/>
                <a:gd name="T3" fmla="*/ 235 h 600"/>
                <a:gd name="T4" fmla="*/ 0 w 301"/>
                <a:gd name="T5" fmla="*/ 235 h 600"/>
                <a:gd name="T6" fmla="*/ 0 w 301"/>
                <a:gd name="T7" fmla="*/ 121 h 600"/>
                <a:gd name="T8" fmla="*/ 57 w 301"/>
                <a:gd name="T9" fmla="*/ 121 h 600"/>
                <a:gd name="T10" fmla="*/ 57 w 301"/>
                <a:gd name="T11" fmla="*/ 0 h 600"/>
                <a:gd name="T12" fmla="*/ 190 w 301"/>
                <a:gd name="T13" fmla="*/ 0 h 600"/>
                <a:gd name="T14" fmla="*/ 190 w 301"/>
                <a:gd name="T15" fmla="*/ 121 h 600"/>
                <a:gd name="T16" fmla="*/ 301 w 301"/>
                <a:gd name="T17" fmla="*/ 121 h 600"/>
                <a:gd name="T18" fmla="*/ 301 w 301"/>
                <a:gd name="T19" fmla="*/ 235 h 600"/>
                <a:gd name="T20" fmla="*/ 190 w 301"/>
                <a:gd name="T21" fmla="*/ 235 h 600"/>
                <a:gd name="T22" fmla="*/ 190 w 301"/>
                <a:gd name="T23" fmla="*/ 436 h 600"/>
                <a:gd name="T24" fmla="*/ 233 w 301"/>
                <a:gd name="T25" fmla="*/ 482 h 600"/>
                <a:gd name="T26" fmla="*/ 299 w 301"/>
                <a:gd name="T27" fmla="*/ 465 h 600"/>
                <a:gd name="T28" fmla="*/ 299 w 301"/>
                <a:gd name="T29" fmla="*/ 573 h 600"/>
                <a:gd name="T30" fmla="*/ 194 w 301"/>
                <a:gd name="T31" fmla="*/ 600 h 600"/>
                <a:gd name="T32" fmla="*/ 57 w 301"/>
                <a:gd name="T33" fmla="*/ 458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01" h="600">
                  <a:moveTo>
                    <a:pt x="57" y="458"/>
                  </a:moveTo>
                  <a:cubicBezTo>
                    <a:pt x="57" y="235"/>
                    <a:pt x="57" y="235"/>
                    <a:pt x="57" y="235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121"/>
                    <a:pt x="0" y="121"/>
                    <a:pt x="0" y="121"/>
                  </a:cubicBezTo>
                  <a:cubicBezTo>
                    <a:pt x="57" y="121"/>
                    <a:pt x="57" y="121"/>
                    <a:pt x="57" y="121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190" y="0"/>
                    <a:pt x="190" y="0"/>
                    <a:pt x="190" y="0"/>
                  </a:cubicBezTo>
                  <a:cubicBezTo>
                    <a:pt x="190" y="121"/>
                    <a:pt x="190" y="121"/>
                    <a:pt x="190" y="121"/>
                  </a:cubicBezTo>
                  <a:cubicBezTo>
                    <a:pt x="301" y="121"/>
                    <a:pt x="301" y="121"/>
                    <a:pt x="301" y="121"/>
                  </a:cubicBezTo>
                  <a:cubicBezTo>
                    <a:pt x="301" y="235"/>
                    <a:pt x="301" y="235"/>
                    <a:pt x="301" y="235"/>
                  </a:cubicBezTo>
                  <a:cubicBezTo>
                    <a:pt x="190" y="235"/>
                    <a:pt x="190" y="235"/>
                    <a:pt x="190" y="235"/>
                  </a:cubicBezTo>
                  <a:cubicBezTo>
                    <a:pt x="190" y="436"/>
                    <a:pt x="190" y="436"/>
                    <a:pt x="190" y="436"/>
                  </a:cubicBezTo>
                  <a:cubicBezTo>
                    <a:pt x="190" y="467"/>
                    <a:pt x="203" y="482"/>
                    <a:pt x="233" y="482"/>
                  </a:cubicBezTo>
                  <a:cubicBezTo>
                    <a:pt x="258" y="482"/>
                    <a:pt x="280" y="476"/>
                    <a:pt x="299" y="465"/>
                  </a:cubicBezTo>
                  <a:cubicBezTo>
                    <a:pt x="299" y="573"/>
                    <a:pt x="299" y="573"/>
                    <a:pt x="299" y="573"/>
                  </a:cubicBezTo>
                  <a:cubicBezTo>
                    <a:pt x="271" y="590"/>
                    <a:pt x="239" y="600"/>
                    <a:pt x="194" y="600"/>
                  </a:cubicBezTo>
                  <a:cubicBezTo>
                    <a:pt x="112" y="600"/>
                    <a:pt x="57" y="568"/>
                    <a:pt x="57" y="45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" name="Freeform 6"/>
            <p:cNvSpPr/>
            <p:nvPr userDrawn="1"/>
          </p:nvSpPr>
          <p:spPr bwMode="auto">
            <a:xfrm>
              <a:off x="1708151" y="2649538"/>
              <a:ext cx="1382713" cy="2063750"/>
            </a:xfrm>
            <a:custGeom>
              <a:avLst/>
              <a:gdLst>
                <a:gd name="T0" fmla="*/ 0 w 432"/>
                <a:gd name="T1" fmla="*/ 0 h 642"/>
                <a:gd name="T2" fmla="*/ 134 w 432"/>
                <a:gd name="T3" fmla="*/ 0 h 642"/>
                <a:gd name="T4" fmla="*/ 134 w 432"/>
                <a:gd name="T5" fmla="*/ 237 h 642"/>
                <a:gd name="T6" fmla="*/ 272 w 432"/>
                <a:gd name="T7" fmla="*/ 162 h 642"/>
                <a:gd name="T8" fmla="*/ 432 w 432"/>
                <a:gd name="T9" fmla="*/ 337 h 642"/>
                <a:gd name="T10" fmla="*/ 432 w 432"/>
                <a:gd name="T11" fmla="*/ 642 h 642"/>
                <a:gd name="T12" fmla="*/ 298 w 432"/>
                <a:gd name="T13" fmla="*/ 642 h 642"/>
                <a:gd name="T14" fmla="*/ 298 w 432"/>
                <a:gd name="T15" fmla="*/ 379 h 642"/>
                <a:gd name="T16" fmla="*/ 218 w 432"/>
                <a:gd name="T17" fmla="*/ 283 h 642"/>
                <a:gd name="T18" fmla="*/ 134 w 432"/>
                <a:gd name="T19" fmla="*/ 379 h 642"/>
                <a:gd name="T20" fmla="*/ 134 w 432"/>
                <a:gd name="T21" fmla="*/ 642 h 642"/>
                <a:gd name="T22" fmla="*/ 0 w 432"/>
                <a:gd name="T23" fmla="*/ 642 h 642"/>
                <a:gd name="T24" fmla="*/ 0 w 432"/>
                <a:gd name="T25" fmla="*/ 0 h 6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2" h="642">
                  <a:moveTo>
                    <a:pt x="0" y="0"/>
                  </a:moveTo>
                  <a:cubicBezTo>
                    <a:pt x="134" y="0"/>
                    <a:pt x="134" y="0"/>
                    <a:pt x="134" y="0"/>
                  </a:cubicBezTo>
                  <a:cubicBezTo>
                    <a:pt x="134" y="237"/>
                    <a:pt x="134" y="237"/>
                    <a:pt x="134" y="237"/>
                  </a:cubicBezTo>
                  <a:cubicBezTo>
                    <a:pt x="165" y="198"/>
                    <a:pt x="204" y="162"/>
                    <a:pt x="272" y="162"/>
                  </a:cubicBezTo>
                  <a:cubicBezTo>
                    <a:pt x="373" y="162"/>
                    <a:pt x="432" y="229"/>
                    <a:pt x="432" y="337"/>
                  </a:cubicBezTo>
                  <a:cubicBezTo>
                    <a:pt x="432" y="642"/>
                    <a:pt x="432" y="642"/>
                    <a:pt x="432" y="642"/>
                  </a:cubicBezTo>
                  <a:cubicBezTo>
                    <a:pt x="298" y="642"/>
                    <a:pt x="298" y="642"/>
                    <a:pt x="298" y="642"/>
                  </a:cubicBezTo>
                  <a:cubicBezTo>
                    <a:pt x="298" y="379"/>
                    <a:pt x="298" y="379"/>
                    <a:pt x="298" y="379"/>
                  </a:cubicBezTo>
                  <a:cubicBezTo>
                    <a:pt x="298" y="316"/>
                    <a:pt x="269" y="283"/>
                    <a:pt x="218" y="283"/>
                  </a:cubicBezTo>
                  <a:cubicBezTo>
                    <a:pt x="166" y="283"/>
                    <a:pt x="134" y="316"/>
                    <a:pt x="134" y="379"/>
                  </a:cubicBezTo>
                  <a:cubicBezTo>
                    <a:pt x="134" y="642"/>
                    <a:pt x="134" y="642"/>
                    <a:pt x="134" y="642"/>
                  </a:cubicBezTo>
                  <a:cubicBezTo>
                    <a:pt x="0" y="642"/>
                    <a:pt x="0" y="642"/>
                    <a:pt x="0" y="642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" name="Freeform 7"/>
            <p:cNvSpPr>
              <a:spLocks noEditPoints="1"/>
            </p:cNvSpPr>
            <p:nvPr userDrawn="1"/>
          </p:nvSpPr>
          <p:spPr bwMode="auto">
            <a:xfrm>
              <a:off x="3261304" y="3179763"/>
              <a:ext cx="1390650" cy="1562100"/>
            </a:xfrm>
            <a:custGeom>
              <a:avLst/>
              <a:gdLst>
                <a:gd name="T0" fmla="*/ 0 w 434"/>
                <a:gd name="T1" fmla="*/ 342 h 486"/>
                <a:gd name="T2" fmla="*/ 0 w 434"/>
                <a:gd name="T3" fmla="*/ 340 h 486"/>
                <a:gd name="T4" fmla="*/ 190 w 434"/>
                <a:gd name="T5" fmla="*/ 189 h 486"/>
                <a:gd name="T6" fmla="*/ 305 w 434"/>
                <a:gd name="T7" fmla="*/ 209 h 486"/>
                <a:gd name="T8" fmla="*/ 305 w 434"/>
                <a:gd name="T9" fmla="*/ 201 h 486"/>
                <a:gd name="T10" fmla="*/ 204 w 434"/>
                <a:gd name="T11" fmla="*/ 115 h 486"/>
                <a:gd name="T12" fmla="*/ 74 w 434"/>
                <a:gd name="T13" fmla="*/ 140 h 486"/>
                <a:gd name="T14" fmla="*/ 40 w 434"/>
                <a:gd name="T15" fmla="*/ 38 h 486"/>
                <a:gd name="T16" fmla="*/ 223 w 434"/>
                <a:gd name="T17" fmla="*/ 0 h 486"/>
                <a:gd name="T18" fmla="*/ 383 w 434"/>
                <a:gd name="T19" fmla="*/ 53 h 486"/>
                <a:gd name="T20" fmla="*/ 434 w 434"/>
                <a:gd name="T21" fmla="*/ 204 h 486"/>
                <a:gd name="T22" fmla="*/ 434 w 434"/>
                <a:gd name="T23" fmla="*/ 477 h 486"/>
                <a:gd name="T24" fmla="*/ 304 w 434"/>
                <a:gd name="T25" fmla="*/ 477 h 486"/>
                <a:gd name="T26" fmla="*/ 304 w 434"/>
                <a:gd name="T27" fmla="*/ 426 h 486"/>
                <a:gd name="T28" fmla="*/ 162 w 434"/>
                <a:gd name="T29" fmla="*/ 486 h 486"/>
                <a:gd name="T30" fmla="*/ 0 w 434"/>
                <a:gd name="T31" fmla="*/ 342 h 486"/>
                <a:gd name="T32" fmla="*/ 307 w 434"/>
                <a:gd name="T33" fmla="*/ 311 h 486"/>
                <a:gd name="T34" fmla="*/ 307 w 434"/>
                <a:gd name="T35" fmla="*/ 287 h 486"/>
                <a:gd name="T36" fmla="*/ 222 w 434"/>
                <a:gd name="T37" fmla="*/ 270 h 486"/>
                <a:gd name="T38" fmla="*/ 129 w 434"/>
                <a:gd name="T39" fmla="*/ 335 h 486"/>
                <a:gd name="T40" fmla="*/ 129 w 434"/>
                <a:gd name="T41" fmla="*/ 336 h 486"/>
                <a:gd name="T42" fmla="*/ 202 w 434"/>
                <a:gd name="T43" fmla="*/ 394 h 486"/>
                <a:gd name="T44" fmla="*/ 307 w 434"/>
                <a:gd name="T45" fmla="*/ 311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34" h="486">
                  <a:moveTo>
                    <a:pt x="0" y="342"/>
                  </a:moveTo>
                  <a:cubicBezTo>
                    <a:pt x="0" y="340"/>
                    <a:pt x="0" y="340"/>
                    <a:pt x="0" y="340"/>
                  </a:cubicBezTo>
                  <a:cubicBezTo>
                    <a:pt x="0" y="237"/>
                    <a:pt x="78" y="189"/>
                    <a:pt x="190" y="189"/>
                  </a:cubicBezTo>
                  <a:cubicBezTo>
                    <a:pt x="237" y="189"/>
                    <a:pt x="272" y="197"/>
                    <a:pt x="305" y="209"/>
                  </a:cubicBezTo>
                  <a:cubicBezTo>
                    <a:pt x="305" y="201"/>
                    <a:pt x="305" y="201"/>
                    <a:pt x="305" y="201"/>
                  </a:cubicBezTo>
                  <a:cubicBezTo>
                    <a:pt x="305" y="145"/>
                    <a:pt x="271" y="115"/>
                    <a:pt x="204" y="115"/>
                  </a:cubicBezTo>
                  <a:cubicBezTo>
                    <a:pt x="153" y="115"/>
                    <a:pt x="117" y="124"/>
                    <a:pt x="74" y="140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92" y="15"/>
                    <a:pt x="143" y="0"/>
                    <a:pt x="223" y="0"/>
                  </a:cubicBezTo>
                  <a:cubicBezTo>
                    <a:pt x="296" y="0"/>
                    <a:pt x="349" y="20"/>
                    <a:pt x="383" y="53"/>
                  </a:cubicBezTo>
                  <a:cubicBezTo>
                    <a:pt x="418" y="88"/>
                    <a:pt x="434" y="140"/>
                    <a:pt x="434" y="204"/>
                  </a:cubicBezTo>
                  <a:cubicBezTo>
                    <a:pt x="434" y="477"/>
                    <a:pt x="434" y="477"/>
                    <a:pt x="434" y="477"/>
                  </a:cubicBezTo>
                  <a:cubicBezTo>
                    <a:pt x="304" y="477"/>
                    <a:pt x="304" y="477"/>
                    <a:pt x="304" y="477"/>
                  </a:cubicBezTo>
                  <a:cubicBezTo>
                    <a:pt x="304" y="426"/>
                    <a:pt x="304" y="426"/>
                    <a:pt x="304" y="426"/>
                  </a:cubicBezTo>
                  <a:cubicBezTo>
                    <a:pt x="272" y="462"/>
                    <a:pt x="227" y="486"/>
                    <a:pt x="162" y="486"/>
                  </a:cubicBezTo>
                  <a:cubicBezTo>
                    <a:pt x="73" y="486"/>
                    <a:pt x="0" y="435"/>
                    <a:pt x="0" y="342"/>
                  </a:cubicBezTo>
                  <a:close/>
                  <a:moveTo>
                    <a:pt x="307" y="311"/>
                  </a:moveTo>
                  <a:cubicBezTo>
                    <a:pt x="307" y="287"/>
                    <a:pt x="307" y="287"/>
                    <a:pt x="307" y="287"/>
                  </a:cubicBezTo>
                  <a:cubicBezTo>
                    <a:pt x="284" y="277"/>
                    <a:pt x="254" y="270"/>
                    <a:pt x="222" y="270"/>
                  </a:cubicBezTo>
                  <a:cubicBezTo>
                    <a:pt x="164" y="270"/>
                    <a:pt x="129" y="292"/>
                    <a:pt x="129" y="335"/>
                  </a:cubicBezTo>
                  <a:cubicBezTo>
                    <a:pt x="129" y="336"/>
                    <a:pt x="129" y="336"/>
                    <a:pt x="129" y="336"/>
                  </a:cubicBezTo>
                  <a:cubicBezTo>
                    <a:pt x="129" y="372"/>
                    <a:pt x="159" y="394"/>
                    <a:pt x="202" y="394"/>
                  </a:cubicBezTo>
                  <a:cubicBezTo>
                    <a:pt x="265" y="394"/>
                    <a:pt x="307" y="359"/>
                    <a:pt x="307" y="3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" name="Freeform 8"/>
            <p:cNvSpPr/>
            <p:nvPr userDrawn="1"/>
          </p:nvSpPr>
          <p:spPr bwMode="auto">
            <a:xfrm>
              <a:off x="4859916" y="3170238"/>
              <a:ext cx="1384300" cy="1543050"/>
            </a:xfrm>
            <a:custGeom>
              <a:avLst/>
              <a:gdLst>
                <a:gd name="T0" fmla="*/ 0 w 432"/>
                <a:gd name="T1" fmla="*/ 9 h 480"/>
                <a:gd name="T2" fmla="*/ 133 w 432"/>
                <a:gd name="T3" fmla="*/ 9 h 480"/>
                <a:gd name="T4" fmla="*/ 133 w 432"/>
                <a:gd name="T5" fmla="*/ 75 h 480"/>
                <a:gd name="T6" fmla="*/ 272 w 432"/>
                <a:gd name="T7" fmla="*/ 0 h 480"/>
                <a:gd name="T8" fmla="*/ 432 w 432"/>
                <a:gd name="T9" fmla="*/ 175 h 480"/>
                <a:gd name="T10" fmla="*/ 432 w 432"/>
                <a:gd name="T11" fmla="*/ 480 h 480"/>
                <a:gd name="T12" fmla="*/ 298 w 432"/>
                <a:gd name="T13" fmla="*/ 480 h 480"/>
                <a:gd name="T14" fmla="*/ 298 w 432"/>
                <a:gd name="T15" fmla="*/ 217 h 480"/>
                <a:gd name="T16" fmla="*/ 217 w 432"/>
                <a:gd name="T17" fmla="*/ 121 h 480"/>
                <a:gd name="T18" fmla="*/ 133 w 432"/>
                <a:gd name="T19" fmla="*/ 217 h 480"/>
                <a:gd name="T20" fmla="*/ 133 w 432"/>
                <a:gd name="T21" fmla="*/ 480 h 480"/>
                <a:gd name="T22" fmla="*/ 0 w 432"/>
                <a:gd name="T23" fmla="*/ 480 h 480"/>
                <a:gd name="T24" fmla="*/ 0 w 432"/>
                <a:gd name="T25" fmla="*/ 9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2" h="480">
                  <a:moveTo>
                    <a:pt x="0" y="9"/>
                  </a:moveTo>
                  <a:cubicBezTo>
                    <a:pt x="133" y="9"/>
                    <a:pt x="133" y="9"/>
                    <a:pt x="133" y="9"/>
                  </a:cubicBezTo>
                  <a:cubicBezTo>
                    <a:pt x="133" y="75"/>
                    <a:pt x="133" y="75"/>
                    <a:pt x="133" y="75"/>
                  </a:cubicBezTo>
                  <a:cubicBezTo>
                    <a:pt x="164" y="36"/>
                    <a:pt x="204" y="0"/>
                    <a:pt x="272" y="0"/>
                  </a:cubicBezTo>
                  <a:cubicBezTo>
                    <a:pt x="373" y="0"/>
                    <a:pt x="432" y="67"/>
                    <a:pt x="432" y="175"/>
                  </a:cubicBezTo>
                  <a:cubicBezTo>
                    <a:pt x="432" y="480"/>
                    <a:pt x="432" y="480"/>
                    <a:pt x="432" y="480"/>
                  </a:cubicBezTo>
                  <a:cubicBezTo>
                    <a:pt x="298" y="480"/>
                    <a:pt x="298" y="480"/>
                    <a:pt x="298" y="480"/>
                  </a:cubicBezTo>
                  <a:cubicBezTo>
                    <a:pt x="298" y="217"/>
                    <a:pt x="298" y="217"/>
                    <a:pt x="298" y="217"/>
                  </a:cubicBezTo>
                  <a:cubicBezTo>
                    <a:pt x="298" y="154"/>
                    <a:pt x="268" y="121"/>
                    <a:pt x="217" y="121"/>
                  </a:cubicBezTo>
                  <a:cubicBezTo>
                    <a:pt x="166" y="121"/>
                    <a:pt x="133" y="154"/>
                    <a:pt x="133" y="217"/>
                  </a:cubicBezTo>
                  <a:cubicBezTo>
                    <a:pt x="133" y="480"/>
                    <a:pt x="133" y="480"/>
                    <a:pt x="133" y="480"/>
                  </a:cubicBezTo>
                  <a:cubicBezTo>
                    <a:pt x="0" y="480"/>
                    <a:pt x="0" y="480"/>
                    <a:pt x="0" y="480"/>
                  </a:cubicBezTo>
                  <a:lnTo>
                    <a:pt x="0" y="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" name="Freeform 9"/>
            <p:cNvSpPr/>
            <p:nvPr userDrawn="1"/>
          </p:nvSpPr>
          <p:spPr bwMode="auto">
            <a:xfrm>
              <a:off x="6436593" y="2649538"/>
              <a:ext cx="1460500" cy="2063750"/>
            </a:xfrm>
            <a:custGeom>
              <a:avLst/>
              <a:gdLst>
                <a:gd name="T0" fmla="*/ 0 w 920"/>
                <a:gd name="T1" fmla="*/ 0 h 1300"/>
                <a:gd name="T2" fmla="*/ 270 w 920"/>
                <a:gd name="T3" fmla="*/ 0 h 1300"/>
                <a:gd name="T4" fmla="*/ 270 w 920"/>
                <a:gd name="T5" fmla="*/ 692 h 1300"/>
                <a:gd name="T6" fmla="*/ 585 w 920"/>
                <a:gd name="T7" fmla="*/ 346 h 1300"/>
                <a:gd name="T8" fmla="*/ 908 w 920"/>
                <a:gd name="T9" fmla="*/ 346 h 1300"/>
                <a:gd name="T10" fmla="*/ 547 w 920"/>
                <a:gd name="T11" fmla="*/ 721 h 1300"/>
                <a:gd name="T12" fmla="*/ 920 w 920"/>
                <a:gd name="T13" fmla="*/ 1300 h 1300"/>
                <a:gd name="T14" fmla="*/ 609 w 920"/>
                <a:gd name="T15" fmla="*/ 1300 h 1300"/>
                <a:gd name="T16" fmla="*/ 365 w 920"/>
                <a:gd name="T17" fmla="*/ 909 h 1300"/>
                <a:gd name="T18" fmla="*/ 270 w 920"/>
                <a:gd name="T19" fmla="*/ 1010 h 1300"/>
                <a:gd name="T20" fmla="*/ 270 w 920"/>
                <a:gd name="T21" fmla="*/ 1300 h 1300"/>
                <a:gd name="T22" fmla="*/ 0 w 920"/>
                <a:gd name="T23" fmla="*/ 1300 h 1300"/>
                <a:gd name="T24" fmla="*/ 0 w 920"/>
                <a:gd name="T25" fmla="*/ 0 h 1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20" h="1300">
                  <a:moveTo>
                    <a:pt x="0" y="0"/>
                  </a:moveTo>
                  <a:lnTo>
                    <a:pt x="270" y="0"/>
                  </a:lnTo>
                  <a:lnTo>
                    <a:pt x="270" y="692"/>
                  </a:lnTo>
                  <a:lnTo>
                    <a:pt x="585" y="346"/>
                  </a:lnTo>
                  <a:lnTo>
                    <a:pt x="908" y="346"/>
                  </a:lnTo>
                  <a:lnTo>
                    <a:pt x="547" y="721"/>
                  </a:lnTo>
                  <a:lnTo>
                    <a:pt x="920" y="1300"/>
                  </a:lnTo>
                  <a:lnTo>
                    <a:pt x="609" y="1300"/>
                  </a:lnTo>
                  <a:lnTo>
                    <a:pt x="365" y="909"/>
                  </a:lnTo>
                  <a:lnTo>
                    <a:pt x="270" y="1010"/>
                  </a:lnTo>
                  <a:lnTo>
                    <a:pt x="270" y="1300"/>
                  </a:lnTo>
                  <a:lnTo>
                    <a:pt x="0" y="130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" name="Freeform 10"/>
            <p:cNvSpPr/>
            <p:nvPr userDrawn="1"/>
          </p:nvSpPr>
          <p:spPr bwMode="auto">
            <a:xfrm>
              <a:off x="7919896" y="3173413"/>
              <a:ext cx="1227138" cy="1568450"/>
            </a:xfrm>
            <a:custGeom>
              <a:avLst/>
              <a:gdLst>
                <a:gd name="T0" fmla="*/ 0 w 383"/>
                <a:gd name="T1" fmla="*/ 417 h 488"/>
                <a:gd name="T2" fmla="*/ 57 w 383"/>
                <a:gd name="T3" fmla="*/ 329 h 488"/>
                <a:gd name="T4" fmla="*/ 206 w 383"/>
                <a:gd name="T5" fmla="*/ 385 h 488"/>
                <a:gd name="T6" fmla="*/ 262 w 383"/>
                <a:gd name="T7" fmla="*/ 350 h 488"/>
                <a:gd name="T8" fmla="*/ 262 w 383"/>
                <a:gd name="T9" fmla="*/ 348 h 488"/>
                <a:gd name="T10" fmla="*/ 165 w 383"/>
                <a:gd name="T11" fmla="*/ 294 h 488"/>
                <a:gd name="T12" fmla="*/ 24 w 383"/>
                <a:gd name="T13" fmla="*/ 152 h 488"/>
                <a:gd name="T14" fmla="*/ 24 w 383"/>
                <a:gd name="T15" fmla="*/ 150 h 488"/>
                <a:gd name="T16" fmla="*/ 196 w 383"/>
                <a:gd name="T17" fmla="*/ 0 h 488"/>
                <a:gd name="T18" fmla="*/ 372 w 383"/>
                <a:gd name="T19" fmla="*/ 55 h 488"/>
                <a:gd name="T20" fmla="*/ 321 w 383"/>
                <a:gd name="T21" fmla="*/ 147 h 488"/>
                <a:gd name="T22" fmla="*/ 194 w 383"/>
                <a:gd name="T23" fmla="*/ 103 h 488"/>
                <a:gd name="T24" fmla="*/ 144 w 383"/>
                <a:gd name="T25" fmla="*/ 136 h 488"/>
                <a:gd name="T26" fmla="*/ 144 w 383"/>
                <a:gd name="T27" fmla="*/ 138 h 488"/>
                <a:gd name="T28" fmla="*/ 240 w 383"/>
                <a:gd name="T29" fmla="*/ 194 h 488"/>
                <a:gd name="T30" fmla="*/ 383 w 383"/>
                <a:gd name="T31" fmla="*/ 334 h 488"/>
                <a:gd name="T32" fmla="*/ 383 w 383"/>
                <a:gd name="T33" fmla="*/ 336 h 488"/>
                <a:gd name="T34" fmla="*/ 203 w 383"/>
                <a:gd name="T35" fmla="*/ 488 h 488"/>
                <a:gd name="T36" fmla="*/ 0 w 383"/>
                <a:gd name="T37" fmla="*/ 417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83" h="488">
                  <a:moveTo>
                    <a:pt x="0" y="417"/>
                  </a:moveTo>
                  <a:cubicBezTo>
                    <a:pt x="57" y="329"/>
                    <a:pt x="57" y="329"/>
                    <a:pt x="57" y="329"/>
                  </a:cubicBezTo>
                  <a:cubicBezTo>
                    <a:pt x="108" y="366"/>
                    <a:pt x="162" y="385"/>
                    <a:pt x="206" y="385"/>
                  </a:cubicBezTo>
                  <a:cubicBezTo>
                    <a:pt x="245" y="385"/>
                    <a:pt x="262" y="371"/>
                    <a:pt x="262" y="350"/>
                  </a:cubicBezTo>
                  <a:cubicBezTo>
                    <a:pt x="262" y="348"/>
                    <a:pt x="262" y="348"/>
                    <a:pt x="262" y="348"/>
                  </a:cubicBezTo>
                  <a:cubicBezTo>
                    <a:pt x="262" y="319"/>
                    <a:pt x="217" y="309"/>
                    <a:pt x="165" y="294"/>
                  </a:cubicBezTo>
                  <a:cubicBezTo>
                    <a:pt x="99" y="274"/>
                    <a:pt x="24" y="243"/>
                    <a:pt x="24" y="152"/>
                  </a:cubicBezTo>
                  <a:cubicBezTo>
                    <a:pt x="24" y="150"/>
                    <a:pt x="24" y="150"/>
                    <a:pt x="24" y="150"/>
                  </a:cubicBezTo>
                  <a:cubicBezTo>
                    <a:pt x="24" y="54"/>
                    <a:pt x="101" y="0"/>
                    <a:pt x="196" y="0"/>
                  </a:cubicBezTo>
                  <a:cubicBezTo>
                    <a:pt x="256" y="0"/>
                    <a:pt x="321" y="21"/>
                    <a:pt x="372" y="55"/>
                  </a:cubicBezTo>
                  <a:cubicBezTo>
                    <a:pt x="321" y="147"/>
                    <a:pt x="321" y="147"/>
                    <a:pt x="321" y="147"/>
                  </a:cubicBezTo>
                  <a:cubicBezTo>
                    <a:pt x="275" y="120"/>
                    <a:pt x="228" y="103"/>
                    <a:pt x="194" y="103"/>
                  </a:cubicBezTo>
                  <a:cubicBezTo>
                    <a:pt x="161" y="103"/>
                    <a:pt x="144" y="118"/>
                    <a:pt x="144" y="136"/>
                  </a:cubicBezTo>
                  <a:cubicBezTo>
                    <a:pt x="144" y="138"/>
                    <a:pt x="144" y="138"/>
                    <a:pt x="144" y="138"/>
                  </a:cubicBezTo>
                  <a:cubicBezTo>
                    <a:pt x="144" y="164"/>
                    <a:pt x="189" y="176"/>
                    <a:pt x="240" y="194"/>
                  </a:cubicBezTo>
                  <a:cubicBezTo>
                    <a:pt x="306" y="216"/>
                    <a:pt x="383" y="248"/>
                    <a:pt x="383" y="334"/>
                  </a:cubicBezTo>
                  <a:cubicBezTo>
                    <a:pt x="383" y="336"/>
                    <a:pt x="383" y="336"/>
                    <a:pt x="383" y="336"/>
                  </a:cubicBezTo>
                  <a:cubicBezTo>
                    <a:pt x="383" y="440"/>
                    <a:pt x="305" y="488"/>
                    <a:pt x="203" y="488"/>
                  </a:cubicBezTo>
                  <a:cubicBezTo>
                    <a:pt x="137" y="488"/>
                    <a:pt x="63" y="466"/>
                    <a:pt x="0" y="4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6" name="Oval 11"/>
            <p:cNvSpPr>
              <a:spLocks noChangeArrowheads="1"/>
            </p:cNvSpPr>
            <p:nvPr userDrawn="1"/>
          </p:nvSpPr>
          <p:spPr bwMode="auto">
            <a:xfrm>
              <a:off x="9282260" y="4167188"/>
              <a:ext cx="544513" cy="546100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grpSp>
        <p:nvGrpSpPr>
          <p:cNvPr id="17" name="Group 16"/>
          <p:cNvGrpSpPr/>
          <p:nvPr userDrawn="1"/>
        </p:nvGrpSpPr>
        <p:grpSpPr>
          <a:xfrm rot="16200000">
            <a:off x="10815105" y="3319884"/>
            <a:ext cx="2060313" cy="687126"/>
            <a:chOff x="12801600" y="2792413"/>
            <a:chExt cx="3070226" cy="1023937"/>
          </a:xfrm>
        </p:grpSpPr>
        <p:sp>
          <p:nvSpPr>
            <p:cNvPr id="18" name="Freeform 137"/>
            <p:cNvSpPr/>
            <p:nvPr userDrawn="1"/>
          </p:nvSpPr>
          <p:spPr bwMode="auto">
            <a:xfrm>
              <a:off x="15401925" y="3484563"/>
              <a:ext cx="469900" cy="293687"/>
            </a:xfrm>
            <a:custGeom>
              <a:avLst/>
              <a:gdLst>
                <a:gd name="T0" fmla="*/ 295 w 296"/>
                <a:gd name="T1" fmla="*/ 0 h 185"/>
                <a:gd name="T2" fmla="*/ 0 w 296"/>
                <a:gd name="T3" fmla="*/ 2 h 185"/>
                <a:gd name="T4" fmla="*/ 108 w 296"/>
                <a:gd name="T5" fmla="*/ 185 h 185"/>
                <a:gd name="T6" fmla="*/ 295 w 296"/>
                <a:gd name="T7" fmla="*/ 128 h 185"/>
                <a:gd name="T8" fmla="*/ 296 w 296"/>
                <a:gd name="T9" fmla="*/ 128 h 185"/>
                <a:gd name="T10" fmla="*/ 296 w 296"/>
                <a:gd name="T11" fmla="*/ 0 h 185"/>
                <a:gd name="T12" fmla="*/ 295 w 296"/>
                <a:gd name="T1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6" h="185">
                  <a:moveTo>
                    <a:pt x="295" y="0"/>
                  </a:moveTo>
                  <a:lnTo>
                    <a:pt x="0" y="2"/>
                  </a:lnTo>
                  <a:lnTo>
                    <a:pt x="108" y="185"/>
                  </a:lnTo>
                  <a:lnTo>
                    <a:pt x="295" y="128"/>
                  </a:lnTo>
                  <a:lnTo>
                    <a:pt x="296" y="128"/>
                  </a:lnTo>
                  <a:lnTo>
                    <a:pt x="296" y="0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FFDC00"/>
            </a:solidFill>
            <a:ln w="3175">
              <a:solidFill>
                <a:srgbClr val="FFDC00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9" name="Freeform 138"/>
            <p:cNvSpPr/>
            <p:nvPr userDrawn="1"/>
          </p:nvSpPr>
          <p:spPr bwMode="auto">
            <a:xfrm>
              <a:off x="14303375" y="2792413"/>
              <a:ext cx="806450" cy="171450"/>
            </a:xfrm>
            <a:custGeom>
              <a:avLst/>
              <a:gdLst>
                <a:gd name="T0" fmla="*/ 100 w 508"/>
                <a:gd name="T1" fmla="*/ 9 h 108"/>
                <a:gd name="T2" fmla="*/ 0 w 508"/>
                <a:gd name="T3" fmla="*/ 108 h 108"/>
                <a:gd name="T4" fmla="*/ 465 w 508"/>
                <a:gd name="T5" fmla="*/ 9 h 108"/>
                <a:gd name="T6" fmla="*/ 508 w 508"/>
                <a:gd name="T7" fmla="*/ 0 h 108"/>
                <a:gd name="T8" fmla="*/ 109 w 508"/>
                <a:gd name="T9" fmla="*/ 0 h 108"/>
                <a:gd name="T10" fmla="*/ 100 w 508"/>
                <a:gd name="T11" fmla="*/ 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8" h="108">
                  <a:moveTo>
                    <a:pt x="100" y="9"/>
                  </a:moveTo>
                  <a:lnTo>
                    <a:pt x="0" y="108"/>
                  </a:lnTo>
                  <a:lnTo>
                    <a:pt x="465" y="9"/>
                  </a:lnTo>
                  <a:lnTo>
                    <a:pt x="508" y="0"/>
                  </a:lnTo>
                  <a:lnTo>
                    <a:pt x="109" y="0"/>
                  </a:lnTo>
                  <a:lnTo>
                    <a:pt x="100" y="9"/>
                  </a:lnTo>
                  <a:close/>
                </a:path>
              </a:pathLst>
            </a:custGeom>
            <a:solidFill>
              <a:srgbClr val="FFDC00"/>
            </a:solidFill>
            <a:ln w="3175">
              <a:solidFill>
                <a:srgbClr val="FFDC00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0" name="Freeform 139"/>
            <p:cNvSpPr/>
            <p:nvPr userDrawn="1"/>
          </p:nvSpPr>
          <p:spPr bwMode="auto">
            <a:xfrm>
              <a:off x="12812713" y="3275013"/>
              <a:ext cx="393700" cy="541337"/>
            </a:xfrm>
            <a:custGeom>
              <a:avLst/>
              <a:gdLst>
                <a:gd name="T0" fmla="*/ 66 w 248"/>
                <a:gd name="T1" fmla="*/ 0 h 341"/>
                <a:gd name="T2" fmla="*/ 3 w 248"/>
                <a:gd name="T3" fmla="*/ 329 h 341"/>
                <a:gd name="T4" fmla="*/ 0 w 248"/>
                <a:gd name="T5" fmla="*/ 341 h 341"/>
                <a:gd name="T6" fmla="*/ 3 w 248"/>
                <a:gd name="T7" fmla="*/ 341 h 341"/>
                <a:gd name="T8" fmla="*/ 192 w 248"/>
                <a:gd name="T9" fmla="*/ 341 h 341"/>
                <a:gd name="T10" fmla="*/ 248 w 248"/>
                <a:gd name="T11" fmla="*/ 341 h 341"/>
                <a:gd name="T12" fmla="*/ 245 w 248"/>
                <a:gd name="T13" fmla="*/ 336 h 341"/>
                <a:gd name="T14" fmla="*/ 66 w 248"/>
                <a:gd name="T15" fmla="*/ 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8" h="341">
                  <a:moveTo>
                    <a:pt x="66" y="0"/>
                  </a:moveTo>
                  <a:lnTo>
                    <a:pt x="3" y="329"/>
                  </a:lnTo>
                  <a:lnTo>
                    <a:pt x="0" y="341"/>
                  </a:lnTo>
                  <a:lnTo>
                    <a:pt x="3" y="341"/>
                  </a:lnTo>
                  <a:lnTo>
                    <a:pt x="192" y="341"/>
                  </a:lnTo>
                  <a:lnTo>
                    <a:pt x="248" y="341"/>
                  </a:lnTo>
                  <a:lnTo>
                    <a:pt x="245" y="336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FFDC00"/>
            </a:solidFill>
            <a:ln w="3175">
              <a:solidFill>
                <a:srgbClr val="FFDC00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1" name="Freeform 140"/>
            <p:cNvSpPr/>
            <p:nvPr userDrawn="1"/>
          </p:nvSpPr>
          <p:spPr bwMode="auto">
            <a:xfrm>
              <a:off x="15241588" y="3487738"/>
              <a:ext cx="168275" cy="328612"/>
            </a:xfrm>
            <a:custGeom>
              <a:avLst/>
              <a:gdLst>
                <a:gd name="T0" fmla="*/ 101 w 106"/>
                <a:gd name="T1" fmla="*/ 0 h 207"/>
                <a:gd name="T2" fmla="*/ 0 w 106"/>
                <a:gd name="T3" fmla="*/ 171 h 207"/>
                <a:gd name="T4" fmla="*/ 20 w 106"/>
                <a:gd name="T5" fmla="*/ 207 h 207"/>
                <a:gd name="T6" fmla="*/ 106 w 106"/>
                <a:gd name="T7" fmla="*/ 207 h 207"/>
                <a:gd name="T8" fmla="*/ 101 w 106"/>
                <a:gd name="T9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207">
                  <a:moveTo>
                    <a:pt x="101" y="0"/>
                  </a:moveTo>
                  <a:lnTo>
                    <a:pt x="0" y="171"/>
                  </a:lnTo>
                  <a:lnTo>
                    <a:pt x="20" y="207"/>
                  </a:lnTo>
                  <a:lnTo>
                    <a:pt x="106" y="207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36C21"/>
            </a:solidFill>
            <a:ln w="3175">
              <a:solidFill>
                <a:srgbClr val="F36C21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2" name="Freeform 141"/>
            <p:cNvSpPr/>
            <p:nvPr userDrawn="1"/>
          </p:nvSpPr>
          <p:spPr bwMode="auto">
            <a:xfrm>
              <a:off x="14303375" y="2963863"/>
              <a:ext cx="268288" cy="741362"/>
            </a:xfrm>
            <a:custGeom>
              <a:avLst/>
              <a:gdLst>
                <a:gd name="T0" fmla="*/ 30 w 169"/>
                <a:gd name="T1" fmla="*/ 467 h 467"/>
                <a:gd name="T2" fmla="*/ 169 w 169"/>
                <a:gd name="T3" fmla="*/ 103 h 467"/>
                <a:gd name="T4" fmla="*/ 0 w 169"/>
                <a:gd name="T5" fmla="*/ 0 h 467"/>
                <a:gd name="T6" fmla="*/ 30 w 169"/>
                <a:gd name="T7" fmla="*/ 467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9" h="467">
                  <a:moveTo>
                    <a:pt x="30" y="467"/>
                  </a:moveTo>
                  <a:lnTo>
                    <a:pt x="169" y="103"/>
                  </a:lnTo>
                  <a:lnTo>
                    <a:pt x="0" y="0"/>
                  </a:lnTo>
                  <a:lnTo>
                    <a:pt x="30" y="467"/>
                  </a:lnTo>
                  <a:close/>
                </a:path>
              </a:pathLst>
            </a:custGeom>
            <a:solidFill>
              <a:srgbClr val="F36C21"/>
            </a:solidFill>
            <a:ln w="3175">
              <a:solidFill>
                <a:srgbClr val="F36C21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3" name="Freeform 142"/>
            <p:cNvSpPr/>
            <p:nvPr userDrawn="1"/>
          </p:nvSpPr>
          <p:spPr bwMode="auto">
            <a:xfrm>
              <a:off x="12801600" y="3275013"/>
              <a:ext cx="115888" cy="541337"/>
            </a:xfrm>
            <a:custGeom>
              <a:avLst/>
              <a:gdLst>
                <a:gd name="T0" fmla="*/ 0 w 73"/>
                <a:gd name="T1" fmla="*/ 82 h 341"/>
                <a:gd name="T2" fmla="*/ 0 w 73"/>
                <a:gd name="T3" fmla="*/ 341 h 341"/>
                <a:gd name="T4" fmla="*/ 6 w 73"/>
                <a:gd name="T5" fmla="*/ 341 h 341"/>
                <a:gd name="T6" fmla="*/ 7 w 73"/>
                <a:gd name="T7" fmla="*/ 341 h 341"/>
                <a:gd name="T8" fmla="*/ 10 w 73"/>
                <a:gd name="T9" fmla="*/ 329 h 341"/>
                <a:gd name="T10" fmla="*/ 73 w 73"/>
                <a:gd name="T11" fmla="*/ 0 h 341"/>
                <a:gd name="T12" fmla="*/ 10 w 73"/>
                <a:gd name="T13" fmla="*/ 71 h 341"/>
                <a:gd name="T14" fmla="*/ 0 w 73"/>
                <a:gd name="T15" fmla="*/ 82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341">
                  <a:moveTo>
                    <a:pt x="0" y="82"/>
                  </a:moveTo>
                  <a:lnTo>
                    <a:pt x="0" y="341"/>
                  </a:lnTo>
                  <a:lnTo>
                    <a:pt x="6" y="341"/>
                  </a:lnTo>
                  <a:lnTo>
                    <a:pt x="7" y="341"/>
                  </a:lnTo>
                  <a:lnTo>
                    <a:pt x="10" y="329"/>
                  </a:lnTo>
                  <a:lnTo>
                    <a:pt x="73" y="0"/>
                  </a:lnTo>
                  <a:lnTo>
                    <a:pt x="10" y="71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F36C21"/>
            </a:solidFill>
            <a:ln w="3175">
              <a:solidFill>
                <a:srgbClr val="F36C21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4" name="Freeform 143"/>
            <p:cNvSpPr/>
            <p:nvPr userDrawn="1"/>
          </p:nvSpPr>
          <p:spPr bwMode="auto">
            <a:xfrm>
              <a:off x="12917488" y="2963863"/>
              <a:ext cx="1385888" cy="311150"/>
            </a:xfrm>
            <a:custGeom>
              <a:avLst/>
              <a:gdLst>
                <a:gd name="T0" fmla="*/ 655 w 873"/>
                <a:gd name="T1" fmla="*/ 187 h 196"/>
                <a:gd name="T2" fmla="*/ 873 w 873"/>
                <a:gd name="T3" fmla="*/ 0 h 196"/>
                <a:gd name="T4" fmla="*/ 0 w 873"/>
                <a:gd name="T5" fmla="*/ 196 h 196"/>
                <a:gd name="T6" fmla="*/ 655 w 873"/>
                <a:gd name="T7" fmla="*/ 187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73" h="196">
                  <a:moveTo>
                    <a:pt x="655" y="187"/>
                  </a:moveTo>
                  <a:lnTo>
                    <a:pt x="873" y="0"/>
                  </a:lnTo>
                  <a:lnTo>
                    <a:pt x="0" y="196"/>
                  </a:lnTo>
                  <a:lnTo>
                    <a:pt x="655" y="187"/>
                  </a:lnTo>
                  <a:close/>
                </a:path>
              </a:pathLst>
            </a:custGeom>
            <a:solidFill>
              <a:srgbClr val="6EBE4C"/>
            </a:solidFill>
            <a:ln w="3175">
              <a:solidFill>
                <a:srgbClr val="6EBE4C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5" name="Freeform 144"/>
            <p:cNvSpPr/>
            <p:nvPr userDrawn="1"/>
          </p:nvSpPr>
          <p:spPr bwMode="auto">
            <a:xfrm>
              <a:off x="14351000" y="2792413"/>
              <a:ext cx="822325" cy="912812"/>
            </a:xfrm>
            <a:custGeom>
              <a:avLst/>
              <a:gdLst>
                <a:gd name="T0" fmla="*/ 513 w 518"/>
                <a:gd name="T1" fmla="*/ 0 h 575"/>
                <a:gd name="T2" fmla="*/ 505 w 518"/>
                <a:gd name="T3" fmla="*/ 9 h 575"/>
                <a:gd name="T4" fmla="*/ 499 w 518"/>
                <a:gd name="T5" fmla="*/ 16 h 575"/>
                <a:gd name="T6" fmla="*/ 0 w 518"/>
                <a:gd name="T7" fmla="*/ 575 h 575"/>
                <a:gd name="T8" fmla="*/ 410 w 518"/>
                <a:gd name="T9" fmla="*/ 246 h 575"/>
                <a:gd name="T10" fmla="*/ 512 w 518"/>
                <a:gd name="T11" fmla="*/ 14 h 575"/>
                <a:gd name="T12" fmla="*/ 514 w 518"/>
                <a:gd name="T13" fmla="*/ 9 h 575"/>
                <a:gd name="T14" fmla="*/ 518 w 518"/>
                <a:gd name="T15" fmla="*/ 0 h 575"/>
                <a:gd name="T16" fmla="*/ 513 w 518"/>
                <a:gd name="T17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8" h="575">
                  <a:moveTo>
                    <a:pt x="513" y="0"/>
                  </a:moveTo>
                  <a:lnTo>
                    <a:pt x="505" y="9"/>
                  </a:lnTo>
                  <a:lnTo>
                    <a:pt x="499" y="16"/>
                  </a:lnTo>
                  <a:lnTo>
                    <a:pt x="0" y="575"/>
                  </a:lnTo>
                  <a:lnTo>
                    <a:pt x="410" y="246"/>
                  </a:lnTo>
                  <a:lnTo>
                    <a:pt x="512" y="14"/>
                  </a:lnTo>
                  <a:lnTo>
                    <a:pt x="514" y="9"/>
                  </a:lnTo>
                  <a:lnTo>
                    <a:pt x="518" y="0"/>
                  </a:lnTo>
                  <a:lnTo>
                    <a:pt x="513" y="0"/>
                  </a:lnTo>
                  <a:close/>
                </a:path>
              </a:pathLst>
            </a:custGeom>
            <a:solidFill>
              <a:srgbClr val="6EBE4C"/>
            </a:solidFill>
            <a:ln w="3175">
              <a:solidFill>
                <a:srgbClr val="6EBE4C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6" name="Freeform 145"/>
            <p:cNvSpPr/>
            <p:nvPr userDrawn="1"/>
          </p:nvSpPr>
          <p:spPr bwMode="auto">
            <a:xfrm>
              <a:off x="12801600" y="3143250"/>
              <a:ext cx="115888" cy="131762"/>
            </a:xfrm>
            <a:custGeom>
              <a:avLst/>
              <a:gdLst>
                <a:gd name="T0" fmla="*/ 0 w 73"/>
                <a:gd name="T1" fmla="*/ 0 h 83"/>
                <a:gd name="T2" fmla="*/ 0 w 73"/>
                <a:gd name="T3" fmla="*/ 52 h 83"/>
                <a:gd name="T4" fmla="*/ 10 w 73"/>
                <a:gd name="T5" fmla="*/ 56 h 83"/>
                <a:gd name="T6" fmla="*/ 73 w 73"/>
                <a:gd name="T7" fmla="*/ 83 h 83"/>
                <a:gd name="T8" fmla="*/ 10 w 73"/>
                <a:gd name="T9" fmla="*/ 11 h 83"/>
                <a:gd name="T10" fmla="*/ 0 w 73"/>
                <a:gd name="T1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83">
                  <a:moveTo>
                    <a:pt x="0" y="0"/>
                  </a:moveTo>
                  <a:lnTo>
                    <a:pt x="0" y="52"/>
                  </a:lnTo>
                  <a:lnTo>
                    <a:pt x="10" y="56"/>
                  </a:lnTo>
                  <a:lnTo>
                    <a:pt x="73" y="83"/>
                  </a:lnTo>
                  <a:lnTo>
                    <a:pt x="1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BE4C"/>
            </a:solidFill>
            <a:ln w="3175">
              <a:solidFill>
                <a:srgbClr val="6EBE4C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7" name="Freeform 146"/>
            <p:cNvSpPr/>
            <p:nvPr userDrawn="1"/>
          </p:nvSpPr>
          <p:spPr bwMode="auto">
            <a:xfrm>
              <a:off x="15228888" y="2792413"/>
              <a:ext cx="642938" cy="136525"/>
            </a:xfrm>
            <a:custGeom>
              <a:avLst/>
              <a:gdLst>
                <a:gd name="T0" fmla="*/ 404 w 405"/>
                <a:gd name="T1" fmla="*/ 0 h 86"/>
                <a:gd name="T2" fmla="*/ 40 w 405"/>
                <a:gd name="T3" fmla="*/ 0 h 86"/>
                <a:gd name="T4" fmla="*/ 0 w 405"/>
                <a:gd name="T5" fmla="*/ 0 h 86"/>
                <a:gd name="T6" fmla="*/ 14 w 405"/>
                <a:gd name="T7" fmla="*/ 4 h 86"/>
                <a:gd name="T8" fmla="*/ 30 w 405"/>
                <a:gd name="T9" fmla="*/ 9 h 86"/>
                <a:gd name="T10" fmla="*/ 290 w 405"/>
                <a:gd name="T11" fmla="*/ 86 h 86"/>
                <a:gd name="T12" fmla="*/ 404 w 405"/>
                <a:gd name="T13" fmla="*/ 44 h 86"/>
                <a:gd name="T14" fmla="*/ 405 w 405"/>
                <a:gd name="T15" fmla="*/ 43 h 86"/>
                <a:gd name="T16" fmla="*/ 405 w 405"/>
                <a:gd name="T17" fmla="*/ 9 h 86"/>
                <a:gd name="T18" fmla="*/ 405 w 405"/>
                <a:gd name="T19" fmla="*/ 0 h 86"/>
                <a:gd name="T20" fmla="*/ 404 w 405"/>
                <a:gd name="T2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86">
                  <a:moveTo>
                    <a:pt x="404" y="0"/>
                  </a:moveTo>
                  <a:lnTo>
                    <a:pt x="40" y="0"/>
                  </a:lnTo>
                  <a:lnTo>
                    <a:pt x="0" y="0"/>
                  </a:lnTo>
                  <a:lnTo>
                    <a:pt x="14" y="4"/>
                  </a:lnTo>
                  <a:lnTo>
                    <a:pt x="30" y="9"/>
                  </a:lnTo>
                  <a:lnTo>
                    <a:pt x="290" y="86"/>
                  </a:lnTo>
                  <a:lnTo>
                    <a:pt x="404" y="44"/>
                  </a:lnTo>
                  <a:lnTo>
                    <a:pt x="405" y="43"/>
                  </a:lnTo>
                  <a:lnTo>
                    <a:pt x="405" y="9"/>
                  </a:lnTo>
                  <a:lnTo>
                    <a:pt x="405" y="0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8" name="Freeform 147"/>
            <p:cNvSpPr/>
            <p:nvPr userDrawn="1"/>
          </p:nvSpPr>
          <p:spPr bwMode="auto">
            <a:xfrm>
              <a:off x="12917488" y="3260725"/>
              <a:ext cx="1433513" cy="444500"/>
            </a:xfrm>
            <a:custGeom>
              <a:avLst/>
              <a:gdLst>
                <a:gd name="T0" fmla="*/ 0 w 903"/>
                <a:gd name="T1" fmla="*/ 9 h 280"/>
                <a:gd name="T2" fmla="*/ 903 w 903"/>
                <a:gd name="T3" fmla="*/ 280 h 280"/>
                <a:gd name="T4" fmla="*/ 655 w 903"/>
                <a:gd name="T5" fmla="*/ 0 h 280"/>
                <a:gd name="T6" fmla="*/ 0 w 903"/>
                <a:gd name="T7" fmla="*/ 9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3" h="280">
                  <a:moveTo>
                    <a:pt x="0" y="9"/>
                  </a:moveTo>
                  <a:lnTo>
                    <a:pt x="903" y="280"/>
                  </a:lnTo>
                  <a:lnTo>
                    <a:pt x="655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9" name="Freeform 148"/>
            <p:cNvSpPr/>
            <p:nvPr userDrawn="1"/>
          </p:nvSpPr>
          <p:spPr bwMode="auto">
            <a:xfrm>
              <a:off x="14303375" y="2792413"/>
              <a:ext cx="173038" cy="171450"/>
            </a:xfrm>
            <a:custGeom>
              <a:avLst/>
              <a:gdLst>
                <a:gd name="T0" fmla="*/ 109 w 109"/>
                <a:gd name="T1" fmla="*/ 0 h 108"/>
                <a:gd name="T2" fmla="*/ 26 w 109"/>
                <a:gd name="T3" fmla="*/ 0 h 108"/>
                <a:gd name="T4" fmla="*/ 24 w 109"/>
                <a:gd name="T5" fmla="*/ 9 h 108"/>
                <a:gd name="T6" fmla="*/ 0 w 109"/>
                <a:gd name="T7" fmla="*/ 108 h 108"/>
                <a:gd name="T8" fmla="*/ 100 w 109"/>
                <a:gd name="T9" fmla="*/ 9 h 108"/>
                <a:gd name="T10" fmla="*/ 109 w 109"/>
                <a:gd name="T1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" h="108">
                  <a:moveTo>
                    <a:pt x="109" y="0"/>
                  </a:moveTo>
                  <a:lnTo>
                    <a:pt x="26" y="0"/>
                  </a:lnTo>
                  <a:lnTo>
                    <a:pt x="24" y="9"/>
                  </a:lnTo>
                  <a:lnTo>
                    <a:pt x="0" y="108"/>
                  </a:lnTo>
                  <a:lnTo>
                    <a:pt x="100" y="9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chemeClr val="accent5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0" name="Freeform 149"/>
            <p:cNvSpPr/>
            <p:nvPr userDrawn="1"/>
          </p:nvSpPr>
          <p:spPr bwMode="auto">
            <a:xfrm>
              <a:off x="14351000" y="3487738"/>
              <a:ext cx="1050925" cy="271462"/>
            </a:xfrm>
            <a:custGeom>
              <a:avLst/>
              <a:gdLst>
                <a:gd name="T0" fmla="*/ 561 w 662"/>
                <a:gd name="T1" fmla="*/ 171 h 171"/>
                <a:gd name="T2" fmla="*/ 662 w 662"/>
                <a:gd name="T3" fmla="*/ 0 h 171"/>
                <a:gd name="T4" fmla="*/ 0 w 662"/>
                <a:gd name="T5" fmla="*/ 137 h 171"/>
                <a:gd name="T6" fmla="*/ 561 w 662"/>
                <a:gd name="T7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2" h="171">
                  <a:moveTo>
                    <a:pt x="561" y="171"/>
                  </a:moveTo>
                  <a:lnTo>
                    <a:pt x="662" y="0"/>
                  </a:lnTo>
                  <a:lnTo>
                    <a:pt x="0" y="137"/>
                  </a:lnTo>
                  <a:lnTo>
                    <a:pt x="561" y="171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1" name="Freeform 150"/>
            <p:cNvSpPr/>
            <p:nvPr userDrawn="1"/>
          </p:nvSpPr>
          <p:spPr bwMode="auto">
            <a:xfrm>
              <a:off x="12801600" y="3275013"/>
              <a:ext cx="115888" cy="130175"/>
            </a:xfrm>
            <a:custGeom>
              <a:avLst/>
              <a:gdLst>
                <a:gd name="T0" fmla="*/ 0 w 73"/>
                <a:gd name="T1" fmla="*/ 29 h 82"/>
                <a:gd name="T2" fmla="*/ 0 w 73"/>
                <a:gd name="T3" fmla="*/ 82 h 82"/>
                <a:gd name="T4" fmla="*/ 10 w 73"/>
                <a:gd name="T5" fmla="*/ 71 h 82"/>
                <a:gd name="T6" fmla="*/ 73 w 73"/>
                <a:gd name="T7" fmla="*/ 0 h 82"/>
                <a:gd name="T8" fmla="*/ 10 w 73"/>
                <a:gd name="T9" fmla="*/ 25 h 82"/>
                <a:gd name="T10" fmla="*/ 0 w 73"/>
                <a:gd name="T11" fmla="*/ 29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82">
                  <a:moveTo>
                    <a:pt x="0" y="29"/>
                  </a:moveTo>
                  <a:lnTo>
                    <a:pt x="0" y="82"/>
                  </a:lnTo>
                  <a:lnTo>
                    <a:pt x="10" y="71"/>
                  </a:lnTo>
                  <a:lnTo>
                    <a:pt x="73" y="0"/>
                  </a:lnTo>
                  <a:lnTo>
                    <a:pt x="10" y="25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2" name="Freeform 151"/>
            <p:cNvSpPr/>
            <p:nvPr userDrawn="1"/>
          </p:nvSpPr>
          <p:spPr bwMode="auto">
            <a:xfrm>
              <a:off x="12801600" y="2792413"/>
              <a:ext cx="322263" cy="482600"/>
            </a:xfrm>
            <a:custGeom>
              <a:avLst/>
              <a:gdLst>
                <a:gd name="T0" fmla="*/ 203 w 203"/>
                <a:gd name="T1" fmla="*/ 0 h 304"/>
                <a:gd name="T2" fmla="*/ 0 w 203"/>
                <a:gd name="T3" fmla="*/ 0 h 304"/>
                <a:gd name="T4" fmla="*/ 0 w 203"/>
                <a:gd name="T5" fmla="*/ 98 h 304"/>
                <a:gd name="T6" fmla="*/ 10 w 203"/>
                <a:gd name="T7" fmla="*/ 126 h 304"/>
                <a:gd name="T8" fmla="*/ 73 w 203"/>
                <a:gd name="T9" fmla="*/ 304 h 304"/>
                <a:gd name="T10" fmla="*/ 199 w 203"/>
                <a:gd name="T11" fmla="*/ 9 h 304"/>
                <a:gd name="T12" fmla="*/ 203 w 203"/>
                <a:gd name="T13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3" h="304">
                  <a:moveTo>
                    <a:pt x="203" y="0"/>
                  </a:moveTo>
                  <a:lnTo>
                    <a:pt x="0" y="0"/>
                  </a:lnTo>
                  <a:lnTo>
                    <a:pt x="0" y="98"/>
                  </a:lnTo>
                  <a:lnTo>
                    <a:pt x="10" y="126"/>
                  </a:lnTo>
                  <a:lnTo>
                    <a:pt x="73" y="304"/>
                  </a:lnTo>
                  <a:lnTo>
                    <a:pt x="199" y="9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3" name="Freeform 152"/>
            <p:cNvSpPr/>
            <p:nvPr userDrawn="1"/>
          </p:nvSpPr>
          <p:spPr bwMode="auto">
            <a:xfrm>
              <a:off x="14351000" y="2792413"/>
              <a:ext cx="814388" cy="912812"/>
            </a:xfrm>
            <a:custGeom>
              <a:avLst/>
              <a:gdLst>
                <a:gd name="T0" fmla="*/ 490 w 513"/>
                <a:gd name="T1" fmla="*/ 9 h 575"/>
                <a:gd name="T2" fmla="*/ 468 w 513"/>
                <a:gd name="T3" fmla="*/ 22 h 575"/>
                <a:gd name="T4" fmla="*/ 139 w 513"/>
                <a:gd name="T5" fmla="*/ 211 h 575"/>
                <a:gd name="T6" fmla="*/ 0 w 513"/>
                <a:gd name="T7" fmla="*/ 575 h 575"/>
                <a:gd name="T8" fmla="*/ 499 w 513"/>
                <a:gd name="T9" fmla="*/ 16 h 575"/>
                <a:gd name="T10" fmla="*/ 505 w 513"/>
                <a:gd name="T11" fmla="*/ 9 h 575"/>
                <a:gd name="T12" fmla="*/ 513 w 513"/>
                <a:gd name="T13" fmla="*/ 0 h 575"/>
                <a:gd name="T14" fmla="*/ 505 w 513"/>
                <a:gd name="T15" fmla="*/ 0 h 575"/>
                <a:gd name="T16" fmla="*/ 490 w 513"/>
                <a:gd name="T17" fmla="*/ 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3" h="575">
                  <a:moveTo>
                    <a:pt x="490" y="9"/>
                  </a:moveTo>
                  <a:lnTo>
                    <a:pt x="468" y="22"/>
                  </a:lnTo>
                  <a:lnTo>
                    <a:pt x="139" y="211"/>
                  </a:lnTo>
                  <a:lnTo>
                    <a:pt x="0" y="575"/>
                  </a:lnTo>
                  <a:lnTo>
                    <a:pt x="499" y="16"/>
                  </a:lnTo>
                  <a:lnTo>
                    <a:pt x="505" y="9"/>
                  </a:lnTo>
                  <a:lnTo>
                    <a:pt x="513" y="0"/>
                  </a:lnTo>
                  <a:lnTo>
                    <a:pt x="505" y="0"/>
                  </a:lnTo>
                  <a:lnTo>
                    <a:pt x="490" y="9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4" name="Freeform 153"/>
            <p:cNvSpPr/>
            <p:nvPr userDrawn="1"/>
          </p:nvSpPr>
          <p:spPr bwMode="auto">
            <a:xfrm>
              <a:off x="15184438" y="2792413"/>
              <a:ext cx="504825" cy="695325"/>
            </a:xfrm>
            <a:custGeom>
              <a:avLst/>
              <a:gdLst>
                <a:gd name="T0" fmla="*/ 58 w 318"/>
                <a:gd name="T1" fmla="*/ 9 h 438"/>
                <a:gd name="T2" fmla="*/ 42 w 318"/>
                <a:gd name="T3" fmla="*/ 4 h 438"/>
                <a:gd name="T4" fmla="*/ 28 w 318"/>
                <a:gd name="T5" fmla="*/ 0 h 438"/>
                <a:gd name="T6" fmla="*/ 0 w 318"/>
                <a:gd name="T7" fmla="*/ 0 h 438"/>
                <a:gd name="T8" fmla="*/ 3 w 318"/>
                <a:gd name="T9" fmla="*/ 9 h 438"/>
                <a:gd name="T10" fmla="*/ 3 w 318"/>
                <a:gd name="T11" fmla="*/ 11 h 438"/>
                <a:gd name="T12" fmla="*/ 137 w 318"/>
                <a:gd name="T13" fmla="*/ 438 h 438"/>
                <a:gd name="T14" fmla="*/ 318 w 318"/>
                <a:gd name="T15" fmla="*/ 86 h 438"/>
                <a:gd name="T16" fmla="*/ 58 w 318"/>
                <a:gd name="T17" fmla="*/ 9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8" h="438">
                  <a:moveTo>
                    <a:pt x="58" y="9"/>
                  </a:moveTo>
                  <a:lnTo>
                    <a:pt x="42" y="4"/>
                  </a:lnTo>
                  <a:lnTo>
                    <a:pt x="28" y="0"/>
                  </a:lnTo>
                  <a:lnTo>
                    <a:pt x="0" y="0"/>
                  </a:lnTo>
                  <a:lnTo>
                    <a:pt x="3" y="9"/>
                  </a:lnTo>
                  <a:lnTo>
                    <a:pt x="3" y="11"/>
                  </a:lnTo>
                  <a:lnTo>
                    <a:pt x="137" y="438"/>
                  </a:lnTo>
                  <a:lnTo>
                    <a:pt x="318" y="86"/>
                  </a:lnTo>
                  <a:lnTo>
                    <a:pt x="58" y="9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5" name="Freeform 154"/>
            <p:cNvSpPr/>
            <p:nvPr userDrawn="1"/>
          </p:nvSpPr>
          <p:spPr bwMode="auto">
            <a:xfrm>
              <a:off x="13995400" y="3705225"/>
              <a:ext cx="639763" cy="111125"/>
            </a:xfrm>
            <a:custGeom>
              <a:avLst/>
              <a:gdLst>
                <a:gd name="T0" fmla="*/ 403 w 403"/>
                <a:gd name="T1" fmla="*/ 70 h 70"/>
                <a:gd name="T2" fmla="*/ 224 w 403"/>
                <a:gd name="T3" fmla="*/ 0 h 70"/>
                <a:gd name="T4" fmla="*/ 0 w 403"/>
                <a:gd name="T5" fmla="*/ 70 h 70"/>
                <a:gd name="T6" fmla="*/ 403 w 403"/>
                <a:gd name="T7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3" h="70">
                  <a:moveTo>
                    <a:pt x="403" y="70"/>
                  </a:moveTo>
                  <a:lnTo>
                    <a:pt x="224" y="0"/>
                  </a:lnTo>
                  <a:lnTo>
                    <a:pt x="0" y="70"/>
                  </a:lnTo>
                  <a:lnTo>
                    <a:pt x="403" y="70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6" name="Freeform 155"/>
            <p:cNvSpPr/>
            <p:nvPr userDrawn="1"/>
          </p:nvSpPr>
          <p:spPr bwMode="auto">
            <a:xfrm>
              <a:off x="12801600" y="2949575"/>
              <a:ext cx="115888" cy="325437"/>
            </a:xfrm>
            <a:custGeom>
              <a:avLst/>
              <a:gdLst>
                <a:gd name="T0" fmla="*/ 0 w 73"/>
                <a:gd name="T1" fmla="*/ 0 h 205"/>
                <a:gd name="T2" fmla="*/ 0 w 73"/>
                <a:gd name="T3" fmla="*/ 122 h 205"/>
                <a:gd name="T4" fmla="*/ 10 w 73"/>
                <a:gd name="T5" fmla="*/ 133 h 205"/>
                <a:gd name="T6" fmla="*/ 73 w 73"/>
                <a:gd name="T7" fmla="*/ 205 h 205"/>
                <a:gd name="T8" fmla="*/ 10 w 73"/>
                <a:gd name="T9" fmla="*/ 28 h 205"/>
                <a:gd name="T10" fmla="*/ 0 w 73"/>
                <a:gd name="T11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205">
                  <a:moveTo>
                    <a:pt x="0" y="0"/>
                  </a:moveTo>
                  <a:lnTo>
                    <a:pt x="0" y="122"/>
                  </a:lnTo>
                  <a:lnTo>
                    <a:pt x="10" y="133"/>
                  </a:lnTo>
                  <a:lnTo>
                    <a:pt x="73" y="205"/>
                  </a:lnTo>
                  <a:lnTo>
                    <a:pt x="10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7" name="Freeform 156"/>
            <p:cNvSpPr/>
            <p:nvPr userDrawn="1"/>
          </p:nvSpPr>
          <p:spPr bwMode="auto">
            <a:xfrm>
              <a:off x="13708063" y="2792413"/>
              <a:ext cx="595313" cy="171450"/>
            </a:xfrm>
            <a:custGeom>
              <a:avLst/>
              <a:gdLst>
                <a:gd name="T0" fmla="*/ 236 w 375"/>
                <a:gd name="T1" fmla="*/ 9 h 108"/>
                <a:gd name="T2" fmla="*/ 223 w 375"/>
                <a:gd name="T3" fmla="*/ 0 h 108"/>
                <a:gd name="T4" fmla="*/ 0 w 375"/>
                <a:gd name="T5" fmla="*/ 0 h 108"/>
                <a:gd name="T6" fmla="*/ 31 w 375"/>
                <a:gd name="T7" fmla="*/ 9 h 108"/>
                <a:gd name="T8" fmla="*/ 375 w 375"/>
                <a:gd name="T9" fmla="*/ 108 h 108"/>
                <a:gd name="T10" fmla="*/ 236 w 375"/>
                <a:gd name="T11" fmla="*/ 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5" h="108">
                  <a:moveTo>
                    <a:pt x="236" y="9"/>
                  </a:moveTo>
                  <a:lnTo>
                    <a:pt x="223" y="0"/>
                  </a:lnTo>
                  <a:lnTo>
                    <a:pt x="0" y="0"/>
                  </a:lnTo>
                  <a:lnTo>
                    <a:pt x="31" y="9"/>
                  </a:lnTo>
                  <a:lnTo>
                    <a:pt x="375" y="108"/>
                  </a:lnTo>
                  <a:lnTo>
                    <a:pt x="236" y="9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8" name="Freeform 157"/>
            <p:cNvSpPr/>
            <p:nvPr userDrawn="1"/>
          </p:nvSpPr>
          <p:spPr bwMode="auto">
            <a:xfrm>
              <a:off x="15401925" y="2860675"/>
              <a:ext cx="469900" cy="627062"/>
            </a:xfrm>
            <a:custGeom>
              <a:avLst/>
              <a:gdLst>
                <a:gd name="T0" fmla="*/ 295 w 296"/>
                <a:gd name="T1" fmla="*/ 1 h 395"/>
                <a:gd name="T2" fmla="*/ 181 w 296"/>
                <a:gd name="T3" fmla="*/ 43 h 395"/>
                <a:gd name="T4" fmla="*/ 0 w 296"/>
                <a:gd name="T5" fmla="*/ 395 h 395"/>
                <a:gd name="T6" fmla="*/ 295 w 296"/>
                <a:gd name="T7" fmla="*/ 120 h 395"/>
                <a:gd name="T8" fmla="*/ 296 w 296"/>
                <a:gd name="T9" fmla="*/ 119 h 395"/>
                <a:gd name="T10" fmla="*/ 296 w 296"/>
                <a:gd name="T11" fmla="*/ 0 h 395"/>
                <a:gd name="T12" fmla="*/ 295 w 296"/>
                <a:gd name="T13" fmla="*/ 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6" h="395">
                  <a:moveTo>
                    <a:pt x="295" y="1"/>
                  </a:moveTo>
                  <a:lnTo>
                    <a:pt x="181" y="43"/>
                  </a:lnTo>
                  <a:lnTo>
                    <a:pt x="0" y="395"/>
                  </a:lnTo>
                  <a:lnTo>
                    <a:pt x="295" y="120"/>
                  </a:lnTo>
                  <a:lnTo>
                    <a:pt x="296" y="119"/>
                  </a:lnTo>
                  <a:lnTo>
                    <a:pt x="296" y="0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9" name="Freeform 158"/>
            <p:cNvSpPr/>
            <p:nvPr userDrawn="1"/>
          </p:nvSpPr>
          <p:spPr bwMode="auto">
            <a:xfrm>
              <a:off x="15552738" y="3687763"/>
              <a:ext cx="319088" cy="128587"/>
            </a:xfrm>
            <a:custGeom>
              <a:avLst/>
              <a:gdLst>
                <a:gd name="T0" fmla="*/ 13 w 201"/>
                <a:gd name="T1" fmla="*/ 57 h 81"/>
                <a:gd name="T2" fmla="*/ 0 w 201"/>
                <a:gd name="T3" fmla="*/ 81 h 81"/>
                <a:gd name="T4" fmla="*/ 200 w 201"/>
                <a:gd name="T5" fmla="*/ 81 h 81"/>
                <a:gd name="T6" fmla="*/ 201 w 201"/>
                <a:gd name="T7" fmla="*/ 81 h 81"/>
                <a:gd name="T8" fmla="*/ 201 w 201"/>
                <a:gd name="T9" fmla="*/ 0 h 81"/>
                <a:gd name="T10" fmla="*/ 200 w 201"/>
                <a:gd name="T11" fmla="*/ 0 h 81"/>
                <a:gd name="T12" fmla="*/ 13 w 201"/>
                <a:gd name="T13" fmla="*/ 5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81">
                  <a:moveTo>
                    <a:pt x="13" y="57"/>
                  </a:moveTo>
                  <a:lnTo>
                    <a:pt x="0" y="81"/>
                  </a:lnTo>
                  <a:lnTo>
                    <a:pt x="200" y="81"/>
                  </a:lnTo>
                  <a:lnTo>
                    <a:pt x="201" y="81"/>
                  </a:lnTo>
                  <a:lnTo>
                    <a:pt x="201" y="0"/>
                  </a:lnTo>
                  <a:lnTo>
                    <a:pt x="200" y="0"/>
                  </a:lnTo>
                  <a:lnTo>
                    <a:pt x="13" y="57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0" name="Freeform 159"/>
            <p:cNvSpPr/>
            <p:nvPr userDrawn="1"/>
          </p:nvSpPr>
          <p:spPr bwMode="auto">
            <a:xfrm>
              <a:off x="13303250" y="3705225"/>
              <a:ext cx="1047750" cy="111125"/>
            </a:xfrm>
            <a:custGeom>
              <a:avLst/>
              <a:gdLst>
                <a:gd name="T0" fmla="*/ 436 w 660"/>
                <a:gd name="T1" fmla="*/ 70 h 70"/>
                <a:gd name="T2" fmla="*/ 660 w 660"/>
                <a:gd name="T3" fmla="*/ 0 h 70"/>
                <a:gd name="T4" fmla="*/ 0 w 660"/>
                <a:gd name="T5" fmla="*/ 70 h 70"/>
                <a:gd name="T6" fmla="*/ 436 w 660"/>
                <a:gd name="T7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0" h="70">
                  <a:moveTo>
                    <a:pt x="436" y="70"/>
                  </a:moveTo>
                  <a:lnTo>
                    <a:pt x="660" y="0"/>
                  </a:lnTo>
                  <a:lnTo>
                    <a:pt x="0" y="70"/>
                  </a:lnTo>
                  <a:lnTo>
                    <a:pt x="436" y="70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1" name="Freeform 160"/>
            <p:cNvSpPr/>
            <p:nvPr userDrawn="1"/>
          </p:nvSpPr>
          <p:spPr bwMode="auto">
            <a:xfrm>
              <a:off x="12917488" y="2792413"/>
              <a:ext cx="555625" cy="482600"/>
            </a:xfrm>
            <a:custGeom>
              <a:avLst/>
              <a:gdLst>
                <a:gd name="T0" fmla="*/ 350 w 350"/>
                <a:gd name="T1" fmla="*/ 0 h 304"/>
                <a:gd name="T2" fmla="*/ 130 w 350"/>
                <a:gd name="T3" fmla="*/ 0 h 304"/>
                <a:gd name="T4" fmla="*/ 126 w 350"/>
                <a:gd name="T5" fmla="*/ 9 h 304"/>
                <a:gd name="T6" fmla="*/ 0 w 350"/>
                <a:gd name="T7" fmla="*/ 304 h 304"/>
                <a:gd name="T8" fmla="*/ 339 w 350"/>
                <a:gd name="T9" fmla="*/ 9 h 304"/>
                <a:gd name="T10" fmla="*/ 350 w 350"/>
                <a:gd name="T11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0" h="304">
                  <a:moveTo>
                    <a:pt x="350" y="0"/>
                  </a:moveTo>
                  <a:lnTo>
                    <a:pt x="130" y="0"/>
                  </a:lnTo>
                  <a:lnTo>
                    <a:pt x="126" y="9"/>
                  </a:lnTo>
                  <a:lnTo>
                    <a:pt x="0" y="304"/>
                  </a:lnTo>
                  <a:lnTo>
                    <a:pt x="339" y="9"/>
                  </a:lnTo>
                  <a:lnTo>
                    <a:pt x="350" y="0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2" name="Freeform 161"/>
            <p:cNvSpPr/>
            <p:nvPr userDrawn="1"/>
          </p:nvSpPr>
          <p:spPr bwMode="auto">
            <a:xfrm>
              <a:off x="15401925" y="3276600"/>
              <a:ext cx="469900" cy="211137"/>
            </a:xfrm>
            <a:custGeom>
              <a:avLst/>
              <a:gdLst>
                <a:gd name="T0" fmla="*/ 295 w 296"/>
                <a:gd name="T1" fmla="*/ 0 h 133"/>
                <a:gd name="T2" fmla="*/ 0 w 296"/>
                <a:gd name="T3" fmla="*/ 133 h 133"/>
                <a:gd name="T4" fmla="*/ 295 w 296"/>
                <a:gd name="T5" fmla="*/ 131 h 133"/>
                <a:gd name="T6" fmla="*/ 296 w 296"/>
                <a:gd name="T7" fmla="*/ 131 h 133"/>
                <a:gd name="T8" fmla="*/ 296 w 296"/>
                <a:gd name="T9" fmla="*/ 0 h 133"/>
                <a:gd name="T10" fmla="*/ 295 w 296"/>
                <a:gd name="T11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6" h="133">
                  <a:moveTo>
                    <a:pt x="295" y="0"/>
                  </a:moveTo>
                  <a:lnTo>
                    <a:pt x="0" y="133"/>
                  </a:lnTo>
                  <a:lnTo>
                    <a:pt x="295" y="131"/>
                  </a:lnTo>
                  <a:lnTo>
                    <a:pt x="296" y="131"/>
                  </a:lnTo>
                  <a:lnTo>
                    <a:pt x="296" y="0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3" name="Freeform 162"/>
            <p:cNvSpPr/>
            <p:nvPr userDrawn="1"/>
          </p:nvSpPr>
          <p:spPr bwMode="auto">
            <a:xfrm>
              <a:off x="14303375" y="2792413"/>
              <a:ext cx="849313" cy="334962"/>
            </a:xfrm>
            <a:custGeom>
              <a:avLst/>
              <a:gdLst>
                <a:gd name="T0" fmla="*/ 498 w 535"/>
                <a:gd name="T1" fmla="*/ 22 h 211"/>
                <a:gd name="T2" fmla="*/ 520 w 535"/>
                <a:gd name="T3" fmla="*/ 9 h 211"/>
                <a:gd name="T4" fmla="*/ 535 w 535"/>
                <a:gd name="T5" fmla="*/ 0 h 211"/>
                <a:gd name="T6" fmla="*/ 508 w 535"/>
                <a:gd name="T7" fmla="*/ 0 h 211"/>
                <a:gd name="T8" fmla="*/ 465 w 535"/>
                <a:gd name="T9" fmla="*/ 9 h 211"/>
                <a:gd name="T10" fmla="*/ 0 w 535"/>
                <a:gd name="T11" fmla="*/ 108 h 211"/>
                <a:gd name="T12" fmla="*/ 169 w 535"/>
                <a:gd name="T13" fmla="*/ 211 h 211"/>
                <a:gd name="T14" fmla="*/ 498 w 535"/>
                <a:gd name="T15" fmla="*/ 22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5" h="211">
                  <a:moveTo>
                    <a:pt x="498" y="22"/>
                  </a:moveTo>
                  <a:lnTo>
                    <a:pt x="520" y="9"/>
                  </a:lnTo>
                  <a:lnTo>
                    <a:pt x="535" y="0"/>
                  </a:lnTo>
                  <a:lnTo>
                    <a:pt x="508" y="0"/>
                  </a:lnTo>
                  <a:lnTo>
                    <a:pt x="465" y="9"/>
                  </a:lnTo>
                  <a:lnTo>
                    <a:pt x="0" y="108"/>
                  </a:lnTo>
                  <a:lnTo>
                    <a:pt x="169" y="211"/>
                  </a:lnTo>
                  <a:lnTo>
                    <a:pt x="498" y="22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4" name="Freeform 163"/>
            <p:cNvSpPr/>
            <p:nvPr userDrawn="1"/>
          </p:nvSpPr>
          <p:spPr bwMode="auto">
            <a:xfrm>
              <a:off x="14270038" y="2792413"/>
              <a:ext cx="74613" cy="171450"/>
            </a:xfrm>
            <a:custGeom>
              <a:avLst/>
              <a:gdLst>
                <a:gd name="T0" fmla="*/ 47 w 47"/>
                <a:gd name="T1" fmla="*/ 0 h 108"/>
                <a:gd name="T2" fmla="*/ 0 w 47"/>
                <a:gd name="T3" fmla="*/ 0 h 108"/>
                <a:gd name="T4" fmla="*/ 2 w 47"/>
                <a:gd name="T5" fmla="*/ 9 h 108"/>
                <a:gd name="T6" fmla="*/ 21 w 47"/>
                <a:gd name="T7" fmla="*/ 108 h 108"/>
                <a:gd name="T8" fmla="*/ 45 w 47"/>
                <a:gd name="T9" fmla="*/ 9 h 108"/>
                <a:gd name="T10" fmla="*/ 47 w 47"/>
                <a:gd name="T1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" h="108">
                  <a:moveTo>
                    <a:pt x="47" y="0"/>
                  </a:moveTo>
                  <a:lnTo>
                    <a:pt x="0" y="0"/>
                  </a:lnTo>
                  <a:lnTo>
                    <a:pt x="2" y="9"/>
                  </a:lnTo>
                  <a:lnTo>
                    <a:pt x="21" y="108"/>
                  </a:lnTo>
                  <a:lnTo>
                    <a:pt x="45" y="9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chemeClr val="accent1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5" name="Freeform 164"/>
            <p:cNvSpPr/>
            <p:nvPr userDrawn="1"/>
          </p:nvSpPr>
          <p:spPr bwMode="auto">
            <a:xfrm>
              <a:off x="14351000" y="3182938"/>
              <a:ext cx="1050925" cy="522287"/>
            </a:xfrm>
            <a:custGeom>
              <a:avLst/>
              <a:gdLst>
                <a:gd name="T0" fmla="*/ 0 w 662"/>
                <a:gd name="T1" fmla="*/ 329 h 329"/>
                <a:gd name="T2" fmla="*/ 662 w 662"/>
                <a:gd name="T3" fmla="*/ 192 h 329"/>
                <a:gd name="T4" fmla="*/ 410 w 662"/>
                <a:gd name="T5" fmla="*/ 0 h 329"/>
                <a:gd name="T6" fmla="*/ 0 w 662"/>
                <a:gd name="T7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2" h="329">
                  <a:moveTo>
                    <a:pt x="0" y="329"/>
                  </a:moveTo>
                  <a:lnTo>
                    <a:pt x="662" y="192"/>
                  </a:lnTo>
                  <a:lnTo>
                    <a:pt x="410" y="0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6" name="Freeform 165"/>
            <p:cNvSpPr/>
            <p:nvPr userDrawn="1"/>
          </p:nvSpPr>
          <p:spPr bwMode="auto">
            <a:xfrm>
              <a:off x="15401925" y="3487738"/>
              <a:ext cx="171450" cy="328612"/>
            </a:xfrm>
            <a:custGeom>
              <a:avLst/>
              <a:gdLst>
                <a:gd name="T0" fmla="*/ 95 w 108"/>
                <a:gd name="T1" fmla="*/ 207 h 207"/>
                <a:gd name="T2" fmla="*/ 108 w 108"/>
                <a:gd name="T3" fmla="*/ 183 h 207"/>
                <a:gd name="T4" fmla="*/ 0 w 108"/>
                <a:gd name="T5" fmla="*/ 0 h 207"/>
                <a:gd name="T6" fmla="*/ 5 w 108"/>
                <a:gd name="T7" fmla="*/ 207 h 207"/>
                <a:gd name="T8" fmla="*/ 95 w 108"/>
                <a:gd name="T9" fmla="*/ 207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207">
                  <a:moveTo>
                    <a:pt x="95" y="207"/>
                  </a:moveTo>
                  <a:lnTo>
                    <a:pt x="108" y="183"/>
                  </a:lnTo>
                  <a:lnTo>
                    <a:pt x="0" y="0"/>
                  </a:lnTo>
                  <a:lnTo>
                    <a:pt x="5" y="207"/>
                  </a:lnTo>
                  <a:lnTo>
                    <a:pt x="95" y="207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7" name="Freeform 166"/>
            <p:cNvSpPr/>
            <p:nvPr userDrawn="1"/>
          </p:nvSpPr>
          <p:spPr bwMode="auto">
            <a:xfrm>
              <a:off x="13957300" y="2963863"/>
              <a:ext cx="393700" cy="741362"/>
            </a:xfrm>
            <a:custGeom>
              <a:avLst/>
              <a:gdLst>
                <a:gd name="T0" fmla="*/ 0 w 248"/>
                <a:gd name="T1" fmla="*/ 187 h 467"/>
                <a:gd name="T2" fmla="*/ 248 w 248"/>
                <a:gd name="T3" fmla="*/ 467 h 467"/>
                <a:gd name="T4" fmla="*/ 218 w 248"/>
                <a:gd name="T5" fmla="*/ 0 h 467"/>
                <a:gd name="T6" fmla="*/ 0 w 248"/>
                <a:gd name="T7" fmla="*/ 187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8" h="467">
                  <a:moveTo>
                    <a:pt x="0" y="187"/>
                  </a:moveTo>
                  <a:lnTo>
                    <a:pt x="248" y="467"/>
                  </a:lnTo>
                  <a:lnTo>
                    <a:pt x="218" y="0"/>
                  </a:lnTo>
                  <a:lnTo>
                    <a:pt x="0" y="187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8" name="Freeform 167"/>
            <p:cNvSpPr/>
            <p:nvPr userDrawn="1"/>
          </p:nvSpPr>
          <p:spPr bwMode="auto">
            <a:xfrm>
              <a:off x="12801600" y="3225800"/>
              <a:ext cx="115888" cy="95250"/>
            </a:xfrm>
            <a:custGeom>
              <a:avLst/>
              <a:gdLst>
                <a:gd name="T0" fmla="*/ 0 w 73"/>
                <a:gd name="T1" fmla="*/ 0 h 60"/>
                <a:gd name="T2" fmla="*/ 0 w 73"/>
                <a:gd name="T3" fmla="*/ 60 h 60"/>
                <a:gd name="T4" fmla="*/ 10 w 73"/>
                <a:gd name="T5" fmla="*/ 56 h 60"/>
                <a:gd name="T6" fmla="*/ 73 w 73"/>
                <a:gd name="T7" fmla="*/ 31 h 60"/>
                <a:gd name="T8" fmla="*/ 10 w 73"/>
                <a:gd name="T9" fmla="*/ 4 h 60"/>
                <a:gd name="T10" fmla="*/ 0 w 73"/>
                <a:gd name="T1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60">
                  <a:moveTo>
                    <a:pt x="0" y="0"/>
                  </a:moveTo>
                  <a:lnTo>
                    <a:pt x="0" y="60"/>
                  </a:lnTo>
                  <a:lnTo>
                    <a:pt x="10" y="56"/>
                  </a:lnTo>
                  <a:lnTo>
                    <a:pt x="73" y="31"/>
                  </a:lnTo>
                  <a:lnTo>
                    <a:pt x="1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9" name="Freeform 168"/>
            <p:cNvSpPr/>
            <p:nvPr userDrawn="1"/>
          </p:nvSpPr>
          <p:spPr bwMode="auto">
            <a:xfrm>
              <a:off x="12917488" y="2792413"/>
              <a:ext cx="1385888" cy="482600"/>
            </a:xfrm>
            <a:custGeom>
              <a:avLst/>
              <a:gdLst>
                <a:gd name="T0" fmla="*/ 498 w 873"/>
                <a:gd name="T1" fmla="*/ 0 h 304"/>
                <a:gd name="T2" fmla="*/ 351 w 873"/>
                <a:gd name="T3" fmla="*/ 0 h 304"/>
                <a:gd name="T4" fmla="*/ 350 w 873"/>
                <a:gd name="T5" fmla="*/ 0 h 304"/>
                <a:gd name="T6" fmla="*/ 339 w 873"/>
                <a:gd name="T7" fmla="*/ 9 h 304"/>
                <a:gd name="T8" fmla="*/ 0 w 873"/>
                <a:gd name="T9" fmla="*/ 304 h 304"/>
                <a:gd name="T10" fmla="*/ 873 w 873"/>
                <a:gd name="T11" fmla="*/ 108 h 304"/>
                <a:gd name="T12" fmla="*/ 529 w 873"/>
                <a:gd name="T13" fmla="*/ 9 h 304"/>
                <a:gd name="T14" fmla="*/ 498 w 873"/>
                <a:gd name="T15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73" h="304">
                  <a:moveTo>
                    <a:pt x="498" y="0"/>
                  </a:moveTo>
                  <a:lnTo>
                    <a:pt x="351" y="0"/>
                  </a:lnTo>
                  <a:lnTo>
                    <a:pt x="350" y="0"/>
                  </a:lnTo>
                  <a:lnTo>
                    <a:pt x="339" y="9"/>
                  </a:lnTo>
                  <a:lnTo>
                    <a:pt x="0" y="304"/>
                  </a:lnTo>
                  <a:lnTo>
                    <a:pt x="873" y="108"/>
                  </a:lnTo>
                  <a:lnTo>
                    <a:pt x="529" y="9"/>
                  </a:lnTo>
                  <a:lnTo>
                    <a:pt x="498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0" name="Freeform 169"/>
            <p:cNvSpPr/>
            <p:nvPr userDrawn="1"/>
          </p:nvSpPr>
          <p:spPr bwMode="auto">
            <a:xfrm>
              <a:off x="15401925" y="3049588"/>
              <a:ext cx="469900" cy="438150"/>
            </a:xfrm>
            <a:custGeom>
              <a:avLst/>
              <a:gdLst>
                <a:gd name="T0" fmla="*/ 295 w 296"/>
                <a:gd name="T1" fmla="*/ 1 h 276"/>
                <a:gd name="T2" fmla="*/ 0 w 296"/>
                <a:gd name="T3" fmla="*/ 276 h 276"/>
                <a:gd name="T4" fmla="*/ 295 w 296"/>
                <a:gd name="T5" fmla="*/ 143 h 276"/>
                <a:gd name="T6" fmla="*/ 296 w 296"/>
                <a:gd name="T7" fmla="*/ 143 h 276"/>
                <a:gd name="T8" fmla="*/ 296 w 296"/>
                <a:gd name="T9" fmla="*/ 0 h 276"/>
                <a:gd name="T10" fmla="*/ 295 w 296"/>
                <a:gd name="T11" fmla="*/ 1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6" h="276">
                  <a:moveTo>
                    <a:pt x="295" y="1"/>
                  </a:moveTo>
                  <a:lnTo>
                    <a:pt x="0" y="276"/>
                  </a:lnTo>
                  <a:lnTo>
                    <a:pt x="295" y="143"/>
                  </a:lnTo>
                  <a:lnTo>
                    <a:pt x="296" y="143"/>
                  </a:lnTo>
                  <a:lnTo>
                    <a:pt x="296" y="0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1" name="Freeform 170"/>
            <p:cNvSpPr/>
            <p:nvPr userDrawn="1"/>
          </p:nvSpPr>
          <p:spPr bwMode="auto">
            <a:xfrm>
              <a:off x="15001875" y="2792413"/>
              <a:ext cx="400050" cy="695325"/>
            </a:xfrm>
            <a:custGeom>
              <a:avLst/>
              <a:gdLst>
                <a:gd name="T0" fmla="*/ 118 w 252"/>
                <a:gd name="T1" fmla="*/ 9 h 438"/>
                <a:gd name="T2" fmla="*/ 115 w 252"/>
                <a:gd name="T3" fmla="*/ 0 h 438"/>
                <a:gd name="T4" fmla="*/ 108 w 252"/>
                <a:gd name="T5" fmla="*/ 0 h 438"/>
                <a:gd name="T6" fmla="*/ 104 w 252"/>
                <a:gd name="T7" fmla="*/ 9 h 438"/>
                <a:gd name="T8" fmla="*/ 102 w 252"/>
                <a:gd name="T9" fmla="*/ 14 h 438"/>
                <a:gd name="T10" fmla="*/ 0 w 252"/>
                <a:gd name="T11" fmla="*/ 246 h 438"/>
                <a:gd name="T12" fmla="*/ 252 w 252"/>
                <a:gd name="T13" fmla="*/ 438 h 438"/>
                <a:gd name="T14" fmla="*/ 118 w 252"/>
                <a:gd name="T15" fmla="*/ 11 h 438"/>
                <a:gd name="T16" fmla="*/ 118 w 252"/>
                <a:gd name="T17" fmla="*/ 9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2" h="438">
                  <a:moveTo>
                    <a:pt x="118" y="9"/>
                  </a:moveTo>
                  <a:lnTo>
                    <a:pt x="115" y="0"/>
                  </a:lnTo>
                  <a:lnTo>
                    <a:pt x="108" y="0"/>
                  </a:lnTo>
                  <a:lnTo>
                    <a:pt x="104" y="9"/>
                  </a:lnTo>
                  <a:lnTo>
                    <a:pt x="102" y="14"/>
                  </a:lnTo>
                  <a:lnTo>
                    <a:pt x="0" y="246"/>
                  </a:lnTo>
                  <a:lnTo>
                    <a:pt x="252" y="438"/>
                  </a:lnTo>
                  <a:lnTo>
                    <a:pt x="118" y="11"/>
                  </a:lnTo>
                  <a:lnTo>
                    <a:pt x="118" y="9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2" name="Freeform 171"/>
            <p:cNvSpPr/>
            <p:nvPr userDrawn="1"/>
          </p:nvSpPr>
          <p:spPr bwMode="auto">
            <a:xfrm>
              <a:off x="14351000" y="3705225"/>
              <a:ext cx="922338" cy="111125"/>
            </a:xfrm>
            <a:custGeom>
              <a:avLst/>
              <a:gdLst>
                <a:gd name="T0" fmla="*/ 0 w 581"/>
                <a:gd name="T1" fmla="*/ 0 h 70"/>
                <a:gd name="T2" fmla="*/ 179 w 581"/>
                <a:gd name="T3" fmla="*/ 70 h 70"/>
                <a:gd name="T4" fmla="*/ 581 w 581"/>
                <a:gd name="T5" fmla="*/ 70 h 70"/>
                <a:gd name="T6" fmla="*/ 561 w 581"/>
                <a:gd name="T7" fmla="*/ 34 h 70"/>
                <a:gd name="T8" fmla="*/ 0 w 581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1" h="70">
                  <a:moveTo>
                    <a:pt x="0" y="0"/>
                  </a:moveTo>
                  <a:lnTo>
                    <a:pt x="179" y="70"/>
                  </a:lnTo>
                  <a:lnTo>
                    <a:pt x="581" y="70"/>
                  </a:lnTo>
                  <a:lnTo>
                    <a:pt x="561" y="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3" name="Freeform 172"/>
            <p:cNvSpPr/>
            <p:nvPr userDrawn="1"/>
          </p:nvSpPr>
          <p:spPr bwMode="auto">
            <a:xfrm>
              <a:off x="12917488" y="3275013"/>
              <a:ext cx="1433513" cy="541337"/>
            </a:xfrm>
            <a:custGeom>
              <a:avLst/>
              <a:gdLst>
                <a:gd name="T0" fmla="*/ 179 w 903"/>
                <a:gd name="T1" fmla="*/ 336 h 341"/>
                <a:gd name="T2" fmla="*/ 182 w 903"/>
                <a:gd name="T3" fmla="*/ 341 h 341"/>
                <a:gd name="T4" fmla="*/ 243 w 903"/>
                <a:gd name="T5" fmla="*/ 341 h 341"/>
                <a:gd name="T6" fmla="*/ 903 w 903"/>
                <a:gd name="T7" fmla="*/ 271 h 341"/>
                <a:gd name="T8" fmla="*/ 0 w 903"/>
                <a:gd name="T9" fmla="*/ 0 h 341"/>
                <a:gd name="T10" fmla="*/ 179 w 903"/>
                <a:gd name="T11" fmla="*/ 336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3" h="341">
                  <a:moveTo>
                    <a:pt x="179" y="336"/>
                  </a:moveTo>
                  <a:lnTo>
                    <a:pt x="182" y="341"/>
                  </a:lnTo>
                  <a:lnTo>
                    <a:pt x="243" y="341"/>
                  </a:lnTo>
                  <a:lnTo>
                    <a:pt x="903" y="271"/>
                  </a:lnTo>
                  <a:lnTo>
                    <a:pt x="0" y="0"/>
                  </a:lnTo>
                  <a:lnTo>
                    <a:pt x="179" y="336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4" name="Freeform 173"/>
            <p:cNvSpPr/>
            <p:nvPr userDrawn="1"/>
          </p:nvSpPr>
          <p:spPr bwMode="auto">
            <a:xfrm>
              <a:off x="14062075" y="2792413"/>
              <a:ext cx="241300" cy="171450"/>
            </a:xfrm>
            <a:custGeom>
              <a:avLst/>
              <a:gdLst>
                <a:gd name="T0" fmla="*/ 152 w 152"/>
                <a:gd name="T1" fmla="*/ 108 h 108"/>
                <a:gd name="T2" fmla="*/ 133 w 152"/>
                <a:gd name="T3" fmla="*/ 9 h 108"/>
                <a:gd name="T4" fmla="*/ 131 w 152"/>
                <a:gd name="T5" fmla="*/ 0 h 108"/>
                <a:gd name="T6" fmla="*/ 0 w 152"/>
                <a:gd name="T7" fmla="*/ 0 h 108"/>
                <a:gd name="T8" fmla="*/ 13 w 152"/>
                <a:gd name="T9" fmla="*/ 9 h 108"/>
                <a:gd name="T10" fmla="*/ 152 w 152"/>
                <a:gd name="T11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2" h="108">
                  <a:moveTo>
                    <a:pt x="152" y="108"/>
                  </a:moveTo>
                  <a:lnTo>
                    <a:pt x="133" y="9"/>
                  </a:lnTo>
                  <a:lnTo>
                    <a:pt x="131" y="0"/>
                  </a:lnTo>
                  <a:lnTo>
                    <a:pt x="0" y="0"/>
                  </a:lnTo>
                  <a:lnTo>
                    <a:pt x="13" y="9"/>
                  </a:lnTo>
                  <a:lnTo>
                    <a:pt x="152" y="108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5" name="Freeform 174"/>
            <p:cNvSpPr/>
            <p:nvPr userDrawn="1"/>
          </p:nvSpPr>
          <p:spPr bwMode="auto">
            <a:xfrm>
              <a:off x="13903325" y="3136900"/>
              <a:ext cx="395288" cy="400050"/>
            </a:xfrm>
            <a:custGeom>
              <a:avLst/>
              <a:gdLst>
                <a:gd name="T0" fmla="*/ 492 w 825"/>
                <a:gd name="T1" fmla="*/ 0 h 834"/>
                <a:gd name="T2" fmla="*/ 225 w 825"/>
                <a:gd name="T3" fmla="*/ 132 h 834"/>
                <a:gd name="T4" fmla="*/ 225 w 825"/>
                <a:gd name="T5" fmla="*/ 132 h 834"/>
                <a:gd name="T6" fmla="*/ 225 w 825"/>
                <a:gd name="T7" fmla="*/ 132 h 834"/>
                <a:gd name="T8" fmla="*/ 225 w 825"/>
                <a:gd name="T9" fmla="*/ 14 h 834"/>
                <a:gd name="T10" fmla="*/ 0 w 825"/>
                <a:gd name="T11" fmla="*/ 14 h 834"/>
                <a:gd name="T12" fmla="*/ 0 w 825"/>
                <a:gd name="T13" fmla="*/ 834 h 834"/>
                <a:gd name="T14" fmla="*/ 225 w 825"/>
                <a:gd name="T15" fmla="*/ 834 h 834"/>
                <a:gd name="T16" fmla="*/ 225 w 825"/>
                <a:gd name="T17" fmla="*/ 367 h 834"/>
                <a:gd name="T18" fmla="*/ 411 w 825"/>
                <a:gd name="T19" fmla="*/ 194 h 834"/>
                <a:gd name="T20" fmla="*/ 600 w 825"/>
                <a:gd name="T21" fmla="*/ 367 h 834"/>
                <a:gd name="T22" fmla="*/ 600 w 825"/>
                <a:gd name="T23" fmla="*/ 834 h 834"/>
                <a:gd name="T24" fmla="*/ 825 w 825"/>
                <a:gd name="T25" fmla="*/ 834 h 834"/>
                <a:gd name="T26" fmla="*/ 825 w 825"/>
                <a:gd name="T27" fmla="*/ 326 h 834"/>
                <a:gd name="T28" fmla="*/ 492 w 825"/>
                <a:gd name="T29" fmla="*/ 0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25" h="834">
                  <a:moveTo>
                    <a:pt x="492" y="0"/>
                  </a:moveTo>
                  <a:cubicBezTo>
                    <a:pt x="398" y="0"/>
                    <a:pt x="291" y="44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834"/>
                    <a:pt x="0" y="834"/>
                    <a:pt x="0" y="834"/>
                  </a:cubicBezTo>
                  <a:cubicBezTo>
                    <a:pt x="225" y="834"/>
                    <a:pt x="225" y="834"/>
                    <a:pt x="225" y="834"/>
                  </a:cubicBezTo>
                  <a:cubicBezTo>
                    <a:pt x="225" y="367"/>
                    <a:pt x="225" y="367"/>
                    <a:pt x="225" y="367"/>
                  </a:cubicBezTo>
                  <a:cubicBezTo>
                    <a:pt x="225" y="283"/>
                    <a:pt x="290" y="194"/>
                    <a:pt x="411" y="194"/>
                  </a:cubicBezTo>
                  <a:cubicBezTo>
                    <a:pt x="504" y="194"/>
                    <a:pt x="600" y="259"/>
                    <a:pt x="600" y="367"/>
                  </a:cubicBezTo>
                  <a:cubicBezTo>
                    <a:pt x="600" y="834"/>
                    <a:pt x="600" y="834"/>
                    <a:pt x="600" y="834"/>
                  </a:cubicBezTo>
                  <a:cubicBezTo>
                    <a:pt x="825" y="834"/>
                    <a:pt x="825" y="834"/>
                    <a:pt x="825" y="834"/>
                  </a:cubicBezTo>
                  <a:cubicBezTo>
                    <a:pt x="825" y="326"/>
                    <a:pt x="825" y="326"/>
                    <a:pt x="825" y="326"/>
                  </a:cubicBezTo>
                  <a:cubicBezTo>
                    <a:pt x="825" y="137"/>
                    <a:pt x="690" y="0"/>
                    <a:pt x="492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6" name="Freeform 175"/>
            <p:cNvSpPr/>
            <p:nvPr userDrawn="1"/>
          </p:nvSpPr>
          <p:spPr bwMode="auto">
            <a:xfrm>
              <a:off x="14747875" y="3143250"/>
              <a:ext cx="441325" cy="393700"/>
            </a:xfrm>
            <a:custGeom>
              <a:avLst/>
              <a:gdLst>
                <a:gd name="T0" fmla="*/ 200 w 278"/>
                <a:gd name="T1" fmla="*/ 0 h 248"/>
                <a:gd name="T2" fmla="*/ 139 w 278"/>
                <a:gd name="T3" fmla="*/ 169 h 248"/>
                <a:gd name="T4" fmla="*/ 77 w 278"/>
                <a:gd name="T5" fmla="*/ 0 h 248"/>
                <a:gd name="T6" fmla="*/ 0 w 278"/>
                <a:gd name="T7" fmla="*/ 0 h 248"/>
                <a:gd name="T8" fmla="*/ 102 w 278"/>
                <a:gd name="T9" fmla="*/ 248 h 248"/>
                <a:gd name="T10" fmla="*/ 176 w 278"/>
                <a:gd name="T11" fmla="*/ 248 h 248"/>
                <a:gd name="T12" fmla="*/ 278 w 278"/>
                <a:gd name="T13" fmla="*/ 0 h 248"/>
                <a:gd name="T14" fmla="*/ 200 w 278"/>
                <a:gd name="T15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8" h="248">
                  <a:moveTo>
                    <a:pt x="200" y="0"/>
                  </a:moveTo>
                  <a:lnTo>
                    <a:pt x="139" y="169"/>
                  </a:lnTo>
                  <a:lnTo>
                    <a:pt x="77" y="0"/>
                  </a:lnTo>
                  <a:lnTo>
                    <a:pt x="0" y="0"/>
                  </a:lnTo>
                  <a:lnTo>
                    <a:pt x="102" y="248"/>
                  </a:lnTo>
                  <a:lnTo>
                    <a:pt x="176" y="248"/>
                  </a:lnTo>
                  <a:lnTo>
                    <a:pt x="278" y="0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7" name="Freeform 176"/>
            <p:cNvSpPr>
              <a:spLocks noEditPoints="1"/>
            </p:cNvSpPr>
            <p:nvPr userDrawn="1"/>
          </p:nvSpPr>
          <p:spPr bwMode="auto">
            <a:xfrm>
              <a:off x="13454063" y="3136900"/>
              <a:ext cx="409575" cy="406400"/>
            </a:xfrm>
            <a:custGeom>
              <a:avLst/>
              <a:gdLst>
                <a:gd name="T0" fmla="*/ 697 w 856"/>
                <a:gd name="T1" fmla="*/ 582 h 848"/>
                <a:gd name="T2" fmla="*/ 462 w 856"/>
                <a:gd name="T3" fmla="*/ 669 h 848"/>
                <a:gd name="T4" fmla="*/ 280 w 856"/>
                <a:gd name="T5" fmla="*/ 602 h 848"/>
                <a:gd name="T6" fmla="*/ 856 w 856"/>
                <a:gd name="T7" fmla="*/ 363 h 848"/>
                <a:gd name="T8" fmla="*/ 758 w 856"/>
                <a:gd name="T9" fmla="*/ 135 h 848"/>
                <a:gd name="T10" fmla="*/ 434 w 856"/>
                <a:gd name="T11" fmla="*/ 0 h 848"/>
                <a:gd name="T12" fmla="*/ 0 w 856"/>
                <a:gd name="T13" fmla="*/ 424 h 848"/>
                <a:gd name="T14" fmla="*/ 459 w 856"/>
                <a:gd name="T15" fmla="*/ 848 h 848"/>
                <a:gd name="T16" fmla="*/ 840 w 856"/>
                <a:gd name="T17" fmla="*/ 691 h 848"/>
                <a:gd name="T18" fmla="*/ 697 w 856"/>
                <a:gd name="T19" fmla="*/ 582 h 848"/>
                <a:gd name="T20" fmla="*/ 265 w 856"/>
                <a:gd name="T21" fmla="*/ 261 h 848"/>
                <a:gd name="T22" fmla="*/ 438 w 856"/>
                <a:gd name="T23" fmla="*/ 179 h 848"/>
                <a:gd name="T24" fmla="*/ 612 w 856"/>
                <a:gd name="T25" fmla="*/ 294 h 848"/>
                <a:gd name="T26" fmla="*/ 219 w 856"/>
                <a:gd name="T27" fmla="*/ 457 h 848"/>
                <a:gd name="T28" fmla="*/ 265 w 856"/>
                <a:gd name="T29" fmla="*/ 261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6" h="848">
                  <a:moveTo>
                    <a:pt x="697" y="582"/>
                  </a:moveTo>
                  <a:cubicBezTo>
                    <a:pt x="602" y="652"/>
                    <a:pt x="548" y="669"/>
                    <a:pt x="462" y="669"/>
                  </a:cubicBezTo>
                  <a:cubicBezTo>
                    <a:pt x="384" y="669"/>
                    <a:pt x="323" y="645"/>
                    <a:pt x="280" y="602"/>
                  </a:cubicBezTo>
                  <a:cubicBezTo>
                    <a:pt x="856" y="363"/>
                    <a:pt x="856" y="363"/>
                    <a:pt x="856" y="363"/>
                  </a:cubicBezTo>
                  <a:cubicBezTo>
                    <a:pt x="843" y="275"/>
                    <a:pt x="810" y="195"/>
                    <a:pt x="758" y="135"/>
                  </a:cubicBezTo>
                  <a:cubicBezTo>
                    <a:pt x="682" y="47"/>
                    <a:pt x="570" y="0"/>
                    <a:pt x="434" y="0"/>
                  </a:cubicBezTo>
                  <a:cubicBezTo>
                    <a:pt x="186" y="0"/>
                    <a:pt x="0" y="183"/>
                    <a:pt x="0" y="424"/>
                  </a:cubicBezTo>
                  <a:cubicBezTo>
                    <a:pt x="0" y="672"/>
                    <a:pt x="187" y="848"/>
                    <a:pt x="459" y="848"/>
                  </a:cubicBezTo>
                  <a:cubicBezTo>
                    <a:pt x="611" y="848"/>
                    <a:pt x="767" y="776"/>
                    <a:pt x="840" y="691"/>
                  </a:cubicBezTo>
                  <a:lnTo>
                    <a:pt x="697" y="582"/>
                  </a:lnTo>
                  <a:close/>
                  <a:moveTo>
                    <a:pt x="265" y="261"/>
                  </a:moveTo>
                  <a:cubicBezTo>
                    <a:pt x="303" y="210"/>
                    <a:pt x="364" y="179"/>
                    <a:pt x="438" y="179"/>
                  </a:cubicBezTo>
                  <a:cubicBezTo>
                    <a:pt x="519" y="179"/>
                    <a:pt x="581" y="226"/>
                    <a:pt x="612" y="294"/>
                  </a:cubicBezTo>
                  <a:cubicBezTo>
                    <a:pt x="219" y="457"/>
                    <a:pt x="219" y="457"/>
                    <a:pt x="219" y="457"/>
                  </a:cubicBezTo>
                  <a:cubicBezTo>
                    <a:pt x="208" y="374"/>
                    <a:pt x="230" y="308"/>
                    <a:pt x="265" y="2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8" name="Freeform 177"/>
            <p:cNvSpPr/>
            <p:nvPr userDrawn="1"/>
          </p:nvSpPr>
          <p:spPr bwMode="auto">
            <a:xfrm>
              <a:off x="13087350" y="3025775"/>
              <a:ext cx="355600" cy="511175"/>
            </a:xfrm>
            <a:custGeom>
              <a:avLst/>
              <a:gdLst>
                <a:gd name="T0" fmla="*/ 224 w 224"/>
                <a:gd name="T1" fmla="*/ 259 h 322"/>
                <a:gd name="T2" fmla="*/ 69 w 224"/>
                <a:gd name="T3" fmla="*/ 259 h 322"/>
                <a:gd name="T4" fmla="*/ 69 w 224"/>
                <a:gd name="T5" fmla="*/ 0 h 322"/>
                <a:gd name="T6" fmla="*/ 0 w 224"/>
                <a:gd name="T7" fmla="*/ 0 h 322"/>
                <a:gd name="T8" fmla="*/ 0 w 224"/>
                <a:gd name="T9" fmla="*/ 322 h 322"/>
                <a:gd name="T10" fmla="*/ 224 w 224"/>
                <a:gd name="T11" fmla="*/ 322 h 322"/>
                <a:gd name="T12" fmla="*/ 224 w 224"/>
                <a:gd name="T13" fmla="*/ 259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4" h="322">
                  <a:moveTo>
                    <a:pt x="224" y="259"/>
                  </a:moveTo>
                  <a:lnTo>
                    <a:pt x="69" y="259"/>
                  </a:lnTo>
                  <a:lnTo>
                    <a:pt x="69" y="0"/>
                  </a:lnTo>
                  <a:lnTo>
                    <a:pt x="0" y="0"/>
                  </a:lnTo>
                  <a:lnTo>
                    <a:pt x="0" y="322"/>
                  </a:lnTo>
                  <a:lnTo>
                    <a:pt x="224" y="322"/>
                  </a:lnTo>
                  <a:lnTo>
                    <a:pt x="224" y="2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9" name="Freeform 178"/>
            <p:cNvSpPr>
              <a:spLocks noEditPoints="1"/>
            </p:cNvSpPr>
            <p:nvPr userDrawn="1"/>
          </p:nvSpPr>
          <p:spPr bwMode="auto">
            <a:xfrm>
              <a:off x="15173325" y="3136900"/>
              <a:ext cx="422275" cy="406400"/>
            </a:xfrm>
            <a:custGeom>
              <a:avLst/>
              <a:gdLst>
                <a:gd name="T0" fmla="*/ 439 w 881"/>
                <a:gd name="T1" fmla="*/ 848 h 848"/>
                <a:gd name="T2" fmla="*/ 0 w 881"/>
                <a:gd name="T3" fmla="*/ 424 h 848"/>
                <a:gd name="T4" fmla="*/ 442 w 881"/>
                <a:gd name="T5" fmla="*/ 0 h 848"/>
                <a:gd name="T6" fmla="*/ 881 w 881"/>
                <a:gd name="T7" fmla="*/ 424 h 848"/>
                <a:gd name="T8" fmla="*/ 439 w 881"/>
                <a:gd name="T9" fmla="*/ 848 h 848"/>
                <a:gd name="T10" fmla="*/ 439 w 881"/>
                <a:gd name="T11" fmla="*/ 193 h 848"/>
                <a:gd name="T12" fmla="*/ 222 w 881"/>
                <a:gd name="T13" fmla="*/ 424 h 848"/>
                <a:gd name="T14" fmla="*/ 442 w 881"/>
                <a:gd name="T15" fmla="*/ 655 h 848"/>
                <a:gd name="T16" fmla="*/ 659 w 881"/>
                <a:gd name="T17" fmla="*/ 424 h 848"/>
                <a:gd name="T18" fmla="*/ 439 w 881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1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4" y="0"/>
                    <a:pt x="442" y="0"/>
                  </a:cubicBezTo>
                  <a:cubicBezTo>
                    <a:pt x="688" y="0"/>
                    <a:pt x="881" y="184"/>
                    <a:pt x="881" y="424"/>
                  </a:cubicBezTo>
                  <a:cubicBezTo>
                    <a:pt x="881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3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59" y="557"/>
                    <a:pt x="659" y="424"/>
                  </a:cubicBezTo>
                  <a:cubicBezTo>
                    <a:pt x="659" y="295"/>
                    <a:pt x="562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0" name="Freeform 179"/>
            <p:cNvSpPr>
              <a:spLocks noEditPoints="1"/>
            </p:cNvSpPr>
            <p:nvPr userDrawn="1"/>
          </p:nvSpPr>
          <p:spPr bwMode="auto">
            <a:xfrm>
              <a:off x="14341475" y="3136900"/>
              <a:ext cx="422275" cy="406400"/>
            </a:xfrm>
            <a:custGeom>
              <a:avLst/>
              <a:gdLst>
                <a:gd name="T0" fmla="*/ 439 w 882"/>
                <a:gd name="T1" fmla="*/ 848 h 848"/>
                <a:gd name="T2" fmla="*/ 0 w 882"/>
                <a:gd name="T3" fmla="*/ 424 h 848"/>
                <a:gd name="T4" fmla="*/ 442 w 882"/>
                <a:gd name="T5" fmla="*/ 0 h 848"/>
                <a:gd name="T6" fmla="*/ 882 w 882"/>
                <a:gd name="T7" fmla="*/ 424 h 848"/>
                <a:gd name="T8" fmla="*/ 439 w 882"/>
                <a:gd name="T9" fmla="*/ 848 h 848"/>
                <a:gd name="T10" fmla="*/ 439 w 882"/>
                <a:gd name="T11" fmla="*/ 193 h 848"/>
                <a:gd name="T12" fmla="*/ 222 w 882"/>
                <a:gd name="T13" fmla="*/ 424 h 848"/>
                <a:gd name="T14" fmla="*/ 442 w 882"/>
                <a:gd name="T15" fmla="*/ 655 h 848"/>
                <a:gd name="T16" fmla="*/ 660 w 882"/>
                <a:gd name="T17" fmla="*/ 424 h 848"/>
                <a:gd name="T18" fmla="*/ 439 w 882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2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5" y="0"/>
                    <a:pt x="442" y="0"/>
                  </a:cubicBezTo>
                  <a:cubicBezTo>
                    <a:pt x="689" y="0"/>
                    <a:pt x="882" y="184"/>
                    <a:pt x="882" y="424"/>
                  </a:cubicBezTo>
                  <a:cubicBezTo>
                    <a:pt x="882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4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60" y="557"/>
                    <a:pt x="660" y="424"/>
                  </a:cubicBezTo>
                  <a:cubicBezTo>
                    <a:pt x="660" y="295"/>
                    <a:pt x="563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grpSp>
        <p:nvGrpSpPr>
          <p:cNvPr id="80" name="Group 79"/>
          <p:cNvGrpSpPr/>
          <p:nvPr userDrawn="1"/>
        </p:nvGrpSpPr>
        <p:grpSpPr>
          <a:xfrm>
            <a:off x="570712" y="5119163"/>
            <a:ext cx="3076727" cy="280831"/>
            <a:chOff x="146050" y="879475"/>
            <a:chExt cx="12192000" cy="1112838"/>
          </a:xfrm>
          <a:solidFill>
            <a:schemeClr val="accent1"/>
          </a:solidFill>
        </p:grpSpPr>
        <p:sp>
          <p:nvSpPr>
            <p:cNvPr id="64" name="Freeform 15"/>
            <p:cNvSpPr>
              <a:spLocks noEditPoints="1"/>
            </p:cNvSpPr>
            <p:nvPr userDrawn="1"/>
          </p:nvSpPr>
          <p:spPr bwMode="auto">
            <a:xfrm>
              <a:off x="146050" y="935038"/>
              <a:ext cx="952500" cy="1039813"/>
            </a:xfrm>
            <a:custGeom>
              <a:avLst/>
              <a:gdLst>
                <a:gd name="T0" fmla="*/ 0 w 332"/>
                <a:gd name="T1" fmla="*/ 0 h 360"/>
                <a:gd name="T2" fmla="*/ 140 w 332"/>
                <a:gd name="T3" fmla="*/ 0 h 360"/>
                <a:gd name="T4" fmla="*/ 332 w 332"/>
                <a:gd name="T5" fmla="*/ 179 h 360"/>
                <a:gd name="T6" fmla="*/ 332 w 332"/>
                <a:gd name="T7" fmla="*/ 180 h 360"/>
                <a:gd name="T8" fmla="*/ 140 w 332"/>
                <a:gd name="T9" fmla="*/ 360 h 360"/>
                <a:gd name="T10" fmla="*/ 0 w 332"/>
                <a:gd name="T11" fmla="*/ 360 h 360"/>
                <a:gd name="T12" fmla="*/ 0 w 332"/>
                <a:gd name="T13" fmla="*/ 0 h 360"/>
                <a:gd name="T14" fmla="*/ 79 w 332"/>
                <a:gd name="T15" fmla="*/ 71 h 360"/>
                <a:gd name="T16" fmla="*/ 79 w 332"/>
                <a:gd name="T17" fmla="*/ 289 h 360"/>
                <a:gd name="T18" fmla="*/ 140 w 332"/>
                <a:gd name="T19" fmla="*/ 289 h 360"/>
                <a:gd name="T20" fmla="*/ 249 w 332"/>
                <a:gd name="T21" fmla="*/ 181 h 360"/>
                <a:gd name="T22" fmla="*/ 249 w 332"/>
                <a:gd name="T23" fmla="*/ 180 h 360"/>
                <a:gd name="T24" fmla="*/ 140 w 332"/>
                <a:gd name="T25" fmla="*/ 71 h 360"/>
                <a:gd name="T26" fmla="*/ 79 w 332"/>
                <a:gd name="T27" fmla="*/ 71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2" h="360">
                  <a:moveTo>
                    <a:pt x="0" y="0"/>
                  </a:moveTo>
                  <a:cubicBezTo>
                    <a:pt x="140" y="0"/>
                    <a:pt x="140" y="0"/>
                    <a:pt x="140" y="0"/>
                  </a:cubicBezTo>
                  <a:cubicBezTo>
                    <a:pt x="254" y="0"/>
                    <a:pt x="332" y="77"/>
                    <a:pt x="332" y="179"/>
                  </a:cubicBezTo>
                  <a:cubicBezTo>
                    <a:pt x="332" y="180"/>
                    <a:pt x="332" y="180"/>
                    <a:pt x="332" y="180"/>
                  </a:cubicBezTo>
                  <a:cubicBezTo>
                    <a:pt x="332" y="281"/>
                    <a:pt x="254" y="360"/>
                    <a:pt x="140" y="360"/>
                  </a:cubicBezTo>
                  <a:cubicBezTo>
                    <a:pt x="0" y="360"/>
                    <a:pt x="0" y="360"/>
                    <a:pt x="0" y="360"/>
                  </a:cubicBezTo>
                  <a:lnTo>
                    <a:pt x="0" y="0"/>
                  </a:lnTo>
                  <a:close/>
                  <a:moveTo>
                    <a:pt x="79" y="71"/>
                  </a:moveTo>
                  <a:cubicBezTo>
                    <a:pt x="79" y="289"/>
                    <a:pt x="79" y="289"/>
                    <a:pt x="79" y="289"/>
                  </a:cubicBezTo>
                  <a:cubicBezTo>
                    <a:pt x="140" y="289"/>
                    <a:pt x="140" y="289"/>
                    <a:pt x="140" y="289"/>
                  </a:cubicBezTo>
                  <a:cubicBezTo>
                    <a:pt x="205" y="289"/>
                    <a:pt x="249" y="245"/>
                    <a:pt x="249" y="181"/>
                  </a:cubicBezTo>
                  <a:cubicBezTo>
                    <a:pt x="249" y="180"/>
                    <a:pt x="249" y="180"/>
                    <a:pt x="249" y="180"/>
                  </a:cubicBezTo>
                  <a:cubicBezTo>
                    <a:pt x="249" y="116"/>
                    <a:pt x="205" y="71"/>
                    <a:pt x="140" y="71"/>
                  </a:cubicBezTo>
                  <a:lnTo>
                    <a:pt x="79" y="7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5" name="Freeform 16"/>
            <p:cNvSpPr>
              <a:spLocks noEditPoints="1"/>
            </p:cNvSpPr>
            <p:nvPr userDrawn="1"/>
          </p:nvSpPr>
          <p:spPr bwMode="auto">
            <a:xfrm>
              <a:off x="1222375" y="887413"/>
              <a:ext cx="234950" cy="1087438"/>
            </a:xfrm>
            <a:custGeom>
              <a:avLst/>
              <a:gdLst>
                <a:gd name="T0" fmla="*/ 0 w 148"/>
                <a:gd name="T1" fmla="*/ 0 h 685"/>
                <a:gd name="T2" fmla="*/ 148 w 148"/>
                <a:gd name="T3" fmla="*/ 0 h 685"/>
                <a:gd name="T4" fmla="*/ 148 w 148"/>
                <a:gd name="T5" fmla="*/ 128 h 685"/>
                <a:gd name="T6" fmla="*/ 0 w 148"/>
                <a:gd name="T7" fmla="*/ 128 h 685"/>
                <a:gd name="T8" fmla="*/ 0 w 148"/>
                <a:gd name="T9" fmla="*/ 0 h 685"/>
                <a:gd name="T10" fmla="*/ 4 w 148"/>
                <a:gd name="T11" fmla="*/ 182 h 685"/>
                <a:gd name="T12" fmla="*/ 145 w 148"/>
                <a:gd name="T13" fmla="*/ 182 h 685"/>
                <a:gd name="T14" fmla="*/ 145 w 148"/>
                <a:gd name="T15" fmla="*/ 685 h 685"/>
                <a:gd name="T16" fmla="*/ 4 w 148"/>
                <a:gd name="T17" fmla="*/ 685 h 685"/>
                <a:gd name="T18" fmla="*/ 4 w 148"/>
                <a:gd name="T19" fmla="*/ 182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8" h="685">
                  <a:moveTo>
                    <a:pt x="0" y="0"/>
                  </a:moveTo>
                  <a:lnTo>
                    <a:pt x="148" y="0"/>
                  </a:lnTo>
                  <a:lnTo>
                    <a:pt x="148" y="128"/>
                  </a:lnTo>
                  <a:lnTo>
                    <a:pt x="0" y="128"/>
                  </a:lnTo>
                  <a:lnTo>
                    <a:pt x="0" y="0"/>
                  </a:lnTo>
                  <a:close/>
                  <a:moveTo>
                    <a:pt x="4" y="182"/>
                  </a:moveTo>
                  <a:lnTo>
                    <a:pt x="145" y="182"/>
                  </a:lnTo>
                  <a:lnTo>
                    <a:pt x="145" y="685"/>
                  </a:lnTo>
                  <a:lnTo>
                    <a:pt x="4" y="685"/>
                  </a:lnTo>
                  <a:lnTo>
                    <a:pt x="4" y="18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6" name="Freeform 17"/>
            <p:cNvSpPr>
              <a:spLocks noEditPoints="1"/>
            </p:cNvSpPr>
            <p:nvPr userDrawn="1"/>
          </p:nvSpPr>
          <p:spPr bwMode="auto">
            <a:xfrm>
              <a:off x="1549400" y="879475"/>
              <a:ext cx="1065213" cy="1095375"/>
            </a:xfrm>
            <a:custGeom>
              <a:avLst/>
              <a:gdLst>
                <a:gd name="T0" fmla="*/ 33 w 371"/>
                <a:gd name="T1" fmla="*/ 170 h 379"/>
                <a:gd name="T2" fmla="*/ 0 w 371"/>
                <a:gd name="T3" fmla="*/ 170 h 379"/>
                <a:gd name="T4" fmla="*/ 0 w 371"/>
                <a:gd name="T5" fmla="*/ 106 h 379"/>
                <a:gd name="T6" fmla="*/ 33 w 371"/>
                <a:gd name="T7" fmla="*/ 106 h 379"/>
                <a:gd name="T8" fmla="*/ 33 w 371"/>
                <a:gd name="T9" fmla="*/ 88 h 379"/>
                <a:gd name="T10" fmla="*/ 55 w 371"/>
                <a:gd name="T11" fmla="*/ 21 h 379"/>
                <a:gd name="T12" fmla="*/ 118 w 371"/>
                <a:gd name="T13" fmla="*/ 0 h 379"/>
                <a:gd name="T14" fmla="*/ 174 w 371"/>
                <a:gd name="T15" fmla="*/ 7 h 379"/>
                <a:gd name="T16" fmla="*/ 174 w 371"/>
                <a:gd name="T17" fmla="*/ 72 h 379"/>
                <a:gd name="T18" fmla="*/ 138 w 371"/>
                <a:gd name="T19" fmla="*/ 66 h 379"/>
                <a:gd name="T20" fmla="*/ 110 w 371"/>
                <a:gd name="T21" fmla="*/ 95 h 379"/>
                <a:gd name="T22" fmla="*/ 110 w 371"/>
                <a:gd name="T23" fmla="*/ 106 h 379"/>
                <a:gd name="T24" fmla="*/ 173 w 371"/>
                <a:gd name="T25" fmla="*/ 106 h 379"/>
                <a:gd name="T26" fmla="*/ 173 w 371"/>
                <a:gd name="T27" fmla="*/ 170 h 379"/>
                <a:gd name="T28" fmla="*/ 111 w 371"/>
                <a:gd name="T29" fmla="*/ 170 h 379"/>
                <a:gd name="T30" fmla="*/ 111 w 371"/>
                <a:gd name="T31" fmla="*/ 379 h 379"/>
                <a:gd name="T32" fmla="*/ 33 w 371"/>
                <a:gd name="T33" fmla="*/ 379 h 379"/>
                <a:gd name="T34" fmla="*/ 33 w 371"/>
                <a:gd name="T35" fmla="*/ 170 h 379"/>
                <a:gd name="T36" fmla="*/ 230 w 371"/>
                <a:gd name="T37" fmla="*/ 170 h 379"/>
                <a:gd name="T38" fmla="*/ 197 w 371"/>
                <a:gd name="T39" fmla="*/ 170 h 379"/>
                <a:gd name="T40" fmla="*/ 197 w 371"/>
                <a:gd name="T41" fmla="*/ 106 h 379"/>
                <a:gd name="T42" fmla="*/ 230 w 371"/>
                <a:gd name="T43" fmla="*/ 106 h 379"/>
                <a:gd name="T44" fmla="*/ 230 w 371"/>
                <a:gd name="T45" fmla="*/ 88 h 379"/>
                <a:gd name="T46" fmla="*/ 252 w 371"/>
                <a:gd name="T47" fmla="*/ 21 h 379"/>
                <a:gd name="T48" fmla="*/ 315 w 371"/>
                <a:gd name="T49" fmla="*/ 0 h 379"/>
                <a:gd name="T50" fmla="*/ 371 w 371"/>
                <a:gd name="T51" fmla="*/ 7 h 379"/>
                <a:gd name="T52" fmla="*/ 371 w 371"/>
                <a:gd name="T53" fmla="*/ 72 h 379"/>
                <a:gd name="T54" fmla="*/ 335 w 371"/>
                <a:gd name="T55" fmla="*/ 66 h 379"/>
                <a:gd name="T56" fmla="*/ 307 w 371"/>
                <a:gd name="T57" fmla="*/ 95 h 379"/>
                <a:gd name="T58" fmla="*/ 307 w 371"/>
                <a:gd name="T59" fmla="*/ 106 h 379"/>
                <a:gd name="T60" fmla="*/ 370 w 371"/>
                <a:gd name="T61" fmla="*/ 106 h 379"/>
                <a:gd name="T62" fmla="*/ 370 w 371"/>
                <a:gd name="T63" fmla="*/ 170 h 379"/>
                <a:gd name="T64" fmla="*/ 308 w 371"/>
                <a:gd name="T65" fmla="*/ 170 h 379"/>
                <a:gd name="T66" fmla="*/ 308 w 371"/>
                <a:gd name="T67" fmla="*/ 379 h 379"/>
                <a:gd name="T68" fmla="*/ 230 w 371"/>
                <a:gd name="T69" fmla="*/ 379 h 379"/>
                <a:gd name="T70" fmla="*/ 230 w 371"/>
                <a:gd name="T71" fmla="*/ 170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71" h="379">
                  <a:moveTo>
                    <a:pt x="33" y="170"/>
                  </a:moveTo>
                  <a:cubicBezTo>
                    <a:pt x="0" y="170"/>
                    <a:pt x="0" y="170"/>
                    <a:pt x="0" y="170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33" y="106"/>
                    <a:pt x="33" y="106"/>
                    <a:pt x="33" y="106"/>
                  </a:cubicBezTo>
                  <a:cubicBezTo>
                    <a:pt x="33" y="88"/>
                    <a:pt x="33" y="88"/>
                    <a:pt x="33" y="88"/>
                  </a:cubicBezTo>
                  <a:cubicBezTo>
                    <a:pt x="33" y="58"/>
                    <a:pt x="41" y="36"/>
                    <a:pt x="55" y="21"/>
                  </a:cubicBezTo>
                  <a:cubicBezTo>
                    <a:pt x="69" y="7"/>
                    <a:pt x="91" y="0"/>
                    <a:pt x="118" y="0"/>
                  </a:cubicBezTo>
                  <a:cubicBezTo>
                    <a:pt x="143" y="0"/>
                    <a:pt x="160" y="3"/>
                    <a:pt x="174" y="7"/>
                  </a:cubicBezTo>
                  <a:cubicBezTo>
                    <a:pt x="174" y="72"/>
                    <a:pt x="174" y="72"/>
                    <a:pt x="174" y="72"/>
                  </a:cubicBezTo>
                  <a:cubicBezTo>
                    <a:pt x="163" y="68"/>
                    <a:pt x="152" y="66"/>
                    <a:pt x="138" y="66"/>
                  </a:cubicBezTo>
                  <a:cubicBezTo>
                    <a:pt x="120" y="66"/>
                    <a:pt x="110" y="75"/>
                    <a:pt x="110" y="95"/>
                  </a:cubicBezTo>
                  <a:cubicBezTo>
                    <a:pt x="110" y="106"/>
                    <a:pt x="110" y="106"/>
                    <a:pt x="110" y="106"/>
                  </a:cubicBezTo>
                  <a:cubicBezTo>
                    <a:pt x="173" y="106"/>
                    <a:pt x="173" y="106"/>
                    <a:pt x="173" y="106"/>
                  </a:cubicBezTo>
                  <a:cubicBezTo>
                    <a:pt x="173" y="170"/>
                    <a:pt x="173" y="170"/>
                    <a:pt x="173" y="170"/>
                  </a:cubicBezTo>
                  <a:cubicBezTo>
                    <a:pt x="111" y="170"/>
                    <a:pt x="111" y="170"/>
                    <a:pt x="111" y="170"/>
                  </a:cubicBezTo>
                  <a:cubicBezTo>
                    <a:pt x="111" y="379"/>
                    <a:pt x="111" y="379"/>
                    <a:pt x="111" y="379"/>
                  </a:cubicBezTo>
                  <a:cubicBezTo>
                    <a:pt x="33" y="379"/>
                    <a:pt x="33" y="379"/>
                    <a:pt x="33" y="379"/>
                  </a:cubicBezTo>
                  <a:lnTo>
                    <a:pt x="33" y="170"/>
                  </a:lnTo>
                  <a:close/>
                  <a:moveTo>
                    <a:pt x="230" y="170"/>
                  </a:moveTo>
                  <a:cubicBezTo>
                    <a:pt x="197" y="170"/>
                    <a:pt x="197" y="170"/>
                    <a:pt x="197" y="170"/>
                  </a:cubicBezTo>
                  <a:cubicBezTo>
                    <a:pt x="197" y="106"/>
                    <a:pt x="197" y="106"/>
                    <a:pt x="197" y="106"/>
                  </a:cubicBezTo>
                  <a:cubicBezTo>
                    <a:pt x="230" y="106"/>
                    <a:pt x="230" y="106"/>
                    <a:pt x="230" y="106"/>
                  </a:cubicBezTo>
                  <a:cubicBezTo>
                    <a:pt x="230" y="88"/>
                    <a:pt x="230" y="88"/>
                    <a:pt x="230" y="88"/>
                  </a:cubicBezTo>
                  <a:cubicBezTo>
                    <a:pt x="230" y="58"/>
                    <a:pt x="237" y="36"/>
                    <a:pt x="252" y="21"/>
                  </a:cubicBezTo>
                  <a:cubicBezTo>
                    <a:pt x="266" y="7"/>
                    <a:pt x="287" y="0"/>
                    <a:pt x="315" y="0"/>
                  </a:cubicBezTo>
                  <a:cubicBezTo>
                    <a:pt x="340" y="0"/>
                    <a:pt x="356" y="3"/>
                    <a:pt x="371" y="7"/>
                  </a:cubicBezTo>
                  <a:cubicBezTo>
                    <a:pt x="371" y="72"/>
                    <a:pt x="371" y="72"/>
                    <a:pt x="371" y="72"/>
                  </a:cubicBezTo>
                  <a:cubicBezTo>
                    <a:pt x="359" y="68"/>
                    <a:pt x="349" y="66"/>
                    <a:pt x="335" y="66"/>
                  </a:cubicBezTo>
                  <a:cubicBezTo>
                    <a:pt x="317" y="66"/>
                    <a:pt x="307" y="75"/>
                    <a:pt x="307" y="95"/>
                  </a:cubicBezTo>
                  <a:cubicBezTo>
                    <a:pt x="307" y="106"/>
                    <a:pt x="307" y="106"/>
                    <a:pt x="307" y="106"/>
                  </a:cubicBezTo>
                  <a:cubicBezTo>
                    <a:pt x="370" y="106"/>
                    <a:pt x="370" y="106"/>
                    <a:pt x="370" y="106"/>
                  </a:cubicBezTo>
                  <a:cubicBezTo>
                    <a:pt x="370" y="170"/>
                    <a:pt x="370" y="170"/>
                    <a:pt x="370" y="170"/>
                  </a:cubicBezTo>
                  <a:cubicBezTo>
                    <a:pt x="308" y="170"/>
                    <a:pt x="308" y="170"/>
                    <a:pt x="308" y="170"/>
                  </a:cubicBezTo>
                  <a:cubicBezTo>
                    <a:pt x="308" y="379"/>
                    <a:pt x="308" y="379"/>
                    <a:pt x="308" y="379"/>
                  </a:cubicBezTo>
                  <a:cubicBezTo>
                    <a:pt x="230" y="379"/>
                    <a:pt x="230" y="379"/>
                    <a:pt x="230" y="379"/>
                  </a:cubicBezTo>
                  <a:lnTo>
                    <a:pt x="230" y="17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7" name="Freeform 18"/>
            <p:cNvSpPr>
              <a:spLocks noEditPoints="1"/>
            </p:cNvSpPr>
            <p:nvPr userDrawn="1"/>
          </p:nvSpPr>
          <p:spPr bwMode="auto">
            <a:xfrm>
              <a:off x="2622550" y="1162050"/>
              <a:ext cx="777875" cy="830263"/>
            </a:xfrm>
            <a:custGeom>
              <a:avLst/>
              <a:gdLst>
                <a:gd name="T0" fmla="*/ 0 w 271"/>
                <a:gd name="T1" fmla="*/ 145 h 287"/>
                <a:gd name="T2" fmla="*/ 0 w 271"/>
                <a:gd name="T3" fmla="*/ 144 h 287"/>
                <a:gd name="T4" fmla="*/ 136 w 271"/>
                <a:gd name="T5" fmla="*/ 0 h 287"/>
                <a:gd name="T6" fmla="*/ 271 w 271"/>
                <a:gd name="T7" fmla="*/ 150 h 287"/>
                <a:gd name="T8" fmla="*/ 270 w 271"/>
                <a:gd name="T9" fmla="*/ 170 h 287"/>
                <a:gd name="T10" fmla="*/ 77 w 271"/>
                <a:gd name="T11" fmla="*/ 170 h 287"/>
                <a:gd name="T12" fmla="*/ 145 w 271"/>
                <a:gd name="T13" fmla="*/ 225 h 287"/>
                <a:gd name="T14" fmla="*/ 212 w 271"/>
                <a:gd name="T15" fmla="*/ 196 h 287"/>
                <a:gd name="T16" fmla="*/ 257 w 271"/>
                <a:gd name="T17" fmla="*/ 236 h 287"/>
                <a:gd name="T18" fmla="*/ 144 w 271"/>
                <a:gd name="T19" fmla="*/ 287 h 287"/>
                <a:gd name="T20" fmla="*/ 0 w 271"/>
                <a:gd name="T21" fmla="*/ 145 h 287"/>
                <a:gd name="T22" fmla="*/ 194 w 271"/>
                <a:gd name="T23" fmla="*/ 122 h 287"/>
                <a:gd name="T24" fmla="*/ 136 w 271"/>
                <a:gd name="T25" fmla="*/ 63 h 287"/>
                <a:gd name="T26" fmla="*/ 76 w 271"/>
                <a:gd name="T27" fmla="*/ 122 h 287"/>
                <a:gd name="T28" fmla="*/ 194 w 271"/>
                <a:gd name="T29" fmla="*/ 1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1" h="287">
                  <a:moveTo>
                    <a:pt x="0" y="145"/>
                  </a:moveTo>
                  <a:cubicBezTo>
                    <a:pt x="0" y="144"/>
                    <a:pt x="0" y="144"/>
                    <a:pt x="0" y="144"/>
                  </a:cubicBezTo>
                  <a:cubicBezTo>
                    <a:pt x="0" y="65"/>
                    <a:pt x="56" y="0"/>
                    <a:pt x="136" y="0"/>
                  </a:cubicBezTo>
                  <a:cubicBezTo>
                    <a:pt x="228" y="0"/>
                    <a:pt x="271" y="72"/>
                    <a:pt x="271" y="150"/>
                  </a:cubicBezTo>
                  <a:cubicBezTo>
                    <a:pt x="271" y="156"/>
                    <a:pt x="270" y="163"/>
                    <a:pt x="270" y="170"/>
                  </a:cubicBezTo>
                  <a:cubicBezTo>
                    <a:pt x="77" y="170"/>
                    <a:pt x="77" y="170"/>
                    <a:pt x="77" y="170"/>
                  </a:cubicBezTo>
                  <a:cubicBezTo>
                    <a:pt x="85" y="206"/>
                    <a:pt x="110" y="225"/>
                    <a:pt x="145" y="225"/>
                  </a:cubicBezTo>
                  <a:cubicBezTo>
                    <a:pt x="171" y="225"/>
                    <a:pt x="190" y="216"/>
                    <a:pt x="212" y="196"/>
                  </a:cubicBezTo>
                  <a:cubicBezTo>
                    <a:pt x="257" y="236"/>
                    <a:pt x="257" y="236"/>
                    <a:pt x="257" y="236"/>
                  </a:cubicBezTo>
                  <a:cubicBezTo>
                    <a:pt x="231" y="268"/>
                    <a:pt x="194" y="287"/>
                    <a:pt x="144" y="287"/>
                  </a:cubicBezTo>
                  <a:cubicBezTo>
                    <a:pt x="61" y="287"/>
                    <a:pt x="0" y="229"/>
                    <a:pt x="0" y="145"/>
                  </a:cubicBezTo>
                  <a:close/>
                  <a:moveTo>
                    <a:pt x="194" y="122"/>
                  </a:moveTo>
                  <a:cubicBezTo>
                    <a:pt x="190" y="87"/>
                    <a:pt x="169" y="63"/>
                    <a:pt x="136" y="63"/>
                  </a:cubicBezTo>
                  <a:cubicBezTo>
                    <a:pt x="104" y="63"/>
                    <a:pt x="83" y="86"/>
                    <a:pt x="76" y="122"/>
                  </a:cubicBezTo>
                  <a:lnTo>
                    <a:pt x="194" y="12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8" name="Freeform 19"/>
            <p:cNvSpPr/>
            <p:nvPr userDrawn="1"/>
          </p:nvSpPr>
          <p:spPr bwMode="auto">
            <a:xfrm>
              <a:off x="3506788" y="1157288"/>
              <a:ext cx="476250" cy="817563"/>
            </a:xfrm>
            <a:custGeom>
              <a:avLst/>
              <a:gdLst>
                <a:gd name="T0" fmla="*/ 0 w 166"/>
                <a:gd name="T1" fmla="*/ 7 h 283"/>
                <a:gd name="T2" fmla="*/ 78 w 166"/>
                <a:gd name="T3" fmla="*/ 7 h 283"/>
                <a:gd name="T4" fmla="*/ 78 w 166"/>
                <a:gd name="T5" fmla="*/ 63 h 283"/>
                <a:gd name="T6" fmla="*/ 166 w 166"/>
                <a:gd name="T7" fmla="*/ 2 h 283"/>
                <a:gd name="T8" fmla="*/ 166 w 166"/>
                <a:gd name="T9" fmla="*/ 84 h 283"/>
                <a:gd name="T10" fmla="*/ 162 w 166"/>
                <a:gd name="T11" fmla="*/ 84 h 283"/>
                <a:gd name="T12" fmla="*/ 78 w 166"/>
                <a:gd name="T13" fmla="*/ 181 h 283"/>
                <a:gd name="T14" fmla="*/ 78 w 166"/>
                <a:gd name="T15" fmla="*/ 283 h 283"/>
                <a:gd name="T16" fmla="*/ 0 w 166"/>
                <a:gd name="T17" fmla="*/ 283 h 283"/>
                <a:gd name="T18" fmla="*/ 0 w 166"/>
                <a:gd name="T19" fmla="*/ 7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6" h="283">
                  <a:moveTo>
                    <a:pt x="0" y="7"/>
                  </a:moveTo>
                  <a:cubicBezTo>
                    <a:pt x="78" y="7"/>
                    <a:pt x="78" y="7"/>
                    <a:pt x="78" y="7"/>
                  </a:cubicBezTo>
                  <a:cubicBezTo>
                    <a:pt x="78" y="63"/>
                    <a:pt x="78" y="63"/>
                    <a:pt x="78" y="63"/>
                  </a:cubicBezTo>
                  <a:cubicBezTo>
                    <a:pt x="94" y="25"/>
                    <a:pt x="120" y="0"/>
                    <a:pt x="166" y="2"/>
                  </a:cubicBezTo>
                  <a:cubicBezTo>
                    <a:pt x="166" y="84"/>
                    <a:pt x="166" y="84"/>
                    <a:pt x="166" y="84"/>
                  </a:cubicBezTo>
                  <a:cubicBezTo>
                    <a:pt x="162" y="84"/>
                    <a:pt x="162" y="84"/>
                    <a:pt x="162" y="84"/>
                  </a:cubicBezTo>
                  <a:cubicBezTo>
                    <a:pt x="110" y="84"/>
                    <a:pt x="78" y="115"/>
                    <a:pt x="78" y="181"/>
                  </a:cubicBezTo>
                  <a:cubicBezTo>
                    <a:pt x="78" y="283"/>
                    <a:pt x="78" y="283"/>
                    <a:pt x="78" y="283"/>
                  </a:cubicBezTo>
                  <a:cubicBezTo>
                    <a:pt x="0" y="283"/>
                    <a:pt x="0" y="283"/>
                    <a:pt x="0" y="283"/>
                  </a:cubicBezTo>
                  <a:lnTo>
                    <a:pt x="0" y="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9" name="Freeform 20"/>
            <p:cNvSpPr>
              <a:spLocks noEditPoints="1"/>
            </p:cNvSpPr>
            <p:nvPr userDrawn="1"/>
          </p:nvSpPr>
          <p:spPr bwMode="auto">
            <a:xfrm>
              <a:off x="4005263" y="1162050"/>
              <a:ext cx="777875" cy="830263"/>
            </a:xfrm>
            <a:custGeom>
              <a:avLst/>
              <a:gdLst>
                <a:gd name="T0" fmla="*/ 0 w 271"/>
                <a:gd name="T1" fmla="*/ 145 h 287"/>
                <a:gd name="T2" fmla="*/ 0 w 271"/>
                <a:gd name="T3" fmla="*/ 144 h 287"/>
                <a:gd name="T4" fmla="*/ 136 w 271"/>
                <a:gd name="T5" fmla="*/ 0 h 287"/>
                <a:gd name="T6" fmla="*/ 271 w 271"/>
                <a:gd name="T7" fmla="*/ 150 h 287"/>
                <a:gd name="T8" fmla="*/ 270 w 271"/>
                <a:gd name="T9" fmla="*/ 170 h 287"/>
                <a:gd name="T10" fmla="*/ 77 w 271"/>
                <a:gd name="T11" fmla="*/ 170 h 287"/>
                <a:gd name="T12" fmla="*/ 145 w 271"/>
                <a:gd name="T13" fmla="*/ 225 h 287"/>
                <a:gd name="T14" fmla="*/ 212 w 271"/>
                <a:gd name="T15" fmla="*/ 196 h 287"/>
                <a:gd name="T16" fmla="*/ 257 w 271"/>
                <a:gd name="T17" fmla="*/ 236 h 287"/>
                <a:gd name="T18" fmla="*/ 144 w 271"/>
                <a:gd name="T19" fmla="*/ 287 h 287"/>
                <a:gd name="T20" fmla="*/ 0 w 271"/>
                <a:gd name="T21" fmla="*/ 145 h 287"/>
                <a:gd name="T22" fmla="*/ 194 w 271"/>
                <a:gd name="T23" fmla="*/ 122 h 287"/>
                <a:gd name="T24" fmla="*/ 136 w 271"/>
                <a:gd name="T25" fmla="*/ 63 h 287"/>
                <a:gd name="T26" fmla="*/ 76 w 271"/>
                <a:gd name="T27" fmla="*/ 122 h 287"/>
                <a:gd name="T28" fmla="*/ 194 w 271"/>
                <a:gd name="T29" fmla="*/ 1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1" h="287">
                  <a:moveTo>
                    <a:pt x="0" y="145"/>
                  </a:moveTo>
                  <a:cubicBezTo>
                    <a:pt x="0" y="144"/>
                    <a:pt x="0" y="144"/>
                    <a:pt x="0" y="144"/>
                  </a:cubicBezTo>
                  <a:cubicBezTo>
                    <a:pt x="0" y="65"/>
                    <a:pt x="56" y="0"/>
                    <a:pt x="136" y="0"/>
                  </a:cubicBezTo>
                  <a:cubicBezTo>
                    <a:pt x="228" y="0"/>
                    <a:pt x="271" y="72"/>
                    <a:pt x="271" y="150"/>
                  </a:cubicBezTo>
                  <a:cubicBezTo>
                    <a:pt x="271" y="156"/>
                    <a:pt x="270" y="163"/>
                    <a:pt x="270" y="170"/>
                  </a:cubicBezTo>
                  <a:cubicBezTo>
                    <a:pt x="77" y="170"/>
                    <a:pt x="77" y="170"/>
                    <a:pt x="77" y="170"/>
                  </a:cubicBezTo>
                  <a:cubicBezTo>
                    <a:pt x="85" y="206"/>
                    <a:pt x="110" y="225"/>
                    <a:pt x="145" y="225"/>
                  </a:cubicBezTo>
                  <a:cubicBezTo>
                    <a:pt x="171" y="225"/>
                    <a:pt x="190" y="216"/>
                    <a:pt x="212" y="196"/>
                  </a:cubicBezTo>
                  <a:cubicBezTo>
                    <a:pt x="257" y="236"/>
                    <a:pt x="257" y="236"/>
                    <a:pt x="257" y="236"/>
                  </a:cubicBezTo>
                  <a:cubicBezTo>
                    <a:pt x="231" y="268"/>
                    <a:pt x="194" y="287"/>
                    <a:pt x="144" y="287"/>
                  </a:cubicBezTo>
                  <a:cubicBezTo>
                    <a:pt x="61" y="287"/>
                    <a:pt x="0" y="229"/>
                    <a:pt x="0" y="145"/>
                  </a:cubicBezTo>
                  <a:close/>
                  <a:moveTo>
                    <a:pt x="194" y="122"/>
                  </a:moveTo>
                  <a:cubicBezTo>
                    <a:pt x="190" y="87"/>
                    <a:pt x="169" y="63"/>
                    <a:pt x="136" y="63"/>
                  </a:cubicBezTo>
                  <a:cubicBezTo>
                    <a:pt x="104" y="63"/>
                    <a:pt x="83" y="86"/>
                    <a:pt x="76" y="122"/>
                  </a:cubicBezTo>
                  <a:lnTo>
                    <a:pt x="194" y="12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0" name="Freeform 21"/>
            <p:cNvSpPr/>
            <p:nvPr userDrawn="1"/>
          </p:nvSpPr>
          <p:spPr bwMode="auto">
            <a:xfrm>
              <a:off x="4889500" y="1162050"/>
              <a:ext cx="725488" cy="812800"/>
            </a:xfrm>
            <a:custGeom>
              <a:avLst/>
              <a:gdLst>
                <a:gd name="T0" fmla="*/ 0 w 253"/>
                <a:gd name="T1" fmla="*/ 5 h 281"/>
                <a:gd name="T2" fmla="*/ 78 w 253"/>
                <a:gd name="T3" fmla="*/ 5 h 281"/>
                <a:gd name="T4" fmla="*/ 78 w 253"/>
                <a:gd name="T5" fmla="*/ 44 h 281"/>
                <a:gd name="T6" fmla="*/ 159 w 253"/>
                <a:gd name="T7" fmla="*/ 0 h 281"/>
                <a:gd name="T8" fmla="*/ 253 w 253"/>
                <a:gd name="T9" fmla="*/ 102 h 281"/>
                <a:gd name="T10" fmla="*/ 253 w 253"/>
                <a:gd name="T11" fmla="*/ 281 h 281"/>
                <a:gd name="T12" fmla="*/ 175 w 253"/>
                <a:gd name="T13" fmla="*/ 281 h 281"/>
                <a:gd name="T14" fmla="*/ 175 w 253"/>
                <a:gd name="T15" fmla="*/ 127 h 281"/>
                <a:gd name="T16" fmla="*/ 127 w 253"/>
                <a:gd name="T17" fmla="*/ 71 h 281"/>
                <a:gd name="T18" fmla="*/ 78 w 253"/>
                <a:gd name="T19" fmla="*/ 127 h 281"/>
                <a:gd name="T20" fmla="*/ 78 w 253"/>
                <a:gd name="T21" fmla="*/ 281 h 281"/>
                <a:gd name="T22" fmla="*/ 0 w 253"/>
                <a:gd name="T23" fmla="*/ 281 h 281"/>
                <a:gd name="T24" fmla="*/ 0 w 253"/>
                <a:gd name="T25" fmla="*/ 5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3" h="281">
                  <a:moveTo>
                    <a:pt x="0" y="5"/>
                  </a:moveTo>
                  <a:cubicBezTo>
                    <a:pt x="78" y="5"/>
                    <a:pt x="78" y="5"/>
                    <a:pt x="78" y="5"/>
                  </a:cubicBezTo>
                  <a:cubicBezTo>
                    <a:pt x="78" y="44"/>
                    <a:pt x="78" y="44"/>
                    <a:pt x="78" y="44"/>
                  </a:cubicBezTo>
                  <a:cubicBezTo>
                    <a:pt x="96" y="21"/>
                    <a:pt x="120" y="0"/>
                    <a:pt x="159" y="0"/>
                  </a:cubicBezTo>
                  <a:cubicBezTo>
                    <a:pt x="218" y="0"/>
                    <a:pt x="253" y="39"/>
                    <a:pt x="253" y="102"/>
                  </a:cubicBezTo>
                  <a:cubicBezTo>
                    <a:pt x="253" y="281"/>
                    <a:pt x="253" y="281"/>
                    <a:pt x="253" y="281"/>
                  </a:cubicBezTo>
                  <a:cubicBezTo>
                    <a:pt x="175" y="281"/>
                    <a:pt x="175" y="281"/>
                    <a:pt x="175" y="281"/>
                  </a:cubicBezTo>
                  <a:cubicBezTo>
                    <a:pt x="175" y="127"/>
                    <a:pt x="175" y="127"/>
                    <a:pt x="175" y="127"/>
                  </a:cubicBezTo>
                  <a:cubicBezTo>
                    <a:pt x="175" y="90"/>
                    <a:pt x="157" y="71"/>
                    <a:pt x="127" y="71"/>
                  </a:cubicBezTo>
                  <a:cubicBezTo>
                    <a:pt x="97" y="71"/>
                    <a:pt x="78" y="90"/>
                    <a:pt x="78" y="127"/>
                  </a:cubicBezTo>
                  <a:cubicBezTo>
                    <a:pt x="78" y="281"/>
                    <a:pt x="78" y="281"/>
                    <a:pt x="78" y="281"/>
                  </a:cubicBezTo>
                  <a:cubicBezTo>
                    <a:pt x="0" y="281"/>
                    <a:pt x="0" y="281"/>
                    <a:pt x="0" y="281"/>
                  </a:cubicBezTo>
                  <a:lnTo>
                    <a:pt x="0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1" name="Freeform 22"/>
            <p:cNvSpPr/>
            <p:nvPr userDrawn="1"/>
          </p:nvSpPr>
          <p:spPr bwMode="auto">
            <a:xfrm>
              <a:off x="5692775" y="974725"/>
              <a:ext cx="504825" cy="1014413"/>
            </a:xfrm>
            <a:custGeom>
              <a:avLst/>
              <a:gdLst>
                <a:gd name="T0" fmla="*/ 33 w 176"/>
                <a:gd name="T1" fmla="*/ 268 h 351"/>
                <a:gd name="T2" fmla="*/ 33 w 176"/>
                <a:gd name="T3" fmla="*/ 137 h 351"/>
                <a:gd name="T4" fmla="*/ 0 w 176"/>
                <a:gd name="T5" fmla="*/ 137 h 351"/>
                <a:gd name="T6" fmla="*/ 0 w 176"/>
                <a:gd name="T7" fmla="*/ 70 h 351"/>
                <a:gd name="T8" fmla="*/ 33 w 176"/>
                <a:gd name="T9" fmla="*/ 70 h 351"/>
                <a:gd name="T10" fmla="*/ 33 w 176"/>
                <a:gd name="T11" fmla="*/ 0 h 351"/>
                <a:gd name="T12" fmla="*/ 111 w 176"/>
                <a:gd name="T13" fmla="*/ 0 h 351"/>
                <a:gd name="T14" fmla="*/ 111 w 176"/>
                <a:gd name="T15" fmla="*/ 70 h 351"/>
                <a:gd name="T16" fmla="*/ 176 w 176"/>
                <a:gd name="T17" fmla="*/ 70 h 351"/>
                <a:gd name="T18" fmla="*/ 176 w 176"/>
                <a:gd name="T19" fmla="*/ 137 h 351"/>
                <a:gd name="T20" fmla="*/ 111 w 176"/>
                <a:gd name="T21" fmla="*/ 137 h 351"/>
                <a:gd name="T22" fmla="*/ 111 w 176"/>
                <a:gd name="T23" fmla="*/ 255 h 351"/>
                <a:gd name="T24" fmla="*/ 137 w 176"/>
                <a:gd name="T25" fmla="*/ 282 h 351"/>
                <a:gd name="T26" fmla="*/ 175 w 176"/>
                <a:gd name="T27" fmla="*/ 272 h 351"/>
                <a:gd name="T28" fmla="*/ 175 w 176"/>
                <a:gd name="T29" fmla="*/ 335 h 351"/>
                <a:gd name="T30" fmla="*/ 113 w 176"/>
                <a:gd name="T31" fmla="*/ 351 h 351"/>
                <a:gd name="T32" fmla="*/ 33 w 176"/>
                <a:gd name="T33" fmla="*/ 268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6" h="351">
                  <a:moveTo>
                    <a:pt x="33" y="268"/>
                  </a:moveTo>
                  <a:cubicBezTo>
                    <a:pt x="33" y="137"/>
                    <a:pt x="33" y="137"/>
                    <a:pt x="33" y="137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33" y="70"/>
                    <a:pt x="33" y="70"/>
                    <a:pt x="33" y="7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11" y="70"/>
                    <a:pt x="111" y="70"/>
                    <a:pt x="111" y="70"/>
                  </a:cubicBezTo>
                  <a:cubicBezTo>
                    <a:pt x="176" y="70"/>
                    <a:pt x="176" y="70"/>
                    <a:pt x="176" y="70"/>
                  </a:cubicBezTo>
                  <a:cubicBezTo>
                    <a:pt x="176" y="137"/>
                    <a:pt x="176" y="137"/>
                    <a:pt x="176" y="137"/>
                  </a:cubicBezTo>
                  <a:cubicBezTo>
                    <a:pt x="111" y="137"/>
                    <a:pt x="111" y="137"/>
                    <a:pt x="111" y="137"/>
                  </a:cubicBezTo>
                  <a:cubicBezTo>
                    <a:pt x="111" y="255"/>
                    <a:pt x="111" y="255"/>
                    <a:pt x="111" y="255"/>
                  </a:cubicBezTo>
                  <a:cubicBezTo>
                    <a:pt x="111" y="273"/>
                    <a:pt x="119" y="282"/>
                    <a:pt x="137" y="282"/>
                  </a:cubicBezTo>
                  <a:cubicBezTo>
                    <a:pt x="151" y="282"/>
                    <a:pt x="164" y="278"/>
                    <a:pt x="175" y="272"/>
                  </a:cubicBezTo>
                  <a:cubicBezTo>
                    <a:pt x="175" y="335"/>
                    <a:pt x="175" y="335"/>
                    <a:pt x="175" y="335"/>
                  </a:cubicBezTo>
                  <a:cubicBezTo>
                    <a:pt x="159" y="345"/>
                    <a:pt x="140" y="351"/>
                    <a:pt x="113" y="351"/>
                  </a:cubicBezTo>
                  <a:cubicBezTo>
                    <a:pt x="66" y="351"/>
                    <a:pt x="33" y="332"/>
                    <a:pt x="33" y="26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2" name="Freeform 23"/>
            <p:cNvSpPr>
              <a:spLocks noEditPoints="1"/>
            </p:cNvSpPr>
            <p:nvPr userDrawn="1"/>
          </p:nvSpPr>
          <p:spPr bwMode="auto">
            <a:xfrm>
              <a:off x="6694488" y="887413"/>
              <a:ext cx="234950" cy="1087438"/>
            </a:xfrm>
            <a:custGeom>
              <a:avLst/>
              <a:gdLst>
                <a:gd name="T0" fmla="*/ 0 w 148"/>
                <a:gd name="T1" fmla="*/ 0 h 685"/>
                <a:gd name="T2" fmla="*/ 148 w 148"/>
                <a:gd name="T3" fmla="*/ 0 h 685"/>
                <a:gd name="T4" fmla="*/ 148 w 148"/>
                <a:gd name="T5" fmla="*/ 128 h 685"/>
                <a:gd name="T6" fmla="*/ 0 w 148"/>
                <a:gd name="T7" fmla="*/ 128 h 685"/>
                <a:gd name="T8" fmla="*/ 0 w 148"/>
                <a:gd name="T9" fmla="*/ 0 h 685"/>
                <a:gd name="T10" fmla="*/ 3 w 148"/>
                <a:gd name="T11" fmla="*/ 182 h 685"/>
                <a:gd name="T12" fmla="*/ 144 w 148"/>
                <a:gd name="T13" fmla="*/ 182 h 685"/>
                <a:gd name="T14" fmla="*/ 144 w 148"/>
                <a:gd name="T15" fmla="*/ 685 h 685"/>
                <a:gd name="T16" fmla="*/ 3 w 148"/>
                <a:gd name="T17" fmla="*/ 685 h 685"/>
                <a:gd name="T18" fmla="*/ 3 w 148"/>
                <a:gd name="T19" fmla="*/ 182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8" h="685">
                  <a:moveTo>
                    <a:pt x="0" y="0"/>
                  </a:moveTo>
                  <a:lnTo>
                    <a:pt x="148" y="0"/>
                  </a:lnTo>
                  <a:lnTo>
                    <a:pt x="148" y="128"/>
                  </a:lnTo>
                  <a:lnTo>
                    <a:pt x="0" y="128"/>
                  </a:lnTo>
                  <a:lnTo>
                    <a:pt x="0" y="0"/>
                  </a:lnTo>
                  <a:close/>
                  <a:moveTo>
                    <a:pt x="3" y="182"/>
                  </a:moveTo>
                  <a:lnTo>
                    <a:pt x="144" y="182"/>
                  </a:lnTo>
                  <a:lnTo>
                    <a:pt x="144" y="685"/>
                  </a:lnTo>
                  <a:lnTo>
                    <a:pt x="3" y="685"/>
                  </a:lnTo>
                  <a:lnTo>
                    <a:pt x="3" y="18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3" name="Freeform 24"/>
            <p:cNvSpPr/>
            <p:nvPr userDrawn="1"/>
          </p:nvSpPr>
          <p:spPr bwMode="auto">
            <a:xfrm>
              <a:off x="7013575" y="1165225"/>
              <a:ext cx="644525" cy="823913"/>
            </a:xfrm>
            <a:custGeom>
              <a:avLst/>
              <a:gdLst>
                <a:gd name="T0" fmla="*/ 0 w 225"/>
                <a:gd name="T1" fmla="*/ 244 h 285"/>
                <a:gd name="T2" fmla="*/ 34 w 225"/>
                <a:gd name="T3" fmla="*/ 192 h 285"/>
                <a:gd name="T4" fmla="*/ 121 w 225"/>
                <a:gd name="T5" fmla="*/ 225 h 285"/>
                <a:gd name="T6" fmla="*/ 154 w 225"/>
                <a:gd name="T7" fmla="*/ 205 h 285"/>
                <a:gd name="T8" fmla="*/ 154 w 225"/>
                <a:gd name="T9" fmla="*/ 203 h 285"/>
                <a:gd name="T10" fmla="*/ 97 w 225"/>
                <a:gd name="T11" fmla="*/ 172 h 285"/>
                <a:gd name="T12" fmla="*/ 14 w 225"/>
                <a:gd name="T13" fmla="*/ 89 h 285"/>
                <a:gd name="T14" fmla="*/ 14 w 225"/>
                <a:gd name="T15" fmla="*/ 88 h 285"/>
                <a:gd name="T16" fmla="*/ 115 w 225"/>
                <a:gd name="T17" fmla="*/ 0 h 285"/>
                <a:gd name="T18" fmla="*/ 218 w 225"/>
                <a:gd name="T19" fmla="*/ 32 h 285"/>
                <a:gd name="T20" fmla="*/ 188 w 225"/>
                <a:gd name="T21" fmla="*/ 86 h 285"/>
                <a:gd name="T22" fmla="*/ 114 w 225"/>
                <a:gd name="T23" fmla="*/ 60 h 285"/>
                <a:gd name="T24" fmla="*/ 85 w 225"/>
                <a:gd name="T25" fmla="*/ 79 h 285"/>
                <a:gd name="T26" fmla="*/ 85 w 225"/>
                <a:gd name="T27" fmla="*/ 80 h 285"/>
                <a:gd name="T28" fmla="*/ 141 w 225"/>
                <a:gd name="T29" fmla="*/ 113 h 285"/>
                <a:gd name="T30" fmla="*/ 225 w 225"/>
                <a:gd name="T31" fmla="*/ 195 h 285"/>
                <a:gd name="T32" fmla="*/ 225 w 225"/>
                <a:gd name="T33" fmla="*/ 196 h 285"/>
                <a:gd name="T34" fmla="*/ 119 w 225"/>
                <a:gd name="T35" fmla="*/ 285 h 285"/>
                <a:gd name="T36" fmla="*/ 0 w 225"/>
                <a:gd name="T37" fmla="*/ 244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5" h="285">
                  <a:moveTo>
                    <a:pt x="0" y="244"/>
                  </a:moveTo>
                  <a:cubicBezTo>
                    <a:pt x="34" y="192"/>
                    <a:pt x="34" y="192"/>
                    <a:pt x="34" y="192"/>
                  </a:cubicBezTo>
                  <a:cubicBezTo>
                    <a:pt x="64" y="214"/>
                    <a:pt x="95" y="225"/>
                    <a:pt x="121" y="225"/>
                  </a:cubicBezTo>
                  <a:cubicBezTo>
                    <a:pt x="144" y="225"/>
                    <a:pt x="154" y="217"/>
                    <a:pt x="154" y="205"/>
                  </a:cubicBezTo>
                  <a:cubicBezTo>
                    <a:pt x="154" y="203"/>
                    <a:pt x="154" y="203"/>
                    <a:pt x="154" y="203"/>
                  </a:cubicBezTo>
                  <a:cubicBezTo>
                    <a:pt x="154" y="186"/>
                    <a:pt x="127" y="181"/>
                    <a:pt x="97" y="172"/>
                  </a:cubicBezTo>
                  <a:cubicBezTo>
                    <a:pt x="58" y="160"/>
                    <a:pt x="14" y="142"/>
                    <a:pt x="14" y="89"/>
                  </a:cubicBezTo>
                  <a:cubicBezTo>
                    <a:pt x="14" y="88"/>
                    <a:pt x="14" y="88"/>
                    <a:pt x="14" y="88"/>
                  </a:cubicBezTo>
                  <a:cubicBezTo>
                    <a:pt x="14" y="31"/>
                    <a:pt x="60" y="0"/>
                    <a:pt x="115" y="0"/>
                  </a:cubicBezTo>
                  <a:cubicBezTo>
                    <a:pt x="150" y="0"/>
                    <a:pt x="188" y="12"/>
                    <a:pt x="218" y="32"/>
                  </a:cubicBezTo>
                  <a:cubicBezTo>
                    <a:pt x="188" y="86"/>
                    <a:pt x="188" y="86"/>
                    <a:pt x="188" y="86"/>
                  </a:cubicBezTo>
                  <a:cubicBezTo>
                    <a:pt x="161" y="70"/>
                    <a:pt x="134" y="60"/>
                    <a:pt x="114" y="60"/>
                  </a:cubicBezTo>
                  <a:cubicBezTo>
                    <a:pt x="95" y="60"/>
                    <a:pt x="85" y="69"/>
                    <a:pt x="85" y="79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5" y="96"/>
                    <a:pt x="111" y="103"/>
                    <a:pt x="141" y="113"/>
                  </a:cubicBezTo>
                  <a:cubicBezTo>
                    <a:pt x="180" y="126"/>
                    <a:pt x="225" y="145"/>
                    <a:pt x="225" y="195"/>
                  </a:cubicBezTo>
                  <a:cubicBezTo>
                    <a:pt x="225" y="196"/>
                    <a:pt x="225" y="196"/>
                    <a:pt x="225" y="196"/>
                  </a:cubicBezTo>
                  <a:cubicBezTo>
                    <a:pt x="225" y="258"/>
                    <a:pt x="179" y="285"/>
                    <a:pt x="119" y="285"/>
                  </a:cubicBezTo>
                  <a:cubicBezTo>
                    <a:pt x="80" y="285"/>
                    <a:pt x="37" y="272"/>
                    <a:pt x="0" y="2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4" name="Freeform 25"/>
            <p:cNvSpPr>
              <a:spLocks noEditPoints="1"/>
            </p:cNvSpPr>
            <p:nvPr userDrawn="1"/>
          </p:nvSpPr>
          <p:spPr bwMode="auto">
            <a:xfrm>
              <a:off x="8143875" y="887413"/>
              <a:ext cx="831850" cy="1101725"/>
            </a:xfrm>
            <a:custGeom>
              <a:avLst/>
              <a:gdLst>
                <a:gd name="T0" fmla="*/ 78 w 290"/>
                <a:gd name="T1" fmla="*/ 340 h 381"/>
                <a:gd name="T2" fmla="*/ 78 w 290"/>
                <a:gd name="T3" fmla="*/ 376 h 381"/>
                <a:gd name="T4" fmla="*/ 0 w 290"/>
                <a:gd name="T5" fmla="*/ 376 h 381"/>
                <a:gd name="T6" fmla="*/ 0 w 290"/>
                <a:gd name="T7" fmla="*/ 0 h 381"/>
                <a:gd name="T8" fmla="*/ 78 w 290"/>
                <a:gd name="T9" fmla="*/ 0 h 381"/>
                <a:gd name="T10" fmla="*/ 78 w 290"/>
                <a:gd name="T11" fmla="*/ 140 h 381"/>
                <a:gd name="T12" fmla="*/ 164 w 290"/>
                <a:gd name="T13" fmla="*/ 95 h 381"/>
                <a:gd name="T14" fmla="*/ 290 w 290"/>
                <a:gd name="T15" fmla="*/ 238 h 381"/>
                <a:gd name="T16" fmla="*/ 290 w 290"/>
                <a:gd name="T17" fmla="*/ 239 h 381"/>
                <a:gd name="T18" fmla="*/ 164 w 290"/>
                <a:gd name="T19" fmla="*/ 381 h 381"/>
                <a:gd name="T20" fmla="*/ 78 w 290"/>
                <a:gd name="T21" fmla="*/ 340 h 381"/>
                <a:gd name="T22" fmla="*/ 212 w 290"/>
                <a:gd name="T23" fmla="*/ 239 h 381"/>
                <a:gd name="T24" fmla="*/ 212 w 290"/>
                <a:gd name="T25" fmla="*/ 238 h 381"/>
                <a:gd name="T26" fmla="*/ 144 w 290"/>
                <a:gd name="T27" fmla="*/ 161 h 381"/>
                <a:gd name="T28" fmla="*/ 77 w 290"/>
                <a:gd name="T29" fmla="*/ 238 h 381"/>
                <a:gd name="T30" fmla="*/ 77 w 290"/>
                <a:gd name="T31" fmla="*/ 239 h 381"/>
                <a:gd name="T32" fmla="*/ 144 w 290"/>
                <a:gd name="T33" fmla="*/ 315 h 381"/>
                <a:gd name="T34" fmla="*/ 212 w 290"/>
                <a:gd name="T35" fmla="*/ 239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0" h="381">
                  <a:moveTo>
                    <a:pt x="78" y="340"/>
                  </a:moveTo>
                  <a:cubicBezTo>
                    <a:pt x="78" y="376"/>
                    <a:pt x="78" y="376"/>
                    <a:pt x="78" y="376"/>
                  </a:cubicBezTo>
                  <a:cubicBezTo>
                    <a:pt x="0" y="376"/>
                    <a:pt x="0" y="376"/>
                    <a:pt x="0" y="37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97" y="114"/>
                    <a:pt x="123" y="95"/>
                    <a:pt x="164" y="95"/>
                  </a:cubicBezTo>
                  <a:cubicBezTo>
                    <a:pt x="229" y="95"/>
                    <a:pt x="290" y="145"/>
                    <a:pt x="290" y="238"/>
                  </a:cubicBezTo>
                  <a:cubicBezTo>
                    <a:pt x="290" y="239"/>
                    <a:pt x="290" y="239"/>
                    <a:pt x="290" y="239"/>
                  </a:cubicBezTo>
                  <a:cubicBezTo>
                    <a:pt x="290" y="331"/>
                    <a:pt x="230" y="381"/>
                    <a:pt x="164" y="381"/>
                  </a:cubicBezTo>
                  <a:cubicBezTo>
                    <a:pt x="122" y="381"/>
                    <a:pt x="97" y="362"/>
                    <a:pt x="78" y="340"/>
                  </a:cubicBezTo>
                  <a:close/>
                  <a:moveTo>
                    <a:pt x="212" y="239"/>
                  </a:moveTo>
                  <a:cubicBezTo>
                    <a:pt x="212" y="238"/>
                    <a:pt x="212" y="238"/>
                    <a:pt x="212" y="238"/>
                  </a:cubicBezTo>
                  <a:cubicBezTo>
                    <a:pt x="212" y="192"/>
                    <a:pt x="181" y="161"/>
                    <a:pt x="144" y="161"/>
                  </a:cubicBezTo>
                  <a:cubicBezTo>
                    <a:pt x="108" y="161"/>
                    <a:pt x="77" y="192"/>
                    <a:pt x="77" y="238"/>
                  </a:cubicBezTo>
                  <a:cubicBezTo>
                    <a:pt x="77" y="239"/>
                    <a:pt x="77" y="239"/>
                    <a:pt x="77" y="239"/>
                  </a:cubicBezTo>
                  <a:cubicBezTo>
                    <a:pt x="77" y="285"/>
                    <a:pt x="108" y="315"/>
                    <a:pt x="144" y="315"/>
                  </a:cubicBezTo>
                  <a:cubicBezTo>
                    <a:pt x="181" y="315"/>
                    <a:pt x="212" y="285"/>
                    <a:pt x="212" y="2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5" name="Freeform 26"/>
            <p:cNvSpPr>
              <a:spLocks noEditPoints="1"/>
            </p:cNvSpPr>
            <p:nvPr userDrawn="1"/>
          </p:nvSpPr>
          <p:spPr bwMode="auto">
            <a:xfrm>
              <a:off x="9040813" y="1162050"/>
              <a:ext cx="777875" cy="830263"/>
            </a:xfrm>
            <a:custGeom>
              <a:avLst/>
              <a:gdLst>
                <a:gd name="T0" fmla="*/ 0 w 271"/>
                <a:gd name="T1" fmla="*/ 145 h 287"/>
                <a:gd name="T2" fmla="*/ 0 w 271"/>
                <a:gd name="T3" fmla="*/ 144 h 287"/>
                <a:gd name="T4" fmla="*/ 137 w 271"/>
                <a:gd name="T5" fmla="*/ 0 h 287"/>
                <a:gd name="T6" fmla="*/ 271 w 271"/>
                <a:gd name="T7" fmla="*/ 150 h 287"/>
                <a:gd name="T8" fmla="*/ 270 w 271"/>
                <a:gd name="T9" fmla="*/ 170 h 287"/>
                <a:gd name="T10" fmla="*/ 78 w 271"/>
                <a:gd name="T11" fmla="*/ 170 h 287"/>
                <a:gd name="T12" fmla="*/ 146 w 271"/>
                <a:gd name="T13" fmla="*/ 225 h 287"/>
                <a:gd name="T14" fmla="*/ 213 w 271"/>
                <a:gd name="T15" fmla="*/ 196 h 287"/>
                <a:gd name="T16" fmla="*/ 257 w 271"/>
                <a:gd name="T17" fmla="*/ 236 h 287"/>
                <a:gd name="T18" fmla="*/ 145 w 271"/>
                <a:gd name="T19" fmla="*/ 287 h 287"/>
                <a:gd name="T20" fmla="*/ 0 w 271"/>
                <a:gd name="T21" fmla="*/ 145 h 287"/>
                <a:gd name="T22" fmla="*/ 195 w 271"/>
                <a:gd name="T23" fmla="*/ 122 h 287"/>
                <a:gd name="T24" fmla="*/ 137 w 271"/>
                <a:gd name="T25" fmla="*/ 63 h 287"/>
                <a:gd name="T26" fmla="*/ 77 w 271"/>
                <a:gd name="T27" fmla="*/ 122 h 287"/>
                <a:gd name="T28" fmla="*/ 195 w 271"/>
                <a:gd name="T29" fmla="*/ 1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1" h="287">
                  <a:moveTo>
                    <a:pt x="0" y="145"/>
                  </a:moveTo>
                  <a:cubicBezTo>
                    <a:pt x="0" y="144"/>
                    <a:pt x="0" y="144"/>
                    <a:pt x="0" y="144"/>
                  </a:cubicBezTo>
                  <a:cubicBezTo>
                    <a:pt x="0" y="65"/>
                    <a:pt x="57" y="0"/>
                    <a:pt x="137" y="0"/>
                  </a:cubicBezTo>
                  <a:cubicBezTo>
                    <a:pt x="229" y="0"/>
                    <a:pt x="271" y="72"/>
                    <a:pt x="271" y="150"/>
                  </a:cubicBezTo>
                  <a:cubicBezTo>
                    <a:pt x="271" y="156"/>
                    <a:pt x="271" y="163"/>
                    <a:pt x="270" y="170"/>
                  </a:cubicBezTo>
                  <a:cubicBezTo>
                    <a:pt x="78" y="170"/>
                    <a:pt x="78" y="170"/>
                    <a:pt x="78" y="170"/>
                  </a:cubicBezTo>
                  <a:cubicBezTo>
                    <a:pt x="86" y="206"/>
                    <a:pt x="111" y="225"/>
                    <a:pt x="146" y="225"/>
                  </a:cubicBezTo>
                  <a:cubicBezTo>
                    <a:pt x="172" y="225"/>
                    <a:pt x="191" y="216"/>
                    <a:pt x="213" y="196"/>
                  </a:cubicBezTo>
                  <a:cubicBezTo>
                    <a:pt x="257" y="236"/>
                    <a:pt x="257" y="236"/>
                    <a:pt x="257" y="236"/>
                  </a:cubicBezTo>
                  <a:cubicBezTo>
                    <a:pt x="232" y="268"/>
                    <a:pt x="195" y="287"/>
                    <a:pt x="145" y="287"/>
                  </a:cubicBezTo>
                  <a:cubicBezTo>
                    <a:pt x="62" y="287"/>
                    <a:pt x="0" y="229"/>
                    <a:pt x="0" y="145"/>
                  </a:cubicBezTo>
                  <a:close/>
                  <a:moveTo>
                    <a:pt x="195" y="122"/>
                  </a:moveTo>
                  <a:cubicBezTo>
                    <a:pt x="190" y="87"/>
                    <a:pt x="170" y="63"/>
                    <a:pt x="137" y="63"/>
                  </a:cubicBezTo>
                  <a:cubicBezTo>
                    <a:pt x="104" y="63"/>
                    <a:pt x="83" y="86"/>
                    <a:pt x="77" y="122"/>
                  </a:cubicBezTo>
                  <a:lnTo>
                    <a:pt x="195" y="12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6" name="Freeform 27"/>
            <p:cNvSpPr/>
            <p:nvPr userDrawn="1"/>
          </p:nvSpPr>
          <p:spPr bwMode="auto">
            <a:xfrm>
              <a:off x="9871075" y="974725"/>
              <a:ext cx="504825" cy="1014413"/>
            </a:xfrm>
            <a:custGeom>
              <a:avLst/>
              <a:gdLst>
                <a:gd name="T0" fmla="*/ 33 w 176"/>
                <a:gd name="T1" fmla="*/ 268 h 351"/>
                <a:gd name="T2" fmla="*/ 33 w 176"/>
                <a:gd name="T3" fmla="*/ 137 h 351"/>
                <a:gd name="T4" fmla="*/ 0 w 176"/>
                <a:gd name="T5" fmla="*/ 137 h 351"/>
                <a:gd name="T6" fmla="*/ 0 w 176"/>
                <a:gd name="T7" fmla="*/ 70 h 351"/>
                <a:gd name="T8" fmla="*/ 33 w 176"/>
                <a:gd name="T9" fmla="*/ 70 h 351"/>
                <a:gd name="T10" fmla="*/ 33 w 176"/>
                <a:gd name="T11" fmla="*/ 0 h 351"/>
                <a:gd name="T12" fmla="*/ 111 w 176"/>
                <a:gd name="T13" fmla="*/ 0 h 351"/>
                <a:gd name="T14" fmla="*/ 111 w 176"/>
                <a:gd name="T15" fmla="*/ 70 h 351"/>
                <a:gd name="T16" fmla="*/ 176 w 176"/>
                <a:gd name="T17" fmla="*/ 70 h 351"/>
                <a:gd name="T18" fmla="*/ 176 w 176"/>
                <a:gd name="T19" fmla="*/ 137 h 351"/>
                <a:gd name="T20" fmla="*/ 111 w 176"/>
                <a:gd name="T21" fmla="*/ 137 h 351"/>
                <a:gd name="T22" fmla="*/ 111 w 176"/>
                <a:gd name="T23" fmla="*/ 255 h 351"/>
                <a:gd name="T24" fmla="*/ 136 w 176"/>
                <a:gd name="T25" fmla="*/ 282 h 351"/>
                <a:gd name="T26" fmla="*/ 175 w 176"/>
                <a:gd name="T27" fmla="*/ 272 h 351"/>
                <a:gd name="T28" fmla="*/ 175 w 176"/>
                <a:gd name="T29" fmla="*/ 335 h 351"/>
                <a:gd name="T30" fmla="*/ 113 w 176"/>
                <a:gd name="T31" fmla="*/ 351 h 351"/>
                <a:gd name="T32" fmla="*/ 33 w 176"/>
                <a:gd name="T33" fmla="*/ 268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6" h="351">
                  <a:moveTo>
                    <a:pt x="33" y="268"/>
                  </a:moveTo>
                  <a:cubicBezTo>
                    <a:pt x="33" y="137"/>
                    <a:pt x="33" y="137"/>
                    <a:pt x="33" y="137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33" y="70"/>
                    <a:pt x="33" y="70"/>
                    <a:pt x="33" y="7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11" y="70"/>
                    <a:pt x="111" y="70"/>
                    <a:pt x="111" y="70"/>
                  </a:cubicBezTo>
                  <a:cubicBezTo>
                    <a:pt x="176" y="70"/>
                    <a:pt x="176" y="70"/>
                    <a:pt x="176" y="70"/>
                  </a:cubicBezTo>
                  <a:cubicBezTo>
                    <a:pt x="176" y="137"/>
                    <a:pt x="176" y="137"/>
                    <a:pt x="176" y="137"/>
                  </a:cubicBezTo>
                  <a:cubicBezTo>
                    <a:pt x="111" y="137"/>
                    <a:pt x="111" y="137"/>
                    <a:pt x="111" y="137"/>
                  </a:cubicBezTo>
                  <a:cubicBezTo>
                    <a:pt x="111" y="255"/>
                    <a:pt x="111" y="255"/>
                    <a:pt x="111" y="255"/>
                  </a:cubicBezTo>
                  <a:cubicBezTo>
                    <a:pt x="111" y="273"/>
                    <a:pt x="119" y="282"/>
                    <a:pt x="136" y="282"/>
                  </a:cubicBezTo>
                  <a:cubicBezTo>
                    <a:pt x="151" y="282"/>
                    <a:pt x="164" y="278"/>
                    <a:pt x="175" y="272"/>
                  </a:cubicBezTo>
                  <a:cubicBezTo>
                    <a:pt x="175" y="335"/>
                    <a:pt x="175" y="335"/>
                    <a:pt x="175" y="335"/>
                  </a:cubicBezTo>
                  <a:cubicBezTo>
                    <a:pt x="158" y="345"/>
                    <a:pt x="139" y="351"/>
                    <a:pt x="113" y="351"/>
                  </a:cubicBezTo>
                  <a:cubicBezTo>
                    <a:pt x="65" y="351"/>
                    <a:pt x="33" y="332"/>
                    <a:pt x="33" y="26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7" name="Freeform 28"/>
            <p:cNvSpPr/>
            <p:nvPr userDrawn="1"/>
          </p:nvSpPr>
          <p:spPr bwMode="auto">
            <a:xfrm>
              <a:off x="10425113" y="974725"/>
              <a:ext cx="504825" cy="1014413"/>
            </a:xfrm>
            <a:custGeom>
              <a:avLst/>
              <a:gdLst>
                <a:gd name="T0" fmla="*/ 33 w 176"/>
                <a:gd name="T1" fmla="*/ 268 h 351"/>
                <a:gd name="T2" fmla="*/ 33 w 176"/>
                <a:gd name="T3" fmla="*/ 137 h 351"/>
                <a:gd name="T4" fmla="*/ 0 w 176"/>
                <a:gd name="T5" fmla="*/ 137 h 351"/>
                <a:gd name="T6" fmla="*/ 0 w 176"/>
                <a:gd name="T7" fmla="*/ 70 h 351"/>
                <a:gd name="T8" fmla="*/ 33 w 176"/>
                <a:gd name="T9" fmla="*/ 70 h 351"/>
                <a:gd name="T10" fmla="*/ 33 w 176"/>
                <a:gd name="T11" fmla="*/ 0 h 351"/>
                <a:gd name="T12" fmla="*/ 111 w 176"/>
                <a:gd name="T13" fmla="*/ 0 h 351"/>
                <a:gd name="T14" fmla="*/ 111 w 176"/>
                <a:gd name="T15" fmla="*/ 70 h 351"/>
                <a:gd name="T16" fmla="*/ 176 w 176"/>
                <a:gd name="T17" fmla="*/ 70 h 351"/>
                <a:gd name="T18" fmla="*/ 176 w 176"/>
                <a:gd name="T19" fmla="*/ 137 h 351"/>
                <a:gd name="T20" fmla="*/ 111 w 176"/>
                <a:gd name="T21" fmla="*/ 137 h 351"/>
                <a:gd name="T22" fmla="*/ 111 w 176"/>
                <a:gd name="T23" fmla="*/ 255 h 351"/>
                <a:gd name="T24" fmla="*/ 136 w 176"/>
                <a:gd name="T25" fmla="*/ 282 h 351"/>
                <a:gd name="T26" fmla="*/ 175 w 176"/>
                <a:gd name="T27" fmla="*/ 272 h 351"/>
                <a:gd name="T28" fmla="*/ 175 w 176"/>
                <a:gd name="T29" fmla="*/ 335 h 351"/>
                <a:gd name="T30" fmla="*/ 113 w 176"/>
                <a:gd name="T31" fmla="*/ 351 h 351"/>
                <a:gd name="T32" fmla="*/ 33 w 176"/>
                <a:gd name="T33" fmla="*/ 268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6" h="351">
                  <a:moveTo>
                    <a:pt x="33" y="268"/>
                  </a:moveTo>
                  <a:cubicBezTo>
                    <a:pt x="33" y="137"/>
                    <a:pt x="33" y="137"/>
                    <a:pt x="33" y="137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33" y="70"/>
                    <a:pt x="33" y="70"/>
                    <a:pt x="33" y="7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11" y="70"/>
                    <a:pt x="111" y="70"/>
                    <a:pt x="111" y="70"/>
                  </a:cubicBezTo>
                  <a:cubicBezTo>
                    <a:pt x="176" y="70"/>
                    <a:pt x="176" y="70"/>
                    <a:pt x="176" y="70"/>
                  </a:cubicBezTo>
                  <a:cubicBezTo>
                    <a:pt x="176" y="137"/>
                    <a:pt x="176" y="137"/>
                    <a:pt x="176" y="137"/>
                  </a:cubicBezTo>
                  <a:cubicBezTo>
                    <a:pt x="111" y="137"/>
                    <a:pt x="111" y="137"/>
                    <a:pt x="111" y="137"/>
                  </a:cubicBezTo>
                  <a:cubicBezTo>
                    <a:pt x="111" y="255"/>
                    <a:pt x="111" y="255"/>
                    <a:pt x="111" y="255"/>
                  </a:cubicBezTo>
                  <a:cubicBezTo>
                    <a:pt x="111" y="273"/>
                    <a:pt x="119" y="282"/>
                    <a:pt x="136" y="282"/>
                  </a:cubicBezTo>
                  <a:cubicBezTo>
                    <a:pt x="151" y="282"/>
                    <a:pt x="164" y="278"/>
                    <a:pt x="175" y="272"/>
                  </a:cubicBezTo>
                  <a:cubicBezTo>
                    <a:pt x="175" y="335"/>
                    <a:pt x="175" y="335"/>
                    <a:pt x="175" y="335"/>
                  </a:cubicBezTo>
                  <a:cubicBezTo>
                    <a:pt x="159" y="345"/>
                    <a:pt x="139" y="351"/>
                    <a:pt x="113" y="351"/>
                  </a:cubicBezTo>
                  <a:cubicBezTo>
                    <a:pt x="65" y="351"/>
                    <a:pt x="33" y="332"/>
                    <a:pt x="33" y="26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8" name="Freeform 29"/>
            <p:cNvSpPr>
              <a:spLocks noEditPoints="1"/>
            </p:cNvSpPr>
            <p:nvPr userDrawn="1"/>
          </p:nvSpPr>
          <p:spPr bwMode="auto">
            <a:xfrm>
              <a:off x="10975975" y="1162050"/>
              <a:ext cx="776288" cy="830263"/>
            </a:xfrm>
            <a:custGeom>
              <a:avLst/>
              <a:gdLst>
                <a:gd name="T0" fmla="*/ 0 w 271"/>
                <a:gd name="T1" fmla="*/ 145 h 287"/>
                <a:gd name="T2" fmla="*/ 0 w 271"/>
                <a:gd name="T3" fmla="*/ 144 h 287"/>
                <a:gd name="T4" fmla="*/ 136 w 271"/>
                <a:gd name="T5" fmla="*/ 0 h 287"/>
                <a:gd name="T6" fmla="*/ 271 w 271"/>
                <a:gd name="T7" fmla="*/ 150 h 287"/>
                <a:gd name="T8" fmla="*/ 270 w 271"/>
                <a:gd name="T9" fmla="*/ 170 h 287"/>
                <a:gd name="T10" fmla="*/ 78 w 271"/>
                <a:gd name="T11" fmla="*/ 170 h 287"/>
                <a:gd name="T12" fmla="*/ 145 w 271"/>
                <a:gd name="T13" fmla="*/ 225 h 287"/>
                <a:gd name="T14" fmla="*/ 212 w 271"/>
                <a:gd name="T15" fmla="*/ 196 h 287"/>
                <a:gd name="T16" fmla="*/ 257 w 271"/>
                <a:gd name="T17" fmla="*/ 236 h 287"/>
                <a:gd name="T18" fmla="*/ 144 w 271"/>
                <a:gd name="T19" fmla="*/ 287 h 287"/>
                <a:gd name="T20" fmla="*/ 0 w 271"/>
                <a:gd name="T21" fmla="*/ 145 h 287"/>
                <a:gd name="T22" fmla="*/ 195 w 271"/>
                <a:gd name="T23" fmla="*/ 122 h 287"/>
                <a:gd name="T24" fmla="*/ 136 w 271"/>
                <a:gd name="T25" fmla="*/ 63 h 287"/>
                <a:gd name="T26" fmla="*/ 77 w 271"/>
                <a:gd name="T27" fmla="*/ 122 h 287"/>
                <a:gd name="T28" fmla="*/ 195 w 271"/>
                <a:gd name="T29" fmla="*/ 1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1" h="287">
                  <a:moveTo>
                    <a:pt x="0" y="145"/>
                  </a:moveTo>
                  <a:cubicBezTo>
                    <a:pt x="0" y="144"/>
                    <a:pt x="0" y="144"/>
                    <a:pt x="0" y="144"/>
                  </a:cubicBezTo>
                  <a:cubicBezTo>
                    <a:pt x="0" y="65"/>
                    <a:pt x="56" y="0"/>
                    <a:pt x="136" y="0"/>
                  </a:cubicBezTo>
                  <a:cubicBezTo>
                    <a:pt x="229" y="0"/>
                    <a:pt x="271" y="72"/>
                    <a:pt x="271" y="150"/>
                  </a:cubicBezTo>
                  <a:cubicBezTo>
                    <a:pt x="271" y="156"/>
                    <a:pt x="270" y="163"/>
                    <a:pt x="270" y="170"/>
                  </a:cubicBezTo>
                  <a:cubicBezTo>
                    <a:pt x="78" y="170"/>
                    <a:pt x="78" y="170"/>
                    <a:pt x="78" y="170"/>
                  </a:cubicBezTo>
                  <a:cubicBezTo>
                    <a:pt x="85" y="206"/>
                    <a:pt x="110" y="225"/>
                    <a:pt x="145" y="225"/>
                  </a:cubicBezTo>
                  <a:cubicBezTo>
                    <a:pt x="171" y="225"/>
                    <a:pt x="191" y="216"/>
                    <a:pt x="212" y="196"/>
                  </a:cubicBezTo>
                  <a:cubicBezTo>
                    <a:pt x="257" y="236"/>
                    <a:pt x="257" y="236"/>
                    <a:pt x="257" y="236"/>
                  </a:cubicBezTo>
                  <a:cubicBezTo>
                    <a:pt x="231" y="268"/>
                    <a:pt x="194" y="287"/>
                    <a:pt x="144" y="287"/>
                  </a:cubicBezTo>
                  <a:cubicBezTo>
                    <a:pt x="61" y="287"/>
                    <a:pt x="0" y="229"/>
                    <a:pt x="0" y="145"/>
                  </a:cubicBezTo>
                  <a:close/>
                  <a:moveTo>
                    <a:pt x="195" y="122"/>
                  </a:moveTo>
                  <a:cubicBezTo>
                    <a:pt x="190" y="87"/>
                    <a:pt x="169" y="63"/>
                    <a:pt x="136" y="63"/>
                  </a:cubicBezTo>
                  <a:cubicBezTo>
                    <a:pt x="104" y="63"/>
                    <a:pt x="83" y="86"/>
                    <a:pt x="77" y="122"/>
                  </a:cubicBezTo>
                  <a:lnTo>
                    <a:pt x="195" y="12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9" name="Freeform 30"/>
            <p:cNvSpPr/>
            <p:nvPr userDrawn="1"/>
          </p:nvSpPr>
          <p:spPr bwMode="auto">
            <a:xfrm>
              <a:off x="11858625" y="1157288"/>
              <a:ext cx="479425" cy="817563"/>
            </a:xfrm>
            <a:custGeom>
              <a:avLst/>
              <a:gdLst>
                <a:gd name="T0" fmla="*/ 0 w 167"/>
                <a:gd name="T1" fmla="*/ 7 h 283"/>
                <a:gd name="T2" fmla="*/ 79 w 167"/>
                <a:gd name="T3" fmla="*/ 7 h 283"/>
                <a:gd name="T4" fmla="*/ 79 w 167"/>
                <a:gd name="T5" fmla="*/ 63 h 283"/>
                <a:gd name="T6" fmla="*/ 167 w 167"/>
                <a:gd name="T7" fmla="*/ 2 h 283"/>
                <a:gd name="T8" fmla="*/ 167 w 167"/>
                <a:gd name="T9" fmla="*/ 84 h 283"/>
                <a:gd name="T10" fmla="*/ 163 w 167"/>
                <a:gd name="T11" fmla="*/ 84 h 283"/>
                <a:gd name="T12" fmla="*/ 79 w 167"/>
                <a:gd name="T13" fmla="*/ 181 h 283"/>
                <a:gd name="T14" fmla="*/ 79 w 167"/>
                <a:gd name="T15" fmla="*/ 283 h 283"/>
                <a:gd name="T16" fmla="*/ 0 w 167"/>
                <a:gd name="T17" fmla="*/ 283 h 283"/>
                <a:gd name="T18" fmla="*/ 0 w 167"/>
                <a:gd name="T19" fmla="*/ 7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7" h="283">
                  <a:moveTo>
                    <a:pt x="0" y="7"/>
                  </a:moveTo>
                  <a:cubicBezTo>
                    <a:pt x="79" y="7"/>
                    <a:pt x="79" y="7"/>
                    <a:pt x="79" y="7"/>
                  </a:cubicBezTo>
                  <a:cubicBezTo>
                    <a:pt x="79" y="63"/>
                    <a:pt x="79" y="63"/>
                    <a:pt x="79" y="63"/>
                  </a:cubicBezTo>
                  <a:cubicBezTo>
                    <a:pt x="95" y="25"/>
                    <a:pt x="120" y="0"/>
                    <a:pt x="167" y="2"/>
                  </a:cubicBezTo>
                  <a:cubicBezTo>
                    <a:pt x="167" y="84"/>
                    <a:pt x="167" y="84"/>
                    <a:pt x="167" y="84"/>
                  </a:cubicBezTo>
                  <a:cubicBezTo>
                    <a:pt x="163" y="84"/>
                    <a:pt x="163" y="84"/>
                    <a:pt x="163" y="84"/>
                  </a:cubicBezTo>
                  <a:cubicBezTo>
                    <a:pt x="111" y="84"/>
                    <a:pt x="79" y="115"/>
                    <a:pt x="79" y="181"/>
                  </a:cubicBezTo>
                  <a:cubicBezTo>
                    <a:pt x="79" y="283"/>
                    <a:pt x="79" y="283"/>
                    <a:pt x="79" y="283"/>
                  </a:cubicBezTo>
                  <a:cubicBezTo>
                    <a:pt x="0" y="283"/>
                    <a:pt x="0" y="283"/>
                    <a:pt x="0" y="283"/>
                  </a:cubicBezTo>
                  <a:lnTo>
                    <a:pt x="0" y="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_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roup 80"/>
          <p:cNvGrpSpPr/>
          <p:nvPr userDrawn="1"/>
        </p:nvGrpSpPr>
        <p:grpSpPr>
          <a:xfrm>
            <a:off x="541049" y="2649538"/>
            <a:ext cx="9285724" cy="2092325"/>
            <a:chOff x="541049" y="2649538"/>
            <a:chExt cx="9285724" cy="2092325"/>
          </a:xfrm>
          <a:solidFill>
            <a:schemeClr val="bg1"/>
          </a:solidFill>
        </p:grpSpPr>
        <p:sp>
          <p:nvSpPr>
            <p:cNvPr id="5" name="Freeform 5"/>
            <p:cNvSpPr/>
            <p:nvPr userDrawn="1"/>
          </p:nvSpPr>
          <p:spPr bwMode="auto">
            <a:xfrm>
              <a:off x="541049" y="2809876"/>
              <a:ext cx="963613" cy="1928813"/>
            </a:xfrm>
            <a:custGeom>
              <a:avLst/>
              <a:gdLst>
                <a:gd name="T0" fmla="*/ 57 w 301"/>
                <a:gd name="T1" fmla="*/ 458 h 600"/>
                <a:gd name="T2" fmla="*/ 57 w 301"/>
                <a:gd name="T3" fmla="*/ 235 h 600"/>
                <a:gd name="T4" fmla="*/ 0 w 301"/>
                <a:gd name="T5" fmla="*/ 235 h 600"/>
                <a:gd name="T6" fmla="*/ 0 w 301"/>
                <a:gd name="T7" fmla="*/ 121 h 600"/>
                <a:gd name="T8" fmla="*/ 57 w 301"/>
                <a:gd name="T9" fmla="*/ 121 h 600"/>
                <a:gd name="T10" fmla="*/ 57 w 301"/>
                <a:gd name="T11" fmla="*/ 0 h 600"/>
                <a:gd name="T12" fmla="*/ 190 w 301"/>
                <a:gd name="T13" fmla="*/ 0 h 600"/>
                <a:gd name="T14" fmla="*/ 190 w 301"/>
                <a:gd name="T15" fmla="*/ 121 h 600"/>
                <a:gd name="T16" fmla="*/ 301 w 301"/>
                <a:gd name="T17" fmla="*/ 121 h 600"/>
                <a:gd name="T18" fmla="*/ 301 w 301"/>
                <a:gd name="T19" fmla="*/ 235 h 600"/>
                <a:gd name="T20" fmla="*/ 190 w 301"/>
                <a:gd name="T21" fmla="*/ 235 h 600"/>
                <a:gd name="T22" fmla="*/ 190 w 301"/>
                <a:gd name="T23" fmla="*/ 436 h 600"/>
                <a:gd name="T24" fmla="*/ 233 w 301"/>
                <a:gd name="T25" fmla="*/ 482 h 600"/>
                <a:gd name="T26" fmla="*/ 299 w 301"/>
                <a:gd name="T27" fmla="*/ 465 h 600"/>
                <a:gd name="T28" fmla="*/ 299 w 301"/>
                <a:gd name="T29" fmla="*/ 573 h 600"/>
                <a:gd name="T30" fmla="*/ 194 w 301"/>
                <a:gd name="T31" fmla="*/ 600 h 600"/>
                <a:gd name="T32" fmla="*/ 57 w 301"/>
                <a:gd name="T33" fmla="*/ 458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01" h="600">
                  <a:moveTo>
                    <a:pt x="57" y="458"/>
                  </a:moveTo>
                  <a:cubicBezTo>
                    <a:pt x="57" y="235"/>
                    <a:pt x="57" y="235"/>
                    <a:pt x="57" y="235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121"/>
                    <a:pt x="0" y="121"/>
                    <a:pt x="0" y="121"/>
                  </a:cubicBezTo>
                  <a:cubicBezTo>
                    <a:pt x="57" y="121"/>
                    <a:pt x="57" y="121"/>
                    <a:pt x="57" y="121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190" y="0"/>
                    <a:pt x="190" y="0"/>
                    <a:pt x="190" y="0"/>
                  </a:cubicBezTo>
                  <a:cubicBezTo>
                    <a:pt x="190" y="121"/>
                    <a:pt x="190" y="121"/>
                    <a:pt x="190" y="121"/>
                  </a:cubicBezTo>
                  <a:cubicBezTo>
                    <a:pt x="301" y="121"/>
                    <a:pt x="301" y="121"/>
                    <a:pt x="301" y="121"/>
                  </a:cubicBezTo>
                  <a:cubicBezTo>
                    <a:pt x="301" y="235"/>
                    <a:pt x="301" y="235"/>
                    <a:pt x="301" y="235"/>
                  </a:cubicBezTo>
                  <a:cubicBezTo>
                    <a:pt x="190" y="235"/>
                    <a:pt x="190" y="235"/>
                    <a:pt x="190" y="235"/>
                  </a:cubicBezTo>
                  <a:cubicBezTo>
                    <a:pt x="190" y="436"/>
                    <a:pt x="190" y="436"/>
                    <a:pt x="190" y="436"/>
                  </a:cubicBezTo>
                  <a:cubicBezTo>
                    <a:pt x="190" y="467"/>
                    <a:pt x="203" y="482"/>
                    <a:pt x="233" y="482"/>
                  </a:cubicBezTo>
                  <a:cubicBezTo>
                    <a:pt x="258" y="482"/>
                    <a:pt x="280" y="476"/>
                    <a:pt x="299" y="465"/>
                  </a:cubicBezTo>
                  <a:cubicBezTo>
                    <a:pt x="299" y="573"/>
                    <a:pt x="299" y="573"/>
                    <a:pt x="299" y="573"/>
                  </a:cubicBezTo>
                  <a:cubicBezTo>
                    <a:pt x="271" y="590"/>
                    <a:pt x="239" y="600"/>
                    <a:pt x="194" y="600"/>
                  </a:cubicBezTo>
                  <a:cubicBezTo>
                    <a:pt x="112" y="600"/>
                    <a:pt x="57" y="568"/>
                    <a:pt x="57" y="45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" name="Freeform 6"/>
            <p:cNvSpPr/>
            <p:nvPr userDrawn="1"/>
          </p:nvSpPr>
          <p:spPr bwMode="auto">
            <a:xfrm>
              <a:off x="1708151" y="2649538"/>
              <a:ext cx="1382713" cy="2063750"/>
            </a:xfrm>
            <a:custGeom>
              <a:avLst/>
              <a:gdLst>
                <a:gd name="T0" fmla="*/ 0 w 432"/>
                <a:gd name="T1" fmla="*/ 0 h 642"/>
                <a:gd name="T2" fmla="*/ 134 w 432"/>
                <a:gd name="T3" fmla="*/ 0 h 642"/>
                <a:gd name="T4" fmla="*/ 134 w 432"/>
                <a:gd name="T5" fmla="*/ 237 h 642"/>
                <a:gd name="T6" fmla="*/ 272 w 432"/>
                <a:gd name="T7" fmla="*/ 162 h 642"/>
                <a:gd name="T8" fmla="*/ 432 w 432"/>
                <a:gd name="T9" fmla="*/ 337 h 642"/>
                <a:gd name="T10" fmla="*/ 432 w 432"/>
                <a:gd name="T11" fmla="*/ 642 h 642"/>
                <a:gd name="T12" fmla="*/ 298 w 432"/>
                <a:gd name="T13" fmla="*/ 642 h 642"/>
                <a:gd name="T14" fmla="*/ 298 w 432"/>
                <a:gd name="T15" fmla="*/ 379 h 642"/>
                <a:gd name="T16" fmla="*/ 218 w 432"/>
                <a:gd name="T17" fmla="*/ 283 h 642"/>
                <a:gd name="T18" fmla="*/ 134 w 432"/>
                <a:gd name="T19" fmla="*/ 379 h 642"/>
                <a:gd name="T20" fmla="*/ 134 w 432"/>
                <a:gd name="T21" fmla="*/ 642 h 642"/>
                <a:gd name="T22" fmla="*/ 0 w 432"/>
                <a:gd name="T23" fmla="*/ 642 h 642"/>
                <a:gd name="T24" fmla="*/ 0 w 432"/>
                <a:gd name="T25" fmla="*/ 0 h 6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2" h="642">
                  <a:moveTo>
                    <a:pt x="0" y="0"/>
                  </a:moveTo>
                  <a:cubicBezTo>
                    <a:pt x="134" y="0"/>
                    <a:pt x="134" y="0"/>
                    <a:pt x="134" y="0"/>
                  </a:cubicBezTo>
                  <a:cubicBezTo>
                    <a:pt x="134" y="237"/>
                    <a:pt x="134" y="237"/>
                    <a:pt x="134" y="237"/>
                  </a:cubicBezTo>
                  <a:cubicBezTo>
                    <a:pt x="165" y="198"/>
                    <a:pt x="204" y="162"/>
                    <a:pt x="272" y="162"/>
                  </a:cubicBezTo>
                  <a:cubicBezTo>
                    <a:pt x="373" y="162"/>
                    <a:pt x="432" y="229"/>
                    <a:pt x="432" y="337"/>
                  </a:cubicBezTo>
                  <a:cubicBezTo>
                    <a:pt x="432" y="642"/>
                    <a:pt x="432" y="642"/>
                    <a:pt x="432" y="642"/>
                  </a:cubicBezTo>
                  <a:cubicBezTo>
                    <a:pt x="298" y="642"/>
                    <a:pt x="298" y="642"/>
                    <a:pt x="298" y="642"/>
                  </a:cubicBezTo>
                  <a:cubicBezTo>
                    <a:pt x="298" y="379"/>
                    <a:pt x="298" y="379"/>
                    <a:pt x="298" y="379"/>
                  </a:cubicBezTo>
                  <a:cubicBezTo>
                    <a:pt x="298" y="316"/>
                    <a:pt x="269" y="283"/>
                    <a:pt x="218" y="283"/>
                  </a:cubicBezTo>
                  <a:cubicBezTo>
                    <a:pt x="166" y="283"/>
                    <a:pt x="134" y="316"/>
                    <a:pt x="134" y="379"/>
                  </a:cubicBezTo>
                  <a:cubicBezTo>
                    <a:pt x="134" y="642"/>
                    <a:pt x="134" y="642"/>
                    <a:pt x="134" y="642"/>
                  </a:cubicBezTo>
                  <a:cubicBezTo>
                    <a:pt x="0" y="642"/>
                    <a:pt x="0" y="642"/>
                    <a:pt x="0" y="642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" name="Freeform 7"/>
            <p:cNvSpPr>
              <a:spLocks noEditPoints="1"/>
            </p:cNvSpPr>
            <p:nvPr userDrawn="1"/>
          </p:nvSpPr>
          <p:spPr bwMode="auto">
            <a:xfrm>
              <a:off x="3261304" y="3179763"/>
              <a:ext cx="1390650" cy="1562100"/>
            </a:xfrm>
            <a:custGeom>
              <a:avLst/>
              <a:gdLst>
                <a:gd name="T0" fmla="*/ 0 w 434"/>
                <a:gd name="T1" fmla="*/ 342 h 486"/>
                <a:gd name="T2" fmla="*/ 0 w 434"/>
                <a:gd name="T3" fmla="*/ 340 h 486"/>
                <a:gd name="T4" fmla="*/ 190 w 434"/>
                <a:gd name="T5" fmla="*/ 189 h 486"/>
                <a:gd name="T6" fmla="*/ 305 w 434"/>
                <a:gd name="T7" fmla="*/ 209 h 486"/>
                <a:gd name="T8" fmla="*/ 305 w 434"/>
                <a:gd name="T9" fmla="*/ 201 h 486"/>
                <a:gd name="T10" fmla="*/ 204 w 434"/>
                <a:gd name="T11" fmla="*/ 115 h 486"/>
                <a:gd name="T12" fmla="*/ 74 w 434"/>
                <a:gd name="T13" fmla="*/ 140 h 486"/>
                <a:gd name="T14" fmla="*/ 40 w 434"/>
                <a:gd name="T15" fmla="*/ 38 h 486"/>
                <a:gd name="T16" fmla="*/ 223 w 434"/>
                <a:gd name="T17" fmla="*/ 0 h 486"/>
                <a:gd name="T18" fmla="*/ 383 w 434"/>
                <a:gd name="T19" fmla="*/ 53 h 486"/>
                <a:gd name="T20" fmla="*/ 434 w 434"/>
                <a:gd name="T21" fmla="*/ 204 h 486"/>
                <a:gd name="T22" fmla="*/ 434 w 434"/>
                <a:gd name="T23" fmla="*/ 477 h 486"/>
                <a:gd name="T24" fmla="*/ 304 w 434"/>
                <a:gd name="T25" fmla="*/ 477 h 486"/>
                <a:gd name="T26" fmla="*/ 304 w 434"/>
                <a:gd name="T27" fmla="*/ 426 h 486"/>
                <a:gd name="T28" fmla="*/ 162 w 434"/>
                <a:gd name="T29" fmla="*/ 486 h 486"/>
                <a:gd name="T30" fmla="*/ 0 w 434"/>
                <a:gd name="T31" fmla="*/ 342 h 486"/>
                <a:gd name="T32" fmla="*/ 307 w 434"/>
                <a:gd name="T33" fmla="*/ 311 h 486"/>
                <a:gd name="T34" fmla="*/ 307 w 434"/>
                <a:gd name="T35" fmla="*/ 287 h 486"/>
                <a:gd name="T36" fmla="*/ 222 w 434"/>
                <a:gd name="T37" fmla="*/ 270 h 486"/>
                <a:gd name="T38" fmla="*/ 129 w 434"/>
                <a:gd name="T39" fmla="*/ 335 h 486"/>
                <a:gd name="T40" fmla="*/ 129 w 434"/>
                <a:gd name="T41" fmla="*/ 336 h 486"/>
                <a:gd name="T42" fmla="*/ 202 w 434"/>
                <a:gd name="T43" fmla="*/ 394 h 486"/>
                <a:gd name="T44" fmla="*/ 307 w 434"/>
                <a:gd name="T45" fmla="*/ 311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34" h="486">
                  <a:moveTo>
                    <a:pt x="0" y="342"/>
                  </a:moveTo>
                  <a:cubicBezTo>
                    <a:pt x="0" y="340"/>
                    <a:pt x="0" y="340"/>
                    <a:pt x="0" y="340"/>
                  </a:cubicBezTo>
                  <a:cubicBezTo>
                    <a:pt x="0" y="237"/>
                    <a:pt x="78" y="189"/>
                    <a:pt x="190" y="189"/>
                  </a:cubicBezTo>
                  <a:cubicBezTo>
                    <a:pt x="237" y="189"/>
                    <a:pt x="272" y="197"/>
                    <a:pt x="305" y="209"/>
                  </a:cubicBezTo>
                  <a:cubicBezTo>
                    <a:pt x="305" y="201"/>
                    <a:pt x="305" y="201"/>
                    <a:pt x="305" y="201"/>
                  </a:cubicBezTo>
                  <a:cubicBezTo>
                    <a:pt x="305" y="145"/>
                    <a:pt x="271" y="115"/>
                    <a:pt x="204" y="115"/>
                  </a:cubicBezTo>
                  <a:cubicBezTo>
                    <a:pt x="153" y="115"/>
                    <a:pt x="117" y="124"/>
                    <a:pt x="74" y="140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92" y="15"/>
                    <a:pt x="143" y="0"/>
                    <a:pt x="223" y="0"/>
                  </a:cubicBezTo>
                  <a:cubicBezTo>
                    <a:pt x="296" y="0"/>
                    <a:pt x="349" y="20"/>
                    <a:pt x="383" y="53"/>
                  </a:cubicBezTo>
                  <a:cubicBezTo>
                    <a:pt x="418" y="88"/>
                    <a:pt x="434" y="140"/>
                    <a:pt x="434" y="204"/>
                  </a:cubicBezTo>
                  <a:cubicBezTo>
                    <a:pt x="434" y="477"/>
                    <a:pt x="434" y="477"/>
                    <a:pt x="434" y="477"/>
                  </a:cubicBezTo>
                  <a:cubicBezTo>
                    <a:pt x="304" y="477"/>
                    <a:pt x="304" y="477"/>
                    <a:pt x="304" y="477"/>
                  </a:cubicBezTo>
                  <a:cubicBezTo>
                    <a:pt x="304" y="426"/>
                    <a:pt x="304" y="426"/>
                    <a:pt x="304" y="426"/>
                  </a:cubicBezTo>
                  <a:cubicBezTo>
                    <a:pt x="272" y="462"/>
                    <a:pt x="227" y="486"/>
                    <a:pt x="162" y="486"/>
                  </a:cubicBezTo>
                  <a:cubicBezTo>
                    <a:pt x="73" y="486"/>
                    <a:pt x="0" y="435"/>
                    <a:pt x="0" y="342"/>
                  </a:cubicBezTo>
                  <a:close/>
                  <a:moveTo>
                    <a:pt x="307" y="311"/>
                  </a:moveTo>
                  <a:cubicBezTo>
                    <a:pt x="307" y="287"/>
                    <a:pt x="307" y="287"/>
                    <a:pt x="307" y="287"/>
                  </a:cubicBezTo>
                  <a:cubicBezTo>
                    <a:pt x="284" y="277"/>
                    <a:pt x="254" y="270"/>
                    <a:pt x="222" y="270"/>
                  </a:cubicBezTo>
                  <a:cubicBezTo>
                    <a:pt x="164" y="270"/>
                    <a:pt x="129" y="292"/>
                    <a:pt x="129" y="335"/>
                  </a:cubicBezTo>
                  <a:cubicBezTo>
                    <a:pt x="129" y="336"/>
                    <a:pt x="129" y="336"/>
                    <a:pt x="129" y="336"/>
                  </a:cubicBezTo>
                  <a:cubicBezTo>
                    <a:pt x="129" y="372"/>
                    <a:pt x="159" y="394"/>
                    <a:pt x="202" y="394"/>
                  </a:cubicBezTo>
                  <a:cubicBezTo>
                    <a:pt x="265" y="394"/>
                    <a:pt x="307" y="359"/>
                    <a:pt x="307" y="3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" name="Freeform 8"/>
            <p:cNvSpPr/>
            <p:nvPr userDrawn="1"/>
          </p:nvSpPr>
          <p:spPr bwMode="auto">
            <a:xfrm>
              <a:off x="4859916" y="3170238"/>
              <a:ext cx="1384300" cy="1543050"/>
            </a:xfrm>
            <a:custGeom>
              <a:avLst/>
              <a:gdLst>
                <a:gd name="T0" fmla="*/ 0 w 432"/>
                <a:gd name="T1" fmla="*/ 9 h 480"/>
                <a:gd name="T2" fmla="*/ 133 w 432"/>
                <a:gd name="T3" fmla="*/ 9 h 480"/>
                <a:gd name="T4" fmla="*/ 133 w 432"/>
                <a:gd name="T5" fmla="*/ 75 h 480"/>
                <a:gd name="T6" fmla="*/ 272 w 432"/>
                <a:gd name="T7" fmla="*/ 0 h 480"/>
                <a:gd name="T8" fmla="*/ 432 w 432"/>
                <a:gd name="T9" fmla="*/ 175 h 480"/>
                <a:gd name="T10" fmla="*/ 432 w 432"/>
                <a:gd name="T11" fmla="*/ 480 h 480"/>
                <a:gd name="T12" fmla="*/ 298 w 432"/>
                <a:gd name="T13" fmla="*/ 480 h 480"/>
                <a:gd name="T14" fmla="*/ 298 w 432"/>
                <a:gd name="T15" fmla="*/ 217 h 480"/>
                <a:gd name="T16" fmla="*/ 217 w 432"/>
                <a:gd name="T17" fmla="*/ 121 h 480"/>
                <a:gd name="T18" fmla="*/ 133 w 432"/>
                <a:gd name="T19" fmla="*/ 217 h 480"/>
                <a:gd name="T20" fmla="*/ 133 w 432"/>
                <a:gd name="T21" fmla="*/ 480 h 480"/>
                <a:gd name="T22" fmla="*/ 0 w 432"/>
                <a:gd name="T23" fmla="*/ 480 h 480"/>
                <a:gd name="T24" fmla="*/ 0 w 432"/>
                <a:gd name="T25" fmla="*/ 9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2" h="480">
                  <a:moveTo>
                    <a:pt x="0" y="9"/>
                  </a:moveTo>
                  <a:cubicBezTo>
                    <a:pt x="133" y="9"/>
                    <a:pt x="133" y="9"/>
                    <a:pt x="133" y="9"/>
                  </a:cubicBezTo>
                  <a:cubicBezTo>
                    <a:pt x="133" y="75"/>
                    <a:pt x="133" y="75"/>
                    <a:pt x="133" y="75"/>
                  </a:cubicBezTo>
                  <a:cubicBezTo>
                    <a:pt x="164" y="36"/>
                    <a:pt x="204" y="0"/>
                    <a:pt x="272" y="0"/>
                  </a:cubicBezTo>
                  <a:cubicBezTo>
                    <a:pt x="373" y="0"/>
                    <a:pt x="432" y="67"/>
                    <a:pt x="432" y="175"/>
                  </a:cubicBezTo>
                  <a:cubicBezTo>
                    <a:pt x="432" y="480"/>
                    <a:pt x="432" y="480"/>
                    <a:pt x="432" y="480"/>
                  </a:cubicBezTo>
                  <a:cubicBezTo>
                    <a:pt x="298" y="480"/>
                    <a:pt x="298" y="480"/>
                    <a:pt x="298" y="480"/>
                  </a:cubicBezTo>
                  <a:cubicBezTo>
                    <a:pt x="298" y="217"/>
                    <a:pt x="298" y="217"/>
                    <a:pt x="298" y="217"/>
                  </a:cubicBezTo>
                  <a:cubicBezTo>
                    <a:pt x="298" y="154"/>
                    <a:pt x="268" y="121"/>
                    <a:pt x="217" y="121"/>
                  </a:cubicBezTo>
                  <a:cubicBezTo>
                    <a:pt x="166" y="121"/>
                    <a:pt x="133" y="154"/>
                    <a:pt x="133" y="217"/>
                  </a:cubicBezTo>
                  <a:cubicBezTo>
                    <a:pt x="133" y="480"/>
                    <a:pt x="133" y="480"/>
                    <a:pt x="133" y="480"/>
                  </a:cubicBezTo>
                  <a:cubicBezTo>
                    <a:pt x="0" y="480"/>
                    <a:pt x="0" y="480"/>
                    <a:pt x="0" y="480"/>
                  </a:cubicBezTo>
                  <a:lnTo>
                    <a:pt x="0" y="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" name="Freeform 9"/>
            <p:cNvSpPr/>
            <p:nvPr userDrawn="1"/>
          </p:nvSpPr>
          <p:spPr bwMode="auto">
            <a:xfrm>
              <a:off x="6436593" y="2649538"/>
              <a:ext cx="1460500" cy="2063750"/>
            </a:xfrm>
            <a:custGeom>
              <a:avLst/>
              <a:gdLst>
                <a:gd name="T0" fmla="*/ 0 w 920"/>
                <a:gd name="T1" fmla="*/ 0 h 1300"/>
                <a:gd name="T2" fmla="*/ 270 w 920"/>
                <a:gd name="T3" fmla="*/ 0 h 1300"/>
                <a:gd name="T4" fmla="*/ 270 w 920"/>
                <a:gd name="T5" fmla="*/ 692 h 1300"/>
                <a:gd name="T6" fmla="*/ 585 w 920"/>
                <a:gd name="T7" fmla="*/ 346 h 1300"/>
                <a:gd name="T8" fmla="*/ 908 w 920"/>
                <a:gd name="T9" fmla="*/ 346 h 1300"/>
                <a:gd name="T10" fmla="*/ 547 w 920"/>
                <a:gd name="T11" fmla="*/ 721 h 1300"/>
                <a:gd name="T12" fmla="*/ 920 w 920"/>
                <a:gd name="T13" fmla="*/ 1300 h 1300"/>
                <a:gd name="T14" fmla="*/ 609 w 920"/>
                <a:gd name="T15" fmla="*/ 1300 h 1300"/>
                <a:gd name="T16" fmla="*/ 365 w 920"/>
                <a:gd name="T17" fmla="*/ 909 h 1300"/>
                <a:gd name="T18" fmla="*/ 270 w 920"/>
                <a:gd name="T19" fmla="*/ 1010 h 1300"/>
                <a:gd name="T20" fmla="*/ 270 w 920"/>
                <a:gd name="T21" fmla="*/ 1300 h 1300"/>
                <a:gd name="T22" fmla="*/ 0 w 920"/>
                <a:gd name="T23" fmla="*/ 1300 h 1300"/>
                <a:gd name="T24" fmla="*/ 0 w 920"/>
                <a:gd name="T25" fmla="*/ 0 h 1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20" h="1300">
                  <a:moveTo>
                    <a:pt x="0" y="0"/>
                  </a:moveTo>
                  <a:lnTo>
                    <a:pt x="270" y="0"/>
                  </a:lnTo>
                  <a:lnTo>
                    <a:pt x="270" y="692"/>
                  </a:lnTo>
                  <a:lnTo>
                    <a:pt x="585" y="346"/>
                  </a:lnTo>
                  <a:lnTo>
                    <a:pt x="908" y="346"/>
                  </a:lnTo>
                  <a:lnTo>
                    <a:pt x="547" y="721"/>
                  </a:lnTo>
                  <a:lnTo>
                    <a:pt x="920" y="1300"/>
                  </a:lnTo>
                  <a:lnTo>
                    <a:pt x="609" y="1300"/>
                  </a:lnTo>
                  <a:lnTo>
                    <a:pt x="365" y="909"/>
                  </a:lnTo>
                  <a:lnTo>
                    <a:pt x="270" y="1010"/>
                  </a:lnTo>
                  <a:lnTo>
                    <a:pt x="270" y="1300"/>
                  </a:lnTo>
                  <a:lnTo>
                    <a:pt x="0" y="130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" name="Freeform 10"/>
            <p:cNvSpPr/>
            <p:nvPr userDrawn="1"/>
          </p:nvSpPr>
          <p:spPr bwMode="auto">
            <a:xfrm>
              <a:off x="7919896" y="3173413"/>
              <a:ext cx="1227138" cy="1568450"/>
            </a:xfrm>
            <a:custGeom>
              <a:avLst/>
              <a:gdLst>
                <a:gd name="T0" fmla="*/ 0 w 383"/>
                <a:gd name="T1" fmla="*/ 417 h 488"/>
                <a:gd name="T2" fmla="*/ 57 w 383"/>
                <a:gd name="T3" fmla="*/ 329 h 488"/>
                <a:gd name="T4" fmla="*/ 206 w 383"/>
                <a:gd name="T5" fmla="*/ 385 h 488"/>
                <a:gd name="T6" fmla="*/ 262 w 383"/>
                <a:gd name="T7" fmla="*/ 350 h 488"/>
                <a:gd name="T8" fmla="*/ 262 w 383"/>
                <a:gd name="T9" fmla="*/ 348 h 488"/>
                <a:gd name="T10" fmla="*/ 165 w 383"/>
                <a:gd name="T11" fmla="*/ 294 h 488"/>
                <a:gd name="T12" fmla="*/ 24 w 383"/>
                <a:gd name="T13" fmla="*/ 152 h 488"/>
                <a:gd name="T14" fmla="*/ 24 w 383"/>
                <a:gd name="T15" fmla="*/ 150 h 488"/>
                <a:gd name="T16" fmla="*/ 196 w 383"/>
                <a:gd name="T17" fmla="*/ 0 h 488"/>
                <a:gd name="T18" fmla="*/ 372 w 383"/>
                <a:gd name="T19" fmla="*/ 55 h 488"/>
                <a:gd name="T20" fmla="*/ 321 w 383"/>
                <a:gd name="T21" fmla="*/ 147 h 488"/>
                <a:gd name="T22" fmla="*/ 194 w 383"/>
                <a:gd name="T23" fmla="*/ 103 h 488"/>
                <a:gd name="T24" fmla="*/ 144 w 383"/>
                <a:gd name="T25" fmla="*/ 136 h 488"/>
                <a:gd name="T26" fmla="*/ 144 w 383"/>
                <a:gd name="T27" fmla="*/ 138 h 488"/>
                <a:gd name="T28" fmla="*/ 240 w 383"/>
                <a:gd name="T29" fmla="*/ 194 h 488"/>
                <a:gd name="T30" fmla="*/ 383 w 383"/>
                <a:gd name="T31" fmla="*/ 334 h 488"/>
                <a:gd name="T32" fmla="*/ 383 w 383"/>
                <a:gd name="T33" fmla="*/ 336 h 488"/>
                <a:gd name="T34" fmla="*/ 203 w 383"/>
                <a:gd name="T35" fmla="*/ 488 h 488"/>
                <a:gd name="T36" fmla="*/ 0 w 383"/>
                <a:gd name="T37" fmla="*/ 417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83" h="488">
                  <a:moveTo>
                    <a:pt x="0" y="417"/>
                  </a:moveTo>
                  <a:cubicBezTo>
                    <a:pt x="57" y="329"/>
                    <a:pt x="57" y="329"/>
                    <a:pt x="57" y="329"/>
                  </a:cubicBezTo>
                  <a:cubicBezTo>
                    <a:pt x="108" y="366"/>
                    <a:pt x="162" y="385"/>
                    <a:pt x="206" y="385"/>
                  </a:cubicBezTo>
                  <a:cubicBezTo>
                    <a:pt x="245" y="385"/>
                    <a:pt x="262" y="371"/>
                    <a:pt x="262" y="350"/>
                  </a:cubicBezTo>
                  <a:cubicBezTo>
                    <a:pt x="262" y="348"/>
                    <a:pt x="262" y="348"/>
                    <a:pt x="262" y="348"/>
                  </a:cubicBezTo>
                  <a:cubicBezTo>
                    <a:pt x="262" y="319"/>
                    <a:pt x="217" y="309"/>
                    <a:pt x="165" y="294"/>
                  </a:cubicBezTo>
                  <a:cubicBezTo>
                    <a:pt x="99" y="274"/>
                    <a:pt x="24" y="243"/>
                    <a:pt x="24" y="152"/>
                  </a:cubicBezTo>
                  <a:cubicBezTo>
                    <a:pt x="24" y="150"/>
                    <a:pt x="24" y="150"/>
                    <a:pt x="24" y="150"/>
                  </a:cubicBezTo>
                  <a:cubicBezTo>
                    <a:pt x="24" y="54"/>
                    <a:pt x="101" y="0"/>
                    <a:pt x="196" y="0"/>
                  </a:cubicBezTo>
                  <a:cubicBezTo>
                    <a:pt x="256" y="0"/>
                    <a:pt x="321" y="21"/>
                    <a:pt x="372" y="55"/>
                  </a:cubicBezTo>
                  <a:cubicBezTo>
                    <a:pt x="321" y="147"/>
                    <a:pt x="321" y="147"/>
                    <a:pt x="321" y="147"/>
                  </a:cubicBezTo>
                  <a:cubicBezTo>
                    <a:pt x="275" y="120"/>
                    <a:pt x="228" y="103"/>
                    <a:pt x="194" y="103"/>
                  </a:cubicBezTo>
                  <a:cubicBezTo>
                    <a:pt x="161" y="103"/>
                    <a:pt x="144" y="118"/>
                    <a:pt x="144" y="136"/>
                  </a:cubicBezTo>
                  <a:cubicBezTo>
                    <a:pt x="144" y="138"/>
                    <a:pt x="144" y="138"/>
                    <a:pt x="144" y="138"/>
                  </a:cubicBezTo>
                  <a:cubicBezTo>
                    <a:pt x="144" y="164"/>
                    <a:pt x="189" y="176"/>
                    <a:pt x="240" y="194"/>
                  </a:cubicBezTo>
                  <a:cubicBezTo>
                    <a:pt x="306" y="216"/>
                    <a:pt x="383" y="248"/>
                    <a:pt x="383" y="334"/>
                  </a:cubicBezTo>
                  <a:cubicBezTo>
                    <a:pt x="383" y="336"/>
                    <a:pt x="383" y="336"/>
                    <a:pt x="383" y="336"/>
                  </a:cubicBezTo>
                  <a:cubicBezTo>
                    <a:pt x="383" y="440"/>
                    <a:pt x="305" y="488"/>
                    <a:pt x="203" y="488"/>
                  </a:cubicBezTo>
                  <a:cubicBezTo>
                    <a:pt x="137" y="488"/>
                    <a:pt x="63" y="466"/>
                    <a:pt x="0" y="4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6" name="Oval 11"/>
            <p:cNvSpPr>
              <a:spLocks noChangeArrowheads="1"/>
            </p:cNvSpPr>
            <p:nvPr userDrawn="1"/>
          </p:nvSpPr>
          <p:spPr bwMode="auto">
            <a:xfrm>
              <a:off x="9282260" y="4167188"/>
              <a:ext cx="544513" cy="546100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grpSp>
        <p:nvGrpSpPr>
          <p:cNvPr id="17" name="Group 16"/>
          <p:cNvGrpSpPr/>
          <p:nvPr userDrawn="1"/>
        </p:nvGrpSpPr>
        <p:grpSpPr>
          <a:xfrm rot="16200000">
            <a:off x="10815105" y="3319884"/>
            <a:ext cx="2060313" cy="687126"/>
            <a:chOff x="12801600" y="2792413"/>
            <a:chExt cx="3070226" cy="1023937"/>
          </a:xfrm>
        </p:grpSpPr>
        <p:sp>
          <p:nvSpPr>
            <p:cNvPr id="18" name="Freeform 137"/>
            <p:cNvSpPr/>
            <p:nvPr userDrawn="1"/>
          </p:nvSpPr>
          <p:spPr bwMode="auto">
            <a:xfrm>
              <a:off x="15401925" y="3484563"/>
              <a:ext cx="469900" cy="293687"/>
            </a:xfrm>
            <a:custGeom>
              <a:avLst/>
              <a:gdLst>
                <a:gd name="T0" fmla="*/ 295 w 296"/>
                <a:gd name="T1" fmla="*/ 0 h 185"/>
                <a:gd name="T2" fmla="*/ 0 w 296"/>
                <a:gd name="T3" fmla="*/ 2 h 185"/>
                <a:gd name="T4" fmla="*/ 108 w 296"/>
                <a:gd name="T5" fmla="*/ 185 h 185"/>
                <a:gd name="T6" fmla="*/ 295 w 296"/>
                <a:gd name="T7" fmla="*/ 128 h 185"/>
                <a:gd name="T8" fmla="*/ 296 w 296"/>
                <a:gd name="T9" fmla="*/ 128 h 185"/>
                <a:gd name="T10" fmla="*/ 296 w 296"/>
                <a:gd name="T11" fmla="*/ 0 h 185"/>
                <a:gd name="T12" fmla="*/ 295 w 296"/>
                <a:gd name="T1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6" h="185">
                  <a:moveTo>
                    <a:pt x="295" y="0"/>
                  </a:moveTo>
                  <a:lnTo>
                    <a:pt x="0" y="2"/>
                  </a:lnTo>
                  <a:lnTo>
                    <a:pt x="108" y="185"/>
                  </a:lnTo>
                  <a:lnTo>
                    <a:pt x="295" y="128"/>
                  </a:lnTo>
                  <a:lnTo>
                    <a:pt x="296" y="128"/>
                  </a:lnTo>
                  <a:lnTo>
                    <a:pt x="296" y="0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FFDC00"/>
            </a:solidFill>
            <a:ln w="3175">
              <a:solidFill>
                <a:srgbClr val="FFDC00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9" name="Freeform 138"/>
            <p:cNvSpPr/>
            <p:nvPr userDrawn="1"/>
          </p:nvSpPr>
          <p:spPr bwMode="auto">
            <a:xfrm>
              <a:off x="14303375" y="2792413"/>
              <a:ext cx="806450" cy="171450"/>
            </a:xfrm>
            <a:custGeom>
              <a:avLst/>
              <a:gdLst>
                <a:gd name="T0" fmla="*/ 100 w 508"/>
                <a:gd name="T1" fmla="*/ 9 h 108"/>
                <a:gd name="T2" fmla="*/ 0 w 508"/>
                <a:gd name="T3" fmla="*/ 108 h 108"/>
                <a:gd name="T4" fmla="*/ 465 w 508"/>
                <a:gd name="T5" fmla="*/ 9 h 108"/>
                <a:gd name="T6" fmla="*/ 508 w 508"/>
                <a:gd name="T7" fmla="*/ 0 h 108"/>
                <a:gd name="T8" fmla="*/ 109 w 508"/>
                <a:gd name="T9" fmla="*/ 0 h 108"/>
                <a:gd name="T10" fmla="*/ 100 w 508"/>
                <a:gd name="T11" fmla="*/ 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8" h="108">
                  <a:moveTo>
                    <a:pt x="100" y="9"/>
                  </a:moveTo>
                  <a:lnTo>
                    <a:pt x="0" y="108"/>
                  </a:lnTo>
                  <a:lnTo>
                    <a:pt x="465" y="9"/>
                  </a:lnTo>
                  <a:lnTo>
                    <a:pt x="508" y="0"/>
                  </a:lnTo>
                  <a:lnTo>
                    <a:pt x="109" y="0"/>
                  </a:lnTo>
                  <a:lnTo>
                    <a:pt x="100" y="9"/>
                  </a:lnTo>
                  <a:close/>
                </a:path>
              </a:pathLst>
            </a:custGeom>
            <a:solidFill>
              <a:srgbClr val="FFDC00"/>
            </a:solidFill>
            <a:ln w="3175">
              <a:solidFill>
                <a:srgbClr val="FFDC00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0" name="Freeform 139"/>
            <p:cNvSpPr/>
            <p:nvPr userDrawn="1"/>
          </p:nvSpPr>
          <p:spPr bwMode="auto">
            <a:xfrm>
              <a:off x="12812713" y="3275013"/>
              <a:ext cx="393700" cy="541337"/>
            </a:xfrm>
            <a:custGeom>
              <a:avLst/>
              <a:gdLst>
                <a:gd name="T0" fmla="*/ 66 w 248"/>
                <a:gd name="T1" fmla="*/ 0 h 341"/>
                <a:gd name="T2" fmla="*/ 3 w 248"/>
                <a:gd name="T3" fmla="*/ 329 h 341"/>
                <a:gd name="T4" fmla="*/ 0 w 248"/>
                <a:gd name="T5" fmla="*/ 341 h 341"/>
                <a:gd name="T6" fmla="*/ 3 w 248"/>
                <a:gd name="T7" fmla="*/ 341 h 341"/>
                <a:gd name="T8" fmla="*/ 192 w 248"/>
                <a:gd name="T9" fmla="*/ 341 h 341"/>
                <a:gd name="T10" fmla="*/ 248 w 248"/>
                <a:gd name="T11" fmla="*/ 341 h 341"/>
                <a:gd name="T12" fmla="*/ 245 w 248"/>
                <a:gd name="T13" fmla="*/ 336 h 341"/>
                <a:gd name="T14" fmla="*/ 66 w 248"/>
                <a:gd name="T15" fmla="*/ 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8" h="341">
                  <a:moveTo>
                    <a:pt x="66" y="0"/>
                  </a:moveTo>
                  <a:lnTo>
                    <a:pt x="3" y="329"/>
                  </a:lnTo>
                  <a:lnTo>
                    <a:pt x="0" y="341"/>
                  </a:lnTo>
                  <a:lnTo>
                    <a:pt x="3" y="341"/>
                  </a:lnTo>
                  <a:lnTo>
                    <a:pt x="192" y="341"/>
                  </a:lnTo>
                  <a:lnTo>
                    <a:pt x="248" y="341"/>
                  </a:lnTo>
                  <a:lnTo>
                    <a:pt x="245" y="336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FFDC00"/>
            </a:solidFill>
            <a:ln w="3175">
              <a:solidFill>
                <a:srgbClr val="FFDC00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1" name="Freeform 140"/>
            <p:cNvSpPr/>
            <p:nvPr userDrawn="1"/>
          </p:nvSpPr>
          <p:spPr bwMode="auto">
            <a:xfrm>
              <a:off x="15241588" y="3487738"/>
              <a:ext cx="168275" cy="328612"/>
            </a:xfrm>
            <a:custGeom>
              <a:avLst/>
              <a:gdLst>
                <a:gd name="T0" fmla="*/ 101 w 106"/>
                <a:gd name="T1" fmla="*/ 0 h 207"/>
                <a:gd name="T2" fmla="*/ 0 w 106"/>
                <a:gd name="T3" fmla="*/ 171 h 207"/>
                <a:gd name="T4" fmla="*/ 20 w 106"/>
                <a:gd name="T5" fmla="*/ 207 h 207"/>
                <a:gd name="T6" fmla="*/ 106 w 106"/>
                <a:gd name="T7" fmla="*/ 207 h 207"/>
                <a:gd name="T8" fmla="*/ 101 w 106"/>
                <a:gd name="T9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207">
                  <a:moveTo>
                    <a:pt x="101" y="0"/>
                  </a:moveTo>
                  <a:lnTo>
                    <a:pt x="0" y="171"/>
                  </a:lnTo>
                  <a:lnTo>
                    <a:pt x="20" y="207"/>
                  </a:lnTo>
                  <a:lnTo>
                    <a:pt x="106" y="207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36C21"/>
            </a:solidFill>
            <a:ln w="3175">
              <a:solidFill>
                <a:srgbClr val="F36C21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2" name="Freeform 141"/>
            <p:cNvSpPr/>
            <p:nvPr userDrawn="1"/>
          </p:nvSpPr>
          <p:spPr bwMode="auto">
            <a:xfrm>
              <a:off x="14303375" y="2963863"/>
              <a:ext cx="268288" cy="741362"/>
            </a:xfrm>
            <a:custGeom>
              <a:avLst/>
              <a:gdLst>
                <a:gd name="T0" fmla="*/ 30 w 169"/>
                <a:gd name="T1" fmla="*/ 467 h 467"/>
                <a:gd name="T2" fmla="*/ 169 w 169"/>
                <a:gd name="T3" fmla="*/ 103 h 467"/>
                <a:gd name="T4" fmla="*/ 0 w 169"/>
                <a:gd name="T5" fmla="*/ 0 h 467"/>
                <a:gd name="T6" fmla="*/ 30 w 169"/>
                <a:gd name="T7" fmla="*/ 467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9" h="467">
                  <a:moveTo>
                    <a:pt x="30" y="467"/>
                  </a:moveTo>
                  <a:lnTo>
                    <a:pt x="169" y="103"/>
                  </a:lnTo>
                  <a:lnTo>
                    <a:pt x="0" y="0"/>
                  </a:lnTo>
                  <a:lnTo>
                    <a:pt x="30" y="467"/>
                  </a:lnTo>
                  <a:close/>
                </a:path>
              </a:pathLst>
            </a:custGeom>
            <a:solidFill>
              <a:srgbClr val="F36C21"/>
            </a:solidFill>
            <a:ln w="3175">
              <a:solidFill>
                <a:srgbClr val="F36C21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3" name="Freeform 142"/>
            <p:cNvSpPr/>
            <p:nvPr userDrawn="1"/>
          </p:nvSpPr>
          <p:spPr bwMode="auto">
            <a:xfrm>
              <a:off x="12801600" y="3275013"/>
              <a:ext cx="115888" cy="541337"/>
            </a:xfrm>
            <a:custGeom>
              <a:avLst/>
              <a:gdLst>
                <a:gd name="T0" fmla="*/ 0 w 73"/>
                <a:gd name="T1" fmla="*/ 82 h 341"/>
                <a:gd name="T2" fmla="*/ 0 w 73"/>
                <a:gd name="T3" fmla="*/ 341 h 341"/>
                <a:gd name="T4" fmla="*/ 6 w 73"/>
                <a:gd name="T5" fmla="*/ 341 h 341"/>
                <a:gd name="T6" fmla="*/ 7 w 73"/>
                <a:gd name="T7" fmla="*/ 341 h 341"/>
                <a:gd name="T8" fmla="*/ 10 w 73"/>
                <a:gd name="T9" fmla="*/ 329 h 341"/>
                <a:gd name="T10" fmla="*/ 73 w 73"/>
                <a:gd name="T11" fmla="*/ 0 h 341"/>
                <a:gd name="T12" fmla="*/ 10 w 73"/>
                <a:gd name="T13" fmla="*/ 71 h 341"/>
                <a:gd name="T14" fmla="*/ 0 w 73"/>
                <a:gd name="T15" fmla="*/ 82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341">
                  <a:moveTo>
                    <a:pt x="0" y="82"/>
                  </a:moveTo>
                  <a:lnTo>
                    <a:pt x="0" y="341"/>
                  </a:lnTo>
                  <a:lnTo>
                    <a:pt x="6" y="341"/>
                  </a:lnTo>
                  <a:lnTo>
                    <a:pt x="7" y="341"/>
                  </a:lnTo>
                  <a:lnTo>
                    <a:pt x="10" y="329"/>
                  </a:lnTo>
                  <a:lnTo>
                    <a:pt x="73" y="0"/>
                  </a:lnTo>
                  <a:lnTo>
                    <a:pt x="10" y="71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F36C21"/>
            </a:solidFill>
            <a:ln w="3175">
              <a:solidFill>
                <a:srgbClr val="F36C21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4" name="Freeform 143"/>
            <p:cNvSpPr/>
            <p:nvPr userDrawn="1"/>
          </p:nvSpPr>
          <p:spPr bwMode="auto">
            <a:xfrm>
              <a:off x="12917488" y="2963863"/>
              <a:ext cx="1385888" cy="311150"/>
            </a:xfrm>
            <a:custGeom>
              <a:avLst/>
              <a:gdLst>
                <a:gd name="T0" fmla="*/ 655 w 873"/>
                <a:gd name="T1" fmla="*/ 187 h 196"/>
                <a:gd name="T2" fmla="*/ 873 w 873"/>
                <a:gd name="T3" fmla="*/ 0 h 196"/>
                <a:gd name="T4" fmla="*/ 0 w 873"/>
                <a:gd name="T5" fmla="*/ 196 h 196"/>
                <a:gd name="T6" fmla="*/ 655 w 873"/>
                <a:gd name="T7" fmla="*/ 187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73" h="196">
                  <a:moveTo>
                    <a:pt x="655" y="187"/>
                  </a:moveTo>
                  <a:lnTo>
                    <a:pt x="873" y="0"/>
                  </a:lnTo>
                  <a:lnTo>
                    <a:pt x="0" y="196"/>
                  </a:lnTo>
                  <a:lnTo>
                    <a:pt x="655" y="187"/>
                  </a:lnTo>
                  <a:close/>
                </a:path>
              </a:pathLst>
            </a:custGeom>
            <a:solidFill>
              <a:srgbClr val="6EBE4C"/>
            </a:solidFill>
            <a:ln w="3175">
              <a:solidFill>
                <a:srgbClr val="6EBE4C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5" name="Freeform 144"/>
            <p:cNvSpPr/>
            <p:nvPr userDrawn="1"/>
          </p:nvSpPr>
          <p:spPr bwMode="auto">
            <a:xfrm>
              <a:off x="14351000" y="2792413"/>
              <a:ext cx="822325" cy="912812"/>
            </a:xfrm>
            <a:custGeom>
              <a:avLst/>
              <a:gdLst>
                <a:gd name="T0" fmla="*/ 513 w 518"/>
                <a:gd name="T1" fmla="*/ 0 h 575"/>
                <a:gd name="T2" fmla="*/ 505 w 518"/>
                <a:gd name="T3" fmla="*/ 9 h 575"/>
                <a:gd name="T4" fmla="*/ 499 w 518"/>
                <a:gd name="T5" fmla="*/ 16 h 575"/>
                <a:gd name="T6" fmla="*/ 0 w 518"/>
                <a:gd name="T7" fmla="*/ 575 h 575"/>
                <a:gd name="T8" fmla="*/ 410 w 518"/>
                <a:gd name="T9" fmla="*/ 246 h 575"/>
                <a:gd name="T10" fmla="*/ 512 w 518"/>
                <a:gd name="T11" fmla="*/ 14 h 575"/>
                <a:gd name="T12" fmla="*/ 514 w 518"/>
                <a:gd name="T13" fmla="*/ 9 h 575"/>
                <a:gd name="T14" fmla="*/ 518 w 518"/>
                <a:gd name="T15" fmla="*/ 0 h 575"/>
                <a:gd name="T16" fmla="*/ 513 w 518"/>
                <a:gd name="T17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8" h="575">
                  <a:moveTo>
                    <a:pt x="513" y="0"/>
                  </a:moveTo>
                  <a:lnTo>
                    <a:pt x="505" y="9"/>
                  </a:lnTo>
                  <a:lnTo>
                    <a:pt x="499" y="16"/>
                  </a:lnTo>
                  <a:lnTo>
                    <a:pt x="0" y="575"/>
                  </a:lnTo>
                  <a:lnTo>
                    <a:pt x="410" y="246"/>
                  </a:lnTo>
                  <a:lnTo>
                    <a:pt x="512" y="14"/>
                  </a:lnTo>
                  <a:lnTo>
                    <a:pt x="514" y="9"/>
                  </a:lnTo>
                  <a:lnTo>
                    <a:pt x="518" y="0"/>
                  </a:lnTo>
                  <a:lnTo>
                    <a:pt x="513" y="0"/>
                  </a:lnTo>
                  <a:close/>
                </a:path>
              </a:pathLst>
            </a:custGeom>
            <a:solidFill>
              <a:srgbClr val="6EBE4C"/>
            </a:solidFill>
            <a:ln w="3175">
              <a:solidFill>
                <a:srgbClr val="6EBE4C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6" name="Freeform 145"/>
            <p:cNvSpPr/>
            <p:nvPr userDrawn="1"/>
          </p:nvSpPr>
          <p:spPr bwMode="auto">
            <a:xfrm>
              <a:off x="12801600" y="3143250"/>
              <a:ext cx="115888" cy="131762"/>
            </a:xfrm>
            <a:custGeom>
              <a:avLst/>
              <a:gdLst>
                <a:gd name="T0" fmla="*/ 0 w 73"/>
                <a:gd name="T1" fmla="*/ 0 h 83"/>
                <a:gd name="T2" fmla="*/ 0 w 73"/>
                <a:gd name="T3" fmla="*/ 52 h 83"/>
                <a:gd name="T4" fmla="*/ 10 w 73"/>
                <a:gd name="T5" fmla="*/ 56 h 83"/>
                <a:gd name="T6" fmla="*/ 73 w 73"/>
                <a:gd name="T7" fmla="*/ 83 h 83"/>
                <a:gd name="T8" fmla="*/ 10 w 73"/>
                <a:gd name="T9" fmla="*/ 11 h 83"/>
                <a:gd name="T10" fmla="*/ 0 w 73"/>
                <a:gd name="T1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83">
                  <a:moveTo>
                    <a:pt x="0" y="0"/>
                  </a:moveTo>
                  <a:lnTo>
                    <a:pt x="0" y="52"/>
                  </a:lnTo>
                  <a:lnTo>
                    <a:pt x="10" y="56"/>
                  </a:lnTo>
                  <a:lnTo>
                    <a:pt x="73" y="83"/>
                  </a:lnTo>
                  <a:lnTo>
                    <a:pt x="1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BE4C"/>
            </a:solidFill>
            <a:ln w="3175">
              <a:solidFill>
                <a:srgbClr val="6EBE4C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7" name="Freeform 146"/>
            <p:cNvSpPr/>
            <p:nvPr userDrawn="1"/>
          </p:nvSpPr>
          <p:spPr bwMode="auto">
            <a:xfrm>
              <a:off x="15228888" y="2792413"/>
              <a:ext cx="642938" cy="136525"/>
            </a:xfrm>
            <a:custGeom>
              <a:avLst/>
              <a:gdLst>
                <a:gd name="T0" fmla="*/ 404 w 405"/>
                <a:gd name="T1" fmla="*/ 0 h 86"/>
                <a:gd name="T2" fmla="*/ 40 w 405"/>
                <a:gd name="T3" fmla="*/ 0 h 86"/>
                <a:gd name="T4" fmla="*/ 0 w 405"/>
                <a:gd name="T5" fmla="*/ 0 h 86"/>
                <a:gd name="T6" fmla="*/ 14 w 405"/>
                <a:gd name="T7" fmla="*/ 4 h 86"/>
                <a:gd name="T8" fmla="*/ 30 w 405"/>
                <a:gd name="T9" fmla="*/ 9 h 86"/>
                <a:gd name="T10" fmla="*/ 290 w 405"/>
                <a:gd name="T11" fmla="*/ 86 h 86"/>
                <a:gd name="T12" fmla="*/ 404 w 405"/>
                <a:gd name="T13" fmla="*/ 44 h 86"/>
                <a:gd name="T14" fmla="*/ 405 w 405"/>
                <a:gd name="T15" fmla="*/ 43 h 86"/>
                <a:gd name="T16" fmla="*/ 405 w 405"/>
                <a:gd name="T17" fmla="*/ 9 h 86"/>
                <a:gd name="T18" fmla="*/ 405 w 405"/>
                <a:gd name="T19" fmla="*/ 0 h 86"/>
                <a:gd name="T20" fmla="*/ 404 w 405"/>
                <a:gd name="T2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86">
                  <a:moveTo>
                    <a:pt x="404" y="0"/>
                  </a:moveTo>
                  <a:lnTo>
                    <a:pt x="40" y="0"/>
                  </a:lnTo>
                  <a:lnTo>
                    <a:pt x="0" y="0"/>
                  </a:lnTo>
                  <a:lnTo>
                    <a:pt x="14" y="4"/>
                  </a:lnTo>
                  <a:lnTo>
                    <a:pt x="30" y="9"/>
                  </a:lnTo>
                  <a:lnTo>
                    <a:pt x="290" y="86"/>
                  </a:lnTo>
                  <a:lnTo>
                    <a:pt x="404" y="44"/>
                  </a:lnTo>
                  <a:lnTo>
                    <a:pt x="405" y="43"/>
                  </a:lnTo>
                  <a:lnTo>
                    <a:pt x="405" y="9"/>
                  </a:lnTo>
                  <a:lnTo>
                    <a:pt x="405" y="0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8" name="Freeform 147"/>
            <p:cNvSpPr/>
            <p:nvPr userDrawn="1"/>
          </p:nvSpPr>
          <p:spPr bwMode="auto">
            <a:xfrm>
              <a:off x="12917488" y="3260725"/>
              <a:ext cx="1433513" cy="444500"/>
            </a:xfrm>
            <a:custGeom>
              <a:avLst/>
              <a:gdLst>
                <a:gd name="T0" fmla="*/ 0 w 903"/>
                <a:gd name="T1" fmla="*/ 9 h 280"/>
                <a:gd name="T2" fmla="*/ 903 w 903"/>
                <a:gd name="T3" fmla="*/ 280 h 280"/>
                <a:gd name="T4" fmla="*/ 655 w 903"/>
                <a:gd name="T5" fmla="*/ 0 h 280"/>
                <a:gd name="T6" fmla="*/ 0 w 903"/>
                <a:gd name="T7" fmla="*/ 9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3" h="280">
                  <a:moveTo>
                    <a:pt x="0" y="9"/>
                  </a:moveTo>
                  <a:lnTo>
                    <a:pt x="903" y="280"/>
                  </a:lnTo>
                  <a:lnTo>
                    <a:pt x="655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9" name="Freeform 148"/>
            <p:cNvSpPr/>
            <p:nvPr userDrawn="1"/>
          </p:nvSpPr>
          <p:spPr bwMode="auto">
            <a:xfrm>
              <a:off x="14303375" y="2792413"/>
              <a:ext cx="173038" cy="171450"/>
            </a:xfrm>
            <a:custGeom>
              <a:avLst/>
              <a:gdLst>
                <a:gd name="T0" fmla="*/ 109 w 109"/>
                <a:gd name="T1" fmla="*/ 0 h 108"/>
                <a:gd name="T2" fmla="*/ 26 w 109"/>
                <a:gd name="T3" fmla="*/ 0 h 108"/>
                <a:gd name="T4" fmla="*/ 24 w 109"/>
                <a:gd name="T5" fmla="*/ 9 h 108"/>
                <a:gd name="T6" fmla="*/ 0 w 109"/>
                <a:gd name="T7" fmla="*/ 108 h 108"/>
                <a:gd name="T8" fmla="*/ 100 w 109"/>
                <a:gd name="T9" fmla="*/ 9 h 108"/>
                <a:gd name="T10" fmla="*/ 109 w 109"/>
                <a:gd name="T1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" h="108">
                  <a:moveTo>
                    <a:pt x="109" y="0"/>
                  </a:moveTo>
                  <a:lnTo>
                    <a:pt x="26" y="0"/>
                  </a:lnTo>
                  <a:lnTo>
                    <a:pt x="24" y="9"/>
                  </a:lnTo>
                  <a:lnTo>
                    <a:pt x="0" y="108"/>
                  </a:lnTo>
                  <a:lnTo>
                    <a:pt x="100" y="9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chemeClr val="accent5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0" name="Freeform 149"/>
            <p:cNvSpPr/>
            <p:nvPr userDrawn="1"/>
          </p:nvSpPr>
          <p:spPr bwMode="auto">
            <a:xfrm>
              <a:off x="14351000" y="3487738"/>
              <a:ext cx="1050925" cy="271462"/>
            </a:xfrm>
            <a:custGeom>
              <a:avLst/>
              <a:gdLst>
                <a:gd name="T0" fmla="*/ 561 w 662"/>
                <a:gd name="T1" fmla="*/ 171 h 171"/>
                <a:gd name="T2" fmla="*/ 662 w 662"/>
                <a:gd name="T3" fmla="*/ 0 h 171"/>
                <a:gd name="T4" fmla="*/ 0 w 662"/>
                <a:gd name="T5" fmla="*/ 137 h 171"/>
                <a:gd name="T6" fmla="*/ 561 w 662"/>
                <a:gd name="T7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2" h="171">
                  <a:moveTo>
                    <a:pt x="561" y="171"/>
                  </a:moveTo>
                  <a:lnTo>
                    <a:pt x="662" y="0"/>
                  </a:lnTo>
                  <a:lnTo>
                    <a:pt x="0" y="137"/>
                  </a:lnTo>
                  <a:lnTo>
                    <a:pt x="561" y="171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1" name="Freeform 150"/>
            <p:cNvSpPr/>
            <p:nvPr userDrawn="1"/>
          </p:nvSpPr>
          <p:spPr bwMode="auto">
            <a:xfrm>
              <a:off x="12801600" y="3275013"/>
              <a:ext cx="115888" cy="130175"/>
            </a:xfrm>
            <a:custGeom>
              <a:avLst/>
              <a:gdLst>
                <a:gd name="T0" fmla="*/ 0 w 73"/>
                <a:gd name="T1" fmla="*/ 29 h 82"/>
                <a:gd name="T2" fmla="*/ 0 w 73"/>
                <a:gd name="T3" fmla="*/ 82 h 82"/>
                <a:gd name="T4" fmla="*/ 10 w 73"/>
                <a:gd name="T5" fmla="*/ 71 h 82"/>
                <a:gd name="T6" fmla="*/ 73 w 73"/>
                <a:gd name="T7" fmla="*/ 0 h 82"/>
                <a:gd name="T8" fmla="*/ 10 w 73"/>
                <a:gd name="T9" fmla="*/ 25 h 82"/>
                <a:gd name="T10" fmla="*/ 0 w 73"/>
                <a:gd name="T11" fmla="*/ 29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82">
                  <a:moveTo>
                    <a:pt x="0" y="29"/>
                  </a:moveTo>
                  <a:lnTo>
                    <a:pt x="0" y="82"/>
                  </a:lnTo>
                  <a:lnTo>
                    <a:pt x="10" y="71"/>
                  </a:lnTo>
                  <a:lnTo>
                    <a:pt x="73" y="0"/>
                  </a:lnTo>
                  <a:lnTo>
                    <a:pt x="10" y="25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2" name="Freeform 151"/>
            <p:cNvSpPr/>
            <p:nvPr userDrawn="1"/>
          </p:nvSpPr>
          <p:spPr bwMode="auto">
            <a:xfrm>
              <a:off x="12801600" y="2792413"/>
              <a:ext cx="322263" cy="482600"/>
            </a:xfrm>
            <a:custGeom>
              <a:avLst/>
              <a:gdLst>
                <a:gd name="T0" fmla="*/ 203 w 203"/>
                <a:gd name="T1" fmla="*/ 0 h 304"/>
                <a:gd name="T2" fmla="*/ 0 w 203"/>
                <a:gd name="T3" fmla="*/ 0 h 304"/>
                <a:gd name="T4" fmla="*/ 0 w 203"/>
                <a:gd name="T5" fmla="*/ 98 h 304"/>
                <a:gd name="T6" fmla="*/ 10 w 203"/>
                <a:gd name="T7" fmla="*/ 126 h 304"/>
                <a:gd name="T8" fmla="*/ 73 w 203"/>
                <a:gd name="T9" fmla="*/ 304 h 304"/>
                <a:gd name="T10" fmla="*/ 199 w 203"/>
                <a:gd name="T11" fmla="*/ 9 h 304"/>
                <a:gd name="T12" fmla="*/ 203 w 203"/>
                <a:gd name="T13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3" h="304">
                  <a:moveTo>
                    <a:pt x="203" y="0"/>
                  </a:moveTo>
                  <a:lnTo>
                    <a:pt x="0" y="0"/>
                  </a:lnTo>
                  <a:lnTo>
                    <a:pt x="0" y="98"/>
                  </a:lnTo>
                  <a:lnTo>
                    <a:pt x="10" y="126"/>
                  </a:lnTo>
                  <a:lnTo>
                    <a:pt x="73" y="304"/>
                  </a:lnTo>
                  <a:lnTo>
                    <a:pt x="199" y="9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3" name="Freeform 152"/>
            <p:cNvSpPr/>
            <p:nvPr userDrawn="1"/>
          </p:nvSpPr>
          <p:spPr bwMode="auto">
            <a:xfrm>
              <a:off x="14351000" y="2792413"/>
              <a:ext cx="814388" cy="912812"/>
            </a:xfrm>
            <a:custGeom>
              <a:avLst/>
              <a:gdLst>
                <a:gd name="T0" fmla="*/ 490 w 513"/>
                <a:gd name="T1" fmla="*/ 9 h 575"/>
                <a:gd name="T2" fmla="*/ 468 w 513"/>
                <a:gd name="T3" fmla="*/ 22 h 575"/>
                <a:gd name="T4" fmla="*/ 139 w 513"/>
                <a:gd name="T5" fmla="*/ 211 h 575"/>
                <a:gd name="T6" fmla="*/ 0 w 513"/>
                <a:gd name="T7" fmla="*/ 575 h 575"/>
                <a:gd name="T8" fmla="*/ 499 w 513"/>
                <a:gd name="T9" fmla="*/ 16 h 575"/>
                <a:gd name="T10" fmla="*/ 505 w 513"/>
                <a:gd name="T11" fmla="*/ 9 h 575"/>
                <a:gd name="T12" fmla="*/ 513 w 513"/>
                <a:gd name="T13" fmla="*/ 0 h 575"/>
                <a:gd name="T14" fmla="*/ 505 w 513"/>
                <a:gd name="T15" fmla="*/ 0 h 575"/>
                <a:gd name="T16" fmla="*/ 490 w 513"/>
                <a:gd name="T17" fmla="*/ 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3" h="575">
                  <a:moveTo>
                    <a:pt x="490" y="9"/>
                  </a:moveTo>
                  <a:lnTo>
                    <a:pt x="468" y="22"/>
                  </a:lnTo>
                  <a:lnTo>
                    <a:pt x="139" y="211"/>
                  </a:lnTo>
                  <a:lnTo>
                    <a:pt x="0" y="575"/>
                  </a:lnTo>
                  <a:lnTo>
                    <a:pt x="499" y="16"/>
                  </a:lnTo>
                  <a:lnTo>
                    <a:pt x="505" y="9"/>
                  </a:lnTo>
                  <a:lnTo>
                    <a:pt x="513" y="0"/>
                  </a:lnTo>
                  <a:lnTo>
                    <a:pt x="505" y="0"/>
                  </a:lnTo>
                  <a:lnTo>
                    <a:pt x="490" y="9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4" name="Freeform 153"/>
            <p:cNvSpPr/>
            <p:nvPr userDrawn="1"/>
          </p:nvSpPr>
          <p:spPr bwMode="auto">
            <a:xfrm>
              <a:off x="15184438" y="2792413"/>
              <a:ext cx="504825" cy="695325"/>
            </a:xfrm>
            <a:custGeom>
              <a:avLst/>
              <a:gdLst>
                <a:gd name="T0" fmla="*/ 58 w 318"/>
                <a:gd name="T1" fmla="*/ 9 h 438"/>
                <a:gd name="T2" fmla="*/ 42 w 318"/>
                <a:gd name="T3" fmla="*/ 4 h 438"/>
                <a:gd name="T4" fmla="*/ 28 w 318"/>
                <a:gd name="T5" fmla="*/ 0 h 438"/>
                <a:gd name="T6" fmla="*/ 0 w 318"/>
                <a:gd name="T7" fmla="*/ 0 h 438"/>
                <a:gd name="T8" fmla="*/ 3 w 318"/>
                <a:gd name="T9" fmla="*/ 9 h 438"/>
                <a:gd name="T10" fmla="*/ 3 w 318"/>
                <a:gd name="T11" fmla="*/ 11 h 438"/>
                <a:gd name="T12" fmla="*/ 137 w 318"/>
                <a:gd name="T13" fmla="*/ 438 h 438"/>
                <a:gd name="T14" fmla="*/ 318 w 318"/>
                <a:gd name="T15" fmla="*/ 86 h 438"/>
                <a:gd name="T16" fmla="*/ 58 w 318"/>
                <a:gd name="T17" fmla="*/ 9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8" h="438">
                  <a:moveTo>
                    <a:pt x="58" y="9"/>
                  </a:moveTo>
                  <a:lnTo>
                    <a:pt x="42" y="4"/>
                  </a:lnTo>
                  <a:lnTo>
                    <a:pt x="28" y="0"/>
                  </a:lnTo>
                  <a:lnTo>
                    <a:pt x="0" y="0"/>
                  </a:lnTo>
                  <a:lnTo>
                    <a:pt x="3" y="9"/>
                  </a:lnTo>
                  <a:lnTo>
                    <a:pt x="3" y="11"/>
                  </a:lnTo>
                  <a:lnTo>
                    <a:pt x="137" y="438"/>
                  </a:lnTo>
                  <a:lnTo>
                    <a:pt x="318" y="86"/>
                  </a:lnTo>
                  <a:lnTo>
                    <a:pt x="58" y="9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5" name="Freeform 154"/>
            <p:cNvSpPr/>
            <p:nvPr userDrawn="1"/>
          </p:nvSpPr>
          <p:spPr bwMode="auto">
            <a:xfrm>
              <a:off x="13995400" y="3705225"/>
              <a:ext cx="639763" cy="111125"/>
            </a:xfrm>
            <a:custGeom>
              <a:avLst/>
              <a:gdLst>
                <a:gd name="T0" fmla="*/ 403 w 403"/>
                <a:gd name="T1" fmla="*/ 70 h 70"/>
                <a:gd name="T2" fmla="*/ 224 w 403"/>
                <a:gd name="T3" fmla="*/ 0 h 70"/>
                <a:gd name="T4" fmla="*/ 0 w 403"/>
                <a:gd name="T5" fmla="*/ 70 h 70"/>
                <a:gd name="T6" fmla="*/ 403 w 403"/>
                <a:gd name="T7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3" h="70">
                  <a:moveTo>
                    <a:pt x="403" y="70"/>
                  </a:moveTo>
                  <a:lnTo>
                    <a:pt x="224" y="0"/>
                  </a:lnTo>
                  <a:lnTo>
                    <a:pt x="0" y="70"/>
                  </a:lnTo>
                  <a:lnTo>
                    <a:pt x="403" y="70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6" name="Freeform 155"/>
            <p:cNvSpPr/>
            <p:nvPr userDrawn="1"/>
          </p:nvSpPr>
          <p:spPr bwMode="auto">
            <a:xfrm>
              <a:off x="12801600" y="2949575"/>
              <a:ext cx="115888" cy="325437"/>
            </a:xfrm>
            <a:custGeom>
              <a:avLst/>
              <a:gdLst>
                <a:gd name="T0" fmla="*/ 0 w 73"/>
                <a:gd name="T1" fmla="*/ 0 h 205"/>
                <a:gd name="T2" fmla="*/ 0 w 73"/>
                <a:gd name="T3" fmla="*/ 122 h 205"/>
                <a:gd name="T4" fmla="*/ 10 w 73"/>
                <a:gd name="T5" fmla="*/ 133 h 205"/>
                <a:gd name="T6" fmla="*/ 73 w 73"/>
                <a:gd name="T7" fmla="*/ 205 h 205"/>
                <a:gd name="T8" fmla="*/ 10 w 73"/>
                <a:gd name="T9" fmla="*/ 28 h 205"/>
                <a:gd name="T10" fmla="*/ 0 w 73"/>
                <a:gd name="T11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205">
                  <a:moveTo>
                    <a:pt x="0" y="0"/>
                  </a:moveTo>
                  <a:lnTo>
                    <a:pt x="0" y="122"/>
                  </a:lnTo>
                  <a:lnTo>
                    <a:pt x="10" y="133"/>
                  </a:lnTo>
                  <a:lnTo>
                    <a:pt x="73" y="205"/>
                  </a:lnTo>
                  <a:lnTo>
                    <a:pt x="10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7" name="Freeform 156"/>
            <p:cNvSpPr/>
            <p:nvPr userDrawn="1"/>
          </p:nvSpPr>
          <p:spPr bwMode="auto">
            <a:xfrm>
              <a:off x="13708063" y="2792413"/>
              <a:ext cx="595313" cy="171450"/>
            </a:xfrm>
            <a:custGeom>
              <a:avLst/>
              <a:gdLst>
                <a:gd name="T0" fmla="*/ 236 w 375"/>
                <a:gd name="T1" fmla="*/ 9 h 108"/>
                <a:gd name="T2" fmla="*/ 223 w 375"/>
                <a:gd name="T3" fmla="*/ 0 h 108"/>
                <a:gd name="T4" fmla="*/ 0 w 375"/>
                <a:gd name="T5" fmla="*/ 0 h 108"/>
                <a:gd name="T6" fmla="*/ 31 w 375"/>
                <a:gd name="T7" fmla="*/ 9 h 108"/>
                <a:gd name="T8" fmla="*/ 375 w 375"/>
                <a:gd name="T9" fmla="*/ 108 h 108"/>
                <a:gd name="T10" fmla="*/ 236 w 375"/>
                <a:gd name="T11" fmla="*/ 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5" h="108">
                  <a:moveTo>
                    <a:pt x="236" y="9"/>
                  </a:moveTo>
                  <a:lnTo>
                    <a:pt x="223" y="0"/>
                  </a:lnTo>
                  <a:lnTo>
                    <a:pt x="0" y="0"/>
                  </a:lnTo>
                  <a:lnTo>
                    <a:pt x="31" y="9"/>
                  </a:lnTo>
                  <a:lnTo>
                    <a:pt x="375" y="108"/>
                  </a:lnTo>
                  <a:lnTo>
                    <a:pt x="236" y="9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8" name="Freeform 157"/>
            <p:cNvSpPr/>
            <p:nvPr userDrawn="1"/>
          </p:nvSpPr>
          <p:spPr bwMode="auto">
            <a:xfrm>
              <a:off x="15401925" y="2860675"/>
              <a:ext cx="469900" cy="627062"/>
            </a:xfrm>
            <a:custGeom>
              <a:avLst/>
              <a:gdLst>
                <a:gd name="T0" fmla="*/ 295 w 296"/>
                <a:gd name="T1" fmla="*/ 1 h 395"/>
                <a:gd name="T2" fmla="*/ 181 w 296"/>
                <a:gd name="T3" fmla="*/ 43 h 395"/>
                <a:gd name="T4" fmla="*/ 0 w 296"/>
                <a:gd name="T5" fmla="*/ 395 h 395"/>
                <a:gd name="T6" fmla="*/ 295 w 296"/>
                <a:gd name="T7" fmla="*/ 120 h 395"/>
                <a:gd name="T8" fmla="*/ 296 w 296"/>
                <a:gd name="T9" fmla="*/ 119 h 395"/>
                <a:gd name="T10" fmla="*/ 296 w 296"/>
                <a:gd name="T11" fmla="*/ 0 h 395"/>
                <a:gd name="T12" fmla="*/ 295 w 296"/>
                <a:gd name="T13" fmla="*/ 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6" h="395">
                  <a:moveTo>
                    <a:pt x="295" y="1"/>
                  </a:moveTo>
                  <a:lnTo>
                    <a:pt x="181" y="43"/>
                  </a:lnTo>
                  <a:lnTo>
                    <a:pt x="0" y="395"/>
                  </a:lnTo>
                  <a:lnTo>
                    <a:pt x="295" y="120"/>
                  </a:lnTo>
                  <a:lnTo>
                    <a:pt x="296" y="119"/>
                  </a:lnTo>
                  <a:lnTo>
                    <a:pt x="296" y="0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9" name="Freeform 158"/>
            <p:cNvSpPr/>
            <p:nvPr userDrawn="1"/>
          </p:nvSpPr>
          <p:spPr bwMode="auto">
            <a:xfrm>
              <a:off x="15552738" y="3687763"/>
              <a:ext cx="319088" cy="128587"/>
            </a:xfrm>
            <a:custGeom>
              <a:avLst/>
              <a:gdLst>
                <a:gd name="T0" fmla="*/ 13 w 201"/>
                <a:gd name="T1" fmla="*/ 57 h 81"/>
                <a:gd name="T2" fmla="*/ 0 w 201"/>
                <a:gd name="T3" fmla="*/ 81 h 81"/>
                <a:gd name="T4" fmla="*/ 200 w 201"/>
                <a:gd name="T5" fmla="*/ 81 h 81"/>
                <a:gd name="T6" fmla="*/ 201 w 201"/>
                <a:gd name="T7" fmla="*/ 81 h 81"/>
                <a:gd name="T8" fmla="*/ 201 w 201"/>
                <a:gd name="T9" fmla="*/ 0 h 81"/>
                <a:gd name="T10" fmla="*/ 200 w 201"/>
                <a:gd name="T11" fmla="*/ 0 h 81"/>
                <a:gd name="T12" fmla="*/ 13 w 201"/>
                <a:gd name="T13" fmla="*/ 5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81">
                  <a:moveTo>
                    <a:pt x="13" y="57"/>
                  </a:moveTo>
                  <a:lnTo>
                    <a:pt x="0" y="81"/>
                  </a:lnTo>
                  <a:lnTo>
                    <a:pt x="200" y="81"/>
                  </a:lnTo>
                  <a:lnTo>
                    <a:pt x="201" y="81"/>
                  </a:lnTo>
                  <a:lnTo>
                    <a:pt x="201" y="0"/>
                  </a:lnTo>
                  <a:lnTo>
                    <a:pt x="200" y="0"/>
                  </a:lnTo>
                  <a:lnTo>
                    <a:pt x="13" y="57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0" name="Freeform 159"/>
            <p:cNvSpPr/>
            <p:nvPr userDrawn="1"/>
          </p:nvSpPr>
          <p:spPr bwMode="auto">
            <a:xfrm>
              <a:off x="13303250" y="3705225"/>
              <a:ext cx="1047750" cy="111125"/>
            </a:xfrm>
            <a:custGeom>
              <a:avLst/>
              <a:gdLst>
                <a:gd name="T0" fmla="*/ 436 w 660"/>
                <a:gd name="T1" fmla="*/ 70 h 70"/>
                <a:gd name="T2" fmla="*/ 660 w 660"/>
                <a:gd name="T3" fmla="*/ 0 h 70"/>
                <a:gd name="T4" fmla="*/ 0 w 660"/>
                <a:gd name="T5" fmla="*/ 70 h 70"/>
                <a:gd name="T6" fmla="*/ 436 w 660"/>
                <a:gd name="T7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0" h="70">
                  <a:moveTo>
                    <a:pt x="436" y="70"/>
                  </a:moveTo>
                  <a:lnTo>
                    <a:pt x="660" y="0"/>
                  </a:lnTo>
                  <a:lnTo>
                    <a:pt x="0" y="70"/>
                  </a:lnTo>
                  <a:lnTo>
                    <a:pt x="436" y="70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1" name="Freeform 160"/>
            <p:cNvSpPr/>
            <p:nvPr userDrawn="1"/>
          </p:nvSpPr>
          <p:spPr bwMode="auto">
            <a:xfrm>
              <a:off x="12917488" y="2792413"/>
              <a:ext cx="555625" cy="482600"/>
            </a:xfrm>
            <a:custGeom>
              <a:avLst/>
              <a:gdLst>
                <a:gd name="T0" fmla="*/ 350 w 350"/>
                <a:gd name="T1" fmla="*/ 0 h 304"/>
                <a:gd name="T2" fmla="*/ 130 w 350"/>
                <a:gd name="T3" fmla="*/ 0 h 304"/>
                <a:gd name="T4" fmla="*/ 126 w 350"/>
                <a:gd name="T5" fmla="*/ 9 h 304"/>
                <a:gd name="T6" fmla="*/ 0 w 350"/>
                <a:gd name="T7" fmla="*/ 304 h 304"/>
                <a:gd name="T8" fmla="*/ 339 w 350"/>
                <a:gd name="T9" fmla="*/ 9 h 304"/>
                <a:gd name="T10" fmla="*/ 350 w 350"/>
                <a:gd name="T11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0" h="304">
                  <a:moveTo>
                    <a:pt x="350" y="0"/>
                  </a:moveTo>
                  <a:lnTo>
                    <a:pt x="130" y="0"/>
                  </a:lnTo>
                  <a:lnTo>
                    <a:pt x="126" y="9"/>
                  </a:lnTo>
                  <a:lnTo>
                    <a:pt x="0" y="304"/>
                  </a:lnTo>
                  <a:lnTo>
                    <a:pt x="339" y="9"/>
                  </a:lnTo>
                  <a:lnTo>
                    <a:pt x="350" y="0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2" name="Freeform 161"/>
            <p:cNvSpPr/>
            <p:nvPr userDrawn="1"/>
          </p:nvSpPr>
          <p:spPr bwMode="auto">
            <a:xfrm>
              <a:off x="15401925" y="3276600"/>
              <a:ext cx="469900" cy="211137"/>
            </a:xfrm>
            <a:custGeom>
              <a:avLst/>
              <a:gdLst>
                <a:gd name="T0" fmla="*/ 295 w 296"/>
                <a:gd name="T1" fmla="*/ 0 h 133"/>
                <a:gd name="T2" fmla="*/ 0 w 296"/>
                <a:gd name="T3" fmla="*/ 133 h 133"/>
                <a:gd name="T4" fmla="*/ 295 w 296"/>
                <a:gd name="T5" fmla="*/ 131 h 133"/>
                <a:gd name="T6" fmla="*/ 296 w 296"/>
                <a:gd name="T7" fmla="*/ 131 h 133"/>
                <a:gd name="T8" fmla="*/ 296 w 296"/>
                <a:gd name="T9" fmla="*/ 0 h 133"/>
                <a:gd name="T10" fmla="*/ 295 w 296"/>
                <a:gd name="T11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6" h="133">
                  <a:moveTo>
                    <a:pt x="295" y="0"/>
                  </a:moveTo>
                  <a:lnTo>
                    <a:pt x="0" y="133"/>
                  </a:lnTo>
                  <a:lnTo>
                    <a:pt x="295" y="131"/>
                  </a:lnTo>
                  <a:lnTo>
                    <a:pt x="296" y="131"/>
                  </a:lnTo>
                  <a:lnTo>
                    <a:pt x="296" y="0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3" name="Freeform 162"/>
            <p:cNvSpPr/>
            <p:nvPr userDrawn="1"/>
          </p:nvSpPr>
          <p:spPr bwMode="auto">
            <a:xfrm>
              <a:off x="14303375" y="2792413"/>
              <a:ext cx="849313" cy="334962"/>
            </a:xfrm>
            <a:custGeom>
              <a:avLst/>
              <a:gdLst>
                <a:gd name="T0" fmla="*/ 498 w 535"/>
                <a:gd name="T1" fmla="*/ 22 h 211"/>
                <a:gd name="T2" fmla="*/ 520 w 535"/>
                <a:gd name="T3" fmla="*/ 9 h 211"/>
                <a:gd name="T4" fmla="*/ 535 w 535"/>
                <a:gd name="T5" fmla="*/ 0 h 211"/>
                <a:gd name="T6" fmla="*/ 508 w 535"/>
                <a:gd name="T7" fmla="*/ 0 h 211"/>
                <a:gd name="T8" fmla="*/ 465 w 535"/>
                <a:gd name="T9" fmla="*/ 9 h 211"/>
                <a:gd name="T10" fmla="*/ 0 w 535"/>
                <a:gd name="T11" fmla="*/ 108 h 211"/>
                <a:gd name="T12" fmla="*/ 169 w 535"/>
                <a:gd name="T13" fmla="*/ 211 h 211"/>
                <a:gd name="T14" fmla="*/ 498 w 535"/>
                <a:gd name="T15" fmla="*/ 22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5" h="211">
                  <a:moveTo>
                    <a:pt x="498" y="22"/>
                  </a:moveTo>
                  <a:lnTo>
                    <a:pt x="520" y="9"/>
                  </a:lnTo>
                  <a:lnTo>
                    <a:pt x="535" y="0"/>
                  </a:lnTo>
                  <a:lnTo>
                    <a:pt x="508" y="0"/>
                  </a:lnTo>
                  <a:lnTo>
                    <a:pt x="465" y="9"/>
                  </a:lnTo>
                  <a:lnTo>
                    <a:pt x="0" y="108"/>
                  </a:lnTo>
                  <a:lnTo>
                    <a:pt x="169" y="211"/>
                  </a:lnTo>
                  <a:lnTo>
                    <a:pt x="498" y="22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4" name="Freeform 163"/>
            <p:cNvSpPr/>
            <p:nvPr userDrawn="1"/>
          </p:nvSpPr>
          <p:spPr bwMode="auto">
            <a:xfrm>
              <a:off x="14270038" y="2792413"/>
              <a:ext cx="74613" cy="171450"/>
            </a:xfrm>
            <a:custGeom>
              <a:avLst/>
              <a:gdLst>
                <a:gd name="T0" fmla="*/ 47 w 47"/>
                <a:gd name="T1" fmla="*/ 0 h 108"/>
                <a:gd name="T2" fmla="*/ 0 w 47"/>
                <a:gd name="T3" fmla="*/ 0 h 108"/>
                <a:gd name="T4" fmla="*/ 2 w 47"/>
                <a:gd name="T5" fmla="*/ 9 h 108"/>
                <a:gd name="T6" fmla="*/ 21 w 47"/>
                <a:gd name="T7" fmla="*/ 108 h 108"/>
                <a:gd name="T8" fmla="*/ 45 w 47"/>
                <a:gd name="T9" fmla="*/ 9 h 108"/>
                <a:gd name="T10" fmla="*/ 47 w 47"/>
                <a:gd name="T1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" h="108">
                  <a:moveTo>
                    <a:pt x="47" y="0"/>
                  </a:moveTo>
                  <a:lnTo>
                    <a:pt x="0" y="0"/>
                  </a:lnTo>
                  <a:lnTo>
                    <a:pt x="2" y="9"/>
                  </a:lnTo>
                  <a:lnTo>
                    <a:pt x="21" y="108"/>
                  </a:lnTo>
                  <a:lnTo>
                    <a:pt x="45" y="9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chemeClr val="accent1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5" name="Freeform 164"/>
            <p:cNvSpPr/>
            <p:nvPr userDrawn="1"/>
          </p:nvSpPr>
          <p:spPr bwMode="auto">
            <a:xfrm>
              <a:off x="14351000" y="3182938"/>
              <a:ext cx="1050925" cy="522287"/>
            </a:xfrm>
            <a:custGeom>
              <a:avLst/>
              <a:gdLst>
                <a:gd name="T0" fmla="*/ 0 w 662"/>
                <a:gd name="T1" fmla="*/ 329 h 329"/>
                <a:gd name="T2" fmla="*/ 662 w 662"/>
                <a:gd name="T3" fmla="*/ 192 h 329"/>
                <a:gd name="T4" fmla="*/ 410 w 662"/>
                <a:gd name="T5" fmla="*/ 0 h 329"/>
                <a:gd name="T6" fmla="*/ 0 w 662"/>
                <a:gd name="T7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2" h="329">
                  <a:moveTo>
                    <a:pt x="0" y="329"/>
                  </a:moveTo>
                  <a:lnTo>
                    <a:pt x="662" y="192"/>
                  </a:lnTo>
                  <a:lnTo>
                    <a:pt x="410" y="0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6" name="Freeform 165"/>
            <p:cNvSpPr/>
            <p:nvPr userDrawn="1"/>
          </p:nvSpPr>
          <p:spPr bwMode="auto">
            <a:xfrm>
              <a:off x="15401925" y="3487738"/>
              <a:ext cx="171450" cy="328612"/>
            </a:xfrm>
            <a:custGeom>
              <a:avLst/>
              <a:gdLst>
                <a:gd name="T0" fmla="*/ 95 w 108"/>
                <a:gd name="T1" fmla="*/ 207 h 207"/>
                <a:gd name="T2" fmla="*/ 108 w 108"/>
                <a:gd name="T3" fmla="*/ 183 h 207"/>
                <a:gd name="T4" fmla="*/ 0 w 108"/>
                <a:gd name="T5" fmla="*/ 0 h 207"/>
                <a:gd name="T6" fmla="*/ 5 w 108"/>
                <a:gd name="T7" fmla="*/ 207 h 207"/>
                <a:gd name="T8" fmla="*/ 95 w 108"/>
                <a:gd name="T9" fmla="*/ 207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207">
                  <a:moveTo>
                    <a:pt x="95" y="207"/>
                  </a:moveTo>
                  <a:lnTo>
                    <a:pt x="108" y="183"/>
                  </a:lnTo>
                  <a:lnTo>
                    <a:pt x="0" y="0"/>
                  </a:lnTo>
                  <a:lnTo>
                    <a:pt x="5" y="207"/>
                  </a:lnTo>
                  <a:lnTo>
                    <a:pt x="95" y="207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7" name="Freeform 166"/>
            <p:cNvSpPr/>
            <p:nvPr userDrawn="1"/>
          </p:nvSpPr>
          <p:spPr bwMode="auto">
            <a:xfrm>
              <a:off x="13957300" y="2963863"/>
              <a:ext cx="393700" cy="741362"/>
            </a:xfrm>
            <a:custGeom>
              <a:avLst/>
              <a:gdLst>
                <a:gd name="T0" fmla="*/ 0 w 248"/>
                <a:gd name="T1" fmla="*/ 187 h 467"/>
                <a:gd name="T2" fmla="*/ 248 w 248"/>
                <a:gd name="T3" fmla="*/ 467 h 467"/>
                <a:gd name="T4" fmla="*/ 218 w 248"/>
                <a:gd name="T5" fmla="*/ 0 h 467"/>
                <a:gd name="T6" fmla="*/ 0 w 248"/>
                <a:gd name="T7" fmla="*/ 187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8" h="467">
                  <a:moveTo>
                    <a:pt x="0" y="187"/>
                  </a:moveTo>
                  <a:lnTo>
                    <a:pt x="248" y="467"/>
                  </a:lnTo>
                  <a:lnTo>
                    <a:pt x="218" y="0"/>
                  </a:lnTo>
                  <a:lnTo>
                    <a:pt x="0" y="187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8" name="Freeform 167"/>
            <p:cNvSpPr/>
            <p:nvPr userDrawn="1"/>
          </p:nvSpPr>
          <p:spPr bwMode="auto">
            <a:xfrm>
              <a:off x="12801600" y="3225800"/>
              <a:ext cx="115888" cy="95250"/>
            </a:xfrm>
            <a:custGeom>
              <a:avLst/>
              <a:gdLst>
                <a:gd name="T0" fmla="*/ 0 w 73"/>
                <a:gd name="T1" fmla="*/ 0 h 60"/>
                <a:gd name="T2" fmla="*/ 0 w 73"/>
                <a:gd name="T3" fmla="*/ 60 h 60"/>
                <a:gd name="T4" fmla="*/ 10 w 73"/>
                <a:gd name="T5" fmla="*/ 56 h 60"/>
                <a:gd name="T6" fmla="*/ 73 w 73"/>
                <a:gd name="T7" fmla="*/ 31 h 60"/>
                <a:gd name="T8" fmla="*/ 10 w 73"/>
                <a:gd name="T9" fmla="*/ 4 h 60"/>
                <a:gd name="T10" fmla="*/ 0 w 73"/>
                <a:gd name="T1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60">
                  <a:moveTo>
                    <a:pt x="0" y="0"/>
                  </a:moveTo>
                  <a:lnTo>
                    <a:pt x="0" y="60"/>
                  </a:lnTo>
                  <a:lnTo>
                    <a:pt x="10" y="56"/>
                  </a:lnTo>
                  <a:lnTo>
                    <a:pt x="73" y="31"/>
                  </a:lnTo>
                  <a:lnTo>
                    <a:pt x="1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9" name="Freeform 168"/>
            <p:cNvSpPr/>
            <p:nvPr userDrawn="1"/>
          </p:nvSpPr>
          <p:spPr bwMode="auto">
            <a:xfrm>
              <a:off x="12917488" y="2792413"/>
              <a:ext cx="1385888" cy="482600"/>
            </a:xfrm>
            <a:custGeom>
              <a:avLst/>
              <a:gdLst>
                <a:gd name="T0" fmla="*/ 498 w 873"/>
                <a:gd name="T1" fmla="*/ 0 h 304"/>
                <a:gd name="T2" fmla="*/ 351 w 873"/>
                <a:gd name="T3" fmla="*/ 0 h 304"/>
                <a:gd name="T4" fmla="*/ 350 w 873"/>
                <a:gd name="T5" fmla="*/ 0 h 304"/>
                <a:gd name="T6" fmla="*/ 339 w 873"/>
                <a:gd name="T7" fmla="*/ 9 h 304"/>
                <a:gd name="T8" fmla="*/ 0 w 873"/>
                <a:gd name="T9" fmla="*/ 304 h 304"/>
                <a:gd name="T10" fmla="*/ 873 w 873"/>
                <a:gd name="T11" fmla="*/ 108 h 304"/>
                <a:gd name="T12" fmla="*/ 529 w 873"/>
                <a:gd name="T13" fmla="*/ 9 h 304"/>
                <a:gd name="T14" fmla="*/ 498 w 873"/>
                <a:gd name="T15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73" h="304">
                  <a:moveTo>
                    <a:pt x="498" y="0"/>
                  </a:moveTo>
                  <a:lnTo>
                    <a:pt x="351" y="0"/>
                  </a:lnTo>
                  <a:lnTo>
                    <a:pt x="350" y="0"/>
                  </a:lnTo>
                  <a:lnTo>
                    <a:pt x="339" y="9"/>
                  </a:lnTo>
                  <a:lnTo>
                    <a:pt x="0" y="304"/>
                  </a:lnTo>
                  <a:lnTo>
                    <a:pt x="873" y="108"/>
                  </a:lnTo>
                  <a:lnTo>
                    <a:pt x="529" y="9"/>
                  </a:lnTo>
                  <a:lnTo>
                    <a:pt x="498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0" name="Freeform 169"/>
            <p:cNvSpPr/>
            <p:nvPr userDrawn="1"/>
          </p:nvSpPr>
          <p:spPr bwMode="auto">
            <a:xfrm>
              <a:off x="15401925" y="3049588"/>
              <a:ext cx="469900" cy="438150"/>
            </a:xfrm>
            <a:custGeom>
              <a:avLst/>
              <a:gdLst>
                <a:gd name="T0" fmla="*/ 295 w 296"/>
                <a:gd name="T1" fmla="*/ 1 h 276"/>
                <a:gd name="T2" fmla="*/ 0 w 296"/>
                <a:gd name="T3" fmla="*/ 276 h 276"/>
                <a:gd name="T4" fmla="*/ 295 w 296"/>
                <a:gd name="T5" fmla="*/ 143 h 276"/>
                <a:gd name="T6" fmla="*/ 296 w 296"/>
                <a:gd name="T7" fmla="*/ 143 h 276"/>
                <a:gd name="T8" fmla="*/ 296 w 296"/>
                <a:gd name="T9" fmla="*/ 0 h 276"/>
                <a:gd name="T10" fmla="*/ 295 w 296"/>
                <a:gd name="T11" fmla="*/ 1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6" h="276">
                  <a:moveTo>
                    <a:pt x="295" y="1"/>
                  </a:moveTo>
                  <a:lnTo>
                    <a:pt x="0" y="276"/>
                  </a:lnTo>
                  <a:lnTo>
                    <a:pt x="295" y="143"/>
                  </a:lnTo>
                  <a:lnTo>
                    <a:pt x="296" y="143"/>
                  </a:lnTo>
                  <a:lnTo>
                    <a:pt x="296" y="0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1" name="Freeform 170"/>
            <p:cNvSpPr/>
            <p:nvPr userDrawn="1"/>
          </p:nvSpPr>
          <p:spPr bwMode="auto">
            <a:xfrm>
              <a:off x="15001875" y="2792413"/>
              <a:ext cx="400050" cy="695325"/>
            </a:xfrm>
            <a:custGeom>
              <a:avLst/>
              <a:gdLst>
                <a:gd name="T0" fmla="*/ 118 w 252"/>
                <a:gd name="T1" fmla="*/ 9 h 438"/>
                <a:gd name="T2" fmla="*/ 115 w 252"/>
                <a:gd name="T3" fmla="*/ 0 h 438"/>
                <a:gd name="T4" fmla="*/ 108 w 252"/>
                <a:gd name="T5" fmla="*/ 0 h 438"/>
                <a:gd name="T6" fmla="*/ 104 w 252"/>
                <a:gd name="T7" fmla="*/ 9 h 438"/>
                <a:gd name="T8" fmla="*/ 102 w 252"/>
                <a:gd name="T9" fmla="*/ 14 h 438"/>
                <a:gd name="T10" fmla="*/ 0 w 252"/>
                <a:gd name="T11" fmla="*/ 246 h 438"/>
                <a:gd name="T12" fmla="*/ 252 w 252"/>
                <a:gd name="T13" fmla="*/ 438 h 438"/>
                <a:gd name="T14" fmla="*/ 118 w 252"/>
                <a:gd name="T15" fmla="*/ 11 h 438"/>
                <a:gd name="T16" fmla="*/ 118 w 252"/>
                <a:gd name="T17" fmla="*/ 9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2" h="438">
                  <a:moveTo>
                    <a:pt x="118" y="9"/>
                  </a:moveTo>
                  <a:lnTo>
                    <a:pt x="115" y="0"/>
                  </a:lnTo>
                  <a:lnTo>
                    <a:pt x="108" y="0"/>
                  </a:lnTo>
                  <a:lnTo>
                    <a:pt x="104" y="9"/>
                  </a:lnTo>
                  <a:lnTo>
                    <a:pt x="102" y="14"/>
                  </a:lnTo>
                  <a:lnTo>
                    <a:pt x="0" y="246"/>
                  </a:lnTo>
                  <a:lnTo>
                    <a:pt x="252" y="438"/>
                  </a:lnTo>
                  <a:lnTo>
                    <a:pt x="118" y="11"/>
                  </a:lnTo>
                  <a:lnTo>
                    <a:pt x="118" y="9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2" name="Freeform 171"/>
            <p:cNvSpPr/>
            <p:nvPr userDrawn="1"/>
          </p:nvSpPr>
          <p:spPr bwMode="auto">
            <a:xfrm>
              <a:off x="14351000" y="3705225"/>
              <a:ext cx="922338" cy="111125"/>
            </a:xfrm>
            <a:custGeom>
              <a:avLst/>
              <a:gdLst>
                <a:gd name="T0" fmla="*/ 0 w 581"/>
                <a:gd name="T1" fmla="*/ 0 h 70"/>
                <a:gd name="T2" fmla="*/ 179 w 581"/>
                <a:gd name="T3" fmla="*/ 70 h 70"/>
                <a:gd name="T4" fmla="*/ 581 w 581"/>
                <a:gd name="T5" fmla="*/ 70 h 70"/>
                <a:gd name="T6" fmla="*/ 561 w 581"/>
                <a:gd name="T7" fmla="*/ 34 h 70"/>
                <a:gd name="T8" fmla="*/ 0 w 581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1" h="70">
                  <a:moveTo>
                    <a:pt x="0" y="0"/>
                  </a:moveTo>
                  <a:lnTo>
                    <a:pt x="179" y="70"/>
                  </a:lnTo>
                  <a:lnTo>
                    <a:pt x="581" y="70"/>
                  </a:lnTo>
                  <a:lnTo>
                    <a:pt x="561" y="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3" name="Freeform 172"/>
            <p:cNvSpPr/>
            <p:nvPr userDrawn="1"/>
          </p:nvSpPr>
          <p:spPr bwMode="auto">
            <a:xfrm>
              <a:off x="12917488" y="3275013"/>
              <a:ext cx="1433513" cy="541337"/>
            </a:xfrm>
            <a:custGeom>
              <a:avLst/>
              <a:gdLst>
                <a:gd name="T0" fmla="*/ 179 w 903"/>
                <a:gd name="T1" fmla="*/ 336 h 341"/>
                <a:gd name="T2" fmla="*/ 182 w 903"/>
                <a:gd name="T3" fmla="*/ 341 h 341"/>
                <a:gd name="T4" fmla="*/ 243 w 903"/>
                <a:gd name="T5" fmla="*/ 341 h 341"/>
                <a:gd name="T6" fmla="*/ 903 w 903"/>
                <a:gd name="T7" fmla="*/ 271 h 341"/>
                <a:gd name="T8" fmla="*/ 0 w 903"/>
                <a:gd name="T9" fmla="*/ 0 h 341"/>
                <a:gd name="T10" fmla="*/ 179 w 903"/>
                <a:gd name="T11" fmla="*/ 336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3" h="341">
                  <a:moveTo>
                    <a:pt x="179" y="336"/>
                  </a:moveTo>
                  <a:lnTo>
                    <a:pt x="182" y="341"/>
                  </a:lnTo>
                  <a:lnTo>
                    <a:pt x="243" y="341"/>
                  </a:lnTo>
                  <a:lnTo>
                    <a:pt x="903" y="271"/>
                  </a:lnTo>
                  <a:lnTo>
                    <a:pt x="0" y="0"/>
                  </a:lnTo>
                  <a:lnTo>
                    <a:pt x="179" y="336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4" name="Freeform 173"/>
            <p:cNvSpPr/>
            <p:nvPr userDrawn="1"/>
          </p:nvSpPr>
          <p:spPr bwMode="auto">
            <a:xfrm>
              <a:off x="14062075" y="2792413"/>
              <a:ext cx="241300" cy="171450"/>
            </a:xfrm>
            <a:custGeom>
              <a:avLst/>
              <a:gdLst>
                <a:gd name="T0" fmla="*/ 152 w 152"/>
                <a:gd name="T1" fmla="*/ 108 h 108"/>
                <a:gd name="T2" fmla="*/ 133 w 152"/>
                <a:gd name="T3" fmla="*/ 9 h 108"/>
                <a:gd name="T4" fmla="*/ 131 w 152"/>
                <a:gd name="T5" fmla="*/ 0 h 108"/>
                <a:gd name="T6" fmla="*/ 0 w 152"/>
                <a:gd name="T7" fmla="*/ 0 h 108"/>
                <a:gd name="T8" fmla="*/ 13 w 152"/>
                <a:gd name="T9" fmla="*/ 9 h 108"/>
                <a:gd name="T10" fmla="*/ 152 w 152"/>
                <a:gd name="T11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2" h="108">
                  <a:moveTo>
                    <a:pt x="152" y="108"/>
                  </a:moveTo>
                  <a:lnTo>
                    <a:pt x="133" y="9"/>
                  </a:lnTo>
                  <a:lnTo>
                    <a:pt x="131" y="0"/>
                  </a:lnTo>
                  <a:lnTo>
                    <a:pt x="0" y="0"/>
                  </a:lnTo>
                  <a:lnTo>
                    <a:pt x="13" y="9"/>
                  </a:lnTo>
                  <a:lnTo>
                    <a:pt x="152" y="108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5" name="Freeform 174"/>
            <p:cNvSpPr/>
            <p:nvPr userDrawn="1"/>
          </p:nvSpPr>
          <p:spPr bwMode="auto">
            <a:xfrm>
              <a:off x="13903325" y="3136900"/>
              <a:ext cx="395288" cy="400050"/>
            </a:xfrm>
            <a:custGeom>
              <a:avLst/>
              <a:gdLst>
                <a:gd name="T0" fmla="*/ 492 w 825"/>
                <a:gd name="T1" fmla="*/ 0 h 834"/>
                <a:gd name="T2" fmla="*/ 225 w 825"/>
                <a:gd name="T3" fmla="*/ 132 h 834"/>
                <a:gd name="T4" fmla="*/ 225 w 825"/>
                <a:gd name="T5" fmla="*/ 132 h 834"/>
                <a:gd name="T6" fmla="*/ 225 w 825"/>
                <a:gd name="T7" fmla="*/ 132 h 834"/>
                <a:gd name="T8" fmla="*/ 225 w 825"/>
                <a:gd name="T9" fmla="*/ 14 h 834"/>
                <a:gd name="T10" fmla="*/ 0 w 825"/>
                <a:gd name="T11" fmla="*/ 14 h 834"/>
                <a:gd name="T12" fmla="*/ 0 w 825"/>
                <a:gd name="T13" fmla="*/ 834 h 834"/>
                <a:gd name="T14" fmla="*/ 225 w 825"/>
                <a:gd name="T15" fmla="*/ 834 h 834"/>
                <a:gd name="T16" fmla="*/ 225 w 825"/>
                <a:gd name="T17" fmla="*/ 367 h 834"/>
                <a:gd name="T18" fmla="*/ 411 w 825"/>
                <a:gd name="T19" fmla="*/ 194 h 834"/>
                <a:gd name="T20" fmla="*/ 600 w 825"/>
                <a:gd name="T21" fmla="*/ 367 h 834"/>
                <a:gd name="T22" fmla="*/ 600 w 825"/>
                <a:gd name="T23" fmla="*/ 834 h 834"/>
                <a:gd name="T24" fmla="*/ 825 w 825"/>
                <a:gd name="T25" fmla="*/ 834 h 834"/>
                <a:gd name="T26" fmla="*/ 825 w 825"/>
                <a:gd name="T27" fmla="*/ 326 h 834"/>
                <a:gd name="T28" fmla="*/ 492 w 825"/>
                <a:gd name="T29" fmla="*/ 0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25" h="834">
                  <a:moveTo>
                    <a:pt x="492" y="0"/>
                  </a:moveTo>
                  <a:cubicBezTo>
                    <a:pt x="398" y="0"/>
                    <a:pt x="291" y="44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834"/>
                    <a:pt x="0" y="834"/>
                    <a:pt x="0" y="834"/>
                  </a:cubicBezTo>
                  <a:cubicBezTo>
                    <a:pt x="225" y="834"/>
                    <a:pt x="225" y="834"/>
                    <a:pt x="225" y="834"/>
                  </a:cubicBezTo>
                  <a:cubicBezTo>
                    <a:pt x="225" y="367"/>
                    <a:pt x="225" y="367"/>
                    <a:pt x="225" y="367"/>
                  </a:cubicBezTo>
                  <a:cubicBezTo>
                    <a:pt x="225" y="283"/>
                    <a:pt x="290" y="194"/>
                    <a:pt x="411" y="194"/>
                  </a:cubicBezTo>
                  <a:cubicBezTo>
                    <a:pt x="504" y="194"/>
                    <a:pt x="600" y="259"/>
                    <a:pt x="600" y="367"/>
                  </a:cubicBezTo>
                  <a:cubicBezTo>
                    <a:pt x="600" y="834"/>
                    <a:pt x="600" y="834"/>
                    <a:pt x="600" y="834"/>
                  </a:cubicBezTo>
                  <a:cubicBezTo>
                    <a:pt x="825" y="834"/>
                    <a:pt x="825" y="834"/>
                    <a:pt x="825" y="834"/>
                  </a:cubicBezTo>
                  <a:cubicBezTo>
                    <a:pt x="825" y="326"/>
                    <a:pt x="825" y="326"/>
                    <a:pt x="825" y="326"/>
                  </a:cubicBezTo>
                  <a:cubicBezTo>
                    <a:pt x="825" y="137"/>
                    <a:pt x="690" y="0"/>
                    <a:pt x="492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6" name="Freeform 175"/>
            <p:cNvSpPr/>
            <p:nvPr userDrawn="1"/>
          </p:nvSpPr>
          <p:spPr bwMode="auto">
            <a:xfrm>
              <a:off x="14747875" y="3143250"/>
              <a:ext cx="441325" cy="393700"/>
            </a:xfrm>
            <a:custGeom>
              <a:avLst/>
              <a:gdLst>
                <a:gd name="T0" fmla="*/ 200 w 278"/>
                <a:gd name="T1" fmla="*/ 0 h 248"/>
                <a:gd name="T2" fmla="*/ 139 w 278"/>
                <a:gd name="T3" fmla="*/ 169 h 248"/>
                <a:gd name="T4" fmla="*/ 77 w 278"/>
                <a:gd name="T5" fmla="*/ 0 h 248"/>
                <a:gd name="T6" fmla="*/ 0 w 278"/>
                <a:gd name="T7" fmla="*/ 0 h 248"/>
                <a:gd name="T8" fmla="*/ 102 w 278"/>
                <a:gd name="T9" fmla="*/ 248 h 248"/>
                <a:gd name="T10" fmla="*/ 176 w 278"/>
                <a:gd name="T11" fmla="*/ 248 h 248"/>
                <a:gd name="T12" fmla="*/ 278 w 278"/>
                <a:gd name="T13" fmla="*/ 0 h 248"/>
                <a:gd name="T14" fmla="*/ 200 w 278"/>
                <a:gd name="T15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8" h="248">
                  <a:moveTo>
                    <a:pt x="200" y="0"/>
                  </a:moveTo>
                  <a:lnTo>
                    <a:pt x="139" y="169"/>
                  </a:lnTo>
                  <a:lnTo>
                    <a:pt x="77" y="0"/>
                  </a:lnTo>
                  <a:lnTo>
                    <a:pt x="0" y="0"/>
                  </a:lnTo>
                  <a:lnTo>
                    <a:pt x="102" y="248"/>
                  </a:lnTo>
                  <a:lnTo>
                    <a:pt x="176" y="248"/>
                  </a:lnTo>
                  <a:lnTo>
                    <a:pt x="278" y="0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7" name="Freeform 176"/>
            <p:cNvSpPr>
              <a:spLocks noEditPoints="1"/>
            </p:cNvSpPr>
            <p:nvPr userDrawn="1"/>
          </p:nvSpPr>
          <p:spPr bwMode="auto">
            <a:xfrm>
              <a:off x="13454063" y="3136900"/>
              <a:ext cx="409575" cy="406400"/>
            </a:xfrm>
            <a:custGeom>
              <a:avLst/>
              <a:gdLst>
                <a:gd name="T0" fmla="*/ 697 w 856"/>
                <a:gd name="T1" fmla="*/ 582 h 848"/>
                <a:gd name="T2" fmla="*/ 462 w 856"/>
                <a:gd name="T3" fmla="*/ 669 h 848"/>
                <a:gd name="T4" fmla="*/ 280 w 856"/>
                <a:gd name="T5" fmla="*/ 602 h 848"/>
                <a:gd name="T6" fmla="*/ 856 w 856"/>
                <a:gd name="T7" fmla="*/ 363 h 848"/>
                <a:gd name="T8" fmla="*/ 758 w 856"/>
                <a:gd name="T9" fmla="*/ 135 h 848"/>
                <a:gd name="T10" fmla="*/ 434 w 856"/>
                <a:gd name="T11" fmla="*/ 0 h 848"/>
                <a:gd name="T12" fmla="*/ 0 w 856"/>
                <a:gd name="T13" fmla="*/ 424 h 848"/>
                <a:gd name="T14" fmla="*/ 459 w 856"/>
                <a:gd name="T15" fmla="*/ 848 h 848"/>
                <a:gd name="T16" fmla="*/ 840 w 856"/>
                <a:gd name="T17" fmla="*/ 691 h 848"/>
                <a:gd name="T18" fmla="*/ 697 w 856"/>
                <a:gd name="T19" fmla="*/ 582 h 848"/>
                <a:gd name="T20" fmla="*/ 265 w 856"/>
                <a:gd name="T21" fmla="*/ 261 h 848"/>
                <a:gd name="T22" fmla="*/ 438 w 856"/>
                <a:gd name="T23" fmla="*/ 179 h 848"/>
                <a:gd name="T24" fmla="*/ 612 w 856"/>
                <a:gd name="T25" fmla="*/ 294 h 848"/>
                <a:gd name="T26" fmla="*/ 219 w 856"/>
                <a:gd name="T27" fmla="*/ 457 h 848"/>
                <a:gd name="T28" fmla="*/ 265 w 856"/>
                <a:gd name="T29" fmla="*/ 261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6" h="848">
                  <a:moveTo>
                    <a:pt x="697" y="582"/>
                  </a:moveTo>
                  <a:cubicBezTo>
                    <a:pt x="602" y="652"/>
                    <a:pt x="548" y="669"/>
                    <a:pt x="462" y="669"/>
                  </a:cubicBezTo>
                  <a:cubicBezTo>
                    <a:pt x="384" y="669"/>
                    <a:pt x="323" y="645"/>
                    <a:pt x="280" y="602"/>
                  </a:cubicBezTo>
                  <a:cubicBezTo>
                    <a:pt x="856" y="363"/>
                    <a:pt x="856" y="363"/>
                    <a:pt x="856" y="363"/>
                  </a:cubicBezTo>
                  <a:cubicBezTo>
                    <a:pt x="843" y="275"/>
                    <a:pt x="810" y="195"/>
                    <a:pt x="758" y="135"/>
                  </a:cubicBezTo>
                  <a:cubicBezTo>
                    <a:pt x="682" y="47"/>
                    <a:pt x="570" y="0"/>
                    <a:pt x="434" y="0"/>
                  </a:cubicBezTo>
                  <a:cubicBezTo>
                    <a:pt x="186" y="0"/>
                    <a:pt x="0" y="183"/>
                    <a:pt x="0" y="424"/>
                  </a:cubicBezTo>
                  <a:cubicBezTo>
                    <a:pt x="0" y="672"/>
                    <a:pt x="187" y="848"/>
                    <a:pt x="459" y="848"/>
                  </a:cubicBezTo>
                  <a:cubicBezTo>
                    <a:pt x="611" y="848"/>
                    <a:pt x="767" y="776"/>
                    <a:pt x="840" y="691"/>
                  </a:cubicBezTo>
                  <a:lnTo>
                    <a:pt x="697" y="582"/>
                  </a:lnTo>
                  <a:close/>
                  <a:moveTo>
                    <a:pt x="265" y="261"/>
                  </a:moveTo>
                  <a:cubicBezTo>
                    <a:pt x="303" y="210"/>
                    <a:pt x="364" y="179"/>
                    <a:pt x="438" y="179"/>
                  </a:cubicBezTo>
                  <a:cubicBezTo>
                    <a:pt x="519" y="179"/>
                    <a:pt x="581" y="226"/>
                    <a:pt x="612" y="294"/>
                  </a:cubicBezTo>
                  <a:cubicBezTo>
                    <a:pt x="219" y="457"/>
                    <a:pt x="219" y="457"/>
                    <a:pt x="219" y="457"/>
                  </a:cubicBezTo>
                  <a:cubicBezTo>
                    <a:pt x="208" y="374"/>
                    <a:pt x="230" y="308"/>
                    <a:pt x="265" y="2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8" name="Freeform 177"/>
            <p:cNvSpPr/>
            <p:nvPr userDrawn="1"/>
          </p:nvSpPr>
          <p:spPr bwMode="auto">
            <a:xfrm>
              <a:off x="13087350" y="3025775"/>
              <a:ext cx="355600" cy="511175"/>
            </a:xfrm>
            <a:custGeom>
              <a:avLst/>
              <a:gdLst>
                <a:gd name="T0" fmla="*/ 224 w 224"/>
                <a:gd name="T1" fmla="*/ 259 h 322"/>
                <a:gd name="T2" fmla="*/ 69 w 224"/>
                <a:gd name="T3" fmla="*/ 259 h 322"/>
                <a:gd name="T4" fmla="*/ 69 w 224"/>
                <a:gd name="T5" fmla="*/ 0 h 322"/>
                <a:gd name="T6" fmla="*/ 0 w 224"/>
                <a:gd name="T7" fmla="*/ 0 h 322"/>
                <a:gd name="T8" fmla="*/ 0 w 224"/>
                <a:gd name="T9" fmla="*/ 322 h 322"/>
                <a:gd name="T10" fmla="*/ 224 w 224"/>
                <a:gd name="T11" fmla="*/ 322 h 322"/>
                <a:gd name="T12" fmla="*/ 224 w 224"/>
                <a:gd name="T13" fmla="*/ 259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4" h="322">
                  <a:moveTo>
                    <a:pt x="224" y="259"/>
                  </a:moveTo>
                  <a:lnTo>
                    <a:pt x="69" y="259"/>
                  </a:lnTo>
                  <a:lnTo>
                    <a:pt x="69" y="0"/>
                  </a:lnTo>
                  <a:lnTo>
                    <a:pt x="0" y="0"/>
                  </a:lnTo>
                  <a:lnTo>
                    <a:pt x="0" y="322"/>
                  </a:lnTo>
                  <a:lnTo>
                    <a:pt x="224" y="322"/>
                  </a:lnTo>
                  <a:lnTo>
                    <a:pt x="224" y="2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9" name="Freeform 178"/>
            <p:cNvSpPr>
              <a:spLocks noEditPoints="1"/>
            </p:cNvSpPr>
            <p:nvPr userDrawn="1"/>
          </p:nvSpPr>
          <p:spPr bwMode="auto">
            <a:xfrm>
              <a:off x="15173325" y="3136900"/>
              <a:ext cx="422275" cy="406400"/>
            </a:xfrm>
            <a:custGeom>
              <a:avLst/>
              <a:gdLst>
                <a:gd name="T0" fmla="*/ 439 w 881"/>
                <a:gd name="T1" fmla="*/ 848 h 848"/>
                <a:gd name="T2" fmla="*/ 0 w 881"/>
                <a:gd name="T3" fmla="*/ 424 h 848"/>
                <a:gd name="T4" fmla="*/ 442 w 881"/>
                <a:gd name="T5" fmla="*/ 0 h 848"/>
                <a:gd name="T6" fmla="*/ 881 w 881"/>
                <a:gd name="T7" fmla="*/ 424 h 848"/>
                <a:gd name="T8" fmla="*/ 439 w 881"/>
                <a:gd name="T9" fmla="*/ 848 h 848"/>
                <a:gd name="T10" fmla="*/ 439 w 881"/>
                <a:gd name="T11" fmla="*/ 193 h 848"/>
                <a:gd name="T12" fmla="*/ 222 w 881"/>
                <a:gd name="T13" fmla="*/ 424 h 848"/>
                <a:gd name="T14" fmla="*/ 442 w 881"/>
                <a:gd name="T15" fmla="*/ 655 h 848"/>
                <a:gd name="T16" fmla="*/ 659 w 881"/>
                <a:gd name="T17" fmla="*/ 424 h 848"/>
                <a:gd name="T18" fmla="*/ 439 w 881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1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4" y="0"/>
                    <a:pt x="442" y="0"/>
                  </a:cubicBezTo>
                  <a:cubicBezTo>
                    <a:pt x="688" y="0"/>
                    <a:pt x="881" y="184"/>
                    <a:pt x="881" y="424"/>
                  </a:cubicBezTo>
                  <a:cubicBezTo>
                    <a:pt x="881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3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59" y="557"/>
                    <a:pt x="659" y="424"/>
                  </a:cubicBezTo>
                  <a:cubicBezTo>
                    <a:pt x="659" y="295"/>
                    <a:pt x="562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0" name="Freeform 179"/>
            <p:cNvSpPr>
              <a:spLocks noEditPoints="1"/>
            </p:cNvSpPr>
            <p:nvPr userDrawn="1"/>
          </p:nvSpPr>
          <p:spPr bwMode="auto">
            <a:xfrm>
              <a:off x="14341475" y="3136900"/>
              <a:ext cx="422275" cy="406400"/>
            </a:xfrm>
            <a:custGeom>
              <a:avLst/>
              <a:gdLst>
                <a:gd name="T0" fmla="*/ 439 w 882"/>
                <a:gd name="T1" fmla="*/ 848 h 848"/>
                <a:gd name="T2" fmla="*/ 0 w 882"/>
                <a:gd name="T3" fmla="*/ 424 h 848"/>
                <a:gd name="T4" fmla="*/ 442 w 882"/>
                <a:gd name="T5" fmla="*/ 0 h 848"/>
                <a:gd name="T6" fmla="*/ 882 w 882"/>
                <a:gd name="T7" fmla="*/ 424 h 848"/>
                <a:gd name="T8" fmla="*/ 439 w 882"/>
                <a:gd name="T9" fmla="*/ 848 h 848"/>
                <a:gd name="T10" fmla="*/ 439 w 882"/>
                <a:gd name="T11" fmla="*/ 193 h 848"/>
                <a:gd name="T12" fmla="*/ 222 w 882"/>
                <a:gd name="T13" fmla="*/ 424 h 848"/>
                <a:gd name="T14" fmla="*/ 442 w 882"/>
                <a:gd name="T15" fmla="*/ 655 h 848"/>
                <a:gd name="T16" fmla="*/ 660 w 882"/>
                <a:gd name="T17" fmla="*/ 424 h 848"/>
                <a:gd name="T18" fmla="*/ 439 w 882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2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5" y="0"/>
                    <a:pt x="442" y="0"/>
                  </a:cubicBezTo>
                  <a:cubicBezTo>
                    <a:pt x="689" y="0"/>
                    <a:pt x="882" y="184"/>
                    <a:pt x="882" y="424"/>
                  </a:cubicBezTo>
                  <a:cubicBezTo>
                    <a:pt x="882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4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60" y="557"/>
                    <a:pt x="660" y="424"/>
                  </a:cubicBezTo>
                  <a:cubicBezTo>
                    <a:pt x="660" y="295"/>
                    <a:pt x="563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grpSp>
        <p:nvGrpSpPr>
          <p:cNvPr id="80" name="Group 79"/>
          <p:cNvGrpSpPr/>
          <p:nvPr userDrawn="1"/>
        </p:nvGrpSpPr>
        <p:grpSpPr>
          <a:xfrm>
            <a:off x="570712" y="5119163"/>
            <a:ext cx="3076727" cy="280831"/>
            <a:chOff x="146050" y="879475"/>
            <a:chExt cx="12192000" cy="1112838"/>
          </a:xfrm>
          <a:solidFill>
            <a:schemeClr val="accent6"/>
          </a:solidFill>
        </p:grpSpPr>
        <p:sp>
          <p:nvSpPr>
            <p:cNvPr id="64" name="Freeform 15"/>
            <p:cNvSpPr>
              <a:spLocks noEditPoints="1"/>
            </p:cNvSpPr>
            <p:nvPr userDrawn="1"/>
          </p:nvSpPr>
          <p:spPr bwMode="auto">
            <a:xfrm>
              <a:off x="146050" y="935038"/>
              <a:ext cx="952500" cy="1039813"/>
            </a:xfrm>
            <a:custGeom>
              <a:avLst/>
              <a:gdLst>
                <a:gd name="T0" fmla="*/ 0 w 332"/>
                <a:gd name="T1" fmla="*/ 0 h 360"/>
                <a:gd name="T2" fmla="*/ 140 w 332"/>
                <a:gd name="T3" fmla="*/ 0 h 360"/>
                <a:gd name="T4" fmla="*/ 332 w 332"/>
                <a:gd name="T5" fmla="*/ 179 h 360"/>
                <a:gd name="T6" fmla="*/ 332 w 332"/>
                <a:gd name="T7" fmla="*/ 180 h 360"/>
                <a:gd name="T8" fmla="*/ 140 w 332"/>
                <a:gd name="T9" fmla="*/ 360 h 360"/>
                <a:gd name="T10" fmla="*/ 0 w 332"/>
                <a:gd name="T11" fmla="*/ 360 h 360"/>
                <a:gd name="T12" fmla="*/ 0 w 332"/>
                <a:gd name="T13" fmla="*/ 0 h 360"/>
                <a:gd name="T14" fmla="*/ 79 w 332"/>
                <a:gd name="T15" fmla="*/ 71 h 360"/>
                <a:gd name="T16" fmla="*/ 79 w 332"/>
                <a:gd name="T17" fmla="*/ 289 h 360"/>
                <a:gd name="T18" fmla="*/ 140 w 332"/>
                <a:gd name="T19" fmla="*/ 289 h 360"/>
                <a:gd name="T20" fmla="*/ 249 w 332"/>
                <a:gd name="T21" fmla="*/ 181 h 360"/>
                <a:gd name="T22" fmla="*/ 249 w 332"/>
                <a:gd name="T23" fmla="*/ 180 h 360"/>
                <a:gd name="T24" fmla="*/ 140 w 332"/>
                <a:gd name="T25" fmla="*/ 71 h 360"/>
                <a:gd name="T26" fmla="*/ 79 w 332"/>
                <a:gd name="T27" fmla="*/ 71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2" h="360">
                  <a:moveTo>
                    <a:pt x="0" y="0"/>
                  </a:moveTo>
                  <a:cubicBezTo>
                    <a:pt x="140" y="0"/>
                    <a:pt x="140" y="0"/>
                    <a:pt x="140" y="0"/>
                  </a:cubicBezTo>
                  <a:cubicBezTo>
                    <a:pt x="254" y="0"/>
                    <a:pt x="332" y="77"/>
                    <a:pt x="332" y="179"/>
                  </a:cubicBezTo>
                  <a:cubicBezTo>
                    <a:pt x="332" y="180"/>
                    <a:pt x="332" y="180"/>
                    <a:pt x="332" y="180"/>
                  </a:cubicBezTo>
                  <a:cubicBezTo>
                    <a:pt x="332" y="281"/>
                    <a:pt x="254" y="360"/>
                    <a:pt x="140" y="360"/>
                  </a:cubicBezTo>
                  <a:cubicBezTo>
                    <a:pt x="0" y="360"/>
                    <a:pt x="0" y="360"/>
                    <a:pt x="0" y="360"/>
                  </a:cubicBezTo>
                  <a:lnTo>
                    <a:pt x="0" y="0"/>
                  </a:lnTo>
                  <a:close/>
                  <a:moveTo>
                    <a:pt x="79" y="71"/>
                  </a:moveTo>
                  <a:cubicBezTo>
                    <a:pt x="79" y="289"/>
                    <a:pt x="79" y="289"/>
                    <a:pt x="79" y="289"/>
                  </a:cubicBezTo>
                  <a:cubicBezTo>
                    <a:pt x="140" y="289"/>
                    <a:pt x="140" y="289"/>
                    <a:pt x="140" y="289"/>
                  </a:cubicBezTo>
                  <a:cubicBezTo>
                    <a:pt x="205" y="289"/>
                    <a:pt x="249" y="245"/>
                    <a:pt x="249" y="181"/>
                  </a:cubicBezTo>
                  <a:cubicBezTo>
                    <a:pt x="249" y="180"/>
                    <a:pt x="249" y="180"/>
                    <a:pt x="249" y="180"/>
                  </a:cubicBezTo>
                  <a:cubicBezTo>
                    <a:pt x="249" y="116"/>
                    <a:pt x="205" y="71"/>
                    <a:pt x="140" y="71"/>
                  </a:cubicBezTo>
                  <a:lnTo>
                    <a:pt x="79" y="7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5" name="Freeform 16"/>
            <p:cNvSpPr>
              <a:spLocks noEditPoints="1"/>
            </p:cNvSpPr>
            <p:nvPr userDrawn="1"/>
          </p:nvSpPr>
          <p:spPr bwMode="auto">
            <a:xfrm>
              <a:off x="1222375" y="887413"/>
              <a:ext cx="234950" cy="1087438"/>
            </a:xfrm>
            <a:custGeom>
              <a:avLst/>
              <a:gdLst>
                <a:gd name="T0" fmla="*/ 0 w 148"/>
                <a:gd name="T1" fmla="*/ 0 h 685"/>
                <a:gd name="T2" fmla="*/ 148 w 148"/>
                <a:gd name="T3" fmla="*/ 0 h 685"/>
                <a:gd name="T4" fmla="*/ 148 w 148"/>
                <a:gd name="T5" fmla="*/ 128 h 685"/>
                <a:gd name="T6" fmla="*/ 0 w 148"/>
                <a:gd name="T7" fmla="*/ 128 h 685"/>
                <a:gd name="T8" fmla="*/ 0 w 148"/>
                <a:gd name="T9" fmla="*/ 0 h 685"/>
                <a:gd name="T10" fmla="*/ 4 w 148"/>
                <a:gd name="T11" fmla="*/ 182 h 685"/>
                <a:gd name="T12" fmla="*/ 145 w 148"/>
                <a:gd name="T13" fmla="*/ 182 h 685"/>
                <a:gd name="T14" fmla="*/ 145 w 148"/>
                <a:gd name="T15" fmla="*/ 685 h 685"/>
                <a:gd name="T16" fmla="*/ 4 w 148"/>
                <a:gd name="T17" fmla="*/ 685 h 685"/>
                <a:gd name="T18" fmla="*/ 4 w 148"/>
                <a:gd name="T19" fmla="*/ 182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8" h="685">
                  <a:moveTo>
                    <a:pt x="0" y="0"/>
                  </a:moveTo>
                  <a:lnTo>
                    <a:pt x="148" y="0"/>
                  </a:lnTo>
                  <a:lnTo>
                    <a:pt x="148" y="128"/>
                  </a:lnTo>
                  <a:lnTo>
                    <a:pt x="0" y="128"/>
                  </a:lnTo>
                  <a:lnTo>
                    <a:pt x="0" y="0"/>
                  </a:lnTo>
                  <a:close/>
                  <a:moveTo>
                    <a:pt x="4" y="182"/>
                  </a:moveTo>
                  <a:lnTo>
                    <a:pt x="145" y="182"/>
                  </a:lnTo>
                  <a:lnTo>
                    <a:pt x="145" y="685"/>
                  </a:lnTo>
                  <a:lnTo>
                    <a:pt x="4" y="685"/>
                  </a:lnTo>
                  <a:lnTo>
                    <a:pt x="4" y="18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6" name="Freeform 17"/>
            <p:cNvSpPr>
              <a:spLocks noEditPoints="1"/>
            </p:cNvSpPr>
            <p:nvPr userDrawn="1"/>
          </p:nvSpPr>
          <p:spPr bwMode="auto">
            <a:xfrm>
              <a:off x="1549400" y="879475"/>
              <a:ext cx="1065213" cy="1095375"/>
            </a:xfrm>
            <a:custGeom>
              <a:avLst/>
              <a:gdLst>
                <a:gd name="T0" fmla="*/ 33 w 371"/>
                <a:gd name="T1" fmla="*/ 170 h 379"/>
                <a:gd name="T2" fmla="*/ 0 w 371"/>
                <a:gd name="T3" fmla="*/ 170 h 379"/>
                <a:gd name="T4" fmla="*/ 0 w 371"/>
                <a:gd name="T5" fmla="*/ 106 h 379"/>
                <a:gd name="T6" fmla="*/ 33 w 371"/>
                <a:gd name="T7" fmla="*/ 106 h 379"/>
                <a:gd name="T8" fmla="*/ 33 w 371"/>
                <a:gd name="T9" fmla="*/ 88 h 379"/>
                <a:gd name="T10" fmla="*/ 55 w 371"/>
                <a:gd name="T11" fmla="*/ 21 h 379"/>
                <a:gd name="T12" fmla="*/ 118 w 371"/>
                <a:gd name="T13" fmla="*/ 0 h 379"/>
                <a:gd name="T14" fmla="*/ 174 w 371"/>
                <a:gd name="T15" fmla="*/ 7 h 379"/>
                <a:gd name="T16" fmla="*/ 174 w 371"/>
                <a:gd name="T17" fmla="*/ 72 h 379"/>
                <a:gd name="T18" fmla="*/ 138 w 371"/>
                <a:gd name="T19" fmla="*/ 66 h 379"/>
                <a:gd name="T20" fmla="*/ 110 w 371"/>
                <a:gd name="T21" fmla="*/ 95 h 379"/>
                <a:gd name="T22" fmla="*/ 110 w 371"/>
                <a:gd name="T23" fmla="*/ 106 h 379"/>
                <a:gd name="T24" fmla="*/ 173 w 371"/>
                <a:gd name="T25" fmla="*/ 106 h 379"/>
                <a:gd name="T26" fmla="*/ 173 w 371"/>
                <a:gd name="T27" fmla="*/ 170 h 379"/>
                <a:gd name="T28" fmla="*/ 111 w 371"/>
                <a:gd name="T29" fmla="*/ 170 h 379"/>
                <a:gd name="T30" fmla="*/ 111 w 371"/>
                <a:gd name="T31" fmla="*/ 379 h 379"/>
                <a:gd name="T32" fmla="*/ 33 w 371"/>
                <a:gd name="T33" fmla="*/ 379 h 379"/>
                <a:gd name="T34" fmla="*/ 33 w 371"/>
                <a:gd name="T35" fmla="*/ 170 h 379"/>
                <a:gd name="T36" fmla="*/ 230 w 371"/>
                <a:gd name="T37" fmla="*/ 170 h 379"/>
                <a:gd name="T38" fmla="*/ 197 w 371"/>
                <a:gd name="T39" fmla="*/ 170 h 379"/>
                <a:gd name="T40" fmla="*/ 197 w 371"/>
                <a:gd name="T41" fmla="*/ 106 h 379"/>
                <a:gd name="T42" fmla="*/ 230 w 371"/>
                <a:gd name="T43" fmla="*/ 106 h 379"/>
                <a:gd name="T44" fmla="*/ 230 w 371"/>
                <a:gd name="T45" fmla="*/ 88 h 379"/>
                <a:gd name="T46" fmla="*/ 252 w 371"/>
                <a:gd name="T47" fmla="*/ 21 h 379"/>
                <a:gd name="T48" fmla="*/ 315 w 371"/>
                <a:gd name="T49" fmla="*/ 0 h 379"/>
                <a:gd name="T50" fmla="*/ 371 w 371"/>
                <a:gd name="T51" fmla="*/ 7 h 379"/>
                <a:gd name="T52" fmla="*/ 371 w 371"/>
                <a:gd name="T53" fmla="*/ 72 h 379"/>
                <a:gd name="T54" fmla="*/ 335 w 371"/>
                <a:gd name="T55" fmla="*/ 66 h 379"/>
                <a:gd name="T56" fmla="*/ 307 w 371"/>
                <a:gd name="T57" fmla="*/ 95 h 379"/>
                <a:gd name="T58" fmla="*/ 307 w 371"/>
                <a:gd name="T59" fmla="*/ 106 h 379"/>
                <a:gd name="T60" fmla="*/ 370 w 371"/>
                <a:gd name="T61" fmla="*/ 106 h 379"/>
                <a:gd name="T62" fmla="*/ 370 w 371"/>
                <a:gd name="T63" fmla="*/ 170 h 379"/>
                <a:gd name="T64" fmla="*/ 308 w 371"/>
                <a:gd name="T65" fmla="*/ 170 h 379"/>
                <a:gd name="T66" fmla="*/ 308 w 371"/>
                <a:gd name="T67" fmla="*/ 379 h 379"/>
                <a:gd name="T68" fmla="*/ 230 w 371"/>
                <a:gd name="T69" fmla="*/ 379 h 379"/>
                <a:gd name="T70" fmla="*/ 230 w 371"/>
                <a:gd name="T71" fmla="*/ 170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71" h="379">
                  <a:moveTo>
                    <a:pt x="33" y="170"/>
                  </a:moveTo>
                  <a:cubicBezTo>
                    <a:pt x="0" y="170"/>
                    <a:pt x="0" y="170"/>
                    <a:pt x="0" y="170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33" y="106"/>
                    <a:pt x="33" y="106"/>
                    <a:pt x="33" y="106"/>
                  </a:cubicBezTo>
                  <a:cubicBezTo>
                    <a:pt x="33" y="88"/>
                    <a:pt x="33" y="88"/>
                    <a:pt x="33" y="88"/>
                  </a:cubicBezTo>
                  <a:cubicBezTo>
                    <a:pt x="33" y="58"/>
                    <a:pt x="41" y="36"/>
                    <a:pt x="55" y="21"/>
                  </a:cubicBezTo>
                  <a:cubicBezTo>
                    <a:pt x="69" y="7"/>
                    <a:pt x="91" y="0"/>
                    <a:pt x="118" y="0"/>
                  </a:cubicBezTo>
                  <a:cubicBezTo>
                    <a:pt x="143" y="0"/>
                    <a:pt x="160" y="3"/>
                    <a:pt x="174" y="7"/>
                  </a:cubicBezTo>
                  <a:cubicBezTo>
                    <a:pt x="174" y="72"/>
                    <a:pt x="174" y="72"/>
                    <a:pt x="174" y="72"/>
                  </a:cubicBezTo>
                  <a:cubicBezTo>
                    <a:pt x="163" y="68"/>
                    <a:pt x="152" y="66"/>
                    <a:pt x="138" y="66"/>
                  </a:cubicBezTo>
                  <a:cubicBezTo>
                    <a:pt x="120" y="66"/>
                    <a:pt x="110" y="75"/>
                    <a:pt x="110" y="95"/>
                  </a:cubicBezTo>
                  <a:cubicBezTo>
                    <a:pt x="110" y="106"/>
                    <a:pt x="110" y="106"/>
                    <a:pt x="110" y="106"/>
                  </a:cubicBezTo>
                  <a:cubicBezTo>
                    <a:pt x="173" y="106"/>
                    <a:pt x="173" y="106"/>
                    <a:pt x="173" y="106"/>
                  </a:cubicBezTo>
                  <a:cubicBezTo>
                    <a:pt x="173" y="170"/>
                    <a:pt x="173" y="170"/>
                    <a:pt x="173" y="170"/>
                  </a:cubicBezTo>
                  <a:cubicBezTo>
                    <a:pt x="111" y="170"/>
                    <a:pt x="111" y="170"/>
                    <a:pt x="111" y="170"/>
                  </a:cubicBezTo>
                  <a:cubicBezTo>
                    <a:pt x="111" y="379"/>
                    <a:pt x="111" y="379"/>
                    <a:pt x="111" y="379"/>
                  </a:cubicBezTo>
                  <a:cubicBezTo>
                    <a:pt x="33" y="379"/>
                    <a:pt x="33" y="379"/>
                    <a:pt x="33" y="379"/>
                  </a:cubicBezTo>
                  <a:lnTo>
                    <a:pt x="33" y="170"/>
                  </a:lnTo>
                  <a:close/>
                  <a:moveTo>
                    <a:pt x="230" y="170"/>
                  </a:moveTo>
                  <a:cubicBezTo>
                    <a:pt x="197" y="170"/>
                    <a:pt x="197" y="170"/>
                    <a:pt x="197" y="170"/>
                  </a:cubicBezTo>
                  <a:cubicBezTo>
                    <a:pt x="197" y="106"/>
                    <a:pt x="197" y="106"/>
                    <a:pt x="197" y="106"/>
                  </a:cubicBezTo>
                  <a:cubicBezTo>
                    <a:pt x="230" y="106"/>
                    <a:pt x="230" y="106"/>
                    <a:pt x="230" y="106"/>
                  </a:cubicBezTo>
                  <a:cubicBezTo>
                    <a:pt x="230" y="88"/>
                    <a:pt x="230" y="88"/>
                    <a:pt x="230" y="88"/>
                  </a:cubicBezTo>
                  <a:cubicBezTo>
                    <a:pt x="230" y="58"/>
                    <a:pt x="237" y="36"/>
                    <a:pt x="252" y="21"/>
                  </a:cubicBezTo>
                  <a:cubicBezTo>
                    <a:pt x="266" y="7"/>
                    <a:pt x="287" y="0"/>
                    <a:pt x="315" y="0"/>
                  </a:cubicBezTo>
                  <a:cubicBezTo>
                    <a:pt x="340" y="0"/>
                    <a:pt x="356" y="3"/>
                    <a:pt x="371" y="7"/>
                  </a:cubicBezTo>
                  <a:cubicBezTo>
                    <a:pt x="371" y="72"/>
                    <a:pt x="371" y="72"/>
                    <a:pt x="371" y="72"/>
                  </a:cubicBezTo>
                  <a:cubicBezTo>
                    <a:pt x="359" y="68"/>
                    <a:pt x="349" y="66"/>
                    <a:pt x="335" y="66"/>
                  </a:cubicBezTo>
                  <a:cubicBezTo>
                    <a:pt x="317" y="66"/>
                    <a:pt x="307" y="75"/>
                    <a:pt x="307" y="95"/>
                  </a:cubicBezTo>
                  <a:cubicBezTo>
                    <a:pt x="307" y="106"/>
                    <a:pt x="307" y="106"/>
                    <a:pt x="307" y="106"/>
                  </a:cubicBezTo>
                  <a:cubicBezTo>
                    <a:pt x="370" y="106"/>
                    <a:pt x="370" y="106"/>
                    <a:pt x="370" y="106"/>
                  </a:cubicBezTo>
                  <a:cubicBezTo>
                    <a:pt x="370" y="170"/>
                    <a:pt x="370" y="170"/>
                    <a:pt x="370" y="170"/>
                  </a:cubicBezTo>
                  <a:cubicBezTo>
                    <a:pt x="308" y="170"/>
                    <a:pt x="308" y="170"/>
                    <a:pt x="308" y="170"/>
                  </a:cubicBezTo>
                  <a:cubicBezTo>
                    <a:pt x="308" y="379"/>
                    <a:pt x="308" y="379"/>
                    <a:pt x="308" y="379"/>
                  </a:cubicBezTo>
                  <a:cubicBezTo>
                    <a:pt x="230" y="379"/>
                    <a:pt x="230" y="379"/>
                    <a:pt x="230" y="379"/>
                  </a:cubicBezTo>
                  <a:lnTo>
                    <a:pt x="230" y="17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7" name="Freeform 18"/>
            <p:cNvSpPr>
              <a:spLocks noEditPoints="1"/>
            </p:cNvSpPr>
            <p:nvPr userDrawn="1"/>
          </p:nvSpPr>
          <p:spPr bwMode="auto">
            <a:xfrm>
              <a:off x="2622550" y="1162050"/>
              <a:ext cx="777875" cy="830263"/>
            </a:xfrm>
            <a:custGeom>
              <a:avLst/>
              <a:gdLst>
                <a:gd name="T0" fmla="*/ 0 w 271"/>
                <a:gd name="T1" fmla="*/ 145 h 287"/>
                <a:gd name="T2" fmla="*/ 0 w 271"/>
                <a:gd name="T3" fmla="*/ 144 h 287"/>
                <a:gd name="T4" fmla="*/ 136 w 271"/>
                <a:gd name="T5" fmla="*/ 0 h 287"/>
                <a:gd name="T6" fmla="*/ 271 w 271"/>
                <a:gd name="T7" fmla="*/ 150 h 287"/>
                <a:gd name="T8" fmla="*/ 270 w 271"/>
                <a:gd name="T9" fmla="*/ 170 h 287"/>
                <a:gd name="T10" fmla="*/ 77 w 271"/>
                <a:gd name="T11" fmla="*/ 170 h 287"/>
                <a:gd name="T12" fmla="*/ 145 w 271"/>
                <a:gd name="T13" fmla="*/ 225 h 287"/>
                <a:gd name="T14" fmla="*/ 212 w 271"/>
                <a:gd name="T15" fmla="*/ 196 h 287"/>
                <a:gd name="T16" fmla="*/ 257 w 271"/>
                <a:gd name="T17" fmla="*/ 236 h 287"/>
                <a:gd name="T18" fmla="*/ 144 w 271"/>
                <a:gd name="T19" fmla="*/ 287 h 287"/>
                <a:gd name="T20" fmla="*/ 0 w 271"/>
                <a:gd name="T21" fmla="*/ 145 h 287"/>
                <a:gd name="T22" fmla="*/ 194 w 271"/>
                <a:gd name="T23" fmla="*/ 122 h 287"/>
                <a:gd name="T24" fmla="*/ 136 w 271"/>
                <a:gd name="T25" fmla="*/ 63 h 287"/>
                <a:gd name="T26" fmla="*/ 76 w 271"/>
                <a:gd name="T27" fmla="*/ 122 h 287"/>
                <a:gd name="T28" fmla="*/ 194 w 271"/>
                <a:gd name="T29" fmla="*/ 1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1" h="287">
                  <a:moveTo>
                    <a:pt x="0" y="145"/>
                  </a:moveTo>
                  <a:cubicBezTo>
                    <a:pt x="0" y="144"/>
                    <a:pt x="0" y="144"/>
                    <a:pt x="0" y="144"/>
                  </a:cubicBezTo>
                  <a:cubicBezTo>
                    <a:pt x="0" y="65"/>
                    <a:pt x="56" y="0"/>
                    <a:pt x="136" y="0"/>
                  </a:cubicBezTo>
                  <a:cubicBezTo>
                    <a:pt x="228" y="0"/>
                    <a:pt x="271" y="72"/>
                    <a:pt x="271" y="150"/>
                  </a:cubicBezTo>
                  <a:cubicBezTo>
                    <a:pt x="271" y="156"/>
                    <a:pt x="270" y="163"/>
                    <a:pt x="270" y="170"/>
                  </a:cubicBezTo>
                  <a:cubicBezTo>
                    <a:pt x="77" y="170"/>
                    <a:pt x="77" y="170"/>
                    <a:pt x="77" y="170"/>
                  </a:cubicBezTo>
                  <a:cubicBezTo>
                    <a:pt x="85" y="206"/>
                    <a:pt x="110" y="225"/>
                    <a:pt x="145" y="225"/>
                  </a:cubicBezTo>
                  <a:cubicBezTo>
                    <a:pt x="171" y="225"/>
                    <a:pt x="190" y="216"/>
                    <a:pt x="212" y="196"/>
                  </a:cubicBezTo>
                  <a:cubicBezTo>
                    <a:pt x="257" y="236"/>
                    <a:pt x="257" y="236"/>
                    <a:pt x="257" y="236"/>
                  </a:cubicBezTo>
                  <a:cubicBezTo>
                    <a:pt x="231" y="268"/>
                    <a:pt x="194" y="287"/>
                    <a:pt x="144" y="287"/>
                  </a:cubicBezTo>
                  <a:cubicBezTo>
                    <a:pt x="61" y="287"/>
                    <a:pt x="0" y="229"/>
                    <a:pt x="0" y="145"/>
                  </a:cubicBezTo>
                  <a:close/>
                  <a:moveTo>
                    <a:pt x="194" y="122"/>
                  </a:moveTo>
                  <a:cubicBezTo>
                    <a:pt x="190" y="87"/>
                    <a:pt x="169" y="63"/>
                    <a:pt x="136" y="63"/>
                  </a:cubicBezTo>
                  <a:cubicBezTo>
                    <a:pt x="104" y="63"/>
                    <a:pt x="83" y="86"/>
                    <a:pt x="76" y="122"/>
                  </a:cubicBezTo>
                  <a:lnTo>
                    <a:pt x="194" y="12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8" name="Freeform 19"/>
            <p:cNvSpPr/>
            <p:nvPr userDrawn="1"/>
          </p:nvSpPr>
          <p:spPr bwMode="auto">
            <a:xfrm>
              <a:off x="3506788" y="1157288"/>
              <a:ext cx="476250" cy="817563"/>
            </a:xfrm>
            <a:custGeom>
              <a:avLst/>
              <a:gdLst>
                <a:gd name="T0" fmla="*/ 0 w 166"/>
                <a:gd name="T1" fmla="*/ 7 h 283"/>
                <a:gd name="T2" fmla="*/ 78 w 166"/>
                <a:gd name="T3" fmla="*/ 7 h 283"/>
                <a:gd name="T4" fmla="*/ 78 w 166"/>
                <a:gd name="T5" fmla="*/ 63 h 283"/>
                <a:gd name="T6" fmla="*/ 166 w 166"/>
                <a:gd name="T7" fmla="*/ 2 h 283"/>
                <a:gd name="T8" fmla="*/ 166 w 166"/>
                <a:gd name="T9" fmla="*/ 84 h 283"/>
                <a:gd name="T10" fmla="*/ 162 w 166"/>
                <a:gd name="T11" fmla="*/ 84 h 283"/>
                <a:gd name="T12" fmla="*/ 78 w 166"/>
                <a:gd name="T13" fmla="*/ 181 h 283"/>
                <a:gd name="T14" fmla="*/ 78 w 166"/>
                <a:gd name="T15" fmla="*/ 283 h 283"/>
                <a:gd name="T16" fmla="*/ 0 w 166"/>
                <a:gd name="T17" fmla="*/ 283 h 283"/>
                <a:gd name="T18" fmla="*/ 0 w 166"/>
                <a:gd name="T19" fmla="*/ 7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6" h="283">
                  <a:moveTo>
                    <a:pt x="0" y="7"/>
                  </a:moveTo>
                  <a:cubicBezTo>
                    <a:pt x="78" y="7"/>
                    <a:pt x="78" y="7"/>
                    <a:pt x="78" y="7"/>
                  </a:cubicBezTo>
                  <a:cubicBezTo>
                    <a:pt x="78" y="63"/>
                    <a:pt x="78" y="63"/>
                    <a:pt x="78" y="63"/>
                  </a:cubicBezTo>
                  <a:cubicBezTo>
                    <a:pt x="94" y="25"/>
                    <a:pt x="120" y="0"/>
                    <a:pt x="166" y="2"/>
                  </a:cubicBezTo>
                  <a:cubicBezTo>
                    <a:pt x="166" y="84"/>
                    <a:pt x="166" y="84"/>
                    <a:pt x="166" y="84"/>
                  </a:cubicBezTo>
                  <a:cubicBezTo>
                    <a:pt x="162" y="84"/>
                    <a:pt x="162" y="84"/>
                    <a:pt x="162" y="84"/>
                  </a:cubicBezTo>
                  <a:cubicBezTo>
                    <a:pt x="110" y="84"/>
                    <a:pt x="78" y="115"/>
                    <a:pt x="78" y="181"/>
                  </a:cubicBezTo>
                  <a:cubicBezTo>
                    <a:pt x="78" y="283"/>
                    <a:pt x="78" y="283"/>
                    <a:pt x="78" y="283"/>
                  </a:cubicBezTo>
                  <a:cubicBezTo>
                    <a:pt x="0" y="283"/>
                    <a:pt x="0" y="283"/>
                    <a:pt x="0" y="283"/>
                  </a:cubicBezTo>
                  <a:lnTo>
                    <a:pt x="0" y="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9" name="Freeform 20"/>
            <p:cNvSpPr>
              <a:spLocks noEditPoints="1"/>
            </p:cNvSpPr>
            <p:nvPr userDrawn="1"/>
          </p:nvSpPr>
          <p:spPr bwMode="auto">
            <a:xfrm>
              <a:off x="4005263" y="1162050"/>
              <a:ext cx="777875" cy="830263"/>
            </a:xfrm>
            <a:custGeom>
              <a:avLst/>
              <a:gdLst>
                <a:gd name="T0" fmla="*/ 0 w 271"/>
                <a:gd name="T1" fmla="*/ 145 h 287"/>
                <a:gd name="T2" fmla="*/ 0 w 271"/>
                <a:gd name="T3" fmla="*/ 144 h 287"/>
                <a:gd name="T4" fmla="*/ 136 w 271"/>
                <a:gd name="T5" fmla="*/ 0 h 287"/>
                <a:gd name="T6" fmla="*/ 271 w 271"/>
                <a:gd name="T7" fmla="*/ 150 h 287"/>
                <a:gd name="T8" fmla="*/ 270 w 271"/>
                <a:gd name="T9" fmla="*/ 170 h 287"/>
                <a:gd name="T10" fmla="*/ 77 w 271"/>
                <a:gd name="T11" fmla="*/ 170 h 287"/>
                <a:gd name="T12" fmla="*/ 145 w 271"/>
                <a:gd name="T13" fmla="*/ 225 h 287"/>
                <a:gd name="T14" fmla="*/ 212 w 271"/>
                <a:gd name="T15" fmla="*/ 196 h 287"/>
                <a:gd name="T16" fmla="*/ 257 w 271"/>
                <a:gd name="T17" fmla="*/ 236 h 287"/>
                <a:gd name="T18" fmla="*/ 144 w 271"/>
                <a:gd name="T19" fmla="*/ 287 h 287"/>
                <a:gd name="T20" fmla="*/ 0 w 271"/>
                <a:gd name="T21" fmla="*/ 145 h 287"/>
                <a:gd name="T22" fmla="*/ 194 w 271"/>
                <a:gd name="T23" fmla="*/ 122 h 287"/>
                <a:gd name="T24" fmla="*/ 136 w 271"/>
                <a:gd name="T25" fmla="*/ 63 h 287"/>
                <a:gd name="T26" fmla="*/ 76 w 271"/>
                <a:gd name="T27" fmla="*/ 122 h 287"/>
                <a:gd name="T28" fmla="*/ 194 w 271"/>
                <a:gd name="T29" fmla="*/ 1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1" h="287">
                  <a:moveTo>
                    <a:pt x="0" y="145"/>
                  </a:moveTo>
                  <a:cubicBezTo>
                    <a:pt x="0" y="144"/>
                    <a:pt x="0" y="144"/>
                    <a:pt x="0" y="144"/>
                  </a:cubicBezTo>
                  <a:cubicBezTo>
                    <a:pt x="0" y="65"/>
                    <a:pt x="56" y="0"/>
                    <a:pt x="136" y="0"/>
                  </a:cubicBezTo>
                  <a:cubicBezTo>
                    <a:pt x="228" y="0"/>
                    <a:pt x="271" y="72"/>
                    <a:pt x="271" y="150"/>
                  </a:cubicBezTo>
                  <a:cubicBezTo>
                    <a:pt x="271" y="156"/>
                    <a:pt x="270" y="163"/>
                    <a:pt x="270" y="170"/>
                  </a:cubicBezTo>
                  <a:cubicBezTo>
                    <a:pt x="77" y="170"/>
                    <a:pt x="77" y="170"/>
                    <a:pt x="77" y="170"/>
                  </a:cubicBezTo>
                  <a:cubicBezTo>
                    <a:pt x="85" y="206"/>
                    <a:pt x="110" y="225"/>
                    <a:pt x="145" y="225"/>
                  </a:cubicBezTo>
                  <a:cubicBezTo>
                    <a:pt x="171" y="225"/>
                    <a:pt x="190" y="216"/>
                    <a:pt x="212" y="196"/>
                  </a:cubicBezTo>
                  <a:cubicBezTo>
                    <a:pt x="257" y="236"/>
                    <a:pt x="257" y="236"/>
                    <a:pt x="257" y="236"/>
                  </a:cubicBezTo>
                  <a:cubicBezTo>
                    <a:pt x="231" y="268"/>
                    <a:pt x="194" y="287"/>
                    <a:pt x="144" y="287"/>
                  </a:cubicBezTo>
                  <a:cubicBezTo>
                    <a:pt x="61" y="287"/>
                    <a:pt x="0" y="229"/>
                    <a:pt x="0" y="145"/>
                  </a:cubicBezTo>
                  <a:close/>
                  <a:moveTo>
                    <a:pt x="194" y="122"/>
                  </a:moveTo>
                  <a:cubicBezTo>
                    <a:pt x="190" y="87"/>
                    <a:pt x="169" y="63"/>
                    <a:pt x="136" y="63"/>
                  </a:cubicBezTo>
                  <a:cubicBezTo>
                    <a:pt x="104" y="63"/>
                    <a:pt x="83" y="86"/>
                    <a:pt x="76" y="122"/>
                  </a:cubicBezTo>
                  <a:lnTo>
                    <a:pt x="194" y="12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0" name="Freeform 21"/>
            <p:cNvSpPr/>
            <p:nvPr userDrawn="1"/>
          </p:nvSpPr>
          <p:spPr bwMode="auto">
            <a:xfrm>
              <a:off x="4889500" y="1162050"/>
              <a:ext cx="725488" cy="812800"/>
            </a:xfrm>
            <a:custGeom>
              <a:avLst/>
              <a:gdLst>
                <a:gd name="T0" fmla="*/ 0 w 253"/>
                <a:gd name="T1" fmla="*/ 5 h 281"/>
                <a:gd name="T2" fmla="*/ 78 w 253"/>
                <a:gd name="T3" fmla="*/ 5 h 281"/>
                <a:gd name="T4" fmla="*/ 78 w 253"/>
                <a:gd name="T5" fmla="*/ 44 h 281"/>
                <a:gd name="T6" fmla="*/ 159 w 253"/>
                <a:gd name="T7" fmla="*/ 0 h 281"/>
                <a:gd name="T8" fmla="*/ 253 w 253"/>
                <a:gd name="T9" fmla="*/ 102 h 281"/>
                <a:gd name="T10" fmla="*/ 253 w 253"/>
                <a:gd name="T11" fmla="*/ 281 h 281"/>
                <a:gd name="T12" fmla="*/ 175 w 253"/>
                <a:gd name="T13" fmla="*/ 281 h 281"/>
                <a:gd name="T14" fmla="*/ 175 w 253"/>
                <a:gd name="T15" fmla="*/ 127 h 281"/>
                <a:gd name="T16" fmla="*/ 127 w 253"/>
                <a:gd name="T17" fmla="*/ 71 h 281"/>
                <a:gd name="T18" fmla="*/ 78 w 253"/>
                <a:gd name="T19" fmla="*/ 127 h 281"/>
                <a:gd name="T20" fmla="*/ 78 w 253"/>
                <a:gd name="T21" fmla="*/ 281 h 281"/>
                <a:gd name="T22" fmla="*/ 0 w 253"/>
                <a:gd name="T23" fmla="*/ 281 h 281"/>
                <a:gd name="T24" fmla="*/ 0 w 253"/>
                <a:gd name="T25" fmla="*/ 5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3" h="281">
                  <a:moveTo>
                    <a:pt x="0" y="5"/>
                  </a:moveTo>
                  <a:cubicBezTo>
                    <a:pt x="78" y="5"/>
                    <a:pt x="78" y="5"/>
                    <a:pt x="78" y="5"/>
                  </a:cubicBezTo>
                  <a:cubicBezTo>
                    <a:pt x="78" y="44"/>
                    <a:pt x="78" y="44"/>
                    <a:pt x="78" y="44"/>
                  </a:cubicBezTo>
                  <a:cubicBezTo>
                    <a:pt x="96" y="21"/>
                    <a:pt x="120" y="0"/>
                    <a:pt x="159" y="0"/>
                  </a:cubicBezTo>
                  <a:cubicBezTo>
                    <a:pt x="218" y="0"/>
                    <a:pt x="253" y="39"/>
                    <a:pt x="253" y="102"/>
                  </a:cubicBezTo>
                  <a:cubicBezTo>
                    <a:pt x="253" y="281"/>
                    <a:pt x="253" y="281"/>
                    <a:pt x="253" y="281"/>
                  </a:cubicBezTo>
                  <a:cubicBezTo>
                    <a:pt x="175" y="281"/>
                    <a:pt x="175" y="281"/>
                    <a:pt x="175" y="281"/>
                  </a:cubicBezTo>
                  <a:cubicBezTo>
                    <a:pt x="175" y="127"/>
                    <a:pt x="175" y="127"/>
                    <a:pt x="175" y="127"/>
                  </a:cubicBezTo>
                  <a:cubicBezTo>
                    <a:pt x="175" y="90"/>
                    <a:pt x="157" y="71"/>
                    <a:pt x="127" y="71"/>
                  </a:cubicBezTo>
                  <a:cubicBezTo>
                    <a:pt x="97" y="71"/>
                    <a:pt x="78" y="90"/>
                    <a:pt x="78" y="127"/>
                  </a:cubicBezTo>
                  <a:cubicBezTo>
                    <a:pt x="78" y="281"/>
                    <a:pt x="78" y="281"/>
                    <a:pt x="78" y="281"/>
                  </a:cubicBezTo>
                  <a:cubicBezTo>
                    <a:pt x="0" y="281"/>
                    <a:pt x="0" y="281"/>
                    <a:pt x="0" y="281"/>
                  </a:cubicBezTo>
                  <a:lnTo>
                    <a:pt x="0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1" name="Freeform 22"/>
            <p:cNvSpPr/>
            <p:nvPr userDrawn="1"/>
          </p:nvSpPr>
          <p:spPr bwMode="auto">
            <a:xfrm>
              <a:off x="5692775" y="974725"/>
              <a:ext cx="504825" cy="1014413"/>
            </a:xfrm>
            <a:custGeom>
              <a:avLst/>
              <a:gdLst>
                <a:gd name="T0" fmla="*/ 33 w 176"/>
                <a:gd name="T1" fmla="*/ 268 h 351"/>
                <a:gd name="T2" fmla="*/ 33 w 176"/>
                <a:gd name="T3" fmla="*/ 137 h 351"/>
                <a:gd name="T4" fmla="*/ 0 w 176"/>
                <a:gd name="T5" fmla="*/ 137 h 351"/>
                <a:gd name="T6" fmla="*/ 0 w 176"/>
                <a:gd name="T7" fmla="*/ 70 h 351"/>
                <a:gd name="T8" fmla="*/ 33 w 176"/>
                <a:gd name="T9" fmla="*/ 70 h 351"/>
                <a:gd name="T10" fmla="*/ 33 w 176"/>
                <a:gd name="T11" fmla="*/ 0 h 351"/>
                <a:gd name="T12" fmla="*/ 111 w 176"/>
                <a:gd name="T13" fmla="*/ 0 h 351"/>
                <a:gd name="T14" fmla="*/ 111 w 176"/>
                <a:gd name="T15" fmla="*/ 70 h 351"/>
                <a:gd name="T16" fmla="*/ 176 w 176"/>
                <a:gd name="T17" fmla="*/ 70 h 351"/>
                <a:gd name="T18" fmla="*/ 176 w 176"/>
                <a:gd name="T19" fmla="*/ 137 h 351"/>
                <a:gd name="T20" fmla="*/ 111 w 176"/>
                <a:gd name="T21" fmla="*/ 137 h 351"/>
                <a:gd name="T22" fmla="*/ 111 w 176"/>
                <a:gd name="T23" fmla="*/ 255 h 351"/>
                <a:gd name="T24" fmla="*/ 137 w 176"/>
                <a:gd name="T25" fmla="*/ 282 h 351"/>
                <a:gd name="T26" fmla="*/ 175 w 176"/>
                <a:gd name="T27" fmla="*/ 272 h 351"/>
                <a:gd name="T28" fmla="*/ 175 w 176"/>
                <a:gd name="T29" fmla="*/ 335 h 351"/>
                <a:gd name="T30" fmla="*/ 113 w 176"/>
                <a:gd name="T31" fmla="*/ 351 h 351"/>
                <a:gd name="T32" fmla="*/ 33 w 176"/>
                <a:gd name="T33" fmla="*/ 268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6" h="351">
                  <a:moveTo>
                    <a:pt x="33" y="268"/>
                  </a:moveTo>
                  <a:cubicBezTo>
                    <a:pt x="33" y="137"/>
                    <a:pt x="33" y="137"/>
                    <a:pt x="33" y="137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33" y="70"/>
                    <a:pt x="33" y="70"/>
                    <a:pt x="33" y="7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11" y="70"/>
                    <a:pt x="111" y="70"/>
                    <a:pt x="111" y="70"/>
                  </a:cubicBezTo>
                  <a:cubicBezTo>
                    <a:pt x="176" y="70"/>
                    <a:pt x="176" y="70"/>
                    <a:pt x="176" y="70"/>
                  </a:cubicBezTo>
                  <a:cubicBezTo>
                    <a:pt x="176" y="137"/>
                    <a:pt x="176" y="137"/>
                    <a:pt x="176" y="137"/>
                  </a:cubicBezTo>
                  <a:cubicBezTo>
                    <a:pt x="111" y="137"/>
                    <a:pt x="111" y="137"/>
                    <a:pt x="111" y="137"/>
                  </a:cubicBezTo>
                  <a:cubicBezTo>
                    <a:pt x="111" y="255"/>
                    <a:pt x="111" y="255"/>
                    <a:pt x="111" y="255"/>
                  </a:cubicBezTo>
                  <a:cubicBezTo>
                    <a:pt x="111" y="273"/>
                    <a:pt x="119" y="282"/>
                    <a:pt x="137" y="282"/>
                  </a:cubicBezTo>
                  <a:cubicBezTo>
                    <a:pt x="151" y="282"/>
                    <a:pt x="164" y="278"/>
                    <a:pt x="175" y="272"/>
                  </a:cubicBezTo>
                  <a:cubicBezTo>
                    <a:pt x="175" y="335"/>
                    <a:pt x="175" y="335"/>
                    <a:pt x="175" y="335"/>
                  </a:cubicBezTo>
                  <a:cubicBezTo>
                    <a:pt x="159" y="345"/>
                    <a:pt x="140" y="351"/>
                    <a:pt x="113" y="351"/>
                  </a:cubicBezTo>
                  <a:cubicBezTo>
                    <a:pt x="66" y="351"/>
                    <a:pt x="33" y="332"/>
                    <a:pt x="33" y="26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2" name="Freeform 23"/>
            <p:cNvSpPr>
              <a:spLocks noEditPoints="1"/>
            </p:cNvSpPr>
            <p:nvPr userDrawn="1"/>
          </p:nvSpPr>
          <p:spPr bwMode="auto">
            <a:xfrm>
              <a:off x="6694488" y="887413"/>
              <a:ext cx="234950" cy="1087438"/>
            </a:xfrm>
            <a:custGeom>
              <a:avLst/>
              <a:gdLst>
                <a:gd name="T0" fmla="*/ 0 w 148"/>
                <a:gd name="T1" fmla="*/ 0 h 685"/>
                <a:gd name="T2" fmla="*/ 148 w 148"/>
                <a:gd name="T3" fmla="*/ 0 h 685"/>
                <a:gd name="T4" fmla="*/ 148 w 148"/>
                <a:gd name="T5" fmla="*/ 128 h 685"/>
                <a:gd name="T6" fmla="*/ 0 w 148"/>
                <a:gd name="T7" fmla="*/ 128 h 685"/>
                <a:gd name="T8" fmla="*/ 0 w 148"/>
                <a:gd name="T9" fmla="*/ 0 h 685"/>
                <a:gd name="T10" fmla="*/ 3 w 148"/>
                <a:gd name="T11" fmla="*/ 182 h 685"/>
                <a:gd name="T12" fmla="*/ 144 w 148"/>
                <a:gd name="T13" fmla="*/ 182 h 685"/>
                <a:gd name="T14" fmla="*/ 144 w 148"/>
                <a:gd name="T15" fmla="*/ 685 h 685"/>
                <a:gd name="T16" fmla="*/ 3 w 148"/>
                <a:gd name="T17" fmla="*/ 685 h 685"/>
                <a:gd name="T18" fmla="*/ 3 w 148"/>
                <a:gd name="T19" fmla="*/ 182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8" h="685">
                  <a:moveTo>
                    <a:pt x="0" y="0"/>
                  </a:moveTo>
                  <a:lnTo>
                    <a:pt x="148" y="0"/>
                  </a:lnTo>
                  <a:lnTo>
                    <a:pt x="148" y="128"/>
                  </a:lnTo>
                  <a:lnTo>
                    <a:pt x="0" y="128"/>
                  </a:lnTo>
                  <a:lnTo>
                    <a:pt x="0" y="0"/>
                  </a:lnTo>
                  <a:close/>
                  <a:moveTo>
                    <a:pt x="3" y="182"/>
                  </a:moveTo>
                  <a:lnTo>
                    <a:pt x="144" y="182"/>
                  </a:lnTo>
                  <a:lnTo>
                    <a:pt x="144" y="685"/>
                  </a:lnTo>
                  <a:lnTo>
                    <a:pt x="3" y="685"/>
                  </a:lnTo>
                  <a:lnTo>
                    <a:pt x="3" y="18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3" name="Freeform 24"/>
            <p:cNvSpPr/>
            <p:nvPr userDrawn="1"/>
          </p:nvSpPr>
          <p:spPr bwMode="auto">
            <a:xfrm>
              <a:off x="7013575" y="1165225"/>
              <a:ext cx="644525" cy="823913"/>
            </a:xfrm>
            <a:custGeom>
              <a:avLst/>
              <a:gdLst>
                <a:gd name="T0" fmla="*/ 0 w 225"/>
                <a:gd name="T1" fmla="*/ 244 h 285"/>
                <a:gd name="T2" fmla="*/ 34 w 225"/>
                <a:gd name="T3" fmla="*/ 192 h 285"/>
                <a:gd name="T4" fmla="*/ 121 w 225"/>
                <a:gd name="T5" fmla="*/ 225 h 285"/>
                <a:gd name="T6" fmla="*/ 154 w 225"/>
                <a:gd name="T7" fmla="*/ 205 h 285"/>
                <a:gd name="T8" fmla="*/ 154 w 225"/>
                <a:gd name="T9" fmla="*/ 203 h 285"/>
                <a:gd name="T10" fmla="*/ 97 w 225"/>
                <a:gd name="T11" fmla="*/ 172 h 285"/>
                <a:gd name="T12" fmla="*/ 14 w 225"/>
                <a:gd name="T13" fmla="*/ 89 h 285"/>
                <a:gd name="T14" fmla="*/ 14 w 225"/>
                <a:gd name="T15" fmla="*/ 88 h 285"/>
                <a:gd name="T16" fmla="*/ 115 w 225"/>
                <a:gd name="T17" fmla="*/ 0 h 285"/>
                <a:gd name="T18" fmla="*/ 218 w 225"/>
                <a:gd name="T19" fmla="*/ 32 h 285"/>
                <a:gd name="T20" fmla="*/ 188 w 225"/>
                <a:gd name="T21" fmla="*/ 86 h 285"/>
                <a:gd name="T22" fmla="*/ 114 w 225"/>
                <a:gd name="T23" fmla="*/ 60 h 285"/>
                <a:gd name="T24" fmla="*/ 85 w 225"/>
                <a:gd name="T25" fmla="*/ 79 h 285"/>
                <a:gd name="T26" fmla="*/ 85 w 225"/>
                <a:gd name="T27" fmla="*/ 80 h 285"/>
                <a:gd name="T28" fmla="*/ 141 w 225"/>
                <a:gd name="T29" fmla="*/ 113 h 285"/>
                <a:gd name="T30" fmla="*/ 225 w 225"/>
                <a:gd name="T31" fmla="*/ 195 h 285"/>
                <a:gd name="T32" fmla="*/ 225 w 225"/>
                <a:gd name="T33" fmla="*/ 196 h 285"/>
                <a:gd name="T34" fmla="*/ 119 w 225"/>
                <a:gd name="T35" fmla="*/ 285 h 285"/>
                <a:gd name="T36" fmla="*/ 0 w 225"/>
                <a:gd name="T37" fmla="*/ 244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5" h="285">
                  <a:moveTo>
                    <a:pt x="0" y="244"/>
                  </a:moveTo>
                  <a:cubicBezTo>
                    <a:pt x="34" y="192"/>
                    <a:pt x="34" y="192"/>
                    <a:pt x="34" y="192"/>
                  </a:cubicBezTo>
                  <a:cubicBezTo>
                    <a:pt x="64" y="214"/>
                    <a:pt x="95" y="225"/>
                    <a:pt x="121" y="225"/>
                  </a:cubicBezTo>
                  <a:cubicBezTo>
                    <a:pt x="144" y="225"/>
                    <a:pt x="154" y="217"/>
                    <a:pt x="154" y="205"/>
                  </a:cubicBezTo>
                  <a:cubicBezTo>
                    <a:pt x="154" y="203"/>
                    <a:pt x="154" y="203"/>
                    <a:pt x="154" y="203"/>
                  </a:cubicBezTo>
                  <a:cubicBezTo>
                    <a:pt x="154" y="186"/>
                    <a:pt x="127" y="181"/>
                    <a:pt x="97" y="172"/>
                  </a:cubicBezTo>
                  <a:cubicBezTo>
                    <a:pt x="58" y="160"/>
                    <a:pt x="14" y="142"/>
                    <a:pt x="14" y="89"/>
                  </a:cubicBezTo>
                  <a:cubicBezTo>
                    <a:pt x="14" y="88"/>
                    <a:pt x="14" y="88"/>
                    <a:pt x="14" y="88"/>
                  </a:cubicBezTo>
                  <a:cubicBezTo>
                    <a:pt x="14" y="31"/>
                    <a:pt x="60" y="0"/>
                    <a:pt x="115" y="0"/>
                  </a:cubicBezTo>
                  <a:cubicBezTo>
                    <a:pt x="150" y="0"/>
                    <a:pt x="188" y="12"/>
                    <a:pt x="218" y="32"/>
                  </a:cubicBezTo>
                  <a:cubicBezTo>
                    <a:pt x="188" y="86"/>
                    <a:pt x="188" y="86"/>
                    <a:pt x="188" y="86"/>
                  </a:cubicBezTo>
                  <a:cubicBezTo>
                    <a:pt x="161" y="70"/>
                    <a:pt x="134" y="60"/>
                    <a:pt x="114" y="60"/>
                  </a:cubicBezTo>
                  <a:cubicBezTo>
                    <a:pt x="95" y="60"/>
                    <a:pt x="85" y="69"/>
                    <a:pt x="85" y="79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5" y="96"/>
                    <a:pt x="111" y="103"/>
                    <a:pt x="141" y="113"/>
                  </a:cubicBezTo>
                  <a:cubicBezTo>
                    <a:pt x="180" y="126"/>
                    <a:pt x="225" y="145"/>
                    <a:pt x="225" y="195"/>
                  </a:cubicBezTo>
                  <a:cubicBezTo>
                    <a:pt x="225" y="196"/>
                    <a:pt x="225" y="196"/>
                    <a:pt x="225" y="196"/>
                  </a:cubicBezTo>
                  <a:cubicBezTo>
                    <a:pt x="225" y="258"/>
                    <a:pt x="179" y="285"/>
                    <a:pt x="119" y="285"/>
                  </a:cubicBezTo>
                  <a:cubicBezTo>
                    <a:pt x="80" y="285"/>
                    <a:pt x="37" y="272"/>
                    <a:pt x="0" y="2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4" name="Freeform 25"/>
            <p:cNvSpPr>
              <a:spLocks noEditPoints="1"/>
            </p:cNvSpPr>
            <p:nvPr userDrawn="1"/>
          </p:nvSpPr>
          <p:spPr bwMode="auto">
            <a:xfrm>
              <a:off x="8143875" y="887413"/>
              <a:ext cx="831850" cy="1101725"/>
            </a:xfrm>
            <a:custGeom>
              <a:avLst/>
              <a:gdLst>
                <a:gd name="T0" fmla="*/ 78 w 290"/>
                <a:gd name="T1" fmla="*/ 340 h 381"/>
                <a:gd name="T2" fmla="*/ 78 w 290"/>
                <a:gd name="T3" fmla="*/ 376 h 381"/>
                <a:gd name="T4" fmla="*/ 0 w 290"/>
                <a:gd name="T5" fmla="*/ 376 h 381"/>
                <a:gd name="T6" fmla="*/ 0 w 290"/>
                <a:gd name="T7" fmla="*/ 0 h 381"/>
                <a:gd name="T8" fmla="*/ 78 w 290"/>
                <a:gd name="T9" fmla="*/ 0 h 381"/>
                <a:gd name="T10" fmla="*/ 78 w 290"/>
                <a:gd name="T11" fmla="*/ 140 h 381"/>
                <a:gd name="T12" fmla="*/ 164 w 290"/>
                <a:gd name="T13" fmla="*/ 95 h 381"/>
                <a:gd name="T14" fmla="*/ 290 w 290"/>
                <a:gd name="T15" fmla="*/ 238 h 381"/>
                <a:gd name="T16" fmla="*/ 290 w 290"/>
                <a:gd name="T17" fmla="*/ 239 h 381"/>
                <a:gd name="T18" fmla="*/ 164 w 290"/>
                <a:gd name="T19" fmla="*/ 381 h 381"/>
                <a:gd name="T20" fmla="*/ 78 w 290"/>
                <a:gd name="T21" fmla="*/ 340 h 381"/>
                <a:gd name="T22" fmla="*/ 212 w 290"/>
                <a:gd name="T23" fmla="*/ 239 h 381"/>
                <a:gd name="T24" fmla="*/ 212 w 290"/>
                <a:gd name="T25" fmla="*/ 238 h 381"/>
                <a:gd name="T26" fmla="*/ 144 w 290"/>
                <a:gd name="T27" fmla="*/ 161 h 381"/>
                <a:gd name="T28" fmla="*/ 77 w 290"/>
                <a:gd name="T29" fmla="*/ 238 h 381"/>
                <a:gd name="T30" fmla="*/ 77 w 290"/>
                <a:gd name="T31" fmla="*/ 239 h 381"/>
                <a:gd name="T32" fmla="*/ 144 w 290"/>
                <a:gd name="T33" fmla="*/ 315 h 381"/>
                <a:gd name="T34" fmla="*/ 212 w 290"/>
                <a:gd name="T35" fmla="*/ 239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0" h="381">
                  <a:moveTo>
                    <a:pt x="78" y="340"/>
                  </a:moveTo>
                  <a:cubicBezTo>
                    <a:pt x="78" y="376"/>
                    <a:pt x="78" y="376"/>
                    <a:pt x="78" y="376"/>
                  </a:cubicBezTo>
                  <a:cubicBezTo>
                    <a:pt x="0" y="376"/>
                    <a:pt x="0" y="376"/>
                    <a:pt x="0" y="37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97" y="114"/>
                    <a:pt x="123" y="95"/>
                    <a:pt x="164" y="95"/>
                  </a:cubicBezTo>
                  <a:cubicBezTo>
                    <a:pt x="229" y="95"/>
                    <a:pt x="290" y="145"/>
                    <a:pt x="290" y="238"/>
                  </a:cubicBezTo>
                  <a:cubicBezTo>
                    <a:pt x="290" y="239"/>
                    <a:pt x="290" y="239"/>
                    <a:pt x="290" y="239"/>
                  </a:cubicBezTo>
                  <a:cubicBezTo>
                    <a:pt x="290" y="331"/>
                    <a:pt x="230" y="381"/>
                    <a:pt x="164" y="381"/>
                  </a:cubicBezTo>
                  <a:cubicBezTo>
                    <a:pt x="122" y="381"/>
                    <a:pt x="97" y="362"/>
                    <a:pt x="78" y="340"/>
                  </a:cubicBezTo>
                  <a:close/>
                  <a:moveTo>
                    <a:pt x="212" y="239"/>
                  </a:moveTo>
                  <a:cubicBezTo>
                    <a:pt x="212" y="238"/>
                    <a:pt x="212" y="238"/>
                    <a:pt x="212" y="238"/>
                  </a:cubicBezTo>
                  <a:cubicBezTo>
                    <a:pt x="212" y="192"/>
                    <a:pt x="181" y="161"/>
                    <a:pt x="144" y="161"/>
                  </a:cubicBezTo>
                  <a:cubicBezTo>
                    <a:pt x="108" y="161"/>
                    <a:pt x="77" y="192"/>
                    <a:pt x="77" y="238"/>
                  </a:cubicBezTo>
                  <a:cubicBezTo>
                    <a:pt x="77" y="239"/>
                    <a:pt x="77" y="239"/>
                    <a:pt x="77" y="239"/>
                  </a:cubicBezTo>
                  <a:cubicBezTo>
                    <a:pt x="77" y="285"/>
                    <a:pt x="108" y="315"/>
                    <a:pt x="144" y="315"/>
                  </a:cubicBezTo>
                  <a:cubicBezTo>
                    <a:pt x="181" y="315"/>
                    <a:pt x="212" y="285"/>
                    <a:pt x="212" y="2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5" name="Freeform 26"/>
            <p:cNvSpPr>
              <a:spLocks noEditPoints="1"/>
            </p:cNvSpPr>
            <p:nvPr userDrawn="1"/>
          </p:nvSpPr>
          <p:spPr bwMode="auto">
            <a:xfrm>
              <a:off x="9040813" y="1162050"/>
              <a:ext cx="777875" cy="830263"/>
            </a:xfrm>
            <a:custGeom>
              <a:avLst/>
              <a:gdLst>
                <a:gd name="T0" fmla="*/ 0 w 271"/>
                <a:gd name="T1" fmla="*/ 145 h 287"/>
                <a:gd name="T2" fmla="*/ 0 w 271"/>
                <a:gd name="T3" fmla="*/ 144 h 287"/>
                <a:gd name="T4" fmla="*/ 137 w 271"/>
                <a:gd name="T5" fmla="*/ 0 h 287"/>
                <a:gd name="T6" fmla="*/ 271 w 271"/>
                <a:gd name="T7" fmla="*/ 150 h 287"/>
                <a:gd name="T8" fmla="*/ 270 w 271"/>
                <a:gd name="T9" fmla="*/ 170 h 287"/>
                <a:gd name="T10" fmla="*/ 78 w 271"/>
                <a:gd name="T11" fmla="*/ 170 h 287"/>
                <a:gd name="T12" fmla="*/ 146 w 271"/>
                <a:gd name="T13" fmla="*/ 225 h 287"/>
                <a:gd name="T14" fmla="*/ 213 w 271"/>
                <a:gd name="T15" fmla="*/ 196 h 287"/>
                <a:gd name="T16" fmla="*/ 257 w 271"/>
                <a:gd name="T17" fmla="*/ 236 h 287"/>
                <a:gd name="T18" fmla="*/ 145 w 271"/>
                <a:gd name="T19" fmla="*/ 287 h 287"/>
                <a:gd name="T20" fmla="*/ 0 w 271"/>
                <a:gd name="T21" fmla="*/ 145 h 287"/>
                <a:gd name="T22" fmla="*/ 195 w 271"/>
                <a:gd name="T23" fmla="*/ 122 h 287"/>
                <a:gd name="T24" fmla="*/ 137 w 271"/>
                <a:gd name="T25" fmla="*/ 63 h 287"/>
                <a:gd name="T26" fmla="*/ 77 w 271"/>
                <a:gd name="T27" fmla="*/ 122 h 287"/>
                <a:gd name="T28" fmla="*/ 195 w 271"/>
                <a:gd name="T29" fmla="*/ 1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1" h="287">
                  <a:moveTo>
                    <a:pt x="0" y="145"/>
                  </a:moveTo>
                  <a:cubicBezTo>
                    <a:pt x="0" y="144"/>
                    <a:pt x="0" y="144"/>
                    <a:pt x="0" y="144"/>
                  </a:cubicBezTo>
                  <a:cubicBezTo>
                    <a:pt x="0" y="65"/>
                    <a:pt x="57" y="0"/>
                    <a:pt x="137" y="0"/>
                  </a:cubicBezTo>
                  <a:cubicBezTo>
                    <a:pt x="229" y="0"/>
                    <a:pt x="271" y="72"/>
                    <a:pt x="271" y="150"/>
                  </a:cubicBezTo>
                  <a:cubicBezTo>
                    <a:pt x="271" y="156"/>
                    <a:pt x="271" y="163"/>
                    <a:pt x="270" y="170"/>
                  </a:cubicBezTo>
                  <a:cubicBezTo>
                    <a:pt x="78" y="170"/>
                    <a:pt x="78" y="170"/>
                    <a:pt x="78" y="170"/>
                  </a:cubicBezTo>
                  <a:cubicBezTo>
                    <a:pt x="86" y="206"/>
                    <a:pt x="111" y="225"/>
                    <a:pt x="146" y="225"/>
                  </a:cubicBezTo>
                  <a:cubicBezTo>
                    <a:pt x="172" y="225"/>
                    <a:pt x="191" y="216"/>
                    <a:pt x="213" y="196"/>
                  </a:cubicBezTo>
                  <a:cubicBezTo>
                    <a:pt x="257" y="236"/>
                    <a:pt x="257" y="236"/>
                    <a:pt x="257" y="236"/>
                  </a:cubicBezTo>
                  <a:cubicBezTo>
                    <a:pt x="232" y="268"/>
                    <a:pt x="195" y="287"/>
                    <a:pt x="145" y="287"/>
                  </a:cubicBezTo>
                  <a:cubicBezTo>
                    <a:pt x="62" y="287"/>
                    <a:pt x="0" y="229"/>
                    <a:pt x="0" y="145"/>
                  </a:cubicBezTo>
                  <a:close/>
                  <a:moveTo>
                    <a:pt x="195" y="122"/>
                  </a:moveTo>
                  <a:cubicBezTo>
                    <a:pt x="190" y="87"/>
                    <a:pt x="170" y="63"/>
                    <a:pt x="137" y="63"/>
                  </a:cubicBezTo>
                  <a:cubicBezTo>
                    <a:pt x="104" y="63"/>
                    <a:pt x="83" y="86"/>
                    <a:pt x="77" y="122"/>
                  </a:cubicBezTo>
                  <a:lnTo>
                    <a:pt x="195" y="12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6" name="Freeform 27"/>
            <p:cNvSpPr/>
            <p:nvPr userDrawn="1"/>
          </p:nvSpPr>
          <p:spPr bwMode="auto">
            <a:xfrm>
              <a:off x="9871075" y="974725"/>
              <a:ext cx="504825" cy="1014413"/>
            </a:xfrm>
            <a:custGeom>
              <a:avLst/>
              <a:gdLst>
                <a:gd name="T0" fmla="*/ 33 w 176"/>
                <a:gd name="T1" fmla="*/ 268 h 351"/>
                <a:gd name="T2" fmla="*/ 33 w 176"/>
                <a:gd name="T3" fmla="*/ 137 h 351"/>
                <a:gd name="T4" fmla="*/ 0 w 176"/>
                <a:gd name="T5" fmla="*/ 137 h 351"/>
                <a:gd name="T6" fmla="*/ 0 w 176"/>
                <a:gd name="T7" fmla="*/ 70 h 351"/>
                <a:gd name="T8" fmla="*/ 33 w 176"/>
                <a:gd name="T9" fmla="*/ 70 h 351"/>
                <a:gd name="T10" fmla="*/ 33 w 176"/>
                <a:gd name="T11" fmla="*/ 0 h 351"/>
                <a:gd name="T12" fmla="*/ 111 w 176"/>
                <a:gd name="T13" fmla="*/ 0 h 351"/>
                <a:gd name="T14" fmla="*/ 111 w 176"/>
                <a:gd name="T15" fmla="*/ 70 h 351"/>
                <a:gd name="T16" fmla="*/ 176 w 176"/>
                <a:gd name="T17" fmla="*/ 70 h 351"/>
                <a:gd name="T18" fmla="*/ 176 w 176"/>
                <a:gd name="T19" fmla="*/ 137 h 351"/>
                <a:gd name="T20" fmla="*/ 111 w 176"/>
                <a:gd name="T21" fmla="*/ 137 h 351"/>
                <a:gd name="T22" fmla="*/ 111 w 176"/>
                <a:gd name="T23" fmla="*/ 255 h 351"/>
                <a:gd name="T24" fmla="*/ 136 w 176"/>
                <a:gd name="T25" fmla="*/ 282 h 351"/>
                <a:gd name="T26" fmla="*/ 175 w 176"/>
                <a:gd name="T27" fmla="*/ 272 h 351"/>
                <a:gd name="T28" fmla="*/ 175 w 176"/>
                <a:gd name="T29" fmla="*/ 335 h 351"/>
                <a:gd name="T30" fmla="*/ 113 w 176"/>
                <a:gd name="T31" fmla="*/ 351 h 351"/>
                <a:gd name="T32" fmla="*/ 33 w 176"/>
                <a:gd name="T33" fmla="*/ 268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6" h="351">
                  <a:moveTo>
                    <a:pt x="33" y="268"/>
                  </a:moveTo>
                  <a:cubicBezTo>
                    <a:pt x="33" y="137"/>
                    <a:pt x="33" y="137"/>
                    <a:pt x="33" y="137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33" y="70"/>
                    <a:pt x="33" y="70"/>
                    <a:pt x="33" y="7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11" y="70"/>
                    <a:pt x="111" y="70"/>
                    <a:pt x="111" y="70"/>
                  </a:cubicBezTo>
                  <a:cubicBezTo>
                    <a:pt x="176" y="70"/>
                    <a:pt x="176" y="70"/>
                    <a:pt x="176" y="70"/>
                  </a:cubicBezTo>
                  <a:cubicBezTo>
                    <a:pt x="176" y="137"/>
                    <a:pt x="176" y="137"/>
                    <a:pt x="176" y="137"/>
                  </a:cubicBezTo>
                  <a:cubicBezTo>
                    <a:pt x="111" y="137"/>
                    <a:pt x="111" y="137"/>
                    <a:pt x="111" y="137"/>
                  </a:cubicBezTo>
                  <a:cubicBezTo>
                    <a:pt x="111" y="255"/>
                    <a:pt x="111" y="255"/>
                    <a:pt x="111" y="255"/>
                  </a:cubicBezTo>
                  <a:cubicBezTo>
                    <a:pt x="111" y="273"/>
                    <a:pt x="119" y="282"/>
                    <a:pt x="136" y="282"/>
                  </a:cubicBezTo>
                  <a:cubicBezTo>
                    <a:pt x="151" y="282"/>
                    <a:pt x="164" y="278"/>
                    <a:pt x="175" y="272"/>
                  </a:cubicBezTo>
                  <a:cubicBezTo>
                    <a:pt x="175" y="335"/>
                    <a:pt x="175" y="335"/>
                    <a:pt x="175" y="335"/>
                  </a:cubicBezTo>
                  <a:cubicBezTo>
                    <a:pt x="158" y="345"/>
                    <a:pt x="139" y="351"/>
                    <a:pt x="113" y="351"/>
                  </a:cubicBezTo>
                  <a:cubicBezTo>
                    <a:pt x="65" y="351"/>
                    <a:pt x="33" y="332"/>
                    <a:pt x="33" y="26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7" name="Freeform 28"/>
            <p:cNvSpPr/>
            <p:nvPr userDrawn="1"/>
          </p:nvSpPr>
          <p:spPr bwMode="auto">
            <a:xfrm>
              <a:off x="10425113" y="974725"/>
              <a:ext cx="504825" cy="1014413"/>
            </a:xfrm>
            <a:custGeom>
              <a:avLst/>
              <a:gdLst>
                <a:gd name="T0" fmla="*/ 33 w 176"/>
                <a:gd name="T1" fmla="*/ 268 h 351"/>
                <a:gd name="T2" fmla="*/ 33 w 176"/>
                <a:gd name="T3" fmla="*/ 137 h 351"/>
                <a:gd name="T4" fmla="*/ 0 w 176"/>
                <a:gd name="T5" fmla="*/ 137 h 351"/>
                <a:gd name="T6" fmla="*/ 0 w 176"/>
                <a:gd name="T7" fmla="*/ 70 h 351"/>
                <a:gd name="T8" fmla="*/ 33 w 176"/>
                <a:gd name="T9" fmla="*/ 70 h 351"/>
                <a:gd name="T10" fmla="*/ 33 w 176"/>
                <a:gd name="T11" fmla="*/ 0 h 351"/>
                <a:gd name="T12" fmla="*/ 111 w 176"/>
                <a:gd name="T13" fmla="*/ 0 h 351"/>
                <a:gd name="T14" fmla="*/ 111 w 176"/>
                <a:gd name="T15" fmla="*/ 70 h 351"/>
                <a:gd name="T16" fmla="*/ 176 w 176"/>
                <a:gd name="T17" fmla="*/ 70 h 351"/>
                <a:gd name="T18" fmla="*/ 176 w 176"/>
                <a:gd name="T19" fmla="*/ 137 h 351"/>
                <a:gd name="T20" fmla="*/ 111 w 176"/>
                <a:gd name="T21" fmla="*/ 137 h 351"/>
                <a:gd name="T22" fmla="*/ 111 w 176"/>
                <a:gd name="T23" fmla="*/ 255 h 351"/>
                <a:gd name="T24" fmla="*/ 136 w 176"/>
                <a:gd name="T25" fmla="*/ 282 h 351"/>
                <a:gd name="T26" fmla="*/ 175 w 176"/>
                <a:gd name="T27" fmla="*/ 272 h 351"/>
                <a:gd name="T28" fmla="*/ 175 w 176"/>
                <a:gd name="T29" fmla="*/ 335 h 351"/>
                <a:gd name="T30" fmla="*/ 113 w 176"/>
                <a:gd name="T31" fmla="*/ 351 h 351"/>
                <a:gd name="T32" fmla="*/ 33 w 176"/>
                <a:gd name="T33" fmla="*/ 268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6" h="351">
                  <a:moveTo>
                    <a:pt x="33" y="268"/>
                  </a:moveTo>
                  <a:cubicBezTo>
                    <a:pt x="33" y="137"/>
                    <a:pt x="33" y="137"/>
                    <a:pt x="33" y="137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33" y="70"/>
                    <a:pt x="33" y="70"/>
                    <a:pt x="33" y="7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11" y="70"/>
                    <a:pt x="111" y="70"/>
                    <a:pt x="111" y="70"/>
                  </a:cubicBezTo>
                  <a:cubicBezTo>
                    <a:pt x="176" y="70"/>
                    <a:pt x="176" y="70"/>
                    <a:pt x="176" y="70"/>
                  </a:cubicBezTo>
                  <a:cubicBezTo>
                    <a:pt x="176" y="137"/>
                    <a:pt x="176" y="137"/>
                    <a:pt x="176" y="137"/>
                  </a:cubicBezTo>
                  <a:cubicBezTo>
                    <a:pt x="111" y="137"/>
                    <a:pt x="111" y="137"/>
                    <a:pt x="111" y="137"/>
                  </a:cubicBezTo>
                  <a:cubicBezTo>
                    <a:pt x="111" y="255"/>
                    <a:pt x="111" y="255"/>
                    <a:pt x="111" y="255"/>
                  </a:cubicBezTo>
                  <a:cubicBezTo>
                    <a:pt x="111" y="273"/>
                    <a:pt x="119" y="282"/>
                    <a:pt x="136" y="282"/>
                  </a:cubicBezTo>
                  <a:cubicBezTo>
                    <a:pt x="151" y="282"/>
                    <a:pt x="164" y="278"/>
                    <a:pt x="175" y="272"/>
                  </a:cubicBezTo>
                  <a:cubicBezTo>
                    <a:pt x="175" y="335"/>
                    <a:pt x="175" y="335"/>
                    <a:pt x="175" y="335"/>
                  </a:cubicBezTo>
                  <a:cubicBezTo>
                    <a:pt x="159" y="345"/>
                    <a:pt x="139" y="351"/>
                    <a:pt x="113" y="351"/>
                  </a:cubicBezTo>
                  <a:cubicBezTo>
                    <a:pt x="65" y="351"/>
                    <a:pt x="33" y="332"/>
                    <a:pt x="33" y="26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8" name="Freeform 29"/>
            <p:cNvSpPr>
              <a:spLocks noEditPoints="1"/>
            </p:cNvSpPr>
            <p:nvPr userDrawn="1"/>
          </p:nvSpPr>
          <p:spPr bwMode="auto">
            <a:xfrm>
              <a:off x="10975975" y="1162050"/>
              <a:ext cx="776288" cy="830263"/>
            </a:xfrm>
            <a:custGeom>
              <a:avLst/>
              <a:gdLst>
                <a:gd name="T0" fmla="*/ 0 w 271"/>
                <a:gd name="T1" fmla="*/ 145 h 287"/>
                <a:gd name="T2" fmla="*/ 0 w 271"/>
                <a:gd name="T3" fmla="*/ 144 h 287"/>
                <a:gd name="T4" fmla="*/ 136 w 271"/>
                <a:gd name="T5" fmla="*/ 0 h 287"/>
                <a:gd name="T6" fmla="*/ 271 w 271"/>
                <a:gd name="T7" fmla="*/ 150 h 287"/>
                <a:gd name="T8" fmla="*/ 270 w 271"/>
                <a:gd name="T9" fmla="*/ 170 h 287"/>
                <a:gd name="T10" fmla="*/ 78 w 271"/>
                <a:gd name="T11" fmla="*/ 170 h 287"/>
                <a:gd name="T12" fmla="*/ 145 w 271"/>
                <a:gd name="T13" fmla="*/ 225 h 287"/>
                <a:gd name="T14" fmla="*/ 212 w 271"/>
                <a:gd name="T15" fmla="*/ 196 h 287"/>
                <a:gd name="T16" fmla="*/ 257 w 271"/>
                <a:gd name="T17" fmla="*/ 236 h 287"/>
                <a:gd name="T18" fmla="*/ 144 w 271"/>
                <a:gd name="T19" fmla="*/ 287 h 287"/>
                <a:gd name="T20" fmla="*/ 0 w 271"/>
                <a:gd name="T21" fmla="*/ 145 h 287"/>
                <a:gd name="T22" fmla="*/ 195 w 271"/>
                <a:gd name="T23" fmla="*/ 122 h 287"/>
                <a:gd name="T24" fmla="*/ 136 w 271"/>
                <a:gd name="T25" fmla="*/ 63 h 287"/>
                <a:gd name="T26" fmla="*/ 77 w 271"/>
                <a:gd name="T27" fmla="*/ 122 h 287"/>
                <a:gd name="T28" fmla="*/ 195 w 271"/>
                <a:gd name="T29" fmla="*/ 1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1" h="287">
                  <a:moveTo>
                    <a:pt x="0" y="145"/>
                  </a:moveTo>
                  <a:cubicBezTo>
                    <a:pt x="0" y="144"/>
                    <a:pt x="0" y="144"/>
                    <a:pt x="0" y="144"/>
                  </a:cubicBezTo>
                  <a:cubicBezTo>
                    <a:pt x="0" y="65"/>
                    <a:pt x="56" y="0"/>
                    <a:pt x="136" y="0"/>
                  </a:cubicBezTo>
                  <a:cubicBezTo>
                    <a:pt x="229" y="0"/>
                    <a:pt x="271" y="72"/>
                    <a:pt x="271" y="150"/>
                  </a:cubicBezTo>
                  <a:cubicBezTo>
                    <a:pt x="271" y="156"/>
                    <a:pt x="270" y="163"/>
                    <a:pt x="270" y="170"/>
                  </a:cubicBezTo>
                  <a:cubicBezTo>
                    <a:pt x="78" y="170"/>
                    <a:pt x="78" y="170"/>
                    <a:pt x="78" y="170"/>
                  </a:cubicBezTo>
                  <a:cubicBezTo>
                    <a:pt x="85" y="206"/>
                    <a:pt x="110" y="225"/>
                    <a:pt x="145" y="225"/>
                  </a:cubicBezTo>
                  <a:cubicBezTo>
                    <a:pt x="171" y="225"/>
                    <a:pt x="191" y="216"/>
                    <a:pt x="212" y="196"/>
                  </a:cubicBezTo>
                  <a:cubicBezTo>
                    <a:pt x="257" y="236"/>
                    <a:pt x="257" y="236"/>
                    <a:pt x="257" y="236"/>
                  </a:cubicBezTo>
                  <a:cubicBezTo>
                    <a:pt x="231" y="268"/>
                    <a:pt x="194" y="287"/>
                    <a:pt x="144" y="287"/>
                  </a:cubicBezTo>
                  <a:cubicBezTo>
                    <a:pt x="61" y="287"/>
                    <a:pt x="0" y="229"/>
                    <a:pt x="0" y="145"/>
                  </a:cubicBezTo>
                  <a:close/>
                  <a:moveTo>
                    <a:pt x="195" y="122"/>
                  </a:moveTo>
                  <a:cubicBezTo>
                    <a:pt x="190" y="87"/>
                    <a:pt x="169" y="63"/>
                    <a:pt x="136" y="63"/>
                  </a:cubicBezTo>
                  <a:cubicBezTo>
                    <a:pt x="104" y="63"/>
                    <a:pt x="83" y="86"/>
                    <a:pt x="77" y="122"/>
                  </a:cubicBezTo>
                  <a:lnTo>
                    <a:pt x="195" y="12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9" name="Freeform 30"/>
            <p:cNvSpPr/>
            <p:nvPr userDrawn="1"/>
          </p:nvSpPr>
          <p:spPr bwMode="auto">
            <a:xfrm>
              <a:off x="11858625" y="1157288"/>
              <a:ext cx="479425" cy="817563"/>
            </a:xfrm>
            <a:custGeom>
              <a:avLst/>
              <a:gdLst>
                <a:gd name="T0" fmla="*/ 0 w 167"/>
                <a:gd name="T1" fmla="*/ 7 h 283"/>
                <a:gd name="T2" fmla="*/ 79 w 167"/>
                <a:gd name="T3" fmla="*/ 7 h 283"/>
                <a:gd name="T4" fmla="*/ 79 w 167"/>
                <a:gd name="T5" fmla="*/ 63 h 283"/>
                <a:gd name="T6" fmla="*/ 167 w 167"/>
                <a:gd name="T7" fmla="*/ 2 h 283"/>
                <a:gd name="T8" fmla="*/ 167 w 167"/>
                <a:gd name="T9" fmla="*/ 84 h 283"/>
                <a:gd name="T10" fmla="*/ 163 w 167"/>
                <a:gd name="T11" fmla="*/ 84 h 283"/>
                <a:gd name="T12" fmla="*/ 79 w 167"/>
                <a:gd name="T13" fmla="*/ 181 h 283"/>
                <a:gd name="T14" fmla="*/ 79 w 167"/>
                <a:gd name="T15" fmla="*/ 283 h 283"/>
                <a:gd name="T16" fmla="*/ 0 w 167"/>
                <a:gd name="T17" fmla="*/ 283 h 283"/>
                <a:gd name="T18" fmla="*/ 0 w 167"/>
                <a:gd name="T19" fmla="*/ 7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7" h="283">
                  <a:moveTo>
                    <a:pt x="0" y="7"/>
                  </a:moveTo>
                  <a:cubicBezTo>
                    <a:pt x="79" y="7"/>
                    <a:pt x="79" y="7"/>
                    <a:pt x="79" y="7"/>
                  </a:cubicBezTo>
                  <a:cubicBezTo>
                    <a:pt x="79" y="63"/>
                    <a:pt x="79" y="63"/>
                    <a:pt x="79" y="63"/>
                  </a:cubicBezTo>
                  <a:cubicBezTo>
                    <a:pt x="95" y="25"/>
                    <a:pt x="120" y="0"/>
                    <a:pt x="167" y="2"/>
                  </a:cubicBezTo>
                  <a:cubicBezTo>
                    <a:pt x="167" y="84"/>
                    <a:pt x="167" y="84"/>
                    <a:pt x="167" y="84"/>
                  </a:cubicBezTo>
                  <a:cubicBezTo>
                    <a:pt x="163" y="84"/>
                    <a:pt x="163" y="84"/>
                    <a:pt x="163" y="84"/>
                  </a:cubicBezTo>
                  <a:cubicBezTo>
                    <a:pt x="111" y="84"/>
                    <a:pt x="79" y="115"/>
                    <a:pt x="79" y="181"/>
                  </a:cubicBezTo>
                  <a:cubicBezTo>
                    <a:pt x="79" y="283"/>
                    <a:pt x="79" y="283"/>
                    <a:pt x="79" y="283"/>
                  </a:cubicBezTo>
                  <a:cubicBezTo>
                    <a:pt x="0" y="283"/>
                    <a:pt x="0" y="283"/>
                    <a:pt x="0" y="283"/>
                  </a:cubicBezTo>
                  <a:lnTo>
                    <a:pt x="0" y="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RED">
    <p:bg>
      <p:bgPr>
        <a:solidFill>
          <a:srgbClr val="00B4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No Background">
    <p:bg>
      <p:bgPr>
        <a:solidFill>
          <a:srgbClr val="00E6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3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0637" y="1"/>
            <a:ext cx="12209463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slideLayout" Target="../slideLayouts/slideLayout51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slideLayout" Target="../slideLayouts/slideLayout50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Relationship Id="rId27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dt="0"/>
  <p:txStyles>
    <p:titleStyle>
      <a:lvl1pPr algn="ctr" defTabSz="1218565" rtl="0" eaLnBrk="1" latinLnBrk="0" hangingPunct="1">
        <a:spcBef>
          <a:spcPct val="0"/>
        </a:spcBef>
        <a:buNone/>
        <a:defRPr sz="4300" kern="1200" cap="all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457200" indent="-457200" algn="l" defTabSz="1218565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4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90600" indent="-381000" algn="l" defTabSz="1218565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37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4000" indent="-304800" algn="l" defTabSz="1218565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2965" indent="-304800" algn="l" defTabSz="1218565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27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2565" indent="-304800" algn="l" defTabSz="1218565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27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165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365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965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</p:sldLayoutIdLst>
  <p:hf sldNum="0" hdr="0" dt="0"/>
  <p:txStyles>
    <p:titleStyle>
      <a:lvl1pPr algn="ctr" defTabSz="1217930" rtl="0" eaLnBrk="1" latinLnBrk="0" hangingPunct="1">
        <a:spcBef>
          <a:spcPct val="0"/>
        </a:spcBef>
        <a:buNone/>
        <a:defRPr sz="4300" kern="1200" cap="all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457200" indent="-457200" algn="l" defTabSz="1217930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4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90600" indent="-381000" algn="l" defTabSz="1217930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37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365" indent="-304800" algn="l" defTabSz="1217930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2330" indent="-304800" algn="l" defTabSz="1217930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27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1930" indent="-304800" algn="l" defTabSz="1217930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27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0895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0495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095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9695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565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753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13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673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5695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295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4895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</p:sldLayoutIdLst>
  <p:hf sldNum="0" hdr="0" dt="0"/>
  <p:txStyles>
    <p:titleStyle>
      <a:lvl1pPr algn="ctr" defTabSz="1217930" rtl="0" eaLnBrk="1" latinLnBrk="0" hangingPunct="1">
        <a:spcBef>
          <a:spcPct val="0"/>
        </a:spcBef>
        <a:buNone/>
        <a:defRPr sz="4300" kern="1200" cap="all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457200" indent="-457200" algn="l" defTabSz="1217930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4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90600" indent="-381000" algn="l" defTabSz="1217930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37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365" indent="-304800" algn="l" defTabSz="1217930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2330" indent="-304800" algn="l" defTabSz="1217930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27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1930" indent="-304800" algn="l" defTabSz="1217930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27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0895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0495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095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9695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565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753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13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673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5695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295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4895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1396214" y="6473952"/>
            <a:ext cx="4114800" cy="15388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2018 Lenovo Internal. All rights reserved.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554338" y="6421482"/>
            <a:ext cx="734356" cy="245008"/>
            <a:chOff x="547688" y="952500"/>
            <a:chExt cx="12190413" cy="4067175"/>
          </a:xfrm>
        </p:grpSpPr>
        <p:sp>
          <p:nvSpPr>
            <p:cNvPr id="6" name="Rectangle 5"/>
            <p:cNvSpPr>
              <a:spLocks noChangeArrowheads="1"/>
            </p:cNvSpPr>
            <p:nvPr userDrawn="1"/>
          </p:nvSpPr>
          <p:spPr bwMode="auto">
            <a:xfrm>
              <a:off x="547688" y="952500"/>
              <a:ext cx="12190413" cy="40671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" name="Freeform 7"/>
            <p:cNvSpPr/>
            <p:nvPr userDrawn="1"/>
          </p:nvSpPr>
          <p:spPr bwMode="auto">
            <a:xfrm>
              <a:off x="4922838" y="2319338"/>
              <a:ext cx="1571625" cy="1590675"/>
            </a:xfrm>
            <a:custGeom>
              <a:avLst/>
              <a:gdLst>
                <a:gd name="T0" fmla="*/ 492 w 825"/>
                <a:gd name="T1" fmla="*/ 0 h 834"/>
                <a:gd name="T2" fmla="*/ 225 w 825"/>
                <a:gd name="T3" fmla="*/ 132 h 834"/>
                <a:gd name="T4" fmla="*/ 225 w 825"/>
                <a:gd name="T5" fmla="*/ 132 h 834"/>
                <a:gd name="T6" fmla="*/ 225 w 825"/>
                <a:gd name="T7" fmla="*/ 132 h 834"/>
                <a:gd name="T8" fmla="*/ 225 w 825"/>
                <a:gd name="T9" fmla="*/ 14 h 834"/>
                <a:gd name="T10" fmla="*/ 0 w 825"/>
                <a:gd name="T11" fmla="*/ 14 h 834"/>
                <a:gd name="T12" fmla="*/ 0 w 825"/>
                <a:gd name="T13" fmla="*/ 834 h 834"/>
                <a:gd name="T14" fmla="*/ 225 w 825"/>
                <a:gd name="T15" fmla="*/ 834 h 834"/>
                <a:gd name="T16" fmla="*/ 225 w 825"/>
                <a:gd name="T17" fmla="*/ 367 h 834"/>
                <a:gd name="T18" fmla="*/ 411 w 825"/>
                <a:gd name="T19" fmla="*/ 194 h 834"/>
                <a:gd name="T20" fmla="*/ 600 w 825"/>
                <a:gd name="T21" fmla="*/ 367 h 834"/>
                <a:gd name="T22" fmla="*/ 600 w 825"/>
                <a:gd name="T23" fmla="*/ 834 h 834"/>
                <a:gd name="T24" fmla="*/ 825 w 825"/>
                <a:gd name="T25" fmla="*/ 834 h 834"/>
                <a:gd name="T26" fmla="*/ 825 w 825"/>
                <a:gd name="T27" fmla="*/ 326 h 834"/>
                <a:gd name="T28" fmla="*/ 492 w 825"/>
                <a:gd name="T29" fmla="*/ 0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25" h="834">
                  <a:moveTo>
                    <a:pt x="492" y="0"/>
                  </a:moveTo>
                  <a:cubicBezTo>
                    <a:pt x="398" y="0"/>
                    <a:pt x="291" y="44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834"/>
                    <a:pt x="0" y="834"/>
                    <a:pt x="0" y="834"/>
                  </a:cubicBezTo>
                  <a:cubicBezTo>
                    <a:pt x="225" y="834"/>
                    <a:pt x="225" y="834"/>
                    <a:pt x="225" y="834"/>
                  </a:cubicBezTo>
                  <a:cubicBezTo>
                    <a:pt x="225" y="367"/>
                    <a:pt x="225" y="367"/>
                    <a:pt x="225" y="367"/>
                  </a:cubicBezTo>
                  <a:cubicBezTo>
                    <a:pt x="225" y="283"/>
                    <a:pt x="290" y="194"/>
                    <a:pt x="411" y="194"/>
                  </a:cubicBezTo>
                  <a:cubicBezTo>
                    <a:pt x="504" y="194"/>
                    <a:pt x="600" y="259"/>
                    <a:pt x="600" y="367"/>
                  </a:cubicBezTo>
                  <a:cubicBezTo>
                    <a:pt x="600" y="834"/>
                    <a:pt x="600" y="834"/>
                    <a:pt x="600" y="834"/>
                  </a:cubicBezTo>
                  <a:cubicBezTo>
                    <a:pt x="825" y="834"/>
                    <a:pt x="825" y="834"/>
                    <a:pt x="825" y="834"/>
                  </a:cubicBezTo>
                  <a:cubicBezTo>
                    <a:pt x="825" y="326"/>
                    <a:pt x="825" y="326"/>
                    <a:pt x="825" y="326"/>
                  </a:cubicBezTo>
                  <a:cubicBezTo>
                    <a:pt x="825" y="137"/>
                    <a:pt x="690" y="0"/>
                    <a:pt x="492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" name="Freeform 8"/>
            <p:cNvSpPr/>
            <p:nvPr userDrawn="1"/>
          </p:nvSpPr>
          <p:spPr bwMode="auto">
            <a:xfrm>
              <a:off x="8277225" y="2346325"/>
              <a:ext cx="1755775" cy="1563688"/>
            </a:xfrm>
            <a:custGeom>
              <a:avLst/>
              <a:gdLst>
                <a:gd name="T0" fmla="*/ 797 w 1106"/>
                <a:gd name="T1" fmla="*/ 0 h 985"/>
                <a:gd name="T2" fmla="*/ 553 w 1106"/>
                <a:gd name="T3" fmla="*/ 671 h 985"/>
                <a:gd name="T4" fmla="*/ 308 w 1106"/>
                <a:gd name="T5" fmla="*/ 0 h 985"/>
                <a:gd name="T6" fmla="*/ 0 w 1106"/>
                <a:gd name="T7" fmla="*/ 0 h 985"/>
                <a:gd name="T8" fmla="*/ 405 w 1106"/>
                <a:gd name="T9" fmla="*/ 985 h 985"/>
                <a:gd name="T10" fmla="*/ 701 w 1106"/>
                <a:gd name="T11" fmla="*/ 985 h 985"/>
                <a:gd name="T12" fmla="*/ 1106 w 1106"/>
                <a:gd name="T13" fmla="*/ 0 h 985"/>
                <a:gd name="T14" fmla="*/ 797 w 1106"/>
                <a:gd name="T15" fmla="*/ 0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06" h="985">
                  <a:moveTo>
                    <a:pt x="797" y="0"/>
                  </a:moveTo>
                  <a:lnTo>
                    <a:pt x="553" y="671"/>
                  </a:lnTo>
                  <a:lnTo>
                    <a:pt x="308" y="0"/>
                  </a:lnTo>
                  <a:lnTo>
                    <a:pt x="0" y="0"/>
                  </a:lnTo>
                  <a:lnTo>
                    <a:pt x="405" y="985"/>
                  </a:lnTo>
                  <a:lnTo>
                    <a:pt x="701" y="985"/>
                  </a:lnTo>
                  <a:lnTo>
                    <a:pt x="1106" y="0"/>
                  </a:lnTo>
                  <a:lnTo>
                    <a:pt x="7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" name="Freeform 9"/>
            <p:cNvSpPr>
              <a:spLocks noEditPoints="1"/>
            </p:cNvSpPr>
            <p:nvPr userDrawn="1"/>
          </p:nvSpPr>
          <p:spPr bwMode="auto">
            <a:xfrm>
              <a:off x="3138488" y="2319338"/>
              <a:ext cx="1630363" cy="1617663"/>
            </a:xfrm>
            <a:custGeom>
              <a:avLst/>
              <a:gdLst>
                <a:gd name="T0" fmla="*/ 697 w 856"/>
                <a:gd name="T1" fmla="*/ 582 h 848"/>
                <a:gd name="T2" fmla="*/ 462 w 856"/>
                <a:gd name="T3" fmla="*/ 669 h 848"/>
                <a:gd name="T4" fmla="*/ 280 w 856"/>
                <a:gd name="T5" fmla="*/ 602 h 848"/>
                <a:gd name="T6" fmla="*/ 856 w 856"/>
                <a:gd name="T7" fmla="*/ 363 h 848"/>
                <a:gd name="T8" fmla="*/ 758 w 856"/>
                <a:gd name="T9" fmla="*/ 135 h 848"/>
                <a:gd name="T10" fmla="*/ 434 w 856"/>
                <a:gd name="T11" fmla="*/ 0 h 848"/>
                <a:gd name="T12" fmla="*/ 0 w 856"/>
                <a:gd name="T13" fmla="*/ 424 h 848"/>
                <a:gd name="T14" fmla="*/ 459 w 856"/>
                <a:gd name="T15" fmla="*/ 848 h 848"/>
                <a:gd name="T16" fmla="*/ 840 w 856"/>
                <a:gd name="T17" fmla="*/ 691 h 848"/>
                <a:gd name="T18" fmla="*/ 697 w 856"/>
                <a:gd name="T19" fmla="*/ 582 h 848"/>
                <a:gd name="T20" fmla="*/ 265 w 856"/>
                <a:gd name="T21" fmla="*/ 261 h 848"/>
                <a:gd name="T22" fmla="*/ 438 w 856"/>
                <a:gd name="T23" fmla="*/ 179 h 848"/>
                <a:gd name="T24" fmla="*/ 612 w 856"/>
                <a:gd name="T25" fmla="*/ 294 h 848"/>
                <a:gd name="T26" fmla="*/ 219 w 856"/>
                <a:gd name="T27" fmla="*/ 457 h 848"/>
                <a:gd name="T28" fmla="*/ 265 w 856"/>
                <a:gd name="T29" fmla="*/ 261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6" h="848">
                  <a:moveTo>
                    <a:pt x="697" y="582"/>
                  </a:moveTo>
                  <a:cubicBezTo>
                    <a:pt x="602" y="652"/>
                    <a:pt x="548" y="669"/>
                    <a:pt x="462" y="669"/>
                  </a:cubicBezTo>
                  <a:cubicBezTo>
                    <a:pt x="384" y="669"/>
                    <a:pt x="323" y="645"/>
                    <a:pt x="280" y="602"/>
                  </a:cubicBezTo>
                  <a:cubicBezTo>
                    <a:pt x="856" y="363"/>
                    <a:pt x="856" y="363"/>
                    <a:pt x="856" y="363"/>
                  </a:cubicBezTo>
                  <a:cubicBezTo>
                    <a:pt x="843" y="275"/>
                    <a:pt x="810" y="195"/>
                    <a:pt x="758" y="135"/>
                  </a:cubicBezTo>
                  <a:cubicBezTo>
                    <a:pt x="682" y="47"/>
                    <a:pt x="570" y="0"/>
                    <a:pt x="434" y="0"/>
                  </a:cubicBezTo>
                  <a:cubicBezTo>
                    <a:pt x="186" y="0"/>
                    <a:pt x="0" y="183"/>
                    <a:pt x="0" y="424"/>
                  </a:cubicBezTo>
                  <a:cubicBezTo>
                    <a:pt x="0" y="672"/>
                    <a:pt x="187" y="848"/>
                    <a:pt x="459" y="848"/>
                  </a:cubicBezTo>
                  <a:cubicBezTo>
                    <a:pt x="611" y="848"/>
                    <a:pt x="767" y="776"/>
                    <a:pt x="840" y="691"/>
                  </a:cubicBezTo>
                  <a:lnTo>
                    <a:pt x="697" y="582"/>
                  </a:lnTo>
                  <a:close/>
                  <a:moveTo>
                    <a:pt x="265" y="261"/>
                  </a:moveTo>
                  <a:cubicBezTo>
                    <a:pt x="303" y="210"/>
                    <a:pt x="364" y="179"/>
                    <a:pt x="438" y="179"/>
                  </a:cubicBezTo>
                  <a:cubicBezTo>
                    <a:pt x="519" y="179"/>
                    <a:pt x="581" y="226"/>
                    <a:pt x="612" y="294"/>
                  </a:cubicBezTo>
                  <a:cubicBezTo>
                    <a:pt x="219" y="457"/>
                    <a:pt x="219" y="457"/>
                    <a:pt x="219" y="457"/>
                  </a:cubicBezTo>
                  <a:cubicBezTo>
                    <a:pt x="208" y="374"/>
                    <a:pt x="230" y="308"/>
                    <a:pt x="265" y="2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" name="Freeform 10"/>
            <p:cNvSpPr/>
            <p:nvPr userDrawn="1"/>
          </p:nvSpPr>
          <p:spPr bwMode="auto">
            <a:xfrm>
              <a:off x="1685925" y="1879600"/>
              <a:ext cx="1409700" cy="2030413"/>
            </a:xfrm>
            <a:custGeom>
              <a:avLst/>
              <a:gdLst>
                <a:gd name="T0" fmla="*/ 888 w 888"/>
                <a:gd name="T1" fmla="*/ 1030 h 1279"/>
                <a:gd name="T2" fmla="*/ 274 w 888"/>
                <a:gd name="T3" fmla="*/ 1030 h 1279"/>
                <a:gd name="T4" fmla="*/ 274 w 888"/>
                <a:gd name="T5" fmla="*/ 0 h 1279"/>
                <a:gd name="T6" fmla="*/ 0 w 888"/>
                <a:gd name="T7" fmla="*/ 0 h 1279"/>
                <a:gd name="T8" fmla="*/ 0 w 888"/>
                <a:gd name="T9" fmla="*/ 1279 h 1279"/>
                <a:gd name="T10" fmla="*/ 888 w 888"/>
                <a:gd name="T11" fmla="*/ 1279 h 1279"/>
                <a:gd name="T12" fmla="*/ 888 w 888"/>
                <a:gd name="T13" fmla="*/ 1030 h 1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8" h="1279">
                  <a:moveTo>
                    <a:pt x="888" y="1030"/>
                  </a:moveTo>
                  <a:lnTo>
                    <a:pt x="274" y="1030"/>
                  </a:lnTo>
                  <a:lnTo>
                    <a:pt x="274" y="0"/>
                  </a:lnTo>
                  <a:lnTo>
                    <a:pt x="0" y="0"/>
                  </a:lnTo>
                  <a:lnTo>
                    <a:pt x="0" y="1279"/>
                  </a:lnTo>
                  <a:lnTo>
                    <a:pt x="888" y="1279"/>
                  </a:lnTo>
                  <a:lnTo>
                    <a:pt x="888" y="10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" name="Freeform 10"/>
            <p:cNvSpPr>
              <a:spLocks noEditPoints="1"/>
            </p:cNvSpPr>
            <p:nvPr userDrawn="1"/>
          </p:nvSpPr>
          <p:spPr bwMode="auto">
            <a:xfrm>
              <a:off x="9966325" y="2319338"/>
              <a:ext cx="1677988" cy="1617663"/>
            </a:xfrm>
            <a:custGeom>
              <a:avLst/>
              <a:gdLst>
                <a:gd name="T0" fmla="*/ 439 w 881"/>
                <a:gd name="T1" fmla="*/ 848 h 848"/>
                <a:gd name="T2" fmla="*/ 0 w 881"/>
                <a:gd name="T3" fmla="*/ 424 h 848"/>
                <a:gd name="T4" fmla="*/ 442 w 881"/>
                <a:gd name="T5" fmla="*/ 0 h 848"/>
                <a:gd name="T6" fmla="*/ 881 w 881"/>
                <a:gd name="T7" fmla="*/ 424 h 848"/>
                <a:gd name="T8" fmla="*/ 439 w 881"/>
                <a:gd name="T9" fmla="*/ 848 h 848"/>
                <a:gd name="T10" fmla="*/ 439 w 881"/>
                <a:gd name="T11" fmla="*/ 193 h 848"/>
                <a:gd name="T12" fmla="*/ 222 w 881"/>
                <a:gd name="T13" fmla="*/ 424 h 848"/>
                <a:gd name="T14" fmla="*/ 442 w 881"/>
                <a:gd name="T15" fmla="*/ 655 h 848"/>
                <a:gd name="T16" fmla="*/ 659 w 881"/>
                <a:gd name="T17" fmla="*/ 424 h 848"/>
                <a:gd name="T18" fmla="*/ 439 w 881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1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4" y="0"/>
                    <a:pt x="442" y="0"/>
                  </a:cubicBezTo>
                  <a:cubicBezTo>
                    <a:pt x="688" y="0"/>
                    <a:pt x="881" y="184"/>
                    <a:pt x="881" y="424"/>
                  </a:cubicBezTo>
                  <a:cubicBezTo>
                    <a:pt x="881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3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59" y="557"/>
                    <a:pt x="659" y="424"/>
                  </a:cubicBezTo>
                  <a:cubicBezTo>
                    <a:pt x="659" y="295"/>
                    <a:pt x="562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" name="Freeform 11"/>
            <p:cNvSpPr>
              <a:spLocks noEditPoints="1"/>
            </p:cNvSpPr>
            <p:nvPr userDrawn="1"/>
          </p:nvSpPr>
          <p:spPr bwMode="auto">
            <a:xfrm>
              <a:off x="6664325" y="2319338"/>
              <a:ext cx="1679575" cy="1617663"/>
            </a:xfrm>
            <a:custGeom>
              <a:avLst/>
              <a:gdLst>
                <a:gd name="T0" fmla="*/ 439 w 882"/>
                <a:gd name="T1" fmla="*/ 848 h 848"/>
                <a:gd name="T2" fmla="*/ 0 w 882"/>
                <a:gd name="T3" fmla="*/ 424 h 848"/>
                <a:gd name="T4" fmla="*/ 442 w 882"/>
                <a:gd name="T5" fmla="*/ 0 h 848"/>
                <a:gd name="T6" fmla="*/ 882 w 882"/>
                <a:gd name="T7" fmla="*/ 424 h 848"/>
                <a:gd name="T8" fmla="*/ 439 w 882"/>
                <a:gd name="T9" fmla="*/ 848 h 848"/>
                <a:gd name="T10" fmla="*/ 439 w 882"/>
                <a:gd name="T11" fmla="*/ 193 h 848"/>
                <a:gd name="T12" fmla="*/ 222 w 882"/>
                <a:gd name="T13" fmla="*/ 424 h 848"/>
                <a:gd name="T14" fmla="*/ 442 w 882"/>
                <a:gd name="T15" fmla="*/ 655 h 848"/>
                <a:gd name="T16" fmla="*/ 660 w 882"/>
                <a:gd name="T17" fmla="*/ 424 h 848"/>
                <a:gd name="T18" fmla="*/ 439 w 882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2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5" y="0"/>
                    <a:pt x="442" y="0"/>
                  </a:cubicBezTo>
                  <a:cubicBezTo>
                    <a:pt x="689" y="0"/>
                    <a:pt x="882" y="184"/>
                    <a:pt x="882" y="424"/>
                  </a:cubicBezTo>
                  <a:cubicBezTo>
                    <a:pt x="882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4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60" y="557"/>
                    <a:pt x="660" y="424"/>
                  </a:cubicBezTo>
                  <a:cubicBezTo>
                    <a:pt x="660" y="295"/>
                    <a:pt x="563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  <p:sldLayoutId id="2147483695" r:id="rId18"/>
    <p:sldLayoutId id="2147483696" r:id="rId19"/>
    <p:sldLayoutId id="2147483697" r:id="rId20"/>
    <p:sldLayoutId id="2147483698" r:id="rId21"/>
    <p:sldLayoutId id="2147483699" r:id="rId22"/>
    <p:sldLayoutId id="2147483700" r:id="rId23"/>
    <p:sldLayoutId id="2147483701" r:id="rId24"/>
    <p:sldLayoutId id="2147483702" r:id="rId25"/>
    <p:sldLayoutId id="2147483703" r:id="rId26"/>
  </p:sldLayoutIdLst>
  <p:transition spd="med"/>
  <p:timing>
    <p:tnLst>
      <p:par>
        <p:cTn id="1" dur="indefinite" restart="never" nodeType="tmRoot"/>
      </p:par>
    </p:tnLst>
  </p:timing>
  <p:hf hdr="0" dt="0"/>
  <p:txStyles>
    <p:titleStyle>
      <a:lvl1pPr algn="ctr" defTabSz="1219200" rtl="0" eaLnBrk="1" latinLnBrk="0" hangingPunct="1">
        <a:spcBef>
          <a:spcPct val="0"/>
        </a:spcBef>
        <a:buNone/>
        <a:defRPr sz="4300" kern="1200" cap="all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4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90600" indent="-381000" algn="l" defTabSz="1219200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37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4000" indent="-304800" algn="l" defTabSz="1219200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2965" indent="-304800" algn="l" defTabSz="1219200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27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2565" indent="-304800" algn="l" defTabSz="1219200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27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51012" y="533400"/>
            <a:ext cx="7294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1218565">
              <a:spcBef>
                <a:spcPct val="0"/>
              </a:spcBef>
              <a:tabLst>
                <a:tab pos="1217930" algn="l"/>
              </a:tabLst>
              <a:defRPr/>
            </a:pPr>
            <a:r>
              <a:rPr lang="zh-CN" altLang="en-US" sz="4000" b="1" dirty="0">
                <a:cs typeface="+mn-ea"/>
                <a:sym typeface="+mn-lt"/>
              </a:rPr>
              <a:t>四川凉山州宁南县智慧课堂</a:t>
            </a:r>
            <a:r>
              <a:rPr lang="zh-CN" altLang="en-US" sz="4000" b="1" dirty="0" smtClean="0">
                <a:cs typeface="+mn-ea"/>
                <a:sym typeface="+mn-lt"/>
              </a:rPr>
              <a:t>项目</a:t>
            </a:r>
            <a:endParaRPr lang="en-US" altLang="zh-CN" sz="4000" b="1" dirty="0">
              <a:cs typeface="+mn-ea"/>
              <a:sym typeface="+mn-lt"/>
            </a:endParaRPr>
          </a:p>
        </p:txBody>
      </p:sp>
      <p:sp>
        <p:nvSpPr>
          <p:cNvPr id="7" name="矩形 117"/>
          <p:cNvSpPr>
            <a:spLocks noChangeArrowheads="1"/>
          </p:cNvSpPr>
          <p:nvPr/>
        </p:nvSpPr>
        <p:spPr bwMode="auto">
          <a:xfrm>
            <a:off x="366600" y="1219200"/>
            <a:ext cx="1066916" cy="36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9" tIns="60949" rIns="121899" bIns="60949">
            <a:spAutoFit/>
          </a:bodyPr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 sz="1600" b="1" dirty="0" smtClean="0">
                <a:latin typeface="+mn-lt"/>
                <a:cs typeface="+mn-ea"/>
                <a:sym typeface="+mn-lt"/>
              </a:rPr>
              <a:t>客户简介</a:t>
            </a:r>
            <a:endParaRPr lang="zh-CN" altLang="en-US" sz="1600" b="1" dirty="0">
              <a:latin typeface="+mn-lt"/>
              <a:cs typeface="+mn-ea"/>
              <a:sym typeface="+mn-lt"/>
            </a:endParaRPr>
          </a:p>
        </p:txBody>
      </p:sp>
      <p:sp>
        <p:nvSpPr>
          <p:cNvPr id="9" name="矩形 124"/>
          <p:cNvSpPr>
            <a:spLocks noChangeArrowheads="1"/>
          </p:cNvSpPr>
          <p:nvPr/>
        </p:nvSpPr>
        <p:spPr bwMode="auto">
          <a:xfrm>
            <a:off x="303212" y="1555912"/>
            <a:ext cx="5715000" cy="1163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9" tIns="60949" rIns="121899" bIns="60949">
            <a:spAutoFit/>
          </a:bodyPr>
          <a:lstStyle>
            <a:lvl1pPr marL="2857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13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宁南县是凉山州教学质量最高的县，三所学校学生总数大约</a:t>
            </a:r>
            <a:r>
              <a:rPr lang="en-US" altLang="zh-CN" sz="13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2700</a:t>
            </a:r>
            <a:r>
              <a:rPr lang="zh-CN" altLang="en-US" sz="13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左右，</a:t>
            </a:r>
            <a:endParaRPr lang="en-US" altLang="zh-CN" sz="1300" dirty="0" smtClean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其中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初级中学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三所初中教学最好的，升高中率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50%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左右，</a:t>
            </a:r>
            <a:r>
              <a:rPr lang="zh-CN" altLang="en-US" sz="1300" dirty="0">
                <a:cs typeface="+mn-ea"/>
                <a:sym typeface="+mn-lt"/>
              </a:rPr>
              <a:t>三峡白鹤滩学校，升高中率</a:t>
            </a:r>
            <a:r>
              <a:rPr lang="en-US" altLang="zh-CN" sz="1300" dirty="0">
                <a:cs typeface="+mn-ea"/>
                <a:sym typeface="+mn-lt"/>
              </a:rPr>
              <a:t>30%</a:t>
            </a:r>
            <a:r>
              <a:rPr lang="zh-CN" altLang="en-US" sz="1300" dirty="0" smtClean="0">
                <a:cs typeface="+mn-ea"/>
                <a:sym typeface="+mn-lt"/>
              </a:rPr>
              <a:t>左右居中，</a:t>
            </a:r>
            <a:r>
              <a:rPr lang="zh-CN" altLang="en-US" sz="1300" dirty="0">
                <a:cs typeface="+mn-ea"/>
                <a:sym typeface="+mn-lt"/>
              </a:rPr>
              <a:t>民族初级中学，升高中率较低</a:t>
            </a:r>
            <a:r>
              <a:rPr lang="zh-CN" altLang="en-US" sz="1300" dirty="0" smtClean="0">
                <a:latin typeface="+mn-lt"/>
                <a:cs typeface="+mn-ea"/>
                <a:sym typeface="+mn-lt"/>
              </a:rPr>
              <a:t>。</a:t>
            </a:r>
            <a:endParaRPr lang="en-US" altLang="zh-CN" sz="1300" dirty="0" smtClean="0">
              <a:latin typeface="+mn-lt"/>
              <a:cs typeface="+mn-ea"/>
              <a:sym typeface="+mn-lt"/>
            </a:endParaRP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1300" dirty="0">
                <a:cs typeface="+mn-ea"/>
                <a:sym typeface="+mn-lt"/>
              </a:rPr>
              <a:t>老师的平均年龄较大，</a:t>
            </a:r>
            <a:r>
              <a:rPr lang="zh-CN" altLang="en-US" sz="1300" dirty="0" smtClean="0">
                <a:cs typeface="+mn-ea"/>
                <a:sym typeface="+mn-lt"/>
              </a:rPr>
              <a:t>对电子化</a:t>
            </a:r>
            <a:r>
              <a:rPr lang="zh-CN" altLang="en-US" sz="1300" dirty="0">
                <a:cs typeface="+mn-ea"/>
                <a:sym typeface="+mn-lt"/>
              </a:rPr>
              <a:t>产品接受较</a:t>
            </a:r>
            <a:r>
              <a:rPr lang="zh-CN" altLang="en-US" sz="1300" dirty="0" smtClean="0">
                <a:cs typeface="+mn-ea"/>
                <a:sym typeface="+mn-lt"/>
              </a:rPr>
              <a:t>慢，致使原有设备利用率低</a:t>
            </a:r>
            <a:endParaRPr lang="en-US" altLang="zh-CN" sz="1300" dirty="0" smtClean="0">
              <a:latin typeface="+mn-lt"/>
              <a:cs typeface="+mn-ea"/>
              <a:sym typeface="+mn-lt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445954" y="1555912"/>
            <a:ext cx="1848957" cy="0"/>
          </a:xfrm>
          <a:prstGeom prst="line">
            <a:avLst/>
          </a:prstGeom>
          <a:ln>
            <a:solidFill>
              <a:srgbClr val="394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17"/>
          <p:cNvSpPr>
            <a:spLocks noChangeArrowheads="1"/>
          </p:cNvSpPr>
          <p:nvPr/>
        </p:nvSpPr>
        <p:spPr bwMode="auto">
          <a:xfrm>
            <a:off x="416539" y="2831090"/>
            <a:ext cx="1066916" cy="36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9" tIns="60949" rIns="121899" bIns="60949">
            <a:spAutoFit/>
          </a:bodyPr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 sz="1600" b="1" dirty="0" smtClean="0">
                <a:latin typeface="+mn-lt"/>
                <a:cs typeface="+mn-ea"/>
                <a:sym typeface="+mn-lt"/>
              </a:rPr>
              <a:t>客户需求</a:t>
            </a:r>
            <a:endParaRPr lang="zh-CN" altLang="en-US" sz="1600" b="1" dirty="0">
              <a:latin typeface="+mn-lt"/>
              <a:cs typeface="+mn-ea"/>
              <a:sym typeface="+mn-lt"/>
            </a:endParaRPr>
          </a:p>
        </p:txBody>
      </p:sp>
      <p:sp>
        <p:nvSpPr>
          <p:cNvPr id="12" name="矩形 124"/>
          <p:cNvSpPr>
            <a:spLocks noChangeArrowheads="1"/>
          </p:cNvSpPr>
          <p:nvPr/>
        </p:nvSpPr>
        <p:spPr bwMode="auto">
          <a:xfrm>
            <a:off x="344243" y="3352800"/>
            <a:ext cx="5638800" cy="1163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9" tIns="60949" rIns="121899" bIns="60949">
            <a:spAutoFit/>
          </a:bodyPr>
          <a:lstStyle>
            <a:lvl1pPr marL="2857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1300" dirty="0" smtClean="0">
                <a:cs typeface="+mn-ea"/>
                <a:sym typeface="+mn-lt"/>
              </a:rPr>
              <a:t>要求</a:t>
            </a:r>
            <a:r>
              <a:rPr lang="zh-CN" altLang="en-US" sz="1300" dirty="0">
                <a:cs typeface="+mn-ea"/>
                <a:sym typeface="+mn-lt"/>
              </a:rPr>
              <a:t>必须有安全管控措施，避免学生的不当学习行为，同时对于教学数据进行及时记录与反馈</a:t>
            </a:r>
            <a:r>
              <a:rPr lang="zh-CN" altLang="en-US" sz="1300" dirty="0" smtClean="0">
                <a:latin typeface="+mn-lt"/>
                <a:cs typeface="+mn-ea"/>
                <a:sym typeface="+mn-lt"/>
              </a:rPr>
              <a:t>。</a:t>
            </a:r>
            <a:endParaRPr lang="zh-CN" altLang="en-US" sz="1300" dirty="0">
              <a:latin typeface="+mn-lt"/>
              <a:cs typeface="+mn-ea"/>
              <a:sym typeface="+mn-lt"/>
            </a:endParaRP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1300" dirty="0" smtClean="0">
                <a:latin typeface="+mn-lt"/>
                <a:cs typeface="+mn-ea"/>
                <a:sym typeface="+mn-lt"/>
              </a:rPr>
              <a:t>要求在脱网情况下，可以</a:t>
            </a:r>
            <a:r>
              <a:rPr lang="zh-CN" altLang="en-US" sz="1300" dirty="0">
                <a:latin typeface="+mn-lt"/>
                <a:cs typeface="+mn-ea"/>
                <a:sym typeface="+mn-lt"/>
              </a:rPr>
              <a:t>正常教学使用</a:t>
            </a: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1300" dirty="0">
                <a:cs typeface="+mn-ea"/>
                <a:sym typeface="+mn-lt"/>
              </a:rPr>
              <a:t>提升教师的设备</a:t>
            </a:r>
            <a:r>
              <a:rPr lang="zh-CN" altLang="en-US" sz="1300" dirty="0" smtClean="0">
                <a:cs typeface="+mn-ea"/>
                <a:sym typeface="+mn-lt"/>
              </a:rPr>
              <a:t>使用率，使用水平及学生的学习兴趣。</a:t>
            </a:r>
            <a:endParaRPr lang="en-US" altLang="zh-CN" sz="1300" dirty="0">
              <a:cs typeface="+mn-ea"/>
              <a:sym typeface="+mn-lt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495891" y="3276600"/>
            <a:ext cx="1848957" cy="0"/>
          </a:xfrm>
          <a:prstGeom prst="line">
            <a:avLst/>
          </a:prstGeom>
          <a:ln>
            <a:solidFill>
              <a:srgbClr val="394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17"/>
          <p:cNvSpPr>
            <a:spLocks noChangeArrowheads="1"/>
          </p:cNvSpPr>
          <p:nvPr/>
        </p:nvSpPr>
        <p:spPr bwMode="auto">
          <a:xfrm>
            <a:off x="6274520" y="3984251"/>
            <a:ext cx="1066916" cy="36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9" tIns="60949" rIns="121899" bIns="60949">
            <a:spAutoFit/>
          </a:bodyPr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 sz="1600" b="1" dirty="0" smtClean="0">
                <a:latin typeface="+mn-lt"/>
                <a:cs typeface="+mn-ea"/>
                <a:sym typeface="+mn-lt"/>
              </a:rPr>
              <a:t>客户价值</a:t>
            </a:r>
            <a:endParaRPr lang="zh-CN" altLang="en-US" sz="1600" b="1" dirty="0">
              <a:latin typeface="+mn-lt"/>
              <a:cs typeface="+mn-ea"/>
              <a:sym typeface="+mn-lt"/>
            </a:endParaRPr>
          </a:p>
        </p:txBody>
      </p:sp>
      <p:sp>
        <p:nvSpPr>
          <p:cNvPr id="15" name="矩形 124"/>
          <p:cNvSpPr>
            <a:spLocks noChangeArrowheads="1"/>
          </p:cNvSpPr>
          <p:nvPr/>
        </p:nvSpPr>
        <p:spPr bwMode="auto">
          <a:xfrm>
            <a:off x="6202224" y="4495800"/>
            <a:ext cx="5683388" cy="1683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9" tIns="60949" rIns="121899" bIns="60949">
            <a:spAutoFit/>
          </a:bodyPr>
          <a:lstStyle>
            <a:lvl1pPr marL="2857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1300" dirty="0" smtClean="0">
                <a:latin typeface="+mn-lt"/>
                <a:cs typeface="+mn-ea"/>
                <a:sym typeface="+mn-lt"/>
              </a:rPr>
              <a:t>本次项目使信息化教育走进了大凉山，提升了当地的教育信息化建设水平，也普遍提升了当地师生的信息化素质。</a:t>
            </a:r>
            <a:endParaRPr lang="en-US" altLang="zh-CN" sz="1300" dirty="0" smtClean="0">
              <a:latin typeface="+mn-lt"/>
              <a:cs typeface="+mn-ea"/>
              <a:sym typeface="+mn-lt"/>
            </a:endParaRP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1300" dirty="0" smtClean="0">
                <a:latin typeface="+mn-lt"/>
                <a:cs typeface="+mn-ea"/>
                <a:sym typeface="+mn-lt"/>
              </a:rPr>
              <a:t>通过</a:t>
            </a:r>
            <a:r>
              <a:rPr lang="en-US" altLang="zh-CN" sz="1300" dirty="0" smtClean="0">
                <a:latin typeface="+mn-lt"/>
                <a:cs typeface="+mn-ea"/>
                <a:sym typeface="+mn-lt"/>
              </a:rPr>
              <a:t>web</a:t>
            </a:r>
            <a:r>
              <a:rPr lang="zh-CN" altLang="en-US" sz="1300" dirty="0" smtClean="0">
                <a:latin typeface="+mn-lt"/>
                <a:cs typeface="+mn-ea"/>
                <a:sym typeface="+mn-lt"/>
              </a:rPr>
              <a:t>端统一管理，对学校的教学进行学情记录和分析，所形成的教育大数据，</a:t>
            </a:r>
            <a:r>
              <a:rPr lang="zh-CN" altLang="en-US" sz="1300" dirty="0">
                <a:latin typeface="+mn-lt"/>
                <a:cs typeface="+mn-ea"/>
                <a:sym typeface="+mn-lt"/>
              </a:rPr>
              <a:t>为</a:t>
            </a:r>
            <a:r>
              <a:rPr lang="zh-CN" altLang="en-US" sz="1300" dirty="0" smtClean="0">
                <a:latin typeface="+mn-lt"/>
                <a:cs typeface="+mn-ea"/>
                <a:sym typeface="+mn-lt"/>
              </a:rPr>
              <a:t>当地教育管理部门的科学化决策提供了重要保障。</a:t>
            </a:r>
            <a:endParaRPr lang="en-US" altLang="zh-CN" sz="1300" dirty="0" smtClean="0">
              <a:latin typeface="+mn-lt"/>
              <a:cs typeface="+mn-ea"/>
              <a:sym typeface="+mn-lt"/>
            </a:endParaRP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1300" dirty="0" smtClean="0">
                <a:latin typeface="+mn-lt"/>
                <a:cs typeface="+mn-ea"/>
                <a:sym typeface="+mn-lt"/>
              </a:rPr>
              <a:t>智能备课和教学资源库，让教师</a:t>
            </a:r>
            <a:r>
              <a:rPr lang="zh-CN" altLang="en-US" sz="1300" dirty="0">
                <a:latin typeface="+mn-lt"/>
                <a:cs typeface="+mn-ea"/>
                <a:sym typeface="+mn-lt"/>
              </a:rPr>
              <a:t>能摆脱繁杂</a:t>
            </a:r>
            <a:r>
              <a:rPr lang="zh-CN" altLang="en-US" sz="1300" dirty="0" smtClean="0">
                <a:latin typeface="+mn-lt"/>
                <a:cs typeface="+mn-ea"/>
                <a:sym typeface="+mn-lt"/>
              </a:rPr>
              <a:t>的备课工作，提升了当地教师信息化应用的水平。</a:t>
            </a:r>
            <a:endParaRPr lang="en-US" altLang="zh-CN" sz="1300" dirty="0" smtClean="0">
              <a:latin typeface="+mn-lt"/>
              <a:cs typeface="+mn-ea"/>
              <a:sym typeface="+mn-lt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6353872" y="4353582"/>
            <a:ext cx="1848957" cy="0"/>
          </a:xfrm>
          <a:prstGeom prst="line">
            <a:avLst/>
          </a:prstGeom>
          <a:ln>
            <a:solidFill>
              <a:srgbClr val="394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117"/>
          <p:cNvSpPr>
            <a:spLocks noChangeArrowheads="1"/>
          </p:cNvSpPr>
          <p:nvPr/>
        </p:nvSpPr>
        <p:spPr bwMode="auto">
          <a:xfrm>
            <a:off x="396671" y="4964690"/>
            <a:ext cx="1066916" cy="36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899" tIns="60949" rIns="121899" bIns="60949">
            <a:spAutoFit/>
          </a:bodyPr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 sz="1600" b="1" dirty="0">
                <a:latin typeface="+mn-lt"/>
                <a:cs typeface="+mn-ea"/>
                <a:sym typeface="+mn-lt"/>
              </a:rPr>
              <a:t>客户清单</a:t>
            </a:r>
          </a:p>
        </p:txBody>
      </p:sp>
      <p:sp>
        <p:nvSpPr>
          <p:cNvPr id="20" name="矩形 124"/>
          <p:cNvSpPr>
            <a:spLocks noChangeArrowheads="1"/>
          </p:cNvSpPr>
          <p:nvPr/>
        </p:nvSpPr>
        <p:spPr bwMode="auto">
          <a:xfrm>
            <a:off x="396671" y="5410200"/>
            <a:ext cx="5316741" cy="639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9" tIns="60949" rIns="121899" bIns="60949">
            <a:spAutoFit/>
          </a:bodyPr>
          <a:lstStyle>
            <a:lvl1pPr marL="2857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1300" dirty="0" smtClean="0">
                <a:latin typeface="+mn-lt"/>
                <a:cs typeface="+mn-ea"/>
                <a:sym typeface="+mn-lt"/>
              </a:rPr>
              <a:t>硬件：</a:t>
            </a:r>
            <a:r>
              <a:rPr lang="zh-CN" altLang="en-US" sz="1300" dirty="0">
                <a:sym typeface="+mn-ea"/>
              </a:rPr>
              <a:t>本地服务器</a:t>
            </a:r>
            <a:r>
              <a:rPr lang="en-US" altLang="zh-CN" sz="1300" dirty="0">
                <a:sym typeface="+mn-ea"/>
              </a:rPr>
              <a:t> </a:t>
            </a:r>
            <a:r>
              <a:rPr lang="zh-CN" altLang="en-US" sz="1300" dirty="0">
                <a:sym typeface="+mn-ea"/>
              </a:rPr>
              <a:t>无线</a:t>
            </a:r>
            <a:r>
              <a:rPr lang="en-US" altLang="zh-CN" sz="1300" dirty="0">
                <a:sym typeface="+mn-ea"/>
              </a:rPr>
              <a:t>AP+POE </a:t>
            </a:r>
            <a:r>
              <a:rPr lang="zh-CN" altLang="en-US" sz="1300" dirty="0">
                <a:sym typeface="+mn-ea"/>
              </a:rPr>
              <a:t>课情分析摄像头 教师机 学生机</a:t>
            </a:r>
            <a:r>
              <a:rPr lang="en-US" altLang="zh-CN" sz="1300" dirty="0">
                <a:sym typeface="+mn-ea"/>
              </a:rPr>
              <a:t> </a:t>
            </a:r>
            <a:endParaRPr lang="en-US" altLang="zh-CN" sz="1300" dirty="0" smtClean="0">
              <a:latin typeface="+mn-lt"/>
              <a:cs typeface="+mn-ea"/>
              <a:sym typeface="+mn-lt"/>
            </a:endParaRP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1300" dirty="0" smtClean="0">
                <a:latin typeface="+mn-lt"/>
                <a:cs typeface="+mn-ea"/>
                <a:sym typeface="+mn-lt"/>
              </a:rPr>
              <a:t>软件：云服务器 互动课堂程序 </a:t>
            </a:r>
            <a:r>
              <a:rPr lang="zh-CN" altLang="en-US" sz="1300" dirty="0">
                <a:sym typeface="+mn-ea"/>
              </a:rPr>
              <a:t>课情分析平台 安卓电子书包应用</a:t>
            </a:r>
          </a:p>
        </p:txBody>
      </p:sp>
      <p:cxnSp>
        <p:nvCxnSpPr>
          <p:cNvPr id="21" name="直接连接符 20"/>
          <p:cNvCxnSpPr/>
          <p:nvPr/>
        </p:nvCxnSpPr>
        <p:spPr>
          <a:xfrm>
            <a:off x="476023" y="5257800"/>
            <a:ext cx="1848957" cy="0"/>
          </a:xfrm>
          <a:prstGeom prst="line">
            <a:avLst/>
          </a:prstGeom>
          <a:ln>
            <a:solidFill>
              <a:srgbClr val="394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652" y="1946260"/>
            <a:ext cx="2511203" cy="163514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5891" y="1926127"/>
            <a:ext cx="2951539" cy="16602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52143" y="534154"/>
            <a:ext cx="76306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7930">
              <a:spcBef>
                <a:spcPct val="0"/>
              </a:spcBef>
              <a:tabLst>
                <a:tab pos="1217930" algn="l"/>
              </a:tabLst>
              <a:defRPr/>
            </a:pPr>
            <a:r>
              <a:rPr lang="zh-CN" altLang="en-US" sz="4000" b="1" dirty="0" smtClean="0">
                <a:cs typeface="+mn-ea"/>
                <a:sym typeface="+mn-lt"/>
              </a:rPr>
              <a:t>湖北随县炎帝学校智慧课堂项目</a:t>
            </a:r>
            <a:endParaRPr lang="en-US" altLang="zh-CN" sz="4000" b="1" dirty="0">
              <a:cs typeface="+mn-ea"/>
              <a:sym typeface="+mn-lt"/>
            </a:endParaRPr>
          </a:p>
        </p:txBody>
      </p:sp>
      <p:sp>
        <p:nvSpPr>
          <p:cNvPr id="22" name="矩形 117"/>
          <p:cNvSpPr>
            <a:spLocks noChangeArrowheads="1"/>
          </p:cNvSpPr>
          <p:nvPr/>
        </p:nvSpPr>
        <p:spPr bwMode="auto">
          <a:xfrm>
            <a:off x="6680323" y="4267200"/>
            <a:ext cx="1066638" cy="369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867" tIns="60933" rIns="121867" bIns="60933">
            <a:spAutoFit/>
          </a:bodyPr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 sz="1600" b="1" dirty="0">
                <a:latin typeface="+mn-lt"/>
                <a:cs typeface="+mn-ea"/>
                <a:sym typeface="+mn-lt"/>
              </a:rPr>
              <a:t>客户价值</a:t>
            </a:r>
          </a:p>
        </p:txBody>
      </p:sp>
      <p:sp>
        <p:nvSpPr>
          <p:cNvPr id="23" name="矩形 124"/>
          <p:cNvSpPr>
            <a:spLocks noChangeArrowheads="1"/>
          </p:cNvSpPr>
          <p:nvPr/>
        </p:nvSpPr>
        <p:spPr bwMode="auto">
          <a:xfrm>
            <a:off x="6680329" y="4641117"/>
            <a:ext cx="4822875" cy="1683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67" tIns="60933" rIns="121867" bIns="60933">
            <a:spAutoFit/>
          </a:bodyPr>
          <a:lstStyle>
            <a:lvl1pPr marL="2857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1300" dirty="0">
                <a:cs typeface="+mn-ea"/>
                <a:sym typeface="+mn-lt"/>
              </a:rPr>
              <a:t>满足客户</a:t>
            </a:r>
            <a:r>
              <a:rPr lang="zh-CN" altLang="en-US" sz="1300" dirty="0" smtClean="0">
                <a:cs typeface="+mn-ea"/>
                <a:sym typeface="+mn-lt"/>
              </a:rPr>
              <a:t>对于现有设备的智能化升级需求，，仅用不到一天就完成了整个部署的全部工作。</a:t>
            </a:r>
            <a:endParaRPr lang="en-US" altLang="zh-CN" sz="1300" dirty="0">
              <a:cs typeface="+mn-ea"/>
              <a:sym typeface="+mn-lt"/>
            </a:endParaRP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1300" dirty="0" smtClean="0">
                <a:cs typeface="+mn-ea"/>
                <a:sym typeface="+mn-lt"/>
              </a:rPr>
              <a:t>通过智能管控对系统及设备实现统一管理，让智能设备的使用效率更高，管理更安心。</a:t>
            </a:r>
            <a:endParaRPr lang="en-US" altLang="zh-CN" sz="1300" dirty="0">
              <a:cs typeface="+mn-ea"/>
              <a:sym typeface="+mn-lt"/>
            </a:endParaRP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1300" dirty="0" smtClean="0">
                <a:cs typeface="+mn-ea"/>
                <a:sym typeface="+mn-lt"/>
              </a:rPr>
              <a:t>针对全校的在职教师进行了教育理念与产品使用的集中培训，扩大了信息化覆盖的范围，提高了全体教师的信息素养。</a:t>
            </a:r>
            <a:endParaRPr lang="en-US" altLang="zh-CN" sz="1300" dirty="0">
              <a:cs typeface="+mn-ea"/>
              <a:sym typeface="+mn-lt"/>
            </a:endParaRPr>
          </a:p>
        </p:txBody>
      </p:sp>
      <p:cxnSp>
        <p:nvCxnSpPr>
          <p:cNvPr id="24" name="直接连接符 23"/>
          <p:cNvCxnSpPr/>
          <p:nvPr/>
        </p:nvCxnSpPr>
        <p:spPr>
          <a:xfrm>
            <a:off x="6759659" y="4572000"/>
            <a:ext cx="1848476" cy="0"/>
          </a:xfrm>
          <a:prstGeom prst="line">
            <a:avLst/>
          </a:prstGeom>
          <a:ln>
            <a:solidFill>
              <a:srgbClr val="394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 117"/>
          <p:cNvSpPr>
            <a:spLocks noChangeArrowheads="1"/>
          </p:cNvSpPr>
          <p:nvPr/>
        </p:nvSpPr>
        <p:spPr bwMode="auto">
          <a:xfrm>
            <a:off x="440981" y="1537715"/>
            <a:ext cx="1066638" cy="369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867" tIns="60933" rIns="121867" bIns="60933">
            <a:spAutoFit/>
          </a:bodyPr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 sz="1600" b="1" dirty="0">
                <a:latin typeface="+mn-lt"/>
                <a:cs typeface="+mn-ea"/>
                <a:sym typeface="+mn-lt"/>
              </a:rPr>
              <a:t>客户简介</a:t>
            </a:r>
          </a:p>
        </p:txBody>
      </p:sp>
      <p:sp>
        <p:nvSpPr>
          <p:cNvPr id="26" name="矩形 124"/>
          <p:cNvSpPr>
            <a:spLocks noChangeArrowheads="1"/>
          </p:cNvSpPr>
          <p:nvPr/>
        </p:nvSpPr>
        <p:spPr bwMode="auto">
          <a:xfrm>
            <a:off x="440982" y="1874341"/>
            <a:ext cx="5729610" cy="142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67" tIns="60933" rIns="121867" bIns="60933">
            <a:spAutoFit/>
          </a:bodyPr>
          <a:lstStyle>
            <a:lvl1pPr marL="2857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1300" dirty="0">
                <a:latin typeface="+mn-lt"/>
                <a:cs typeface="+mn-ea"/>
              </a:rPr>
              <a:t>随县炎帝学校兴建于</a:t>
            </a:r>
            <a:r>
              <a:rPr lang="en-US" altLang="zh-CN" sz="1300" dirty="0">
                <a:latin typeface="+mn-lt"/>
                <a:cs typeface="+mn-ea"/>
              </a:rPr>
              <a:t>2015</a:t>
            </a:r>
            <a:r>
              <a:rPr lang="zh-CN" altLang="en-US" sz="1300" dirty="0">
                <a:latin typeface="+mn-lt"/>
                <a:cs typeface="+mn-ea"/>
              </a:rPr>
              <a:t>年，地处随县新县城西，是一所集幼儿园、小学、初中为一体的县直公办学校</a:t>
            </a:r>
            <a:r>
              <a:rPr lang="zh-CN" altLang="en-US" sz="1300" dirty="0" smtClean="0">
                <a:latin typeface="+mn-lt"/>
                <a:cs typeface="+mn-ea"/>
              </a:rPr>
              <a:t>。学校有</a:t>
            </a:r>
            <a:r>
              <a:rPr lang="en-US" altLang="zh-CN" sz="1300" dirty="0" smtClean="0">
                <a:latin typeface="+mn-lt"/>
                <a:cs typeface="+mn-ea"/>
              </a:rPr>
              <a:t>100</a:t>
            </a:r>
            <a:r>
              <a:rPr lang="zh-CN" altLang="en-US" sz="1300" dirty="0" smtClean="0">
                <a:latin typeface="+mn-lt"/>
                <a:cs typeface="+mn-ea"/>
              </a:rPr>
              <a:t>多位老师，老师的年龄层次普遍偏低，年轻人较多</a:t>
            </a:r>
            <a:endParaRPr lang="en-US" altLang="zh-CN" sz="1300" dirty="0" smtClean="0">
              <a:latin typeface="+mn-lt"/>
              <a:cs typeface="+mn-ea"/>
              <a:sym typeface="+mn-lt"/>
            </a:endParaRP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1300" dirty="0" smtClean="0">
                <a:latin typeface="+mn-lt"/>
                <a:cs typeface="+mn-ea"/>
                <a:sym typeface="+mn-lt"/>
              </a:rPr>
              <a:t>学校的教室均有大屏幕，但是无系统，智能硬件使用率不高</a:t>
            </a:r>
            <a:endParaRPr lang="en-US" altLang="zh-CN" sz="1300" dirty="0" smtClean="0">
              <a:latin typeface="+mn-lt"/>
              <a:cs typeface="+mn-ea"/>
              <a:sym typeface="+mn-lt"/>
            </a:endParaRPr>
          </a:p>
          <a:p>
            <a:pPr marL="0" indent="0">
              <a:lnSpc>
                <a:spcPct val="130000"/>
              </a:lnSpc>
            </a:pPr>
            <a:endParaRPr lang="zh-CN" altLang="en-US" sz="1300" dirty="0">
              <a:latin typeface="+mn-lt"/>
              <a:cs typeface="+mn-ea"/>
              <a:sym typeface="+mn-lt"/>
            </a:endParaRPr>
          </a:p>
        </p:txBody>
      </p:sp>
      <p:cxnSp>
        <p:nvCxnSpPr>
          <p:cNvPr id="27" name="直接连接符 26"/>
          <p:cNvCxnSpPr/>
          <p:nvPr/>
        </p:nvCxnSpPr>
        <p:spPr>
          <a:xfrm>
            <a:off x="520315" y="1874339"/>
            <a:ext cx="1848476" cy="0"/>
          </a:xfrm>
          <a:prstGeom prst="line">
            <a:avLst/>
          </a:prstGeom>
          <a:ln>
            <a:solidFill>
              <a:srgbClr val="394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 117"/>
          <p:cNvSpPr>
            <a:spLocks noChangeArrowheads="1"/>
          </p:cNvSpPr>
          <p:nvPr/>
        </p:nvSpPr>
        <p:spPr bwMode="auto">
          <a:xfrm>
            <a:off x="440981" y="3212186"/>
            <a:ext cx="1066638" cy="369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867" tIns="60933" rIns="121867" bIns="60933">
            <a:spAutoFit/>
          </a:bodyPr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 sz="1600" b="1" dirty="0">
                <a:latin typeface="+mn-lt"/>
                <a:cs typeface="+mn-ea"/>
                <a:sym typeface="+mn-lt"/>
              </a:rPr>
              <a:t>客户需求</a:t>
            </a:r>
          </a:p>
        </p:txBody>
      </p:sp>
      <p:sp>
        <p:nvSpPr>
          <p:cNvPr id="29" name="矩形 124"/>
          <p:cNvSpPr>
            <a:spLocks noChangeArrowheads="1"/>
          </p:cNvSpPr>
          <p:nvPr/>
        </p:nvSpPr>
        <p:spPr bwMode="auto">
          <a:xfrm>
            <a:off x="440982" y="3581400"/>
            <a:ext cx="5315356" cy="1943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67" tIns="60933" rIns="121867" bIns="60933">
            <a:spAutoFit/>
          </a:bodyPr>
          <a:lstStyle>
            <a:lvl1pPr marL="2857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1300" dirty="0" smtClean="0">
                <a:cs typeface="+mn-ea"/>
                <a:sym typeface="+mn-lt"/>
              </a:rPr>
              <a:t>有效利用校内的原有设备，在原有基础上部署</a:t>
            </a:r>
            <a:r>
              <a:rPr lang="zh-CN" altLang="en-US" sz="1300" dirty="0">
                <a:cs typeface="+mn-ea"/>
                <a:sym typeface="+mn-lt"/>
              </a:rPr>
              <a:t>智慧教室试点，并对全体教师进行使用培训。</a:t>
            </a: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1300" dirty="0">
                <a:cs typeface="+mn-ea"/>
                <a:sym typeface="+mn-lt"/>
              </a:rPr>
              <a:t>当地网络环境较为复杂，</a:t>
            </a:r>
            <a:r>
              <a:rPr lang="zh-CN" altLang="en-US" sz="1300" dirty="0" smtClean="0">
                <a:cs typeface="+mn-ea"/>
                <a:sym typeface="+mn-lt"/>
              </a:rPr>
              <a:t>要求</a:t>
            </a:r>
            <a:r>
              <a:rPr lang="en-US" altLang="zh-CN" sz="1300" dirty="0" smtClean="0">
                <a:cs typeface="+mn-ea"/>
                <a:sym typeface="+mn-lt"/>
              </a:rPr>
              <a:t>AP</a:t>
            </a:r>
            <a:r>
              <a:rPr lang="zh-CN" altLang="en-US" sz="1300" dirty="0" smtClean="0">
                <a:cs typeface="+mn-ea"/>
                <a:sym typeface="+mn-lt"/>
              </a:rPr>
              <a:t>可移动，要求可</a:t>
            </a:r>
            <a:r>
              <a:rPr lang="zh-CN" altLang="en-US" sz="1300" dirty="0">
                <a:cs typeface="+mn-ea"/>
                <a:sym typeface="+mn-lt"/>
              </a:rPr>
              <a:t>脱网，保证脱网可以正常教学使用</a:t>
            </a: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1300" dirty="0">
                <a:cs typeface="+mn-ea"/>
                <a:sym typeface="+mn-lt"/>
              </a:rPr>
              <a:t>支持云部署、统一部署、分发，提高</a:t>
            </a:r>
            <a:r>
              <a:rPr lang="en-US" altLang="zh-CN" sz="1300" dirty="0">
                <a:cs typeface="+mn-ea"/>
                <a:sym typeface="+mn-lt"/>
              </a:rPr>
              <a:t>IT</a:t>
            </a:r>
            <a:r>
              <a:rPr lang="zh-CN" altLang="en-US" sz="1300" dirty="0">
                <a:cs typeface="+mn-ea"/>
                <a:sym typeface="+mn-lt"/>
              </a:rPr>
              <a:t>资源使用率</a:t>
            </a: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1300" dirty="0">
                <a:cs typeface="+mn-ea"/>
                <a:sym typeface="+mn-lt"/>
              </a:rPr>
              <a:t>要求必须有安全管控措施，避免学生的不当学习行为，同时对于教学数据进行及时记录与反馈</a:t>
            </a:r>
            <a:r>
              <a:rPr lang="zh-CN" altLang="en-US" sz="1300" dirty="0" smtClean="0">
                <a:cs typeface="+mn-ea"/>
                <a:sym typeface="+mn-lt"/>
              </a:rPr>
              <a:t>。</a:t>
            </a:r>
            <a:endParaRPr lang="en-US" altLang="zh-CN" sz="1300" dirty="0">
              <a:cs typeface="+mn-ea"/>
              <a:sym typeface="+mn-lt"/>
            </a:endParaRPr>
          </a:p>
        </p:txBody>
      </p:sp>
      <p:cxnSp>
        <p:nvCxnSpPr>
          <p:cNvPr id="30" name="直接连接符 29"/>
          <p:cNvCxnSpPr/>
          <p:nvPr/>
        </p:nvCxnSpPr>
        <p:spPr>
          <a:xfrm>
            <a:off x="520313" y="3505200"/>
            <a:ext cx="1848476" cy="0"/>
          </a:xfrm>
          <a:prstGeom prst="line">
            <a:avLst/>
          </a:prstGeom>
          <a:ln>
            <a:solidFill>
              <a:srgbClr val="394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矩形 117"/>
          <p:cNvSpPr>
            <a:spLocks noChangeArrowheads="1"/>
          </p:cNvSpPr>
          <p:nvPr/>
        </p:nvSpPr>
        <p:spPr bwMode="auto">
          <a:xfrm>
            <a:off x="440981" y="5519161"/>
            <a:ext cx="1066638" cy="369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867" tIns="60933" rIns="121867" bIns="60933">
            <a:spAutoFit/>
          </a:bodyPr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 sz="1600" b="1" dirty="0">
                <a:latin typeface="+mn-lt"/>
                <a:cs typeface="+mn-ea"/>
                <a:sym typeface="+mn-lt"/>
              </a:rPr>
              <a:t>客户清单</a:t>
            </a:r>
          </a:p>
        </p:txBody>
      </p:sp>
      <p:sp>
        <p:nvSpPr>
          <p:cNvPr id="33" name="矩形 124"/>
          <p:cNvSpPr>
            <a:spLocks noChangeArrowheads="1"/>
          </p:cNvSpPr>
          <p:nvPr/>
        </p:nvSpPr>
        <p:spPr bwMode="auto">
          <a:xfrm>
            <a:off x="440982" y="5888399"/>
            <a:ext cx="5315356" cy="663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67" tIns="60933" rIns="121867" bIns="60933">
            <a:spAutoFit/>
          </a:bodyPr>
          <a:lstStyle>
            <a:lvl1pPr marL="2857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1300" dirty="0">
                <a:latin typeface="+mn-lt"/>
                <a:cs typeface="+mn-ea"/>
                <a:sym typeface="+mn-lt"/>
              </a:rPr>
              <a:t>硬件</a:t>
            </a:r>
            <a:r>
              <a:rPr lang="zh-CN" altLang="en-US" sz="1300" dirty="0" smtClean="0">
                <a:latin typeface="+mn-lt"/>
                <a:cs typeface="+mn-ea"/>
                <a:sym typeface="+mn-lt"/>
              </a:rPr>
              <a:t>：</a:t>
            </a:r>
            <a:r>
              <a:rPr lang="zh-CN" altLang="en-US" sz="1400" dirty="0"/>
              <a:t>无线</a:t>
            </a:r>
            <a:r>
              <a:rPr lang="en-US" altLang="zh-CN" sz="1400" dirty="0"/>
              <a:t>AP+POE </a:t>
            </a:r>
            <a:r>
              <a:rPr lang="zh-CN" altLang="en-US" sz="1400" dirty="0" smtClean="0"/>
              <a:t>充电柜 教师机  学生机</a:t>
            </a:r>
            <a:endParaRPr lang="en-US" altLang="zh-CN" sz="1300" dirty="0">
              <a:latin typeface="+mn-lt"/>
              <a:cs typeface="+mn-ea"/>
              <a:sym typeface="+mn-lt"/>
            </a:endParaRP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1300" dirty="0">
                <a:latin typeface="+mn-lt"/>
                <a:cs typeface="+mn-ea"/>
                <a:sym typeface="+mn-lt"/>
              </a:rPr>
              <a:t>软件</a:t>
            </a:r>
            <a:r>
              <a:rPr lang="zh-CN" altLang="en-US" sz="1300" dirty="0" smtClean="0">
                <a:latin typeface="+mn-lt"/>
                <a:cs typeface="+mn-ea"/>
                <a:sym typeface="+mn-lt"/>
              </a:rPr>
              <a:t>：云课堂平台 设备管理平台 学生电子书包</a:t>
            </a:r>
            <a:endParaRPr lang="zh-CN" altLang="en-US" sz="1300" dirty="0">
              <a:latin typeface="+mn-lt"/>
              <a:cs typeface="+mn-ea"/>
              <a:sym typeface="+mn-lt"/>
            </a:endParaRPr>
          </a:p>
        </p:txBody>
      </p:sp>
      <p:cxnSp>
        <p:nvCxnSpPr>
          <p:cNvPr id="34" name="直接连接符 33"/>
          <p:cNvCxnSpPr/>
          <p:nvPr/>
        </p:nvCxnSpPr>
        <p:spPr>
          <a:xfrm>
            <a:off x="520313" y="5888396"/>
            <a:ext cx="1848476" cy="0"/>
          </a:xfrm>
          <a:prstGeom prst="line">
            <a:avLst/>
          </a:prstGeom>
          <a:ln>
            <a:solidFill>
              <a:srgbClr val="394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图片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612" y="1587285"/>
            <a:ext cx="3300289" cy="24752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51012" y="533400"/>
            <a:ext cx="73661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1218565">
              <a:spcBef>
                <a:spcPct val="0"/>
              </a:spcBef>
              <a:tabLst>
                <a:tab pos="1217930" algn="l"/>
              </a:tabLst>
              <a:defRPr/>
            </a:pPr>
            <a:r>
              <a:rPr lang="zh-CN" altLang="en-US" sz="4000" b="1" dirty="0" smtClean="0">
                <a:cs typeface="+mn-ea"/>
                <a:sym typeface="+mn-lt"/>
              </a:rPr>
              <a:t>山东邹城第六中学智慧课堂项目</a:t>
            </a:r>
            <a:endParaRPr lang="en-US" altLang="zh-CN" sz="4000" b="1" dirty="0">
              <a:cs typeface="+mn-ea"/>
              <a:sym typeface="+mn-lt"/>
            </a:endParaRPr>
          </a:p>
        </p:txBody>
      </p:sp>
      <p:sp>
        <p:nvSpPr>
          <p:cNvPr id="7" name="矩形 117"/>
          <p:cNvSpPr>
            <a:spLocks noChangeArrowheads="1"/>
          </p:cNvSpPr>
          <p:nvPr/>
        </p:nvSpPr>
        <p:spPr bwMode="auto">
          <a:xfrm>
            <a:off x="366600" y="1219200"/>
            <a:ext cx="1066916" cy="36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9" tIns="60949" rIns="121899" bIns="60949">
            <a:spAutoFit/>
          </a:bodyPr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 sz="1600" b="1" dirty="0" smtClean="0">
                <a:latin typeface="+mn-lt"/>
                <a:cs typeface="+mn-ea"/>
                <a:sym typeface="+mn-lt"/>
              </a:rPr>
              <a:t>客户简介</a:t>
            </a:r>
            <a:endParaRPr lang="zh-CN" altLang="en-US" sz="1600" b="1" dirty="0">
              <a:latin typeface="+mn-lt"/>
              <a:cs typeface="+mn-ea"/>
              <a:sym typeface="+mn-lt"/>
            </a:endParaRPr>
          </a:p>
        </p:txBody>
      </p:sp>
      <p:sp>
        <p:nvSpPr>
          <p:cNvPr id="9" name="矩形 124"/>
          <p:cNvSpPr>
            <a:spLocks noChangeArrowheads="1"/>
          </p:cNvSpPr>
          <p:nvPr/>
        </p:nvSpPr>
        <p:spPr bwMode="auto">
          <a:xfrm>
            <a:off x="303212" y="1691640"/>
            <a:ext cx="5715000" cy="899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9" tIns="60949" rIns="121899" bIns="60949">
            <a:spAutoFit/>
          </a:bodyPr>
          <a:lstStyle>
            <a:lvl1pPr marL="2857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1300" dirty="0" smtClean="0">
                <a:latin typeface="+mn-lt"/>
                <a:cs typeface="+mn-ea"/>
              </a:rPr>
              <a:t>邹城第六中学</a:t>
            </a:r>
            <a:r>
              <a:rPr lang="zh-CN" altLang="en-US" sz="1300" dirty="0">
                <a:latin typeface="+mn-lt"/>
                <a:cs typeface="+mn-ea"/>
              </a:rPr>
              <a:t>始建于</a:t>
            </a:r>
            <a:r>
              <a:rPr lang="en-US" altLang="zh-CN" sz="1300" dirty="0">
                <a:latin typeface="+mn-lt"/>
                <a:cs typeface="+mn-ea"/>
              </a:rPr>
              <a:t>1993</a:t>
            </a:r>
            <a:r>
              <a:rPr lang="zh-CN" altLang="en-US" sz="1300" dirty="0">
                <a:latin typeface="+mn-lt"/>
                <a:cs typeface="+mn-ea"/>
              </a:rPr>
              <a:t>年，现有东、西、南三个校区</a:t>
            </a:r>
            <a:r>
              <a:rPr lang="zh-CN" altLang="en-US" sz="1300" dirty="0" smtClean="0">
                <a:latin typeface="+mn-lt"/>
                <a:cs typeface="+mn-ea"/>
              </a:rPr>
              <a:t>，在</a:t>
            </a:r>
            <a:r>
              <a:rPr lang="zh-CN" altLang="en-US" sz="1300" dirty="0">
                <a:latin typeface="+mn-lt"/>
                <a:cs typeface="+mn-ea"/>
              </a:rPr>
              <a:t>职教职工</a:t>
            </a:r>
            <a:r>
              <a:rPr lang="en-US" altLang="zh-CN" sz="1300" dirty="0">
                <a:latin typeface="+mn-lt"/>
                <a:cs typeface="+mn-ea"/>
              </a:rPr>
              <a:t>380</a:t>
            </a:r>
            <a:r>
              <a:rPr lang="zh-CN" altLang="en-US" sz="1300" dirty="0">
                <a:latin typeface="+mn-lt"/>
                <a:cs typeface="+mn-ea"/>
              </a:rPr>
              <a:t>人，学生</a:t>
            </a:r>
            <a:r>
              <a:rPr lang="en-US" altLang="zh-CN" sz="1300" dirty="0">
                <a:latin typeface="+mn-lt"/>
                <a:cs typeface="+mn-ea"/>
              </a:rPr>
              <a:t>5000</a:t>
            </a:r>
            <a:r>
              <a:rPr lang="zh-CN" altLang="en-US" sz="1300" dirty="0">
                <a:latin typeface="+mn-lt"/>
                <a:cs typeface="+mn-ea"/>
              </a:rPr>
              <a:t>余名</a:t>
            </a:r>
            <a:r>
              <a:rPr lang="zh-CN" altLang="en-US" sz="1300" dirty="0" smtClean="0">
                <a:latin typeface="+mn-lt"/>
                <a:cs typeface="+mn-ea"/>
              </a:rPr>
              <a:t>。拥有</a:t>
            </a:r>
            <a:r>
              <a:rPr lang="en-US" altLang="zh-CN" sz="1300" dirty="0">
                <a:latin typeface="+mn-lt"/>
                <a:cs typeface="+mn-ea"/>
              </a:rPr>
              <a:t>120</a:t>
            </a:r>
            <a:r>
              <a:rPr lang="zh-CN" altLang="en-US" sz="1300" dirty="0">
                <a:latin typeface="+mn-lt"/>
                <a:cs typeface="+mn-ea"/>
              </a:rPr>
              <a:t>个教学班</a:t>
            </a:r>
            <a:r>
              <a:rPr lang="zh-CN" altLang="en-US" sz="1300" dirty="0" smtClean="0">
                <a:latin typeface="+mn-lt"/>
                <a:cs typeface="+mn-ea"/>
              </a:rPr>
              <a:t>。</a:t>
            </a:r>
            <a:endParaRPr lang="en-US" altLang="zh-CN" sz="1300" dirty="0" smtClean="0">
              <a:latin typeface="+mn-lt"/>
              <a:cs typeface="+mn-ea"/>
            </a:endParaRP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1300" dirty="0" smtClean="0">
                <a:cs typeface="+mn-ea"/>
                <a:sym typeface="+mn-lt"/>
              </a:rPr>
              <a:t>与联想建立了长期合作的关系，并共同成立了智慧教育试验基地。</a:t>
            </a:r>
            <a:endParaRPr lang="zh-CN" altLang="en-US" sz="1300" dirty="0">
              <a:latin typeface="+mn-lt"/>
              <a:cs typeface="+mn-ea"/>
              <a:sym typeface="+mn-lt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445954" y="1555912"/>
            <a:ext cx="1848957" cy="0"/>
          </a:xfrm>
          <a:prstGeom prst="line">
            <a:avLst/>
          </a:prstGeom>
          <a:ln>
            <a:solidFill>
              <a:srgbClr val="394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17"/>
          <p:cNvSpPr>
            <a:spLocks noChangeArrowheads="1"/>
          </p:cNvSpPr>
          <p:nvPr/>
        </p:nvSpPr>
        <p:spPr bwMode="auto">
          <a:xfrm>
            <a:off x="356794" y="3199955"/>
            <a:ext cx="1066916" cy="36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9" tIns="60949" rIns="121899" bIns="60949">
            <a:spAutoFit/>
          </a:bodyPr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 sz="1600" b="1" dirty="0" smtClean="0">
                <a:latin typeface="+mn-lt"/>
                <a:cs typeface="+mn-ea"/>
                <a:sym typeface="+mn-lt"/>
              </a:rPr>
              <a:t>客户需求</a:t>
            </a:r>
            <a:endParaRPr lang="zh-CN" altLang="en-US" sz="1600" b="1" dirty="0">
              <a:latin typeface="+mn-lt"/>
              <a:cs typeface="+mn-ea"/>
              <a:sym typeface="+mn-lt"/>
            </a:endParaRPr>
          </a:p>
        </p:txBody>
      </p:sp>
      <p:sp>
        <p:nvSpPr>
          <p:cNvPr id="12" name="矩形 124"/>
          <p:cNvSpPr>
            <a:spLocks noChangeArrowheads="1"/>
          </p:cNvSpPr>
          <p:nvPr/>
        </p:nvSpPr>
        <p:spPr bwMode="auto">
          <a:xfrm>
            <a:off x="284498" y="3625428"/>
            <a:ext cx="5638800" cy="1683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9" tIns="60949" rIns="121899" bIns="60949">
            <a:spAutoFit/>
          </a:bodyPr>
          <a:lstStyle>
            <a:lvl1pPr marL="2857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1300" dirty="0" smtClean="0">
                <a:latin typeface="+mn-lt"/>
                <a:cs typeface="+mn-ea"/>
                <a:sym typeface="+mn-lt"/>
              </a:rPr>
              <a:t>快速部署智慧课堂和英语听说模拟考试系统，供演示与体验使用。</a:t>
            </a:r>
            <a:endParaRPr lang="en-US" altLang="zh-CN" sz="1300" dirty="0" smtClean="0">
              <a:latin typeface="+mn-lt"/>
              <a:cs typeface="+mn-ea"/>
              <a:sym typeface="+mn-lt"/>
            </a:endParaRP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1300" dirty="0" smtClean="0">
                <a:latin typeface="+mn-lt"/>
                <a:cs typeface="+mn-ea"/>
                <a:sym typeface="+mn-lt"/>
              </a:rPr>
              <a:t>现场进行一次英语听说的模拟考试，让参会的人都能体验到信息化教育的优势。</a:t>
            </a:r>
            <a:endParaRPr lang="zh-CN" altLang="en-US" sz="1300" dirty="0">
              <a:latin typeface="+mn-lt"/>
              <a:cs typeface="+mn-ea"/>
              <a:sym typeface="+mn-lt"/>
            </a:endParaRP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1300" dirty="0" smtClean="0">
                <a:latin typeface="+mn-lt"/>
                <a:cs typeface="+mn-ea"/>
                <a:sym typeface="+mn-lt"/>
              </a:rPr>
              <a:t>要求</a:t>
            </a:r>
            <a:r>
              <a:rPr lang="zh-CN" altLang="en-US" sz="1300" dirty="0">
                <a:latin typeface="+mn-lt"/>
                <a:cs typeface="+mn-ea"/>
                <a:sym typeface="+mn-lt"/>
              </a:rPr>
              <a:t>整体机房使用稳定性，可脱网，保证脱网可以正常教学使用</a:t>
            </a: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1300" dirty="0" smtClean="0">
                <a:latin typeface="+mn-lt"/>
                <a:cs typeface="+mn-ea"/>
                <a:sym typeface="+mn-lt"/>
              </a:rPr>
              <a:t>支持</a:t>
            </a:r>
            <a:r>
              <a:rPr lang="zh-CN" altLang="en-US" sz="1300" dirty="0">
                <a:latin typeface="+mn-lt"/>
                <a:cs typeface="+mn-ea"/>
                <a:sym typeface="+mn-lt"/>
              </a:rPr>
              <a:t>云部署、统一部署、分发，提高</a:t>
            </a:r>
            <a:r>
              <a:rPr lang="en-US" altLang="zh-CN" sz="1300" dirty="0">
                <a:latin typeface="+mn-lt"/>
                <a:cs typeface="+mn-ea"/>
                <a:sym typeface="+mn-lt"/>
              </a:rPr>
              <a:t>IT</a:t>
            </a:r>
            <a:r>
              <a:rPr lang="zh-CN" altLang="en-US" sz="1300" dirty="0">
                <a:latin typeface="+mn-lt"/>
                <a:cs typeface="+mn-ea"/>
                <a:sym typeface="+mn-lt"/>
              </a:rPr>
              <a:t>资源</a:t>
            </a:r>
            <a:r>
              <a:rPr lang="zh-CN" altLang="en-US" sz="1300" dirty="0" smtClean="0">
                <a:latin typeface="+mn-lt"/>
                <a:cs typeface="+mn-ea"/>
                <a:sym typeface="+mn-lt"/>
              </a:rPr>
              <a:t>使用率</a:t>
            </a:r>
            <a:endParaRPr lang="en-US" altLang="zh-CN" sz="1300" dirty="0" smtClean="0">
              <a:latin typeface="+mn-lt"/>
              <a:cs typeface="+mn-ea"/>
              <a:sym typeface="+mn-lt"/>
            </a:endParaRP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1300" dirty="0">
                <a:cs typeface="+mn-ea"/>
                <a:sym typeface="+mn-lt"/>
              </a:rPr>
              <a:t>要求必须有安全管控措施</a:t>
            </a:r>
            <a:r>
              <a:rPr lang="zh-CN" altLang="en-US" sz="1300" dirty="0" smtClean="0">
                <a:cs typeface="+mn-ea"/>
                <a:sym typeface="+mn-lt"/>
              </a:rPr>
              <a:t>，同时</a:t>
            </a:r>
            <a:r>
              <a:rPr lang="zh-CN" altLang="en-US" sz="1300" dirty="0">
                <a:cs typeface="+mn-ea"/>
                <a:sym typeface="+mn-lt"/>
              </a:rPr>
              <a:t>对于教学数据进行及时记录与反馈</a:t>
            </a:r>
            <a:r>
              <a:rPr lang="zh-CN" altLang="en-US" sz="1300" dirty="0" smtClean="0">
                <a:cs typeface="+mn-ea"/>
                <a:sym typeface="+mn-lt"/>
              </a:rPr>
              <a:t>。</a:t>
            </a:r>
            <a:endParaRPr lang="en-US" altLang="zh-CN" sz="1300" dirty="0" smtClean="0">
              <a:latin typeface="+mn-lt"/>
              <a:cs typeface="+mn-ea"/>
              <a:sym typeface="+mn-lt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436146" y="3569286"/>
            <a:ext cx="1848957" cy="0"/>
          </a:xfrm>
          <a:prstGeom prst="line">
            <a:avLst/>
          </a:prstGeom>
          <a:ln>
            <a:solidFill>
              <a:srgbClr val="394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17"/>
          <p:cNvSpPr>
            <a:spLocks noChangeArrowheads="1"/>
          </p:cNvSpPr>
          <p:nvPr/>
        </p:nvSpPr>
        <p:spPr bwMode="auto">
          <a:xfrm>
            <a:off x="6274520" y="3984251"/>
            <a:ext cx="1066916" cy="36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9" tIns="60949" rIns="121899" bIns="60949">
            <a:spAutoFit/>
          </a:bodyPr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 sz="1600" b="1" dirty="0" smtClean="0">
                <a:latin typeface="+mn-lt"/>
                <a:cs typeface="+mn-ea"/>
                <a:sym typeface="+mn-lt"/>
              </a:rPr>
              <a:t>客户价值</a:t>
            </a:r>
            <a:endParaRPr lang="zh-CN" altLang="en-US" sz="1600" b="1" dirty="0">
              <a:latin typeface="+mn-lt"/>
              <a:cs typeface="+mn-ea"/>
              <a:sym typeface="+mn-lt"/>
            </a:endParaRPr>
          </a:p>
        </p:txBody>
      </p:sp>
      <p:sp>
        <p:nvSpPr>
          <p:cNvPr id="15" name="矩形 124"/>
          <p:cNvSpPr>
            <a:spLocks noChangeArrowheads="1"/>
          </p:cNvSpPr>
          <p:nvPr/>
        </p:nvSpPr>
        <p:spPr bwMode="auto">
          <a:xfrm>
            <a:off x="6202224" y="4409724"/>
            <a:ext cx="5683388" cy="194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9" tIns="60949" rIns="121899" bIns="60949">
            <a:spAutoFit/>
          </a:bodyPr>
          <a:lstStyle>
            <a:lvl1pPr marL="2857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1300" dirty="0" smtClean="0">
                <a:latin typeface="+mn-lt"/>
                <a:cs typeface="+mn-ea"/>
                <a:sym typeface="+mn-lt"/>
              </a:rPr>
              <a:t>大规模的宣传了智慧课堂的产品，大力宣扬了信息化教育的理念，促进了学校的信息化教学进程</a:t>
            </a:r>
            <a:endParaRPr lang="en-US" altLang="zh-CN" sz="1300" dirty="0" smtClean="0">
              <a:latin typeface="+mn-lt"/>
              <a:cs typeface="+mn-ea"/>
              <a:sym typeface="+mn-lt"/>
            </a:endParaRP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1300" dirty="0" smtClean="0">
                <a:latin typeface="+mn-lt"/>
                <a:cs typeface="+mn-ea"/>
                <a:sym typeface="+mn-lt"/>
              </a:rPr>
              <a:t>所部署的智慧教育解决方案，不仅满足了其信息化教学的要求，还解决了学校教学设备陈旧，教学模式滞后等一系列问题，降低学校采购与日常维护的成本费用。</a:t>
            </a:r>
            <a:endParaRPr lang="en-US" altLang="zh-CN" sz="1300" dirty="0" smtClean="0">
              <a:latin typeface="+mn-lt"/>
              <a:cs typeface="+mn-ea"/>
              <a:sym typeface="+mn-lt"/>
            </a:endParaRP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1300" dirty="0" smtClean="0">
                <a:latin typeface="+mn-lt"/>
                <a:cs typeface="+mn-ea"/>
                <a:sym typeface="+mn-lt"/>
              </a:rPr>
              <a:t>丰富而新颖的课堂互动，让学生们更乐意学习，热爱学习，提升了学生的学习效率和学校的教学质量。</a:t>
            </a:r>
            <a:endParaRPr lang="en-US" altLang="zh-CN" sz="1300" dirty="0" smtClean="0">
              <a:latin typeface="+mn-lt"/>
              <a:cs typeface="+mn-ea"/>
              <a:sym typeface="+mn-lt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6353872" y="4353582"/>
            <a:ext cx="1848957" cy="0"/>
          </a:xfrm>
          <a:prstGeom prst="line">
            <a:avLst/>
          </a:prstGeom>
          <a:ln>
            <a:solidFill>
              <a:srgbClr val="394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117"/>
          <p:cNvSpPr>
            <a:spLocks noChangeArrowheads="1"/>
          </p:cNvSpPr>
          <p:nvPr/>
        </p:nvSpPr>
        <p:spPr bwMode="auto">
          <a:xfrm>
            <a:off x="327630" y="5269490"/>
            <a:ext cx="1066916" cy="36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899" tIns="60949" rIns="121899" bIns="60949">
            <a:spAutoFit/>
          </a:bodyPr>
          <a:lstStyle>
            <a:lvl1pPr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 sz="1600" b="1" dirty="0">
                <a:latin typeface="+mn-lt"/>
                <a:cs typeface="+mn-ea"/>
                <a:sym typeface="+mn-lt"/>
              </a:rPr>
              <a:t>客户清单</a:t>
            </a:r>
          </a:p>
        </p:txBody>
      </p:sp>
      <p:sp>
        <p:nvSpPr>
          <p:cNvPr id="20" name="矩形 124"/>
          <p:cNvSpPr>
            <a:spLocks noChangeArrowheads="1"/>
          </p:cNvSpPr>
          <p:nvPr/>
        </p:nvSpPr>
        <p:spPr bwMode="auto">
          <a:xfrm>
            <a:off x="327630" y="5681369"/>
            <a:ext cx="5316741" cy="643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9" tIns="60949" rIns="121899" bIns="60949">
            <a:spAutoFit/>
          </a:bodyPr>
          <a:lstStyle>
            <a:lvl1pPr marL="2857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9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1300" dirty="0" smtClean="0">
                <a:latin typeface="+mn-lt"/>
                <a:cs typeface="+mn-ea"/>
                <a:sym typeface="+mn-lt"/>
              </a:rPr>
              <a:t>硬件：学生机</a:t>
            </a:r>
            <a:endParaRPr lang="en-US" altLang="zh-CN" sz="1300" dirty="0" smtClean="0">
              <a:latin typeface="+mn-lt"/>
              <a:cs typeface="+mn-ea"/>
              <a:sym typeface="+mn-lt"/>
            </a:endParaRP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1300" dirty="0" smtClean="0">
                <a:latin typeface="+mn-lt"/>
                <a:cs typeface="+mn-ea"/>
                <a:sym typeface="+mn-lt"/>
              </a:rPr>
              <a:t>软件：</a:t>
            </a:r>
            <a:r>
              <a:rPr lang="zh-CN" altLang="zh-CN" sz="1300" dirty="0">
                <a:latin typeface="+mn-lt"/>
                <a:cs typeface="+mn-ea"/>
              </a:rPr>
              <a:t>互动</a:t>
            </a:r>
            <a:r>
              <a:rPr lang="zh-CN" altLang="zh-CN" sz="1300" dirty="0" smtClean="0">
                <a:latin typeface="+mn-lt"/>
                <a:cs typeface="+mn-ea"/>
              </a:rPr>
              <a:t>课堂</a:t>
            </a:r>
            <a:r>
              <a:rPr lang="en-US" altLang="zh-CN" sz="1300" dirty="0">
                <a:latin typeface="+mn-lt"/>
                <a:cs typeface="+mn-ea"/>
              </a:rPr>
              <a:t> </a:t>
            </a:r>
            <a:r>
              <a:rPr lang="zh-CN" altLang="zh-CN" sz="1300" dirty="0" smtClean="0">
                <a:latin typeface="+mn-lt"/>
                <a:cs typeface="+mn-ea"/>
              </a:rPr>
              <a:t>电子书包</a:t>
            </a:r>
            <a:r>
              <a:rPr lang="en-US" altLang="zh-CN" sz="1300" dirty="0">
                <a:latin typeface="+mn-lt"/>
                <a:cs typeface="+mn-ea"/>
              </a:rPr>
              <a:t> </a:t>
            </a:r>
            <a:r>
              <a:rPr lang="zh-CN" altLang="zh-CN" sz="1300" dirty="0" smtClean="0">
                <a:latin typeface="+mn-lt"/>
                <a:cs typeface="+mn-ea"/>
              </a:rPr>
              <a:t>云</a:t>
            </a:r>
            <a:r>
              <a:rPr lang="zh-CN" altLang="zh-CN" sz="1300" dirty="0">
                <a:latin typeface="+mn-lt"/>
                <a:cs typeface="+mn-ea"/>
              </a:rPr>
              <a:t>平台</a:t>
            </a:r>
            <a:endParaRPr lang="zh-CN" altLang="en-US" sz="1300" dirty="0">
              <a:latin typeface="+mn-lt"/>
              <a:cs typeface="+mn-ea"/>
              <a:sym typeface="+mn-lt"/>
            </a:endParaRPr>
          </a:p>
        </p:txBody>
      </p:sp>
      <p:cxnSp>
        <p:nvCxnSpPr>
          <p:cNvPr id="21" name="直接连接符 20"/>
          <p:cNvCxnSpPr/>
          <p:nvPr/>
        </p:nvCxnSpPr>
        <p:spPr>
          <a:xfrm>
            <a:off x="406982" y="5638800"/>
            <a:ext cx="1848957" cy="0"/>
          </a:xfrm>
          <a:prstGeom prst="line">
            <a:avLst/>
          </a:prstGeom>
          <a:ln>
            <a:solidFill>
              <a:srgbClr val="394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472" y="1379274"/>
            <a:ext cx="4772892" cy="24917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novo Master">
  <a:themeElements>
    <a:clrScheme name="Lenovo Colors">
      <a:dk1>
        <a:srgbClr val="000000"/>
      </a:dk1>
      <a:lt1>
        <a:sysClr val="window" lastClr="FFFFFF"/>
      </a:lt1>
      <a:dk2>
        <a:srgbClr val="6F7170"/>
      </a:dk2>
      <a:lt2>
        <a:srgbClr val="C4BEB6"/>
      </a:lt2>
      <a:accent1>
        <a:srgbClr val="E2231A"/>
      </a:accent1>
      <a:accent2>
        <a:srgbClr val="FF6A00"/>
      </a:accent2>
      <a:accent3>
        <a:srgbClr val="E96BAF"/>
      </a:accent3>
      <a:accent4>
        <a:srgbClr val="3E8DDD"/>
      </a:accent4>
      <a:accent5>
        <a:srgbClr val="4AC0E0"/>
      </a:accent5>
      <a:accent6>
        <a:srgbClr val="6ABF4A"/>
      </a:accent6>
      <a:hlink>
        <a:srgbClr val="4AC0E0"/>
      </a:hlink>
      <a:folHlink>
        <a:srgbClr val="4AC0E0"/>
      </a:folHlink>
    </a:clrScheme>
    <a:fontScheme name="e0jixrgu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B4E5"/>
        </a:solidFill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noAutofit/>
      </a:bodyPr>
      <a:lstStyle>
        <a:defPPr algn="l">
          <a:defRPr kumimoji="1" sz="1600" dirty="0">
            <a:solidFill>
              <a:srgbClr val="333D48"/>
            </a:solidFill>
            <a:latin typeface="FZLanTingHeiS-B-GB" panose="02000000000000000000" pitchFamily="2" charset="-122"/>
            <a:ea typeface="FZLanTingHeiS-B-GB" panose="02000000000000000000" pitchFamily="2" charset="-122"/>
            <a:cs typeface="+mn-ea"/>
            <a:sym typeface="+mn-lt"/>
          </a:defRPr>
        </a:defPPr>
      </a:lst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accent2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Lenovo Master">
  <a:themeElements>
    <a:clrScheme name="Lenovo Colors">
      <a:dk1>
        <a:srgbClr val="000000"/>
      </a:dk1>
      <a:lt1>
        <a:sysClr val="window" lastClr="FFFFFF"/>
      </a:lt1>
      <a:dk2>
        <a:srgbClr val="6F7170"/>
      </a:dk2>
      <a:lt2>
        <a:srgbClr val="C4BEB6"/>
      </a:lt2>
      <a:accent1>
        <a:srgbClr val="E2231A"/>
      </a:accent1>
      <a:accent2>
        <a:srgbClr val="FF6A00"/>
      </a:accent2>
      <a:accent3>
        <a:srgbClr val="E96BAF"/>
      </a:accent3>
      <a:accent4>
        <a:srgbClr val="3E8DDD"/>
      </a:accent4>
      <a:accent5>
        <a:srgbClr val="4AC0E0"/>
      </a:accent5>
      <a:accent6>
        <a:srgbClr val="6ABF4A"/>
      </a:accent6>
      <a:hlink>
        <a:srgbClr val="4AC0E0"/>
      </a:hlink>
      <a:folHlink>
        <a:srgbClr val="4AC0E0"/>
      </a:folHlink>
    </a:clrScheme>
    <a:fontScheme name="e0jixrgu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B4E5"/>
        </a:solidFill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noAutofit/>
      </a:bodyPr>
      <a:lstStyle>
        <a:defPPr algn="l">
          <a:defRPr kumimoji="1" sz="1600" dirty="0">
            <a:solidFill>
              <a:srgbClr val="333D48"/>
            </a:solidFill>
            <a:latin typeface="FZLanTingHeiS-B-GB" panose="02000000000000000000" pitchFamily="2" charset="-122"/>
            <a:ea typeface="FZLanTingHeiS-B-GB" panose="02000000000000000000" pitchFamily="2" charset="-122"/>
            <a:cs typeface="+mn-ea"/>
            <a:sym typeface="+mn-lt"/>
          </a:defRPr>
        </a:defPPr>
      </a:lst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accent2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Lenovo Master">
  <a:themeElements>
    <a:clrScheme name="Lenovo Colors">
      <a:dk1>
        <a:srgbClr val="000000"/>
      </a:dk1>
      <a:lt1>
        <a:sysClr val="window" lastClr="FFFFFF"/>
      </a:lt1>
      <a:dk2>
        <a:srgbClr val="6F7170"/>
      </a:dk2>
      <a:lt2>
        <a:srgbClr val="C4BEB6"/>
      </a:lt2>
      <a:accent1>
        <a:srgbClr val="E2231A"/>
      </a:accent1>
      <a:accent2>
        <a:srgbClr val="FF6A00"/>
      </a:accent2>
      <a:accent3>
        <a:srgbClr val="E96BAF"/>
      </a:accent3>
      <a:accent4>
        <a:srgbClr val="3E8DDD"/>
      </a:accent4>
      <a:accent5>
        <a:srgbClr val="4AC0E0"/>
      </a:accent5>
      <a:accent6>
        <a:srgbClr val="6ABF4A"/>
      </a:accent6>
      <a:hlink>
        <a:srgbClr val="4AC0E0"/>
      </a:hlink>
      <a:folHlink>
        <a:srgbClr val="4AC0E0"/>
      </a:folHlink>
    </a:clrScheme>
    <a:fontScheme name="e0jixrgu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B4E5"/>
        </a:solidFill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noAutofit/>
      </a:bodyPr>
      <a:lstStyle>
        <a:defPPr algn="l">
          <a:defRPr kumimoji="1" sz="1600" dirty="0">
            <a:solidFill>
              <a:srgbClr val="333D48"/>
            </a:solidFill>
            <a:latin typeface="FZLanTingHeiS-B-GB" panose="02000000000000000000" pitchFamily="2" charset="-122"/>
            <a:ea typeface="FZLanTingHeiS-B-GB" panose="02000000000000000000" pitchFamily="2" charset="-122"/>
            <a:cs typeface="+mn-ea"/>
            <a:sym typeface="+mn-lt"/>
          </a:defRPr>
        </a:defPPr>
      </a:lst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accent2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Lenovo Master">
  <a:themeElements>
    <a:clrScheme name="Lenovo Colors">
      <a:dk1>
        <a:srgbClr val="000000"/>
      </a:dk1>
      <a:lt1>
        <a:sysClr val="window" lastClr="FFFFFF"/>
      </a:lt1>
      <a:dk2>
        <a:srgbClr val="8246AF"/>
      </a:dk2>
      <a:lt2>
        <a:srgbClr val="333F48"/>
      </a:lt2>
      <a:accent1>
        <a:srgbClr val="E1140A"/>
      </a:accent1>
      <a:accent2>
        <a:srgbClr val="FF6A00"/>
      </a:accent2>
      <a:accent3>
        <a:srgbClr val="F04187"/>
      </a:accent3>
      <a:accent4>
        <a:srgbClr val="3E8DDD"/>
      </a:accent4>
      <a:accent5>
        <a:srgbClr val="46C8E1"/>
      </a:accent5>
      <a:accent6>
        <a:srgbClr val="6AC346"/>
      </a:accent6>
      <a:hlink>
        <a:srgbClr val="4AC0E0"/>
      </a:hlink>
      <a:folHlink>
        <a:srgbClr val="4AC0E0"/>
      </a:folHlink>
    </a:clrScheme>
    <a:fontScheme name="e0jixrgu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638</TotalTime>
  <Words>773</Words>
  <Application>Microsoft Office PowerPoint</Application>
  <PresentationFormat>自定义</PresentationFormat>
  <Paragraphs>52</Paragraphs>
  <Slides>3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3</vt:i4>
      </vt:variant>
    </vt:vector>
  </HeadingPairs>
  <TitlesOfParts>
    <vt:vector size="13" baseType="lpstr">
      <vt:lpstr>FZLanTingHeiS-B-GB</vt:lpstr>
      <vt:lpstr>宋体</vt:lpstr>
      <vt:lpstr>微软雅黑</vt:lpstr>
      <vt:lpstr>Arial</vt:lpstr>
      <vt:lpstr>Calibri</vt:lpstr>
      <vt:lpstr>Wingdings</vt:lpstr>
      <vt:lpstr>Lenovo Master</vt:lpstr>
      <vt:lpstr>1_Lenovo Master</vt:lpstr>
      <vt:lpstr>2_Lenovo Master</vt:lpstr>
      <vt:lpstr>3_Lenovo Master</vt:lpstr>
      <vt:lpstr>PowerPoint 演示文稿</vt:lpstr>
      <vt:lpstr>PowerPoint 演示文稿</vt:lpstr>
      <vt:lpstr>PowerPoint 演示文稿</vt:lpstr>
    </vt:vector>
  </TitlesOfParts>
  <Company>Lenovo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Goes Here and Goes up to Two Lines</dc:title>
  <dc:creator>kathyp</dc:creator>
  <cp:lastModifiedBy>Ziguang ZG1 Xie</cp:lastModifiedBy>
  <cp:revision>949</cp:revision>
  <cp:lastPrinted>2018-09-27T14:28:00Z</cp:lastPrinted>
  <dcterms:created xsi:type="dcterms:W3CDTF">2015-04-23T17:39:00Z</dcterms:created>
  <dcterms:modified xsi:type="dcterms:W3CDTF">2019-09-03T10:37:37Z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2052-11.3.0.8632</vt:lpwstr>
  </property>
</Properties>
</file>