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96" r:id="rId2"/>
  </p:sldMasterIdLst>
  <p:notesMasterIdLst>
    <p:notesMasterId r:id="rId26"/>
  </p:notesMasterIdLst>
  <p:sldIdLst>
    <p:sldId id="257" r:id="rId3"/>
    <p:sldId id="5049" r:id="rId4"/>
    <p:sldId id="5002" r:id="rId5"/>
    <p:sldId id="5004" r:id="rId6"/>
    <p:sldId id="5048" r:id="rId7"/>
    <p:sldId id="5008" r:id="rId8"/>
    <p:sldId id="5009" r:id="rId9"/>
    <p:sldId id="5047" r:id="rId10"/>
    <p:sldId id="4958" r:id="rId11"/>
    <p:sldId id="5011" r:id="rId12"/>
    <p:sldId id="5028" r:id="rId13"/>
    <p:sldId id="5045" r:id="rId14"/>
    <p:sldId id="5025" r:id="rId15"/>
    <p:sldId id="5033" r:id="rId16"/>
    <p:sldId id="5034" r:id="rId17"/>
    <p:sldId id="5043" r:id="rId18"/>
    <p:sldId id="5044" r:id="rId19"/>
    <p:sldId id="5046" r:id="rId20"/>
    <p:sldId id="5039" r:id="rId21"/>
    <p:sldId id="4967" r:id="rId22"/>
    <p:sldId id="4968" r:id="rId23"/>
    <p:sldId id="294" r:id="rId24"/>
    <p:sldId id="4969" r:id="rId2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231A"/>
    <a:srgbClr val="6ABF4A"/>
    <a:srgbClr val="4AC0E0"/>
    <a:srgbClr val="595959"/>
    <a:srgbClr val="FF6A00"/>
    <a:srgbClr val="8BBBEB"/>
    <a:srgbClr val="000000"/>
    <a:srgbClr val="2A6DA4"/>
    <a:srgbClr val="3B7585"/>
    <a:srgbClr val="0245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73" autoAdjust="0"/>
    <p:restoredTop sz="92780" autoAdjust="0"/>
  </p:normalViewPr>
  <p:slideViewPr>
    <p:cSldViewPr snapToGrid="0">
      <p:cViewPr varScale="1">
        <p:scale>
          <a:sx n="65" d="100"/>
          <a:sy n="65" d="100"/>
        </p:scale>
        <p:origin x="844" y="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697946-F303-4E99-860D-BD1CAA2E2A48}"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CN" altLang="en-US"/>
        </a:p>
      </dgm:t>
    </dgm:pt>
    <dgm:pt modelId="{8FE2D1C2-80F2-434C-BDEB-566BFF755DD9}">
      <dgm:prSet phldrT="[文本]"/>
      <dgm:spPr/>
      <dgm:t>
        <a:bodyPr/>
        <a:lstStyle/>
        <a:p>
          <a:r>
            <a:rPr lang="zh-CN" altLang="en-US" dirty="0" smtClean="0"/>
            <a:t>课前</a:t>
          </a:r>
          <a:endParaRPr lang="zh-CN" altLang="en-US" dirty="0"/>
        </a:p>
      </dgm:t>
    </dgm:pt>
    <dgm:pt modelId="{233D25CC-86C5-4452-9015-5DA45325E444}" type="parTrans" cxnId="{92211399-7CF0-4180-B8C1-8A25189A73DB}">
      <dgm:prSet/>
      <dgm:spPr/>
      <dgm:t>
        <a:bodyPr/>
        <a:lstStyle/>
        <a:p>
          <a:endParaRPr lang="zh-CN" altLang="en-US"/>
        </a:p>
      </dgm:t>
    </dgm:pt>
    <dgm:pt modelId="{7E2DA6E7-6E67-42BC-B181-FCFCF34E04F3}" type="sibTrans" cxnId="{92211399-7CF0-4180-B8C1-8A25189A73DB}">
      <dgm:prSet/>
      <dgm:spPr/>
      <dgm:t>
        <a:bodyPr/>
        <a:lstStyle/>
        <a:p>
          <a:endParaRPr lang="zh-CN" altLang="en-US"/>
        </a:p>
      </dgm:t>
    </dgm:pt>
    <dgm:pt modelId="{1B7AC04A-C9B5-4269-8010-B3CE05D0BCC4}">
      <dgm:prSet phldrT="[文本]"/>
      <dgm:spPr/>
      <dgm:t>
        <a:bodyPr/>
        <a:lstStyle/>
        <a:p>
          <a:r>
            <a:rPr lang="zh-CN" altLang="en-US" dirty="0" smtClean="0"/>
            <a:t>课中</a:t>
          </a:r>
          <a:endParaRPr lang="zh-CN" altLang="en-US" dirty="0"/>
        </a:p>
      </dgm:t>
    </dgm:pt>
    <dgm:pt modelId="{541582BE-6300-475C-971D-84653BF6014D}" type="parTrans" cxnId="{B052BB48-26A2-468A-A25E-B454AF124DC4}">
      <dgm:prSet/>
      <dgm:spPr/>
      <dgm:t>
        <a:bodyPr/>
        <a:lstStyle/>
        <a:p>
          <a:endParaRPr lang="zh-CN" altLang="en-US"/>
        </a:p>
      </dgm:t>
    </dgm:pt>
    <dgm:pt modelId="{D8F54131-0216-45B5-82AF-4882684BDB9A}" type="sibTrans" cxnId="{B052BB48-26A2-468A-A25E-B454AF124DC4}">
      <dgm:prSet/>
      <dgm:spPr/>
      <dgm:t>
        <a:bodyPr/>
        <a:lstStyle/>
        <a:p>
          <a:endParaRPr lang="zh-CN" altLang="en-US"/>
        </a:p>
      </dgm:t>
    </dgm:pt>
    <dgm:pt modelId="{A61185F8-2BAB-4118-9319-B45367578833}">
      <dgm:prSet phldrT="[文本]"/>
      <dgm:spPr/>
      <dgm:t>
        <a:bodyPr/>
        <a:lstStyle/>
        <a:p>
          <a:r>
            <a:rPr lang="zh-CN" altLang="en-US" dirty="0" smtClean="0"/>
            <a:t>课后</a:t>
          </a:r>
          <a:endParaRPr lang="zh-CN" altLang="en-US" dirty="0"/>
        </a:p>
      </dgm:t>
    </dgm:pt>
    <dgm:pt modelId="{6622A6C3-7911-461D-AF5B-6CDC8E480034}" type="parTrans" cxnId="{1DECE0BC-C920-4934-AACE-ADE530B424FF}">
      <dgm:prSet/>
      <dgm:spPr/>
      <dgm:t>
        <a:bodyPr/>
        <a:lstStyle/>
        <a:p>
          <a:endParaRPr lang="zh-CN" altLang="en-US"/>
        </a:p>
      </dgm:t>
    </dgm:pt>
    <dgm:pt modelId="{D405082C-036D-42EA-B132-B523F07199C0}" type="sibTrans" cxnId="{1DECE0BC-C920-4934-AACE-ADE530B424FF}">
      <dgm:prSet/>
      <dgm:spPr/>
      <dgm:t>
        <a:bodyPr/>
        <a:lstStyle/>
        <a:p>
          <a:endParaRPr lang="zh-CN" altLang="en-US"/>
        </a:p>
      </dgm:t>
    </dgm:pt>
    <dgm:pt modelId="{8A4AA60C-F6E2-46A6-BDFD-29F4419C4C62}">
      <dgm:prSet phldrT="[文本]"/>
      <dgm:spPr/>
      <dgm:t>
        <a:bodyPr/>
        <a:lstStyle/>
        <a:p>
          <a:r>
            <a:rPr lang="zh-CN" altLang="en-US" dirty="0" smtClean="0"/>
            <a:t>考前</a:t>
          </a:r>
          <a:endParaRPr lang="zh-CN" altLang="en-US" dirty="0"/>
        </a:p>
      </dgm:t>
    </dgm:pt>
    <dgm:pt modelId="{E2FA72B8-3AC7-4B62-86FD-7F7DD8236121}" type="parTrans" cxnId="{1866E3B1-B4EE-465F-BD67-7ACD98F2F0D9}">
      <dgm:prSet/>
      <dgm:spPr/>
      <dgm:t>
        <a:bodyPr/>
        <a:lstStyle/>
        <a:p>
          <a:endParaRPr lang="zh-CN" altLang="en-US"/>
        </a:p>
      </dgm:t>
    </dgm:pt>
    <dgm:pt modelId="{580D0D42-10C9-4BD7-BD32-8C1C2EA0956E}" type="sibTrans" cxnId="{1866E3B1-B4EE-465F-BD67-7ACD98F2F0D9}">
      <dgm:prSet/>
      <dgm:spPr/>
      <dgm:t>
        <a:bodyPr/>
        <a:lstStyle/>
        <a:p>
          <a:endParaRPr lang="zh-CN" altLang="en-US"/>
        </a:p>
      </dgm:t>
    </dgm:pt>
    <dgm:pt modelId="{36480D1D-9867-4967-A7FF-455161A1BB61}">
      <dgm:prSet phldrT="[文本]"/>
      <dgm:spPr/>
      <dgm:t>
        <a:bodyPr/>
        <a:lstStyle/>
        <a:p>
          <a:r>
            <a:rPr lang="zh-CN" altLang="en-US" dirty="0" smtClean="0"/>
            <a:t>考后</a:t>
          </a:r>
          <a:endParaRPr lang="zh-CN" altLang="en-US" dirty="0"/>
        </a:p>
      </dgm:t>
    </dgm:pt>
    <dgm:pt modelId="{5BCBA6D9-C55A-41A2-82C6-B1E0CCEAED75}" type="parTrans" cxnId="{2A04B395-998F-4D06-A5DE-D0EE03E1D51D}">
      <dgm:prSet/>
      <dgm:spPr/>
      <dgm:t>
        <a:bodyPr/>
        <a:lstStyle/>
        <a:p>
          <a:endParaRPr lang="zh-CN" altLang="en-US"/>
        </a:p>
      </dgm:t>
    </dgm:pt>
    <dgm:pt modelId="{A0D900FB-324E-4990-9974-D33E79C7AB43}" type="sibTrans" cxnId="{2A04B395-998F-4D06-A5DE-D0EE03E1D51D}">
      <dgm:prSet/>
      <dgm:spPr/>
      <dgm:t>
        <a:bodyPr/>
        <a:lstStyle/>
        <a:p>
          <a:endParaRPr lang="zh-CN" altLang="en-US"/>
        </a:p>
      </dgm:t>
    </dgm:pt>
    <dgm:pt modelId="{25A30C75-6D9A-491B-B79B-75C698EFCF4E}" type="pres">
      <dgm:prSet presAssocID="{4E697946-F303-4E99-860D-BD1CAA2E2A48}" presName="cycle" presStyleCnt="0">
        <dgm:presLayoutVars>
          <dgm:dir/>
          <dgm:resizeHandles val="exact"/>
        </dgm:presLayoutVars>
      </dgm:prSet>
      <dgm:spPr/>
      <dgm:t>
        <a:bodyPr/>
        <a:lstStyle/>
        <a:p>
          <a:endParaRPr lang="zh-CN" altLang="en-US"/>
        </a:p>
      </dgm:t>
    </dgm:pt>
    <dgm:pt modelId="{FE13D027-C569-4001-9B2C-506FA42EB5A0}" type="pres">
      <dgm:prSet presAssocID="{8FE2D1C2-80F2-434C-BDEB-566BFF755DD9}" presName="node" presStyleLbl="node1" presStyleIdx="0" presStyleCnt="5">
        <dgm:presLayoutVars>
          <dgm:bulletEnabled val="1"/>
        </dgm:presLayoutVars>
      </dgm:prSet>
      <dgm:spPr/>
      <dgm:t>
        <a:bodyPr/>
        <a:lstStyle/>
        <a:p>
          <a:endParaRPr lang="zh-CN" altLang="en-US"/>
        </a:p>
      </dgm:t>
    </dgm:pt>
    <dgm:pt modelId="{1D359033-C8DC-46D4-8A21-978C7B899044}" type="pres">
      <dgm:prSet presAssocID="{7E2DA6E7-6E67-42BC-B181-FCFCF34E04F3}" presName="sibTrans" presStyleLbl="sibTrans2D1" presStyleIdx="0" presStyleCnt="5"/>
      <dgm:spPr/>
      <dgm:t>
        <a:bodyPr/>
        <a:lstStyle/>
        <a:p>
          <a:endParaRPr lang="zh-CN" altLang="en-US"/>
        </a:p>
      </dgm:t>
    </dgm:pt>
    <dgm:pt modelId="{F237CB14-7B83-428C-B631-A1D73ED12477}" type="pres">
      <dgm:prSet presAssocID="{7E2DA6E7-6E67-42BC-B181-FCFCF34E04F3}" presName="connectorText" presStyleLbl="sibTrans2D1" presStyleIdx="0" presStyleCnt="5"/>
      <dgm:spPr/>
      <dgm:t>
        <a:bodyPr/>
        <a:lstStyle/>
        <a:p>
          <a:endParaRPr lang="zh-CN" altLang="en-US"/>
        </a:p>
      </dgm:t>
    </dgm:pt>
    <dgm:pt modelId="{7EA5D38A-DA1C-48AE-86C9-4AC917F89ECD}" type="pres">
      <dgm:prSet presAssocID="{1B7AC04A-C9B5-4269-8010-B3CE05D0BCC4}" presName="node" presStyleLbl="node1" presStyleIdx="1" presStyleCnt="5">
        <dgm:presLayoutVars>
          <dgm:bulletEnabled val="1"/>
        </dgm:presLayoutVars>
      </dgm:prSet>
      <dgm:spPr/>
      <dgm:t>
        <a:bodyPr/>
        <a:lstStyle/>
        <a:p>
          <a:endParaRPr lang="zh-CN" altLang="en-US"/>
        </a:p>
      </dgm:t>
    </dgm:pt>
    <dgm:pt modelId="{FAD533EC-9E56-444D-AC8B-647192D664A7}" type="pres">
      <dgm:prSet presAssocID="{D8F54131-0216-45B5-82AF-4882684BDB9A}" presName="sibTrans" presStyleLbl="sibTrans2D1" presStyleIdx="1" presStyleCnt="5"/>
      <dgm:spPr/>
      <dgm:t>
        <a:bodyPr/>
        <a:lstStyle/>
        <a:p>
          <a:endParaRPr lang="zh-CN" altLang="en-US"/>
        </a:p>
      </dgm:t>
    </dgm:pt>
    <dgm:pt modelId="{D26261B8-6E76-4649-B3D0-8DE56E7E49D5}" type="pres">
      <dgm:prSet presAssocID="{D8F54131-0216-45B5-82AF-4882684BDB9A}" presName="connectorText" presStyleLbl="sibTrans2D1" presStyleIdx="1" presStyleCnt="5"/>
      <dgm:spPr/>
      <dgm:t>
        <a:bodyPr/>
        <a:lstStyle/>
        <a:p>
          <a:endParaRPr lang="zh-CN" altLang="en-US"/>
        </a:p>
      </dgm:t>
    </dgm:pt>
    <dgm:pt modelId="{733A7004-258C-4211-901F-3AD11F25FEB0}" type="pres">
      <dgm:prSet presAssocID="{A61185F8-2BAB-4118-9319-B45367578833}" presName="node" presStyleLbl="node1" presStyleIdx="2" presStyleCnt="5">
        <dgm:presLayoutVars>
          <dgm:bulletEnabled val="1"/>
        </dgm:presLayoutVars>
      </dgm:prSet>
      <dgm:spPr/>
      <dgm:t>
        <a:bodyPr/>
        <a:lstStyle/>
        <a:p>
          <a:endParaRPr lang="zh-CN" altLang="en-US"/>
        </a:p>
      </dgm:t>
    </dgm:pt>
    <dgm:pt modelId="{C8E86CDA-7822-445C-A6F0-1DA3502BEC01}" type="pres">
      <dgm:prSet presAssocID="{D405082C-036D-42EA-B132-B523F07199C0}" presName="sibTrans" presStyleLbl="sibTrans2D1" presStyleIdx="2" presStyleCnt="5"/>
      <dgm:spPr/>
      <dgm:t>
        <a:bodyPr/>
        <a:lstStyle/>
        <a:p>
          <a:endParaRPr lang="zh-CN" altLang="en-US"/>
        </a:p>
      </dgm:t>
    </dgm:pt>
    <dgm:pt modelId="{9EDE2146-52DC-4ABB-96D2-046CAEAA8740}" type="pres">
      <dgm:prSet presAssocID="{D405082C-036D-42EA-B132-B523F07199C0}" presName="connectorText" presStyleLbl="sibTrans2D1" presStyleIdx="2" presStyleCnt="5"/>
      <dgm:spPr/>
      <dgm:t>
        <a:bodyPr/>
        <a:lstStyle/>
        <a:p>
          <a:endParaRPr lang="zh-CN" altLang="en-US"/>
        </a:p>
      </dgm:t>
    </dgm:pt>
    <dgm:pt modelId="{2C5D21BD-E946-4041-A32E-404D93F6F918}" type="pres">
      <dgm:prSet presAssocID="{8A4AA60C-F6E2-46A6-BDFD-29F4419C4C62}" presName="node" presStyleLbl="node1" presStyleIdx="3" presStyleCnt="5">
        <dgm:presLayoutVars>
          <dgm:bulletEnabled val="1"/>
        </dgm:presLayoutVars>
      </dgm:prSet>
      <dgm:spPr/>
      <dgm:t>
        <a:bodyPr/>
        <a:lstStyle/>
        <a:p>
          <a:endParaRPr lang="zh-CN" altLang="en-US"/>
        </a:p>
      </dgm:t>
    </dgm:pt>
    <dgm:pt modelId="{60C09E68-726C-44A2-85B9-78BCFFCBC72B}" type="pres">
      <dgm:prSet presAssocID="{580D0D42-10C9-4BD7-BD32-8C1C2EA0956E}" presName="sibTrans" presStyleLbl="sibTrans2D1" presStyleIdx="3" presStyleCnt="5"/>
      <dgm:spPr/>
      <dgm:t>
        <a:bodyPr/>
        <a:lstStyle/>
        <a:p>
          <a:endParaRPr lang="zh-CN" altLang="en-US"/>
        </a:p>
      </dgm:t>
    </dgm:pt>
    <dgm:pt modelId="{CA2A925B-0F92-4BC5-878A-E4E2EAD54BB0}" type="pres">
      <dgm:prSet presAssocID="{580D0D42-10C9-4BD7-BD32-8C1C2EA0956E}" presName="connectorText" presStyleLbl="sibTrans2D1" presStyleIdx="3" presStyleCnt="5"/>
      <dgm:spPr/>
      <dgm:t>
        <a:bodyPr/>
        <a:lstStyle/>
        <a:p>
          <a:endParaRPr lang="zh-CN" altLang="en-US"/>
        </a:p>
      </dgm:t>
    </dgm:pt>
    <dgm:pt modelId="{06917860-C580-424B-A113-B7CD600FD1DC}" type="pres">
      <dgm:prSet presAssocID="{36480D1D-9867-4967-A7FF-455161A1BB61}" presName="node" presStyleLbl="node1" presStyleIdx="4" presStyleCnt="5">
        <dgm:presLayoutVars>
          <dgm:bulletEnabled val="1"/>
        </dgm:presLayoutVars>
      </dgm:prSet>
      <dgm:spPr/>
      <dgm:t>
        <a:bodyPr/>
        <a:lstStyle/>
        <a:p>
          <a:endParaRPr lang="zh-CN" altLang="en-US"/>
        </a:p>
      </dgm:t>
    </dgm:pt>
    <dgm:pt modelId="{FA1A01A6-7FCB-4CBA-AA83-51D897D85F9E}" type="pres">
      <dgm:prSet presAssocID="{A0D900FB-324E-4990-9974-D33E79C7AB43}" presName="sibTrans" presStyleLbl="sibTrans2D1" presStyleIdx="4" presStyleCnt="5"/>
      <dgm:spPr/>
      <dgm:t>
        <a:bodyPr/>
        <a:lstStyle/>
        <a:p>
          <a:endParaRPr lang="zh-CN" altLang="en-US"/>
        </a:p>
      </dgm:t>
    </dgm:pt>
    <dgm:pt modelId="{D9796D18-4207-44F0-B819-407B70FF18FE}" type="pres">
      <dgm:prSet presAssocID="{A0D900FB-324E-4990-9974-D33E79C7AB43}" presName="connectorText" presStyleLbl="sibTrans2D1" presStyleIdx="4" presStyleCnt="5"/>
      <dgm:spPr/>
      <dgm:t>
        <a:bodyPr/>
        <a:lstStyle/>
        <a:p>
          <a:endParaRPr lang="zh-CN" altLang="en-US"/>
        </a:p>
      </dgm:t>
    </dgm:pt>
  </dgm:ptLst>
  <dgm:cxnLst>
    <dgm:cxn modelId="{9CF79F6A-33C6-4094-802C-CF6E247128FE}" type="presOf" srcId="{7E2DA6E7-6E67-42BC-B181-FCFCF34E04F3}" destId="{F237CB14-7B83-428C-B631-A1D73ED12477}" srcOrd="1" destOrd="0" presId="urn:microsoft.com/office/officeart/2005/8/layout/cycle2"/>
    <dgm:cxn modelId="{715E1693-CD34-43AE-BC03-DE69FFB424F1}" type="presOf" srcId="{D8F54131-0216-45B5-82AF-4882684BDB9A}" destId="{D26261B8-6E76-4649-B3D0-8DE56E7E49D5}" srcOrd="1" destOrd="0" presId="urn:microsoft.com/office/officeart/2005/8/layout/cycle2"/>
    <dgm:cxn modelId="{0FF12666-39F9-44BE-A19B-15F58F2E4873}" type="presOf" srcId="{D405082C-036D-42EA-B132-B523F07199C0}" destId="{C8E86CDA-7822-445C-A6F0-1DA3502BEC01}" srcOrd="0" destOrd="0" presId="urn:microsoft.com/office/officeart/2005/8/layout/cycle2"/>
    <dgm:cxn modelId="{F34CDB43-AAD3-4319-A0C2-7BB27C26CA63}" type="presOf" srcId="{1B7AC04A-C9B5-4269-8010-B3CE05D0BCC4}" destId="{7EA5D38A-DA1C-48AE-86C9-4AC917F89ECD}" srcOrd="0" destOrd="0" presId="urn:microsoft.com/office/officeart/2005/8/layout/cycle2"/>
    <dgm:cxn modelId="{08495E38-E2BB-43C9-9559-61A043562DA1}" type="presOf" srcId="{A0D900FB-324E-4990-9974-D33E79C7AB43}" destId="{FA1A01A6-7FCB-4CBA-AA83-51D897D85F9E}" srcOrd="0" destOrd="0" presId="urn:microsoft.com/office/officeart/2005/8/layout/cycle2"/>
    <dgm:cxn modelId="{CE7F931B-19D2-4280-ACB3-8390299CA31A}" type="presOf" srcId="{4E697946-F303-4E99-860D-BD1CAA2E2A48}" destId="{25A30C75-6D9A-491B-B79B-75C698EFCF4E}" srcOrd="0" destOrd="0" presId="urn:microsoft.com/office/officeart/2005/8/layout/cycle2"/>
    <dgm:cxn modelId="{E23BC52B-F85B-4C13-AAB2-8EBAD9317853}" type="presOf" srcId="{580D0D42-10C9-4BD7-BD32-8C1C2EA0956E}" destId="{CA2A925B-0F92-4BC5-878A-E4E2EAD54BB0}" srcOrd="1" destOrd="0" presId="urn:microsoft.com/office/officeart/2005/8/layout/cycle2"/>
    <dgm:cxn modelId="{D1B01EDF-5B74-4892-A2DB-EC7B75F8FE74}" type="presOf" srcId="{8A4AA60C-F6E2-46A6-BDFD-29F4419C4C62}" destId="{2C5D21BD-E946-4041-A32E-404D93F6F918}" srcOrd="0" destOrd="0" presId="urn:microsoft.com/office/officeart/2005/8/layout/cycle2"/>
    <dgm:cxn modelId="{5A729A73-38E2-4F52-9AB8-E21B42F06D15}" type="presOf" srcId="{D8F54131-0216-45B5-82AF-4882684BDB9A}" destId="{FAD533EC-9E56-444D-AC8B-647192D664A7}" srcOrd="0" destOrd="0" presId="urn:microsoft.com/office/officeart/2005/8/layout/cycle2"/>
    <dgm:cxn modelId="{1DECE0BC-C920-4934-AACE-ADE530B424FF}" srcId="{4E697946-F303-4E99-860D-BD1CAA2E2A48}" destId="{A61185F8-2BAB-4118-9319-B45367578833}" srcOrd="2" destOrd="0" parTransId="{6622A6C3-7911-461D-AF5B-6CDC8E480034}" sibTransId="{D405082C-036D-42EA-B132-B523F07199C0}"/>
    <dgm:cxn modelId="{76403603-0AD1-4168-9257-51E0A7546EF1}" type="presOf" srcId="{580D0D42-10C9-4BD7-BD32-8C1C2EA0956E}" destId="{60C09E68-726C-44A2-85B9-78BCFFCBC72B}" srcOrd="0" destOrd="0" presId="urn:microsoft.com/office/officeart/2005/8/layout/cycle2"/>
    <dgm:cxn modelId="{1866E3B1-B4EE-465F-BD67-7ACD98F2F0D9}" srcId="{4E697946-F303-4E99-860D-BD1CAA2E2A48}" destId="{8A4AA60C-F6E2-46A6-BDFD-29F4419C4C62}" srcOrd="3" destOrd="0" parTransId="{E2FA72B8-3AC7-4B62-86FD-7F7DD8236121}" sibTransId="{580D0D42-10C9-4BD7-BD32-8C1C2EA0956E}"/>
    <dgm:cxn modelId="{92211399-7CF0-4180-B8C1-8A25189A73DB}" srcId="{4E697946-F303-4E99-860D-BD1CAA2E2A48}" destId="{8FE2D1C2-80F2-434C-BDEB-566BFF755DD9}" srcOrd="0" destOrd="0" parTransId="{233D25CC-86C5-4452-9015-5DA45325E444}" sibTransId="{7E2DA6E7-6E67-42BC-B181-FCFCF34E04F3}"/>
    <dgm:cxn modelId="{124CDA02-41FD-485D-A88C-B9CE51B06117}" type="presOf" srcId="{8FE2D1C2-80F2-434C-BDEB-566BFF755DD9}" destId="{FE13D027-C569-4001-9B2C-506FA42EB5A0}" srcOrd="0" destOrd="0" presId="urn:microsoft.com/office/officeart/2005/8/layout/cycle2"/>
    <dgm:cxn modelId="{6E84944A-3AB0-4F25-9E4F-5A4DCE8060DB}" type="presOf" srcId="{D405082C-036D-42EA-B132-B523F07199C0}" destId="{9EDE2146-52DC-4ABB-96D2-046CAEAA8740}" srcOrd="1" destOrd="0" presId="urn:microsoft.com/office/officeart/2005/8/layout/cycle2"/>
    <dgm:cxn modelId="{2A04B395-998F-4D06-A5DE-D0EE03E1D51D}" srcId="{4E697946-F303-4E99-860D-BD1CAA2E2A48}" destId="{36480D1D-9867-4967-A7FF-455161A1BB61}" srcOrd="4" destOrd="0" parTransId="{5BCBA6D9-C55A-41A2-82C6-B1E0CCEAED75}" sibTransId="{A0D900FB-324E-4990-9974-D33E79C7AB43}"/>
    <dgm:cxn modelId="{F4CCCE75-802B-40BD-8161-B565A1FF2F03}" type="presOf" srcId="{A61185F8-2BAB-4118-9319-B45367578833}" destId="{733A7004-258C-4211-901F-3AD11F25FEB0}" srcOrd="0" destOrd="0" presId="urn:microsoft.com/office/officeart/2005/8/layout/cycle2"/>
    <dgm:cxn modelId="{2BF7A18E-02FE-47B7-9CCC-A09F6FFE768D}" type="presOf" srcId="{7E2DA6E7-6E67-42BC-B181-FCFCF34E04F3}" destId="{1D359033-C8DC-46D4-8A21-978C7B899044}" srcOrd="0" destOrd="0" presId="urn:microsoft.com/office/officeart/2005/8/layout/cycle2"/>
    <dgm:cxn modelId="{B052BB48-26A2-468A-A25E-B454AF124DC4}" srcId="{4E697946-F303-4E99-860D-BD1CAA2E2A48}" destId="{1B7AC04A-C9B5-4269-8010-B3CE05D0BCC4}" srcOrd="1" destOrd="0" parTransId="{541582BE-6300-475C-971D-84653BF6014D}" sibTransId="{D8F54131-0216-45B5-82AF-4882684BDB9A}"/>
    <dgm:cxn modelId="{5A619EAC-95EC-43D5-A083-A7485E548AF5}" type="presOf" srcId="{36480D1D-9867-4967-A7FF-455161A1BB61}" destId="{06917860-C580-424B-A113-B7CD600FD1DC}" srcOrd="0" destOrd="0" presId="urn:microsoft.com/office/officeart/2005/8/layout/cycle2"/>
    <dgm:cxn modelId="{C0796861-2C1B-448E-B035-43F83586CA27}" type="presOf" srcId="{A0D900FB-324E-4990-9974-D33E79C7AB43}" destId="{D9796D18-4207-44F0-B819-407B70FF18FE}" srcOrd="1" destOrd="0" presId="urn:microsoft.com/office/officeart/2005/8/layout/cycle2"/>
    <dgm:cxn modelId="{6F4C3162-0FF3-4806-BBA6-25FAF79A2436}" type="presParOf" srcId="{25A30C75-6D9A-491B-B79B-75C698EFCF4E}" destId="{FE13D027-C569-4001-9B2C-506FA42EB5A0}" srcOrd="0" destOrd="0" presId="urn:microsoft.com/office/officeart/2005/8/layout/cycle2"/>
    <dgm:cxn modelId="{B27CBD35-A375-49F7-B5A7-C58B7F2F12D5}" type="presParOf" srcId="{25A30C75-6D9A-491B-B79B-75C698EFCF4E}" destId="{1D359033-C8DC-46D4-8A21-978C7B899044}" srcOrd="1" destOrd="0" presId="urn:microsoft.com/office/officeart/2005/8/layout/cycle2"/>
    <dgm:cxn modelId="{DBD690DC-CBEB-4659-87CA-545CE79E6A7A}" type="presParOf" srcId="{1D359033-C8DC-46D4-8A21-978C7B899044}" destId="{F237CB14-7B83-428C-B631-A1D73ED12477}" srcOrd="0" destOrd="0" presId="urn:microsoft.com/office/officeart/2005/8/layout/cycle2"/>
    <dgm:cxn modelId="{7B2DD399-3414-46CD-97A6-1DF6DD56BA29}" type="presParOf" srcId="{25A30C75-6D9A-491B-B79B-75C698EFCF4E}" destId="{7EA5D38A-DA1C-48AE-86C9-4AC917F89ECD}" srcOrd="2" destOrd="0" presId="urn:microsoft.com/office/officeart/2005/8/layout/cycle2"/>
    <dgm:cxn modelId="{76B12E01-9A12-41C5-B199-6263830D0EFA}" type="presParOf" srcId="{25A30C75-6D9A-491B-B79B-75C698EFCF4E}" destId="{FAD533EC-9E56-444D-AC8B-647192D664A7}" srcOrd="3" destOrd="0" presId="urn:microsoft.com/office/officeart/2005/8/layout/cycle2"/>
    <dgm:cxn modelId="{BAFBE9F8-51A6-4EA9-86FD-B1EE5DB69EBA}" type="presParOf" srcId="{FAD533EC-9E56-444D-AC8B-647192D664A7}" destId="{D26261B8-6E76-4649-B3D0-8DE56E7E49D5}" srcOrd="0" destOrd="0" presId="urn:microsoft.com/office/officeart/2005/8/layout/cycle2"/>
    <dgm:cxn modelId="{56E9FFC1-906F-4214-8DB8-17EA4FB9BD27}" type="presParOf" srcId="{25A30C75-6D9A-491B-B79B-75C698EFCF4E}" destId="{733A7004-258C-4211-901F-3AD11F25FEB0}" srcOrd="4" destOrd="0" presId="urn:microsoft.com/office/officeart/2005/8/layout/cycle2"/>
    <dgm:cxn modelId="{69E96D15-6E05-4BA5-892C-27ECE2844849}" type="presParOf" srcId="{25A30C75-6D9A-491B-B79B-75C698EFCF4E}" destId="{C8E86CDA-7822-445C-A6F0-1DA3502BEC01}" srcOrd="5" destOrd="0" presId="urn:microsoft.com/office/officeart/2005/8/layout/cycle2"/>
    <dgm:cxn modelId="{CEF0D4A1-AF6A-4BAF-A6E4-0DCE8931E14A}" type="presParOf" srcId="{C8E86CDA-7822-445C-A6F0-1DA3502BEC01}" destId="{9EDE2146-52DC-4ABB-96D2-046CAEAA8740}" srcOrd="0" destOrd="0" presId="urn:microsoft.com/office/officeart/2005/8/layout/cycle2"/>
    <dgm:cxn modelId="{16B0274E-D5FC-4941-8EA3-61067FBBA7C0}" type="presParOf" srcId="{25A30C75-6D9A-491B-B79B-75C698EFCF4E}" destId="{2C5D21BD-E946-4041-A32E-404D93F6F918}" srcOrd="6" destOrd="0" presId="urn:microsoft.com/office/officeart/2005/8/layout/cycle2"/>
    <dgm:cxn modelId="{E93E3A96-6754-4955-AA6D-1B65AB1B8811}" type="presParOf" srcId="{25A30C75-6D9A-491B-B79B-75C698EFCF4E}" destId="{60C09E68-726C-44A2-85B9-78BCFFCBC72B}" srcOrd="7" destOrd="0" presId="urn:microsoft.com/office/officeart/2005/8/layout/cycle2"/>
    <dgm:cxn modelId="{5E36670A-FD09-446E-A58A-64AFCC3C780F}" type="presParOf" srcId="{60C09E68-726C-44A2-85B9-78BCFFCBC72B}" destId="{CA2A925B-0F92-4BC5-878A-E4E2EAD54BB0}" srcOrd="0" destOrd="0" presId="urn:microsoft.com/office/officeart/2005/8/layout/cycle2"/>
    <dgm:cxn modelId="{2C9A4E2B-9083-43BA-A8E6-217FEF7CF621}" type="presParOf" srcId="{25A30C75-6D9A-491B-B79B-75C698EFCF4E}" destId="{06917860-C580-424B-A113-B7CD600FD1DC}" srcOrd="8" destOrd="0" presId="urn:microsoft.com/office/officeart/2005/8/layout/cycle2"/>
    <dgm:cxn modelId="{DDA4FB69-4264-4BAB-846D-C2C4D37746DE}" type="presParOf" srcId="{25A30C75-6D9A-491B-B79B-75C698EFCF4E}" destId="{FA1A01A6-7FCB-4CBA-AA83-51D897D85F9E}" srcOrd="9" destOrd="0" presId="urn:microsoft.com/office/officeart/2005/8/layout/cycle2"/>
    <dgm:cxn modelId="{58CC70FD-C1DA-431E-9A1A-68F14CC5A143}" type="presParOf" srcId="{FA1A01A6-7FCB-4CBA-AA83-51D897D85F9E}" destId="{D9796D18-4207-44F0-B819-407B70FF18FE}"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13D027-C569-4001-9B2C-506FA42EB5A0}">
      <dsp:nvSpPr>
        <dsp:cNvPr id="0" name=""/>
        <dsp:cNvSpPr/>
      </dsp:nvSpPr>
      <dsp:spPr>
        <a:xfrm>
          <a:off x="2199799" y="362"/>
          <a:ext cx="1107967" cy="110796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CN" altLang="en-US" sz="2800" kern="1200" dirty="0" smtClean="0"/>
            <a:t>课前</a:t>
          </a:r>
          <a:endParaRPr lang="zh-CN" altLang="en-US" sz="2800" kern="1200" dirty="0"/>
        </a:p>
      </dsp:txBody>
      <dsp:txXfrm>
        <a:off x="2362057" y="162620"/>
        <a:ext cx="783451" cy="783451"/>
      </dsp:txXfrm>
    </dsp:sp>
    <dsp:sp modelId="{1D359033-C8DC-46D4-8A21-978C7B899044}">
      <dsp:nvSpPr>
        <dsp:cNvPr id="0" name=""/>
        <dsp:cNvSpPr/>
      </dsp:nvSpPr>
      <dsp:spPr>
        <a:xfrm rot="2160000">
          <a:off x="3272987" y="851953"/>
          <a:ext cx="295519" cy="373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a:off x="3281453" y="900686"/>
        <a:ext cx="206863" cy="224363"/>
      </dsp:txXfrm>
    </dsp:sp>
    <dsp:sp modelId="{7EA5D38A-DA1C-48AE-86C9-4AC917F89ECD}">
      <dsp:nvSpPr>
        <dsp:cNvPr id="0" name=""/>
        <dsp:cNvSpPr/>
      </dsp:nvSpPr>
      <dsp:spPr>
        <a:xfrm>
          <a:off x="3547258" y="979348"/>
          <a:ext cx="1107967" cy="110796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CN" altLang="en-US" sz="2800" kern="1200" dirty="0" smtClean="0"/>
            <a:t>课中</a:t>
          </a:r>
          <a:endParaRPr lang="zh-CN" altLang="en-US" sz="2800" kern="1200" dirty="0"/>
        </a:p>
      </dsp:txBody>
      <dsp:txXfrm>
        <a:off x="3709516" y="1141606"/>
        <a:ext cx="783451" cy="783451"/>
      </dsp:txXfrm>
    </dsp:sp>
    <dsp:sp modelId="{FAD533EC-9E56-444D-AC8B-647192D664A7}">
      <dsp:nvSpPr>
        <dsp:cNvPr id="0" name=""/>
        <dsp:cNvSpPr/>
      </dsp:nvSpPr>
      <dsp:spPr>
        <a:xfrm rot="6480000">
          <a:off x="3698725" y="2130425"/>
          <a:ext cx="295519" cy="373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rot="10800000">
        <a:off x="3756751" y="2163055"/>
        <a:ext cx="206863" cy="224363"/>
      </dsp:txXfrm>
    </dsp:sp>
    <dsp:sp modelId="{733A7004-258C-4211-901F-3AD11F25FEB0}">
      <dsp:nvSpPr>
        <dsp:cNvPr id="0" name=""/>
        <dsp:cNvSpPr/>
      </dsp:nvSpPr>
      <dsp:spPr>
        <a:xfrm>
          <a:off x="3032575" y="2563382"/>
          <a:ext cx="1107967" cy="110796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CN" altLang="en-US" sz="2800" kern="1200" dirty="0" smtClean="0"/>
            <a:t>课后</a:t>
          </a:r>
          <a:endParaRPr lang="zh-CN" altLang="en-US" sz="2800" kern="1200" dirty="0"/>
        </a:p>
      </dsp:txBody>
      <dsp:txXfrm>
        <a:off x="3194833" y="2725640"/>
        <a:ext cx="783451" cy="783451"/>
      </dsp:txXfrm>
    </dsp:sp>
    <dsp:sp modelId="{C8E86CDA-7822-445C-A6F0-1DA3502BEC01}">
      <dsp:nvSpPr>
        <dsp:cNvPr id="0" name=""/>
        <dsp:cNvSpPr/>
      </dsp:nvSpPr>
      <dsp:spPr>
        <a:xfrm rot="10800000">
          <a:off x="2614387" y="2930396"/>
          <a:ext cx="295519" cy="373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rot="10800000">
        <a:off x="2703043" y="3005184"/>
        <a:ext cx="206863" cy="224363"/>
      </dsp:txXfrm>
    </dsp:sp>
    <dsp:sp modelId="{2C5D21BD-E946-4041-A32E-404D93F6F918}">
      <dsp:nvSpPr>
        <dsp:cNvPr id="0" name=""/>
        <dsp:cNvSpPr/>
      </dsp:nvSpPr>
      <dsp:spPr>
        <a:xfrm>
          <a:off x="1367024" y="2563382"/>
          <a:ext cx="1107967" cy="110796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CN" altLang="en-US" sz="2800" kern="1200" dirty="0" smtClean="0"/>
            <a:t>考前</a:t>
          </a:r>
          <a:endParaRPr lang="zh-CN" altLang="en-US" sz="2800" kern="1200" dirty="0"/>
        </a:p>
      </dsp:txBody>
      <dsp:txXfrm>
        <a:off x="1529282" y="2725640"/>
        <a:ext cx="783451" cy="783451"/>
      </dsp:txXfrm>
    </dsp:sp>
    <dsp:sp modelId="{60C09E68-726C-44A2-85B9-78BCFFCBC72B}">
      <dsp:nvSpPr>
        <dsp:cNvPr id="0" name=""/>
        <dsp:cNvSpPr/>
      </dsp:nvSpPr>
      <dsp:spPr>
        <a:xfrm rot="15120000">
          <a:off x="1518491" y="2146334"/>
          <a:ext cx="295519" cy="373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rot="10800000">
        <a:off x="1576517" y="2263280"/>
        <a:ext cx="206863" cy="224363"/>
      </dsp:txXfrm>
    </dsp:sp>
    <dsp:sp modelId="{06917860-C580-424B-A113-B7CD600FD1DC}">
      <dsp:nvSpPr>
        <dsp:cNvPr id="0" name=""/>
        <dsp:cNvSpPr/>
      </dsp:nvSpPr>
      <dsp:spPr>
        <a:xfrm>
          <a:off x="852340" y="979348"/>
          <a:ext cx="1107967" cy="1107967"/>
        </a:xfrm>
        <a:prstGeom prst="ellipse">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zh-CN" altLang="en-US" sz="2800" kern="1200" dirty="0" smtClean="0"/>
            <a:t>考后</a:t>
          </a:r>
          <a:endParaRPr lang="zh-CN" altLang="en-US" sz="2800" kern="1200" dirty="0"/>
        </a:p>
      </dsp:txBody>
      <dsp:txXfrm>
        <a:off x="1014598" y="1141606"/>
        <a:ext cx="783451" cy="783451"/>
      </dsp:txXfrm>
    </dsp:sp>
    <dsp:sp modelId="{FA1A01A6-7FCB-4CBA-AA83-51D897D85F9E}">
      <dsp:nvSpPr>
        <dsp:cNvPr id="0" name=""/>
        <dsp:cNvSpPr/>
      </dsp:nvSpPr>
      <dsp:spPr>
        <a:xfrm rot="19440000">
          <a:off x="1925527" y="861785"/>
          <a:ext cx="295519" cy="37393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zh-CN" altLang="en-US" sz="1700" kern="1200"/>
        </a:p>
      </dsp:txBody>
      <dsp:txXfrm>
        <a:off x="1933993" y="962628"/>
        <a:ext cx="206863" cy="224363"/>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C7113E-7DF5-4F20-A330-51A26A3A983E}" type="datetimeFigureOut">
              <a:rPr lang="zh-CN" altLang="en-US" smtClean="0"/>
              <a:t>2019/1/23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2B00F2-790A-4450-8A1A-089174621E29}" type="slidenum">
              <a:rPr lang="zh-CN" altLang="en-US" smtClean="0"/>
              <a:t>‹#›</a:t>
            </a:fld>
            <a:endParaRPr lang="zh-CN" altLang="en-US"/>
          </a:p>
        </p:txBody>
      </p:sp>
    </p:spTree>
    <p:extLst>
      <p:ext uri="{BB962C8B-B14F-4D97-AF65-F5344CB8AC3E}">
        <p14:creationId xmlns:p14="http://schemas.microsoft.com/office/powerpoint/2010/main" val="898276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a:t>
            </a:fld>
            <a:endParaRPr lang="zh-CN" altLang="en-US"/>
          </a:p>
        </p:txBody>
      </p:sp>
    </p:spTree>
    <p:extLst>
      <p:ext uri="{BB962C8B-B14F-4D97-AF65-F5344CB8AC3E}">
        <p14:creationId xmlns:p14="http://schemas.microsoft.com/office/powerpoint/2010/main" val="3286024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联想自有教研团队有多年的教学经验，传递教研知识体系，指导产品定义和交互设计；同时还可帮助学校做方案培训和服务支持；</a:t>
            </a:r>
            <a:endParaRPr lang="en-US" altLang="zh-CN" dirty="0" smtClean="0"/>
          </a:p>
          <a:p>
            <a:r>
              <a:rPr lang="zh-CN" altLang="en-US" dirty="0" smtClean="0"/>
              <a:t>联想与教育大数据应用技术国家工程实验室共同成立联想智能教育研究中心</a:t>
            </a:r>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13</a:t>
            </a:fld>
            <a:endParaRPr lang="zh-CN" altLang="en-US"/>
          </a:p>
        </p:txBody>
      </p:sp>
    </p:spTree>
    <p:extLst>
      <p:ext uri="{BB962C8B-B14F-4D97-AF65-F5344CB8AC3E}">
        <p14:creationId xmlns:p14="http://schemas.microsoft.com/office/powerpoint/2010/main" val="1078634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设备的安全管理对智慧校园的建设十分重要，市面上的设备管控平台，是一个大而全的概念，并不能管好校园，需要更多的和业务绑定，才能实现核心管控</a:t>
            </a:r>
          </a:p>
          <a:p>
            <a:r>
              <a:rPr lang="zh-CN" altLang="en-US" dirty="0" smtClean="0"/>
              <a:t>联想智慧课堂设备管控平台对设备的管控是从硬件到软件内核级管控</a:t>
            </a:r>
            <a:endParaRPr lang="en-US" altLang="zh-CN" dirty="0" smtClean="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CN" altLang="en-US" dirty="0" smtClean="0"/>
              <a:t>定制适合教育产品的</a:t>
            </a:r>
            <a:r>
              <a:rPr lang="en-US" altLang="zh-CN" dirty="0" smtClean="0"/>
              <a:t>ROM</a:t>
            </a:r>
            <a:r>
              <a:rPr lang="zh-CN" altLang="en-US" dirty="0" smtClean="0"/>
              <a:t>，学校管理员可以自行设定管理策略</a:t>
            </a:r>
            <a:r>
              <a:rPr lang="zh-CN" altLang="en-US" sz="1200" dirty="0" smtClean="0"/>
              <a:t>（如</a:t>
            </a:r>
            <a:r>
              <a:rPr lang="en-US" altLang="zh-CN" sz="1200" dirty="0" smtClean="0"/>
              <a:t>USB</a:t>
            </a:r>
            <a:r>
              <a:rPr lang="zh-CN" altLang="en-US" sz="1200" dirty="0" smtClean="0"/>
              <a:t>禁用，蓝牙禁用，开关机设定）、</a:t>
            </a:r>
            <a:r>
              <a:rPr lang="zh-CN" altLang="en-US" dirty="0" smtClean="0"/>
              <a:t>设置网址白名单，优化配置和删除的便利性，不止浏览器网址管控，应用内内核级管控，规则多达</a:t>
            </a:r>
            <a:r>
              <a:rPr lang="en-US" altLang="zh-CN" dirty="0" smtClean="0"/>
              <a:t>1</a:t>
            </a:r>
            <a:r>
              <a:rPr lang="zh-CN" altLang="en-US" dirty="0" smtClean="0"/>
              <a:t>万条，我们是基于内核的管控，和浏览器无关</a:t>
            </a:r>
            <a:endParaRPr lang="en-US" altLang="zh-CN" dirty="0" smtClean="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CN" altLang="en-US" dirty="0" smtClean="0"/>
              <a:t>应用管控：一般的设备管控平台对应用的应用管控通常是对应用商店上传的管控，学生可能会知道白名单，会改包名，绕过防火墙，普通白名单是不行的，联想设备管控平台会对应用的签名进行</a:t>
            </a:r>
            <a:r>
              <a:rPr lang="en-US" altLang="zh-CN" dirty="0" smtClean="0"/>
              <a:t>MD5</a:t>
            </a:r>
            <a:r>
              <a:rPr lang="zh-CN" altLang="en-US" dirty="0" smtClean="0"/>
              <a:t>验证</a:t>
            </a:r>
            <a:r>
              <a:rPr lang="en-US" altLang="zh-CN" dirty="0" smtClean="0"/>
              <a:t>【</a:t>
            </a:r>
            <a:r>
              <a:rPr lang="zh-CN" altLang="en-US" dirty="0" smtClean="0"/>
              <a:t>智慧教育</a:t>
            </a:r>
            <a:r>
              <a:rPr lang="en-US" altLang="zh-CN" dirty="0" smtClean="0"/>
              <a:t>1.0</a:t>
            </a:r>
            <a:r>
              <a:rPr lang="zh-CN" altLang="en-US" dirty="0" smtClean="0"/>
              <a:t>方案不包含此功能</a:t>
            </a:r>
            <a:r>
              <a:rPr lang="en-US" altLang="zh-CN" dirty="0" smtClean="0"/>
              <a: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CN" altLang="en-US" dirty="0" smtClean="0"/>
              <a:t>设备行为管控：</a:t>
            </a: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smtClean="0"/>
              <a:t>校园管控宜疏不宜堵，教师去监控，没法保证堵住所有入口，学生的创造力是无穷的，更多是监控，留痕，联想设备管控平台会把学生的设备行为全部记录，做深刻的数据分析预警；如长时间不登录（可能被刷机），使用一个软件超长时间（可能长时间看小说）</a:t>
            </a:r>
          </a:p>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14</a:t>
            </a:fld>
            <a:endParaRPr lang="zh-CN" altLang="en-US"/>
          </a:p>
        </p:txBody>
      </p:sp>
    </p:spTree>
    <p:extLst>
      <p:ext uri="{BB962C8B-B14F-4D97-AF65-F5344CB8AC3E}">
        <p14:creationId xmlns:p14="http://schemas.microsoft.com/office/powerpoint/2010/main" val="1594788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smtClean="0"/>
              <a:t>老师们都知道，卷面上老师反馈的痕迹对学生很重要，联想智能阅卷可以在不改变老师纸笔授课环境情况下，通过高速扫描仪扫描传统判卷痕迹试卷，识别题目区域，自动合分（开发中），做多维度的成绩统计，老师可以通过</a:t>
            </a:r>
            <a:r>
              <a:rPr lang="en-US" altLang="zh-CN" dirty="0" smtClean="0"/>
              <a:t>web</a:t>
            </a:r>
            <a:r>
              <a:rPr lang="zh-CN" altLang="en-US" dirty="0" smtClean="0"/>
              <a:t>端或移动端，查看一分三率（开发中），进步最大同学，退步最大同学。同时错题自动剪切到错题本，老师可以筛选查看不同错误率的错题。勾选错题组卷打印。</a:t>
            </a:r>
          </a:p>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15</a:t>
            </a:fld>
            <a:endParaRPr lang="zh-CN" altLang="en-US"/>
          </a:p>
        </p:txBody>
      </p:sp>
    </p:spTree>
    <p:extLst>
      <p:ext uri="{BB962C8B-B14F-4D97-AF65-F5344CB8AC3E}">
        <p14:creationId xmlns:p14="http://schemas.microsoft.com/office/powerpoint/2010/main" val="30736985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smtClean="0">
                <a:solidFill>
                  <a:schemeClr val="tx1"/>
                </a:solidFill>
                <a:effectLst/>
                <a:latin typeface="+mn-lt"/>
                <a:ea typeface="+mn-ea"/>
                <a:cs typeface="+mn-cs"/>
              </a:rPr>
              <a:t>用户体验研究与创新设计：</a:t>
            </a:r>
          </a:p>
          <a:p>
            <a:pPr marL="228600" lvl="0" indent="-228600">
              <a:buAutoNum type="arabicPeriod"/>
            </a:pPr>
            <a:r>
              <a:rPr lang="zh-CN" altLang="zh-CN" sz="1200" kern="1200" dirty="0" smtClean="0">
                <a:solidFill>
                  <a:schemeClr val="tx1"/>
                </a:solidFill>
                <a:effectLst/>
                <a:latin typeface="+mn-lt"/>
                <a:ea typeface="+mn-ea"/>
                <a:cs typeface="+mn-cs"/>
              </a:rPr>
              <a:t>各相关专业背景的人才构成的专业团队</a:t>
            </a:r>
            <a:endParaRPr lang="en-US" altLang="zh-CN" sz="1200" kern="1200" dirty="0" smtClean="0">
              <a:solidFill>
                <a:schemeClr val="tx1"/>
              </a:solidFill>
              <a:effectLst/>
              <a:latin typeface="+mn-lt"/>
              <a:ea typeface="+mn-ea"/>
              <a:cs typeface="+mn-cs"/>
            </a:endParaRPr>
          </a:p>
          <a:p>
            <a:pPr lvl="0"/>
            <a:r>
              <a:rPr lang="en-US" altLang="zh-CN" sz="1200" kern="1200" dirty="0" smtClean="0">
                <a:solidFill>
                  <a:schemeClr val="tx1"/>
                </a:solidFill>
                <a:effectLst/>
                <a:latin typeface="+mn-lt"/>
                <a:ea typeface="+mn-ea"/>
                <a:cs typeface="+mn-cs"/>
              </a:rPr>
              <a:t>2. </a:t>
            </a:r>
            <a:r>
              <a:rPr lang="zh-CN" altLang="zh-CN" sz="1200" kern="1200" dirty="0" smtClean="0">
                <a:solidFill>
                  <a:schemeClr val="tx1"/>
                </a:solidFill>
                <a:effectLst/>
                <a:latin typeface="+mn-lt"/>
                <a:ea typeface="+mn-ea"/>
                <a:cs typeface="+mn-cs"/>
              </a:rPr>
              <a:t>丰富的方法流程积累为产品研发各阶段提供专业支持和保障</a:t>
            </a:r>
          </a:p>
          <a:p>
            <a:pPr lvl="0"/>
            <a:r>
              <a:rPr lang="en-US" altLang="zh-CN" sz="1200" kern="1200" dirty="0" smtClean="0">
                <a:solidFill>
                  <a:schemeClr val="tx1"/>
                </a:solidFill>
                <a:effectLst/>
                <a:latin typeface="+mn-lt"/>
                <a:ea typeface="+mn-ea"/>
                <a:cs typeface="+mn-cs"/>
              </a:rPr>
              <a:t>3. </a:t>
            </a:r>
            <a:r>
              <a:rPr lang="zh-CN" altLang="zh-CN" sz="1200" kern="1200" dirty="0" smtClean="0">
                <a:solidFill>
                  <a:schemeClr val="tx1"/>
                </a:solidFill>
                <a:effectLst/>
                <a:latin typeface="+mn-lt"/>
                <a:ea typeface="+mn-ea"/>
                <a:cs typeface="+mn-cs"/>
              </a:rPr>
              <a:t>各种行业</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企业标准、设计规范的建立保证产品的体验</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设计品质</a:t>
            </a:r>
            <a:endParaRPr lang="en-US" altLang="zh-CN"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smtClean="0">
                <a:solidFill>
                  <a:schemeClr val="tx1"/>
                </a:solidFill>
                <a:effectLst/>
                <a:latin typeface="+mn-lt"/>
                <a:ea typeface="+mn-ea"/>
                <a:cs typeface="+mn-cs"/>
              </a:rPr>
              <a:t>4.</a:t>
            </a:r>
            <a:r>
              <a:rPr lang="zh-CN" altLang="zh-CN" sz="1200" kern="1200" dirty="0" smtClean="0">
                <a:solidFill>
                  <a:schemeClr val="tx1"/>
                </a:solidFill>
                <a:effectLst/>
                <a:latin typeface="+mn-lt"/>
                <a:ea typeface="+mn-ea"/>
                <a:cs typeface="+mn-cs"/>
              </a:rPr>
              <a:t>丰富的项目支持经历以及</a:t>
            </a:r>
            <a:r>
              <a:rPr lang="zh-CN" altLang="zh-CN" sz="1200" kern="1200" smtClean="0">
                <a:solidFill>
                  <a:schemeClr val="tx1"/>
                </a:solidFill>
                <a:effectLst/>
                <a:latin typeface="+mn-lt"/>
                <a:ea typeface="+mn-ea"/>
                <a:cs typeface="+mn-cs"/>
              </a:rPr>
              <a:t>荣誉成果</a:t>
            </a:r>
            <a:endParaRPr lang="zh-CN" altLang="zh-CN" sz="1200" kern="1200" dirty="0" smtClean="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B02B00F2-790A-4450-8A1A-089174621E29}" type="slidenum">
              <a:rPr lang="zh-CN" altLang="en-US" smtClean="0"/>
              <a:t>16</a:t>
            </a:fld>
            <a:endParaRPr lang="zh-CN" altLang="en-US"/>
          </a:p>
        </p:txBody>
      </p:sp>
    </p:spTree>
    <p:extLst>
      <p:ext uri="{BB962C8B-B14F-4D97-AF65-F5344CB8AC3E}">
        <p14:creationId xmlns:p14="http://schemas.microsoft.com/office/powerpoint/2010/main" val="39200993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17</a:t>
            </a:fld>
            <a:endParaRPr lang="zh-CN" altLang="en-US"/>
          </a:p>
        </p:txBody>
      </p:sp>
    </p:spTree>
    <p:extLst>
      <p:ext uri="{BB962C8B-B14F-4D97-AF65-F5344CB8AC3E}">
        <p14:creationId xmlns:p14="http://schemas.microsoft.com/office/powerpoint/2010/main" val="2105067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强调技术， 人工智能。</a:t>
            </a:r>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18</a:t>
            </a:fld>
            <a:endParaRPr lang="zh-CN" altLang="en-US"/>
          </a:p>
        </p:txBody>
      </p:sp>
    </p:spTree>
    <p:extLst>
      <p:ext uri="{BB962C8B-B14F-4D97-AF65-F5344CB8AC3E}">
        <p14:creationId xmlns:p14="http://schemas.microsoft.com/office/powerpoint/2010/main" val="3330445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20</a:t>
            </a:fld>
            <a:endParaRPr lang="zh-CN" altLang="en-US"/>
          </a:p>
        </p:txBody>
      </p:sp>
    </p:spTree>
    <p:extLst>
      <p:ext uri="{BB962C8B-B14F-4D97-AF65-F5344CB8AC3E}">
        <p14:creationId xmlns:p14="http://schemas.microsoft.com/office/powerpoint/2010/main" val="541681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21</a:t>
            </a:fld>
            <a:endParaRPr lang="zh-CN" altLang="en-US"/>
          </a:p>
        </p:txBody>
      </p:sp>
    </p:spTree>
    <p:extLst>
      <p:ext uri="{BB962C8B-B14F-4D97-AF65-F5344CB8AC3E}">
        <p14:creationId xmlns:p14="http://schemas.microsoft.com/office/powerpoint/2010/main" val="24385768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lvl="0" algn="r" eaLnBrk="1" hangingPunct="1">
              <a:buChar char="•"/>
            </a:pPr>
            <a:fld id="{9A0DB2DC-4C9A-4742-B13C-FB6460FD3503}" type="slidenum">
              <a:rPr lang="zh-CN" altLang="en-US" sz="1200" dirty="0"/>
              <a:t>22</a:t>
            </a:fld>
            <a:endParaRPr lang="zh-CN" altLang="en-US" sz="1200" dirty="0"/>
          </a:p>
        </p:txBody>
      </p:sp>
    </p:spTree>
    <p:extLst>
      <p:ext uri="{BB962C8B-B14F-4D97-AF65-F5344CB8AC3E}">
        <p14:creationId xmlns:p14="http://schemas.microsoft.com/office/powerpoint/2010/main" val="10193408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23</a:t>
            </a:fld>
            <a:endParaRPr lang="zh-CN" altLang="en-US"/>
          </a:p>
        </p:txBody>
      </p:sp>
    </p:spTree>
    <p:extLst>
      <p:ext uri="{BB962C8B-B14F-4D97-AF65-F5344CB8AC3E}">
        <p14:creationId xmlns:p14="http://schemas.microsoft.com/office/powerpoint/2010/main" val="4231042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3</a:t>
            </a:fld>
            <a:endParaRPr lang="zh-CN" altLang="en-US"/>
          </a:p>
        </p:txBody>
      </p:sp>
    </p:spTree>
    <p:extLst>
      <p:ext uri="{BB962C8B-B14F-4D97-AF65-F5344CB8AC3E}">
        <p14:creationId xmlns:p14="http://schemas.microsoft.com/office/powerpoint/2010/main" val="1379102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smtClean="0">
                <a:solidFill>
                  <a:schemeClr val="tx1"/>
                </a:solidFill>
                <a:effectLst/>
                <a:latin typeface="+mn-lt"/>
                <a:ea typeface="+mn-ea"/>
                <a:cs typeface="+mn-cs"/>
              </a:rPr>
              <a:t>教育信息化</a:t>
            </a:r>
            <a:r>
              <a:rPr lang="en-US" altLang="zh-CN" sz="1200" kern="1200" dirty="0" smtClean="0">
                <a:solidFill>
                  <a:schemeClr val="tx1"/>
                </a:solidFill>
                <a:effectLst/>
                <a:latin typeface="+mn-lt"/>
                <a:ea typeface="+mn-ea"/>
                <a:cs typeface="+mn-cs"/>
              </a:rPr>
              <a:t> 1.0 </a:t>
            </a:r>
            <a:r>
              <a:rPr lang="zh-CN" altLang="zh-CN" sz="1200" kern="1200" dirty="0" smtClean="0">
                <a:solidFill>
                  <a:schemeClr val="tx1"/>
                </a:solidFill>
                <a:effectLst/>
                <a:latin typeface="+mn-lt"/>
                <a:ea typeface="+mn-ea"/>
                <a:cs typeface="+mn-cs"/>
              </a:rPr>
              <a:t>时代，以“三通两平台”为核心 </a:t>
            </a:r>
          </a:p>
          <a:p>
            <a:r>
              <a:rPr lang="zh-CN" altLang="zh-CN" sz="1200" kern="1200" dirty="0" smtClean="0">
                <a:solidFill>
                  <a:schemeClr val="tx1"/>
                </a:solidFill>
                <a:effectLst/>
                <a:latin typeface="+mn-lt"/>
                <a:ea typeface="+mn-ea"/>
                <a:cs typeface="+mn-cs"/>
              </a:rPr>
              <a:t>教育信息化</a:t>
            </a:r>
            <a:r>
              <a:rPr lang="en-US" altLang="zh-CN" sz="1200" kern="1200" dirty="0" smtClean="0">
                <a:solidFill>
                  <a:schemeClr val="tx1"/>
                </a:solidFill>
                <a:effectLst/>
                <a:latin typeface="+mn-lt"/>
                <a:ea typeface="+mn-ea"/>
                <a:cs typeface="+mn-cs"/>
              </a:rPr>
              <a:t>2.0</a:t>
            </a:r>
            <a:r>
              <a:rPr lang="zh-CN" altLang="zh-CN" sz="1200" kern="1200" dirty="0" smtClean="0">
                <a:solidFill>
                  <a:schemeClr val="tx1"/>
                </a:solidFill>
                <a:effectLst/>
                <a:latin typeface="+mn-lt"/>
                <a:ea typeface="+mn-ea"/>
                <a:cs typeface="+mn-cs"/>
              </a:rPr>
              <a:t>以“三全两高一大”为目标，构建智慧教育生态，定位在“融合创新，智能引领”上。教育信息化</a:t>
            </a:r>
            <a:r>
              <a:rPr lang="en-US" altLang="zh-CN" sz="1200" kern="1200" dirty="0" smtClean="0">
                <a:solidFill>
                  <a:schemeClr val="tx1"/>
                </a:solidFill>
                <a:effectLst/>
                <a:latin typeface="+mn-lt"/>
                <a:ea typeface="+mn-ea"/>
                <a:cs typeface="+mn-cs"/>
              </a:rPr>
              <a:t>2.0</a:t>
            </a:r>
            <a:r>
              <a:rPr lang="zh-CN" altLang="zh-CN" sz="1200" kern="1200" dirty="0" smtClean="0">
                <a:solidFill>
                  <a:schemeClr val="tx1"/>
                </a:solidFill>
                <a:effectLst/>
                <a:latin typeface="+mn-lt"/>
                <a:ea typeface="+mn-ea"/>
                <a:cs typeface="+mn-cs"/>
              </a:rPr>
              <a:t>”联想清围绕各类计算终端，大数据、人工智能打造的数字化创新场景，成为推动教学内容、教学方法创新的重要手段。</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B00F2-790A-4450-8A1A-089174621E29}"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46994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smtClean="0">
                <a:solidFill>
                  <a:schemeClr val="tx1"/>
                </a:solidFill>
                <a:effectLst/>
                <a:latin typeface="+mn-lt"/>
                <a:ea typeface="+mn-ea"/>
                <a:cs typeface="+mn-cs"/>
              </a:rPr>
              <a:t>三十年来，联想始终倾心根植于教育行业。把成为技术领域最懂教育的人作为我们的追求目标。为此，我们更加深刻的理解教育领域中教与学的痛点问题是什么。联想从教育领域的痛点和切实需求出发，积极建构“硬件、软件、服务”三位一体的整合解决方案。</a:t>
            </a:r>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B00F2-790A-4450-8A1A-089174621E29}"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50744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smtClean="0">
                <a:solidFill>
                  <a:schemeClr val="tx1"/>
                </a:solidFill>
                <a:effectLst/>
                <a:latin typeface="+mn-lt"/>
                <a:ea typeface="+mn-ea"/>
                <a:cs typeface="+mn-cs"/>
              </a:rPr>
              <a:t>解决教育痛点的核心是抅建智能化的课程环境，通过联想智慧教育途径为教与学不断赋能。</a:t>
            </a:r>
          </a:p>
          <a:p>
            <a:r>
              <a:rPr lang="zh-CN" altLang="zh-CN" sz="1200" kern="1200" dirty="0" smtClean="0">
                <a:solidFill>
                  <a:schemeClr val="tx1"/>
                </a:solidFill>
                <a:effectLst/>
                <a:latin typeface="+mn-lt"/>
                <a:ea typeface="+mn-ea"/>
                <a:cs typeface="+mn-cs"/>
              </a:rPr>
              <a:t>主要通过以下四个途径来完成：</a:t>
            </a:r>
          </a:p>
          <a:p>
            <a:r>
              <a:rPr lang="en-US" altLang="zh-CN" sz="1200" kern="1200" dirty="0" smtClean="0">
                <a:solidFill>
                  <a:schemeClr val="tx1"/>
                </a:solidFill>
                <a:effectLst/>
                <a:latin typeface="+mn-lt"/>
                <a:ea typeface="+mn-ea"/>
                <a:cs typeface="+mn-cs"/>
              </a:rPr>
              <a:t>1.</a:t>
            </a:r>
            <a:r>
              <a:rPr lang="zh-CN" altLang="zh-CN" sz="1200" kern="1200" dirty="0" smtClean="0">
                <a:solidFill>
                  <a:schemeClr val="tx1"/>
                </a:solidFill>
                <a:effectLst/>
                <a:latin typeface="+mn-lt"/>
                <a:ea typeface="+mn-ea"/>
                <a:cs typeface="+mn-cs"/>
              </a:rPr>
              <a:t>“大数据分析，高效教与学”</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减负优质问题：基于网络平台支撑的学习评价系统以及学习过程中的大数据分析，及时反馈学生学习的效果，更加有针对性帮助教师提高教学效率，进而促进学生的有效学习。避免作业重复劳动和课堂教学的低效大剂量，切实减轻学生不必要的课业负担</a:t>
            </a:r>
          </a:p>
          <a:p>
            <a:r>
              <a:rPr lang="en-US" altLang="zh-CN" sz="1200" kern="1200" dirty="0" smtClean="0">
                <a:solidFill>
                  <a:schemeClr val="tx1"/>
                </a:solidFill>
                <a:effectLst/>
                <a:latin typeface="+mn-lt"/>
                <a:ea typeface="+mn-ea"/>
                <a:cs typeface="+mn-cs"/>
              </a:rPr>
              <a:t>2.</a:t>
            </a:r>
            <a:r>
              <a:rPr lang="zh-CN" altLang="zh-CN" sz="1200" kern="1200" dirty="0" smtClean="0">
                <a:solidFill>
                  <a:schemeClr val="tx1"/>
                </a:solidFill>
                <a:effectLst/>
                <a:latin typeface="+mn-lt"/>
                <a:ea typeface="+mn-ea"/>
                <a:cs typeface="+mn-cs"/>
              </a:rPr>
              <a:t>“个性化学习，融汇课堂内外”</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因材施教问题：对每个学生学习过程的记录，能够及时发现学生学科学习的特点和障碍，让因材施教有了可能</a:t>
            </a:r>
          </a:p>
          <a:p>
            <a:r>
              <a:rPr lang="en-US" altLang="zh-CN" sz="1200" kern="1200" dirty="0" smtClean="0">
                <a:solidFill>
                  <a:schemeClr val="tx1"/>
                </a:solidFill>
                <a:effectLst/>
                <a:latin typeface="+mn-lt"/>
                <a:ea typeface="+mn-ea"/>
                <a:cs typeface="+mn-cs"/>
              </a:rPr>
              <a:t>3. </a:t>
            </a:r>
            <a:r>
              <a:rPr lang="zh-CN" altLang="zh-CN" sz="1200" kern="1200" dirty="0" smtClean="0">
                <a:solidFill>
                  <a:schemeClr val="tx1"/>
                </a:solidFill>
                <a:effectLst/>
                <a:latin typeface="+mn-lt"/>
                <a:ea typeface="+mn-ea"/>
                <a:cs typeface="+mn-cs"/>
              </a:rPr>
              <a:t>“优质资源共享，促进教育公平”</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教育公平问题：不同学校优秀教育资源配置不均衡，导致教育质量不均衡的问题：通过优质教育资源库以及课堂生成资源的分享，减少教育鸿沟，促进教育公平</a:t>
            </a:r>
          </a:p>
          <a:p>
            <a:r>
              <a:rPr lang="en-US" altLang="zh-CN" sz="1200" kern="1200" dirty="0" smtClean="0">
                <a:solidFill>
                  <a:schemeClr val="tx1"/>
                </a:solidFill>
                <a:effectLst/>
                <a:latin typeface="+mn-lt"/>
                <a:ea typeface="+mn-ea"/>
                <a:cs typeface="+mn-cs"/>
              </a:rPr>
              <a:t>4.</a:t>
            </a:r>
            <a:r>
              <a:rPr lang="zh-CN" altLang="zh-CN" sz="1200" kern="1200" dirty="0" smtClean="0">
                <a:solidFill>
                  <a:schemeClr val="tx1"/>
                </a:solidFill>
                <a:effectLst/>
                <a:latin typeface="+mn-lt"/>
                <a:ea typeface="+mn-ea"/>
                <a:cs typeface="+mn-cs"/>
              </a:rPr>
              <a:t>“提升信息素养，为教育赋能”</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全面发展：给学生留出更多的时间去探索更加意义的事情，为学生的创新素养夯实基础。提升师生的数字胜任力。引领教师由简单的信息化应用向实现自己的教育经验创新性的与信息化深度融合迈进。</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B00F2-790A-4450-8A1A-089174621E29}"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51948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smtClean="0"/>
              <a:t>联想智慧课堂是以大屏为中心的教学生态系统，基本组成是：服务器来构建教育云平台，教室专用路由（高速、工业级），学生专用平板，可触摸式大屏完成课上任务，课下老师使用笔记本完成教学教务任务。针对一些旧校改造，我们也可以提供触屏笔记本投影的方式，或搭配移动授课助手来帮助老师完成智慧课堂</a:t>
            </a:r>
          </a:p>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9</a:t>
            </a:fld>
            <a:endParaRPr lang="zh-CN" altLang="en-US"/>
          </a:p>
        </p:txBody>
      </p:sp>
    </p:spTree>
    <p:extLst>
      <p:ext uri="{BB962C8B-B14F-4D97-AF65-F5344CB8AC3E}">
        <p14:creationId xmlns:p14="http://schemas.microsoft.com/office/powerpoint/2010/main" val="23738587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smtClean="0"/>
              <a:t>联想教育的优势</a:t>
            </a:r>
            <a:endParaRPr lang="en-US" altLang="zh-CN"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smtClean="0"/>
              <a:t>我们有专业的用户研究和开发团队，加上超高的硬件设备市占率，定制高度集成，打通数据，形成数据平台化</a:t>
            </a:r>
            <a:endParaRPr lang="en-US" altLang="zh-CN"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smtClean="0"/>
              <a:t>在教研合作方面，联想与多家师范类大学合作，成立联合实验室</a:t>
            </a:r>
          </a:p>
          <a:p>
            <a:endParaRPr lang="en-US" altLang="zh-CN" dirty="0" smtClean="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10</a:t>
            </a:fld>
            <a:endParaRPr lang="zh-CN" altLang="en-US"/>
          </a:p>
        </p:txBody>
      </p:sp>
    </p:spTree>
    <p:extLst>
      <p:ext uri="{BB962C8B-B14F-4D97-AF65-F5344CB8AC3E}">
        <p14:creationId xmlns:p14="http://schemas.microsoft.com/office/powerpoint/2010/main" val="2504210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smtClean="0"/>
              <a:t>全景图：云</a:t>
            </a:r>
            <a:r>
              <a:rPr lang="en-US" altLang="zh-CN" dirty="0" smtClean="0"/>
              <a:t>+</a:t>
            </a:r>
            <a:r>
              <a:rPr lang="zh-CN" altLang="en-US" dirty="0" smtClean="0"/>
              <a:t>端</a:t>
            </a:r>
            <a:r>
              <a:rPr lang="en-US" altLang="zh-CN" dirty="0" smtClean="0"/>
              <a:t>+</a:t>
            </a:r>
            <a:r>
              <a:rPr lang="zh-CN" altLang="en-US" dirty="0" smtClean="0"/>
              <a:t>资源</a:t>
            </a:r>
            <a:r>
              <a:rPr lang="en-US" altLang="zh-CN" dirty="0" smtClean="0"/>
              <a:t>+</a:t>
            </a:r>
            <a:r>
              <a:rPr lang="zh-CN" altLang="en-US" dirty="0" smtClean="0"/>
              <a:t>服务</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B00F2-790A-4450-8A1A-089174621E29}"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440009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smtClean="0"/>
              <a:t>全景图：云</a:t>
            </a:r>
            <a:r>
              <a:rPr lang="en-US" altLang="zh-CN" dirty="0" smtClean="0"/>
              <a:t>+</a:t>
            </a:r>
            <a:r>
              <a:rPr lang="zh-CN" altLang="en-US" dirty="0" smtClean="0"/>
              <a:t>端</a:t>
            </a:r>
            <a:r>
              <a:rPr lang="en-US" altLang="zh-CN" dirty="0" smtClean="0"/>
              <a:t>+</a:t>
            </a:r>
            <a:r>
              <a:rPr lang="zh-CN" altLang="en-US" dirty="0" smtClean="0"/>
              <a:t>资源</a:t>
            </a:r>
            <a:r>
              <a:rPr lang="en-US" altLang="zh-CN" dirty="0" smtClean="0"/>
              <a:t>+</a:t>
            </a:r>
            <a:r>
              <a:rPr lang="zh-CN" altLang="en-US" dirty="0" smtClean="0"/>
              <a:t>服务</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B00F2-790A-4450-8A1A-089174621E29}"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69160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2019/1/23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130520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C03E376-C5EA-4D13-A599-277857DB71B8}"/>
              </a:ext>
            </a:extLst>
          </p:cNvPr>
          <p:cNvSpPr>
            <a:spLocks noGrp="1"/>
          </p:cNvSpPr>
          <p:nvPr>
            <p:ph type="dt" sz="half" idx="10"/>
          </p:nvPr>
        </p:nvSpPr>
        <p:spPr/>
        <p:txBody>
          <a:bodyPr/>
          <a:lstStyle/>
          <a:p>
            <a:fld id="{A4AC15D9-D2C1-4B9B-9BAB-49DD8B451314}" type="datetimeFigureOut">
              <a:rPr lang="zh-CN" altLang="en-US" smtClean="0"/>
              <a:t>2019/1/23</a:t>
            </a:fld>
            <a:endParaRPr lang="zh-CN" altLang="en-US"/>
          </a:p>
        </p:txBody>
      </p:sp>
      <p:sp>
        <p:nvSpPr>
          <p:cNvPr id="3" name="页脚占位符 2">
            <a:extLst>
              <a:ext uri="{FF2B5EF4-FFF2-40B4-BE49-F238E27FC236}">
                <a16:creationId xmlns:a16="http://schemas.microsoft.com/office/drawing/2014/main" id="{2D8DE9DA-B873-4078-A94A-444A3072415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76D18F4-0646-40D7-90A8-C8FE2C2F3033}"/>
              </a:ext>
            </a:extLst>
          </p:cNvPr>
          <p:cNvSpPr>
            <a:spLocks noGrp="1"/>
          </p:cNvSpPr>
          <p:nvPr>
            <p:ph type="sldNum" sz="quarter" idx="12"/>
          </p:nvPr>
        </p:nvSpPr>
        <p:spPr/>
        <p:txBody>
          <a:bodyPr/>
          <a:lstStyle/>
          <a:p>
            <a:fld id="{4D318ECB-26C4-427C-A42B-1B1987C96E13}" type="slidenum">
              <a:rPr lang="zh-CN" altLang="en-US" smtClean="0"/>
              <a:t>‹#›</a:t>
            </a:fld>
            <a:endParaRPr lang="zh-CN" altLang="en-US"/>
          </a:p>
        </p:txBody>
      </p:sp>
    </p:spTree>
    <p:extLst>
      <p:ext uri="{BB962C8B-B14F-4D97-AF65-F5344CB8AC3E}">
        <p14:creationId xmlns:p14="http://schemas.microsoft.com/office/powerpoint/2010/main" val="1754486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9" name="图片 11" descr="图片 11"/>
          <p:cNvPicPr>
            <a:picLocks noChangeAspect="1"/>
          </p:cNvPicPr>
          <p:nvPr userDrawn="1"/>
        </p:nvPicPr>
        <p:blipFill>
          <a:blip r:embed="rId2"/>
          <a:stretch>
            <a:fillRect/>
          </a:stretch>
        </p:blipFill>
        <p:spPr>
          <a:xfrm>
            <a:off x="685344" y="266701"/>
            <a:ext cx="2049045" cy="194311"/>
          </a:xfrm>
          <a:prstGeom prst="rect">
            <a:avLst/>
          </a:prstGeom>
          <a:ln w="12700">
            <a:miter lim="400000"/>
            <a:headEnd/>
            <a:tailEnd/>
          </a:ln>
        </p:spPr>
      </p:pic>
      <p:sp>
        <p:nvSpPr>
          <p:cNvPr id="10" name="文本框 22"/>
          <p:cNvSpPr txBox="1"/>
          <p:nvPr userDrawn="1"/>
        </p:nvSpPr>
        <p:spPr>
          <a:xfrm>
            <a:off x="378558" y="6224290"/>
            <a:ext cx="3345439" cy="307777"/>
          </a:xfrm>
          <a:prstGeom prst="rect">
            <a:avLst/>
          </a:prstGeom>
          <a:ln w="12700">
            <a:miter lim="400000"/>
          </a:ln>
        </p:spPr>
        <p:txBody>
          <a:bodyPr wrap="none" lIns="45719" rIns="45719">
            <a:spAutoFit/>
          </a:bodyPr>
          <a:lstStyle>
            <a:lvl1pPr>
              <a:defRPr sz="1400">
                <a:solidFill>
                  <a:srgbClr val="939598"/>
                </a:solidFill>
                <a:latin typeface="Arial" panose="020B0604020202020204"/>
                <a:ea typeface="Arial" panose="020B0604020202020204"/>
                <a:cs typeface="Arial" panose="020B0604020202020204"/>
                <a:sym typeface="Arial" panose="020B0604020202020204"/>
              </a:defRPr>
            </a:lvl1pPr>
          </a:lstStyle>
          <a:p>
            <a:r>
              <a:rPr sz="1400"/>
              <a:t>2018 Lenovo Internal. All rights reserved.</a:t>
            </a:r>
          </a:p>
        </p:txBody>
      </p:sp>
      <p:pic>
        <p:nvPicPr>
          <p:cNvPr id="12" name="图片 24" descr="图片 24"/>
          <p:cNvPicPr>
            <a:picLocks noChangeAspect="1"/>
          </p:cNvPicPr>
          <p:nvPr userDrawn="1"/>
        </p:nvPicPr>
        <p:blipFill>
          <a:blip r:embed="rId3"/>
          <a:stretch>
            <a:fillRect/>
          </a:stretch>
        </p:blipFill>
        <p:spPr>
          <a:xfrm>
            <a:off x="-6987" y="-24766"/>
            <a:ext cx="12207880" cy="657226"/>
          </a:xfrm>
          <a:prstGeom prst="rect">
            <a:avLst/>
          </a:prstGeom>
          <a:ln w="12700">
            <a:miter lim="400000"/>
            <a:headEnd/>
            <a:tailEnd/>
          </a:ln>
        </p:spPr>
      </p:pic>
      <p:sp>
        <p:nvSpPr>
          <p:cNvPr id="13" name="矩形 28"/>
          <p:cNvSpPr/>
          <p:nvPr userDrawn="1"/>
        </p:nvSpPr>
        <p:spPr>
          <a:xfrm rot="5400000">
            <a:off x="65463" y="75506"/>
            <a:ext cx="311151" cy="455414"/>
          </a:xfrm>
          <a:prstGeom prst="rect">
            <a:avLst/>
          </a:prstGeom>
          <a:solidFill>
            <a:srgbClr val="FF0000"/>
          </a:solidFill>
          <a:ln w="12700">
            <a:solidFill>
              <a:schemeClr val="accent1"/>
            </a:solidFill>
            <a:miter lim="400000"/>
          </a:ln>
        </p:spPr>
        <p:txBody>
          <a:bodyPr lIns="45719" rIns="45719" anchor="ctr"/>
          <a:lstStyle/>
          <a:p>
            <a:pPr algn="ctr">
              <a:defRPr>
                <a:solidFill>
                  <a:srgbClr val="FFFFFF"/>
                </a:solidFill>
              </a:defRPr>
            </a:pPr>
            <a:endParaRPr sz="1800"/>
          </a:p>
        </p:txBody>
      </p:sp>
      <p:sp>
        <p:nvSpPr>
          <p:cNvPr id="15" name="椭圆 32"/>
          <p:cNvSpPr/>
          <p:nvPr userDrawn="1"/>
        </p:nvSpPr>
        <p:spPr>
          <a:xfrm>
            <a:off x="287729" y="147321"/>
            <a:ext cx="311232" cy="311151"/>
          </a:xfrm>
          <a:prstGeom prst="ellipse">
            <a:avLst/>
          </a:prstGeom>
          <a:solidFill>
            <a:srgbClr val="FF0000"/>
          </a:solidFill>
          <a:ln w="12700">
            <a:solidFill>
              <a:schemeClr val="accent1"/>
            </a:solidFill>
            <a:miter lim="400000"/>
          </a:ln>
        </p:spPr>
        <p:txBody>
          <a:bodyPr lIns="45719" rIns="45719" anchor="ctr"/>
          <a:lstStyle/>
          <a:p>
            <a:pPr algn="ctr">
              <a:defRPr>
                <a:solidFill>
                  <a:srgbClr val="FFFFFF"/>
                </a:solidFill>
              </a:defRPr>
            </a:pPr>
            <a:endParaRPr sz="1800"/>
          </a:p>
        </p:txBody>
      </p:sp>
      <p:sp>
        <p:nvSpPr>
          <p:cNvPr id="16" name="椭圆 33"/>
          <p:cNvSpPr/>
          <p:nvPr userDrawn="1"/>
        </p:nvSpPr>
        <p:spPr>
          <a:xfrm>
            <a:off x="378558" y="239396"/>
            <a:ext cx="128939" cy="128905"/>
          </a:xfrm>
          <a:prstGeom prst="ellipse">
            <a:avLst/>
          </a:prstGeom>
          <a:solidFill>
            <a:srgbClr val="FFFFFF"/>
          </a:solidFill>
          <a:ln w="12700">
            <a:miter lim="400000"/>
          </a:ln>
        </p:spPr>
        <p:txBody>
          <a:bodyPr lIns="45719" rIns="45719" anchor="ctr"/>
          <a:lstStyle/>
          <a:p>
            <a:pPr algn="ctr">
              <a:defRPr>
                <a:solidFill>
                  <a:srgbClr val="FFFFFF"/>
                </a:solidFill>
              </a:defRPr>
            </a:pPr>
            <a:endParaRPr sz="1800"/>
          </a:p>
        </p:txBody>
      </p:sp>
    </p:spTree>
    <p:extLst>
      <p:ext uri="{BB962C8B-B14F-4D97-AF65-F5344CB8AC3E}">
        <p14:creationId xmlns:p14="http://schemas.microsoft.com/office/powerpoint/2010/main" val="1373133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1"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0965" indent="0" algn="ctr">
              <a:buNone/>
              <a:defRPr sz="1600"/>
            </a:lvl4pPr>
            <a:lvl5pPr marL="1828165" indent="0" algn="ctr">
              <a:buNone/>
              <a:defRPr sz="1600"/>
            </a:lvl5pPr>
            <a:lvl6pPr marL="2285365"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zh-CN" altLang="en-US"/>
              <a:t>单击此处编辑母版副标题样式</a:t>
            </a:r>
          </a:p>
        </p:txBody>
      </p:sp>
      <p:sp>
        <p:nvSpPr>
          <p:cNvPr id="4" name="矩形 30"/>
          <p:cNvSpPr/>
          <p:nvPr userDrawn="1"/>
        </p:nvSpPr>
        <p:spPr>
          <a:xfrm>
            <a:off x="11768981" y="6246496"/>
            <a:ext cx="431913" cy="288291"/>
          </a:xfrm>
          <a:prstGeom prst="rect">
            <a:avLst/>
          </a:prstGeom>
          <a:solidFill>
            <a:srgbClr val="343E48"/>
          </a:solidFill>
          <a:ln w="12700">
            <a:miter lim="400000"/>
          </a:ln>
        </p:spPr>
        <p:txBody>
          <a:bodyPr lIns="45719" rIns="45719" anchor="ctr"/>
          <a:lstStyle/>
          <a:p>
            <a:pPr algn="ctr">
              <a:defRPr b="1" i="1">
                <a:solidFill>
                  <a:srgbClr val="FFFFFF"/>
                </a:solidFill>
              </a:defRPr>
            </a:pPr>
            <a:endParaRPr sz="1800" dirty="0">
              <a:solidFill>
                <a:schemeClr val="bg1"/>
              </a:solidFill>
            </a:endParaRPr>
          </a:p>
        </p:txBody>
      </p:sp>
    </p:spTree>
    <p:extLst>
      <p:ext uri="{BB962C8B-B14F-4D97-AF65-F5344CB8AC3E}">
        <p14:creationId xmlns:p14="http://schemas.microsoft.com/office/powerpoint/2010/main" val="2457399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pPr/>
              <a:t>2019/1/23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2982774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C03E376-C5EA-4D13-A599-277857DB71B8}"/>
              </a:ext>
            </a:extLst>
          </p:cNvPr>
          <p:cNvSpPr>
            <a:spLocks noGrp="1"/>
          </p:cNvSpPr>
          <p:nvPr>
            <p:ph type="dt" sz="half" idx="10"/>
          </p:nvPr>
        </p:nvSpPr>
        <p:spPr/>
        <p:txBody>
          <a:bodyPr/>
          <a:lstStyle/>
          <a:p>
            <a:fld id="{A4AC15D9-D2C1-4B9B-9BAB-49DD8B451314}" type="datetimeFigureOut">
              <a:rPr lang="zh-CN" altLang="en-US" smtClean="0"/>
              <a:pPr/>
              <a:t>2019/1/23</a:t>
            </a:fld>
            <a:endParaRPr lang="zh-CN" altLang="en-US"/>
          </a:p>
        </p:txBody>
      </p:sp>
      <p:sp>
        <p:nvSpPr>
          <p:cNvPr id="3" name="页脚占位符 2">
            <a:extLst>
              <a:ext uri="{FF2B5EF4-FFF2-40B4-BE49-F238E27FC236}">
                <a16:creationId xmlns:a16="http://schemas.microsoft.com/office/drawing/2014/main" id="{2D8DE9DA-B873-4078-A94A-444A3072415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76D18F4-0646-40D7-90A8-C8FE2C2F3033}"/>
              </a:ext>
            </a:extLst>
          </p:cNvPr>
          <p:cNvSpPr>
            <a:spLocks noGrp="1"/>
          </p:cNvSpPr>
          <p:nvPr>
            <p:ph type="sldNum" sz="quarter" idx="12"/>
          </p:nvPr>
        </p:nvSpPr>
        <p:spPr/>
        <p:txBody>
          <a:bodyPr/>
          <a:lstStyle/>
          <a:p>
            <a:fld id="{4D318ECB-26C4-427C-A42B-1B1987C96E13}" type="slidenum">
              <a:rPr lang="zh-CN" altLang="en-US" smtClean="0"/>
              <a:pPr/>
              <a:t>‹#›</a:t>
            </a:fld>
            <a:endParaRPr lang="zh-CN" altLang="en-US"/>
          </a:p>
        </p:txBody>
      </p:sp>
    </p:spTree>
    <p:extLst>
      <p:ext uri="{BB962C8B-B14F-4D97-AF65-F5344CB8AC3E}">
        <p14:creationId xmlns:p14="http://schemas.microsoft.com/office/powerpoint/2010/main" val="2541220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9" name="图片 11" descr="图片 11"/>
          <p:cNvPicPr>
            <a:picLocks noChangeAspect="1"/>
          </p:cNvPicPr>
          <p:nvPr userDrawn="1"/>
        </p:nvPicPr>
        <p:blipFill>
          <a:blip r:embed="rId2" cstate="print"/>
          <a:stretch>
            <a:fillRect/>
          </a:stretch>
        </p:blipFill>
        <p:spPr>
          <a:xfrm>
            <a:off x="685344" y="266701"/>
            <a:ext cx="2049045" cy="194311"/>
          </a:xfrm>
          <a:prstGeom prst="rect">
            <a:avLst/>
          </a:prstGeom>
          <a:ln w="12700">
            <a:miter lim="400000"/>
            <a:headEnd/>
            <a:tailEnd/>
          </a:ln>
        </p:spPr>
      </p:pic>
      <p:sp>
        <p:nvSpPr>
          <p:cNvPr id="10" name="文本框 22"/>
          <p:cNvSpPr txBox="1"/>
          <p:nvPr userDrawn="1"/>
        </p:nvSpPr>
        <p:spPr>
          <a:xfrm>
            <a:off x="378558" y="6224290"/>
            <a:ext cx="3345439" cy="307777"/>
          </a:xfrm>
          <a:prstGeom prst="rect">
            <a:avLst/>
          </a:prstGeom>
          <a:ln w="12700">
            <a:miter lim="400000"/>
          </a:ln>
        </p:spPr>
        <p:txBody>
          <a:bodyPr wrap="none" lIns="45719" rIns="45719">
            <a:spAutoFit/>
          </a:bodyPr>
          <a:lstStyle>
            <a:lvl1pPr>
              <a:defRPr sz="1400">
                <a:solidFill>
                  <a:srgbClr val="939598"/>
                </a:solidFill>
                <a:latin typeface="Arial" panose="020B0604020202020204"/>
                <a:ea typeface="Arial" panose="020B0604020202020204"/>
                <a:cs typeface="Arial" panose="020B0604020202020204"/>
                <a:sym typeface="Arial" panose="020B0604020202020204"/>
              </a:defRPr>
            </a:lvl1pPr>
          </a:lstStyle>
          <a:p>
            <a:r>
              <a:rPr sz="1400"/>
              <a:t>2018 Lenovo Internal. All rights reserved.</a:t>
            </a:r>
          </a:p>
        </p:txBody>
      </p:sp>
      <p:pic>
        <p:nvPicPr>
          <p:cNvPr id="12" name="图片 24" descr="图片 24"/>
          <p:cNvPicPr>
            <a:picLocks noChangeAspect="1"/>
          </p:cNvPicPr>
          <p:nvPr userDrawn="1"/>
        </p:nvPicPr>
        <p:blipFill>
          <a:blip r:embed="rId3" cstate="print"/>
          <a:stretch>
            <a:fillRect/>
          </a:stretch>
        </p:blipFill>
        <p:spPr>
          <a:xfrm>
            <a:off x="-6987" y="-24766"/>
            <a:ext cx="12207880" cy="657226"/>
          </a:xfrm>
          <a:prstGeom prst="rect">
            <a:avLst/>
          </a:prstGeom>
          <a:ln w="12700">
            <a:miter lim="400000"/>
            <a:headEnd/>
            <a:tailEnd/>
          </a:ln>
        </p:spPr>
      </p:pic>
      <p:sp>
        <p:nvSpPr>
          <p:cNvPr id="13" name="矩形 28"/>
          <p:cNvSpPr/>
          <p:nvPr userDrawn="1"/>
        </p:nvSpPr>
        <p:spPr>
          <a:xfrm rot="5400000">
            <a:off x="65463" y="75506"/>
            <a:ext cx="311151" cy="455414"/>
          </a:xfrm>
          <a:prstGeom prst="rect">
            <a:avLst/>
          </a:prstGeom>
          <a:solidFill>
            <a:srgbClr val="FF0000"/>
          </a:solidFill>
          <a:ln w="12700">
            <a:solidFill>
              <a:schemeClr val="accent1"/>
            </a:solidFill>
            <a:miter lim="400000"/>
          </a:ln>
        </p:spPr>
        <p:txBody>
          <a:bodyPr lIns="45719" rIns="45719" anchor="ctr"/>
          <a:lstStyle/>
          <a:p>
            <a:pPr algn="ctr">
              <a:defRPr>
                <a:solidFill>
                  <a:srgbClr val="FFFFFF"/>
                </a:solidFill>
              </a:defRPr>
            </a:pPr>
            <a:endParaRPr sz="1800"/>
          </a:p>
        </p:txBody>
      </p:sp>
      <p:sp>
        <p:nvSpPr>
          <p:cNvPr id="15" name="椭圆 32"/>
          <p:cNvSpPr/>
          <p:nvPr userDrawn="1"/>
        </p:nvSpPr>
        <p:spPr>
          <a:xfrm>
            <a:off x="287729" y="147321"/>
            <a:ext cx="311232" cy="311151"/>
          </a:xfrm>
          <a:prstGeom prst="ellipse">
            <a:avLst/>
          </a:prstGeom>
          <a:solidFill>
            <a:srgbClr val="FF0000"/>
          </a:solidFill>
          <a:ln w="12700">
            <a:solidFill>
              <a:schemeClr val="accent1"/>
            </a:solidFill>
            <a:miter lim="400000"/>
          </a:ln>
        </p:spPr>
        <p:txBody>
          <a:bodyPr lIns="45719" rIns="45719" anchor="ctr"/>
          <a:lstStyle/>
          <a:p>
            <a:pPr algn="ctr">
              <a:defRPr>
                <a:solidFill>
                  <a:srgbClr val="FFFFFF"/>
                </a:solidFill>
              </a:defRPr>
            </a:pPr>
            <a:endParaRPr sz="1800"/>
          </a:p>
        </p:txBody>
      </p:sp>
      <p:sp>
        <p:nvSpPr>
          <p:cNvPr id="16" name="椭圆 33"/>
          <p:cNvSpPr/>
          <p:nvPr userDrawn="1"/>
        </p:nvSpPr>
        <p:spPr>
          <a:xfrm>
            <a:off x="378558" y="239396"/>
            <a:ext cx="128939" cy="128905"/>
          </a:xfrm>
          <a:prstGeom prst="ellipse">
            <a:avLst/>
          </a:prstGeom>
          <a:solidFill>
            <a:srgbClr val="FFFFFF"/>
          </a:solidFill>
          <a:ln w="12700">
            <a:miter lim="400000"/>
          </a:ln>
        </p:spPr>
        <p:txBody>
          <a:bodyPr lIns="45719" rIns="45719" anchor="ctr"/>
          <a:lstStyle/>
          <a:p>
            <a:pPr algn="ctr">
              <a:defRPr>
                <a:solidFill>
                  <a:srgbClr val="FFFFFF"/>
                </a:solidFill>
              </a:defRPr>
            </a:pPr>
            <a:endParaRPr sz="1800"/>
          </a:p>
        </p:txBody>
      </p:sp>
    </p:spTree>
    <p:extLst>
      <p:ext uri="{BB962C8B-B14F-4D97-AF65-F5344CB8AC3E}">
        <p14:creationId xmlns:p14="http://schemas.microsoft.com/office/powerpoint/2010/main" val="401320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1"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0965" indent="0" algn="ctr">
              <a:buNone/>
              <a:defRPr sz="1600"/>
            </a:lvl4pPr>
            <a:lvl5pPr marL="1828165" indent="0" algn="ctr">
              <a:buNone/>
              <a:defRPr sz="1600"/>
            </a:lvl5pPr>
            <a:lvl6pPr marL="2285365"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zh-CN" altLang="en-US"/>
              <a:t>单击此处编辑母版副标题样式</a:t>
            </a:r>
          </a:p>
        </p:txBody>
      </p:sp>
      <p:sp>
        <p:nvSpPr>
          <p:cNvPr id="4" name="矩形 30"/>
          <p:cNvSpPr/>
          <p:nvPr userDrawn="1"/>
        </p:nvSpPr>
        <p:spPr>
          <a:xfrm>
            <a:off x="11768981" y="6246496"/>
            <a:ext cx="431913" cy="288291"/>
          </a:xfrm>
          <a:prstGeom prst="rect">
            <a:avLst/>
          </a:prstGeom>
          <a:solidFill>
            <a:srgbClr val="343E48"/>
          </a:solidFill>
          <a:ln w="12700">
            <a:miter lim="400000"/>
          </a:ln>
        </p:spPr>
        <p:txBody>
          <a:bodyPr lIns="45719" rIns="45719" anchor="ctr"/>
          <a:lstStyle/>
          <a:p>
            <a:pPr algn="ctr">
              <a:defRPr b="1" i="1">
                <a:solidFill>
                  <a:srgbClr val="FFFFFF"/>
                </a:solidFill>
              </a:defRPr>
            </a:pPr>
            <a:endParaRPr sz="1800" dirty="0">
              <a:solidFill>
                <a:schemeClr val="bg1"/>
              </a:solidFill>
            </a:endParaRPr>
          </a:p>
        </p:txBody>
      </p:sp>
    </p:spTree>
    <p:extLst>
      <p:ext uri="{BB962C8B-B14F-4D97-AF65-F5344CB8AC3E}">
        <p14:creationId xmlns:p14="http://schemas.microsoft.com/office/powerpoint/2010/main" val="22842782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6"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gray">
          <a:xfrm>
            <a:off x="11748706" y="6395728"/>
            <a:ext cx="443301" cy="322249"/>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49351" y="274333"/>
            <a:ext cx="11069166" cy="518141"/>
          </a:xfrm>
          <a:prstGeom prst="rect">
            <a:avLst/>
          </a:prstGeom>
        </p:spPr>
        <p:txBody>
          <a:bodyPr vert="horz" lIns="0" tIns="0" rIns="0" bIns="0" rtlCol="0" anchor="t">
            <a:noAutofit/>
          </a:bodyPr>
          <a:lstStyle/>
          <a:p>
            <a:r>
              <a:rPr lang="en-US" dirty="0"/>
              <a:t>Click to edit Master title style</a:t>
            </a:r>
          </a:p>
        </p:txBody>
      </p:sp>
      <p:sp>
        <p:nvSpPr>
          <p:cNvPr id="3" name="Text Placeholder 2"/>
          <p:cNvSpPr>
            <a:spLocks noGrp="1"/>
          </p:cNvSpPr>
          <p:nvPr>
            <p:ph type="body" idx="1"/>
          </p:nvPr>
        </p:nvSpPr>
        <p:spPr>
          <a:xfrm>
            <a:off x="393199" y="1166070"/>
            <a:ext cx="11224014" cy="488859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 level</a:t>
            </a:r>
          </a:p>
          <a:p>
            <a:pPr lvl="8"/>
            <a:r>
              <a:rPr lang="en-US" dirty="0"/>
              <a:t>Ninth level</a:t>
            </a:r>
          </a:p>
        </p:txBody>
      </p:sp>
      <p:sp>
        <p:nvSpPr>
          <p:cNvPr id="10" name="TextBox slide number"/>
          <p:cNvSpPr txBox="1"/>
          <p:nvPr userDrawn="1"/>
        </p:nvSpPr>
        <p:spPr bwMode="white">
          <a:xfrm>
            <a:off x="11748706" y="6389272"/>
            <a:ext cx="450345"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fld id="{6EA5B71A-1B18-4E34-A48F-65DC4937AA99}" type="slidenum">
              <a:rPr lang="en-US" smtClean="0"/>
              <a:pPr lvl="0" algn="ctr"/>
              <a:t>‹#›</a:t>
            </a:fld>
            <a:endParaRPr lang="en-US"/>
          </a:p>
        </p:txBody>
      </p:sp>
      <p:sp>
        <p:nvSpPr>
          <p:cNvPr id="12" name="Freeform 5"/>
          <p:cNvSpPr>
            <a:spLocks noChangeAspect="1" noEditPoints="1"/>
          </p:cNvSpPr>
          <p:nvPr userDrawn="1"/>
        </p:nvSpPr>
        <p:spPr bwMode="black">
          <a:xfrm>
            <a:off x="205361" y="423411"/>
            <a:ext cx="200587" cy="200587"/>
          </a:xfrm>
          <a:custGeom>
            <a:avLst/>
            <a:gdLst>
              <a:gd name="T0" fmla="*/ 684 w 1368"/>
              <a:gd name="T1" fmla="*/ 0 h 1368"/>
              <a:gd name="T2" fmla="*/ 0 w 1368"/>
              <a:gd name="T3" fmla="*/ 684 h 1368"/>
              <a:gd name="T4" fmla="*/ 684 w 1368"/>
              <a:gd name="T5" fmla="*/ 1368 h 1368"/>
              <a:gd name="T6" fmla="*/ 1368 w 1368"/>
              <a:gd name="T7" fmla="*/ 684 h 1368"/>
              <a:gd name="T8" fmla="*/ 684 w 1368"/>
              <a:gd name="T9" fmla="*/ 0 h 1368"/>
              <a:gd name="T10" fmla="*/ 1068 w 1368"/>
              <a:gd name="T11" fmla="*/ 698 h 1368"/>
              <a:gd name="T12" fmla="*/ 973 w 1368"/>
              <a:gd name="T13" fmla="*/ 793 h 1368"/>
              <a:gd name="T14" fmla="*/ 793 w 1368"/>
              <a:gd name="T15" fmla="*/ 793 h 1368"/>
              <a:gd name="T16" fmla="*/ 793 w 1368"/>
              <a:gd name="T17" fmla="*/ 973 h 1368"/>
              <a:gd name="T18" fmla="*/ 698 w 1368"/>
              <a:gd name="T19" fmla="*/ 1068 h 1368"/>
              <a:gd name="T20" fmla="*/ 670 w 1368"/>
              <a:gd name="T21" fmla="*/ 1068 h 1368"/>
              <a:gd name="T22" fmla="*/ 576 w 1368"/>
              <a:gd name="T23" fmla="*/ 973 h 1368"/>
              <a:gd name="T24" fmla="*/ 576 w 1368"/>
              <a:gd name="T25" fmla="*/ 793 h 1368"/>
              <a:gd name="T26" fmla="*/ 396 w 1368"/>
              <a:gd name="T27" fmla="*/ 793 h 1368"/>
              <a:gd name="T28" fmla="*/ 301 w 1368"/>
              <a:gd name="T29" fmla="*/ 698 h 1368"/>
              <a:gd name="T30" fmla="*/ 301 w 1368"/>
              <a:gd name="T31" fmla="*/ 671 h 1368"/>
              <a:gd name="T32" fmla="*/ 396 w 1368"/>
              <a:gd name="T33" fmla="*/ 576 h 1368"/>
              <a:gd name="T34" fmla="*/ 576 w 1368"/>
              <a:gd name="T35" fmla="*/ 576 h 1368"/>
              <a:gd name="T36" fmla="*/ 576 w 1368"/>
              <a:gd name="T37" fmla="*/ 396 h 1368"/>
              <a:gd name="T38" fmla="*/ 670 w 1368"/>
              <a:gd name="T39" fmla="*/ 301 h 1368"/>
              <a:gd name="T40" fmla="*/ 698 w 1368"/>
              <a:gd name="T41" fmla="*/ 301 h 1368"/>
              <a:gd name="T42" fmla="*/ 793 w 1368"/>
              <a:gd name="T43" fmla="*/ 396 h 1368"/>
              <a:gd name="T44" fmla="*/ 793 w 1368"/>
              <a:gd name="T45" fmla="*/ 576 h 1368"/>
              <a:gd name="T46" fmla="*/ 973 w 1368"/>
              <a:gd name="T47" fmla="*/ 576 h 1368"/>
              <a:gd name="T48" fmla="*/ 1068 w 1368"/>
              <a:gd name="T49" fmla="*/ 671 h 1368"/>
              <a:gd name="T50" fmla="*/ 1068 w 1368"/>
              <a:gd name="T51" fmla="*/ 698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68" h="1368">
                <a:moveTo>
                  <a:pt x="684" y="0"/>
                </a:moveTo>
                <a:cubicBezTo>
                  <a:pt x="307" y="0"/>
                  <a:pt x="0" y="307"/>
                  <a:pt x="0" y="684"/>
                </a:cubicBezTo>
                <a:cubicBezTo>
                  <a:pt x="0" y="1062"/>
                  <a:pt x="307" y="1368"/>
                  <a:pt x="684" y="1368"/>
                </a:cubicBezTo>
                <a:cubicBezTo>
                  <a:pt x="1062" y="1368"/>
                  <a:pt x="1368" y="1062"/>
                  <a:pt x="1368" y="684"/>
                </a:cubicBezTo>
                <a:cubicBezTo>
                  <a:pt x="1368" y="307"/>
                  <a:pt x="1062" y="0"/>
                  <a:pt x="684" y="0"/>
                </a:cubicBezTo>
                <a:close/>
                <a:moveTo>
                  <a:pt x="1068" y="698"/>
                </a:moveTo>
                <a:cubicBezTo>
                  <a:pt x="1068" y="751"/>
                  <a:pt x="1025" y="793"/>
                  <a:pt x="973" y="793"/>
                </a:cubicBezTo>
                <a:cubicBezTo>
                  <a:pt x="793" y="793"/>
                  <a:pt x="793" y="793"/>
                  <a:pt x="793" y="793"/>
                </a:cubicBezTo>
                <a:cubicBezTo>
                  <a:pt x="793" y="973"/>
                  <a:pt x="793" y="973"/>
                  <a:pt x="793" y="973"/>
                </a:cubicBezTo>
                <a:cubicBezTo>
                  <a:pt x="793" y="1025"/>
                  <a:pt x="750" y="1068"/>
                  <a:pt x="698" y="1068"/>
                </a:cubicBezTo>
                <a:cubicBezTo>
                  <a:pt x="670" y="1068"/>
                  <a:pt x="670" y="1068"/>
                  <a:pt x="670" y="1068"/>
                </a:cubicBezTo>
                <a:cubicBezTo>
                  <a:pt x="618" y="1068"/>
                  <a:pt x="576" y="1025"/>
                  <a:pt x="576" y="973"/>
                </a:cubicBezTo>
                <a:cubicBezTo>
                  <a:pt x="576" y="793"/>
                  <a:pt x="576" y="793"/>
                  <a:pt x="576" y="793"/>
                </a:cubicBezTo>
                <a:cubicBezTo>
                  <a:pt x="396" y="793"/>
                  <a:pt x="396" y="793"/>
                  <a:pt x="396" y="793"/>
                </a:cubicBezTo>
                <a:cubicBezTo>
                  <a:pt x="344" y="793"/>
                  <a:pt x="301" y="751"/>
                  <a:pt x="301" y="698"/>
                </a:cubicBezTo>
                <a:cubicBezTo>
                  <a:pt x="301" y="671"/>
                  <a:pt x="301" y="671"/>
                  <a:pt x="301" y="671"/>
                </a:cubicBezTo>
                <a:cubicBezTo>
                  <a:pt x="301" y="618"/>
                  <a:pt x="344" y="576"/>
                  <a:pt x="396" y="576"/>
                </a:cubicBezTo>
                <a:cubicBezTo>
                  <a:pt x="576" y="576"/>
                  <a:pt x="576" y="576"/>
                  <a:pt x="576" y="576"/>
                </a:cubicBezTo>
                <a:cubicBezTo>
                  <a:pt x="576" y="396"/>
                  <a:pt x="576" y="396"/>
                  <a:pt x="576" y="396"/>
                </a:cubicBezTo>
                <a:cubicBezTo>
                  <a:pt x="576" y="344"/>
                  <a:pt x="618" y="301"/>
                  <a:pt x="670" y="301"/>
                </a:cubicBezTo>
                <a:cubicBezTo>
                  <a:pt x="698" y="301"/>
                  <a:pt x="698" y="301"/>
                  <a:pt x="698" y="301"/>
                </a:cubicBezTo>
                <a:cubicBezTo>
                  <a:pt x="750" y="301"/>
                  <a:pt x="793" y="344"/>
                  <a:pt x="793" y="396"/>
                </a:cubicBezTo>
                <a:cubicBezTo>
                  <a:pt x="793" y="576"/>
                  <a:pt x="793" y="576"/>
                  <a:pt x="793" y="576"/>
                </a:cubicBezTo>
                <a:cubicBezTo>
                  <a:pt x="973" y="576"/>
                  <a:pt x="973" y="576"/>
                  <a:pt x="973" y="576"/>
                </a:cubicBezTo>
                <a:cubicBezTo>
                  <a:pt x="1025" y="576"/>
                  <a:pt x="1068" y="618"/>
                  <a:pt x="1068" y="671"/>
                </a:cubicBezTo>
                <a:lnTo>
                  <a:pt x="1068" y="69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Slide Number Placeholder 4" hidden="1"/>
          <p:cNvSpPr>
            <a:spLocks noGrp="1"/>
          </p:cNvSpPr>
          <p:nvPr>
            <p:ph type="sldNum" sz="quarter" idx="4"/>
          </p:nvPr>
        </p:nvSpPr>
        <p:spPr bwMode="white">
          <a:xfrm>
            <a:off x="11669492" y="6087761"/>
            <a:ext cx="605118" cy="365125"/>
          </a:xfrm>
          <a:prstGeom prst="rect">
            <a:avLst/>
          </a:prstGeom>
        </p:spPr>
        <p:txBody>
          <a:bodyPr vert="horz" lIns="0" tIns="0" rIns="0" bIns="0" rtlCol="0" anchor="b"/>
          <a:lstStyle>
            <a:lvl1pPr>
              <a:defRPr lang="en-US" sz="1000" smtClean="0">
                <a:solidFill>
                  <a:schemeClr val="bg1"/>
                </a:solidFill>
              </a:defRPr>
            </a:lvl1pPr>
          </a:lstStyle>
          <a:p>
            <a:pPr algn="ctr"/>
            <a:fld id="{9A19501A-2BD8-413C-A869-D888369A0240}" type="slidenum">
              <a:rPr lang="en-US" smtClean="0"/>
              <a:pPr algn="ctr"/>
              <a:t>‹#›</a:t>
            </a:fld>
            <a:endParaRPr lang="en-US"/>
          </a:p>
        </p:txBody>
      </p:sp>
      <p:pic>
        <p:nvPicPr>
          <p:cNvPr id="13" name="Picture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1304989" y="5505448"/>
            <a:ext cx="1330737" cy="443302"/>
          </a:xfrm>
          <a:prstGeom prst="rect">
            <a:avLst/>
          </a:prstGeom>
        </p:spPr>
      </p:pic>
    </p:spTree>
    <p:extLst>
      <p:ext uri="{BB962C8B-B14F-4D97-AF65-F5344CB8AC3E}">
        <p14:creationId xmlns:p14="http://schemas.microsoft.com/office/powerpoint/2010/main" val="116402333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171450" indent="-171450" algn="l" defTabSz="914400" rtl="0" eaLnBrk="1" latinLnBrk="0" hangingPunct="1">
        <a:lnSpc>
          <a:spcPct val="90000"/>
        </a:lnSpc>
        <a:spcBef>
          <a:spcPts val="1000"/>
        </a:spcBef>
        <a:buClrTx/>
        <a:buFont typeface="Arial" panose="020B0604020202020204" pitchFamily="34" charset="0"/>
        <a:buChar char="•"/>
        <a:defRPr sz="2400" kern="1200">
          <a:solidFill>
            <a:schemeClr val="tx1"/>
          </a:solidFill>
          <a:latin typeface="+mn-lt"/>
          <a:ea typeface="+mn-ea"/>
          <a:cs typeface="+mn-cs"/>
        </a:defRPr>
      </a:lvl1pPr>
      <a:lvl2pPr marL="569913" indent="-228600" algn="l" defTabSz="914400" rtl="0" eaLnBrk="1" latinLnBrk="0" hangingPunct="1">
        <a:lnSpc>
          <a:spcPct val="90000"/>
        </a:lnSpc>
        <a:spcBef>
          <a:spcPts val="500"/>
        </a:spcBef>
        <a:buClrTx/>
        <a:buFont typeface="Arial" panose="020B0604020202020204" pitchFamily="34" charset="0"/>
        <a:buChar char="‒"/>
        <a:tabLst/>
        <a:defRPr sz="2000" kern="1200">
          <a:solidFill>
            <a:schemeClr val="tx1"/>
          </a:solidFill>
          <a:latin typeface="+mn-lt"/>
          <a:ea typeface="+mn-ea"/>
          <a:cs typeface="+mn-cs"/>
        </a:defRPr>
      </a:lvl2pPr>
      <a:lvl3pPr marL="796925" indent="-117475"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85850" indent="-11906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6pPr>
      <a:lvl7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7pPr>
      <a:lvl8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8pPr>
      <a:lvl9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152">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6"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gray">
          <a:xfrm>
            <a:off x="11748706" y="6395728"/>
            <a:ext cx="443301" cy="322249"/>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49351" y="274333"/>
            <a:ext cx="11069166" cy="518141"/>
          </a:xfrm>
          <a:prstGeom prst="rect">
            <a:avLst/>
          </a:prstGeom>
        </p:spPr>
        <p:txBody>
          <a:bodyPr vert="horz" lIns="0" tIns="0" rIns="0" bIns="0" rtlCol="0" anchor="t">
            <a:noAutofit/>
          </a:bodyPr>
          <a:lstStyle/>
          <a:p>
            <a:r>
              <a:rPr lang="en-US" dirty="0"/>
              <a:t>Click to edit Master title style</a:t>
            </a:r>
          </a:p>
        </p:txBody>
      </p:sp>
      <p:sp>
        <p:nvSpPr>
          <p:cNvPr id="3" name="Text Placeholder 2"/>
          <p:cNvSpPr>
            <a:spLocks noGrp="1"/>
          </p:cNvSpPr>
          <p:nvPr>
            <p:ph type="body" idx="1"/>
          </p:nvPr>
        </p:nvSpPr>
        <p:spPr>
          <a:xfrm>
            <a:off x="393199" y="1166070"/>
            <a:ext cx="11224014" cy="488859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 level</a:t>
            </a:r>
          </a:p>
          <a:p>
            <a:pPr lvl="8"/>
            <a:r>
              <a:rPr lang="en-US" dirty="0"/>
              <a:t>Ninth level</a:t>
            </a:r>
          </a:p>
        </p:txBody>
      </p:sp>
      <p:sp>
        <p:nvSpPr>
          <p:cNvPr id="10" name="TextBox slide number"/>
          <p:cNvSpPr txBox="1"/>
          <p:nvPr userDrawn="1"/>
        </p:nvSpPr>
        <p:spPr bwMode="white">
          <a:xfrm>
            <a:off x="11748706" y="6389272"/>
            <a:ext cx="450345"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fld id="{6EA5B71A-1B18-4E34-A48F-65DC4937AA99}" type="slidenum">
              <a:rPr lang="en-US" smtClean="0"/>
              <a:pPr lvl="0" algn="ctr"/>
              <a:t>‹#›</a:t>
            </a:fld>
            <a:endParaRPr lang="en-US"/>
          </a:p>
        </p:txBody>
      </p:sp>
      <p:sp>
        <p:nvSpPr>
          <p:cNvPr id="12" name="Freeform 5"/>
          <p:cNvSpPr>
            <a:spLocks noChangeAspect="1" noEditPoints="1"/>
          </p:cNvSpPr>
          <p:nvPr userDrawn="1"/>
        </p:nvSpPr>
        <p:spPr bwMode="black">
          <a:xfrm>
            <a:off x="205361" y="423411"/>
            <a:ext cx="200587" cy="200587"/>
          </a:xfrm>
          <a:custGeom>
            <a:avLst/>
            <a:gdLst>
              <a:gd name="T0" fmla="*/ 684 w 1368"/>
              <a:gd name="T1" fmla="*/ 0 h 1368"/>
              <a:gd name="T2" fmla="*/ 0 w 1368"/>
              <a:gd name="T3" fmla="*/ 684 h 1368"/>
              <a:gd name="T4" fmla="*/ 684 w 1368"/>
              <a:gd name="T5" fmla="*/ 1368 h 1368"/>
              <a:gd name="T6" fmla="*/ 1368 w 1368"/>
              <a:gd name="T7" fmla="*/ 684 h 1368"/>
              <a:gd name="T8" fmla="*/ 684 w 1368"/>
              <a:gd name="T9" fmla="*/ 0 h 1368"/>
              <a:gd name="T10" fmla="*/ 1068 w 1368"/>
              <a:gd name="T11" fmla="*/ 698 h 1368"/>
              <a:gd name="T12" fmla="*/ 973 w 1368"/>
              <a:gd name="T13" fmla="*/ 793 h 1368"/>
              <a:gd name="T14" fmla="*/ 793 w 1368"/>
              <a:gd name="T15" fmla="*/ 793 h 1368"/>
              <a:gd name="T16" fmla="*/ 793 w 1368"/>
              <a:gd name="T17" fmla="*/ 973 h 1368"/>
              <a:gd name="T18" fmla="*/ 698 w 1368"/>
              <a:gd name="T19" fmla="*/ 1068 h 1368"/>
              <a:gd name="T20" fmla="*/ 670 w 1368"/>
              <a:gd name="T21" fmla="*/ 1068 h 1368"/>
              <a:gd name="T22" fmla="*/ 576 w 1368"/>
              <a:gd name="T23" fmla="*/ 973 h 1368"/>
              <a:gd name="T24" fmla="*/ 576 w 1368"/>
              <a:gd name="T25" fmla="*/ 793 h 1368"/>
              <a:gd name="T26" fmla="*/ 396 w 1368"/>
              <a:gd name="T27" fmla="*/ 793 h 1368"/>
              <a:gd name="T28" fmla="*/ 301 w 1368"/>
              <a:gd name="T29" fmla="*/ 698 h 1368"/>
              <a:gd name="T30" fmla="*/ 301 w 1368"/>
              <a:gd name="T31" fmla="*/ 671 h 1368"/>
              <a:gd name="T32" fmla="*/ 396 w 1368"/>
              <a:gd name="T33" fmla="*/ 576 h 1368"/>
              <a:gd name="T34" fmla="*/ 576 w 1368"/>
              <a:gd name="T35" fmla="*/ 576 h 1368"/>
              <a:gd name="T36" fmla="*/ 576 w 1368"/>
              <a:gd name="T37" fmla="*/ 396 h 1368"/>
              <a:gd name="T38" fmla="*/ 670 w 1368"/>
              <a:gd name="T39" fmla="*/ 301 h 1368"/>
              <a:gd name="T40" fmla="*/ 698 w 1368"/>
              <a:gd name="T41" fmla="*/ 301 h 1368"/>
              <a:gd name="T42" fmla="*/ 793 w 1368"/>
              <a:gd name="T43" fmla="*/ 396 h 1368"/>
              <a:gd name="T44" fmla="*/ 793 w 1368"/>
              <a:gd name="T45" fmla="*/ 576 h 1368"/>
              <a:gd name="T46" fmla="*/ 973 w 1368"/>
              <a:gd name="T47" fmla="*/ 576 h 1368"/>
              <a:gd name="T48" fmla="*/ 1068 w 1368"/>
              <a:gd name="T49" fmla="*/ 671 h 1368"/>
              <a:gd name="T50" fmla="*/ 1068 w 1368"/>
              <a:gd name="T51" fmla="*/ 698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68" h="1368">
                <a:moveTo>
                  <a:pt x="684" y="0"/>
                </a:moveTo>
                <a:cubicBezTo>
                  <a:pt x="307" y="0"/>
                  <a:pt x="0" y="307"/>
                  <a:pt x="0" y="684"/>
                </a:cubicBezTo>
                <a:cubicBezTo>
                  <a:pt x="0" y="1062"/>
                  <a:pt x="307" y="1368"/>
                  <a:pt x="684" y="1368"/>
                </a:cubicBezTo>
                <a:cubicBezTo>
                  <a:pt x="1062" y="1368"/>
                  <a:pt x="1368" y="1062"/>
                  <a:pt x="1368" y="684"/>
                </a:cubicBezTo>
                <a:cubicBezTo>
                  <a:pt x="1368" y="307"/>
                  <a:pt x="1062" y="0"/>
                  <a:pt x="684" y="0"/>
                </a:cubicBezTo>
                <a:close/>
                <a:moveTo>
                  <a:pt x="1068" y="698"/>
                </a:moveTo>
                <a:cubicBezTo>
                  <a:pt x="1068" y="751"/>
                  <a:pt x="1025" y="793"/>
                  <a:pt x="973" y="793"/>
                </a:cubicBezTo>
                <a:cubicBezTo>
                  <a:pt x="793" y="793"/>
                  <a:pt x="793" y="793"/>
                  <a:pt x="793" y="793"/>
                </a:cubicBezTo>
                <a:cubicBezTo>
                  <a:pt x="793" y="973"/>
                  <a:pt x="793" y="973"/>
                  <a:pt x="793" y="973"/>
                </a:cubicBezTo>
                <a:cubicBezTo>
                  <a:pt x="793" y="1025"/>
                  <a:pt x="750" y="1068"/>
                  <a:pt x="698" y="1068"/>
                </a:cubicBezTo>
                <a:cubicBezTo>
                  <a:pt x="670" y="1068"/>
                  <a:pt x="670" y="1068"/>
                  <a:pt x="670" y="1068"/>
                </a:cubicBezTo>
                <a:cubicBezTo>
                  <a:pt x="618" y="1068"/>
                  <a:pt x="576" y="1025"/>
                  <a:pt x="576" y="973"/>
                </a:cubicBezTo>
                <a:cubicBezTo>
                  <a:pt x="576" y="793"/>
                  <a:pt x="576" y="793"/>
                  <a:pt x="576" y="793"/>
                </a:cubicBezTo>
                <a:cubicBezTo>
                  <a:pt x="396" y="793"/>
                  <a:pt x="396" y="793"/>
                  <a:pt x="396" y="793"/>
                </a:cubicBezTo>
                <a:cubicBezTo>
                  <a:pt x="344" y="793"/>
                  <a:pt x="301" y="751"/>
                  <a:pt x="301" y="698"/>
                </a:cubicBezTo>
                <a:cubicBezTo>
                  <a:pt x="301" y="671"/>
                  <a:pt x="301" y="671"/>
                  <a:pt x="301" y="671"/>
                </a:cubicBezTo>
                <a:cubicBezTo>
                  <a:pt x="301" y="618"/>
                  <a:pt x="344" y="576"/>
                  <a:pt x="396" y="576"/>
                </a:cubicBezTo>
                <a:cubicBezTo>
                  <a:pt x="576" y="576"/>
                  <a:pt x="576" y="576"/>
                  <a:pt x="576" y="576"/>
                </a:cubicBezTo>
                <a:cubicBezTo>
                  <a:pt x="576" y="396"/>
                  <a:pt x="576" y="396"/>
                  <a:pt x="576" y="396"/>
                </a:cubicBezTo>
                <a:cubicBezTo>
                  <a:pt x="576" y="344"/>
                  <a:pt x="618" y="301"/>
                  <a:pt x="670" y="301"/>
                </a:cubicBezTo>
                <a:cubicBezTo>
                  <a:pt x="698" y="301"/>
                  <a:pt x="698" y="301"/>
                  <a:pt x="698" y="301"/>
                </a:cubicBezTo>
                <a:cubicBezTo>
                  <a:pt x="750" y="301"/>
                  <a:pt x="793" y="344"/>
                  <a:pt x="793" y="396"/>
                </a:cubicBezTo>
                <a:cubicBezTo>
                  <a:pt x="793" y="576"/>
                  <a:pt x="793" y="576"/>
                  <a:pt x="793" y="576"/>
                </a:cubicBezTo>
                <a:cubicBezTo>
                  <a:pt x="973" y="576"/>
                  <a:pt x="973" y="576"/>
                  <a:pt x="973" y="576"/>
                </a:cubicBezTo>
                <a:cubicBezTo>
                  <a:pt x="1025" y="576"/>
                  <a:pt x="1068" y="618"/>
                  <a:pt x="1068" y="671"/>
                </a:cubicBezTo>
                <a:lnTo>
                  <a:pt x="1068" y="69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Slide Number Placeholder 4" hidden="1"/>
          <p:cNvSpPr>
            <a:spLocks noGrp="1"/>
          </p:cNvSpPr>
          <p:nvPr>
            <p:ph type="sldNum" sz="quarter" idx="4"/>
          </p:nvPr>
        </p:nvSpPr>
        <p:spPr bwMode="white">
          <a:xfrm>
            <a:off x="11669492" y="6087761"/>
            <a:ext cx="605118" cy="365125"/>
          </a:xfrm>
          <a:prstGeom prst="rect">
            <a:avLst/>
          </a:prstGeom>
        </p:spPr>
        <p:txBody>
          <a:bodyPr vert="horz" lIns="0" tIns="0" rIns="0" bIns="0" rtlCol="0" anchor="b"/>
          <a:lstStyle>
            <a:lvl1pPr>
              <a:defRPr lang="en-US" sz="1000" smtClean="0">
                <a:solidFill>
                  <a:schemeClr val="bg1"/>
                </a:solidFill>
              </a:defRPr>
            </a:lvl1pPr>
          </a:lstStyle>
          <a:p>
            <a:pPr algn="ctr"/>
            <a:fld id="{9A19501A-2BD8-413C-A869-D888369A0240}" type="slidenum">
              <a:rPr lang="en-US" smtClean="0"/>
              <a:pPr algn="ctr"/>
              <a:t>‹#›</a:t>
            </a:fld>
            <a:endParaRPr lang="en-US"/>
          </a:p>
        </p:txBody>
      </p:sp>
      <p:pic>
        <p:nvPicPr>
          <p:cNvPr id="13" name="Picture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1304989" y="5505448"/>
            <a:ext cx="1330737" cy="443302"/>
          </a:xfrm>
          <a:prstGeom prst="rect">
            <a:avLst/>
          </a:prstGeom>
        </p:spPr>
      </p:pic>
    </p:spTree>
    <p:extLst>
      <p:ext uri="{BB962C8B-B14F-4D97-AF65-F5344CB8AC3E}">
        <p14:creationId xmlns:p14="http://schemas.microsoft.com/office/powerpoint/2010/main" val="237074509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171450" indent="-171450" algn="l" defTabSz="914400" rtl="0" eaLnBrk="1" latinLnBrk="0" hangingPunct="1">
        <a:lnSpc>
          <a:spcPct val="90000"/>
        </a:lnSpc>
        <a:spcBef>
          <a:spcPts val="1000"/>
        </a:spcBef>
        <a:buClrTx/>
        <a:buFont typeface="Arial" panose="020B0604020202020204" pitchFamily="34" charset="0"/>
        <a:buChar char="•"/>
        <a:defRPr sz="2400" kern="1200">
          <a:solidFill>
            <a:schemeClr val="tx1"/>
          </a:solidFill>
          <a:latin typeface="+mn-lt"/>
          <a:ea typeface="+mn-ea"/>
          <a:cs typeface="+mn-cs"/>
        </a:defRPr>
      </a:lvl1pPr>
      <a:lvl2pPr marL="569913" indent="-228600" algn="l" defTabSz="914400" rtl="0" eaLnBrk="1" latinLnBrk="0" hangingPunct="1">
        <a:lnSpc>
          <a:spcPct val="90000"/>
        </a:lnSpc>
        <a:spcBef>
          <a:spcPts val="500"/>
        </a:spcBef>
        <a:buClrTx/>
        <a:buFont typeface="Arial" panose="020B0604020202020204" pitchFamily="34" charset="0"/>
        <a:buChar char="‒"/>
        <a:tabLst/>
        <a:defRPr sz="2000" kern="1200">
          <a:solidFill>
            <a:schemeClr val="tx1"/>
          </a:solidFill>
          <a:latin typeface="+mn-lt"/>
          <a:ea typeface="+mn-ea"/>
          <a:cs typeface="+mn-cs"/>
        </a:defRPr>
      </a:lvl2pPr>
      <a:lvl3pPr marL="796925" indent="-117475"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85850" indent="-11906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6pPr>
      <a:lvl7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7pPr>
      <a:lvl8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8pPr>
      <a:lvl9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152">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9.jpeg"/><Relationship Id="rId3" Type="http://schemas.openxmlformats.org/officeDocument/2006/relationships/image" Target="../media/image20.png"/><Relationship Id="rId7" Type="http://schemas.openxmlformats.org/officeDocument/2006/relationships/image" Target="../media/image24.jpeg"/><Relationship Id="rId12" Type="http://schemas.microsoft.com/office/2007/relationships/hdphoto" Target="../media/hdphoto2.wdp"/><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3.jpe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jpeg"/><Relationship Id="rId9" Type="http://schemas.openxmlformats.org/officeDocument/2006/relationships/image" Target="../media/image26.jpeg"/></Relationships>
</file>

<file path=ppt/slides/_rels/slide11.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37.gif"/><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5.jpeg"/></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42.jpe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1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s>
</file>

<file path=ppt/slides/_rels/slide2.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60.jpeg"/><Relationship Id="rId5" Type="http://schemas.openxmlformats.org/officeDocument/2006/relationships/image" Target="../media/image59.emf"/><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slideLayout" Target="../slideLayouts/slideLayout6.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s>
</file>

<file path=ppt/slides/_rels/slide6.xml.rels><?xml version="1.0" encoding="UTF-8" standalone="yes"?>
<Relationships xmlns="http://schemas.openxmlformats.org/package/2006/relationships"><Relationship Id="rId13" Type="http://schemas.openxmlformats.org/officeDocument/2006/relationships/tags" Target="../tags/tag25.xml"/><Relationship Id="rId18" Type="http://schemas.openxmlformats.org/officeDocument/2006/relationships/tags" Target="../tags/tag30.xml"/><Relationship Id="rId26" Type="http://schemas.openxmlformats.org/officeDocument/2006/relationships/tags" Target="../tags/tag38.xml"/><Relationship Id="rId3" Type="http://schemas.openxmlformats.org/officeDocument/2006/relationships/tags" Target="../tags/tag15.xml"/><Relationship Id="rId21" Type="http://schemas.openxmlformats.org/officeDocument/2006/relationships/tags" Target="../tags/tag33.xml"/><Relationship Id="rId34" Type="http://schemas.openxmlformats.org/officeDocument/2006/relationships/notesSlide" Target="../notesSlides/notesSlide4.xml"/><Relationship Id="rId7" Type="http://schemas.openxmlformats.org/officeDocument/2006/relationships/tags" Target="../tags/tag19.xml"/><Relationship Id="rId12" Type="http://schemas.openxmlformats.org/officeDocument/2006/relationships/tags" Target="../tags/tag24.xml"/><Relationship Id="rId17" Type="http://schemas.openxmlformats.org/officeDocument/2006/relationships/tags" Target="../tags/tag29.xml"/><Relationship Id="rId25" Type="http://schemas.openxmlformats.org/officeDocument/2006/relationships/tags" Target="../tags/tag37.xml"/><Relationship Id="rId33" Type="http://schemas.openxmlformats.org/officeDocument/2006/relationships/slideLayout" Target="../slideLayouts/slideLayout7.xml"/><Relationship Id="rId2" Type="http://schemas.openxmlformats.org/officeDocument/2006/relationships/tags" Target="../tags/tag14.xml"/><Relationship Id="rId16" Type="http://schemas.openxmlformats.org/officeDocument/2006/relationships/tags" Target="../tags/tag28.xml"/><Relationship Id="rId20" Type="http://schemas.openxmlformats.org/officeDocument/2006/relationships/tags" Target="../tags/tag32.xml"/><Relationship Id="rId29" Type="http://schemas.openxmlformats.org/officeDocument/2006/relationships/tags" Target="../tags/tag41.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tags" Target="../tags/tag23.xml"/><Relationship Id="rId24" Type="http://schemas.openxmlformats.org/officeDocument/2006/relationships/tags" Target="../tags/tag36.xml"/><Relationship Id="rId32" Type="http://schemas.openxmlformats.org/officeDocument/2006/relationships/tags" Target="../tags/tag44.xml"/><Relationship Id="rId5" Type="http://schemas.openxmlformats.org/officeDocument/2006/relationships/tags" Target="../tags/tag17.xml"/><Relationship Id="rId15" Type="http://schemas.openxmlformats.org/officeDocument/2006/relationships/tags" Target="../tags/tag27.xml"/><Relationship Id="rId23" Type="http://schemas.openxmlformats.org/officeDocument/2006/relationships/tags" Target="../tags/tag35.xml"/><Relationship Id="rId28" Type="http://schemas.openxmlformats.org/officeDocument/2006/relationships/tags" Target="../tags/tag40.xml"/><Relationship Id="rId10" Type="http://schemas.openxmlformats.org/officeDocument/2006/relationships/tags" Target="../tags/tag22.xml"/><Relationship Id="rId19" Type="http://schemas.openxmlformats.org/officeDocument/2006/relationships/tags" Target="../tags/tag31.xml"/><Relationship Id="rId31" Type="http://schemas.openxmlformats.org/officeDocument/2006/relationships/tags" Target="../tags/tag43.xml"/><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tags" Target="../tags/tag26.xml"/><Relationship Id="rId22" Type="http://schemas.openxmlformats.org/officeDocument/2006/relationships/tags" Target="../tags/tag34.xml"/><Relationship Id="rId27" Type="http://schemas.openxmlformats.org/officeDocument/2006/relationships/tags" Target="../tags/tag39.xml"/><Relationship Id="rId30" Type="http://schemas.openxmlformats.org/officeDocument/2006/relationships/tags" Target="../tags/tag42.xml"/><Relationship Id="rId8" Type="http://schemas.openxmlformats.org/officeDocument/2006/relationships/tags" Target="../tags/tag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tags" Target="../tags/tag47.xml"/><Relationship Id="rId7" Type="http://schemas.openxmlformats.org/officeDocument/2006/relationships/slideLayout" Target="../slideLayouts/slideLayout6.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jpeg"/><Relationship Id="rId7"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4.jpeg"/><Relationship Id="rId11" Type="http://schemas.openxmlformats.org/officeDocument/2006/relationships/image" Target="../media/image19.png"/><Relationship Id="rId5" Type="http://schemas.microsoft.com/office/2007/relationships/hdphoto" Target="../media/hdphoto1.wdp"/><Relationship Id="rId10" Type="http://schemas.openxmlformats.org/officeDocument/2006/relationships/image" Target="../media/image18.jpeg"/><Relationship Id="rId4" Type="http://schemas.openxmlformats.org/officeDocument/2006/relationships/image" Target="../media/image13.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图片 13" descr="背景"/>
          <p:cNvPicPr>
            <a:picLocks noChangeAspect="1"/>
          </p:cNvPicPr>
          <p:nvPr/>
        </p:nvPicPr>
        <p:blipFill>
          <a:blip r:embed="rId3"/>
          <a:stretch>
            <a:fillRect/>
          </a:stretch>
        </p:blipFill>
        <p:spPr>
          <a:xfrm>
            <a:off x="-1" y="0"/>
            <a:ext cx="12192007" cy="6858000"/>
          </a:xfrm>
          <a:prstGeom prst="rect">
            <a:avLst/>
          </a:prstGeom>
        </p:spPr>
      </p:pic>
      <p:pic>
        <p:nvPicPr>
          <p:cNvPr id="10" name="图片 9" descr="人头"/>
          <p:cNvPicPr>
            <a:picLocks noChangeAspect="1"/>
          </p:cNvPicPr>
          <p:nvPr/>
        </p:nvPicPr>
        <p:blipFill>
          <a:blip r:embed="rId4"/>
          <a:stretch>
            <a:fillRect/>
          </a:stretch>
        </p:blipFill>
        <p:spPr>
          <a:xfrm>
            <a:off x="-2000564" y="-100936"/>
            <a:ext cx="5835964" cy="7208481"/>
          </a:xfrm>
          <a:prstGeom prst="rect">
            <a:avLst/>
          </a:prstGeom>
        </p:spPr>
      </p:pic>
      <p:sp>
        <p:nvSpPr>
          <p:cNvPr id="15" name="文本框 14"/>
          <p:cNvSpPr txBox="1"/>
          <p:nvPr/>
        </p:nvSpPr>
        <p:spPr>
          <a:xfrm>
            <a:off x="8398579" y="2468080"/>
            <a:ext cx="2717090" cy="369204"/>
          </a:xfrm>
          <a:prstGeom prst="rect">
            <a:avLst/>
          </a:prstGeom>
          <a:noFill/>
        </p:spPr>
        <p:txBody>
          <a:bodyPr wrap="none" lIns="0" tIns="0" rIns="0" bIns="0" rtlCol="0">
            <a:spAutoFit/>
          </a:bodyPr>
          <a:lstStyle/>
          <a:p>
            <a:pPr algn="r"/>
            <a:r>
              <a:rPr lang="zh-CN" altLang="en-US" sz="2399" dirty="0">
                <a:solidFill>
                  <a:srgbClr val="333D48"/>
                </a:solidFill>
                <a:cs typeface="+mn-ea"/>
                <a:sym typeface="+mn-lt"/>
              </a:rPr>
              <a:t>因为专注   所以专业</a:t>
            </a:r>
          </a:p>
        </p:txBody>
      </p:sp>
      <p:sp>
        <p:nvSpPr>
          <p:cNvPr id="16" name="文本框 15"/>
          <p:cNvSpPr txBox="1"/>
          <p:nvPr/>
        </p:nvSpPr>
        <p:spPr>
          <a:xfrm>
            <a:off x="4825668" y="2887752"/>
            <a:ext cx="6290001" cy="615553"/>
          </a:xfrm>
          <a:prstGeom prst="rect">
            <a:avLst/>
          </a:prstGeom>
          <a:noFill/>
        </p:spPr>
        <p:txBody>
          <a:bodyPr wrap="square" lIns="0" tIns="0" rIns="0" bIns="0" rtlCol="0">
            <a:spAutoFit/>
          </a:bodyPr>
          <a:lstStyle/>
          <a:p>
            <a:pPr algn="r"/>
            <a:r>
              <a:rPr lang="zh-CN" altLang="en-US" sz="4000" b="1" dirty="0">
                <a:solidFill>
                  <a:srgbClr val="333D48"/>
                </a:solidFill>
                <a:cs typeface="+mn-ea"/>
                <a:sym typeface="+mn-lt"/>
              </a:rPr>
              <a:t>联想商用智慧课堂解决</a:t>
            </a:r>
            <a:r>
              <a:rPr lang="zh-CN" altLang="en-US" sz="4000" b="1" dirty="0" smtClean="0">
                <a:solidFill>
                  <a:srgbClr val="333D48"/>
                </a:solidFill>
                <a:cs typeface="+mn-ea"/>
                <a:sym typeface="+mn-lt"/>
              </a:rPr>
              <a:t>方案</a:t>
            </a:r>
            <a:endParaRPr lang="en-US" altLang="zh-CN" sz="4000" b="1" dirty="0">
              <a:solidFill>
                <a:srgbClr val="333D48"/>
              </a:solidFill>
              <a:cs typeface="+mn-ea"/>
              <a:sym typeface="+mn-lt"/>
            </a:endParaRPr>
          </a:p>
        </p:txBody>
      </p:sp>
      <p:pic>
        <p:nvPicPr>
          <p:cNvPr id="11"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10888923" y="3026589"/>
            <a:ext cx="1954932" cy="651236"/>
          </a:xfrm>
          <a:prstGeom prst="rect">
            <a:avLst/>
          </a:prstGeom>
        </p:spPr>
      </p:pic>
      <p:sp>
        <p:nvSpPr>
          <p:cNvPr id="2" name="矩形 1"/>
          <p:cNvSpPr/>
          <p:nvPr/>
        </p:nvSpPr>
        <p:spPr>
          <a:xfrm>
            <a:off x="9425702" y="3872196"/>
            <a:ext cx="1094723" cy="615553"/>
          </a:xfrm>
          <a:prstGeom prst="rect">
            <a:avLst/>
          </a:prstGeom>
        </p:spPr>
        <p:txBody>
          <a:bodyPr wrap="none" lIns="0" tIns="0" rIns="0" bIns="0">
            <a:spAutoFit/>
          </a:bodyPr>
          <a:lstStyle/>
          <a:p>
            <a:r>
              <a:rPr lang="en-US" altLang="zh-CN" sz="4000" b="1" dirty="0">
                <a:solidFill>
                  <a:schemeClr val="bg1">
                    <a:lumMod val="65000"/>
                  </a:schemeClr>
                </a:solidFill>
                <a:latin typeface="+mn-ea"/>
                <a:cs typeface="+mn-ea"/>
                <a:sym typeface="+mn-lt"/>
              </a:rPr>
              <a:t>PAD</a:t>
            </a:r>
            <a:endParaRPr lang="zh-CN" altLang="en-US" sz="4000" b="1" dirty="0">
              <a:solidFill>
                <a:schemeClr val="bg1">
                  <a:lumMod val="65000"/>
                </a:schemeClr>
              </a:solidFill>
              <a:latin typeface="+mn-ea"/>
            </a:endParaRPr>
          </a:p>
        </p:txBody>
      </p:sp>
      <p:sp>
        <p:nvSpPr>
          <p:cNvPr id="17" name="矩形 16"/>
          <p:cNvSpPr/>
          <p:nvPr/>
        </p:nvSpPr>
        <p:spPr>
          <a:xfrm>
            <a:off x="10596776" y="3801076"/>
            <a:ext cx="512961" cy="615553"/>
          </a:xfrm>
          <a:prstGeom prst="rect">
            <a:avLst/>
          </a:prstGeom>
        </p:spPr>
        <p:txBody>
          <a:bodyPr wrap="none" lIns="0" tIns="0" rIns="0" bIns="0">
            <a:spAutoFit/>
          </a:bodyPr>
          <a:lstStyle/>
          <a:p>
            <a:r>
              <a:rPr lang="zh-CN" altLang="en-US" sz="4000" b="1" dirty="0">
                <a:solidFill>
                  <a:schemeClr val="bg1">
                    <a:lumMod val="65000"/>
                  </a:schemeClr>
                </a:solidFill>
                <a:latin typeface="+mn-ea"/>
                <a:cs typeface="+mn-ea"/>
              </a:rPr>
              <a:t>版</a:t>
            </a:r>
          </a:p>
        </p:txBody>
      </p:sp>
      <p:cxnSp>
        <p:nvCxnSpPr>
          <p:cNvPr id="4" name="直接连接符 3"/>
          <p:cNvCxnSpPr/>
          <p:nvPr/>
        </p:nvCxnSpPr>
        <p:spPr>
          <a:xfrm>
            <a:off x="5037667" y="3653364"/>
            <a:ext cx="6072070" cy="0"/>
          </a:xfrm>
          <a:prstGeom prst="line">
            <a:avLst/>
          </a:prstGeom>
          <a:ln w="444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47049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2106830" y="5077975"/>
            <a:ext cx="1872000" cy="1092853"/>
            <a:chOff x="2106830" y="5077975"/>
            <a:chExt cx="1872000" cy="1092853"/>
          </a:xfrm>
        </p:grpSpPr>
        <p:sp>
          <p:nvSpPr>
            <p:cNvPr id="44" name="圆角矩形 8">
              <a:extLst>
                <a:ext uri="{FF2B5EF4-FFF2-40B4-BE49-F238E27FC236}">
                  <a16:creationId xmlns:a16="http://schemas.microsoft.com/office/drawing/2014/main" id="{E075F400-EEB6-4252-A6DB-F90C133E61C8}"/>
                </a:ext>
              </a:extLst>
            </p:cNvPr>
            <p:cNvSpPr/>
            <p:nvPr/>
          </p:nvSpPr>
          <p:spPr>
            <a:xfrm>
              <a:off x="2106830" y="5077975"/>
              <a:ext cx="1872000" cy="1092853"/>
            </a:xfrm>
            <a:prstGeom prst="rect">
              <a:avLst/>
            </a:prstGeom>
            <a:solidFill>
              <a:schemeClr val="bg1">
                <a:lumMod val="95000"/>
              </a:schemeClr>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zh-CN" altLang="en-US" sz="1400" dirty="0">
                  <a:solidFill>
                    <a:schemeClr val="tx1"/>
                  </a:solidFill>
                  <a:latin typeface="微软雅黑" panose="020B0503020204020204" pitchFamily="34" charset="-122"/>
                  <a:ea typeface="微软雅黑" panose="020B0503020204020204" pitchFamily="34" charset="-122"/>
                </a:rPr>
                <a:t>学生专用</a:t>
              </a:r>
              <a:r>
                <a:rPr lang="zh-CN" altLang="en-US" sz="1400" dirty="0" smtClean="0">
                  <a:solidFill>
                    <a:schemeClr val="tx1"/>
                  </a:solidFill>
                  <a:latin typeface="微软雅黑" panose="020B0503020204020204" pitchFamily="34" charset="-122"/>
                  <a:ea typeface="微软雅黑" panose="020B0503020204020204" pitchFamily="34" charset="-122"/>
                </a:rPr>
                <a:t>设备</a:t>
              </a:r>
              <a:endParaRPr lang="zh-CN" altLang="en-US" sz="1400" dirty="0">
                <a:solidFill>
                  <a:schemeClr val="tx1"/>
                </a:solidFill>
                <a:latin typeface="微软雅黑" panose="020B0503020204020204" pitchFamily="34" charset="-122"/>
                <a:ea typeface="微软雅黑" panose="020B0503020204020204" pitchFamily="34" charset="-122"/>
              </a:endParaRPr>
            </a:p>
          </p:txBody>
        </p:sp>
        <p:grpSp>
          <p:nvGrpSpPr>
            <p:cNvPr id="47" name="组合 25">
              <a:extLst>
                <a:ext uri="{FF2B5EF4-FFF2-40B4-BE49-F238E27FC236}">
                  <a16:creationId xmlns:a16="http://schemas.microsoft.com/office/drawing/2014/main" id="{B0184B7E-FABC-40CD-B15E-B3561B5030EE}"/>
                </a:ext>
              </a:extLst>
            </p:cNvPr>
            <p:cNvGrpSpPr>
              <a:grpSpLocks noChangeAspect="1"/>
            </p:cNvGrpSpPr>
            <p:nvPr/>
          </p:nvGrpSpPr>
          <p:grpSpPr>
            <a:xfrm>
              <a:off x="2585516" y="5176323"/>
              <a:ext cx="914629" cy="576000"/>
              <a:chOff x="1928245" y="4543074"/>
              <a:chExt cx="1852918" cy="1307891"/>
            </a:xfrm>
          </p:grpSpPr>
          <p:pic>
            <p:nvPicPr>
              <p:cNvPr id="49" name="图片 19">
                <a:extLst>
                  <a:ext uri="{FF2B5EF4-FFF2-40B4-BE49-F238E27FC236}">
                    <a16:creationId xmlns:a16="http://schemas.microsoft.com/office/drawing/2014/main" id="{71672EE0-A738-4F83-A48A-CF112EC16F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28245" y="5127362"/>
                <a:ext cx="1086110" cy="723603"/>
              </a:xfrm>
              <a:prstGeom prst="rect">
                <a:avLst/>
              </a:prstGeom>
            </p:spPr>
          </p:pic>
          <p:pic>
            <p:nvPicPr>
              <p:cNvPr id="50" name="图片 21">
                <a:extLst>
                  <a:ext uri="{FF2B5EF4-FFF2-40B4-BE49-F238E27FC236}">
                    <a16:creationId xmlns:a16="http://schemas.microsoft.com/office/drawing/2014/main" id="{1424BA74-0054-4168-9CFC-9B7EC0FA7CBD}"/>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20203" y="5184087"/>
                <a:ext cx="860960" cy="472140"/>
              </a:xfrm>
              <a:prstGeom prst="rect">
                <a:avLst/>
              </a:prstGeom>
            </p:spPr>
          </p:pic>
          <p:pic>
            <p:nvPicPr>
              <p:cNvPr id="51" name="图片 23">
                <a:extLst>
                  <a:ext uri="{FF2B5EF4-FFF2-40B4-BE49-F238E27FC236}">
                    <a16:creationId xmlns:a16="http://schemas.microsoft.com/office/drawing/2014/main" id="{3A470039-D20C-44F2-8943-9EDA9B30CF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7950" y="4543074"/>
                <a:ext cx="1184508" cy="666878"/>
              </a:xfrm>
              <a:prstGeom prst="rect">
                <a:avLst/>
              </a:prstGeom>
            </p:spPr>
          </p:pic>
        </p:grpSp>
      </p:grpSp>
      <p:grpSp>
        <p:nvGrpSpPr>
          <p:cNvPr id="4" name="组合 3"/>
          <p:cNvGrpSpPr/>
          <p:nvPr/>
        </p:nvGrpSpPr>
        <p:grpSpPr>
          <a:xfrm>
            <a:off x="7648487" y="5077975"/>
            <a:ext cx="1872000" cy="1092853"/>
            <a:chOff x="7346366" y="5077975"/>
            <a:chExt cx="1872000" cy="1092853"/>
          </a:xfrm>
        </p:grpSpPr>
        <p:sp>
          <p:nvSpPr>
            <p:cNvPr id="95" name="圆角矩形 8">
              <a:extLst>
                <a:ext uri="{FF2B5EF4-FFF2-40B4-BE49-F238E27FC236}">
                  <a16:creationId xmlns:a16="http://schemas.microsoft.com/office/drawing/2014/main" id="{E075F400-EEB6-4252-A6DB-F90C133E61C8}"/>
                </a:ext>
              </a:extLst>
            </p:cNvPr>
            <p:cNvSpPr/>
            <p:nvPr/>
          </p:nvSpPr>
          <p:spPr>
            <a:xfrm>
              <a:off x="7346366" y="5077975"/>
              <a:ext cx="1872000" cy="1092853"/>
            </a:xfrm>
            <a:prstGeom prst="rect">
              <a:avLst/>
            </a:prstGeom>
            <a:solidFill>
              <a:schemeClr val="bg1">
                <a:lumMod val="95000"/>
              </a:schemeClr>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zh-CN" altLang="en-US" sz="1400" dirty="0">
                  <a:solidFill>
                    <a:schemeClr val="tx1"/>
                  </a:solidFill>
                  <a:latin typeface="微软雅黑" panose="020B0503020204020204" pitchFamily="34" charset="-122"/>
                  <a:ea typeface="微软雅黑" panose="020B0503020204020204" pitchFamily="34" charset="-122"/>
                </a:rPr>
                <a:t>其它终端设备</a:t>
              </a:r>
            </a:p>
          </p:txBody>
        </p:sp>
        <p:grpSp>
          <p:nvGrpSpPr>
            <p:cNvPr id="53" name="组合 34">
              <a:extLst>
                <a:ext uri="{FF2B5EF4-FFF2-40B4-BE49-F238E27FC236}">
                  <a16:creationId xmlns:a16="http://schemas.microsoft.com/office/drawing/2014/main" id="{8A7C2E37-578A-4085-B07C-9EC14C6BD81F}"/>
                </a:ext>
              </a:extLst>
            </p:cNvPr>
            <p:cNvGrpSpPr>
              <a:grpSpLocks noChangeAspect="1"/>
            </p:cNvGrpSpPr>
            <p:nvPr/>
          </p:nvGrpSpPr>
          <p:grpSpPr>
            <a:xfrm>
              <a:off x="7807589" y="5134627"/>
              <a:ext cx="949554" cy="648000"/>
              <a:chOff x="4339667" y="5419749"/>
              <a:chExt cx="1359913" cy="1087697"/>
            </a:xfrm>
          </p:grpSpPr>
          <p:pic>
            <p:nvPicPr>
              <p:cNvPr id="55" name="图片 28">
                <a:extLst>
                  <a:ext uri="{FF2B5EF4-FFF2-40B4-BE49-F238E27FC236}">
                    <a16:creationId xmlns:a16="http://schemas.microsoft.com/office/drawing/2014/main" id="{90CACBC3-CB2B-4CB1-863D-CE0ABAEAE26B}"/>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0109" y="5419749"/>
                <a:ext cx="667286" cy="667286"/>
              </a:xfrm>
              <a:prstGeom prst="rect">
                <a:avLst/>
              </a:prstGeom>
            </p:spPr>
          </p:pic>
          <p:pic>
            <p:nvPicPr>
              <p:cNvPr id="56" name="图片 30">
                <a:extLst>
                  <a:ext uri="{FF2B5EF4-FFF2-40B4-BE49-F238E27FC236}">
                    <a16:creationId xmlns:a16="http://schemas.microsoft.com/office/drawing/2014/main" id="{3CD5106F-B239-49A6-A58D-48FF4B6C599D}"/>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63114" y="5608088"/>
                <a:ext cx="836466" cy="836466"/>
              </a:xfrm>
              <a:prstGeom prst="rect">
                <a:avLst/>
              </a:prstGeom>
            </p:spPr>
          </p:pic>
          <p:pic>
            <p:nvPicPr>
              <p:cNvPr id="57" name="图片 33">
                <a:extLst>
                  <a:ext uri="{FF2B5EF4-FFF2-40B4-BE49-F238E27FC236}">
                    <a16:creationId xmlns:a16="http://schemas.microsoft.com/office/drawing/2014/main" id="{52E1AB52-986E-4D63-B270-502AC29A3C62}"/>
                  </a:ext>
                </a:extLst>
              </p:cNvPr>
              <p:cNvPicPr>
                <a:picLocks noChangeAspect="1"/>
              </p:cNvPicPr>
              <p:nvPr/>
            </p:nvPicPr>
            <p:blipFill>
              <a:blip r:embed="rId8" cstate="print">
                <a:clrChange>
                  <a:clrFrom>
                    <a:srgbClr val="FFFFFF"/>
                  </a:clrFrom>
                  <a:clrTo>
                    <a:srgbClr val="FFFFFF">
                      <a:alpha val="0"/>
                    </a:srgbClr>
                  </a:clrTo>
                </a:clrChange>
              </a:blip>
              <a:stretch>
                <a:fillRect/>
              </a:stretch>
            </p:blipFill>
            <p:spPr>
              <a:xfrm>
                <a:off x="4339667" y="6087035"/>
                <a:ext cx="579510" cy="420411"/>
              </a:xfrm>
              <a:prstGeom prst="rect">
                <a:avLst/>
              </a:prstGeom>
            </p:spPr>
          </p:pic>
        </p:grpSp>
      </p:grpSp>
      <p:grpSp>
        <p:nvGrpSpPr>
          <p:cNvPr id="7" name="组合 6"/>
          <p:cNvGrpSpPr/>
          <p:nvPr/>
        </p:nvGrpSpPr>
        <p:grpSpPr>
          <a:xfrm>
            <a:off x="3954049" y="5077975"/>
            <a:ext cx="1872000" cy="1092853"/>
            <a:chOff x="3853342" y="5077975"/>
            <a:chExt cx="1872000" cy="1092853"/>
          </a:xfrm>
        </p:grpSpPr>
        <p:sp>
          <p:nvSpPr>
            <p:cNvPr id="93" name="圆角矩形 8">
              <a:extLst>
                <a:ext uri="{FF2B5EF4-FFF2-40B4-BE49-F238E27FC236}">
                  <a16:creationId xmlns:a16="http://schemas.microsoft.com/office/drawing/2014/main" id="{E075F400-EEB6-4252-A6DB-F90C133E61C8}"/>
                </a:ext>
              </a:extLst>
            </p:cNvPr>
            <p:cNvSpPr/>
            <p:nvPr/>
          </p:nvSpPr>
          <p:spPr>
            <a:xfrm>
              <a:off x="3853342" y="5077975"/>
              <a:ext cx="1872000" cy="1092853"/>
            </a:xfrm>
            <a:prstGeom prst="rect">
              <a:avLst/>
            </a:prstGeom>
            <a:solidFill>
              <a:schemeClr val="bg1">
                <a:lumMod val="95000"/>
              </a:schemeClr>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zh-CN" altLang="en-US" sz="1400" dirty="0">
                  <a:solidFill>
                    <a:schemeClr val="tx1"/>
                  </a:solidFill>
                  <a:latin typeface="微软雅黑" panose="020B0503020204020204" pitchFamily="34" charset="-122"/>
                  <a:ea typeface="微软雅黑" panose="020B0503020204020204" pitchFamily="34" charset="-122"/>
                </a:rPr>
                <a:t>互动大屏</a:t>
              </a:r>
            </a:p>
          </p:txBody>
        </p:sp>
        <p:pic>
          <p:nvPicPr>
            <p:cNvPr id="58" name="图片 42">
              <a:extLst>
                <a:ext uri="{FF2B5EF4-FFF2-40B4-BE49-F238E27FC236}">
                  <a16:creationId xmlns:a16="http://schemas.microsoft.com/office/drawing/2014/main" id="{0B7D9353-341B-411C-8C7C-ACE8DDDC53C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37822" y="5203948"/>
              <a:ext cx="1103041" cy="540000"/>
            </a:xfrm>
            <a:prstGeom prst="rect">
              <a:avLst/>
            </a:prstGeom>
            <a:ln>
              <a:noFill/>
            </a:ln>
            <a:effectLst>
              <a:softEdge rad="38100"/>
            </a:effectLst>
          </p:spPr>
        </p:pic>
      </p:grpSp>
      <p:grpSp>
        <p:nvGrpSpPr>
          <p:cNvPr id="2" name="组合 1"/>
          <p:cNvGrpSpPr/>
          <p:nvPr/>
        </p:nvGrpSpPr>
        <p:grpSpPr>
          <a:xfrm>
            <a:off x="9495704" y="5077975"/>
            <a:ext cx="1872000" cy="1092853"/>
            <a:chOff x="9092880" y="5077975"/>
            <a:chExt cx="1872000" cy="1092853"/>
          </a:xfrm>
        </p:grpSpPr>
        <p:sp>
          <p:nvSpPr>
            <p:cNvPr id="96" name="圆角矩形 8">
              <a:extLst>
                <a:ext uri="{FF2B5EF4-FFF2-40B4-BE49-F238E27FC236}">
                  <a16:creationId xmlns:a16="http://schemas.microsoft.com/office/drawing/2014/main" id="{E075F400-EEB6-4252-A6DB-F90C133E61C8}"/>
                </a:ext>
              </a:extLst>
            </p:cNvPr>
            <p:cNvSpPr/>
            <p:nvPr/>
          </p:nvSpPr>
          <p:spPr>
            <a:xfrm>
              <a:off x="9092880" y="5077975"/>
              <a:ext cx="1872000" cy="1092853"/>
            </a:xfrm>
            <a:prstGeom prst="rect">
              <a:avLst/>
            </a:prstGeom>
            <a:solidFill>
              <a:schemeClr val="bg1">
                <a:lumMod val="95000"/>
              </a:schemeClr>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zh-CN" altLang="en-US" sz="1400" dirty="0">
                  <a:solidFill>
                    <a:schemeClr val="tx1"/>
                  </a:solidFill>
                  <a:latin typeface="微软雅黑" panose="020B0503020204020204" pitchFamily="34" charset="-122"/>
                  <a:ea typeface="微软雅黑" panose="020B0503020204020204" pitchFamily="34" charset="-122"/>
                </a:rPr>
                <a:t>学校云</a:t>
              </a:r>
            </a:p>
          </p:txBody>
        </p:sp>
        <p:grpSp>
          <p:nvGrpSpPr>
            <p:cNvPr id="62" name="组合 64">
              <a:extLst>
                <a:ext uri="{FF2B5EF4-FFF2-40B4-BE49-F238E27FC236}">
                  <a16:creationId xmlns:a16="http://schemas.microsoft.com/office/drawing/2014/main" id="{B0555EBD-8FA6-42C2-9E2F-9B392ACD7B07}"/>
                </a:ext>
              </a:extLst>
            </p:cNvPr>
            <p:cNvGrpSpPr>
              <a:grpSpLocks noChangeAspect="1"/>
            </p:cNvGrpSpPr>
            <p:nvPr/>
          </p:nvGrpSpPr>
          <p:grpSpPr>
            <a:xfrm>
              <a:off x="9429781" y="5269325"/>
              <a:ext cx="1198198" cy="378603"/>
              <a:chOff x="4684710" y="2187489"/>
              <a:chExt cx="1441465" cy="510502"/>
            </a:xfrm>
          </p:grpSpPr>
          <p:pic>
            <p:nvPicPr>
              <p:cNvPr id="63" name="Picture 6" descr="Image result for think station p318">
                <a:extLst>
                  <a:ext uri="{FF2B5EF4-FFF2-40B4-BE49-F238E27FC236}">
                    <a16:creationId xmlns:a16="http://schemas.microsoft.com/office/drawing/2014/main" id="{AE6EAAF8-0107-404B-8FA4-8DB4A149BD81}"/>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413811" y="2191967"/>
                <a:ext cx="712364" cy="506024"/>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6" descr="Image result for think station p318">
                <a:extLst>
                  <a:ext uri="{FF2B5EF4-FFF2-40B4-BE49-F238E27FC236}">
                    <a16:creationId xmlns:a16="http://schemas.microsoft.com/office/drawing/2014/main" id="{5E999060-DE5D-4432-86DF-44B022B117B0}"/>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178482" y="2187489"/>
                <a:ext cx="712364" cy="506024"/>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 descr="Image result for think station p318">
                <a:extLst>
                  <a:ext uri="{FF2B5EF4-FFF2-40B4-BE49-F238E27FC236}">
                    <a16:creationId xmlns:a16="http://schemas.microsoft.com/office/drawing/2014/main" id="{9B9579AE-18F8-49A8-9D09-44BCDEF63453}"/>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939874" y="2187489"/>
                <a:ext cx="712364" cy="506024"/>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6" descr="Image result for think station p318">
                <a:extLst>
                  <a:ext uri="{FF2B5EF4-FFF2-40B4-BE49-F238E27FC236}">
                    <a16:creationId xmlns:a16="http://schemas.microsoft.com/office/drawing/2014/main" id="{6BD8EE72-0020-4398-BD61-D0542A6B7C29}"/>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684710" y="2191967"/>
                <a:ext cx="712364" cy="506024"/>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68" name="矩形 11">
            <a:extLst>
              <a:ext uri="{FF2B5EF4-FFF2-40B4-BE49-F238E27FC236}">
                <a16:creationId xmlns:a16="http://schemas.microsoft.com/office/drawing/2014/main" id="{F669900D-649E-4710-A5C0-AE6453DBEE9F}"/>
              </a:ext>
            </a:extLst>
          </p:cNvPr>
          <p:cNvSpPr/>
          <p:nvPr/>
        </p:nvSpPr>
        <p:spPr>
          <a:xfrm>
            <a:off x="2106830" y="3774778"/>
            <a:ext cx="9260874" cy="504000"/>
          </a:xfrm>
          <a:prstGeom prst="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lIns="96176" tIns="48092" rIns="96176" bIns="48092" rtlCol="0" anchor="ctr"/>
          <a:lstStyle/>
          <a:p>
            <a:pPr algn="ctr" defTabSz="1281450"/>
            <a:r>
              <a:rPr lang="zh-CN" altLang="en-US" sz="1200" b="1" dirty="0" smtClean="0">
                <a:solidFill>
                  <a:schemeClr val="bg1"/>
                </a:solidFill>
                <a:latin typeface="+mj-ea"/>
                <a:ea typeface="+mj-ea"/>
              </a:rPr>
              <a:t>人工智能平台</a:t>
            </a:r>
            <a:endParaRPr lang="zh-CN" altLang="en-US" sz="1200" b="1" dirty="0">
              <a:solidFill>
                <a:schemeClr val="bg1"/>
              </a:solidFill>
              <a:latin typeface="+mj-ea"/>
              <a:ea typeface="+mj-ea"/>
            </a:endParaRPr>
          </a:p>
        </p:txBody>
      </p:sp>
      <p:sp>
        <p:nvSpPr>
          <p:cNvPr id="69" name="矩形 11">
            <a:extLst>
              <a:ext uri="{FF2B5EF4-FFF2-40B4-BE49-F238E27FC236}">
                <a16:creationId xmlns:a16="http://schemas.microsoft.com/office/drawing/2014/main" id="{F669900D-649E-4710-A5C0-AE6453DBEE9F}"/>
              </a:ext>
            </a:extLst>
          </p:cNvPr>
          <p:cNvSpPr/>
          <p:nvPr/>
        </p:nvSpPr>
        <p:spPr>
          <a:xfrm>
            <a:off x="2106830" y="1748936"/>
            <a:ext cx="2304000" cy="504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设备管理服务</a:t>
            </a:r>
          </a:p>
        </p:txBody>
      </p:sp>
      <p:sp>
        <p:nvSpPr>
          <p:cNvPr id="70" name="矩形 11">
            <a:extLst>
              <a:ext uri="{FF2B5EF4-FFF2-40B4-BE49-F238E27FC236}">
                <a16:creationId xmlns:a16="http://schemas.microsoft.com/office/drawing/2014/main" id="{F669900D-649E-4710-A5C0-AE6453DBEE9F}"/>
              </a:ext>
            </a:extLst>
          </p:cNvPr>
          <p:cNvSpPr/>
          <p:nvPr/>
        </p:nvSpPr>
        <p:spPr>
          <a:xfrm>
            <a:off x="4425779" y="1748936"/>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smtClean="0">
                <a:solidFill>
                  <a:schemeClr val="bg1"/>
                </a:solidFill>
                <a:latin typeface="+mj-ea"/>
                <a:ea typeface="+mj-ea"/>
              </a:rPr>
              <a:t>内容管理服务</a:t>
            </a:r>
            <a:endParaRPr lang="zh-CN" altLang="en-US" sz="1200" b="1" dirty="0">
              <a:solidFill>
                <a:schemeClr val="bg1"/>
              </a:solidFill>
              <a:latin typeface="+mj-ea"/>
              <a:ea typeface="+mj-ea"/>
            </a:endParaRPr>
          </a:p>
        </p:txBody>
      </p:sp>
      <p:sp>
        <p:nvSpPr>
          <p:cNvPr id="71" name="矩形 11">
            <a:extLst>
              <a:ext uri="{FF2B5EF4-FFF2-40B4-BE49-F238E27FC236}">
                <a16:creationId xmlns:a16="http://schemas.microsoft.com/office/drawing/2014/main" id="{F669900D-649E-4710-A5C0-AE6453DBEE9F}"/>
              </a:ext>
            </a:extLst>
          </p:cNvPr>
          <p:cNvSpPr/>
          <p:nvPr/>
        </p:nvSpPr>
        <p:spPr>
          <a:xfrm>
            <a:off x="6744739" y="1748936"/>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应用</a:t>
            </a:r>
            <a:r>
              <a:rPr lang="zh-CN" altLang="en-US" sz="1200" b="1" dirty="0" smtClean="0">
                <a:solidFill>
                  <a:schemeClr val="bg1"/>
                </a:solidFill>
                <a:latin typeface="+mj-ea"/>
                <a:ea typeface="+mj-ea"/>
              </a:rPr>
              <a:t>管理服务</a:t>
            </a:r>
            <a:endParaRPr lang="zh-CN" altLang="en-US" sz="1200" b="1" dirty="0">
              <a:solidFill>
                <a:schemeClr val="bg1"/>
              </a:solidFill>
              <a:latin typeface="+mj-ea"/>
              <a:ea typeface="+mj-ea"/>
            </a:endParaRPr>
          </a:p>
        </p:txBody>
      </p:sp>
      <p:sp>
        <p:nvSpPr>
          <p:cNvPr id="72" name="矩形 11">
            <a:extLst>
              <a:ext uri="{FF2B5EF4-FFF2-40B4-BE49-F238E27FC236}">
                <a16:creationId xmlns:a16="http://schemas.microsoft.com/office/drawing/2014/main" id="{F669900D-649E-4710-A5C0-AE6453DBEE9F}"/>
              </a:ext>
            </a:extLst>
          </p:cNvPr>
          <p:cNvSpPr/>
          <p:nvPr/>
        </p:nvSpPr>
        <p:spPr>
          <a:xfrm>
            <a:off x="9063704" y="1748936"/>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smtClean="0">
                <a:solidFill>
                  <a:schemeClr val="bg1"/>
                </a:solidFill>
                <a:latin typeface="+mj-ea"/>
                <a:ea typeface="+mj-ea"/>
              </a:rPr>
              <a:t>教学管理服务</a:t>
            </a:r>
            <a:endParaRPr lang="en-US" altLang="zh-CN" sz="1200" b="1" dirty="0">
              <a:solidFill>
                <a:schemeClr val="bg1"/>
              </a:solidFill>
              <a:latin typeface="+mj-ea"/>
              <a:ea typeface="+mj-ea"/>
            </a:endParaRPr>
          </a:p>
        </p:txBody>
      </p:sp>
      <p:sp>
        <p:nvSpPr>
          <p:cNvPr id="74" name="矩形 11">
            <a:extLst>
              <a:ext uri="{FF2B5EF4-FFF2-40B4-BE49-F238E27FC236}">
                <a16:creationId xmlns:a16="http://schemas.microsoft.com/office/drawing/2014/main" id="{F669900D-649E-4710-A5C0-AE6453DBEE9F}"/>
              </a:ext>
            </a:extLst>
          </p:cNvPr>
          <p:cNvSpPr/>
          <p:nvPr/>
        </p:nvSpPr>
        <p:spPr>
          <a:xfrm>
            <a:off x="6744739" y="3249258"/>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0" tIns="48092" rIns="0" bIns="48092" rtlCol="0" anchor="ctr"/>
          <a:lstStyle/>
          <a:p>
            <a:pPr algn="ctr" defTabSz="1281450"/>
            <a:r>
              <a:rPr lang="zh-CN" altLang="en-US" sz="1200" b="1" dirty="0" smtClean="0">
                <a:solidFill>
                  <a:schemeClr val="bg1"/>
                </a:solidFill>
                <a:latin typeface="+mj-ea"/>
                <a:ea typeface="+mj-ea"/>
              </a:rPr>
              <a:t>基于</a:t>
            </a:r>
            <a:r>
              <a:rPr lang="en-US" altLang="zh-CN" sz="1200" b="1" dirty="0" smtClean="0">
                <a:solidFill>
                  <a:schemeClr val="bg1"/>
                </a:solidFill>
                <a:latin typeface="+mj-ea"/>
                <a:ea typeface="+mj-ea"/>
              </a:rPr>
              <a:t>OCR</a:t>
            </a:r>
            <a:r>
              <a:rPr lang="zh-CN" altLang="en-US" sz="1200" b="1" dirty="0" smtClean="0">
                <a:solidFill>
                  <a:schemeClr val="bg1"/>
                </a:solidFill>
                <a:latin typeface="+mj-ea"/>
                <a:ea typeface="+mj-ea"/>
              </a:rPr>
              <a:t>技术的辅助教学</a:t>
            </a:r>
            <a:endParaRPr lang="zh-CN" altLang="en-US" sz="1200" b="1" dirty="0">
              <a:solidFill>
                <a:schemeClr val="bg1"/>
              </a:solidFill>
              <a:latin typeface="+mj-ea"/>
              <a:ea typeface="+mj-ea"/>
            </a:endParaRPr>
          </a:p>
        </p:txBody>
      </p:sp>
      <p:sp>
        <p:nvSpPr>
          <p:cNvPr id="75" name="矩形 11">
            <a:extLst>
              <a:ext uri="{FF2B5EF4-FFF2-40B4-BE49-F238E27FC236}">
                <a16:creationId xmlns:a16="http://schemas.microsoft.com/office/drawing/2014/main" id="{F669900D-649E-4710-A5C0-AE6453DBEE9F}"/>
              </a:ext>
            </a:extLst>
          </p:cNvPr>
          <p:cNvSpPr/>
          <p:nvPr/>
        </p:nvSpPr>
        <p:spPr>
          <a:xfrm>
            <a:off x="4425779" y="3249258"/>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0" tIns="48092" rIns="0" bIns="48092" rtlCol="0" anchor="ctr"/>
          <a:lstStyle/>
          <a:p>
            <a:pPr algn="ctr" defTabSz="1281450"/>
            <a:r>
              <a:rPr lang="zh-CN" altLang="en-US" sz="1200" b="1" dirty="0" smtClean="0">
                <a:solidFill>
                  <a:schemeClr val="bg1"/>
                </a:solidFill>
                <a:latin typeface="+mj-ea"/>
                <a:ea typeface="+mj-ea"/>
              </a:rPr>
              <a:t>基于图像识别的课</a:t>
            </a:r>
            <a:r>
              <a:rPr lang="zh-CN" altLang="en-US" sz="1200" b="1" dirty="0">
                <a:solidFill>
                  <a:schemeClr val="bg1"/>
                </a:solidFill>
                <a:latin typeface="+mj-ea"/>
                <a:ea typeface="+mj-ea"/>
              </a:rPr>
              <a:t>情分析</a:t>
            </a:r>
          </a:p>
        </p:txBody>
      </p:sp>
      <p:sp>
        <p:nvSpPr>
          <p:cNvPr id="38" name="矩形 11">
            <a:extLst>
              <a:ext uri="{FF2B5EF4-FFF2-40B4-BE49-F238E27FC236}">
                <a16:creationId xmlns:a16="http://schemas.microsoft.com/office/drawing/2014/main" id="{F669900D-649E-4710-A5C0-AE6453DBEE9F}"/>
              </a:ext>
            </a:extLst>
          </p:cNvPr>
          <p:cNvSpPr/>
          <p:nvPr/>
        </p:nvSpPr>
        <p:spPr>
          <a:xfrm>
            <a:off x="6744739" y="1218484"/>
            <a:ext cx="2304000" cy="504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smtClean="0">
                <a:solidFill>
                  <a:schemeClr val="bg1"/>
                </a:solidFill>
                <a:latin typeface="+mj-ea"/>
                <a:ea typeface="+mj-ea"/>
              </a:rPr>
              <a:t>定制</a:t>
            </a:r>
            <a:r>
              <a:rPr lang="zh-CN" altLang="en-US" sz="1200" b="1" dirty="0">
                <a:solidFill>
                  <a:schemeClr val="bg1"/>
                </a:solidFill>
                <a:latin typeface="+mj-ea"/>
                <a:ea typeface="+mj-ea"/>
              </a:rPr>
              <a:t>灵活快速</a:t>
            </a:r>
            <a:r>
              <a:rPr lang="zh-CN" altLang="en-US" sz="1200" b="1" dirty="0" smtClean="0">
                <a:solidFill>
                  <a:schemeClr val="bg1"/>
                </a:solidFill>
                <a:latin typeface="+mj-ea"/>
                <a:ea typeface="+mj-ea"/>
              </a:rPr>
              <a:t>交付</a:t>
            </a:r>
            <a:endParaRPr lang="zh-CN" altLang="en-US" sz="1200" b="1" dirty="0">
              <a:solidFill>
                <a:schemeClr val="bg1"/>
              </a:solidFill>
              <a:latin typeface="+mj-ea"/>
              <a:ea typeface="+mj-ea"/>
            </a:endParaRPr>
          </a:p>
        </p:txBody>
      </p:sp>
      <p:sp>
        <p:nvSpPr>
          <p:cNvPr id="39" name="矩形 11">
            <a:extLst>
              <a:ext uri="{FF2B5EF4-FFF2-40B4-BE49-F238E27FC236}">
                <a16:creationId xmlns:a16="http://schemas.microsoft.com/office/drawing/2014/main" id="{F669900D-649E-4710-A5C0-AE6453DBEE9F}"/>
              </a:ext>
            </a:extLst>
          </p:cNvPr>
          <p:cNvSpPr/>
          <p:nvPr/>
        </p:nvSpPr>
        <p:spPr>
          <a:xfrm>
            <a:off x="9063704" y="1218484"/>
            <a:ext cx="2304000" cy="504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smtClean="0">
                <a:solidFill>
                  <a:schemeClr val="bg1"/>
                </a:solidFill>
                <a:latin typeface="+mj-ea"/>
                <a:ea typeface="+mj-ea"/>
              </a:rPr>
              <a:t>完整运营保障服务体系</a:t>
            </a:r>
            <a:endParaRPr lang="zh-CN" altLang="en-US" sz="1200" b="1" dirty="0">
              <a:solidFill>
                <a:schemeClr val="bg1"/>
              </a:solidFill>
              <a:latin typeface="+mj-ea"/>
              <a:ea typeface="+mj-ea"/>
            </a:endParaRPr>
          </a:p>
        </p:txBody>
      </p:sp>
      <p:sp>
        <p:nvSpPr>
          <p:cNvPr id="77" name="矩形 11">
            <a:extLst>
              <a:ext uri="{FF2B5EF4-FFF2-40B4-BE49-F238E27FC236}">
                <a16:creationId xmlns:a16="http://schemas.microsoft.com/office/drawing/2014/main" id="{F669900D-649E-4710-A5C0-AE6453DBEE9F}"/>
              </a:ext>
            </a:extLst>
          </p:cNvPr>
          <p:cNvSpPr/>
          <p:nvPr/>
        </p:nvSpPr>
        <p:spPr>
          <a:xfrm>
            <a:off x="2106830" y="3249258"/>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0" tIns="48092" rIns="0" bIns="48092" rtlCol="0" anchor="ctr"/>
          <a:lstStyle/>
          <a:p>
            <a:pPr algn="ctr" defTabSz="1281450"/>
            <a:r>
              <a:rPr lang="zh-CN" altLang="en-US" sz="1200" b="1" dirty="0" smtClean="0">
                <a:solidFill>
                  <a:schemeClr val="bg1"/>
                </a:solidFill>
                <a:latin typeface="+mj-ea"/>
                <a:ea typeface="+mj-ea"/>
              </a:rPr>
              <a:t>基于大数据的学情分析</a:t>
            </a:r>
            <a:endParaRPr lang="zh-CN" altLang="en-US" sz="1200" b="1" dirty="0">
              <a:solidFill>
                <a:schemeClr val="bg1"/>
              </a:solidFill>
              <a:latin typeface="+mj-ea"/>
              <a:ea typeface="+mj-ea"/>
            </a:endParaRPr>
          </a:p>
        </p:txBody>
      </p:sp>
      <p:sp>
        <p:nvSpPr>
          <p:cNvPr id="78" name="矩形 11">
            <a:extLst>
              <a:ext uri="{FF2B5EF4-FFF2-40B4-BE49-F238E27FC236}">
                <a16:creationId xmlns:a16="http://schemas.microsoft.com/office/drawing/2014/main" id="{F669900D-649E-4710-A5C0-AE6453DBEE9F}"/>
              </a:ext>
            </a:extLst>
          </p:cNvPr>
          <p:cNvSpPr/>
          <p:nvPr/>
        </p:nvSpPr>
        <p:spPr>
          <a:xfrm>
            <a:off x="2106830" y="1218484"/>
            <a:ext cx="2304000" cy="504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smtClean="0">
                <a:solidFill>
                  <a:schemeClr val="bg1"/>
                </a:solidFill>
                <a:latin typeface="+mj-ea"/>
                <a:ea typeface="+mj-ea"/>
              </a:rPr>
              <a:t>专业用户研究团队</a:t>
            </a:r>
            <a:endParaRPr lang="zh-CN" altLang="en-US" sz="1200" b="1" dirty="0">
              <a:solidFill>
                <a:schemeClr val="bg1"/>
              </a:solidFill>
              <a:latin typeface="+mj-ea"/>
              <a:ea typeface="+mj-ea"/>
            </a:endParaRPr>
          </a:p>
        </p:txBody>
      </p:sp>
      <p:sp>
        <p:nvSpPr>
          <p:cNvPr id="5" name="五边形 4"/>
          <p:cNvSpPr/>
          <p:nvPr/>
        </p:nvSpPr>
        <p:spPr>
          <a:xfrm>
            <a:off x="0" y="5199630"/>
            <a:ext cx="1931692" cy="369332"/>
          </a:xfrm>
          <a:prstGeom prst="homePlate">
            <a:avLst/>
          </a:prstGeom>
          <a:solidFill>
            <a:srgbClr val="6ABF4A"/>
          </a:solidFill>
        </p:spPr>
        <p:txBody>
          <a:bodyPr wrap="square" anchor="ctr">
            <a:spAutoFit/>
          </a:bodyPr>
          <a:lstStyle/>
          <a:p>
            <a:pPr algn="ctr"/>
            <a:r>
              <a:rPr lang="zh-CN" altLang="en-US" dirty="0">
                <a:solidFill>
                  <a:schemeClr val="bg1"/>
                </a:solidFill>
                <a:cs typeface="+mn-ea"/>
                <a:sym typeface="+mn-lt"/>
              </a:rPr>
              <a:t>基础架构优势</a:t>
            </a:r>
            <a:endParaRPr lang="zh-CN" altLang="en-US" dirty="0">
              <a:solidFill>
                <a:schemeClr val="bg1"/>
              </a:solidFill>
              <a:cs typeface="+mn-ea"/>
            </a:endParaRPr>
          </a:p>
        </p:txBody>
      </p:sp>
      <p:sp>
        <p:nvSpPr>
          <p:cNvPr id="76" name="五边形 75"/>
          <p:cNvSpPr/>
          <p:nvPr/>
        </p:nvSpPr>
        <p:spPr>
          <a:xfrm>
            <a:off x="0" y="2556317"/>
            <a:ext cx="1931692" cy="369332"/>
          </a:xfrm>
          <a:prstGeom prst="homePlate">
            <a:avLst/>
          </a:prstGeom>
          <a:solidFill>
            <a:srgbClr val="6ABF4A"/>
          </a:solidFill>
        </p:spPr>
        <p:txBody>
          <a:bodyPr wrap="square" anchor="ctr">
            <a:spAutoFit/>
          </a:bodyPr>
          <a:lstStyle/>
          <a:p>
            <a:pPr algn="ctr"/>
            <a:r>
              <a:rPr lang="zh-CN" altLang="en-US" dirty="0">
                <a:solidFill>
                  <a:schemeClr val="bg1"/>
                </a:solidFill>
                <a:cs typeface="+mn-ea"/>
                <a:sym typeface="+mn-lt"/>
              </a:rPr>
              <a:t>教育优势</a:t>
            </a:r>
            <a:endParaRPr lang="zh-CN" altLang="en-US" dirty="0">
              <a:solidFill>
                <a:schemeClr val="bg1"/>
              </a:solidFill>
              <a:cs typeface="+mn-ea"/>
            </a:endParaRPr>
          </a:p>
        </p:txBody>
      </p:sp>
      <p:sp>
        <p:nvSpPr>
          <p:cNvPr id="79" name="五边形 78"/>
          <p:cNvSpPr/>
          <p:nvPr/>
        </p:nvSpPr>
        <p:spPr>
          <a:xfrm>
            <a:off x="0" y="3830768"/>
            <a:ext cx="1931692" cy="369332"/>
          </a:xfrm>
          <a:prstGeom prst="homePlate">
            <a:avLst/>
          </a:prstGeom>
          <a:solidFill>
            <a:srgbClr val="6ABF4A"/>
          </a:solidFill>
        </p:spPr>
        <p:txBody>
          <a:bodyPr wrap="square" anchor="ctr">
            <a:spAutoFit/>
          </a:bodyPr>
          <a:lstStyle/>
          <a:p>
            <a:pPr algn="ctr"/>
            <a:r>
              <a:rPr lang="zh-CN" altLang="en-US" dirty="0">
                <a:solidFill>
                  <a:schemeClr val="bg1"/>
                </a:solidFill>
                <a:cs typeface="+mn-ea"/>
                <a:sym typeface="+mn-lt"/>
              </a:rPr>
              <a:t>核心技术优势</a:t>
            </a:r>
            <a:endParaRPr lang="zh-CN" altLang="en-US" dirty="0">
              <a:solidFill>
                <a:schemeClr val="bg1"/>
              </a:solidFill>
              <a:cs typeface="+mn-ea"/>
            </a:endParaRPr>
          </a:p>
        </p:txBody>
      </p:sp>
      <p:sp>
        <p:nvSpPr>
          <p:cNvPr id="81" name="五边形 80"/>
          <p:cNvSpPr/>
          <p:nvPr/>
        </p:nvSpPr>
        <p:spPr>
          <a:xfrm>
            <a:off x="0" y="1555210"/>
            <a:ext cx="1931692" cy="369332"/>
          </a:xfrm>
          <a:prstGeom prst="homePlate">
            <a:avLst/>
          </a:prstGeom>
          <a:solidFill>
            <a:srgbClr val="6ABF4A"/>
          </a:solidFill>
        </p:spPr>
        <p:txBody>
          <a:bodyPr wrap="square" anchor="ctr">
            <a:spAutoFit/>
          </a:bodyPr>
          <a:lstStyle/>
          <a:p>
            <a:pPr algn="ctr"/>
            <a:r>
              <a:rPr lang="zh-CN" altLang="en-US" dirty="0">
                <a:solidFill>
                  <a:schemeClr val="bg1"/>
                </a:solidFill>
                <a:cs typeface="+mn-ea"/>
                <a:sym typeface="+mn-lt"/>
              </a:rPr>
              <a:t>方案</a:t>
            </a:r>
            <a:r>
              <a:rPr lang="zh-CN" altLang="en-US" dirty="0" smtClean="0">
                <a:solidFill>
                  <a:schemeClr val="bg1"/>
                </a:solidFill>
                <a:cs typeface="+mn-ea"/>
                <a:sym typeface="+mn-lt"/>
              </a:rPr>
              <a:t>优势</a:t>
            </a:r>
            <a:endParaRPr lang="zh-CN" altLang="en-US" dirty="0">
              <a:solidFill>
                <a:schemeClr val="bg1"/>
              </a:solidFill>
            </a:endParaRPr>
          </a:p>
        </p:txBody>
      </p:sp>
      <p:sp>
        <p:nvSpPr>
          <p:cNvPr id="83" name="矩形 11">
            <a:extLst>
              <a:ext uri="{FF2B5EF4-FFF2-40B4-BE49-F238E27FC236}">
                <a16:creationId xmlns:a16="http://schemas.microsoft.com/office/drawing/2014/main" id="{F669900D-649E-4710-A5C0-AE6453DBEE9F}"/>
              </a:ext>
            </a:extLst>
          </p:cNvPr>
          <p:cNvSpPr/>
          <p:nvPr/>
        </p:nvSpPr>
        <p:spPr>
          <a:xfrm>
            <a:off x="9063704" y="3249258"/>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0" tIns="48092" rIns="0" bIns="48092" rtlCol="0" anchor="ctr"/>
          <a:lstStyle/>
          <a:p>
            <a:pPr algn="ctr" defTabSz="1281450"/>
            <a:r>
              <a:rPr lang="zh-CN" altLang="en-US" sz="1200" b="1" dirty="0" smtClean="0">
                <a:solidFill>
                  <a:schemeClr val="bg1"/>
                </a:solidFill>
                <a:latin typeface="+mj-ea"/>
                <a:ea typeface="+mj-ea"/>
              </a:rPr>
              <a:t>基于语音技术的辅助考试</a:t>
            </a:r>
            <a:endParaRPr lang="zh-CN" altLang="en-US" sz="1200" b="1" dirty="0">
              <a:solidFill>
                <a:schemeClr val="bg1"/>
              </a:solidFill>
              <a:latin typeface="+mj-ea"/>
              <a:ea typeface="+mj-ea"/>
            </a:endParaRPr>
          </a:p>
        </p:txBody>
      </p:sp>
      <p:sp>
        <p:nvSpPr>
          <p:cNvPr id="84" name="矩形 11">
            <a:extLst>
              <a:ext uri="{FF2B5EF4-FFF2-40B4-BE49-F238E27FC236}">
                <a16:creationId xmlns:a16="http://schemas.microsoft.com/office/drawing/2014/main" id="{F669900D-649E-4710-A5C0-AE6453DBEE9F}"/>
              </a:ext>
            </a:extLst>
          </p:cNvPr>
          <p:cNvSpPr/>
          <p:nvPr/>
        </p:nvSpPr>
        <p:spPr>
          <a:xfrm>
            <a:off x="4425779" y="1218484"/>
            <a:ext cx="2304000" cy="504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smtClean="0">
                <a:solidFill>
                  <a:schemeClr val="bg1"/>
                </a:solidFill>
                <a:latin typeface="+mj-ea"/>
                <a:ea typeface="+mj-ea"/>
              </a:rPr>
              <a:t>深度定制高度集成</a:t>
            </a:r>
            <a:endParaRPr lang="zh-CN" altLang="en-US" sz="1200" b="1" dirty="0">
              <a:solidFill>
                <a:schemeClr val="bg1"/>
              </a:solidFill>
              <a:latin typeface="+mj-ea"/>
              <a:ea typeface="+mj-ea"/>
            </a:endParaRPr>
          </a:p>
        </p:txBody>
      </p:sp>
      <p:sp>
        <p:nvSpPr>
          <p:cNvPr id="82" name="文本框 81">
            <a:extLst>
              <a:ext uri="{FF2B5EF4-FFF2-40B4-BE49-F238E27FC236}">
                <a16:creationId xmlns:a16="http://schemas.microsoft.com/office/drawing/2014/main" id="{D44DD984-0E6D-4541-AE3F-B1BBEE92D85B}"/>
              </a:ext>
            </a:extLst>
          </p:cNvPr>
          <p:cNvSpPr txBox="1"/>
          <p:nvPr/>
        </p:nvSpPr>
        <p:spPr>
          <a:xfrm>
            <a:off x="720000" y="144000"/>
            <a:ext cx="3956634" cy="307777"/>
          </a:xfrm>
          <a:prstGeom prst="rect">
            <a:avLst/>
          </a:prstGeom>
          <a:noFill/>
        </p:spPr>
        <p:txBody>
          <a:bodyPr wrap="square" lIns="0" tIns="0" rIns="0" bIns="0" rtlCol="0">
            <a:spAutoFit/>
          </a:bodyPr>
          <a:lstStyle/>
          <a:p>
            <a:r>
              <a:rPr lang="zh-CN" altLang="en-US" sz="2000" b="1" dirty="0" smtClean="0">
                <a:solidFill>
                  <a:srgbClr val="6F7170"/>
                </a:solidFill>
                <a:latin typeface="Arial"/>
                <a:ea typeface="Microsoft YaHei"/>
                <a:cs typeface="+mn-ea"/>
                <a:sym typeface="+mn-lt"/>
              </a:rPr>
              <a:t>联想教育能力</a:t>
            </a:r>
            <a:endParaRPr lang="zh-CN" altLang="en-US" sz="2000" b="1" dirty="0">
              <a:solidFill>
                <a:srgbClr val="6F7170"/>
              </a:solidFill>
              <a:latin typeface="Arial"/>
              <a:ea typeface="Microsoft YaHei"/>
              <a:cs typeface="+mn-ea"/>
              <a:sym typeface="+mn-lt"/>
            </a:endParaRPr>
          </a:p>
        </p:txBody>
      </p:sp>
      <p:sp>
        <p:nvSpPr>
          <p:cNvPr id="80" name="矩形 11">
            <a:extLst>
              <a:ext uri="{FF2B5EF4-FFF2-40B4-BE49-F238E27FC236}">
                <a16:creationId xmlns:a16="http://schemas.microsoft.com/office/drawing/2014/main" id="{F669900D-649E-4710-A5C0-AE6453DBEE9F}"/>
              </a:ext>
            </a:extLst>
          </p:cNvPr>
          <p:cNvSpPr/>
          <p:nvPr/>
        </p:nvSpPr>
        <p:spPr>
          <a:xfrm>
            <a:off x="6745304" y="4305950"/>
            <a:ext cx="4622400" cy="504000"/>
          </a:xfrm>
          <a:prstGeom prst="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云</a:t>
            </a:r>
            <a:r>
              <a:rPr lang="zh-CN" altLang="en-US" sz="1200" b="1" dirty="0" smtClean="0">
                <a:solidFill>
                  <a:schemeClr val="bg1"/>
                </a:solidFill>
                <a:latin typeface="+mj-ea"/>
                <a:ea typeface="+mj-ea"/>
              </a:rPr>
              <a:t>平台</a:t>
            </a:r>
            <a:endParaRPr lang="zh-CN" altLang="en-US" sz="1200" b="1" dirty="0">
              <a:solidFill>
                <a:schemeClr val="bg1"/>
              </a:solidFill>
              <a:latin typeface="+mj-ea"/>
              <a:ea typeface="+mj-ea"/>
            </a:endParaRPr>
          </a:p>
        </p:txBody>
      </p:sp>
      <p:sp>
        <p:nvSpPr>
          <p:cNvPr id="85" name="矩形 11">
            <a:extLst>
              <a:ext uri="{FF2B5EF4-FFF2-40B4-BE49-F238E27FC236}">
                <a16:creationId xmlns:a16="http://schemas.microsoft.com/office/drawing/2014/main" id="{F669900D-649E-4710-A5C0-AE6453DBEE9F}"/>
              </a:ext>
            </a:extLst>
          </p:cNvPr>
          <p:cNvSpPr/>
          <p:nvPr/>
        </p:nvSpPr>
        <p:spPr>
          <a:xfrm>
            <a:off x="2101865" y="4305950"/>
            <a:ext cx="4626000" cy="504000"/>
          </a:xfrm>
          <a:prstGeom prst="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大</a:t>
            </a:r>
            <a:r>
              <a:rPr lang="zh-CN" altLang="en-US" sz="1200" b="1" dirty="0" smtClean="0">
                <a:solidFill>
                  <a:schemeClr val="bg1"/>
                </a:solidFill>
                <a:latin typeface="+mj-ea"/>
                <a:ea typeface="+mj-ea"/>
              </a:rPr>
              <a:t>数据平台</a:t>
            </a:r>
            <a:endParaRPr lang="zh-CN" altLang="en-US" sz="1200" b="1" dirty="0">
              <a:solidFill>
                <a:schemeClr val="bg1"/>
              </a:solidFill>
              <a:latin typeface="+mj-ea"/>
              <a:ea typeface="+mj-ea"/>
            </a:endParaRPr>
          </a:p>
        </p:txBody>
      </p:sp>
      <p:grpSp>
        <p:nvGrpSpPr>
          <p:cNvPr id="6" name="组合 5"/>
          <p:cNvGrpSpPr/>
          <p:nvPr/>
        </p:nvGrpSpPr>
        <p:grpSpPr>
          <a:xfrm>
            <a:off x="5801268" y="5077975"/>
            <a:ext cx="1872000" cy="1092853"/>
            <a:chOff x="5599854" y="5077975"/>
            <a:chExt cx="1872000" cy="1092853"/>
          </a:xfrm>
        </p:grpSpPr>
        <p:sp>
          <p:nvSpPr>
            <p:cNvPr id="94" name="圆角矩形 8">
              <a:extLst>
                <a:ext uri="{FF2B5EF4-FFF2-40B4-BE49-F238E27FC236}">
                  <a16:creationId xmlns:a16="http://schemas.microsoft.com/office/drawing/2014/main" id="{E075F400-EEB6-4252-A6DB-F90C133E61C8}"/>
                </a:ext>
              </a:extLst>
            </p:cNvPr>
            <p:cNvSpPr/>
            <p:nvPr/>
          </p:nvSpPr>
          <p:spPr>
            <a:xfrm>
              <a:off x="5599854" y="5077975"/>
              <a:ext cx="1872000" cy="1092853"/>
            </a:xfrm>
            <a:prstGeom prst="rect">
              <a:avLst/>
            </a:prstGeom>
            <a:solidFill>
              <a:schemeClr val="bg1">
                <a:lumMod val="95000"/>
              </a:schemeClr>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zh-CN" altLang="en-US" sz="1400" dirty="0">
                  <a:solidFill>
                    <a:schemeClr val="tx1"/>
                  </a:solidFill>
                  <a:latin typeface="微软雅黑" panose="020B0503020204020204" pitchFamily="34" charset="-122"/>
                  <a:ea typeface="微软雅黑" panose="020B0503020204020204" pitchFamily="34" charset="-122"/>
                </a:rPr>
                <a:t>老师专用设备</a:t>
              </a:r>
            </a:p>
          </p:txBody>
        </p:sp>
        <p:grpSp>
          <p:nvGrpSpPr>
            <p:cNvPr id="3" name="组合 2"/>
            <p:cNvGrpSpPr>
              <a:grpSpLocks noChangeAspect="1"/>
            </p:cNvGrpSpPr>
            <p:nvPr/>
          </p:nvGrpSpPr>
          <p:grpSpPr>
            <a:xfrm>
              <a:off x="5980540" y="5101667"/>
              <a:ext cx="1110629" cy="648000"/>
              <a:chOff x="6439622" y="4968941"/>
              <a:chExt cx="1629724" cy="950866"/>
            </a:xfrm>
          </p:grpSpPr>
          <p:pic>
            <p:nvPicPr>
              <p:cNvPr id="87" name="Picture 6" descr="http://a.hiphotos.baidu.com/image/pic/item/962bd40735fae6cd1b67e78905b30f2443a70f02.jpg"/>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850544" y="4968941"/>
                <a:ext cx="1218802" cy="778199"/>
              </a:xfrm>
              <a:prstGeom prst="rect">
                <a:avLst/>
              </a:prstGeom>
              <a:noFill/>
              <a:extLst>
                <a:ext uri="{909E8E84-426E-40DD-AFC4-6F175D3DCCD1}">
                  <a14:hiddenFill xmlns:a14="http://schemas.microsoft.com/office/drawing/2010/main">
                    <a:solidFill>
                      <a:srgbClr val="FFFFFF"/>
                    </a:solidFill>
                  </a14:hiddenFill>
                </a:ext>
              </a:extLst>
            </p:spPr>
          </p:pic>
          <p:pic>
            <p:nvPicPr>
              <p:cNvPr id="60" name="图片 45">
                <a:extLst>
                  <a:ext uri="{FF2B5EF4-FFF2-40B4-BE49-F238E27FC236}">
                    <a16:creationId xmlns:a16="http://schemas.microsoft.com/office/drawing/2014/main" id="{51BB2087-426D-4D41-990E-1DE83B48AD2E}"/>
                  </a:ext>
                </a:extLst>
              </p:cNvPr>
              <p:cNvPicPr>
                <a:picLocks noChangeAspect="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439622" y="5275850"/>
                <a:ext cx="1277519" cy="643957"/>
              </a:xfrm>
              <a:prstGeom prst="rect">
                <a:avLst/>
              </a:prstGeom>
            </p:spPr>
          </p:pic>
        </p:grpSp>
      </p:grpSp>
      <p:sp>
        <p:nvSpPr>
          <p:cNvPr id="86" name="矩形 11">
            <a:extLst>
              <a:ext uri="{FF2B5EF4-FFF2-40B4-BE49-F238E27FC236}">
                <a16:creationId xmlns:a16="http://schemas.microsoft.com/office/drawing/2014/main" id="{F669900D-649E-4710-A5C0-AE6453DBEE9F}"/>
              </a:ext>
            </a:extLst>
          </p:cNvPr>
          <p:cNvSpPr/>
          <p:nvPr/>
        </p:nvSpPr>
        <p:spPr>
          <a:xfrm>
            <a:off x="2106830" y="2502194"/>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联想智能教育研究中心</a:t>
            </a:r>
          </a:p>
        </p:txBody>
      </p:sp>
      <p:sp>
        <p:nvSpPr>
          <p:cNvPr id="88" name="矩形 11">
            <a:extLst>
              <a:ext uri="{FF2B5EF4-FFF2-40B4-BE49-F238E27FC236}">
                <a16:creationId xmlns:a16="http://schemas.microsoft.com/office/drawing/2014/main" id="{F669900D-649E-4710-A5C0-AE6453DBEE9F}"/>
              </a:ext>
            </a:extLst>
          </p:cNvPr>
          <p:cNvSpPr/>
          <p:nvPr/>
        </p:nvSpPr>
        <p:spPr>
          <a:xfrm>
            <a:off x="4425779" y="2502194"/>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联想教研联合实验室</a:t>
            </a:r>
            <a:endParaRPr lang="en-US" altLang="zh-CN" sz="1200" b="1" dirty="0">
              <a:solidFill>
                <a:schemeClr val="bg1"/>
              </a:solidFill>
              <a:latin typeface="+mj-ea"/>
              <a:ea typeface="+mj-ea"/>
            </a:endParaRPr>
          </a:p>
          <a:p>
            <a:pPr algn="ctr" defTabSz="1281450"/>
            <a:r>
              <a:rPr lang="zh-CN" altLang="en-US" sz="1200" b="1" dirty="0">
                <a:solidFill>
                  <a:schemeClr val="bg1"/>
                </a:solidFill>
                <a:latin typeface="+mj-ea"/>
                <a:ea typeface="+mj-ea"/>
              </a:rPr>
              <a:t>（北师，华师）</a:t>
            </a:r>
            <a:endParaRPr lang="en-US" altLang="zh-CN" sz="1200" b="1" dirty="0">
              <a:solidFill>
                <a:schemeClr val="bg1"/>
              </a:solidFill>
              <a:latin typeface="+mj-ea"/>
              <a:ea typeface="+mj-ea"/>
            </a:endParaRPr>
          </a:p>
        </p:txBody>
      </p:sp>
      <p:sp>
        <p:nvSpPr>
          <p:cNvPr id="91" name="矩形 11">
            <a:extLst>
              <a:ext uri="{FF2B5EF4-FFF2-40B4-BE49-F238E27FC236}">
                <a16:creationId xmlns:a16="http://schemas.microsoft.com/office/drawing/2014/main" id="{F669900D-649E-4710-A5C0-AE6453DBEE9F}"/>
              </a:ext>
            </a:extLst>
          </p:cNvPr>
          <p:cNvSpPr/>
          <p:nvPr/>
        </p:nvSpPr>
        <p:spPr>
          <a:xfrm>
            <a:off x="6744739" y="2502194"/>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联想自有教研专家团队</a:t>
            </a:r>
          </a:p>
        </p:txBody>
      </p:sp>
      <p:sp>
        <p:nvSpPr>
          <p:cNvPr id="92" name="矩形 11">
            <a:extLst>
              <a:ext uri="{FF2B5EF4-FFF2-40B4-BE49-F238E27FC236}">
                <a16:creationId xmlns:a16="http://schemas.microsoft.com/office/drawing/2014/main" id="{F669900D-649E-4710-A5C0-AE6453DBEE9F}"/>
              </a:ext>
            </a:extLst>
          </p:cNvPr>
          <p:cNvSpPr/>
          <p:nvPr/>
        </p:nvSpPr>
        <p:spPr>
          <a:xfrm>
            <a:off x="9063704" y="2502194"/>
            <a:ext cx="2304000" cy="504000"/>
          </a:xfrm>
          <a:prstGeom prst="rect">
            <a:avLst/>
          </a:prstGeom>
          <a:solidFill>
            <a:srgbClr val="4AC0E0"/>
          </a:solidFill>
          <a:ln>
            <a:noFill/>
          </a:ln>
        </p:spPr>
        <p:style>
          <a:lnRef idx="0">
            <a:scrgbClr r="0" g="0" b="0"/>
          </a:lnRef>
          <a:fillRef idx="0">
            <a:scrgbClr r="0" g="0" b="0"/>
          </a:fillRef>
          <a:effectRef idx="0">
            <a:scrgbClr r="0" g="0" b="0"/>
          </a:effectRef>
          <a:fontRef idx="minor">
            <a:schemeClr val="lt1"/>
          </a:fontRef>
        </p:style>
        <p:txBody>
          <a:bodyPr lIns="96176" tIns="48092" rIns="96176" bIns="48092" rtlCol="0" anchor="ctr"/>
          <a:lstStyle/>
          <a:p>
            <a:pPr algn="ctr" defTabSz="1281450"/>
            <a:r>
              <a:rPr lang="zh-CN" altLang="en-US" sz="1200" b="1" dirty="0">
                <a:solidFill>
                  <a:schemeClr val="bg1"/>
                </a:solidFill>
                <a:latin typeface="+mj-ea"/>
                <a:ea typeface="+mj-ea"/>
              </a:rPr>
              <a:t>联想自有教研专家团队</a:t>
            </a:r>
          </a:p>
        </p:txBody>
      </p:sp>
    </p:spTree>
    <p:extLst>
      <p:ext uri="{BB962C8B-B14F-4D97-AF65-F5344CB8AC3E}">
        <p14:creationId xmlns:p14="http://schemas.microsoft.com/office/powerpoint/2010/main" val="34314445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a:xfrm>
            <a:off x="133408" y="2698874"/>
            <a:ext cx="11929768" cy="1266900"/>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zh-CN" altLang="en-US" sz="1200" dirty="0">
              <a:solidFill>
                <a:srgbClr val="E2231A"/>
              </a:solidFill>
            </a:endParaRPr>
          </a:p>
        </p:txBody>
      </p:sp>
      <p:sp>
        <p:nvSpPr>
          <p:cNvPr id="6" name="Rectangle 5"/>
          <p:cNvSpPr/>
          <p:nvPr/>
        </p:nvSpPr>
        <p:spPr>
          <a:xfrm>
            <a:off x="125749" y="4035730"/>
            <a:ext cx="11952000" cy="2686416"/>
          </a:xfrm>
          <a:prstGeom prst="rect">
            <a:avLst/>
          </a:prstGeom>
          <a:solidFill>
            <a:schemeClr val="bg1"/>
          </a:solidFill>
          <a:ln>
            <a:solidFill>
              <a:srgbClr val="4AC0E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sz="1200" dirty="0">
              <a:solidFill>
                <a:srgbClr val="E2231A"/>
              </a:solidFill>
            </a:endParaRPr>
          </a:p>
        </p:txBody>
      </p:sp>
      <p:sp>
        <p:nvSpPr>
          <p:cNvPr id="140" name="Rectangle 33"/>
          <p:cNvSpPr/>
          <p:nvPr/>
        </p:nvSpPr>
        <p:spPr>
          <a:xfrm>
            <a:off x="6113830" y="5770031"/>
            <a:ext cx="5940000"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t" anchorCtr="0" forceAA="0" compatLnSpc="1">
            <a:prstTxWarp prst="textNoShape">
              <a:avLst/>
            </a:prstTxWarp>
            <a:noAutofit/>
          </a:bodyPr>
          <a:lstStyle/>
          <a:p>
            <a:pPr algn="ctr"/>
            <a:r>
              <a:rPr lang="zh-CN" altLang="en-US" sz="1200" b="1" dirty="0" smtClean="0">
                <a:solidFill>
                  <a:srgbClr val="000000"/>
                </a:solidFill>
                <a:latin typeface="Microsoft YaHei"/>
              </a:rPr>
              <a:t>智能平台</a:t>
            </a:r>
            <a:endParaRPr lang="en-US" altLang="zh-CN" sz="1200" b="1" dirty="0">
              <a:solidFill>
                <a:srgbClr val="000000"/>
              </a:solidFill>
              <a:latin typeface="Microsoft YaHei"/>
            </a:endParaRPr>
          </a:p>
        </p:txBody>
      </p:sp>
      <p:sp>
        <p:nvSpPr>
          <p:cNvPr id="3" name="Rectangle 2"/>
          <p:cNvSpPr/>
          <p:nvPr/>
        </p:nvSpPr>
        <p:spPr>
          <a:xfrm>
            <a:off x="2857775" y="719998"/>
            <a:ext cx="6480000" cy="1980000"/>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zh-CN" altLang="en-US" sz="1200" b="1" dirty="0">
                <a:solidFill>
                  <a:schemeClr val="accent6"/>
                </a:solidFill>
              </a:rPr>
              <a:t>教师端</a:t>
            </a:r>
            <a:endParaRPr lang="en-US" altLang="zh-CN" sz="1200" b="1" dirty="0">
              <a:solidFill>
                <a:schemeClr val="accent6"/>
              </a:solidFill>
            </a:endParaRPr>
          </a:p>
        </p:txBody>
      </p:sp>
      <p:sp>
        <p:nvSpPr>
          <p:cNvPr id="5" name="Rectangle 4"/>
          <p:cNvSpPr/>
          <p:nvPr/>
        </p:nvSpPr>
        <p:spPr>
          <a:xfrm>
            <a:off x="9363175" y="718683"/>
            <a:ext cx="2700000" cy="1980000"/>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zh-CN" altLang="en-US" sz="1200" b="1" dirty="0">
                <a:solidFill>
                  <a:schemeClr val="accent6"/>
                </a:solidFill>
              </a:rPr>
              <a:t>管理员端</a:t>
            </a:r>
            <a:endParaRPr lang="en-US" altLang="zh-CN" sz="1200" b="1" dirty="0">
              <a:solidFill>
                <a:schemeClr val="accent6"/>
              </a:solidFill>
            </a:endParaRPr>
          </a:p>
        </p:txBody>
      </p:sp>
      <p:sp>
        <p:nvSpPr>
          <p:cNvPr id="2" name="Rectangle 1"/>
          <p:cNvSpPr/>
          <p:nvPr/>
        </p:nvSpPr>
        <p:spPr>
          <a:xfrm>
            <a:off x="133408" y="719998"/>
            <a:ext cx="2700000" cy="1980000"/>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defRPr/>
            </a:pPr>
            <a:r>
              <a:rPr lang="zh-CN" altLang="en-US" sz="1200" b="1" dirty="0">
                <a:solidFill>
                  <a:schemeClr val="accent6"/>
                </a:solidFill>
              </a:rPr>
              <a:t>学生</a:t>
            </a:r>
            <a:r>
              <a:rPr lang="zh-CN" altLang="en-US" sz="1200" b="1" dirty="0" smtClean="0">
                <a:solidFill>
                  <a:schemeClr val="accent6"/>
                </a:solidFill>
              </a:rPr>
              <a:t>端</a:t>
            </a:r>
            <a:endParaRPr lang="en-US" altLang="zh-CN" sz="1200" b="1" dirty="0">
              <a:solidFill>
                <a:schemeClr val="accent6"/>
              </a:solidFill>
            </a:endParaRPr>
          </a:p>
        </p:txBody>
      </p:sp>
      <p:sp>
        <p:nvSpPr>
          <p:cNvPr id="138" name="Rectangle 17"/>
          <p:cNvSpPr/>
          <p:nvPr/>
        </p:nvSpPr>
        <p:spPr>
          <a:xfrm>
            <a:off x="5341775" y="990489"/>
            <a:ext cx="1512000" cy="144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r>
              <a:rPr lang="zh-CN" altLang="en-US" sz="1200" b="1" dirty="0" smtClean="0">
                <a:solidFill>
                  <a:srgbClr val="000000"/>
                </a:solidFill>
                <a:latin typeface="Microsoft YaHei"/>
              </a:rPr>
              <a:t>智能阅卷</a:t>
            </a:r>
            <a:endParaRPr lang="en-US" altLang="zh-CN" sz="1200" b="1" dirty="0">
              <a:solidFill>
                <a:srgbClr val="000000"/>
              </a:solidFill>
              <a:latin typeface="Microsoft YaHei"/>
            </a:endParaRPr>
          </a:p>
        </p:txBody>
      </p:sp>
      <p:sp>
        <p:nvSpPr>
          <p:cNvPr id="105" name="Rectangle 17"/>
          <p:cNvSpPr/>
          <p:nvPr/>
        </p:nvSpPr>
        <p:spPr>
          <a:xfrm>
            <a:off x="6869820" y="990489"/>
            <a:ext cx="2448000" cy="144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r>
              <a:rPr lang="zh-CN" altLang="en-US" sz="1200" b="1" dirty="0" smtClean="0">
                <a:solidFill>
                  <a:srgbClr val="000000"/>
                </a:solidFill>
                <a:latin typeface="Microsoft YaHei"/>
              </a:rPr>
              <a:t>教学业务</a:t>
            </a:r>
            <a:endParaRPr lang="en-US" altLang="zh-CN" sz="1200" b="1" dirty="0">
              <a:solidFill>
                <a:srgbClr val="000000"/>
              </a:solidFill>
              <a:latin typeface="Microsoft YaHei"/>
            </a:endParaRPr>
          </a:p>
        </p:txBody>
      </p:sp>
      <p:sp>
        <p:nvSpPr>
          <p:cNvPr id="112" name="Rectangle 17"/>
          <p:cNvSpPr/>
          <p:nvPr/>
        </p:nvSpPr>
        <p:spPr>
          <a:xfrm>
            <a:off x="9385565" y="990669"/>
            <a:ext cx="2664000" cy="144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defRPr/>
            </a:pPr>
            <a:r>
              <a:rPr lang="zh-CN" altLang="en-US" sz="1200" b="1" dirty="0" smtClean="0">
                <a:solidFill>
                  <a:srgbClr val="000000"/>
                </a:solidFill>
                <a:latin typeface="Microsoft YaHei"/>
              </a:rPr>
              <a:t>监控系统</a:t>
            </a:r>
            <a:endParaRPr lang="zh-CN" altLang="en-US" sz="1200" b="1" dirty="0">
              <a:solidFill>
                <a:srgbClr val="000000"/>
              </a:solidFill>
              <a:latin typeface="Microsoft YaHei"/>
            </a:endParaRPr>
          </a:p>
        </p:txBody>
      </p:sp>
      <p:sp>
        <p:nvSpPr>
          <p:cNvPr id="135" name="Rectangle 17"/>
          <p:cNvSpPr/>
          <p:nvPr/>
        </p:nvSpPr>
        <p:spPr>
          <a:xfrm>
            <a:off x="2876322" y="990489"/>
            <a:ext cx="2448000" cy="144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r>
              <a:rPr lang="zh-CN" altLang="en-US" sz="1200" b="1" dirty="0">
                <a:solidFill>
                  <a:srgbClr val="000000"/>
                </a:solidFill>
                <a:latin typeface="Microsoft YaHei"/>
              </a:rPr>
              <a:t>智慧</a:t>
            </a:r>
            <a:r>
              <a:rPr lang="zh-CN" altLang="en-US" sz="1200" b="1" dirty="0" smtClean="0">
                <a:solidFill>
                  <a:srgbClr val="000000"/>
                </a:solidFill>
                <a:latin typeface="Microsoft YaHei"/>
              </a:rPr>
              <a:t>黑板</a:t>
            </a:r>
            <a:endParaRPr lang="en-US" altLang="zh-CN" sz="1200" b="1" dirty="0">
              <a:solidFill>
                <a:srgbClr val="000000"/>
              </a:solidFill>
              <a:latin typeface="Microsoft YaHei"/>
            </a:endParaRPr>
          </a:p>
        </p:txBody>
      </p:sp>
      <p:sp>
        <p:nvSpPr>
          <p:cNvPr id="18" name="Rectangle 17"/>
          <p:cNvSpPr/>
          <p:nvPr/>
        </p:nvSpPr>
        <p:spPr>
          <a:xfrm>
            <a:off x="151408" y="990669"/>
            <a:ext cx="2664000" cy="1440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defRPr/>
            </a:pPr>
            <a:r>
              <a:rPr lang="zh-CN" altLang="en-US" sz="1200" b="1" dirty="0">
                <a:solidFill>
                  <a:srgbClr val="000000"/>
                </a:solidFill>
                <a:latin typeface="Microsoft YaHei"/>
              </a:rPr>
              <a:t>电子</a:t>
            </a:r>
            <a:r>
              <a:rPr lang="zh-CN" altLang="en-US" sz="1200" b="1" dirty="0" smtClean="0">
                <a:solidFill>
                  <a:srgbClr val="000000"/>
                </a:solidFill>
                <a:latin typeface="Microsoft YaHei"/>
              </a:rPr>
              <a:t>书包</a:t>
            </a:r>
            <a:endParaRPr lang="zh-CN" altLang="en-US" sz="1200" b="1" dirty="0">
              <a:solidFill>
                <a:srgbClr val="000000"/>
              </a:solidFill>
              <a:latin typeface="Microsoft YaHei"/>
            </a:endParaRPr>
          </a:p>
        </p:txBody>
      </p:sp>
      <p:sp>
        <p:nvSpPr>
          <p:cNvPr id="28" name="Rectangle 27"/>
          <p:cNvSpPr/>
          <p:nvPr/>
        </p:nvSpPr>
        <p:spPr>
          <a:xfrm>
            <a:off x="143565" y="4485800"/>
            <a:ext cx="5940000" cy="78882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t" anchorCtr="0" forceAA="0" compatLnSpc="1">
            <a:prstTxWarp prst="textNoShape">
              <a:avLst/>
            </a:prstTxWarp>
            <a:noAutofit/>
          </a:bodyPr>
          <a:lstStyle/>
          <a:p>
            <a:pPr algn="ctr"/>
            <a:r>
              <a:rPr lang="zh-CN" altLang="en-US" sz="1200" b="1" dirty="0">
                <a:solidFill>
                  <a:srgbClr val="000000"/>
                </a:solidFill>
                <a:latin typeface="Microsoft YaHei"/>
              </a:rPr>
              <a:t>教学服务</a:t>
            </a:r>
            <a:r>
              <a:rPr lang="zh-CN" altLang="en-US" sz="1200" b="1" dirty="0" smtClean="0">
                <a:solidFill>
                  <a:srgbClr val="000000"/>
                </a:solidFill>
                <a:latin typeface="Microsoft YaHei"/>
              </a:rPr>
              <a:t>平台</a:t>
            </a:r>
            <a:endParaRPr lang="en-US" altLang="zh-CN" sz="1200" b="1" dirty="0">
              <a:solidFill>
                <a:srgbClr val="000000"/>
              </a:solidFill>
              <a:latin typeface="Microsoft YaHei"/>
            </a:endParaRPr>
          </a:p>
        </p:txBody>
      </p:sp>
      <p:sp>
        <p:nvSpPr>
          <p:cNvPr id="30" name="Rectangle 29"/>
          <p:cNvSpPr/>
          <p:nvPr/>
        </p:nvSpPr>
        <p:spPr>
          <a:xfrm>
            <a:off x="6115471" y="4485800"/>
            <a:ext cx="5940000" cy="12643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t" anchorCtr="0" forceAA="0" compatLnSpc="1">
            <a:prstTxWarp prst="textNoShape">
              <a:avLst/>
            </a:prstTxWarp>
            <a:noAutofit/>
          </a:bodyPr>
          <a:lstStyle/>
          <a:p>
            <a:pPr algn="ctr"/>
            <a:r>
              <a:rPr lang="zh-CN" altLang="en-US" sz="1200" b="1" dirty="0">
                <a:solidFill>
                  <a:srgbClr val="000000"/>
                </a:solidFill>
                <a:latin typeface="Microsoft YaHei"/>
              </a:rPr>
              <a:t>管控</a:t>
            </a:r>
            <a:r>
              <a:rPr lang="zh-CN" altLang="en-US" sz="1200" b="1" dirty="0" smtClean="0">
                <a:solidFill>
                  <a:srgbClr val="000000"/>
                </a:solidFill>
                <a:latin typeface="Microsoft YaHei"/>
              </a:rPr>
              <a:t>平台</a:t>
            </a:r>
            <a:endParaRPr lang="en-US" altLang="zh-CN" sz="1200" b="1" dirty="0">
              <a:solidFill>
                <a:srgbClr val="000000"/>
              </a:solidFill>
              <a:latin typeface="Microsoft YaHei"/>
            </a:endParaRPr>
          </a:p>
        </p:txBody>
      </p:sp>
      <p:sp>
        <p:nvSpPr>
          <p:cNvPr id="34" name="Rectangle 33"/>
          <p:cNvSpPr/>
          <p:nvPr/>
        </p:nvSpPr>
        <p:spPr>
          <a:xfrm>
            <a:off x="146917" y="5770031"/>
            <a:ext cx="5940000"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t" anchorCtr="0" forceAA="0" compatLnSpc="1">
            <a:prstTxWarp prst="textNoShape">
              <a:avLst/>
            </a:prstTxWarp>
            <a:noAutofit/>
          </a:bodyPr>
          <a:lstStyle/>
          <a:p>
            <a:pPr algn="ctr"/>
            <a:r>
              <a:rPr lang="zh-CN" altLang="en-US" sz="1200" b="1" dirty="0">
                <a:solidFill>
                  <a:srgbClr val="000000"/>
                </a:solidFill>
                <a:latin typeface="Microsoft YaHei"/>
              </a:rPr>
              <a:t>数据</a:t>
            </a:r>
            <a:r>
              <a:rPr lang="zh-CN" altLang="en-US" sz="1200" b="1" dirty="0" smtClean="0">
                <a:solidFill>
                  <a:srgbClr val="000000"/>
                </a:solidFill>
                <a:latin typeface="Microsoft YaHei"/>
              </a:rPr>
              <a:t>服务</a:t>
            </a:r>
            <a:endParaRPr lang="en-US" altLang="zh-CN" sz="1200" b="1" dirty="0">
              <a:solidFill>
                <a:srgbClr val="000000"/>
              </a:solidFill>
              <a:latin typeface="Microsoft YaHei"/>
            </a:endParaRPr>
          </a:p>
        </p:txBody>
      </p:sp>
      <p:grpSp>
        <p:nvGrpSpPr>
          <p:cNvPr id="16" name="组合 15"/>
          <p:cNvGrpSpPr/>
          <p:nvPr/>
        </p:nvGrpSpPr>
        <p:grpSpPr>
          <a:xfrm>
            <a:off x="274148" y="1141326"/>
            <a:ext cx="2418520" cy="1012360"/>
            <a:chOff x="378910" y="1141326"/>
            <a:chExt cx="2418520" cy="1012360"/>
          </a:xfrm>
          <a:solidFill>
            <a:schemeClr val="accent6"/>
          </a:solidFill>
        </p:grpSpPr>
        <p:sp>
          <p:nvSpPr>
            <p:cNvPr id="39" name="Rounded Rectangle 38"/>
            <p:cNvSpPr/>
            <p:nvPr/>
          </p:nvSpPr>
          <p:spPr>
            <a:xfrm>
              <a:off x="378910" y="1141326"/>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随堂测试</a:t>
              </a:r>
            </a:p>
          </p:txBody>
        </p:sp>
        <p:sp>
          <p:nvSpPr>
            <p:cNvPr id="40" name="Rounded Rectangle 39"/>
            <p:cNvSpPr/>
            <p:nvPr/>
          </p:nvSpPr>
          <p:spPr>
            <a:xfrm>
              <a:off x="1609430" y="1141326"/>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云试</a:t>
              </a:r>
              <a:r>
                <a:rPr kumimoji="0" lang="zh-CN" altLang="en-US" sz="1000" b="0" i="0" u="none" strike="noStrike" kern="1200" cap="none" spc="0" normalizeH="0" baseline="0" noProof="0" dirty="0" smtClean="0">
                  <a:ln>
                    <a:noFill/>
                  </a:ln>
                  <a:solidFill>
                    <a:prstClr val="white"/>
                  </a:solidFill>
                  <a:effectLst/>
                  <a:uLnTx/>
                  <a:uFillTx/>
                  <a:latin typeface="Arial"/>
                  <a:ea typeface="Microsoft YaHei"/>
                  <a:cs typeface="+mn-cs"/>
                </a:rPr>
                <a:t>题测</a:t>
              </a: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试</a:t>
              </a:r>
            </a:p>
          </p:txBody>
        </p:sp>
        <p:sp>
          <p:nvSpPr>
            <p:cNvPr id="41" name="Rounded Rectangle 40"/>
            <p:cNvSpPr/>
            <p:nvPr/>
          </p:nvSpPr>
          <p:spPr>
            <a:xfrm>
              <a:off x="378910" y="1402073"/>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大屏呈现</a:t>
              </a:r>
            </a:p>
          </p:txBody>
        </p:sp>
        <p:sp>
          <p:nvSpPr>
            <p:cNvPr id="42" name="Rounded Rectangle 41"/>
            <p:cNvSpPr/>
            <p:nvPr/>
          </p:nvSpPr>
          <p:spPr>
            <a:xfrm>
              <a:off x="1609430" y="1405788"/>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a:ln>
                    <a:noFill/>
                  </a:ln>
                  <a:solidFill>
                    <a:prstClr val="white"/>
                  </a:solidFill>
                  <a:effectLst/>
                  <a:uLnTx/>
                  <a:uFillTx/>
                  <a:latin typeface="Arial"/>
                  <a:ea typeface="Microsoft YaHei"/>
                  <a:cs typeface="+mn-cs"/>
                </a:rPr>
                <a:t>预习</a:t>
              </a:r>
              <a:r>
                <a:rPr kumimoji="0" lang="en-US" altLang="zh-CN" sz="1000" b="0" i="0" u="none" strike="noStrike" kern="1200" cap="none" spc="0" normalizeH="0" baseline="0" noProof="0">
                  <a:ln>
                    <a:noFill/>
                  </a:ln>
                  <a:solidFill>
                    <a:prstClr val="white"/>
                  </a:solidFill>
                  <a:effectLst/>
                  <a:uLnTx/>
                  <a:uFillTx/>
                  <a:latin typeface="Arial"/>
                  <a:ea typeface="Microsoft YaHei"/>
                  <a:cs typeface="+mn-cs"/>
                </a:rPr>
                <a:t>/</a:t>
              </a:r>
              <a:r>
                <a:rPr kumimoji="0" lang="zh-CN" altLang="en-US" sz="1000" b="0" i="0" u="none" strike="noStrike" kern="1200" cap="none" spc="0" normalizeH="0" baseline="0" noProof="0">
                  <a:ln>
                    <a:noFill/>
                  </a:ln>
                  <a:solidFill>
                    <a:prstClr val="white"/>
                  </a:solidFill>
                  <a:effectLst/>
                  <a:uLnTx/>
                  <a:uFillTx/>
                  <a:latin typeface="Arial"/>
                  <a:ea typeface="Microsoft YaHei"/>
                  <a:cs typeface="+mn-cs"/>
                </a:rPr>
                <a:t>复习</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43" name="Rounded Rectangle 42"/>
            <p:cNvSpPr/>
            <p:nvPr/>
          </p:nvSpPr>
          <p:spPr>
            <a:xfrm>
              <a:off x="378910" y="1667944"/>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设备连接</a:t>
              </a:r>
            </a:p>
          </p:txBody>
        </p:sp>
        <p:sp>
          <p:nvSpPr>
            <p:cNvPr id="44" name="Rounded Rectangle 43"/>
            <p:cNvSpPr/>
            <p:nvPr/>
          </p:nvSpPr>
          <p:spPr>
            <a:xfrm>
              <a:off x="1609430" y="1668699"/>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smtClean="0">
                  <a:ln>
                    <a:noFill/>
                  </a:ln>
                  <a:solidFill>
                    <a:prstClr val="white"/>
                  </a:solidFill>
                  <a:effectLst/>
                  <a:uLnTx/>
                  <a:uFillTx/>
                  <a:latin typeface="Arial"/>
                  <a:ea typeface="Microsoft YaHei"/>
                  <a:cs typeface="+mn-cs"/>
                </a:rPr>
                <a:t>学生登录</a:t>
              </a:r>
              <a:endParaRPr kumimoji="0" 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45" name="Rounded Rectangle 44"/>
            <p:cNvSpPr/>
            <p:nvPr/>
          </p:nvSpPr>
          <p:spPr>
            <a:xfrm>
              <a:off x="378910" y="1933971"/>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a:ln>
                    <a:noFill/>
                  </a:ln>
                  <a:solidFill>
                    <a:prstClr val="white"/>
                  </a:solidFill>
                  <a:effectLst/>
                  <a:uLnTx/>
                  <a:uFillTx/>
                  <a:latin typeface="Arial"/>
                  <a:ea typeface="Microsoft YaHei"/>
                  <a:cs typeface="+mn-cs"/>
                </a:rPr>
                <a:t>智能扫描</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46" name="Rounded Rectangle 45"/>
            <p:cNvSpPr/>
            <p:nvPr/>
          </p:nvSpPr>
          <p:spPr>
            <a:xfrm>
              <a:off x="1609430" y="1937686"/>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云</a:t>
              </a:r>
              <a:r>
                <a:rPr kumimoji="0" lang="zh-CN" altLang="en-US" sz="1000" b="0" i="0" u="none" strike="noStrike" kern="1200" cap="none" spc="0" normalizeH="0" baseline="0" noProof="0" dirty="0" smtClean="0">
                  <a:ln>
                    <a:noFill/>
                  </a:ln>
                  <a:solidFill>
                    <a:prstClr val="white"/>
                  </a:solidFill>
                  <a:effectLst/>
                  <a:uLnTx/>
                  <a:uFillTx/>
                  <a:latin typeface="Arial"/>
                  <a:ea typeface="Microsoft YaHei"/>
                  <a:cs typeface="+mn-cs"/>
                </a:rPr>
                <a:t>错</a:t>
              </a: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题本</a:t>
              </a:r>
            </a:p>
          </p:txBody>
        </p:sp>
      </p:grpSp>
      <p:grpSp>
        <p:nvGrpSpPr>
          <p:cNvPr id="14" name="组合 13"/>
          <p:cNvGrpSpPr/>
          <p:nvPr/>
        </p:nvGrpSpPr>
        <p:grpSpPr>
          <a:xfrm>
            <a:off x="6991308" y="1141326"/>
            <a:ext cx="2205025" cy="1012360"/>
            <a:chOff x="7000159" y="1141326"/>
            <a:chExt cx="2205025" cy="1012360"/>
          </a:xfrm>
          <a:solidFill>
            <a:schemeClr val="accent6"/>
          </a:solidFill>
        </p:grpSpPr>
        <p:sp>
          <p:nvSpPr>
            <p:cNvPr id="60" name="Rounded Rectangle 59"/>
            <p:cNvSpPr/>
            <p:nvPr/>
          </p:nvSpPr>
          <p:spPr>
            <a:xfrm>
              <a:off x="7006057" y="1141326"/>
              <a:ext cx="1080000" cy="36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备课</a:t>
              </a:r>
              <a:r>
                <a:rPr kumimoji="0" lang="en-US" altLang="zh-CN" sz="1000" b="0" i="0" u="none" strike="noStrike" kern="1200" cap="none" spc="0" normalizeH="0" baseline="0" noProof="0" dirty="0">
                  <a:ln>
                    <a:noFill/>
                  </a:ln>
                  <a:solidFill>
                    <a:prstClr val="white"/>
                  </a:solidFill>
                  <a:effectLst/>
                  <a:uLnTx/>
                  <a:uFillTx/>
                  <a:latin typeface="Arial"/>
                  <a:ea typeface="Microsoft YaHei"/>
                  <a:cs typeface="+mn-cs"/>
                </a:rPr>
                <a:t>/</a:t>
              </a:r>
              <a:r>
                <a:rPr kumimoji="0" lang="zh-CN" altLang="en-US" sz="1000" b="0" i="0" u="none" strike="noStrike" kern="1200" cap="none" spc="0" normalizeH="0" baseline="0" noProof="0" dirty="0" smtClean="0">
                  <a:ln>
                    <a:noFill/>
                  </a:ln>
                  <a:solidFill>
                    <a:prstClr val="white"/>
                  </a:solidFill>
                  <a:effectLst/>
                  <a:uLnTx/>
                  <a:uFillTx/>
                  <a:latin typeface="Arial"/>
                  <a:ea typeface="Microsoft YaHei"/>
                  <a:cs typeface="+mn-cs"/>
                </a:rPr>
                <a:t>预习</a:t>
              </a:r>
              <a:endParaRPr kumimoji="0" lang="en-US" altLang="zh-CN" sz="1000" b="0" i="0" u="none" strike="noStrike" kern="1200" cap="none" spc="0" normalizeH="0" baseline="0" noProof="0" dirty="0" smtClean="0">
                <a:ln>
                  <a:noFill/>
                </a:ln>
                <a:solidFill>
                  <a:prstClr val="white"/>
                </a:solidFill>
                <a:effectLst/>
                <a:uLnTx/>
                <a:uFillTx/>
                <a:latin typeface="Arial"/>
                <a:ea typeface="Microsoft YaHe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smtClean="0">
                  <a:ln>
                    <a:noFill/>
                  </a:ln>
                  <a:solidFill>
                    <a:prstClr val="white"/>
                  </a:solidFill>
                  <a:effectLst/>
                  <a:uLnTx/>
                  <a:uFillTx/>
                  <a:latin typeface="Arial"/>
                  <a:ea typeface="Microsoft YaHei"/>
                  <a:cs typeface="+mn-cs"/>
                </a:rPr>
                <a:t>/</a:t>
              </a: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复习设计</a:t>
              </a:r>
            </a:p>
          </p:txBody>
        </p:sp>
        <p:sp>
          <p:nvSpPr>
            <p:cNvPr id="61" name="Rounded Rectangle 60"/>
            <p:cNvSpPr/>
            <p:nvPr/>
          </p:nvSpPr>
          <p:spPr>
            <a:xfrm>
              <a:off x="8125184" y="1141326"/>
              <a:ext cx="1080000" cy="36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试题制作</a:t>
              </a:r>
            </a:p>
            <a:p>
              <a:pPr algn="ctr"/>
              <a:r>
                <a:rPr lang="en-US" altLang="zh-CN" sz="1000" dirty="0">
                  <a:solidFill>
                    <a:prstClr val="white"/>
                  </a:solidFill>
                  <a:latin typeface="Arial"/>
                  <a:ea typeface="Microsoft YaHei"/>
                </a:rPr>
                <a:t>(</a:t>
              </a:r>
              <a:r>
                <a:rPr lang="zh-CN" altLang="en-US" sz="1000" dirty="0">
                  <a:solidFill>
                    <a:prstClr val="white"/>
                  </a:solidFill>
                  <a:latin typeface="Arial"/>
                  <a:ea typeface="Microsoft YaHei"/>
                </a:rPr>
                <a:t>客观题</a:t>
              </a:r>
              <a:r>
                <a:rPr lang="en-US" altLang="zh-CN" sz="1000" dirty="0">
                  <a:solidFill>
                    <a:prstClr val="white"/>
                  </a:solidFill>
                  <a:latin typeface="Arial"/>
                  <a:ea typeface="Microsoft YaHei"/>
                </a:rPr>
                <a:t>)</a:t>
              </a:r>
              <a:endParaRPr lang="zh-CN" altLang="en-US" sz="1000" dirty="0">
                <a:solidFill>
                  <a:prstClr val="white"/>
                </a:solidFill>
                <a:latin typeface="Arial"/>
                <a:ea typeface="Microsoft YaHei"/>
              </a:endParaRPr>
            </a:p>
          </p:txBody>
        </p:sp>
        <p:sp>
          <p:nvSpPr>
            <p:cNvPr id="62" name="Rounded Rectangle 61"/>
            <p:cNvSpPr/>
            <p:nvPr/>
          </p:nvSpPr>
          <p:spPr>
            <a:xfrm>
              <a:off x="7000159" y="1539506"/>
              <a:ext cx="1080000" cy="36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资源管理</a:t>
              </a:r>
              <a:endParaRPr lang="en-US" altLang="zh-CN" sz="1000" dirty="0">
                <a:solidFill>
                  <a:prstClr val="white"/>
                </a:solidFill>
                <a:latin typeface="Arial"/>
                <a:ea typeface="Microsoft YaHei"/>
              </a:endParaRPr>
            </a:p>
            <a:p>
              <a:pPr algn="ctr"/>
              <a:r>
                <a:rPr lang="en-US" altLang="zh-CN" sz="1000" dirty="0">
                  <a:solidFill>
                    <a:prstClr val="white"/>
                  </a:solidFill>
                  <a:latin typeface="Arial"/>
                  <a:ea typeface="Microsoft YaHei"/>
                </a:rPr>
                <a:t>(</a:t>
              </a:r>
              <a:r>
                <a:rPr lang="zh-CN" altLang="en-US" sz="1000" dirty="0">
                  <a:solidFill>
                    <a:prstClr val="white"/>
                  </a:solidFill>
                  <a:latin typeface="Arial"/>
                  <a:ea typeface="Microsoft YaHei"/>
                </a:rPr>
                <a:t>校本</a:t>
              </a:r>
              <a:r>
                <a:rPr lang="en-US" altLang="zh-CN" sz="1000" dirty="0">
                  <a:solidFill>
                    <a:prstClr val="white"/>
                  </a:solidFill>
                  <a:latin typeface="Arial"/>
                  <a:ea typeface="Microsoft YaHei"/>
                </a:rPr>
                <a:t>/</a:t>
              </a:r>
              <a:r>
                <a:rPr lang="zh-CN" altLang="en-US" sz="1000" dirty="0">
                  <a:solidFill>
                    <a:prstClr val="white"/>
                  </a:solidFill>
                  <a:latin typeface="Arial"/>
                  <a:ea typeface="Microsoft YaHei"/>
                </a:rPr>
                <a:t>三方</a:t>
              </a:r>
              <a:r>
                <a:rPr lang="en-US" altLang="zh-CN" sz="1000" dirty="0">
                  <a:solidFill>
                    <a:prstClr val="white"/>
                  </a:solidFill>
                  <a:latin typeface="Arial"/>
                  <a:ea typeface="Microsoft YaHei"/>
                </a:rPr>
                <a:t>)</a:t>
              </a:r>
              <a:endParaRPr lang="zh-CN" altLang="en-US" sz="1000" dirty="0">
                <a:solidFill>
                  <a:prstClr val="white"/>
                </a:solidFill>
                <a:latin typeface="Arial"/>
                <a:ea typeface="Microsoft YaHei"/>
              </a:endParaRPr>
            </a:p>
          </p:txBody>
        </p:sp>
        <p:sp>
          <p:nvSpPr>
            <p:cNvPr id="63" name="Rounded Rectangle 62"/>
            <p:cNvSpPr/>
            <p:nvPr/>
          </p:nvSpPr>
          <p:spPr>
            <a:xfrm>
              <a:off x="8120214" y="1539506"/>
              <a:ext cx="1080000" cy="36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授课，课表</a:t>
              </a:r>
              <a:endParaRPr lang="en-US" altLang="zh-CN" sz="1000" dirty="0">
                <a:solidFill>
                  <a:prstClr val="white"/>
                </a:solidFill>
                <a:latin typeface="Arial"/>
                <a:ea typeface="Microsoft YaHei"/>
              </a:endParaRPr>
            </a:p>
            <a:p>
              <a:pPr algn="ctr"/>
              <a:r>
                <a:rPr lang="zh-CN" altLang="en-US" sz="1000" dirty="0">
                  <a:solidFill>
                    <a:prstClr val="white"/>
                  </a:solidFill>
                  <a:latin typeface="Arial"/>
                  <a:ea typeface="Microsoft YaHei"/>
                </a:rPr>
                <a:t>管理</a:t>
              </a:r>
              <a:endParaRPr lang="en-US" altLang="zh-CN" sz="1000" dirty="0">
                <a:solidFill>
                  <a:prstClr val="white"/>
                </a:solidFill>
                <a:latin typeface="Arial"/>
                <a:ea typeface="Microsoft YaHei"/>
              </a:endParaRPr>
            </a:p>
          </p:txBody>
        </p:sp>
        <p:sp>
          <p:nvSpPr>
            <p:cNvPr id="64" name="Rounded Rectangle 63"/>
            <p:cNvSpPr/>
            <p:nvPr/>
          </p:nvSpPr>
          <p:spPr>
            <a:xfrm>
              <a:off x="7000159" y="1937686"/>
              <a:ext cx="1080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学情统计</a:t>
              </a:r>
            </a:p>
          </p:txBody>
        </p:sp>
        <p:sp>
          <p:nvSpPr>
            <p:cNvPr id="66" name="Rounded Rectangle 65"/>
            <p:cNvSpPr/>
            <p:nvPr/>
          </p:nvSpPr>
          <p:spPr>
            <a:xfrm>
              <a:off x="8112526" y="1937686"/>
              <a:ext cx="1080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smtClean="0">
                  <a:ln>
                    <a:noFill/>
                  </a:ln>
                  <a:solidFill>
                    <a:prstClr val="white"/>
                  </a:solidFill>
                  <a:effectLst/>
                  <a:uLnTx/>
                  <a:uFillTx/>
                  <a:latin typeface="Arial"/>
                  <a:ea typeface="Microsoft YaHei"/>
                  <a:cs typeface="+mn-cs"/>
                </a:rPr>
                <a:t>云错题本</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grpSp>
      <p:sp>
        <p:nvSpPr>
          <p:cNvPr id="65" name="Rounded Rectangle 64"/>
          <p:cNvSpPr/>
          <p:nvPr/>
        </p:nvSpPr>
        <p:spPr>
          <a:xfrm>
            <a:off x="1109684" y="482116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备课管理</a:t>
            </a:r>
            <a:endParaRPr lang="en-US" sz="1000" dirty="0">
              <a:solidFill>
                <a:prstClr val="white"/>
              </a:solidFill>
              <a:latin typeface="Arial"/>
              <a:ea typeface="Microsoft YaHei"/>
            </a:endParaRPr>
          </a:p>
        </p:txBody>
      </p:sp>
      <p:sp>
        <p:nvSpPr>
          <p:cNvPr id="68" name="Rounded Rectangle 67"/>
          <p:cNvSpPr/>
          <p:nvPr/>
        </p:nvSpPr>
        <p:spPr>
          <a:xfrm>
            <a:off x="2468917" y="482116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资源管理</a:t>
            </a:r>
            <a:endParaRPr lang="en-US" sz="1000" dirty="0">
              <a:solidFill>
                <a:prstClr val="white"/>
              </a:solidFill>
              <a:latin typeface="Arial"/>
              <a:ea typeface="Microsoft YaHei"/>
            </a:endParaRPr>
          </a:p>
        </p:txBody>
      </p:sp>
      <p:sp>
        <p:nvSpPr>
          <p:cNvPr id="69" name="Rounded Rectangle 68"/>
          <p:cNvSpPr/>
          <p:nvPr/>
        </p:nvSpPr>
        <p:spPr>
          <a:xfrm>
            <a:off x="3828151" y="482116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试卷试题管理</a:t>
            </a:r>
            <a:endParaRPr lang="en-US" sz="1000" dirty="0">
              <a:solidFill>
                <a:prstClr val="white"/>
              </a:solidFill>
              <a:latin typeface="Arial"/>
              <a:ea typeface="Microsoft YaHei"/>
            </a:endParaRPr>
          </a:p>
        </p:txBody>
      </p:sp>
      <p:sp>
        <p:nvSpPr>
          <p:cNvPr id="87" name="Rectangle 86"/>
          <p:cNvSpPr/>
          <p:nvPr/>
        </p:nvSpPr>
        <p:spPr>
          <a:xfrm>
            <a:off x="153243" y="5300730"/>
            <a:ext cx="6166085" cy="44944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prstClr val="white"/>
              </a:solidFill>
              <a:effectLst/>
              <a:uLnTx/>
              <a:uFillTx/>
              <a:latin typeface="Arial"/>
              <a:ea typeface="Microsoft YaHei"/>
              <a:cs typeface="+mn-cs"/>
            </a:endParaRPr>
          </a:p>
        </p:txBody>
      </p:sp>
      <p:sp>
        <p:nvSpPr>
          <p:cNvPr id="88" name="Rounded Rectangle 87"/>
          <p:cNvSpPr/>
          <p:nvPr/>
        </p:nvSpPr>
        <p:spPr>
          <a:xfrm>
            <a:off x="157394" y="5411855"/>
            <a:ext cx="717868" cy="272415"/>
          </a:xfrm>
          <a:prstGeom prst="round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4AC0E0"/>
                </a:solidFill>
                <a:effectLst/>
                <a:uLnTx/>
                <a:uFillTx/>
                <a:latin typeface="Microsoft YaHei"/>
                <a:ea typeface="Microsoft YaHei"/>
                <a:cs typeface="+mn-cs"/>
              </a:rPr>
              <a:t>内容管控</a:t>
            </a:r>
            <a:endParaRPr kumimoji="0" lang="en-US" sz="1000" b="1" i="0" u="none" strike="noStrike" kern="1200" cap="none" spc="0" normalizeH="0" baseline="0" noProof="0" dirty="0">
              <a:ln>
                <a:noFill/>
              </a:ln>
              <a:solidFill>
                <a:srgbClr val="4AC0E0"/>
              </a:solidFill>
              <a:effectLst/>
              <a:uLnTx/>
              <a:uFillTx/>
              <a:latin typeface="Microsoft YaHei"/>
              <a:ea typeface="Microsoft YaHei"/>
              <a:cs typeface="+mn-cs"/>
            </a:endParaRPr>
          </a:p>
        </p:txBody>
      </p:sp>
      <p:sp>
        <p:nvSpPr>
          <p:cNvPr id="85" name="Rounded Rectangle 84"/>
          <p:cNvSpPr/>
          <p:nvPr/>
        </p:nvSpPr>
        <p:spPr>
          <a:xfrm>
            <a:off x="7288972" y="5411855"/>
            <a:ext cx="717868" cy="272415"/>
          </a:xfrm>
          <a:prstGeom prst="roundRect">
            <a:avLst/>
          </a:prstGeom>
        </p:spPr>
        <p:txBody>
          <a:bodyPr wrap="none">
            <a:spAutoFit/>
          </a:bodyPr>
          <a:lstStyle/>
          <a:p>
            <a:r>
              <a:rPr lang="zh-CN" altLang="en-US" sz="1000" b="1" dirty="0">
                <a:solidFill>
                  <a:srgbClr val="4AC0E0"/>
                </a:solidFill>
                <a:latin typeface="Microsoft YaHei"/>
                <a:ea typeface="Microsoft YaHei"/>
              </a:rPr>
              <a:t>设备管控</a:t>
            </a:r>
            <a:endParaRPr lang="en-US" sz="1000" b="1" dirty="0">
              <a:solidFill>
                <a:srgbClr val="4AC0E0"/>
              </a:solidFill>
              <a:latin typeface="Microsoft YaHei"/>
              <a:ea typeface="Microsoft YaHei"/>
            </a:endParaRPr>
          </a:p>
        </p:txBody>
      </p:sp>
      <p:sp>
        <p:nvSpPr>
          <p:cNvPr id="86" name="Rounded Rectangle 85"/>
          <p:cNvSpPr/>
          <p:nvPr/>
        </p:nvSpPr>
        <p:spPr>
          <a:xfrm>
            <a:off x="10163296" y="5411855"/>
            <a:ext cx="717868" cy="272415"/>
          </a:xfrm>
          <a:prstGeom prst="roundRect">
            <a:avLst/>
          </a:prstGeom>
        </p:spPr>
        <p:txBody>
          <a:bodyPr wrap="none">
            <a:spAutoFit/>
          </a:bodyPr>
          <a:lstStyle/>
          <a:p>
            <a:r>
              <a:rPr lang="zh-CN" altLang="en-US" sz="1000" b="1" dirty="0">
                <a:solidFill>
                  <a:srgbClr val="4AC0E0"/>
                </a:solidFill>
                <a:latin typeface="Microsoft YaHei"/>
                <a:ea typeface="Microsoft YaHei"/>
              </a:rPr>
              <a:t>应用管控</a:t>
            </a:r>
            <a:endParaRPr lang="en-US" sz="1000" b="1" dirty="0">
              <a:solidFill>
                <a:srgbClr val="4AC0E0"/>
              </a:solidFill>
              <a:latin typeface="Microsoft YaHei"/>
              <a:ea typeface="Microsoft YaHei"/>
            </a:endParaRPr>
          </a:p>
        </p:txBody>
      </p:sp>
      <p:grpSp>
        <p:nvGrpSpPr>
          <p:cNvPr id="25" name="组合 24"/>
          <p:cNvGrpSpPr/>
          <p:nvPr/>
        </p:nvGrpSpPr>
        <p:grpSpPr>
          <a:xfrm>
            <a:off x="6439190" y="4821163"/>
            <a:ext cx="2417433" cy="479568"/>
            <a:chOff x="6456797" y="4821163"/>
            <a:chExt cx="2417433" cy="479568"/>
          </a:xfrm>
          <a:solidFill>
            <a:srgbClr val="4AC0E0"/>
          </a:solidFill>
        </p:grpSpPr>
        <p:sp>
          <p:nvSpPr>
            <p:cNvPr id="89" name="Rounded Rectangle 88"/>
            <p:cNvSpPr/>
            <p:nvPr/>
          </p:nvSpPr>
          <p:spPr>
            <a:xfrm>
              <a:off x="6456797" y="4821163"/>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外设限制</a:t>
              </a:r>
              <a:endParaRPr lang="en-US" sz="1000" dirty="0">
                <a:solidFill>
                  <a:prstClr val="white"/>
                </a:solidFill>
                <a:latin typeface="Arial"/>
                <a:ea typeface="Microsoft YaHei"/>
              </a:endParaRPr>
            </a:p>
          </p:txBody>
        </p:sp>
        <p:sp>
          <p:nvSpPr>
            <p:cNvPr id="90" name="Rounded Rectangle 89"/>
            <p:cNvSpPr/>
            <p:nvPr/>
          </p:nvSpPr>
          <p:spPr>
            <a:xfrm>
              <a:off x="7686230" y="4821163"/>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设备安全</a:t>
              </a:r>
              <a:endParaRPr lang="en-US" sz="1000" dirty="0">
                <a:solidFill>
                  <a:prstClr val="white"/>
                </a:solidFill>
                <a:latin typeface="Arial"/>
                <a:ea typeface="Microsoft YaHei"/>
              </a:endParaRPr>
            </a:p>
          </p:txBody>
        </p:sp>
        <p:sp>
          <p:nvSpPr>
            <p:cNvPr id="91" name="Rounded Rectangle 90"/>
            <p:cNvSpPr/>
            <p:nvPr/>
          </p:nvSpPr>
          <p:spPr>
            <a:xfrm>
              <a:off x="6456797" y="5084731"/>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上网限制</a:t>
              </a:r>
              <a:endParaRPr lang="en-US" sz="1000" dirty="0">
                <a:solidFill>
                  <a:prstClr val="white"/>
                </a:solidFill>
                <a:latin typeface="Arial"/>
                <a:ea typeface="Microsoft YaHei"/>
              </a:endParaRPr>
            </a:p>
          </p:txBody>
        </p:sp>
        <p:sp>
          <p:nvSpPr>
            <p:cNvPr id="92" name="Rounded Rectangle 91"/>
            <p:cNvSpPr/>
            <p:nvPr/>
          </p:nvSpPr>
          <p:spPr>
            <a:xfrm>
              <a:off x="7686230" y="5084731"/>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策略管理</a:t>
              </a:r>
              <a:endParaRPr lang="en-US" sz="1000" dirty="0">
                <a:solidFill>
                  <a:prstClr val="white"/>
                </a:solidFill>
                <a:latin typeface="Arial"/>
                <a:ea typeface="Microsoft YaHei"/>
              </a:endParaRPr>
            </a:p>
          </p:txBody>
        </p:sp>
      </p:grpSp>
      <p:grpSp>
        <p:nvGrpSpPr>
          <p:cNvPr id="24" name="组合 23"/>
          <p:cNvGrpSpPr/>
          <p:nvPr/>
        </p:nvGrpSpPr>
        <p:grpSpPr>
          <a:xfrm>
            <a:off x="9312708" y="4821163"/>
            <a:ext cx="2419044" cy="479568"/>
            <a:chOff x="9330315" y="4821163"/>
            <a:chExt cx="2419044" cy="479568"/>
          </a:xfrm>
          <a:solidFill>
            <a:srgbClr val="4AC0E0"/>
          </a:solidFill>
        </p:grpSpPr>
        <p:sp>
          <p:nvSpPr>
            <p:cNvPr id="93" name="Rounded Rectangle 92"/>
            <p:cNvSpPr/>
            <p:nvPr/>
          </p:nvSpPr>
          <p:spPr>
            <a:xfrm>
              <a:off x="9330315" y="4821163"/>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应用发布</a:t>
              </a:r>
              <a:endParaRPr lang="en-US" sz="1000" dirty="0">
                <a:solidFill>
                  <a:prstClr val="white"/>
                </a:solidFill>
                <a:latin typeface="Arial"/>
                <a:ea typeface="Microsoft YaHei"/>
              </a:endParaRPr>
            </a:p>
          </p:txBody>
        </p:sp>
        <p:sp>
          <p:nvSpPr>
            <p:cNvPr id="94" name="Rounded Rectangle 93"/>
            <p:cNvSpPr/>
            <p:nvPr/>
          </p:nvSpPr>
          <p:spPr>
            <a:xfrm>
              <a:off x="10561359" y="4821163"/>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应用授权</a:t>
              </a:r>
              <a:endParaRPr lang="en-US" sz="1000" dirty="0">
                <a:solidFill>
                  <a:prstClr val="white"/>
                </a:solidFill>
                <a:latin typeface="Arial"/>
                <a:ea typeface="Microsoft YaHei"/>
              </a:endParaRPr>
            </a:p>
          </p:txBody>
        </p:sp>
        <p:sp>
          <p:nvSpPr>
            <p:cNvPr id="95" name="Rounded Rectangle 94"/>
            <p:cNvSpPr/>
            <p:nvPr/>
          </p:nvSpPr>
          <p:spPr>
            <a:xfrm>
              <a:off x="9330315" y="5084731"/>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云端部署</a:t>
              </a:r>
              <a:endParaRPr lang="en-US" sz="1000" dirty="0">
                <a:solidFill>
                  <a:prstClr val="white"/>
                </a:solidFill>
                <a:latin typeface="Arial"/>
                <a:ea typeface="Microsoft YaHei"/>
              </a:endParaRPr>
            </a:p>
          </p:txBody>
        </p:sp>
        <p:sp>
          <p:nvSpPr>
            <p:cNvPr id="96" name="Rounded Rectangle 95"/>
            <p:cNvSpPr/>
            <p:nvPr/>
          </p:nvSpPr>
          <p:spPr>
            <a:xfrm>
              <a:off x="10561359" y="5084731"/>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策略</a:t>
              </a:r>
              <a:r>
                <a:rPr lang="zh-CN" altLang="en-US" sz="1000" dirty="0" smtClean="0">
                  <a:solidFill>
                    <a:prstClr val="white"/>
                  </a:solidFill>
                  <a:latin typeface="Arial"/>
                  <a:ea typeface="Microsoft YaHei"/>
                </a:rPr>
                <a:t>管理</a:t>
              </a:r>
              <a:endParaRPr lang="en-US" altLang="zh-CN" sz="1000" dirty="0">
                <a:solidFill>
                  <a:prstClr val="white"/>
                </a:solidFill>
                <a:latin typeface="Arial"/>
                <a:ea typeface="Microsoft YaHei"/>
              </a:endParaRPr>
            </a:p>
          </p:txBody>
        </p:sp>
      </p:grpSp>
      <p:sp>
        <p:nvSpPr>
          <p:cNvPr id="97" name="Rounded Rectangle 96"/>
          <p:cNvSpPr/>
          <p:nvPr/>
        </p:nvSpPr>
        <p:spPr>
          <a:xfrm>
            <a:off x="1102750" y="5417454"/>
            <a:ext cx="1188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内容上传</a:t>
            </a:r>
            <a:endParaRPr lang="en-US" sz="1000" dirty="0">
              <a:solidFill>
                <a:prstClr val="white"/>
              </a:solidFill>
              <a:latin typeface="Arial"/>
              <a:ea typeface="Microsoft YaHei"/>
            </a:endParaRPr>
          </a:p>
        </p:txBody>
      </p:sp>
      <p:sp>
        <p:nvSpPr>
          <p:cNvPr id="98" name="Rounded Rectangle 97"/>
          <p:cNvSpPr/>
          <p:nvPr/>
        </p:nvSpPr>
        <p:spPr>
          <a:xfrm>
            <a:off x="2327782" y="5417454"/>
            <a:ext cx="1188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内容审核</a:t>
            </a:r>
            <a:endParaRPr lang="en-US" sz="1000" dirty="0">
              <a:solidFill>
                <a:prstClr val="white"/>
              </a:solidFill>
              <a:latin typeface="Arial"/>
              <a:ea typeface="Microsoft YaHei"/>
            </a:endParaRPr>
          </a:p>
        </p:txBody>
      </p:sp>
      <p:sp>
        <p:nvSpPr>
          <p:cNvPr id="99" name="Rounded Rectangle 98"/>
          <p:cNvSpPr/>
          <p:nvPr/>
        </p:nvSpPr>
        <p:spPr>
          <a:xfrm>
            <a:off x="3552814" y="5417454"/>
            <a:ext cx="1188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内容发布</a:t>
            </a:r>
            <a:endParaRPr lang="en-US" sz="1000" dirty="0">
              <a:solidFill>
                <a:prstClr val="white"/>
              </a:solidFill>
              <a:latin typeface="Arial"/>
              <a:ea typeface="Microsoft YaHei"/>
            </a:endParaRPr>
          </a:p>
        </p:txBody>
      </p:sp>
      <p:sp>
        <p:nvSpPr>
          <p:cNvPr id="100" name="Rounded Rectangle 99"/>
          <p:cNvSpPr/>
          <p:nvPr/>
        </p:nvSpPr>
        <p:spPr>
          <a:xfrm>
            <a:off x="4777846" y="5417454"/>
            <a:ext cx="1188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内容</a:t>
            </a:r>
            <a:r>
              <a:rPr lang="zh-CN" altLang="en-US" sz="1000" dirty="0" smtClean="0">
                <a:solidFill>
                  <a:prstClr val="white"/>
                </a:solidFill>
                <a:latin typeface="Arial"/>
                <a:ea typeface="Microsoft YaHei"/>
              </a:rPr>
              <a:t>存储</a:t>
            </a:r>
            <a:endParaRPr lang="en-US" altLang="zh-CN" sz="1000" dirty="0">
              <a:solidFill>
                <a:prstClr val="white"/>
              </a:solidFill>
              <a:latin typeface="Arial"/>
              <a:ea typeface="Microsoft YaHei"/>
            </a:endParaRPr>
          </a:p>
        </p:txBody>
      </p:sp>
      <p:sp>
        <p:nvSpPr>
          <p:cNvPr id="101" name="Rounded Rectangle 100"/>
          <p:cNvSpPr/>
          <p:nvPr/>
        </p:nvSpPr>
        <p:spPr>
          <a:xfrm>
            <a:off x="1109684" y="609825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学校基础数据</a:t>
            </a:r>
            <a:endParaRPr lang="en-US" sz="1000" dirty="0">
              <a:solidFill>
                <a:prstClr val="white"/>
              </a:solidFill>
              <a:latin typeface="Arial"/>
              <a:ea typeface="Microsoft YaHei"/>
            </a:endParaRPr>
          </a:p>
        </p:txBody>
      </p:sp>
      <p:sp>
        <p:nvSpPr>
          <p:cNvPr id="102" name="Rounded Rectangle 101"/>
          <p:cNvSpPr/>
          <p:nvPr/>
        </p:nvSpPr>
        <p:spPr>
          <a:xfrm>
            <a:off x="2468917" y="609825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行为数据收集</a:t>
            </a:r>
            <a:endParaRPr lang="en-US" sz="1000" dirty="0">
              <a:solidFill>
                <a:prstClr val="white"/>
              </a:solidFill>
              <a:latin typeface="Arial"/>
              <a:ea typeface="Microsoft YaHei"/>
            </a:endParaRPr>
          </a:p>
        </p:txBody>
      </p:sp>
      <p:sp>
        <p:nvSpPr>
          <p:cNvPr id="103" name="Rounded Rectangle 102"/>
          <p:cNvSpPr/>
          <p:nvPr/>
        </p:nvSpPr>
        <p:spPr>
          <a:xfrm>
            <a:off x="3828151" y="609825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消息推送</a:t>
            </a:r>
            <a:endParaRPr lang="en-US" sz="1000" dirty="0">
              <a:solidFill>
                <a:prstClr val="white"/>
              </a:solidFill>
              <a:latin typeface="Arial"/>
              <a:ea typeface="Microsoft YaHei"/>
            </a:endParaRPr>
          </a:p>
        </p:txBody>
      </p:sp>
      <p:sp>
        <p:nvSpPr>
          <p:cNvPr id="106" name="Rounded Rectangle 105"/>
          <p:cNvSpPr/>
          <p:nvPr/>
        </p:nvSpPr>
        <p:spPr>
          <a:xfrm>
            <a:off x="1109684" y="634747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统计报表</a:t>
            </a:r>
            <a:endParaRPr lang="en-US" sz="1000" dirty="0">
              <a:solidFill>
                <a:prstClr val="white"/>
              </a:solidFill>
              <a:latin typeface="Arial"/>
              <a:ea typeface="Microsoft YaHei"/>
            </a:endParaRPr>
          </a:p>
        </p:txBody>
      </p:sp>
      <p:sp>
        <p:nvSpPr>
          <p:cNvPr id="107" name="Rounded Rectangle 106"/>
          <p:cNvSpPr/>
          <p:nvPr/>
        </p:nvSpPr>
        <p:spPr>
          <a:xfrm>
            <a:off x="2471165" y="634747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系统监控数据</a:t>
            </a:r>
            <a:endParaRPr lang="en-US" sz="1000" dirty="0">
              <a:solidFill>
                <a:prstClr val="white"/>
              </a:solidFill>
              <a:latin typeface="Arial"/>
              <a:ea typeface="Microsoft YaHei"/>
            </a:endParaRPr>
          </a:p>
        </p:txBody>
      </p:sp>
      <p:sp>
        <p:nvSpPr>
          <p:cNvPr id="108" name="Rounded Rectangle 107"/>
          <p:cNvSpPr/>
          <p:nvPr/>
        </p:nvSpPr>
        <p:spPr>
          <a:xfrm>
            <a:off x="3824877" y="6347473"/>
            <a:ext cx="1296000" cy="216000"/>
          </a:xfrm>
          <a:prstGeom prst="round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三方资源</a:t>
            </a:r>
            <a:endParaRPr lang="en-US" sz="1000" dirty="0">
              <a:solidFill>
                <a:prstClr val="white"/>
              </a:solidFill>
              <a:latin typeface="Arial"/>
              <a:ea typeface="Microsoft YaHei"/>
            </a:endParaRPr>
          </a:p>
        </p:txBody>
      </p:sp>
      <p:sp>
        <p:nvSpPr>
          <p:cNvPr id="7" name="Rectangle 6"/>
          <p:cNvSpPr/>
          <p:nvPr/>
        </p:nvSpPr>
        <p:spPr>
          <a:xfrm>
            <a:off x="5341775" y="3362695"/>
            <a:ext cx="156966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Pts val="1000"/>
              <a:buFontTx/>
              <a:buNone/>
              <a:tabLst/>
              <a:defRPr/>
            </a:pPr>
            <a:r>
              <a:rPr kumimoji="0" lang="zh-CN" altLang="en-US" sz="1800" b="1" i="0" u="none" strike="noStrike" kern="1200" cap="none" spc="0" normalizeH="0" baseline="0" noProof="0" dirty="0">
                <a:ln>
                  <a:noFill/>
                </a:ln>
                <a:solidFill>
                  <a:srgbClr val="E2231A"/>
                </a:solidFill>
                <a:effectLst/>
                <a:uLnTx/>
                <a:uFillTx/>
                <a:latin typeface="微软雅黑" panose="020B0503020204020204" pitchFamily="34" charset="-122"/>
                <a:ea typeface="微软雅黑" panose="020B0503020204020204" pitchFamily="34" charset="-122"/>
                <a:cs typeface="+mn-cs"/>
              </a:rPr>
              <a:t>联想智慧课堂</a:t>
            </a:r>
          </a:p>
        </p:txBody>
      </p:sp>
      <p:sp>
        <p:nvSpPr>
          <p:cNvPr id="10" name="Rectangle 9"/>
          <p:cNvSpPr/>
          <p:nvPr/>
        </p:nvSpPr>
        <p:spPr>
          <a:xfrm>
            <a:off x="720000" y="144000"/>
            <a:ext cx="3262432"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6F7170"/>
                </a:solidFill>
                <a:effectLst/>
                <a:uLnTx/>
                <a:uFillTx/>
                <a:latin typeface="Arial"/>
                <a:ea typeface="Microsoft YaHei"/>
                <a:cs typeface="+mn-ea"/>
                <a:sym typeface="+mn-lt"/>
              </a:rPr>
              <a:t>联想智慧课堂解决方案全景</a:t>
            </a:r>
          </a:p>
        </p:txBody>
      </p:sp>
      <p:sp>
        <p:nvSpPr>
          <p:cNvPr id="115" name="Rounded Rectangle 114"/>
          <p:cNvSpPr/>
          <p:nvPr/>
        </p:nvSpPr>
        <p:spPr>
          <a:xfrm>
            <a:off x="5485775" y="1141326"/>
            <a:ext cx="1224000" cy="21600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smtClean="0">
                <a:ln>
                  <a:noFill/>
                </a:ln>
                <a:solidFill>
                  <a:prstClr val="white"/>
                </a:solidFill>
                <a:effectLst/>
                <a:uLnTx/>
                <a:uFillTx/>
                <a:latin typeface="Arial"/>
                <a:ea typeface="Microsoft YaHei"/>
                <a:cs typeface="+mn-cs"/>
              </a:rPr>
              <a:t>智能卷面分析</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116" name="Rounded Rectangle 115"/>
          <p:cNvSpPr/>
          <p:nvPr/>
        </p:nvSpPr>
        <p:spPr>
          <a:xfrm>
            <a:off x="5485775" y="1937686"/>
            <a:ext cx="1224000" cy="21600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错题卷生成</a:t>
            </a:r>
          </a:p>
        </p:txBody>
      </p:sp>
      <p:grpSp>
        <p:nvGrpSpPr>
          <p:cNvPr id="19" name="组合 18"/>
          <p:cNvGrpSpPr/>
          <p:nvPr/>
        </p:nvGrpSpPr>
        <p:grpSpPr>
          <a:xfrm>
            <a:off x="9496845" y="1141326"/>
            <a:ext cx="2441441" cy="743373"/>
            <a:chOff x="9477100" y="1141326"/>
            <a:chExt cx="2441441" cy="743373"/>
          </a:xfrm>
          <a:solidFill>
            <a:schemeClr val="accent6"/>
          </a:solidFill>
        </p:grpSpPr>
        <p:sp>
          <p:nvSpPr>
            <p:cNvPr id="70" name="Rounded Rectangle 69"/>
            <p:cNvSpPr/>
            <p:nvPr/>
          </p:nvSpPr>
          <p:spPr>
            <a:xfrm>
              <a:off x="9487231" y="1141326"/>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设备状态监控</a:t>
              </a:r>
            </a:p>
          </p:txBody>
        </p:sp>
        <p:sp>
          <p:nvSpPr>
            <p:cNvPr id="71" name="Rounded Rectangle 70"/>
            <p:cNvSpPr/>
            <p:nvPr/>
          </p:nvSpPr>
          <p:spPr>
            <a:xfrm>
              <a:off x="10730541" y="1141326"/>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设备策略配置</a:t>
              </a:r>
            </a:p>
          </p:txBody>
        </p:sp>
        <p:sp>
          <p:nvSpPr>
            <p:cNvPr id="72" name="Rounded Rectangle 71"/>
            <p:cNvSpPr/>
            <p:nvPr/>
          </p:nvSpPr>
          <p:spPr>
            <a:xfrm>
              <a:off x="9477100" y="1405788"/>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实时安全展示</a:t>
              </a:r>
            </a:p>
          </p:txBody>
        </p:sp>
        <p:sp>
          <p:nvSpPr>
            <p:cNvPr id="73" name="Rounded Rectangle 72"/>
            <p:cNvSpPr/>
            <p:nvPr/>
          </p:nvSpPr>
          <p:spPr>
            <a:xfrm>
              <a:off x="10723468" y="1405788"/>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异常行为监控</a:t>
              </a:r>
            </a:p>
          </p:txBody>
        </p:sp>
        <p:sp>
          <p:nvSpPr>
            <p:cNvPr id="74" name="Rounded Rectangle 73"/>
            <p:cNvSpPr/>
            <p:nvPr/>
          </p:nvSpPr>
          <p:spPr>
            <a:xfrm>
              <a:off x="9477100" y="1668699"/>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应用发布</a:t>
              </a:r>
            </a:p>
          </p:txBody>
        </p:sp>
        <p:sp>
          <p:nvSpPr>
            <p:cNvPr id="75" name="Rounded Rectangle 74"/>
            <p:cNvSpPr/>
            <p:nvPr/>
          </p:nvSpPr>
          <p:spPr>
            <a:xfrm>
              <a:off x="10717570" y="1668699"/>
              <a:ext cx="1188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应用使用监控</a:t>
              </a:r>
              <a:endParaRPr lang="en-US" sz="1000" dirty="0">
                <a:solidFill>
                  <a:prstClr val="white"/>
                </a:solidFill>
                <a:latin typeface="Arial"/>
                <a:ea typeface="Microsoft YaHei"/>
              </a:endParaRPr>
            </a:p>
          </p:txBody>
        </p:sp>
      </p:grpSp>
      <p:sp>
        <p:nvSpPr>
          <p:cNvPr id="117" name="Rounded Rectangle 116"/>
          <p:cNvSpPr/>
          <p:nvPr/>
        </p:nvSpPr>
        <p:spPr>
          <a:xfrm>
            <a:off x="5485775" y="1668699"/>
            <a:ext cx="1224000" cy="21600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错题自动提取</a:t>
            </a:r>
          </a:p>
        </p:txBody>
      </p:sp>
      <p:sp>
        <p:nvSpPr>
          <p:cNvPr id="118" name="Rounded Rectangle 117"/>
          <p:cNvSpPr/>
          <p:nvPr/>
        </p:nvSpPr>
        <p:spPr>
          <a:xfrm>
            <a:off x="5485775" y="1405788"/>
            <a:ext cx="1224000" cy="21600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系统自动判分</a:t>
            </a:r>
          </a:p>
        </p:txBody>
      </p:sp>
      <p:grpSp>
        <p:nvGrpSpPr>
          <p:cNvPr id="21" name="组合 20"/>
          <p:cNvGrpSpPr/>
          <p:nvPr/>
        </p:nvGrpSpPr>
        <p:grpSpPr>
          <a:xfrm>
            <a:off x="7075933" y="6098253"/>
            <a:ext cx="4015795" cy="465220"/>
            <a:chOff x="7174083" y="6064389"/>
            <a:chExt cx="4015795" cy="465220"/>
          </a:xfrm>
          <a:solidFill>
            <a:srgbClr val="4AC0E0"/>
          </a:solidFill>
        </p:grpSpPr>
        <p:sp>
          <p:nvSpPr>
            <p:cNvPr id="109" name="Rounded Rectangle 108"/>
            <p:cNvSpPr/>
            <p:nvPr/>
          </p:nvSpPr>
          <p:spPr>
            <a:xfrm>
              <a:off x="7174083" y="6064389"/>
              <a:ext cx="1296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文档</a:t>
              </a:r>
              <a:r>
                <a:rPr lang="zh-CN" altLang="en-US" sz="1000" dirty="0" smtClean="0">
                  <a:solidFill>
                    <a:prstClr val="white"/>
                  </a:solidFill>
                  <a:latin typeface="Arial"/>
                  <a:ea typeface="Microsoft YaHei"/>
                </a:rPr>
                <a:t>分析</a:t>
              </a:r>
              <a:endParaRPr lang="zh-CN" altLang="en-US" sz="1000" dirty="0">
                <a:solidFill>
                  <a:prstClr val="white"/>
                </a:solidFill>
                <a:latin typeface="Arial"/>
                <a:ea typeface="Microsoft YaHei"/>
              </a:endParaRPr>
            </a:p>
          </p:txBody>
        </p:sp>
        <p:sp>
          <p:nvSpPr>
            <p:cNvPr id="110" name="Rounded Rectangle 109"/>
            <p:cNvSpPr/>
            <p:nvPr/>
          </p:nvSpPr>
          <p:spPr>
            <a:xfrm>
              <a:off x="8538018" y="6064389"/>
              <a:ext cx="1296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课堂数据分析</a:t>
              </a:r>
              <a:endParaRPr lang="en-US" sz="1000" dirty="0">
                <a:solidFill>
                  <a:prstClr val="white"/>
                </a:solidFill>
                <a:latin typeface="Arial"/>
                <a:ea typeface="Microsoft YaHei"/>
              </a:endParaRPr>
            </a:p>
          </p:txBody>
        </p:sp>
        <p:sp>
          <p:nvSpPr>
            <p:cNvPr id="111" name="Rounded Rectangle 110"/>
            <p:cNvSpPr/>
            <p:nvPr/>
          </p:nvSpPr>
          <p:spPr>
            <a:xfrm>
              <a:off x="9893878" y="6064389"/>
              <a:ext cx="1296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学业数据分析</a:t>
              </a:r>
              <a:endParaRPr lang="en-US" sz="1000" dirty="0">
                <a:solidFill>
                  <a:prstClr val="white"/>
                </a:solidFill>
                <a:latin typeface="Arial"/>
                <a:ea typeface="Microsoft YaHei"/>
              </a:endParaRPr>
            </a:p>
          </p:txBody>
        </p:sp>
        <p:sp>
          <p:nvSpPr>
            <p:cNvPr id="113" name="Rounded Rectangle 112"/>
            <p:cNvSpPr/>
            <p:nvPr/>
          </p:nvSpPr>
          <p:spPr>
            <a:xfrm>
              <a:off x="8538018" y="6313609"/>
              <a:ext cx="1296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应用违规分析</a:t>
              </a:r>
              <a:endParaRPr lang="en-US" sz="1000" dirty="0">
                <a:solidFill>
                  <a:prstClr val="white"/>
                </a:solidFill>
                <a:latin typeface="Arial"/>
                <a:ea typeface="Microsoft YaHei"/>
              </a:endParaRPr>
            </a:p>
          </p:txBody>
        </p:sp>
        <p:sp>
          <p:nvSpPr>
            <p:cNvPr id="114" name="Rounded Rectangle 113"/>
            <p:cNvSpPr/>
            <p:nvPr/>
          </p:nvSpPr>
          <p:spPr>
            <a:xfrm>
              <a:off x="9893878" y="6313609"/>
              <a:ext cx="1296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设备违规分析</a:t>
              </a:r>
              <a:endParaRPr lang="en-US" sz="1000" dirty="0">
                <a:solidFill>
                  <a:prstClr val="white"/>
                </a:solidFill>
                <a:latin typeface="Arial"/>
                <a:ea typeface="Microsoft YaHei"/>
              </a:endParaRPr>
            </a:p>
          </p:txBody>
        </p:sp>
        <p:sp>
          <p:nvSpPr>
            <p:cNvPr id="120" name="Rounded Rectangle 119"/>
            <p:cNvSpPr/>
            <p:nvPr/>
          </p:nvSpPr>
          <p:spPr>
            <a:xfrm>
              <a:off x="7174083" y="6313609"/>
              <a:ext cx="1296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文档增强</a:t>
              </a:r>
              <a:endParaRPr lang="en-US" sz="1000" dirty="0">
                <a:solidFill>
                  <a:prstClr val="white"/>
                </a:solidFill>
                <a:latin typeface="Arial"/>
                <a:ea typeface="Microsoft YaHei"/>
              </a:endParaRPr>
            </a:p>
          </p:txBody>
        </p:sp>
      </p:grpSp>
      <p:grpSp>
        <p:nvGrpSpPr>
          <p:cNvPr id="15" name="组合 14"/>
          <p:cNvGrpSpPr/>
          <p:nvPr/>
        </p:nvGrpSpPr>
        <p:grpSpPr>
          <a:xfrm>
            <a:off x="2995859" y="1141326"/>
            <a:ext cx="2208926" cy="1012360"/>
            <a:chOff x="2986041" y="1141326"/>
            <a:chExt cx="2208926" cy="1012360"/>
          </a:xfrm>
          <a:solidFill>
            <a:schemeClr val="accent6"/>
          </a:solidFill>
        </p:grpSpPr>
        <p:sp>
          <p:nvSpPr>
            <p:cNvPr id="50" name="Rounded Rectangle 49"/>
            <p:cNvSpPr/>
            <p:nvPr/>
          </p:nvSpPr>
          <p:spPr>
            <a:xfrm>
              <a:off x="2986041" y="1937686"/>
              <a:ext cx="1080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学生</a:t>
              </a:r>
              <a:r>
                <a:rPr kumimoji="0" lang="zh-CN" altLang="en-US" sz="1000" b="0" i="0" u="none" strike="noStrike" kern="1200" cap="none" spc="0" normalizeH="0" baseline="0" noProof="0" dirty="0" smtClean="0">
                  <a:ln>
                    <a:noFill/>
                  </a:ln>
                  <a:solidFill>
                    <a:prstClr val="white"/>
                  </a:solidFill>
                  <a:effectLst/>
                  <a:uLnTx/>
                  <a:uFillTx/>
                  <a:latin typeface="Arial"/>
                  <a:ea typeface="Microsoft YaHei"/>
                  <a:cs typeface="+mn-cs"/>
                </a:rPr>
                <a:t>机控制</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51" name="Rounded Rectangle 50"/>
            <p:cNvSpPr/>
            <p:nvPr/>
          </p:nvSpPr>
          <p:spPr>
            <a:xfrm>
              <a:off x="4114967" y="1937686"/>
              <a:ext cx="1080000" cy="216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a:ln>
                    <a:noFill/>
                  </a:ln>
                  <a:solidFill>
                    <a:prstClr val="white"/>
                  </a:solidFill>
                  <a:effectLst/>
                  <a:uLnTx/>
                  <a:uFillTx/>
                  <a:latin typeface="Arial"/>
                  <a:ea typeface="Microsoft YaHei"/>
                  <a:cs typeface="+mn-cs"/>
                </a:rPr>
                <a:t>教师登录</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121" name="Rounded Rectangle 39"/>
            <p:cNvSpPr/>
            <p:nvPr/>
          </p:nvSpPr>
          <p:spPr>
            <a:xfrm>
              <a:off x="2986041" y="1141326"/>
              <a:ext cx="1080000" cy="36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lgn="ctr">
                <a:defRPr/>
              </a:pPr>
              <a:r>
                <a:rPr lang="zh-CN" altLang="en-US" sz="1000" dirty="0">
                  <a:solidFill>
                    <a:prstClr val="white"/>
                  </a:solidFill>
                </a:rPr>
                <a:t>白板</a:t>
              </a:r>
              <a:r>
                <a:rPr lang="en-US" altLang="zh-CN" sz="1000" dirty="0">
                  <a:solidFill>
                    <a:prstClr val="white"/>
                  </a:solidFill>
                </a:rPr>
                <a:t>/</a:t>
              </a:r>
              <a:r>
                <a:rPr lang="zh-CN" altLang="en-US" sz="1000" dirty="0">
                  <a:solidFill>
                    <a:prstClr val="white"/>
                  </a:solidFill>
                </a:rPr>
                <a:t>批注</a:t>
              </a:r>
              <a:endParaRPr lang="en-US" altLang="zh-CN" sz="1000" dirty="0">
                <a:solidFill>
                  <a:prstClr val="white"/>
                </a:solidFill>
              </a:endParaRPr>
            </a:p>
            <a:p>
              <a:pPr lvl="0" algn="ctr">
                <a:defRPr/>
              </a:pPr>
              <a:r>
                <a:rPr lang="zh-CN" altLang="en-US" sz="1000" dirty="0">
                  <a:solidFill>
                    <a:prstClr val="white"/>
                  </a:solidFill>
                </a:rPr>
                <a:t>学科工具</a:t>
              </a:r>
            </a:p>
          </p:txBody>
        </p:sp>
        <p:sp>
          <p:nvSpPr>
            <p:cNvPr id="122" name="Rounded Rectangle 39"/>
            <p:cNvSpPr/>
            <p:nvPr/>
          </p:nvSpPr>
          <p:spPr>
            <a:xfrm>
              <a:off x="4114967" y="1141326"/>
              <a:ext cx="1080000" cy="36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lgn="ctr">
                <a:defRPr/>
              </a:pPr>
              <a:r>
                <a:rPr lang="zh-CN" altLang="en-US" sz="1000" dirty="0">
                  <a:solidFill>
                    <a:prstClr val="white"/>
                  </a:solidFill>
                </a:rPr>
                <a:t>云课件</a:t>
              </a:r>
              <a:r>
                <a:rPr lang="zh-CN" altLang="en-US" sz="1000" dirty="0" smtClean="0">
                  <a:solidFill>
                    <a:prstClr val="white"/>
                  </a:solidFill>
                </a:rPr>
                <a:t>下载</a:t>
              </a:r>
              <a:endParaRPr lang="en-US" altLang="zh-CN" sz="1000" dirty="0" smtClean="0">
                <a:solidFill>
                  <a:prstClr val="white"/>
                </a:solidFill>
              </a:endParaRPr>
            </a:p>
            <a:p>
              <a:pPr lvl="0" algn="ctr">
                <a:defRPr/>
              </a:pPr>
              <a:r>
                <a:rPr lang="en-US" altLang="zh-CN" sz="1000" dirty="0" smtClean="0">
                  <a:solidFill>
                    <a:prstClr val="white"/>
                  </a:solidFill>
                </a:rPr>
                <a:t>/</a:t>
              </a:r>
              <a:r>
                <a:rPr lang="zh-CN" altLang="en-US" sz="1000" dirty="0">
                  <a:solidFill>
                    <a:prstClr val="white"/>
                  </a:solidFill>
                </a:rPr>
                <a:t>呈现</a:t>
              </a:r>
            </a:p>
          </p:txBody>
        </p:sp>
        <p:sp>
          <p:nvSpPr>
            <p:cNvPr id="123" name="Rounded Rectangle 39"/>
            <p:cNvSpPr/>
            <p:nvPr/>
          </p:nvSpPr>
          <p:spPr>
            <a:xfrm>
              <a:off x="2986041" y="1539506"/>
              <a:ext cx="1080000" cy="36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defRPr/>
              </a:pPr>
              <a:r>
                <a:rPr lang="zh-CN" altLang="en-US" sz="1000" dirty="0">
                  <a:solidFill>
                    <a:prstClr val="white"/>
                  </a:solidFill>
                </a:rPr>
                <a:t>试题</a:t>
              </a:r>
            </a:p>
            <a:p>
              <a:pPr lvl="0" algn="ctr">
                <a:defRPr/>
              </a:pPr>
              <a:r>
                <a:rPr lang="zh-CN" altLang="en-US" sz="1000" dirty="0">
                  <a:solidFill>
                    <a:prstClr val="white"/>
                  </a:solidFill>
                </a:rPr>
                <a:t>发布</a:t>
              </a:r>
              <a:r>
                <a:rPr lang="en-US" altLang="zh-CN" sz="1000" dirty="0">
                  <a:solidFill>
                    <a:prstClr val="white"/>
                  </a:solidFill>
                </a:rPr>
                <a:t>/</a:t>
              </a:r>
              <a:r>
                <a:rPr lang="zh-CN" altLang="en-US" sz="1000" dirty="0">
                  <a:solidFill>
                    <a:prstClr val="white"/>
                  </a:solidFill>
                </a:rPr>
                <a:t>统计</a:t>
              </a:r>
            </a:p>
          </p:txBody>
        </p:sp>
        <p:sp>
          <p:nvSpPr>
            <p:cNvPr id="124" name="Rounded Rectangle 39"/>
            <p:cNvSpPr/>
            <p:nvPr/>
          </p:nvSpPr>
          <p:spPr>
            <a:xfrm>
              <a:off x="4114967" y="1539506"/>
              <a:ext cx="1080000" cy="3600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lgn="ctr">
                <a:defRPr/>
              </a:pPr>
              <a:r>
                <a:rPr lang="zh-CN" altLang="en-US" sz="1000" dirty="0">
                  <a:solidFill>
                    <a:prstClr val="white"/>
                  </a:solidFill>
                </a:rPr>
                <a:t>课堂点名</a:t>
              </a:r>
            </a:p>
            <a:p>
              <a:pPr lvl="0" algn="ctr">
                <a:defRPr/>
              </a:pPr>
              <a:r>
                <a:rPr lang="zh-CN" altLang="en-US" sz="1000" dirty="0">
                  <a:solidFill>
                    <a:prstClr val="white"/>
                  </a:solidFill>
                </a:rPr>
                <a:t>课表授课</a:t>
              </a:r>
            </a:p>
          </p:txBody>
        </p:sp>
      </p:grpSp>
      <p:grpSp>
        <p:nvGrpSpPr>
          <p:cNvPr id="33" name="组合 32"/>
          <p:cNvGrpSpPr/>
          <p:nvPr/>
        </p:nvGrpSpPr>
        <p:grpSpPr>
          <a:xfrm>
            <a:off x="1071035" y="2496669"/>
            <a:ext cx="800100" cy="800100"/>
            <a:chOff x="1887994" y="2862759"/>
            <a:chExt cx="800100" cy="800100"/>
          </a:xfrm>
        </p:grpSpPr>
        <p:sp>
          <p:nvSpPr>
            <p:cNvPr id="29" name="椭圆 28"/>
            <p:cNvSpPr/>
            <p:nvPr/>
          </p:nvSpPr>
          <p:spPr>
            <a:xfrm>
              <a:off x="1887994" y="2862759"/>
              <a:ext cx="800100" cy="800100"/>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grpSp>
          <p:nvGrpSpPr>
            <p:cNvPr id="132" name="Group 6"/>
            <p:cNvGrpSpPr>
              <a:grpSpLocks noChangeAspect="1"/>
            </p:cNvGrpSpPr>
            <p:nvPr/>
          </p:nvGrpSpPr>
          <p:grpSpPr>
            <a:xfrm>
              <a:off x="2045185" y="3105197"/>
              <a:ext cx="485719" cy="315224"/>
              <a:chOff x="2037806" y="1449977"/>
              <a:chExt cx="6766560" cy="4794069"/>
            </a:xfrm>
          </p:grpSpPr>
          <p:pic>
            <p:nvPicPr>
              <p:cNvPr id="133" name="Picture 2" descr="https://www.lenovo.com/medias/lenovo-tab-4-10-LTE-1060x596-01.jpg?context=bWFzdGVyfHJvb3R8MjA4ODM0fGltYWdlL2pwZWd8aGJkL2hhOS85NTU1MTA3NDQ2ODE0LmpwZ3wwZDU4ODY1OTBhOTYyZGZmMmYyZmUwODQ4ZTdiMWE1MmM3NjI4MTU2M2IyZGJhZjQzYWEwNWM5OWE5MDk0OTEz"/>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451" t="7621" r="16530" b="7930"/>
              <a:stretch/>
            </p:blipFill>
            <p:spPr bwMode="auto">
              <a:xfrm>
                <a:off x="2037806" y="1449977"/>
                <a:ext cx="6766560" cy="4794069"/>
              </a:xfrm>
              <a:prstGeom prst="rect">
                <a:avLst/>
              </a:prstGeom>
              <a:noFill/>
              <a:extLst>
                <a:ext uri="{909E8E84-426E-40DD-AFC4-6F175D3DCCD1}">
                  <a14:hiddenFill xmlns:a14="http://schemas.microsoft.com/office/drawing/2010/main">
                    <a:solidFill>
                      <a:srgbClr val="FFFFFF"/>
                    </a:solidFill>
                  </a14:hiddenFill>
                </a:ext>
              </a:extLst>
            </p:spPr>
          </p:pic>
          <p:pic>
            <p:nvPicPr>
              <p:cNvPr id="134"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7105" y="2019915"/>
                <a:ext cx="5835917" cy="3647448"/>
              </a:xfrm>
              <a:prstGeom prst="rect">
                <a:avLst/>
              </a:prstGeom>
              <a:ln>
                <a:solidFill>
                  <a:schemeClr val="tx1">
                    <a:lumMod val="75000"/>
                    <a:lumOff val="25000"/>
                  </a:schemeClr>
                </a:solidFill>
              </a:ln>
              <a:scene3d>
                <a:camera prst="orthographicFront"/>
                <a:lightRig rig="threePt" dir="t"/>
              </a:scene3d>
              <a:sp3d contourW="38100"/>
            </p:spPr>
          </p:pic>
        </p:grpSp>
      </p:grpSp>
      <p:grpSp>
        <p:nvGrpSpPr>
          <p:cNvPr id="48" name="组合 47"/>
          <p:cNvGrpSpPr/>
          <p:nvPr/>
        </p:nvGrpSpPr>
        <p:grpSpPr>
          <a:xfrm>
            <a:off x="10313125" y="2517241"/>
            <a:ext cx="800100" cy="800100"/>
            <a:chOff x="9420242" y="2505017"/>
            <a:chExt cx="800100" cy="800100"/>
          </a:xfrm>
        </p:grpSpPr>
        <p:sp>
          <p:nvSpPr>
            <p:cNvPr id="148" name="椭圆 147"/>
            <p:cNvSpPr/>
            <p:nvPr/>
          </p:nvSpPr>
          <p:spPr>
            <a:xfrm>
              <a:off x="9420242" y="2505017"/>
              <a:ext cx="800100" cy="800100"/>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pic>
          <p:nvPicPr>
            <p:cNvPr id="104" name="图片 10">
              <a:extLst>
                <a:ext uri="{FF2B5EF4-FFF2-40B4-BE49-F238E27FC236}">
                  <a16:creationId xmlns:a16="http://schemas.microsoft.com/office/drawing/2014/main" id="{1311DB66-B797-4804-AAAD-13A63B2517A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26250" y="2759861"/>
              <a:ext cx="588085" cy="290412"/>
            </a:xfrm>
            <a:prstGeom prst="rect">
              <a:avLst/>
            </a:prstGeom>
            <a:ln>
              <a:solidFill>
                <a:schemeClr val="bg2">
                  <a:lumMod val="75000"/>
                </a:schemeClr>
              </a:solidFill>
            </a:ln>
          </p:spPr>
        </p:pic>
      </p:grpSp>
      <p:grpSp>
        <p:nvGrpSpPr>
          <p:cNvPr id="49" name="组合 48"/>
          <p:cNvGrpSpPr/>
          <p:nvPr/>
        </p:nvGrpSpPr>
        <p:grpSpPr>
          <a:xfrm>
            <a:off x="7693770" y="2534972"/>
            <a:ext cx="800100" cy="800100"/>
            <a:chOff x="8056782" y="2534972"/>
            <a:chExt cx="800100" cy="800100"/>
          </a:xfrm>
        </p:grpSpPr>
        <p:sp>
          <p:nvSpPr>
            <p:cNvPr id="147" name="椭圆 146"/>
            <p:cNvSpPr/>
            <p:nvPr/>
          </p:nvSpPr>
          <p:spPr>
            <a:xfrm>
              <a:off x="8056782" y="2534972"/>
              <a:ext cx="800100" cy="800100"/>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pic>
          <p:nvPicPr>
            <p:cNvPr id="125" name="Picture 1">
              <a:extLst>
                <a:ext uri="{FF2B5EF4-FFF2-40B4-BE49-F238E27FC236}">
                  <a16:creationId xmlns:a16="http://schemas.microsoft.com/office/drawing/2014/main" id="{1D16B461-093E-4590-9DFC-B72DD0EA36E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92204" y="2786169"/>
              <a:ext cx="529256" cy="297706"/>
            </a:xfrm>
            <a:prstGeom prst="rect">
              <a:avLst/>
            </a:prstGeom>
            <a:ln>
              <a:solidFill>
                <a:schemeClr val="bg2">
                  <a:lumMod val="75000"/>
                </a:schemeClr>
              </a:solidFill>
            </a:ln>
          </p:spPr>
        </p:pic>
      </p:grpSp>
      <p:grpSp>
        <p:nvGrpSpPr>
          <p:cNvPr id="53" name="组合 52"/>
          <p:cNvGrpSpPr/>
          <p:nvPr/>
        </p:nvGrpSpPr>
        <p:grpSpPr>
          <a:xfrm>
            <a:off x="3700272" y="2496669"/>
            <a:ext cx="800100" cy="800100"/>
            <a:chOff x="3681341" y="2496669"/>
            <a:chExt cx="800100" cy="800100"/>
          </a:xfrm>
        </p:grpSpPr>
        <p:sp>
          <p:nvSpPr>
            <p:cNvPr id="142" name="椭圆 141"/>
            <p:cNvSpPr/>
            <p:nvPr/>
          </p:nvSpPr>
          <p:spPr>
            <a:xfrm>
              <a:off x="3681341" y="2496669"/>
              <a:ext cx="800100" cy="800100"/>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pic>
          <p:nvPicPr>
            <p:cNvPr id="127" name="图片 42">
              <a:extLst>
                <a:ext uri="{FF2B5EF4-FFF2-40B4-BE49-F238E27FC236}">
                  <a16:creationId xmlns:a16="http://schemas.microsoft.com/office/drawing/2014/main" id="{0B7D9353-341B-411C-8C7C-ACE8DDDC53C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68976" y="2743775"/>
              <a:ext cx="624831" cy="305889"/>
            </a:xfrm>
            <a:prstGeom prst="rect">
              <a:avLst/>
            </a:prstGeom>
            <a:ln>
              <a:solidFill>
                <a:schemeClr val="bg2">
                  <a:lumMod val="75000"/>
                </a:schemeClr>
              </a:solidFill>
            </a:ln>
            <a:effectLst>
              <a:softEdge rad="38100"/>
            </a:effectLst>
          </p:spPr>
        </p:pic>
      </p:grpSp>
      <p:sp>
        <p:nvSpPr>
          <p:cNvPr id="146" name="椭圆 145"/>
          <p:cNvSpPr/>
          <p:nvPr/>
        </p:nvSpPr>
        <p:spPr>
          <a:xfrm>
            <a:off x="5697725" y="2477398"/>
            <a:ext cx="800100" cy="800100"/>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sp>
        <p:nvSpPr>
          <p:cNvPr id="128" name="TextBox 127"/>
          <p:cNvSpPr txBox="1"/>
          <p:nvPr/>
        </p:nvSpPr>
        <p:spPr>
          <a:xfrm>
            <a:off x="3588233" y="3095584"/>
            <a:ext cx="1036599" cy="12311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effectLst/>
                <a:uLnTx/>
                <a:uFillTx/>
                <a:latin typeface="+mj-ea"/>
                <a:ea typeface="+mj-ea"/>
                <a:cs typeface="+mn-cs"/>
              </a:rPr>
              <a:t>教学一体机</a:t>
            </a:r>
            <a:endParaRPr kumimoji="0" lang="en-US" sz="800" b="1" i="0" u="none" strike="noStrike" kern="1200" cap="none" spc="0" normalizeH="0" baseline="0" noProof="0" dirty="0" smtClean="0">
              <a:ln>
                <a:noFill/>
              </a:ln>
              <a:effectLst/>
              <a:uLnTx/>
              <a:uFillTx/>
              <a:latin typeface="+mj-ea"/>
              <a:ea typeface="+mj-ea"/>
              <a:cs typeface="+mn-cs"/>
            </a:endParaRPr>
          </a:p>
        </p:txBody>
      </p:sp>
      <p:sp>
        <p:nvSpPr>
          <p:cNvPr id="129" name="TextBox 128"/>
          <p:cNvSpPr txBox="1"/>
          <p:nvPr/>
        </p:nvSpPr>
        <p:spPr>
          <a:xfrm>
            <a:off x="7799283" y="3095584"/>
            <a:ext cx="563478" cy="12311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smtClean="0">
                <a:ln>
                  <a:noFill/>
                </a:ln>
                <a:effectLst/>
                <a:uLnTx/>
                <a:uFillTx/>
                <a:latin typeface="+mj-ea"/>
                <a:ea typeface="+mj-ea"/>
                <a:cs typeface="+mn-cs"/>
              </a:rPr>
              <a:t>Web</a:t>
            </a:r>
            <a:endParaRPr kumimoji="0" lang="en-US" sz="800" b="1" i="0" u="none" strike="noStrike" kern="1200" cap="none" spc="0" normalizeH="0" baseline="0" noProof="0" dirty="0" smtClean="0">
              <a:ln>
                <a:noFill/>
              </a:ln>
              <a:effectLst/>
              <a:uLnTx/>
              <a:uFillTx/>
              <a:latin typeface="+mj-ea"/>
              <a:ea typeface="+mj-ea"/>
              <a:cs typeface="+mn-cs"/>
            </a:endParaRPr>
          </a:p>
        </p:txBody>
      </p:sp>
      <p:sp>
        <p:nvSpPr>
          <p:cNvPr id="130" name="TextBox 129"/>
          <p:cNvSpPr txBox="1"/>
          <p:nvPr/>
        </p:nvSpPr>
        <p:spPr>
          <a:xfrm>
            <a:off x="10431436" y="3095584"/>
            <a:ext cx="563478" cy="12311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smtClean="0">
                <a:ln>
                  <a:noFill/>
                </a:ln>
                <a:effectLst/>
                <a:uLnTx/>
                <a:uFillTx/>
                <a:latin typeface="+mj-ea"/>
                <a:ea typeface="+mj-ea"/>
                <a:cs typeface="+mn-cs"/>
              </a:rPr>
              <a:t>Web</a:t>
            </a:r>
            <a:endParaRPr kumimoji="0" lang="en-US" sz="800" b="1" i="0" u="none" strike="noStrike" kern="1200" cap="none" spc="0" normalizeH="0" baseline="0" noProof="0" dirty="0" smtClean="0">
              <a:ln>
                <a:noFill/>
              </a:ln>
              <a:effectLst/>
              <a:uLnTx/>
              <a:uFillTx/>
              <a:latin typeface="+mj-ea"/>
              <a:ea typeface="+mj-ea"/>
              <a:cs typeface="+mn-cs"/>
            </a:endParaRPr>
          </a:p>
        </p:txBody>
      </p:sp>
      <p:sp>
        <p:nvSpPr>
          <p:cNvPr id="119" name="TextBox 118"/>
          <p:cNvSpPr txBox="1"/>
          <p:nvPr/>
        </p:nvSpPr>
        <p:spPr>
          <a:xfrm>
            <a:off x="5579476" y="3095584"/>
            <a:ext cx="1036599" cy="12311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smtClean="0">
                <a:ln>
                  <a:noFill/>
                </a:ln>
                <a:effectLst/>
                <a:uLnTx/>
                <a:uFillTx/>
                <a:latin typeface="+mj-ea"/>
                <a:ea typeface="+mj-ea"/>
                <a:cs typeface="+mn-cs"/>
              </a:rPr>
              <a:t> </a:t>
            </a:r>
            <a:r>
              <a:rPr kumimoji="0" lang="zh-CN" altLang="en-US" sz="800" b="1" i="0" u="none" strike="noStrike" kern="1200" cap="none" spc="0" normalizeH="0" baseline="0" noProof="0" dirty="0" smtClean="0">
                <a:ln>
                  <a:noFill/>
                </a:ln>
                <a:effectLst/>
                <a:uLnTx/>
                <a:uFillTx/>
                <a:latin typeface="+mj-ea"/>
                <a:ea typeface="+mj-ea"/>
                <a:cs typeface="+mn-cs"/>
              </a:rPr>
              <a:t>试卷扫描仪</a:t>
            </a:r>
            <a:endParaRPr kumimoji="0" lang="en-US" sz="800" b="1" i="0" u="none" strike="noStrike" kern="1200" cap="none" spc="0" normalizeH="0" baseline="0" noProof="0" dirty="0" smtClean="0">
              <a:ln>
                <a:noFill/>
              </a:ln>
              <a:effectLst/>
              <a:uLnTx/>
              <a:uFillTx/>
              <a:latin typeface="+mj-ea"/>
              <a:ea typeface="+mj-ea"/>
              <a:cs typeface="+mn-cs"/>
            </a:endParaRPr>
          </a:p>
        </p:txBody>
      </p:sp>
      <p:sp>
        <p:nvSpPr>
          <p:cNvPr id="47" name="矩形 46"/>
          <p:cNvSpPr/>
          <p:nvPr/>
        </p:nvSpPr>
        <p:spPr>
          <a:xfrm>
            <a:off x="1364365" y="3095584"/>
            <a:ext cx="195566" cy="123111"/>
          </a:xfrm>
          <a:prstGeom prst="rect">
            <a:avLst/>
          </a:prstGeom>
        </p:spPr>
        <p:txBody>
          <a:bodyPr wrap="none" lIns="0" tIns="0" rIns="0" bIns="0">
            <a:spAutoFit/>
          </a:bodyPr>
          <a:lstStyle/>
          <a:p>
            <a:pPr algn="ctr"/>
            <a:r>
              <a:rPr lang="en-US" altLang="zh-CN" sz="800" b="1" dirty="0">
                <a:latin typeface="+mj-ea"/>
                <a:ea typeface="+mj-ea"/>
              </a:rPr>
              <a:t>Pad</a:t>
            </a:r>
            <a:endParaRPr lang="zh-CN" altLang="en-US" sz="800" b="1" dirty="0">
              <a:latin typeface="+mj-ea"/>
              <a:ea typeface="+mj-ea"/>
            </a:endParaRPr>
          </a:p>
        </p:txBody>
      </p:sp>
      <p:sp>
        <p:nvSpPr>
          <p:cNvPr id="150" name="椭圆 149"/>
          <p:cNvSpPr/>
          <p:nvPr/>
        </p:nvSpPr>
        <p:spPr>
          <a:xfrm>
            <a:off x="5694654" y="3843151"/>
            <a:ext cx="800100" cy="8001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grpSp>
        <p:nvGrpSpPr>
          <p:cNvPr id="54" name="组合 53"/>
          <p:cNvGrpSpPr/>
          <p:nvPr/>
        </p:nvGrpSpPr>
        <p:grpSpPr>
          <a:xfrm>
            <a:off x="5753310" y="3987308"/>
            <a:ext cx="682788" cy="517517"/>
            <a:chOff x="6020837" y="3760871"/>
            <a:chExt cx="682788" cy="517517"/>
          </a:xfrm>
        </p:grpSpPr>
        <p:pic>
          <p:nvPicPr>
            <p:cNvPr id="126" name="Picture 2" descr="http://n.sinaimg.cn/sinacn19/727/w400h327/20180627/c5e5-hencxtv3625168.jpg">
              <a:extLst>
                <a:ext uri="{FF2B5EF4-FFF2-40B4-BE49-F238E27FC236}">
                  <a16:creationId xmlns:a16="http://schemas.microsoft.com/office/drawing/2014/main" id="{6C66A682-8194-454C-87E7-BD46829051A0}"/>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3401" t="10151" r="5578" b="5458"/>
            <a:stretch/>
          </p:blipFill>
          <p:spPr bwMode="auto">
            <a:xfrm>
              <a:off x="6020837" y="3760871"/>
              <a:ext cx="682788" cy="517517"/>
            </a:xfrm>
            <a:prstGeom prst="rect">
              <a:avLst/>
            </a:prstGeom>
            <a:noFill/>
            <a:extLst>
              <a:ext uri="{909E8E84-426E-40DD-AFC4-6F175D3DCCD1}">
                <a14:hiddenFill xmlns:a14="http://schemas.microsoft.com/office/drawing/2010/main">
                  <a:solidFill>
                    <a:srgbClr val="FFFFFF"/>
                  </a:solidFill>
                </a14:hiddenFill>
              </a:ext>
            </a:extLst>
          </p:spPr>
        </p:pic>
        <p:sp>
          <p:nvSpPr>
            <p:cNvPr id="131" name="TextBox 130"/>
            <p:cNvSpPr txBox="1"/>
            <p:nvPr/>
          </p:nvSpPr>
          <p:spPr>
            <a:xfrm>
              <a:off x="6030526" y="3991172"/>
              <a:ext cx="647772"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1" i="0" u="none" strike="noStrike" kern="120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云</a:t>
              </a:r>
              <a:r>
                <a:rPr kumimoji="0" lang="zh-CN" altLang="en-US" sz="105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平台</a:t>
              </a:r>
              <a:endParaRPr kumimoji="0" lang="en-US" altLang="zh-CN" sz="105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grpSp>
      <p:pic>
        <p:nvPicPr>
          <p:cNvPr id="4" name="图片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37633" y="2621549"/>
            <a:ext cx="498551" cy="453870"/>
          </a:xfrm>
          <a:prstGeom prst="rect">
            <a:avLst/>
          </a:prstGeom>
        </p:spPr>
      </p:pic>
    </p:spTree>
    <p:extLst>
      <p:ext uri="{BB962C8B-B14F-4D97-AF65-F5344CB8AC3E}">
        <p14:creationId xmlns:p14="http://schemas.microsoft.com/office/powerpoint/2010/main" val="12468050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a:xfrm>
            <a:off x="133408" y="2698874"/>
            <a:ext cx="11929768" cy="1266900"/>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sp>
        <p:nvSpPr>
          <p:cNvPr id="6" name="Rectangle 5"/>
          <p:cNvSpPr/>
          <p:nvPr/>
        </p:nvSpPr>
        <p:spPr>
          <a:xfrm>
            <a:off x="125749" y="4035730"/>
            <a:ext cx="11952000" cy="2686416"/>
          </a:xfrm>
          <a:prstGeom prst="rect">
            <a:avLst/>
          </a:prstGeom>
          <a:solidFill>
            <a:schemeClr val="bg1"/>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140" name="Rectangle 33"/>
          <p:cNvSpPr/>
          <p:nvPr/>
        </p:nvSpPr>
        <p:spPr>
          <a:xfrm>
            <a:off x="6113830" y="5770031"/>
            <a:ext cx="5940000"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t" anchorCtr="0" forceAA="0" compatLnSpc="1">
            <a:prstTxWarp prst="textNoShape">
              <a:avLst/>
            </a:prstTxWarp>
            <a:noAutofit/>
          </a:bodyPr>
          <a:lstStyle/>
          <a:p>
            <a:pPr algn="ctr"/>
            <a:r>
              <a:rPr lang="zh-CN" altLang="en-US" sz="1200" b="1" dirty="0">
                <a:solidFill>
                  <a:srgbClr val="000000"/>
                </a:solidFill>
                <a:latin typeface="Microsoft YaHei"/>
              </a:rPr>
              <a:t>数据</a:t>
            </a:r>
            <a:r>
              <a:rPr lang="zh-CN" altLang="en-US" sz="1200" b="1" dirty="0" smtClean="0">
                <a:solidFill>
                  <a:srgbClr val="000000"/>
                </a:solidFill>
                <a:latin typeface="Microsoft YaHei"/>
              </a:rPr>
              <a:t>服务</a:t>
            </a:r>
            <a:endParaRPr lang="en-US" altLang="zh-CN" sz="1200" b="1" dirty="0">
              <a:solidFill>
                <a:srgbClr val="000000"/>
              </a:solidFill>
              <a:latin typeface="Microsoft YaHei"/>
            </a:endParaRPr>
          </a:p>
        </p:txBody>
      </p:sp>
      <p:sp>
        <p:nvSpPr>
          <p:cNvPr id="3" name="Rectangle 2"/>
          <p:cNvSpPr/>
          <p:nvPr/>
        </p:nvSpPr>
        <p:spPr>
          <a:xfrm>
            <a:off x="2857775" y="719998"/>
            <a:ext cx="6480000" cy="1980000"/>
          </a:xfrm>
          <a:prstGeom prst="rect">
            <a:avLst/>
          </a:prstGeom>
          <a:solidFill>
            <a:schemeClr val="bg1"/>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zh-CN" altLang="en-US" sz="1200" dirty="0">
                <a:solidFill>
                  <a:srgbClr val="E2231A"/>
                </a:solidFill>
              </a:rPr>
              <a:t>教师端</a:t>
            </a:r>
            <a:endParaRPr lang="en-US" altLang="zh-CN" sz="1200" dirty="0">
              <a:solidFill>
                <a:srgbClr val="E2231A"/>
              </a:solidFill>
            </a:endParaRPr>
          </a:p>
        </p:txBody>
      </p:sp>
      <p:sp>
        <p:nvSpPr>
          <p:cNvPr id="5" name="Rectangle 4"/>
          <p:cNvSpPr/>
          <p:nvPr/>
        </p:nvSpPr>
        <p:spPr>
          <a:xfrm>
            <a:off x="9363175" y="718683"/>
            <a:ext cx="2700000" cy="1980000"/>
          </a:xfrm>
          <a:prstGeom prst="rect">
            <a:avLst/>
          </a:prstGeom>
          <a:solidFill>
            <a:schemeClr val="bg1"/>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defRPr/>
            </a:pPr>
            <a:r>
              <a:rPr lang="zh-CN" altLang="en-US" sz="1200" dirty="0">
                <a:solidFill>
                  <a:srgbClr val="E2231A"/>
                </a:solidFill>
              </a:rPr>
              <a:t>管理员</a:t>
            </a:r>
            <a:r>
              <a:rPr lang="zh-CN" altLang="en-US" sz="1200" dirty="0" smtClean="0">
                <a:solidFill>
                  <a:srgbClr val="E2231A"/>
                </a:solidFill>
              </a:rPr>
              <a:t>端</a:t>
            </a:r>
            <a:endParaRPr lang="en-US" altLang="zh-CN" sz="1200" dirty="0">
              <a:solidFill>
                <a:srgbClr val="E2231A"/>
              </a:solidFill>
            </a:endParaRPr>
          </a:p>
        </p:txBody>
      </p:sp>
      <p:sp>
        <p:nvSpPr>
          <p:cNvPr id="2" name="Rectangle 1"/>
          <p:cNvSpPr/>
          <p:nvPr/>
        </p:nvSpPr>
        <p:spPr>
          <a:xfrm>
            <a:off x="133408" y="719998"/>
            <a:ext cx="2700000" cy="1980000"/>
          </a:xfrm>
          <a:prstGeom prst="rect">
            <a:avLst/>
          </a:prstGeom>
          <a:solidFill>
            <a:schemeClr val="bg1"/>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defRPr/>
            </a:pPr>
            <a:r>
              <a:rPr lang="zh-CN" altLang="en-US" sz="1200" dirty="0">
                <a:solidFill>
                  <a:srgbClr val="E2231A"/>
                </a:solidFill>
              </a:rPr>
              <a:t>学生</a:t>
            </a:r>
            <a:r>
              <a:rPr lang="zh-CN" altLang="en-US" sz="1200" dirty="0" smtClean="0">
                <a:solidFill>
                  <a:srgbClr val="E2231A"/>
                </a:solidFill>
              </a:rPr>
              <a:t>端</a:t>
            </a:r>
            <a:endParaRPr lang="en-US" altLang="zh-CN" sz="1200" dirty="0">
              <a:solidFill>
                <a:srgbClr val="E2231A"/>
              </a:solidFill>
            </a:endParaRPr>
          </a:p>
        </p:txBody>
      </p:sp>
      <p:sp>
        <p:nvSpPr>
          <p:cNvPr id="138" name="Rectangle 17"/>
          <p:cNvSpPr/>
          <p:nvPr/>
        </p:nvSpPr>
        <p:spPr>
          <a:xfrm>
            <a:off x="5341775" y="990489"/>
            <a:ext cx="1512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r>
              <a:rPr lang="zh-CN" altLang="en-US" sz="1200" b="1" dirty="0">
                <a:solidFill>
                  <a:srgbClr val="000000"/>
                </a:solidFill>
                <a:latin typeface="Microsoft YaHei"/>
              </a:rPr>
              <a:t>教学业务</a:t>
            </a:r>
            <a:endParaRPr lang="en-US" altLang="zh-CN" sz="1200" b="1" dirty="0">
              <a:solidFill>
                <a:srgbClr val="000000"/>
              </a:solidFill>
              <a:latin typeface="Microsoft YaHei"/>
            </a:endParaRPr>
          </a:p>
        </p:txBody>
      </p:sp>
      <p:sp>
        <p:nvSpPr>
          <p:cNvPr id="105" name="Rectangle 17"/>
          <p:cNvSpPr/>
          <p:nvPr/>
        </p:nvSpPr>
        <p:spPr>
          <a:xfrm>
            <a:off x="6869820" y="990489"/>
            <a:ext cx="2448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r>
              <a:rPr lang="zh-CN" altLang="en-US" sz="1200" b="1" dirty="0">
                <a:solidFill>
                  <a:srgbClr val="000000"/>
                </a:solidFill>
                <a:latin typeface="Microsoft YaHei"/>
              </a:rPr>
              <a:t>智慧</a:t>
            </a:r>
            <a:r>
              <a:rPr lang="zh-CN" altLang="en-US" sz="1200" b="1" dirty="0" smtClean="0">
                <a:solidFill>
                  <a:srgbClr val="000000"/>
                </a:solidFill>
                <a:latin typeface="Microsoft YaHei"/>
              </a:rPr>
              <a:t>黑板</a:t>
            </a:r>
            <a:endParaRPr lang="en-US" altLang="zh-CN" sz="1200" b="1" dirty="0">
              <a:solidFill>
                <a:srgbClr val="000000"/>
              </a:solidFill>
              <a:latin typeface="Microsoft YaHei"/>
            </a:endParaRPr>
          </a:p>
        </p:txBody>
      </p:sp>
      <p:sp>
        <p:nvSpPr>
          <p:cNvPr id="112" name="Rectangle 17"/>
          <p:cNvSpPr/>
          <p:nvPr/>
        </p:nvSpPr>
        <p:spPr>
          <a:xfrm>
            <a:off x="9385565" y="990669"/>
            <a:ext cx="2664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defRPr/>
            </a:pPr>
            <a:r>
              <a:rPr lang="zh-CN" altLang="en-US" sz="1200" b="1" dirty="0">
                <a:solidFill>
                  <a:srgbClr val="000000"/>
                </a:solidFill>
                <a:latin typeface="Microsoft YaHei"/>
              </a:rPr>
              <a:t>电子</a:t>
            </a:r>
            <a:r>
              <a:rPr lang="zh-CN" altLang="en-US" sz="1200" b="1" dirty="0" smtClean="0">
                <a:solidFill>
                  <a:srgbClr val="000000"/>
                </a:solidFill>
                <a:latin typeface="Microsoft YaHei"/>
              </a:rPr>
              <a:t>书包</a:t>
            </a:r>
            <a:endParaRPr lang="zh-CN" altLang="en-US" sz="1200" b="1" dirty="0">
              <a:solidFill>
                <a:srgbClr val="000000"/>
              </a:solidFill>
              <a:latin typeface="Microsoft YaHei"/>
            </a:endParaRPr>
          </a:p>
        </p:txBody>
      </p:sp>
      <p:sp>
        <p:nvSpPr>
          <p:cNvPr id="135" name="Rectangle 17"/>
          <p:cNvSpPr/>
          <p:nvPr/>
        </p:nvSpPr>
        <p:spPr>
          <a:xfrm>
            <a:off x="2876322" y="990489"/>
            <a:ext cx="2448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r>
              <a:rPr lang="zh-CN" altLang="en-US" sz="1200" b="1" dirty="0">
                <a:solidFill>
                  <a:srgbClr val="000000"/>
                </a:solidFill>
                <a:latin typeface="Microsoft YaHei"/>
              </a:rPr>
              <a:t>智慧</a:t>
            </a:r>
            <a:r>
              <a:rPr lang="zh-CN" altLang="en-US" sz="1200" b="1" dirty="0" smtClean="0">
                <a:solidFill>
                  <a:srgbClr val="000000"/>
                </a:solidFill>
                <a:latin typeface="Microsoft YaHei"/>
              </a:rPr>
              <a:t>黑板</a:t>
            </a:r>
            <a:endParaRPr lang="en-US" altLang="zh-CN" sz="1200" b="1" dirty="0">
              <a:solidFill>
                <a:srgbClr val="000000"/>
              </a:solidFill>
              <a:latin typeface="Microsoft YaHei"/>
            </a:endParaRPr>
          </a:p>
        </p:txBody>
      </p:sp>
      <p:sp>
        <p:nvSpPr>
          <p:cNvPr id="18" name="Rectangle 17"/>
          <p:cNvSpPr/>
          <p:nvPr/>
        </p:nvSpPr>
        <p:spPr>
          <a:xfrm>
            <a:off x="151408" y="990669"/>
            <a:ext cx="2664000" cy="1440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b" anchorCtr="1" forceAA="0" compatLnSpc="1">
            <a:prstTxWarp prst="textNoShape">
              <a:avLst/>
            </a:prstTxWarp>
            <a:noAutofit/>
          </a:bodyPr>
          <a:lstStyle/>
          <a:p>
            <a:pPr algn="ctr">
              <a:defRPr/>
            </a:pPr>
            <a:r>
              <a:rPr lang="zh-CN" altLang="en-US" sz="1200" b="1" dirty="0">
                <a:solidFill>
                  <a:srgbClr val="000000"/>
                </a:solidFill>
                <a:latin typeface="Microsoft YaHei"/>
              </a:rPr>
              <a:t>电子</a:t>
            </a:r>
            <a:r>
              <a:rPr lang="zh-CN" altLang="en-US" sz="1200" b="1" dirty="0" smtClean="0">
                <a:solidFill>
                  <a:srgbClr val="000000"/>
                </a:solidFill>
                <a:latin typeface="Microsoft YaHei"/>
              </a:rPr>
              <a:t>书包</a:t>
            </a:r>
            <a:endParaRPr lang="zh-CN" altLang="en-US" sz="1200" b="1" dirty="0">
              <a:solidFill>
                <a:srgbClr val="000000"/>
              </a:solidFill>
              <a:latin typeface="Microsoft YaHei"/>
            </a:endParaRPr>
          </a:p>
        </p:txBody>
      </p:sp>
      <p:sp>
        <p:nvSpPr>
          <p:cNvPr id="28" name="Rectangle 27"/>
          <p:cNvSpPr/>
          <p:nvPr/>
        </p:nvSpPr>
        <p:spPr>
          <a:xfrm>
            <a:off x="143565" y="4485800"/>
            <a:ext cx="5940000" cy="78882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t" anchorCtr="0" forceAA="0" compatLnSpc="1">
            <a:prstTxWarp prst="textNoShape">
              <a:avLst/>
            </a:prstTxWarp>
            <a:noAutofit/>
          </a:bodyPr>
          <a:lstStyle/>
          <a:p>
            <a:pPr algn="ctr"/>
            <a:r>
              <a:rPr lang="zh-CN" altLang="en-US" sz="1200" b="1" dirty="0">
                <a:solidFill>
                  <a:srgbClr val="000000"/>
                </a:solidFill>
                <a:latin typeface="Microsoft YaHei"/>
              </a:rPr>
              <a:t>教学服务</a:t>
            </a:r>
            <a:r>
              <a:rPr lang="zh-CN" altLang="en-US" sz="1200" b="1" dirty="0" smtClean="0">
                <a:solidFill>
                  <a:srgbClr val="000000"/>
                </a:solidFill>
                <a:latin typeface="Microsoft YaHei"/>
              </a:rPr>
              <a:t>平台</a:t>
            </a:r>
            <a:endParaRPr lang="en-US" altLang="zh-CN" sz="1200" b="1" dirty="0">
              <a:solidFill>
                <a:srgbClr val="000000"/>
              </a:solidFill>
              <a:latin typeface="Microsoft YaHei"/>
            </a:endParaRPr>
          </a:p>
        </p:txBody>
      </p:sp>
      <p:sp>
        <p:nvSpPr>
          <p:cNvPr id="30" name="Rectangle 29"/>
          <p:cNvSpPr/>
          <p:nvPr/>
        </p:nvSpPr>
        <p:spPr>
          <a:xfrm>
            <a:off x="6115471" y="4485800"/>
            <a:ext cx="5940000" cy="12643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t" anchorCtr="0" forceAA="0" compatLnSpc="1">
            <a:prstTxWarp prst="textNoShape">
              <a:avLst/>
            </a:prstTxWarp>
            <a:noAutofit/>
          </a:bodyPr>
          <a:lstStyle/>
          <a:p>
            <a:pPr algn="ctr"/>
            <a:r>
              <a:rPr lang="zh-CN" altLang="en-US" sz="1200" b="1" dirty="0">
                <a:solidFill>
                  <a:srgbClr val="000000"/>
                </a:solidFill>
                <a:latin typeface="Microsoft YaHei"/>
              </a:rPr>
              <a:t>管控</a:t>
            </a:r>
            <a:r>
              <a:rPr lang="zh-CN" altLang="en-US" sz="1200" b="1" dirty="0" smtClean="0">
                <a:solidFill>
                  <a:srgbClr val="000000"/>
                </a:solidFill>
                <a:latin typeface="Microsoft YaHei"/>
              </a:rPr>
              <a:t>平台</a:t>
            </a:r>
            <a:endParaRPr lang="en-US" altLang="zh-CN" sz="1200" b="1" dirty="0">
              <a:solidFill>
                <a:srgbClr val="000000"/>
              </a:solidFill>
              <a:latin typeface="Microsoft YaHei"/>
            </a:endParaRPr>
          </a:p>
        </p:txBody>
      </p:sp>
      <p:sp>
        <p:nvSpPr>
          <p:cNvPr id="34" name="Rectangle 33"/>
          <p:cNvSpPr/>
          <p:nvPr/>
        </p:nvSpPr>
        <p:spPr>
          <a:xfrm>
            <a:off x="146917" y="5770031"/>
            <a:ext cx="5940000" cy="93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72000" rIns="91440" bIns="45720" numCol="1" spcCol="0" rtlCol="0" fromWordArt="0" anchor="t" anchorCtr="0" forceAA="0" compatLnSpc="1">
            <a:prstTxWarp prst="textNoShape">
              <a:avLst/>
            </a:prstTxWarp>
            <a:noAutofit/>
          </a:bodyPr>
          <a:lstStyle/>
          <a:p>
            <a:pPr algn="ctr"/>
            <a:r>
              <a:rPr lang="zh-CN" altLang="en-US" sz="1200" b="1" dirty="0">
                <a:solidFill>
                  <a:srgbClr val="000000"/>
                </a:solidFill>
                <a:latin typeface="Microsoft YaHei"/>
              </a:rPr>
              <a:t>数据</a:t>
            </a:r>
            <a:r>
              <a:rPr lang="zh-CN" altLang="en-US" sz="1200" b="1" dirty="0" smtClean="0">
                <a:solidFill>
                  <a:srgbClr val="000000"/>
                </a:solidFill>
                <a:latin typeface="Microsoft YaHei"/>
              </a:rPr>
              <a:t>服务</a:t>
            </a:r>
            <a:endParaRPr lang="en-US" altLang="zh-CN" sz="1200" b="1" dirty="0">
              <a:solidFill>
                <a:srgbClr val="000000"/>
              </a:solidFill>
              <a:latin typeface="Microsoft YaHei"/>
            </a:endParaRPr>
          </a:p>
        </p:txBody>
      </p:sp>
      <p:grpSp>
        <p:nvGrpSpPr>
          <p:cNvPr id="16" name="组合 15"/>
          <p:cNvGrpSpPr/>
          <p:nvPr/>
        </p:nvGrpSpPr>
        <p:grpSpPr>
          <a:xfrm>
            <a:off x="274148" y="1141326"/>
            <a:ext cx="2418520" cy="1012360"/>
            <a:chOff x="378910" y="1141326"/>
            <a:chExt cx="2418520" cy="1012360"/>
          </a:xfrm>
        </p:grpSpPr>
        <p:sp>
          <p:nvSpPr>
            <p:cNvPr id="39" name="Rounded Rectangle 38"/>
            <p:cNvSpPr/>
            <p:nvPr/>
          </p:nvSpPr>
          <p:spPr>
            <a:xfrm>
              <a:off x="378910" y="1141326"/>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随堂测试</a:t>
              </a:r>
            </a:p>
          </p:txBody>
        </p:sp>
        <p:sp>
          <p:nvSpPr>
            <p:cNvPr id="40" name="Rounded Rectangle 39"/>
            <p:cNvSpPr/>
            <p:nvPr/>
          </p:nvSpPr>
          <p:spPr>
            <a:xfrm>
              <a:off x="1609430" y="1141326"/>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云试</a:t>
              </a:r>
              <a:r>
                <a:rPr kumimoji="0" lang="zh-CN" altLang="en-US" sz="1000" b="0" i="0" u="none" strike="noStrike" kern="1200" cap="none" spc="0" normalizeH="0" baseline="0" noProof="0" dirty="0" smtClean="0">
                  <a:ln>
                    <a:noFill/>
                  </a:ln>
                  <a:solidFill>
                    <a:prstClr val="white"/>
                  </a:solidFill>
                  <a:effectLst/>
                  <a:uLnTx/>
                  <a:uFillTx/>
                  <a:latin typeface="Arial"/>
                  <a:ea typeface="Microsoft YaHei"/>
                  <a:cs typeface="+mn-cs"/>
                </a:rPr>
                <a:t>题测</a:t>
              </a: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试</a:t>
              </a:r>
            </a:p>
          </p:txBody>
        </p:sp>
        <p:sp>
          <p:nvSpPr>
            <p:cNvPr id="41" name="Rounded Rectangle 40"/>
            <p:cNvSpPr/>
            <p:nvPr/>
          </p:nvSpPr>
          <p:spPr>
            <a:xfrm>
              <a:off x="378910" y="1402073"/>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大屏呈现</a:t>
              </a:r>
            </a:p>
          </p:txBody>
        </p:sp>
        <p:sp>
          <p:nvSpPr>
            <p:cNvPr id="42" name="Rounded Rectangle 41"/>
            <p:cNvSpPr/>
            <p:nvPr/>
          </p:nvSpPr>
          <p:spPr>
            <a:xfrm>
              <a:off x="1609430" y="1405788"/>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a:ln>
                    <a:noFill/>
                  </a:ln>
                  <a:solidFill>
                    <a:prstClr val="white"/>
                  </a:solidFill>
                  <a:effectLst/>
                  <a:uLnTx/>
                  <a:uFillTx/>
                  <a:latin typeface="Arial"/>
                  <a:ea typeface="Microsoft YaHei"/>
                  <a:cs typeface="+mn-cs"/>
                </a:rPr>
                <a:t>预习</a:t>
              </a:r>
              <a:r>
                <a:rPr kumimoji="0" lang="en-US" altLang="zh-CN" sz="1000" b="0" i="0" u="none" strike="noStrike" kern="1200" cap="none" spc="0" normalizeH="0" baseline="0" noProof="0">
                  <a:ln>
                    <a:noFill/>
                  </a:ln>
                  <a:solidFill>
                    <a:prstClr val="white"/>
                  </a:solidFill>
                  <a:effectLst/>
                  <a:uLnTx/>
                  <a:uFillTx/>
                  <a:latin typeface="Arial"/>
                  <a:ea typeface="Microsoft YaHei"/>
                  <a:cs typeface="+mn-cs"/>
                </a:rPr>
                <a:t>/</a:t>
              </a:r>
              <a:r>
                <a:rPr kumimoji="0" lang="zh-CN" altLang="en-US" sz="1000" b="0" i="0" u="none" strike="noStrike" kern="1200" cap="none" spc="0" normalizeH="0" baseline="0" noProof="0">
                  <a:ln>
                    <a:noFill/>
                  </a:ln>
                  <a:solidFill>
                    <a:prstClr val="white"/>
                  </a:solidFill>
                  <a:effectLst/>
                  <a:uLnTx/>
                  <a:uFillTx/>
                  <a:latin typeface="Arial"/>
                  <a:ea typeface="Microsoft YaHei"/>
                  <a:cs typeface="+mn-cs"/>
                </a:rPr>
                <a:t>复习</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43" name="Rounded Rectangle 42"/>
            <p:cNvSpPr/>
            <p:nvPr/>
          </p:nvSpPr>
          <p:spPr>
            <a:xfrm>
              <a:off x="378910" y="1667944"/>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设备连接</a:t>
              </a:r>
            </a:p>
          </p:txBody>
        </p:sp>
        <p:sp>
          <p:nvSpPr>
            <p:cNvPr id="44" name="Rounded Rectangle 43"/>
            <p:cNvSpPr/>
            <p:nvPr/>
          </p:nvSpPr>
          <p:spPr>
            <a:xfrm>
              <a:off x="1609430" y="1668699"/>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smtClean="0">
                  <a:ln>
                    <a:noFill/>
                  </a:ln>
                  <a:solidFill>
                    <a:prstClr val="white"/>
                  </a:solidFill>
                  <a:effectLst/>
                  <a:uLnTx/>
                  <a:uFillTx/>
                  <a:latin typeface="Arial"/>
                  <a:ea typeface="Microsoft YaHei"/>
                  <a:cs typeface="+mn-cs"/>
                </a:rPr>
                <a:t>学生登录</a:t>
              </a:r>
              <a:endParaRPr kumimoji="0" 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45" name="Rounded Rectangle 44"/>
            <p:cNvSpPr/>
            <p:nvPr/>
          </p:nvSpPr>
          <p:spPr>
            <a:xfrm>
              <a:off x="378910" y="1933971"/>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a:ln>
                    <a:noFill/>
                  </a:ln>
                  <a:solidFill>
                    <a:prstClr val="white"/>
                  </a:solidFill>
                  <a:effectLst/>
                  <a:uLnTx/>
                  <a:uFillTx/>
                  <a:latin typeface="Arial"/>
                  <a:ea typeface="Microsoft YaHei"/>
                  <a:cs typeface="+mn-cs"/>
                </a:rPr>
                <a:t>智能扫描</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46" name="Rounded Rectangle 45"/>
            <p:cNvSpPr/>
            <p:nvPr/>
          </p:nvSpPr>
          <p:spPr>
            <a:xfrm>
              <a:off x="1609430" y="1937686"/>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云</a:t>
              </a:r>
              <a:r>
                <a:rPr kumimoji="0" lang="zh-CN" altLang="en-US" sz="1000" b="0" i="0" u="none" strike="noStrike" kern="1200" cap="none" spc="0" normalizeH="0" baseline="0" noProof="0" dirty="0" smtClean="0">
                  <a:ln>
                    <a:noFill/>
                  </a:ln>
                  <a:solidFill>
                    <a:prstClr val="white"/>
                  </a:solidFill>
                  <a:effectLst/>
                  <a:uLnTx/>
                  <a:uFillTx/>
                  <a:latin typeface="Arial"/>
                  <a:ea typeface="Microsoft YaHei"/>
                  <a:cs typeface="+mn-cs"/>
                </a:rPr>
                <a:t>错</a:t>
              </a: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题本</a:t>
              </a:r>
            </a:p>
          </p:txBody>
        </p:sp>
      </p:grpSp>
      <p:grpSp>
        <p:nvGrpSpPr>
          <p:cNvPr id="14" name="组合 13"/>
          <p:cNvGrpSpPr/>
          <p:nvPr/>
        </p:nvGrpSpPr>
        <p:grpSpPr>
          <a:xfrm>
            <a:off x="6991308" y="1141326"/>
            <a:ext cx="2205025" cy="1012360"/>
            <a:chOff x="7000159" y="1141326"/>
            <a:chExt cx="2205025" cy="1012360"/>
          </a:xfrm>
        </p:grpSpPr>
        <p:sp>
          <p:nvSpPr>
            <p:cNvPr id="60" name="Rounded Rectangle 59"/>
            <p:cNvSpPr/>
            <p:nvPr/>
          </p:nvSpPr>
          <p:spPr>
            <a:xfrm>
              <a:off x="7006057" y="1141326"/>
              <a:ext cx="1080000" cy="360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备课</a:t>
              </a:r>
              <a:r>
                <a:rPr kumimoji="0" lang="en-US" altLang="zh-CN" sz="1000" b="0" i="0" u="none" strike="noStrike" kern="1200" cap="none" spc="0" normalizeH="0" baseline="0" noProof="0" dirty="0">
                  <a:ln>
                    <a:noFill/>
                  </a:ln>
                  <a:solidFill>
                    <a:prstClr val="white"/>
                  </a:solidFill>
                  <a:effectLst/>
                  <a:uLnTx/>
                  <a:uFillTx/>
                  <a:latin typeface="Arial"/>
                  <a:ea typeface="Microsoft YaHei"/>
                  <a:cs typeface="+mn-cs"/>
                </a:rPr>
                <a:t>/</a:t>
              </a:r>
              <a:r>
                <a:rPr kumimoji="0" lang="zh-CN" altLang="en-US" sz="1000" b="0" i="0" u="none" strike="noStrike" kern="1200" cap="none" spc="0" normalizeH="0" baseline="0" noProof="0" dirty="0" smtClean="0">
                  <a:ln>
                    <a:noFill/>
                  </a:ln>
                  <a:solidFill>
                    <a:prstClr val="white"/>
                  </a:solidFill>
                  <a:effectLst/>
                  <a:uLnTx/>
                  <a:uFillTx/>
                  <a:latin typeface="Arial"/>
                  <a:ea typeface="Microsoft YaHei"/>
                  <a:cs typeface="+mn-cs"/>
                </a:rPr>
                <a:t>预习</a:t>
              </a:r>
              <a:endParaRPr kumimoji="0" lang="en-US" altLang="zh-CN" sz="1000" b="0" i="0" u="none" strike="noStrike" kern="1200" cap="none" spc="0" normalizeH="0" baseline="0" noProof="0" dirty="0" smtClean="0">
                <a:ln>
                  <a:noFill/>
                </a:ln>
                <a:solidFill>
                  <a:prstClr val="white"/>
                </a:solidFill>
                <a:effectLst/>
                <a:uLnTx/>
                <a:uFillTx/>
                <a:latin typeface="Arial"/>
                <a:ea typeface="Microsoft YaHei"/>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smtClean="0">
                  <a:ln>
                    <a:noFill/>
                  </a:ln>
                  <a:solidFill>
                    <a:prstClr val="white"/>
                  </a:solidFill>
                  <a:effectLst/>
                  <a:uLnTx/>
                  <a:uFillTx/>
                  <a:latin typeface="Arial"/>
                  <a:ea typeface="Microsoft YaHei"/>
                  <a:cs typeface="+mn-cs"/>
                </a:rPr>
                <a:t>/</a:t>
              </a: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复习设计</a:t>
              </a:r>
            </a:p>
          </p:txBody>
        </p:sp>
        <p:sp>
          <p:nvSpPr>
            <p:cNvPr id="61" name="Rounded Rectangle 60"/>
            <p:cNvSpPr/>
            <p:nvPr/>
          </p:nvSpPr>
          <p:spPr>
            <a:xfrm>
              <a:off x="8125184" y="1141326"/>
              <a:ext cx="1080000" cy="360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试题制作</a:t>
              </a:r>
            </a:p>
            <a:p>
              <a:pPr algn="ctr"/>
              <a:r>
                <a:rPr lang="en-US" altLang="zh-CN" sz="1000" dirty="0">
                  <a:solidFill>
                    <a:prstClr val="white"/>
                  </a:solidFill>
                  <a:latin typeface="Arial"/>
                  <a:ea typeface="Microsoft YaHei"/>
                </a:rPr>
                <a:t>(</a:t>
              </a:r>
              <a:r>
                <a:rPr lang="zh-CN" altLang="en-US" sz="1000" dirty="0">
                  <a:solidFill>
                    <a:prstClr val="white"/>
                  </a:solidFill>
                  <a:latin typeface="Arial"/>
                  <a:ea typeface="Microsoft YaHei"/>
                </a:rPr>
                <a:t>客观题</a:t>
              </a:r>
              <a:r>
                <a:rPr lang="en-US" altLang="zh-CN" sz="1000" dirty="0">
                  <a:solidFill>
                    <a:prstClr val="white"/>
                  </a:solidFill>
                  <a:latin typeface="Arial"/>
                  <a:ea typeface="Microsoft YaHei"/>
                </a:rPr>
                <a:t>)</a:t>
              </a:r>
              <a:endParaRPr lang="zh-CN" altLang="en-US" sz="1000" dirty="0">
                <a:solidFill>
                  <a:prstClr val="white"/>
                </a:solidFill>
                <a:latin typeface="Arial"/>
                <a:ea typeface="Microsoft YaHei"/>
              </a:endParaRPr>
            </a:p>
          </p:txBody>
        </p:sp>
        <p:sp>
          <p:nvSpPr>
            <p:cNvPr id="62" name="Rounded Rectangle 61"/>
            <p:cNvSpPr/>
            <p:nvPr/>
          </p:nvSpPr>
          <p:spPr>
            <a:xfrm>
              <a:off x="7000159" y="1539506"/>
              <a:ext cx="1080000" cy="360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资源管理</a:t>
              </a:r>
              <a:endParaRPr lang="en-US" altLang="zh-CN" sz="1000" dirty="0">
                <a:solidFill>
                  <a:prstClr val="white"/>
                </a:solidFill>
                <a:latin typeface="Arial"/>
                <a:ea typeface="Microsoft YaHei"/>
              </a:endParaRPr>
            </a:p>
            <a:p>
              <a:pPr algn="ctr"/>
              <a:r>
                <a:rPr lang="en-US" altLang="zh-CN" sz="1000" dirty="0">
                  <a:solidFill>
                    <a:prstClr val="white"/>
                  </a:solidFill>
                  <a:latin typeface="Arial"/>
                  <a:ea typeface="Microsoft YaHei"/>
                </a:rPr>
                <a:t>(</a:t>
              </a:r>
              <a:r>
                <a:rPr lang="zh-CN" altLang="en-US" sz="1000" dirty="0">
                  <a:solidFill>
                    <a:prstClr val="white"/>
                  </a:solidFill>
                  <a:latin typeface="Arial"/>
                  <a:ea typeface="Microsoft YaHei"/>
                </a:rPr>
                <a:t>校本</a:t>
              </a:r>
              <a:r>
                <a:rPr lang="en-US" altLang="zh-CN" sz="1000" dirty="0">
                  <a:solidFill>
                    <a:prstClr val="white"/>
                  </a:solidFill>
                  <a:latin typeface="Arial"/>
                  <a:ea typeface="Microsoft YaHei"/>
                </a:rPr>
                <a:t>/</a:t>
              </a:r>
              <a:r>
                <a:rPr lang="zh-CN" altLang="en-US" sz="1000" dirty="0">
                  <a:solidFill>
                    <a:prstClr val="white"/>
                  </a:solidFill>
                  <a:latin typeface="Arial"/>
                  <a:ea typeface="Microsoft YaHei"/>
                </a:rPr>
                <a:t>三方</a:t>
              </a:r>
              <a:r>
                <a:rPr lang="en-US" altLang="zh-CN" sz="1000" dirty="0">
                  <a:solidFill>
                    <a:prstClr val="white"/>
                  </a:solidFill>
                  <a:latin typeface="Arial"/>
                  <a:ea typeface="Microsoft YaHei"/>
                </a:rPr>
                <a:t>)</a:t>
              </a:r>
              <a:endParaRPr lang="zh-CN" altLang="en-US" sz="1000" dirty="0">
                <a:solidFill>
                  <a:prstClr val="white"/>
                </a:solidFill>
                <a:latin typeface="Arial"/>
                <a:ea typeface="Microsoft YaHei"/>
              </a:endParaRPr>
            </a:p>
          </p:txBody>
        </p:sp>
        <p:sp>
          <p:nvSpPr>
            <p:cNvPr id="63" name="Rounded Rectangle 62"/>
            <p:cNvSpPr/>
            <p:nvPr/>
          </p:nvSpPr>
          <p:spPr>
            <a:xfrm>
              <a:off x="8120214" y="1539506"/>
              <a:ext cx="1080000" cy="360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授课，课表</a:t>
              </a:r>
              <a:endParaRPr lang="en-US" altLang="zh-CN" sz="1000" dirty="0">
                <a:solidFill>
                  <a:prstClr val="white"/>
                </a:solidFill>
                <a:latin typeface="Arial"/>
                <a:ea typeface="Microsoft YaHei"/>
              </a:endParaRPr>
            </a:p>
            <a:p>
              <a:pPr algn="ctr"/>
              <a:r>
                <a:rPr lang="zh-CN" altLang="en-US" sz="1000" dirty="0">
                  <a:solidFill>
                    <a:prstClr val="white"/>
                  </a:solidFill>
                  <a:latin typeface="Arial"/>
                  <a:ea typeface="Microsoft YaHei"/>
                </a:rPr>
                <a:t>管理</a:t>
              </a:r>
              <a:endParaRPr lang="en-US" altLang="zh-CN" sz="1000" dirty="0">
                <a:solidFill>
                  <a:prstClr val="white"/>
                </a:solidFill>
                <a:latin typeface="Arial"/>
                <a:ea typeface="Microsoft YaHei"/>
              </a:endParaRPr>
            </a:p>
          </p:txBody>
        </p:sp>
        <p:sp>
          <p:nvSpPr>
            <p:cNvPr id="64" name="Rounded Rectangle 63"/>
            <p:cNvSpPr/>
            <p:nvPr/>
          </p:nvSpPr>
          <p:spPr>
            <a:xfrm>
              <a:off x="7000159" y="1937686"/>
              <a:ext cx="1080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学情统计</a:t>
              </a:r>
            </a:p>
          </p:txBody>
        </p:sp>
        <p:sp>
          <p:nvSpPr>
            <p:cNvPr id="66" name="Rounded Rectangle 65"/>
            <p:cNvSpPr/>
            <p:nvPr/>
          </p:nvSpPr>
          <p:spPr>
            <a:xfrm>
              <a:off x="8112526" y="1937686"/>
              <a:ext cx="1080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smtClean="0">
                  <a:ln>
                    <a:noFill/>
                  </a:ln>
                  <a:solidFill>
                    <a:prstClr val="white"/>
                  </a:solidFill>
                  <a:effectLst/>
                  <a:uLnTx/>
                  <a:uFillTx/>
                  <a:latin typeface="Arial"/>
                  <a:ea typeface="Microsoft YaHei"/>
                  <a:cs typeface="+mn-cs"/>
                </a:rPr>
                <a:t>云错题本</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grpSp>
      <p:sp>
        <p:nvSpPr>
          <p:cNvPr id="65" name="Rounded Rectangle 64"/>
          <p:cNvSpPr/>
          <p:nvPr/>
        </p:nvSpPr>
        <p:spPr>
          <a:xfrm>
            <a:off x="1109684" y="482116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备课管理</a:t>
            </a:r>
            <a:endParaRPr lang="en-US" sz="1000" dirty="0">
              <a:solidFill>
                <a:prstClr val="white"/>
              </a:solidFill>
              <a:latin typeface="Arial"/>
              <a:ea typeface="Microsoft YaHei"/>
            </a:endParaRPr>
          </a:p>
        </p:txBody>
      </p:sp>
      <p:sp>
        <p:nvSpPr>
          <p:cNvPr id="68" name="Rounded Rectangle 67"/>
          <p:cNvSpPr/>
          <p:nvPr/>
        </p:nvSpPr>
        <p:spPr>
          <a:xfrm>
            <a:off x="2468917" y="482116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资源管理</a:t>
            </a:r>
            <a:endParaRPr lang="en-US" sz="1000" dirty="0">
              <a:solidFill>
                <a:prstClr val="white"/>
              </a:solidFill>
              <a:latin typeface="Arial"/>
              <a:ea typeface="Microsoft YaHei"/>
            </a:endParaRPr>
          </a:p>
        </p:txBody>
      </p:sp>
      <p:sp>
        <p:nvSpPr>
          <p:cNvPr id="69" name="Rounded Rectangle 68"/>
          <p:cNvSpPr/>
          <p:nvPr/>
        </p:nvSpPr>
        <p:spPr>
          <a:xfrm>
            <a:off x="3828151" y="482116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试卷试题管理</a:t>
            </a:r>
            <a:endParaRPr lang="en-US" sz="1000" dirty="0">
              <a:solidFill>
                <a:prstClr val="white"/>
              </a:solidFill>
              <a:latin typeface="Arial"/>
              <a:ea typeface="Microsoft YaHei"/>
            </a:endParaRPr>
          </a:p>
        </p:txBody>
      </p:sp>
      <p:sp>
        <p:nvSpPr>
          <p:cNvPr id="87" name="Rectangle 86"/>
          <p:cNvSpPr/>
          <p:nvPr/>
        </p:nvSpPr>
        <p:spPr>
          <a:xfrm>
            <a:off x="153243" y="5300730"/>
            <a:ext cx="6166085" cy="44944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smtClean="0">
              <a:ln>
                <a:noFill/>
              </a:ln>
              <a:solidFill>
                <a:prstClr val="white"/>
              </a:solidFill>
              <a:effectLst/>
              <a:uLnTx/>
              <a:uFillTx/>
              <a:latin typeface="Arial"/>
              <a:ea typeface="Microsoft YaHei"/>
              <a:cs typeface="+mn-cs"/>
            </a:endParaRPr>
          </a:p>
        </p:txBody>
      </p:sp>
      <p:sp>
        <p:nvSpPr>
          <p:cNvPr id="88" name="Rounded Rectangle 87"/>
          <p:cNvSpPr/>
          <p:nvPr/>
        </p:nvSpPr>
        <p:spPr>
          <a:xfrm>
            <a:off x="157394" y="5411855"/>
            <a:ext cx="717868" cy="272415"/>
          </a:xfrm>
          <a:prstGeom prst="round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1" i="0" u="none" strike="noStrike" kern="1200" cap="none" spc="0" normalizeH="0" baseline="0" noProof="0" dirty="0">
                <a:ln>
                  <a:noFill/>
                </a:ln>
                <a:solidFill>
                  <a:srgbClr val="8BBBEB"/>
                </a:solidFill>
                <a:effectLst/>
                <a:uLnTx/>
                <a:uFillTx/>
                <a:latin typeface="Microsoft YaHei"/>
                <a:ea typeface="Microsoft YaHei"/>
                <a:cs typeface="+mn-cs"/>
              </a:rPr>
              <a:t>内容管控</a:t>
            </a:r>
            <a:endParaRPr kumimoji="0" lang="en-US" sz="1000" b="1" i="0" u="none" strike="noStrike" kern="1200" cap="none" spc="0" normalizeH="0" baseline="0" noProof="0" dirty="0">
              <a:ln>
                <a:noFill/>
              </a:ln>
              <a:solidFill>
                <a:srgbClr val="8BBBEB"/>
              </a:solidFill>
              <a:effectLst/>
              <a:uLnTx/>
              <a:uFillTx/>
              <a:latin typeface="Microsoft YaHei"/>
              <a:ea typeface="Microsoft YaHei"/>
              <a:cs typeface="+mn-cs"/>
            </a:endParaRPr>
          </a:p>
        </p:txBody>
      </p:sp>
      <p:grpSp>
        <p:nvGrpSpPr>
          <p:cNvPr id="26" name="组合 25"/>
          <p:cNvGrpSpPr/>
          <p:nvPr/>
        </p:nvGrpSpPr>
        <p:grpSpPr>
          <a:xfrm>
            <a:off x="6439190" y="4821163"/>
            <a:ext cx="5292562" cy="863107"/>
            <a:chOff x="6456797" y="4821163"/>
            <a:chExt cx="5292562" cy="863107"/>
          </a:xfrm>
        </p:grpSpPr>
        <p:sp>
          <p:nvSpPr>
            <p:cNvPr id="85" name="Rounded Rectangle 84"/>
            <p:cNvSpPr/>
            <p:nvPr/>
          </p:nvSpPr>
          <p:spPr>
            <a:xfrm>
              <a:off x="7306579" y="5411855"/>
              <a:ext cx="717868" cy="272415"/>
            </a:xfrm>
            <a:prstGeom prst="roundRect">
              <a:avLst/>
            </a:prstGeom>
          </p:spPr>
          <p:txBody>
            <a:bodyPr wrap="none">
              <a:spAutoFit/>
            </a:bodyPr>
            <a:lstStyle/>
            <a:p>
              <a:r>
                <a:rPr lang="zh-CN" altLang="en-US" sz="1000" b="1" dirty="0">
                  <a:solidFill>
                    <a:srgbClr val="8BBBEB"/>
                  </a:solidFill>
                  <a:latin typeface="Microsoft YaHei"/>
                  <a:ea typeface="Microsoft YaHei"/>
                </a:rPr>
                <a:t>设备管控</a:t>
              </a:r>
              <a:endParaRPr lang="en-US" sz="1000" b="1" dirty="0">
                <a:solidFill>
                  <a:srgbClr val="8BBBEB"/>
                </a:solidFill>
                <a:latin typeface="Microsoft YaHei"/>
                <a:ea typeface="Microsoft YaHei"/>
              </a:endParaRPr>
            </a:p>
          </p:txBody>
        </p:sp>
        <p:sp>
          <p:nvSpPr>
            <p:cNvPr id="86" name="Rounded Rectangle 85"/>
            <p:cNvSpPr/>
            <p:nvPr/>
          </p:nvSpPr>
          <p:spPr>
            <a:xfrm>
              <a:off x="10180903" y="5411855"/>
              <a:ext cx="717868" cy="272415"/>
            </a:xfrm>
            <a:prstGeom prst="roundRect">
              <a:avLst/>
            </a:prstGeom>
          </p:spPr>
          <p:txBody>
            <a:bodyPr wrap="none">
              <a:spAutoFit/>
            </a:bodyPr>
            <a:lstStyle/>
            <a:p>
              <a:r>
                <a:rPr lang="zh-CN" altLang="en-US" sz="1000" b="1" dirty="0">
                  <a:solidFill>
                    <a:srgbClr val="8BBBEB"/>
                  </a:solidFill>
                  <a:latin typeface="Microsoft YaHei"/>
                  <a:ea typeface="Microsoft YaHei"/>
                </a:rPr>
                <a:t>应用管控</a:t>
              </a:r>
              <a:endParaRPr lang="en-US" sz="1000" b="1" dirty="0">
                <a:solidFill>
                  <a:srgbClr val="8BBBEB"/>
                </a:solidFill>
                <a:latin typeface="Microsoft YaHei"/>
                <a:ea typeface="Microsoft YaHei"/>
              </a:endParaRPr>
            </a:p>
          </p:txBody>
        </p:sp>
        <p:grpSp>
          <p:nvGrpSpPr>
            <p:cNvPr id="25" name="组合 24"/>
            <p:cNvGrpSpPr/>
            <p:nvPr/>
          </p:nvGrpSpPr>
          <p:grpSpPr>
            <a:xfrm>
              <a:off x="6456797" y="4821163"/>
              <a:ext cx="2417433" cy="479568"/>
              <a:chOff x="6456797" y="4821163"/>
              <a:chExt cx="2417433" cy="479568"/>
            </a:xfrm>
          </p:grpSpPr>
          <p:sp>
            <p:nvSpPr>
              <p:cNvPr id="89" name="Rounded Rectangle 88"/>
              <p:cNvSpPr/>
              <p:nvPr/>
            </p:nvSpPr>
            <p:spPr>
              <a:xfrm>
                <a:off x="6456797" y="4821163"/>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外设限制</a:t>
                </a:r>
                <a:endParaRPr lang="en-US" sz="1000" dirty="0">
                  <a:solidFill>
                    <a:prstClr val="white"/>
                  </a:solidFill>
                  <a:latin typeface="Arial"/>
                  <a:ea typeface="Microsoft YaHei"/>
                </a:endParaRPr>
              </a:p>
            </p:txBody>
          </p:sp>
          <p:sp>
            <p:nvSpPr>
              <p:cNvPr id="90" name="Rounded Rectangle 89"/>
              <p:cNvSpPr/>
              <p:nvPr/>
            </p:nvSpPr>
            <p:spPr>
              <a:xfrm>
                <a:off x="7686230" y="4821163"/>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设备安全</a:t>
                </a:r>
                <a:endParaRPr lang="en-US" sz="1000" dirty="0">
                  <a:solidFill>
                    <a:prstClr val="white"/>
                  </a:solidFill>
                  <a:latin typeface="Arial"/>
                  <a:ea typeface="Microsoft YaHei"/>
                </a:endParaRPr>
              </a:p>
            </p:txBody>
          </p:sp>
          <p:sp>
            <p:nvSpPr>
              <p:cNvPr id="91" name="Rounded Rectangle 90"/>
              <p:cNvSpPr/>
              <p:nvPr/>
            </p:nvSpPr>
            <p:spPr>
              <a:xfrm>
                <a:off x="6456797" y="5084731"/>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上网限制</a:t>
                </a:r>
                <a:endParaRPr lang="en-US" sz="1000" dirty="0">
                  <a:solidFill>
                    <a:prstClr val="white"/>
                  </a:solidFill>
                  <a:latin typeface="Arial"/>
                  <a:ea typeface="Microsoft YaHei"/>
                </a:endParaRPr>
              </a:p>
            </p:txBody>
          </p:sp>
          <p:sp>
            <p:nvSpPr>
              <p:cNvPr id="92" name="Rounded Rectangle 91"/>
              <p:cNvSpPr/>
              <p:nvPr/>
            </p:nvSpPr>
            <p:spPr>
              <a:xfrm>
                <a:off x="7686230" y="5084731"/>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策略管理</a:t>
                </a:r>
                <a:endParaRPr lang="en-US" sz="1000" dirty="0">
                  <a:solidFill>
                    <a:prstClr val="white"/>
                  </a:solidFill>
                  <a:latin typeface="Arial"/>
                  <a:ea typeface="Microsoft YaHei"/>
                </a:endParaRPr>
              </a:p>
            </p:txBody>
          </p:sp>
        </p:grpSp>
        <p:grpSp>
          <p:nvGrpSpPr>
            <p:cNvPr id="24" name="组合 23"/>
            <p:cNvGrpSpPr/>
            <p:nvPr/>
          </p:nvGrpSpPr>
          <p:grpSpPr>
            <a:xfrm>
              <a:off x="9330315" y="4821163"/>
              <a:ext cx="2419044" cy="479568"/>
              <a:chOff x="9330315" y="4821163"/>
              <a:chExt cx="2419044" cy="479568"/>
            </a:xfrm>
          </p:grpSpPr>
          <p:sp>
            <p:nvSpPr>
              <p:cNvPr id="93" name="Rounded Rectangle 92"/>
              <p:cNvSpPr/>
              <p:nvPr/>
            </p:nvSpPr>
            <p:spPr>
              <a:xfrm>
                <a:off x="9330315" y="4821163"/>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应用发布</a:t>
                </a:r>
                <a:endParaRPr lang="en-US" sz="1000" dirty="0">
                  <a:solidFill>
                    <a:prstClr val="white"/>
                  </a:solidFill>
                  <a:latin typeface="Arial"/>
                  <a:ea typeface="Microsoft YaHei"/>
                </a:endParaRPr>
              </a:p>
            </p:txBody>
          </p:sp>
          <p:sp>
            <p:nvSpPr>
              <p:cNvPr id="94" name="Rounded Rectangle 93"/>
              <p:cNvSpPr/>
              <p:nvPr/>
            </p:nvSpPr>
            <p:spPr>
              <a:xfrm>
                <a:off x="10561359" y="4821163"/>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应用授权</a:t>
                </a:r>
                <a:endParaRPr lang="en-US" sz="1000" dirty="0">
                  <a:solidFill>
                    <a:prstClr val="white"/>
                  </a:solidFill>
                  <a:latin typeface="Arial"/>
                  <a:ea typeface="Microsoft YaHei"/>
                </a:endParaRPr>
              </a:p>
            </p:txBody>
          </p:sp>
          <p:sp>
            <p:nvSpPr>
              <p:cNvPr id="95" name="Rounded Rectangle 94"/>
              <p:cNvSpPr/>
              <p:nvPr/>
            </p:nvSpPr>
            <p:spPr>
              <a:xfrm>
                <a:off x="9330315" y="5084731"/>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云端部署</a:t>
                </a:r>
                <a:endParaRPr lang="en-US" sz="1000" dirty="0">
                  <a:solidFill>
                    <a:prstClr val="white"/>
                  </a:solidFill>
                  <a:latin typeface="Arial"/>
                  <a:ea typeface="Microsoft YaHei"/>
                </a:endParaRPr>
              </a:p>
            </p:txBody>
          </p:sp>
          <p:sp>
            <p:nvSpPr>
              <p:cNvPr id="96" name="Rounded Rectangle 95"/>
              <p:cNvSpPr/>
              <p:nvPr/>
            </p:nvSpPr>
            <p:spPr>
              <a:xfrm>
                <a:off x="10561359" y="5084731"/>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策略</a:t>
                </a:r>
                <a:r>
                  <a:rPr lang="zh-CN" altLang="en-US" sz="1000" dirty="0" smtClean="0">
                    <a:solidFill>
                      <a:prstClr val="white"/>
                    </a:solidFill>
                    <a:latin typeface="Arial"/>
                    <a:ea typeface="Microsoft YaHei"/>
                  </a:rPr>
                  <a:t>管理</a:t>
                </a:r>
                <a:endParaRPr lang="en-US" altLang="zh-CN" sz="1000" dirty="0">
                  <a:solidFill>
                    <a:prstClr val="white"/>
                  </a:solidFill>
                  <a:latin typeface="Arial"/>
                  <a:ea typeface="Microsoft YaHei"/>
                </a:endParaRPr>
              </a:p>
            </p:txBody>
          </p:sp>
        </p:grpSp>
      </p:grpSp>
      <p:sp>
        <p:nvSpPr>
          <p:cNvPr id="97" name="Rounded Rectangle 96"/>
          <p:cNvSpPr/>
          <p:nvPr/>
        </p:nvSpPr>
        <p:spPr>
          <a:xfrm>
            <a:off x="1102750" y="5417454"/>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内容上传</a:t>
            </a:r>
            <a:endParaRPr lang="en-US" sz="1000" dirty="0">
              <a:solidFill>
                <a:prstClr val="white"/>
              </a:solidFill>
              <a:latin typeface="Arial"/>
              <a:ea typeface="Microsoft YaHei"/>
            </a:endParaRPr>
          </a:p>
        </p:txBody>
      </p:sp>
      <p:sp>
        <p:nvSpPr>
          <p:cNvPr id="98" name="Rounded Rectangle 97"/>
          <p:cNvSpPr/>
          <p:nvPr/>
        </p:nvSpPr>
        <p:spPr>
          <a:xfrm>
            <a:off x="2327782" y="5417454"/>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内容审核</a:t>
            </a:r>
            <a:endParaRPr lang="en-US" sz="1000" dirty="0">
              <a:solidFill>
                <a:prstClr val="white"/>
              </a:solidFill>
              <a:latin typeface="Arial"/>
              <a:ea typeface="Microsoft YaHei"/>
            </a:endParaRPr>
          </a:p>
        </p:txBody>
      </p:sp>
      <p:sp>
        <p:nvSpPr>
          <p:cNvPr id="99" name="Rounded Rectangle 98"/>
          <p:cNvSpPr/>
          <p:nvPr/>
        </p:nvSpPr>
        <p:spPr>
          <a:xfrm>
            <a:off x="3552814" y="5417454"/>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内容发布</a:t>
            </a:r>
            <a:endParaRPr lang="en-US" sz="1000" dirty="0">
              <a:solidFill>
                <a:prstClr val="white"/>
              </a:solidFill>
              <a:latin typeface="Arial"/>
              <a:ea typeface="Microsoft YaHei"/>
            </a:endParaRPr>
          </a:p>
        </p:txBody>
      </p:sp>
      <p:sp>
        <p:nvSpPr>
          <p:cNvPr id="100" name="Rounded Rectangle 99"/>
          <p:cNvSpPr/>
          <p:nvPr/>
        </p:nvSpPr>
        <p:spPr>
          <a:xfrm>
            <a:off x="4777846" y="5417454"/>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内容</a:t>
            </a:r>
            <a:r>
              <a:rPr lang="zh-CN" altLang="en-US" sz="1000" dirty="0" smtClean="0">
                <a:solidFill>
                  <a:prstClr val="white"/>
                </a:solidFill>
                <a:latin typeface="Arial"/>
                <a:ea typeface="Microsoft YaHei"/>
              </a:rPr>
              <a:t>存储</a:t>
            </a:r>
            <a:endParaRPr lang="en-US" altLang="zh-CN" sz="1000" dirty="0">
              <a:solidFill>
                <a:prstClr val="white"/>
              </a:solidFill>
              <a:latin typeface="Arial"/>
              <a:ea typeface="Microsoft YaHei"/>
            </a:endParaRPr>
          </a:p>
        </p:txBody>
      </p:sp>
      <p:sp>
        <p:nvSpPr>
          <p:cNvPr id="101" name="Rounded Rectangle 100"/>
          <p:cNvSpPr/>
          <p:nvPr/>
        </p:nvSpPr>
        <p:spPr>
          <a:xfrm>
            <a:off x="1109684" y="609825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学校基础数据</a:t>
            </a:r>
            <a:endParaRPr lang="en-US" sz="1000" dirty="0">
              <a:solidFill>
                <a:prstClr val="white"/>
              </a:solidFill>
              <a:latin typeface="Arial"/>
              <a:ea typeface="Microsoft YaHei"/>
            </a:endParaRPr>
          </a:p>
        </p:txBody>
      </p:sp>
      <p:sp>
        <p:nvSpPr>
          <p:cNvPr id="102" name="Rounded Rectangle 101"/>
          <p:cNvSpPr/>
          <p:nvPr/>
        </p:nvSpPr>
        <p:spPr>
          <a:xfrm>
            <a:off x="2468917" y="609825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行为数据收集</a:t>
            </a:r>
            <a:endParaRPr lang="en-US" sz="1000" dirty="0">
              <a:solidFill>
                <a:prstClr val="white"/>
              </a:solidFill>
              <a:latin typeface="Arial"/>
              <a:ea typeface="Microsoft YaHei"/>
            </a:endParaRPr>
          </a:p>
        </p:txBody>
      </p:sp>
      <p:sp>
        <p:nvSpPr>
          <p:cNvPr id="103" name="Rounded Rectangle 102"/>
          <p:cNvSpPr/>
          <p:nvPr/>
        </p:nvSpPr>
        <p:spPr>
          <a:xfrm>
            <a:off x="3828151" y="609825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消息推送</a:t>
            </a:r>
            <a:endParaRPr lang="en-US" sz="1000" dirty="0">
              <a:solidFill>
                <a:prstClr val="white"/>
              </a:solidFill>
              <a:latin typeface="Arial"/>
              <a:ea typeface="Microsoft YaHei"/>
            </a:endParaRPr>
          </a:p>
        </p:txBody>
      </p:sp>
      <p:sp>
        <p:nvSpPr>
          <p:cNvPr id="106" name="Rounded Rectangle 105"/>
          <p:cNvSpPr/>
          <p:nvPr/>
        </p:nvSpPr>
        <p:spPr>
          <a:xfrm>
            <a:off x="1109684" y="634747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统计报表</a:t>
            </a:r>
            <a:endParaRPr lang="en-US" sz="1000" dirty="0">
              <a:solidFill>
                <a:prstClr val="white"/>
              </a:solidFill>
              <a:latin typeface="Arial"/>
              <a:ea typeface="Microsoft YaHei"/>
            </a:endParaRPr>
          </a:p>
        </p:txBody>
      </p:sp>
      <p:sp>
        <p:nvSpPr>
          <p:cNvPr id="107" name="Rounded Rectangle 106"/>
          <p:cNvSpPr/>
          <p:nvPr/>
        </p:nvSpPr>
        <p:spPr>
          <a:xfrm>
            <a:off x="2471165" y="634747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系统监控数据</a:t>
            </a:r>
            <a:endParaRPr lang="en-US" sz="1000" dirty="0">
              <a:solidFill>
                <a:prstClr val="white"/>
              </a:solidFill>
              <a:latin typeface="Arial"/>
              <a:ea typeface="Microsoft YaHei"/>
            </a:endParaRPr>
          </a:p>
        </p:txBody>
      </p:sp>
      <p:sp>
        <p:nvSpPr>
          <p:cNvPr id="108" name="Rounded Rectangle 107"/>
          <p:cNvSpPr/>
          <p:nvPr/>
        </p:nvSpPr>
        <p:spPr>
          <a:xfrm>
            <a:off x="3824877" y="6347473"/>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三方资源</a:t>
            </a:r>
            <a:endParaRPr lang="en-US" sz="1000" dirty="0">
              <a:solidFill>
                <a:prstClr val="white"/>
              </a:solidFill>
              <a:latin typeface="Arial"/>
              <a:ea typeface="Microsoft YaHei"/>
            </a:endParaRPr>
          </a:p>
        </p:txBody>
      </p:sp>
      <p:sp>
        <p:nvSpPr>
          <p:cNvPr id="7" name="Rectangle 6"/>
          <p:cNvSpPr/>
          <p:nvPr/>
        </p:nvSpPr>
        <p:spPr>
          <a:xfrm>
            <a:off x="5341775" y="3362695"/>
            <a:ext cx="156966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Pts val="1000"/>
              <a:buFontTx/>
              <a:buNone/>
              <a:tabLst/>
              <a:defRPr/>
            </a:pPr>
            <a:r>
              <a:rPr kumimoji="0" lang="zh-CN" altLang="en-US" sz="18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联想智慧课堂</a:t>
            </a:r>
          </a:p>
        </p:txBody>
      </p:sp>
      <p:sp>
        <p:nvSpPr>
          <p:cNvPr id="10" name="Rectangle 9"/>
          <p:cNvSpPr/>
          <p:nvPr/>
        </p:nvSpPr>
        <p:spPr>
          <a:xfrm>
            <a:off x="720000" y="144000"/>
            <a:ext cx="3262432"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6F7170"/>
                </a:solidFill>
                <a:effectLst/>
                <a:uLnTx/>
                <a:uFillTx/>
                <a:latin typeface="Arial"/>
                <a:ea typeface="Microsoft YaHei"/>
                <a:cs typeface="+mn-ea"/>
                <a:sym typeface="+mn-lt"/>
              </a:rPr>
              <a:t>联想智慧课堂解决方案全景</a:t>
            </a:r>
          </a:p>
        </p:txBody>
      </p:sp>
      <p:sp>
        <p:nvSpPr>
          <p:cNvPr id="115" name="Rounded Rectangle 114"/>
          <p:cNvSpPr/>
          <p:nvPr/>
        </p:nvSpPr>
        <p:spPr>
          <a:xfrm>
            <a:off x="5485775" y="1141326"/>
            <a:ext cx="1224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smtClean="0">
                <a:ln>
                  <a:noFill/>
                </a:ln>
                <a:solidFill>
                  <a:prstClr val="white"/>
                </a:solidFill>
                <a:effectLst/>
                <a:uLnTx/>
                <a:uFillTx/>
                <a:latin typeface="Arial"/>
                <a:ea typeface="Microsoft YaHei"/>
                <a:cs typeface="+mn-cs"/>
              </a:rPr>
              <a:t>智能卷面分析</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116" name="Rounded Rectangle 115"/>
          <p:cNvSpPr/>
          <p:nvPr/>
        </p:nvSpPr>
        <p:spPr>
          <a:xfrm>
            <a:off x="5485775" y="1937686"/>
            <a:ext cx="1224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错题卷生成</a:t>
            </a:r>
          </a:p>
        </p:txBody>
      </p:sp>
      <p:grpSp>
        <p:nvGrpSpPr>
          <p:cNvPr id="19" name="组合 18"/>
          <p:cNvGrpSpPr/>
          <p:nvPr/>
        </p:nvGrpSpPr>
        <p:grpSpPr>
          <a:xfrm>
            <a:off x="9496845" y="1141326"/>
            <a:ext cx="2441441" cy="743373"/>
            <a:chOff x="9477100" y="1141326"/>
            <a:chExt cx="2441441" cy="743373"/>
          </a:xfrm>
        </p:grpSpPr>
        <p:sp>
          <p:nvSpPr>
            <p:cNvPr id="70" name="Rounded Rectangle 69"/>
            <p:cNvSpPr/>
            <p:nvPr/>
          </p:nvSpPr>
          <p:spPr>
            <a:xfrm>
              <a:off x="9487231" y="1141326"/>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设备状态监控</a:t>
              </a:r>
            </a:p>
          </p:txBody>
        </p:sp>
        <p:sp>
          <p:nvSpPr>
            <p:cNvPr id="71" name="Rounded Rectangle 70"/>
            <p:cNvSpPr/>
            <p:nvPr/>
          </p:nvSpPr>
          <p:spPr>
            <a:xfrm>
              <a:off x="10730541" y="1141326"/>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设备策略配置</a:t>
              </a:r>
            </a:p>
          </p:txBody>
        </p:sp>
        <p:sp>
          <p:nvSpPr>
            <p:cNvPr id="72" name="Rounded Rectangle 71"/>
            <p:cNvSpPr/>
            <p:nvPr/>
          </p:nvSpPr>
          <p:spPr>
            <a:xfrm>
              <a:off x="9477100" y="1405788"/>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实时安全展示</a:t>
              </a:r>
            </a:p>
          </p:txBody>
        </p:sp>
        <p:sp>
          <p:nvSpPr>
            <p:cNvPr id="73" name="Rounded Rectangle 72"/>
            <p:cNvSpPr/>
            <p:nvPr/>
          </p:nvSpPr>
          <p:spPr>
            <a:xfrm>
              <a:off x="10723468" y="1405788"/>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异常行为监控</a:t>
              </a:r>
            </a:p>
          </p:txBody>
        </p:sp>
        <p:sp>
          <p:nvSpPr>
            <p:cNvPr id="74" name="Rounded Rectangle 73"/>
            <p:cNvSpPr/>
            <p:nvPr/>
          </p:nvSpPr>
          <p:spPr>
            <a:xfrm>
              <a:off x="9477100" y="1668699"/>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应用发布</a:t>
              </a:r>
            </a:p>
          </p:txBody>
        </p:sp>
        <p:sp>
          <p:nvSpPr>
            <p:cNvPr id="75" name="Rounded Rectangle 74"/>
            <p:cNvSpPr/>
            <p:nvPr/>
          </p:nvSpPr>
          <p:spPr>
            <a:xfrm>
              <a:off x="10717570" y="1668699"/>
              <a:ext cx="1188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应用使用监控</a:t>
              </a:r>
              <a:endParaRPr lang="en-US" sz="1000" dirty="0">
                <a:solidFill>
                  <a:prstClr val="white"/>
                </a:solidFill>
                <a:latin typeface="Arial"/>
                <a:ea typeface="Microsoft YaHei"/>
              </a:endParaRPr>
            </a:p>
          </p:txBody>
        </p:sp>
      </p:grpSp>
      <p:sp>
        <p:nvSpPr>
          <p:cNvPr id="117" name="Rounded Rectangle 116"/>
          <p:cNvSpPr/>
          <p:nvPr/>
        </p:nvSpPr>
        <p:spPr>
          <a:xfrm>
            <a:off x="5485775" y="1668699"/>
            <a:ext cx="1224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错题自动提取</a:t>
            </a:r>
          </a:p>
        </p:txBody>
      </p:sp>
      <p:sp>
        <p:nvSpPr>
          <p:cNvPr id="118" name="Rounded Rectangle 117"/>
          <p:cNvSpPr/>
          <p:nvPr/>
        </p:nvSpPr>
        <p:spPr>
          <a:xfrm>
            <a:off x="5485775" y="1405788"/>
            <a:ext cx="1224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系统自动判分</a:t>
            </a:r>
          </a:p>
        </p:txBody>
      </p:sp>
      <p:grpSp>
        <p:nvGrpSpPr>
          <p:cNvPr id="21" name="组合 20"/>
          <p:cNvGrpSpPr/>
          <p:nvPr/>
        </p:nvGrpSpPr>
        <p:grpSpPr>
          <a:xfrm>
            <a:off x="7075933" y="6098253"/>
            <a:ext cx="4015795" cy="465220"/>
            <a:chOff x="7174083" y="6064389"/>
            <a:chExt cx="4015795" cy="465220"/>
          </a:xfrm>
        </p:grpSpPr>
        <p:sp>
          <p:nvSpPr>
            <p:cNvPr id="109" name="Rounded Rectangle 108"/>
            <p:cNvSpPr/>
            <p:nvPr/>
          </p:nvSpPr>
          <p:spPr>
            <a:xfrm>
              <a:off x="7174083" y="6064389"/>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文档</a:t>
              </a:r>
              <a:r>
                <a:rPr lang="zh-CN" altLang="en-US" sz="1000" dirty="0" smtClean="0">
                  <a:solidFill>
                    <a:prstClr val="white"/>
                  </a:solidFill>
                  <a:latin typeface="Arial"/>
                  <a:ea typeface="Microsoft YaHei"/>
                </a:rPr>
                <a:t>分析</a:t>
              </a:r>
              <a:endParaRPr lang="zh-CN" altLang="en-US" sz="1000" dirty="0">
                <a:solidFill>
                  <a:prstClr val="white"/>
                </a:solidFill>
                <a:latin typeface="Arial"/>
                <a:ea typeface="Microsoft YaHei"/>
              </a:endParaRPr>
            </a:p>
          </p:txBody>
        </p:sp>
        <p:sp>
          <p:nvSpPr>
            <p:cNvPr id="110" name="Rounded Rectangle 109"/>
            <p:cNvSpPr/>
            <p:nvPr/>
          </p:nvSpPr>
          <p:spPr>
            <a:xfrm>
              <a:off x="8538018" y="6064389"/>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课堂数据分析</a:t>
              </a:r>
              <a:endParaRPr lang="en-US" sz="1000" dirty="0">
                <a:solidFill>
                  <a:prstClr val="white"/>
                </a:solidFill>
                <a:latin typeface="Arial"/>
                <a:ea typeface="Microsoft YaHei"/>
              </a:endParaRPr>
            </a:p>
          </p:txBody>
        </p:sp>
        <p:sp>
          <p:nvSpPr>
            <p:cNvPr id="111" name="Rounded Rectangle 110"/>
            <p:cNvSpPr/>
            <p:nvPr/>
          </p:nvSpPr>
          <p:spPr>
            <a:xfrm>
              <a:off x="9893878" y="6064389"/>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学业数据分析</a:t>
              </a:r>
              <a:endParaRPr lang="en-US" sz="1000" dirty="0">
                <a:solidFill>
                  <a:prstClr val="white"/>
                </a:solidFill>
                <a:latin typeface="Arial"/>
                <a:ea typeface="Microsoft YaHei"/>
              </a:endParaRPr>
            </a:p>
          </p:txBody>
        </p:sp>
        <p:sp>
          <p:nvSpPr>
            <p:cNvPr id="113" name="Rounded Rectangle 112"/>
            <p:cNvSpPr/>
            <p:nvPr/>
          </p:nvSpPr>
          <p:spPr>
            <a:xfrm>
              <a:off x="8538018" y="6313609"/>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应用违规分析</a:t>
              </a:r>
              <a:endParaRPr lang="en-US" sz="1000" dirty="0">
                <a:solidFill>
                  <a:prstClr val="white"/>
                </a:solidFill>
                <a:latin typeface="Arial"/>
                <a:ea typeface="Microsoft YaHei"/>
              </a:endParaRPr>
            </a:p>
          </p:txBody>
        </p:sp>
        <p:sp>
          <p:nvSpPr>
            <p:cNvPr id="114" name="Rounded Rectangle 113"/>
            <p:cNvSpPr/>
            <p:nvPr/>
          </p:nvSpPr>
          <p:spPr>
            <a:xfrm>
              <a:off x="9893878" y="6313609"/>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设备违规分析</a:t>
              </a:r>
              <a:endParaRPr lang="en-US" sz="1000" dirty="0">
                <a:solidFill>
                  <a:prstClr val="white"/>
                </a:solidFill>
                <a:latin typeface="Arial"/>
                <a:ea typeface="Microsoft YaHei"/>
              </a:endParaRPr>
            </a:p>
          </p:txBody>
        </p:sp>
        <p:sp>
          <p:nvSpPr>
            <p:cNvPr id="120" name="Rounded Rectangle 119"/>
            <p:cNvSpPr/>
            <p:nvPr/>
          </p:nvSpPr>
          <p:spPr>
            <a:xfrm>
              <a:off x="7174083" y="6313609"/>
              <a:ext cx="1296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zh-CN" altLang="en-US" sz="1000" dirty="0">
                  <a:solidFill>
                    <a:prstClr val="white"/>
                  </a:solidFill>
                  <a:latin typeface="Arial"/>
                  <a:ea typeface="Microsoft YaHei"/>
                </a:rPr>
                <a:t>文档增强</a:t>
              </a:r>
              <a:endParaRPr lang="en-US" sz="1000" dirty="0">
                <a:solidFill>
                  <a:prstClr val="white"/>
                </a:solidFill>
                <a:latin typeface="Arial"/>
                <a:ea typeface="Microsoft YaHei"/>
              </a:endParaRPr>
            </a:p>
          </p:txBody>
        </p:sp>
      </p:grpSp>
      <p:grpSp>
        <p:nvGrpSpPr>
          <p:cNvPr id="15" name="组合 14"/>
          <p:cNvGrpSpPr/>
          <p:nvPr/>
        </p:nvGrpSpPr>
        <p:grpSpPr>
          <a:xfrm>
            <a:off x="2995859" y="1141326"/>
            <a:ext cx="2208926" cy="1012360"/>
            <a:chOff x="2986041" y="1141326"/>
            <a:chExt cx="2208926" cy="1012360"/>
          </a:xfrm>
        </p:grpSpPr>
        <p:sp>
          <p:nvSpPr>
            <p:cNvPr id="50" name="Rounded Rectangle 49"/>
            <p:cNvSpPr/>
            <p:nvPr/>
          </p:nvSpPr>
          <p:spPr>
            <a:xfrm>
              <a:off x="2986041" y="1937686"/>
              <a:ext cx="1080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rPr>
                <a:t>学生</a:t>
              </a:r>
              <a:r>
                <a:rPr kumimoji="0" lang="zh-CN" altLang="en-US" sz="1000" b="0" i="0" u="none" strike="noStrike" kern="1200" cap="none" spc="0" normalizeH="0" baseline="0" noProof="0" dirty="0" smtClean="0">
                  <a:ln>
                    <a:noFill/>
                  </a:ln>
                  <a:solidFill>
                    <a:prstClr val="white"/>
                  </a:solidFill>
                  <a:effectLst/>
                  <a:uLnTx/>
                  <a:uFillTx/>
                  <a:latin typeface="Arial"/>
                  <a:ea typeface="Microsoft YaHei"/>
                  <a:cs typeface="+mn-cs"/>
                </a:rPr>
                <a:t>机控制</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51" name="Rounded Rectangle 50"/>
            <p:cNvSpPr/>
            <p:nvPr/>
          </p:nvSpPr>
          <p:spPr>
            <a:xfrm>
              <a:off x="4114967" y="1937686"/>
              <a:ext cx="1080000" cy="216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a:ln>
                    <a:noFill/>
                  </a:ln>
                  <a:solidFill>
                    <a:prstClr val="white"/>
                  </a:solidFill>
                  <a:effectLst/>
                  <a:uLnTx/>
                  <a:uFillTx/>
                  <a:latin typeface="Arial"/>
                  <a:ea typeface="Microsoft YaHei"/>
                  <a:cs typeface="+mn-cs"/>
                </a:rPr>
                <a:t>教师登录</a:t>
              </a:r>
              <a:endParaRPr kumimoji="0" lang="zh-CN" altLang="en-US" sz="10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121" name="Rounded Rectangle 39"/>
            <p:cNvSpPr/>
            <p:nvPr/>
          </p:nvSpPr>
          <p:spPr>
            <a:xfrm>
              <a:off x="2986041" y="1141326"/>
              <a:ext cx="1080000" cy="360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lgn="ctr">
                <a:defRPr/>
              </a:pPr>
              <a:r>
                <a:rPr lang="zh-CN" altLang="en-US" sz="1000" dirty="0">
                  <a:solidFill>
                    <a:prstClr val="white"/>
                  </a:solidFill>
                </a:rPr>
                <a:t>白板</a:t>
              </a:r>
              <a:r>
                <a:rPr lang="en-US" altLang="zh-CN" sz="1000" dirty="0">
                  <a:solidFill>
                    <a:prstClr val="white"/>
                  </a:solidFill>
                </a:rPr>
                <a:t>/</a:t>
              </a:r>
              <a:r>
                <a:rPr lang="zh-CN" altLang="en-US" sz="1000" dirty="0">
                  <a:solidFill>
                    <a:prstClr val="white"/>
                  </a:solidFill>
                </a:rPr>
                <a:t>批注</a:t>
              </a:r>
              <a:endParaRPr lang="en-US" altLang="zh-CN" sz="1000" dirty="0">
                <a:solidFill>
                  <a:prstClr val="white"/>
                </a:solidFill>
              </a:endParaRPr>
            </a:p>
            <a:p>
              <a:pPr lvl="0" algn="ctr">
                <a:defRPr/>
              </a:pPr>
              <a:r>
                <a:rPr lang="zh-CN" altLang="en-US" sz="1000" dirty="0">
                  <a:solidFill>
                    <a:prstClr val="white"/>
                  </a:solidFill>
                </a:rPr>
                <a:t>学科工具</a:t>
              </a:r>
            </a:p>
          </p:txBody>
        </p:sp>
        <p:sp>
          <p:nvSpPr>
            <p:cNvPr id="122" name="Rounded Rectangle 39"/>
            <p:cNvSpPr/>
            <p:nvPr/>
          </p:nvSpPr>
          <p:spPr>
            <a:xfrm>
              <a:off x="4114967" y="1141326"/>
              <a:ext cx="1080000" cy="360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lgn="ctr">
                <a:defRPr/>
              </a:pPr>
              <a:r>
                <a:rPr lang="zh-CN" altLang="en-US" sz="1000" dirty="0">
                  <a:solidFill>
                    <a:prstClr val="white"/>
                  </a:solidFill>
                </a:rPr>
                <a:t>云课件</a:t>
              </a:r>
              <a:r>
                <a:rPr lang="zh-CN" altLang="en-US" sz="1000" dirty="0" smtClean="0">
                  <a:solidFill>
                    <a:prstClr val="white"/>
                  </a:solidFill>
                </a:rPr>
                <a:t>下载</a:t>
              </a:r>
              <a:endParaRPr lang="en-US" altLang="zh-CN" sz="1000" dirty="0" smtClean="0">
                <a:solidFill>
                  <a:prstClr val="white"/>
                </a:solidFill>
              </a:endParaRPr>
            </a:p>
            <a:p>
              <a:pPr lvl="0" algn="ctr">
                <a:defRPr/>
              </a:pPr>
              <a:r>
                <a:rPr lang="en-US" altLang="zh-CN" sz="1000" dirty="0" smtClean="0">
                  <a:solidFill>
                    <a:prstClr val="white"/>
                  </a:solidFill>
                </a:rPr>
                <a:t>/</a:t>
              </a:r>
              <a:r>
                <a:rPr lang="zh-CN" altLang="en-US" sz="1000" dirty="0">
                  <a:solidFill>
                    <a:prstClr val="white"/>
                  </a:solidFill>
                </a:rPr>
                <a:t>呈现</a:t>
              </a:r>
            </a:p>
          </p:txBody>
        </p:sp>
        <p:sp>
          <p:nvSpPr>
            <p:cNvPr id="123" name="Rounded Rectangle 39"/>
            <p:cNvSpPr/>
            <p:nvPr/>
          </p:nvSpPr>
          <p:spPr>
            <a:xfrm>
              <a:off x="2986041" y="1539506"/>
              <a:ext cx="1080000" cy="360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lgn="ctr">
                <a:defRPr/>
              </a:pPr>
              <a:r>
                <a:rPr lang="zh-CN" altLang="en-US" sz="1000" dirty="0">
                  <a:solidFill>
                    <a:prstClr val="white"/>
                  </a:solidFill>
                </a:rPr>
                <a:t>试题</a:t>
              </a:r>
            </a:p>
            <a:p>
              <a:pPr lvl="0" algn="ctr">
                <a:defRPr/>
              </a:pPr>
              <a:r>
                <a:rPr lang="zh-CN" altLang="en-US" sz="1000" dirty="0">
                  <a:solidFill>
                    <a:prstClr val="white"/>
                  </a:solidFill>
                </a:rPr>
                <a:t>发布</a:t>
              </a:r>
              <a:r>
                <a:rPr lang="en-US" altLang="zh-CN" sz="1000" dirty="0">
                  <a:solidFill>
                    <a:prstClr val="white"/>
                  </a:solidFill>
                </a:rPr>
                <a:t>/</a:t>
              </a:r>
              <a:r>
                <a:rPr lang="zh-CN" altLang="en-US" sz="1000" dirty="0">
                  <a:solidFill>
                    <a:prstClr val="white"/>
                  </a:solidFill>
                </a:rPr>
                <a:t>统计</a:t>
              </a:r>
            </a:p>
          </p:txBody>
        </p:sp>
        <p:sp>
          <p:nvSpPr>
            <p:cNvPr id="124" name="Rounded Rectangle 39"/>
            <p:cNvSpPr/>
            <p:nvPr/>
          </p:nvSpPr>
          <p:spPr>
            <a:xfrm>
              <a:off x="4114967" y="1539506"/>
              <a:ext cx="1080000" cy="360000"/>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lvl="0" algn="ctr">
                <a:defRPr/>
              </a:pPr>
              <a:r>
                <a:rPr lang="zh-CN" altLang="en-US" sz="1000" dirty="0">
                  <a:solidFill>
                    <a:prstClr val="white"/>
                  </a:solidFill>
                </a:rPr>
                <a:t>课堂点名</a:t>
              </a:r>
            </a:p>
            <a:p>
              <a:pPr lvl="0" algn="ctr">
                <a:defRPr/>
              </a:pPr>
              <a:r>
                <a:rPr lang="zh-CN" altLang="en-US" sz="1000" dirty="0">
                  <a:solidFill>
                    <a:prstClr val="white"/>
                  </a:solidFill>
                </a:rPr>
                <a:t>课表授课</a:t>
              </a:r>
            </a:p>
          </p:txBody>
        </p:sp>
      </p:grpSp>
      <p:grpSp>
        <p:nvGrpSpPr>
          <p:cNvPr id="33" name="组合 32"/>
          <p:cNvGrpSpPr/>
          <p:nvPr/>
        </p:nvGrpSpPr>
        <p:grpSpPr>
          <a:xfrm>
            <a:off x="1071035" y="2496669"/>
            <a:ext cx="800100" cy="800100"/>
            <a:chOff x="1887994" y="2862759"/>
            <a:chExt cx="800100" cy="800100"/>
          </a:xfrm>
        </p:grpSpPr>
        <p:sp>
          <p:nvSpPr>
            <p:cNvPr id="29" name="椭圆 28"/>
            <p:cNvSpPr/>
            <p:nvPr/>
          </p:nvSpPr>
          <p:spPr>
            <a:xfrm>
              <a:off x="1887994" y="2862759"/>
              <a:ext cx="800100" cy="8001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grpSp>
          <p:nvGrpSpPr>
            <p:cNvPr id="132" name="Group 6"/>
            <p:cNvGrpSpPr>
              <a:grpSpLocks noChangeAspect="1"/>
            </p:cNvGrpSpPr>
            <p:nvPr/>
          </p:nvGrpSpPr>
          <p:grpSpPr>
            <a:xfrm>
              <a:off x="2045185" y="3105197"/>
              <a:ext cx="485719" cy="315224"/>
              <a:chOff x="2037806" y="1449977"/>
              <a:chExt cx="6766560" cy="4794069"/>
            </a:xfrm>
          </p:grpSpPr>
          <p:pic>
            <p:nvPicPr>
              <p:cNvPr id="133" name="Picture 2" descr="https://www.lenovo.com/medias/lenovo-tab-4-10-LTE-1060x596-01.jpg?context=bWFzdGVyfHJvb3R8MjA4ODM0fGltYWdlL2pwZWd8aGJkL2hhOS85NTU1MTA3NDQ2ODE0LmpwZ3wwZDU4ODY1OTBhOTYyZGZmMmYyZmUwODQ4ZTdiMWE1MmM3NjI4MTU2M2IyZGJhZjQzYWEwNWM5OWE5MDk0OTEz"/>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451" t="7621" r="16530" b="7930"/>
              <a:stretch/>
            </p:blipFill>
            <p:spPr bwMode="auto">
              <a:xfrm>
                <a:off x="2037806" y="1449977"/>
                <a:ext cx="6766560" cy="4794069"/>
              </a:xfrm>
              <a:prstGeom prst="rect">
                <a:avLst/>
              </a:prstGeom>
              <a:noFill/>
              <a:extLst>
                <a:ext uri="{909E8E84-426E-40DD-AFC4-6F175D3DCCD1}">
                  <a14:hiddenFill xmlns:a14="http://schemas.microsoft.com/office/drawing/2010/main">
                    <a:solidFill>
                      <a:srgbClr val="FFFFFF"/>
                    </a:solidFill>
                  </a14:hiddenFill>
                </a:ext>
              </a:extLst>
            </p:spPr>
          </p:pic>
          <p:pic>
            <p:nvPicPr>
              <p:cNvPr id="134"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7105" y="2019915"/>
                <a:ext cx="5835917" cy="3647448"/>
              </a:xfrm>
              <a:prstGeom prst="rect">
                <a:avLst/>
              </a:prstGeom>
              <a:ln>
                <a:solidFill>
                  <a:schemeClr val="tx1">
                    <a:lumMod val="75000"/>
                    <a:lumOff val="25000"/>
                  </a:schemeClr>
                </a:solidFill>
              </a:ln>
              <a:scene3d>
                <a:camera prst="orthographicFront"/>
                <a:lightRig rig="threePt" dir="t"/>
              </a:scene3d>
              <a:sp3d contourW="38100"/>
            </p:spPr>
          </p:pic>
        </p:grpSp>
      </p:grpSp>
      <p:grpSp>
        <p:nvGrpSpPr>
          <p:cNvPr id="48" name="组合 47"/>
          <p:cNvGrpSpPr/>
          <p:nvPr/>
        </p:nvGrpSpPr>
        <p:grpSpPr>
          <a:xfrm>
            <a:off x="10313125" y="2517241"/>
            <a:ext cx="800100" cy="800100"/>
            <a:chOff x="9420242" y="2505017"/>
            <a:chExt cx="800100" cy="800100"/>
          </a:xfrm>
        </p:grpSpPr>
        <p:sp>
          <p:nvSpPr>
            <p:cNvPr id="148" name="椭圆 147"/>
            <p:cNvSpPr/>
            <p:nvPr/>
          </p:nvSpPr>
          <p:spPr>
            <a:xfrm>
              <a:off x="9420242" y="2505017"/>
              <a:ext cx="800100" cy="8001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pic>
          <p:nvPicPr>
            <p:cNvPr id="104" name="图片 10">
              <a:extLst>
                <a:ext uri="{FF2B5EF4-FFF2-40B4-BE49-F238E27FC236}">
                  <a16:creationId xmlns:a16="http://schemas.microsoft.com/office/drawing/2014/main" id="{1311DB66-B797-4804-AAAD-13A63B2517A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26250" y="2759861"/>
              <a:ext cx="588085" cy="290412"/>
            </a:xfrm>
            <a:prstGeom prst="rect">
              <a:avLst/>
            </a:prstGeom>
            <a:ln>
              <a:solidFill>
                <a:schemeClr val="bg2">
                  <a:lumMod val="75000"/>
                </a:schemeClr>
              </a:solidFill>
            </a:ln>
          </p:spPr>
        </p:pic>
      </p:grpSp>
      <p:grpSp>
        <p:nvGrpSpPr>
          <p:cNvPr id="49" name="组合 48"/>
          <p:cNvGrpSpPr/>
          <p:nvPr/>
        </p:nvGrpSpPr>
        <p:grpSpPr>
          <a:xfrm>
            <a:off x="7693770" y="2534972"/>
            <a:ext cx="800100" cy="800100"/>
            <a:chOff x="8056782" y="2534972"/>
            <a:chExt cx="800100" cy="800100"/>
          </a:xfrm>
        </p:grpSpPr>
        <p:sp>
          <p:nvSpPr>
            <p:cNvPr id="147" name="椭圆 146"/>
            <p:cNvSpPr/>
            <p:nvPr/>
          </p:nvSpPr>
          <p:spPr>
            <a:xfrm>
              <a:off x="8056782" y="2534972"/>
              <a:ext cx="800100" cy="8001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pic>
          <p:nvPicPr>
            <p:cNvPr id="125" name="Picture 1">
              <a:extLst>
                <a:ext uri="{FF2B5EF4-FFF2-40B4-BE49-F238E27FC236}">
                  <a16:creationId xmlns:a16="http://schemas.microsoft.com/office/drawing/2014/main" id="{1D16B461-093E-4590-9DFC-B72DD0EA36E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92204" y="2786169"/>
              <a:ext cx="529256" cy="297706"/>
            </a:xfrm>
            <a:prstGeom prst="rect">
              <a:avLst/>
            </a:prstGeom>
            <a:ln>
              <a:solidFill>
                <a:schemeClr val="bg2">
                  <a:lumMod val="75000"/>
                </a:schemeClr>
              </a:solidFill>
            </a:ln>
          </p:spPr>
        </p:pic>
      </p:grpSp>
      <p:grpSp>
        <p:nvGrpSpPr>
          <p:cNvPr id="53" name="组合 52"/>
          <p:cNvGrpSpPr/>
          <p:nvPr/>
        </p:nvGrpSpPr>
        <p:grpSpPr>
          <a:xfrm>
            <a:off x="3700272" y="2496669"/>
            <a:ext cx="800100" cy="800100"/>
            <a:chOff x="3681341" y="2496669"/>
            <a:chExt cx="800100" cy="800100"/>
          </a:xfrm>
        </p:grpSpPr>
        <p:sp>
          <p:nvSpPr>
            <p:cNvPr id="142" name="椭圆 141"/>
            <p:cNvSpPr/>
            <p:nvPr/>
          </p:nvSpPr>
          <p:spPr>
            <a:xfrm>
              <a:off x="3681341" y="2496669"/>
              <a:ext cx="800100" cy="8001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pic>
          <p:nvPicPr>
            <p:cNvPr id="127" name="图片 42">
              <a:extLst>
                <a:ext uri="{FF2B5EF4-FFF2-40B4-BE49-F238E27FC236}">
                  <a16:creationId xmlns:a16="http://schemas.microsoft.com/office/drawing/2014/main" id="{0B7D9353-341B-411C-8C7C-ACE8DDDC53C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68976" y="2743775"/>
              <a:ext cx="624831" cy="305889"/>
            </a:xfrm>
            <a:prstGeom prst="rect">
              <a:avLst/>
            </a:prstGeom>
            <a:ln>
              <a:solidFill>
                <a:schemeClr val="bg2">
                  <a:lumMod val="75000"/>
                </a:schemeClr>
              </a:solidFill>
            </a:ln>
            <a:effectLst>
              <a:softEdge rad="38100"/>
            </a:effectLst>
          </p:spPr>
        </p:pic>
      </p:grpSp>
      <p:grpSp>
        <p:nvGrpSpPr>
          <p:cNvPr id="52" name="组合 51"/>
          <p:cNvGrpSpPr/>
          <p:nvPr/>
        </p:nvGrpSpPr>
        <p:grpSpPr>
          <a:xfrm>
            <a:off x="5697725" y="2477398"/>
            <a:ext cx="800100" cy="800100"/>
            <a:chOff x="4851127" y="2496669"/>
            <a:chExt cx="800100" cy="800100"/>
          </a:xfrm>
        </p:grpSpPr>
        <p:sp>
          <p:nvSpPr>
            <p:cNvPr id="146" name="椭圆 145"/>
            <p:cNvSpPr/>
            <p:nvPr/>
          </p:nvSpPr>
          <p:spPr>
            <a:xfrm>
              <a:off x="4851127" y="2496669"/>
              <a:ext cx="800100" cy="8001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46205" y="2681122"/>
              <a:ext cx="462472" cy="423113"/>
            </a:xfrm>
            <a:prstGeom prst="rect">
              <a:avLst/>
            </a:prstGeom>
          </p:spPr>
        </p:pic>
      </p:grpSp>
      <p:sp>
        <p:nvSpPr>
          <p:cNvPr id="128" name="TextBox 127"/>
          <p:cNvSpPr txBox="1"/>
          <p:nvPr/>
        </p:nvSpPr>
        <p:spPr>
          <a:xfrm>
            <a:off x="3588233" y="3095584"/>
            <a:ext cx="1036599" cy="12311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effectLst/>
                <a:uLnTx/>
                <a:uFillTx/>
                <a:latin typeface="+mj-ea"/>
                <a:ea typeface="+mj-ea"/>
                <a:cs typeface="+mn-cs"/>
              </a:rPr>
              <a:t>教学一体机</a:t>
            </a:r>
            <a:endParaRPr kumimoji="0" lang="en-US" sz="800" b="1" i="0" u="none" strike="noStrike" kern="1200" cap="none" spc="0" normalizeH="0" baseline="0" noProof="0" dirty="0" smtClean="0">
              <a:ln>
                <a:noFill/>
              </a:ln>
              <a:effectLst/>
              <a:uLnTx/>
              <a:uFillTx/>
              <a:latin typeface="+mj-ea"/>
              <a:ea typeface="+mj-ea"/>
              <a:cs typeface="+mn-cs"/>
            </a:endParaRPr>
          </a:p>
        </p:txBody>
      </p:sp>
      <p:sp>
        <p:nvSpPr>
          <p:cNvPr id="129" name="TextBox 128"/>
          <p:cNvSpPr txBox="1"/>
          <p:nvPr/>
        </p:nvSpPr>
        <p:spPr>
          <a:xfrm>
            <a:off x="7799283" y="3095584"/>
            <a:ext cx="563478" cy="12311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smtClean="0">
                <a:ln>
                  <a:noFill/>
                </a:ln>
                <a:effectLst/>
                <a:uLnTx/>
                <a:uFillTx/>
                <a:latin typeface="+mj-ea"/>
                <a:ea typeface="+mj-ea"/>
                <a:cs typeface="+mn-cs"/>
              </a:rPr>
              <a:t>Web</a:t>
            </a:r>
            <a:endParaRPr kumimoji="0" lang="en-US" sz="800" b="1" i="0" u="none" strike="noStrike" kern="1200" cap="none" spc="0" normalizeH="0" baseline="0" noProof="0" dirty="0" smtClean="0">
              <a:ln>
                <a:noFill/>
              </a:ln>
              <a:effectLst/>
              <a:uLnTx/>
              <a:uFillTx/>
              <a:latin typeface="+mj-ea"/>
              <a:ea typeface="+mj-ea"/>
              <a:cs typeface="+mn-cs"/>
            </a:endParaRPr>
          </a:p>
        </p:txBody>
      </p:sp>
      <p:sp>
        <p:nvSpPr>
          <p:cNvPr id="130" name="TextBox 129"/>
          <p:cNvSpPr txBox="1"/>
          <p:nvPr/>
        </p:nvSpPr>
        <p:spPr>
          <a:xfrm>
            <a:off x="10431436" y="3095584"/>
            <a:ext cx="563478" cy="12311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smtClean="0">
                <a:ln>
                  <a:noFill/>
                </a:ln>
                <a:effectLst/>
                <a:uLnTx/>
                <a:uFillTx/>
                <a:latin typeface="+mj-ea"/>
                <a:ea typeface="+mj-ea"/>
                <a:cs typeface="+mn-cs"/>
              </a:rPr>
              <a:t>Web</a:t>
            </a:r>
            <a:endParaRPr kumimoji="0" lang="en-US" sz="800" b="1" i="0" u="none" strike="noStrike" kern="1200" cap="none" spc="0" normalizeH="0" baseline="0" noProof="0" dirty="0" smtClean="0">
              <a:ln>
                <a:noFill/>
              </a:ln>
              <a:effectLst/>
              <a:uLnTx/>
              <a:uFillTx/>
              <a:latin typeface="+mj-ea"/>
              <a:ea typeface="+mj-ea"/>
              <a:cs typeface="+mn-cs"/>
            </a:endParaRPr>
          </a:p>
        </p:txBody>
      </p:sp>
      <p:sp>
        <p:nvSpPr>
          <p:cNvPr id="119" name="TextBox 118"/>
          <p:cNvSpPr txBox="1"/>
          <p:nvPr/>
        </p:nvSpPr>
        <p:spPr>
          <a:xfrm>
            <a:off x="5579476" y="3095584"/>
            <a:ext cx="1036599" cy="12311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smtClean="0">
                <a:ln>
                  <a:noFill/>
                </a:ln>
                <a:effectLst/>
                <a:uLnTx/>
                <a:uFillTx/>
                <a:latin typeface="+mj-ea"/>
                <a:ea typeface="+mj-ea"/>
                <a:cs typeface="+mn-cs"/>
              </a:rPr>
              <a:t> </a:t>
            </a:r>
            <a:r>
              <a:rPr kumimoji="0" lang="zh-CN" altLang="en-US" sz="800" b="1" i="0" u="none" strike="noStrike" kern="1200" cap="none" spc="0" normalizeH="0" baseline="0" noProof="0" dirty="0" smtClean="0">
                <a:ln>
                  <a:noFill/>
                </a:ln>
                <a:effectLst/>
                <a:uLnTx/>
                <a:uFillTx/>
                <a:latin typeface="+mj-ea"/>
                <a:ea typeface="+mj-ea"/>
                <a:cs typeface="+mn-cs"/>
              </a:rPr>
              <a:t>试卷扫描仪</a:t>
            </a:r>
            <a:endParaRPr kumimoji="0" lang="en-US" sz="800" b="1" i="0" u="none" strike="noStrike" kern="1200" cap="none" spc="0" normalizeH="0" baseline="0" noProof="0" dirty="0" smtClean="0">
              <a:ln>
                <a:noFill/>
              </a:ln>
              <a:effectLst/>
              <a:uLnTx/>
              <a:uFillTx/>
              <a:latin typeface="+mj-ea"/>
              <a:ea typeface="+mj-ea"/>
              <a:cs typeface="+mn-cs"/>
            </a:endParaRPr>
          </a:p>
        </p:txBody>
      </p:sp>
      <p:sp>
        <p:nvSpPr>
          <p:cNvPr id="47" name="矩形 46"/>
          <p:cNvSpPr/>
          <p:nvPr/>
        </p:nvSpPr>
        <p:spPr>
          <a:xfrm>
            <a:off x="1364365" y="3095584"/>
            <a:ext cx="195566" cy="123111"/>
          </a:xfrm>
          <a:prstGeom prst="rect">
            <a:avLst/>
          </a:prstGeom>
        </p:spPr>
        <p:txBody>
          <a:bodyPr wrap="none" lIns="0" tIns="0" rIns="0" bIns="0">
            <a:spAutoFit/>
          </a:bodyPr>
          <a:lstStyle/>
          <a:p>
            <a:pPr algn="ctr"/>
            <a:r>
              <a:rPr lang="en-US" altLang="zh-CN" sz="800" b="1" dirty="0">
                <a:latin typeface="+mj-ea"/>
                <a:ea typeface="+mj-ea"/>
              </a:rPr>
              <a:t>Pad</a:t>
            </a:r>
            <a:endParaRPr lang="zh-CN" altLang="en-US" sz="800" b="1" dirty="0">
              <a:latin typeface="+mj-ea"/>
              <a:ea typeface="+mj-ea"/>
            </a:endParaRPr>
          </a:p>
        </p:txBody>
      </p:sp>
      <p:sp>
        <p:nvSpPr>
          <p:cNvPr id="150" name="椭圆 149"/>
          <p:cNvSpPr/>
          <p:nvPr/>
        </p:nvSpPr>
        <p:spPr>
          <a:xfrm>
            <a:off x="5694654" y="3843151"/>
            <a:ext cx="800100" cy="8001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grpSp>
        <p:nvGrpSpPr>
          <p:cNvPr id="54" name="组合 53"/>
          <p:cNvGrpSpPr/>
          <p:nvPr/>
        </p:nvGrpSpPr>
        <p:grpSpPr>
          <a:xfrm>
            <a:off x="5753310" y="3987308"/>
            <a:ext cx="682788" cy="517517"/>
            <a:chOff x="6020837" y="3760871"/>
            <a:chExt cx="682788" cy="517517"/>
          </a:xfrm>
        </p:grpSpPr>
        <p:pic>
          <p:nvPicPr>
            <p:cNvPr id="126" name="Picture 2" descr="http://n.sinaimg.cn/sinacn19/727/w400h327/20180627/c5e5-hencxtv3625168.jpg">
              <a:extLst>
                <a:ext uri="{FF2B5EF4-FFF2-40B4-BE49-F238E27FC236}">
                  <a16:creationId xmlns:a16="http://schemas.microsoft.com/office/drawing/2014/main" id="{6C66A682-8194-454C-87E7-BD46829051A0}"/>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401" t="10151" r="5578" b="5458"/>
            <a:stretch/>
          </p:blipFill>
          <p:spPr bwMode="auto">
            <a:xfrm>
              <a:off x="6020837" y="3760871"/>
              <a:ext cx="682788" cy="517517"/>
            </a:xfrm>
            <a:prstGeom prst="rect">
              <a:avLst/>
            </a:prstGeom>
            <a:noFill/>
            <a:extLst>
              <a:ext uri="{909E8E84-426E-40DD-AFC4-6F175D3DCCD1}">
                <a14:hiddenFill xmlns:a14="http://schemas.microsoft.com/office/drawing/2010/main">
                  <a:solidFill>
                    <a:srgbClr val="FFFFFF"/>
                  </a:solidFill>
                </a14:hiddenFill>
              </a:ext>
            </a:extLst>
          </p:spPr>
        </p:pic>
        <p:sp>
          <p:nvSpPr>
            <p:cNvPr id="131" name="TextBox 130"/>
            <p:cNvSpPr txBox="1"/>
            <p:nvPr/>
          </p:nvSpPr>
          <p:spPr>
            <a:xfrm>
              <a:off x="6030526" y="3991172"/>
              <a:ext cx="647772"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050" b="1" i="0" u="none" strike="noStrike" kern="1200" cap="none" spc="0" normalizeH="0" baseline="0" noProof="0" dirty="0" smtClean="0">
                  <a:ln>
                    <a:noFill/>
                  </a:ln>
                  <a:solidFill>
                    <a:schemeClr val="bg1"/>
                  </a:solidFill>
                  <a:effectLst/>
                  <a:uLnTx/>
                  <a:uFillTx/>
                  <a:latin typeface="微软雅黑" panose="020B0503020204020204" pitchFamily="34" charset="-122"/>
                  <a:ea typeface="微软雅黑" panose="020B0503020204020204" pitchFamily="34" charset="-122"/>
                  <a:cs typeface="+mn-cs"/>
                </a:rPr>
                <a:t>云</a:t>
              </a:r>
              <a:r>
                <a:rPr kumimoji="0" lang="zh-CN" altLang="en-US" sz="105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平台</a:t>
              </a:r>
              <a:endParaRPr kumimoji="0" lang="en-US" altLang="zh-CN" sz="105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grpSp>
      <p:sp>
        <p:nvSpPr>
          <p:cNvPr id="136" name="矩形 135"/>
          <p:cNvSpPr/>
          <p:nvPr/>
        </p:nvSpPr>
        <p:spPr>
          <a:xfrm>
            <a:off x="122998" y="702568"/>
            <a:ext cx="11954751" cy="6019578"/>
          </a:xfrm>
          <a:prstGeom prst="rect">
            <a:avLst/>
          </a:prstGeom>
          <a:solidFill>
            <a:schemeClr val="bg1">
              <a:alpha val="90000"/>
            </a:schemeClr>
          </a:solidFill>
          <a:ln>
            <a:solidFill>
              <a:schemeClr val="accent4">
                <a:lumMod val="60000"/>
                <a:lumOff val="40000"/>
              </a:schemeClr>
            </a:solidFill>
          </a:ln>
          <a:effectLst>
            <a:outerShdw blurRad="50800" dist="38100" dir="2700000" algn="tl"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sp>
        <p:nvSpPr>
          <p:cNvPr id="137" name="椭圆 136">
            <a:extLst>
              <a:ext uri="{FF2B5EF4-FFF2-40B4-BE49-F238E27FC236}">
                <a16:creationId xmlns:a16="http://schemas.microsoft.com/office/drawing/2014/main" id="{CE556D76-4EE6-584D-99B5-8088E17FAB9C}"/>
              </a:ext>
            </a:extLst>
          </p:cNvPr>
          <p:cNvSpPr/>
          <p:nvPr/>
        </p:nvSpPr>
        <p:spPr>
          <a:xfrm>
            <a:off x="1382653" y="1039920"/>
            <a:ext cx="2409607" cy="2409607"/>
          </a:xfrm>
          <a:prstGeom prst="ellipse">
            <a:avLst/>
          </a:prstGeom>
          <a:solidFill>
            <a:schemeClr val="accent2"/>
          </a:solidFill>
          <a:ln>
            <a:noFill/>
          </a:ln>
          <a:effectLst>
            <a:outerShdw blurRad="127000" dist="101600" dir="5400000" algn="t" rotWithShape="0">
              <a:srgbClr val="FF6A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2400" dirty="0" smtClean="0">
                <a:solidFill>
                  <a:prstClr val="white"/>
                </a:solidFill>
                <a:latin typeface="Arial"/>
                <a:ea typeface="Microsoft YaHei"/>
              </a:rPr>
              <a:t>创新交互体验</a:t>
            </a:r>
            <a:endParaRPr kumimoji="1" lang="zh-CN" altLang="en-US" sz="2400" b="0" i="0" u="none" strike="noStrike" kern="1200" cap="none" spc="0" normalizeH="0" baseline="0" noProof="0" dirty="0">
              <a:ln>
                <a:noFill/>
              </a:ln>
              <a:solidFill>
                <a:prstClr val="white"/>
              </a:solidFill>
              <a:effectLst/>
              <a:uLnTx/>
              <a:uFillTx/>
              <a:latin typeface="Arial"/>
              <a:ea typeface="Microsoft YaHei"/>
            </a:endParaRPr>
          </a:p>
        </p:txBody>
      </p:sp>
      <p:sp>
        <p:nvSpPr>
          <p:cNvPr id="139" name="椭圆 138">
            <a:extLst>
              <a:ext uri="{FF2B5EF4-FFF2-40B4-BE49-F238E27FC236}">
                <a16:creationId xmlns:a16="http://schemas.microsoft.com/office/drawing/2014/main" id="{06A4BE00-6B59-764D-AC9C-77711D48A2D9}"/>
              </a:ext>
            </a:extLst>
          </p:cNvPr>
          <p:cNvSpPr/>
          <p:nvPr/>
        </p:nvSpPr>
        <p:spPr>
          <a:xfrm>
            <a:off x="8383369" y="1039920"/>
            <a:ext cx="2434724" cy="2430547"/>
          </a:xfrm>
          <a:prstGeom prst="ellipse">
            <a:avLst/>
          </a:prstGeom>
          <a:solidFill>
            <a:schemeClr val="accent5"/>
          </a:solidFill>
          <a:ln>
            <a:noFill/>
          </a:ln>
          <a:effectLst>
            <a:outerShdw blurRad="127000" dist="101600" dir="5400000" algn="t" rotWithShape="0">
              <a:srgbClr val="00B0F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zh-CN" altLang="en-US" sz="2400" dirty="0" smtClean="0">
                <a:solidFill>
                  <a:schemeClr val="bg1"/>
                </a:solidFill>
                <a:latin typeface="Arial"/>
                <a:ea typeface="Microsoft YaHei"/>
              </a:rPr>
              <a:t>备讲考阅习闭环体验</a:t>
            </a:r>
            <a:endParaRPr kumimoji="1" lang="zh-CN" altLang="en-US" sz="2400" b="0" i="0" u="none" strike="noStrike" kern="1200" cap="none" spc="0" normalizeH="0" baseline="0" noProof="0" dirty="0">
              <a:ln>
                <a:noFill/>
              </a:ln>
              <a:solidFill>
                <a:schemeClr val="bg1"/>
              </a:solidFill>
              <a:effectLst/>
              <a:uLnTx/>
              <a:uFillTx/>
              <a:latin typeface="Arial"/>
              <a:ea typeface="Microsoft YaHei"/>
            </a:endParaRPr>
          </a:p>
        </p:txBody>
      </p:sp>
      <p:sp>
        <p:nvSpPr>
          <p:cNvPr id="141" name="椭圆 140">
            <a:extLst>
              <a:ext uri="{FF2B5EF4-FFF2-40B4-BE49-F238E27FC236}">
                <a16:creationId xmlns:a16="http://schemas.microsoft.com/office/drawing/2014/main" id="{329A6910-2251-AD42-9015-05144B8610AC}"/>
              </a:ext>
            </a:extLst>
          </p:cNvPr>
          <p:cNvSpPr/>
          <p:nvPr/>
        </p:nvSpPr>
        <p:spPr>
          <a:xfrm>
            <a:off x="4844801" y="1039920"/>
            <a:ext cx="2486028" cy="2404668"/>
          </a:xfrm>
          <a:prstGeom prst="ellipse">
            <a:avLst/>
          </a:prstGeom>
          <a:solidFill>
            <a:schemeClr val="accent6"/>
          </a:solidFill>
          <a:ln>
            <a:noFill/>
          </a:ln>
          <a:effectLst>
            <a:outerShdw blurRad="127000" dist="101600" dir="5400000" algn="t" rotWithShape="0">
              <a:srgbClr val="6ABF4A">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2400" dirty="0" smtClean="0">
                <a:solidFill>
                  <a:schemeClr val="bg1"/>
                </a:solidFill>
                <a:latin typeface="Arial"/>
                <a:ea typeface="Microsoft YaHei"/>
              </a:rPr>
              <a:t>专业</a:t>
            </a:r>
            <a:r>
              <a:rPr kumimoji="1" lang="en-US" altLang="zh-CN" sz="2400" dirty="0" smtClean="0">
                <a:solidFill>
                  <a:schemeClr val="bg1"/>
                </a:solidFill>
                <a:latin typeface="Arial"/>
                <a:ea typeface="Microsoft YaHei"/>
              </a:rPr>
              <a:t>K12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2400" b="0" i="0" u="none" strike="noStrike" kern="1200" cap="none" spc="0" normalizeH="0" baseline="0" noProof="0" dirty="0" smtClean="0">
                <a:ln>
                  <a:noFill/>
                </a:ln>
                <a:solidFill>
                  <a:schemeClr val="bg1"/>
                </a:solidFill>
                <a:effectLst/>
                <a:uLnTx/>
                <a:uFillTx/>
                <a:latin typeface="Arial"/>
                <a:ea typeface="Microsoft YaHei"/>
                <a:cs typeface="+mn-cs"/>
              </a:rPr>
              <a:t>教研</a:t>
            </a:r>
            <a:endParaRPr kumimoji="1" lang="en-US" altLang="zh-CN" sz="2400" b="0" i="0" u="none" strike="noStrike" kern="1200" cap="none" spc="0" normalizeH="0" baseline="0" noProof="0" dirty="0" smtClean="0">
              <a:ln>
                <a:noFill/>
              </a:ln>
              <a:solidFill>
                <a:schemeClr val="bg1"/>
              </a:solidFill>
              <a:effectLst/>
              <a:uLnTx/>
              <a:uFillTx/>
              <a:latin typeface="Arial"/>
              <a:ea typeface="Microsoft YaHei"/>
              <a:cs typeface="+mn-cs"/>
            </a:endParaRPr>
          </a:p>
        </p:txBody>
      </p:sp>
      <p:sp>
        <p:nvSpPr>
          <p:cNvPr id="143" name="椭圆 142">
            <a:extLst>
              <a:ext uri="{FF2B5EF4-FFF2-40B4-BE49-F238E27FC236}">
                <a16:creationId xmlns:a16="http://schemas.microsoft.com/office/drawing/2014/main" id="{CE556D76-4EE6-584D-99B5-8088E17FAB9C}"/>
              </a:ext>
            </a:extLst>
          </p:cNvPr>
          <p:cNvSpPr/>
          <p:nvPr/>
        </p:nvSpPr>
        <p:spPr>
          <a:xfrm>
            <a:off x="4883012" y="3771270"/>
            <a:ext cx="2409607" cy="2409607"/>
          </a:xfrm>
          <a:prstGeom prst="ellipse">
            <a:avLst/>
          </a:prstGeom>
          <a:solidFill>
            <a:schemeClr val="tx1">
              <a:lumMod val="50000"/>
              <a:lumOff val="50000"/>
            </a:schemeClr>
          </a:solidFill>
          <a:ln>
            <a:noFill/>
          </a:ln>
          <a:effectLst>
            <a:outerShdw blurRad="127000" dist="1016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2400" noProof="0" dirty="0" smtClean="0">
                <a:solidFill>
                  <a:prstClr val="white"/>
                </a:solidFill>
                <a:latin typeface="Arial"/>
                <a:ea typeface="Microsoft YaHei"/>
              </a:rPr>
              <a:t>智能教育云</a:t>
            </a:r>
            <a:r>
              <a:rPr kumimoji="1" lang="zh-CN" altLang="en-US" sz="2400" noProof="0" dirty="0">
                <a:solidFill>
                  <a:prstClr val="white"/>
                </a:solidFill>
                <a:latin typeface="Arial"/>
                <a:ea typeface="Microsoft YaHei"/>
              </a:rPr>
              <a:t>平台</a:t>
            </a:r>
            <a:endParaRPr kumimoji="1" lang="zh-CN" altLang="en-US" sz="2400" b="0" i="0" u="none" strike="noStrike" kern="1200" cap="none" spc="0" normalizeH="0" baseline="0" noProof="0" dirty="0">
              <a:ln>
                <a:noFill/>
              </a:ln>
              <a:solidFill>
                <a:prstClr val="white"/>
              </a:solidFill>
              <a:effectLst/>
              <a:uLnTx/>
              <a:uFillTx/>
              <a:latin typeface="Arial"/>
              <a:ea typeface="Microsoft YaHei"/>
            </a:endParaRPr>
          </a:p>
        </p:txBody>
      </p:sp>
    </p:spTree>
    <p:extLst>
      <p:ext uri="{BB962C8B-B14F-4D97-AF65-F5344CB8AC3E}">
        <p14:creationId xmlns:p14="http://schemas.microsoft.com/office/powerpoint/2010/main" val="26518926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D44DD984-0E6D-4541-AE3F-B1BBEE92D85B}"/>
              </a:ext>
            </a:extLst>
          </p:cNvPr>
          <p:cNvSpPr txBox="1"/>
          <p:nvPr/>
        </p:nvSpPr>
        <p:spPr>
          <a:xfrm>
            <a:off x="720000" y="144000"/>
            <a:ext cx="5811734" cy="307777"/>
          </a:xfrm>
          <a:prstGeom prst="rect">
            <a:avLst/>
          </a:prstGeom>
          <a:noFill/>
        </p:spPr>
        <p:txBody>
          <a:bodyPr wrap="square" lIns="0" tIns="0" rIns="0" bIns="0" rtlCol="0">
            <a:spAutoFit/>
          </a:bodyPr>
          <a:lstStyle/>
          <a:p>
            <a:r>
              <a:rPr lang="zh-CN" altLang="en-US" sz="2000" b="1" dirty="0" smtClean="0">
                <a:solidFill>
                  <a:srgbClr val="6F7170"/>
                </a:solidFill>
                <a:latin typeface="Arial"/>
                <a:ea typeface="Microsoft YaHei"/>
                <a:cs typeface="+mn-ea"/>
                <a:sym typeface="+mn-lt"/>
              </a:rPr>
              <a:t>联想智慧课堂解决方案特色 </a:t>
            </a:r>
            <a:r>
              <a:rPr lang="en-US" altLang="zh-CN" sz="2000" b="1" dirty="0" smtClean="0">
                <a:solidFill>
                  <a:srgbClr val="6F7170"/>
                </a:solidFill>
                <a:latin typeface="Arial"/>
                <a:ea typeface="Microsoft YaHei"/>
                <a:cs typeface="+mn-ea"/>
                <a:sym typeface="+mn-lt"/>
              </a:rPr>
              <a:t>– </a:t>
            </a:r>
            <a:r>
              <a:rPr lang="zh-CN" altLang="en-US" sz="2000" b="1" dirty="0" smtClean="0">
                <a:solidFill>
                  <a:srgbClr val="6F7170"/>
                </a:solidFill>
                <a:latin typeface="Arial"/>
                <a:ea typeface="Microsoft YaHei"/>
                <a:cs typeface="+mn-ea"/>
                <a:sym typeface="+mn-lt"/>
              </a:rPr>
              <a:t>专业</a:t>
            </a:r>
            <a:r>
              <a:rPr lang="en-US" altLang="zh-CN" sz="2000" b="1" dirty="0" smtClean="0">
                <a:solidFill>
                  <a:srgbClr val="6F7170"/>
                </a:solidFill>
                <a:latin typeface="Arial"/>
                <a:ea typeface="Microsoft YaHei"/>
                <a:cs typeface="+mn-ea"/>
                <a:sym typeface="+mn-lt"/>
              </a:rPr>
              <a:t>K12</a:t>
            </a:r>
            <a:r>
              <a:rPr lang="zh-CN" altLang="en-US" sz="2000" b="1" dirty="0" smtClean="0">
                <a:solidFill>
                  <a:srgbClr val="6F7170"/>
                </a:solidFill>
                <a:latin typeface="Arial"/>
                <a:ea typeface="Microsoft YaHei"/>
                <a:cs typeface="+mn-ea"/>
                <a:sym typeface="+mn-lt"/>
              </a:rPr>
              <a:t>教研</a:t>
            </a:r>
            <a:endParaRPr lang="zh-CN" altLang="en-US" sz="2000" b="1" dirty="0">
              <a:solidFill>
                <a:srgbClr val="6F7170"/>
              </a:solidFill>
              <a:latin typeface="Arial"/>
              <a:ea typeface="Microsoft YaHei"/>
              <a:cs typeface="+mn-ea"/>
              <a:sym typeface="+mn-lt"/>
            </a:endParaRPr>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3385" y="2529825"/>
            <a:ext cx="4279858" cy="2305413"/>
          </a:xfrm>
          <a:prstGeom prst="rect">
            <a:avLst/>
          </a:prstGeom>
        </p:spPr>
      </p:pic>
      <p:sp>
        <p:nvSpPr>
          <p:cNvPr id="8" name="矩形 7"/>
          <p:cNvSpPr/>
          <p:nvPr/>
        </p:nvSpPr>
        <p:spPr>
          <a:xfrm>
            <a:off x="6655913" y="3104894"/>
            <a:ext cx="4428163"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zh-CN" altLang="en-US" sz="2000" dirty="0" smtClean="0">
                <a:solidFill>
                  <a:schemeClr val="tx1">
                    <a:lumMod val="85000"/>
                    <a:lumOff val="15000"/>
                  </a:schemeClr>
                </a:solidFill>
              </a:rPr>
              <a:t>自有教研专家团队</a:t>
            </a:r>
          </a:p>
        </p:txBody>
      </p:sp>
      <p:cxnSp>
        <p:nvCxnSpPr>
          <p:cNvPr id="12" name="直接连接符 11"/>
          <p:cNvCxnSpPr/>
          <p:nvPr/>
        </p:nvCxnSpPr>
        <p:spPr>
          <a:xfrm>
            <a:off x="6655913" y="3457783"/>
            <a:ext cx="2016000" cy="0"/>
          </a:xfrm>
          <a:prstGeom prst="line">
            <a:avLst/>
          </a:prstGeom>
          <a:ln/>
        </p:spPr>
        <p:style>
          <a:lnRef idx="3">
            <a:schemeClr val="dk1"/>
          </a:lnRef>
          <a:fillRef idx="0">
            <a:schemeClr val="dk1"/>
          </a:fillRef>
          <a:effectRef idx="2">
            <a:schemeClr val="dk1"/>
          </a:effectRef>
          <a:fontRef idx="minor">
            <a:schemeClr val="tx1"/>
          </a:fontRef>
        </p:style>
      </p:cxnSp>
      <p:sp>
        <p:nvSpPr>
          <p:cNvPr id="9" name="矩形 8"/>
          <p:cNvSpPr/>
          <p:nvPr/>
        </p:nvSpPr>
        <p:spPr>
          <a:xfrm>
            <a:off x="6655913" y="4460215"/>
            <a:ext cx="4489807"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zh-CN" altLang="en-US" sz="2000" dirty="0" smtClean="0">
                <a:solidFill>
                  <a:schemeClr val="tx1">
                    <a:lumMod val="85000"/>
                    <a:lumOff val="15000"/>
                  </a:schemeClr>
                </a:solidFill>
              </a:rPr>
              <a:t>自有教研支持团队</a:t>
            </a:r>
          </a:p>
        </p:txBody>
      </p:sp>
      <p:cxnSp>
        <p:nvCxnSpPr>
          <p:cNvPr id="13" name="直接连接符 12"/>
          <p:cNvCxnSpPr/>
          <p:nvPr/>
        </p:nvCxnSpPr>
        <p:spPr>
          <a:xfrm>
            <a:off x="6655913" y="4828518"/>
            <a:ext cx="2016000" cy="0"/>
          </a:xfrm>
          <a:prstGeom prst="line">
            <a:avLst/>
          </a:prstGeom>
          <a:ln/>
        </p:spPr>
        <p:style>
          <a:lnRef idx="3">
            <a:schemeClr val="dk1"/>
          </a:lnRef>
          <a:fillRef idx="0">
            <a:schemeClr val="dk1"/>
          </a:fillRef>
          <a:effectRef idx="2">
            <a:schemeClr val="dk1"/>
          </a:effectRef>
          <a:fontRef idx="minor">
            <a:schemeClr val="tx1"/>
          </a:fontRef>
        </p:style>
      </p:cxnSp>
      <p:sp>
        <p:nvSpPr>
          <p:cNvPr id="10" name="矩形 9"/>
          <p:cNvSpPr/>
          <p:nvPr/>
        </p:nvSpPr>
        <p:spPr>
          <a:xfrm>
            <a:off x="1583385" y="1880532"/>
            <a:ext cx="4140000" cy="98488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zh-CN" altLang="en-US" sz="3200" dirty="0" smtClean="0">
                <a:ln w="0"/>
                <a:solidFill>
                  <a:srgbClr val="E2231A"/>
                </a:solidFill>
              </a:rPr>
              <a:t>联想智能教育研究中心</a:t>
            </a:r>
          </a:p>
        </p:txBody>
      </p:sp>
      <p:sp>
        <p:nvSpPr>
          <p:cNvPr id="19" name="文本框 18"/>
          <p:cNvSpPr txBox="1"/>
          <p:nvPr/>
        </p:nvSpPr>
        <p:spPr>
          <a:xfrm>
            <a:off x="7084036" y="3530971"/>
            <a:ext cx="3503489" cy="523220"/>
          </a:xfrm>
          <a:prstGeom prst="rect">
            <a:avLst/>
          </a:prstGeom>
          <a:noFill/>
        </p:spPr>
        <p:txBody>
          <a:bodyPr wrap="square" rtlCol="0">
            <a:spAutoFit/>
          </a:bodyPr>
          <a:lstStyle/>
          <a:p>
            <a:r>
              <a:rPr lang="zh-CN" altLang="en-US" sz="1400" dirty="0" smtClean="0">
                <a:solidFill>
                  <a:schemeClr val="bg1">
                    <a:lumMod val="65000"/>
                  </a:schemeClr>
                </a:solidFill>
                <a:latin typeface="+mj-ea"/>
                <a:ea typeface="+mj-ea"/>
              </a:rPr>
              <a:t>传递教研知识体系，体系设计</a:t>
            </a:r>
            <a:endParaRPr lang="en-US" altLang="zh-CN" sz="1400" dirty="0" smtClean="0">
              <a:solidFill>
                <a:schemeClr val="bg1">
                  <a:lumMod val="65000"/>
                </a:schemeClr>
              </a:solidFill>
              <a:latin typeface="+mj-ea"/>
              <a:ea typeface="+mj-ea"/>
            </a:endParaRPr>
          </a:p>
          <a:p>
            <a:r>
              <a:rPr lang="zh-CN" altLang="en-US" sz="1400" dirty="0" smtClean="0">
                <a:solidFill>
                  <a:schemeClr val="bg1">
                    <a:lumMod val="65000"/>
                  </a:schemeClr>
                </a:solidFill>
                <a:latin typeface="+mj-ea"/>
                <a:ea typeface="+mj-ea"/>
              </a:rPr>
              <a:t>教学教研专家</a:t>
            </a:r>
            <a:endParaRPr lang="en-US" altLang="zh-CN" sz="1400" dirty="0" smtClean="0">
              <a:solidFill>
                <a:schemeClr val="bg1">
                  <a:lumMod val="65000"/>
                </a:schemeClr>
              </a:solidFill>
              <a:latin typeface="+mj-ea"/>
              <a:ea typeface="+mj-ea"/>
            </a:endParaRPr>
          </a:p>
        </p:txBody>
      </p:sp>
      <p:sp>
        <p:nvSpPr>
          <p:cNvPr id="20" name="文本框 19"/>
          <p:cNvSpPr txBox="1"/>
          <p:nvPr/>
        </p:nvSpPr>
        <p:spPr>
          <a:xfrm>
            <a:off x="7084036" y="4915056"/>
            <a:ext cx="3503489" cy="307777"/>
          </a:xfrm>
          <a:prstGeom prst="rect">
            <a:avLst/>
          </a:prstGeom>
          <a:noFill/>
        </p:spPr>
        <p:txBody>
          <a:bodyPr wrap="square" rtlCol="0">
            <a:spAutoFit/>
          </a:bodyPr>
          <a:lstStyle/>
          <a:p>
            <a:r>
              <a:rPr lang="zh-CN" altLang="en-US" sz="1400" dirty="0" smtClean="0">
                <a:solidFill>
                  <a:schemeClr val="bg1">
                    <a:lumMod val="65000"/>
                  </a:schemeClr>
                </a:solidFill>
                <a:latin typeface="+mj-ea"/>
                <a:ea typeface="+mj-ea"/>
              </a:rPr>
              <a:t>方案培训及服务支持</a:t>
            </a:r>
            <a:endParaRPr lang="en-US" altLang="zh-CN" sz="1400" dirty="0" smtClean="0">
              <a:solidFill>
                <a:schemeClr val="bg1">
                  <a:lumMod val="65000"/>
                </a:schemeClr>
              </a:solidFill>
              <a:latin typeface="+mj-ea"/>
              <a:ea typeface="+mj-ea"/>
            </a:endParaRPr>
          </a:p>
        </p:txBody>
      </p:sp>
      <p:sp>
        <p:nvSpPr>
          <p:cNvPr id="23" name="矩形 22"/>
          <p:cNvSpPr/>
          <p:nvPr/>
        </p:nvSpPr>
        <p:spPr>
          <a:xfrm>
            <a:off x="6655913" y="1885698"/>
            <a:ext cx="4428163"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zh-CN" altLang="en-US" sz="2000" dirty="0" smtClean="0">
                <a:solidFill>
                  <a:schemeClr val="tx1">
                    <a:lumMod val="85000"/>
                    <a:lumOff val="15000"/>
                  </a:schemeClr>
                </a:solidFill>
              </a:rPr>
              <a:t>顶尖高校的联合教研实验室</a:t>
            </a:r>
          </a:p>
        </p:txBody>
      </p:sp>
      <p:cxnSp>
        <p:nvCxnSpPr>
          <p:cNvPr id="24" name="直接连接符 23"/>
          <p:cNvCxnSpPr/>
          <p:nvPr/>
        </p:nvCxnSpPr>
        <p:spPr>
          <a:xfrm>
            <a:off x="6655913" y="2238587"/>
            <a:ext cx="3024000" cy="0"/>
          </a:xfrm>
          <a:prstGeom prst="line">
            <a:avLst/>
          </a:prstGeom>
          <a:ln/>
        </p:spPr>
        <p:style>
          <a:lnRef idx="3">
            <a:schemeClr val="dk1"/>
          </a:lnRef>
          <a:fillRef idx="0">
            <a:schemeClr val="dk1"/>
          </a:fillRef>
          <a:effectRef idx="2">
            <a:schemeClr val="dk1"/>
          </a:effectRef>
          <a:fontRef idx="minor">
            <a:schemeClr val="tx1"/>
          </a:fontRef>
        </p:style>
      </p:cxnSp>
      <p:sp>
        <p:nvSpPr>
          <p:cNvPr id="25" name="文本框 24"/>
          <p:cNvSpPr txBox="1"/>
          <p:nvPr/>
        </p:nvSpPr>
        <p:spPr>
          <a:xfrm>
            <a:off x="7084036" y="2311775"/>
            <a:ext cx="4684631" cy="523220"/>
          </a:xfrm>
          <a:prstGeom prst="rect">
            <a:avLst/>
          </a:prstGeom>
          <a:noFill/>
        </p:spPr>
        <p:txBody>
          <a:bodyPr wrap="square" rtlCol="0">
            <a:spAutoFit/>
          </a:bodyPr>
          <a:lstStyle/>
          <a:p>
            <a:r>
              <a:rPr lang="zh-CN" altLang="en-US" sz="1400" dirty="0" smtClean="0">
                <a:solidFill>
                  <a:schemeClr val="bg1">
                    <a:lumMod val="65000"/>
                  </a:schemeClr>
                </a:solidFill>
                <a:latin typeface="+mj-ea"/>
                <a:ea typeface="+mj-ea"/>
              </a:rPr>
              <a:t>优势互补，推动教育智能化变革</a:t>
            </a:r>
            <a:endParaRPr lang="en-US" altLang="zh-CN" sz="1400" dirty="0" smtClean="0">
              <a:solidFill>
                <a:schemeClr val="bg1">
                  <a:lumMod val="65000"/>
                </a:schemeClr>
              </a:solidFill>
              <a:latin typeface="+mj-ea"/>
              <a:ea typeface="+mj-ea"/>
            </a:endParaRPr>
          </a:p>
          <a:p>
            <a:r>
              <a:rPr lang="zh-CN" altLang="en-US" sz="1400" dirty="0" smtClean="0">
                <a:solidFill>
                  <a:schemeClr val="bg1">
                    <a:lumMod val="65000"/>
                  </a:schemeClr>
                </a:solidFill>
                <a:latin typeface="+mj-ea"/>
                <a:ea typeface="+mj-ea"/>
              </a:rPr>
              <a:t>北京师范大学，华中师范大学，华南理工</a:t>
            </a:r>
            <a:endParaRPr lang="en-US" altLang="zh-CN" sz="1400" dirty="0" smtClean="0">
              <a:solidFill>
                <a:schemeClr val="bg1">
                  <a:lumMod val="65000"/>
                </a:schemeClr>
              </a:solidFill>
              <a:latin typeface="+mj-ea"/>
              <a:ea typeface="+mj-ea"/>
            </a:endParaRPr>
          </a:p>
        </p:txBody>
      </p:sp>
    </p:spTree>
    <p:extLst>
      <p:ext uri="{BB962C8B-B14F-4D97-AF65-F5344CB8AC3E}">
        <p14:creationId xmlns:p14="http://schemas.microsoft.com/office/powerpoint/2010/main" val="41997850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圆角矩形 65"/>
          <p:cNvSpPr/>
          <p:nvPr/>
        </p:nvSpPr>
        <p:spPr>
          <a:xfrm>
            <a:off x="6188408" y="2852622"/>
            <a:ext cx="2004290" cy="2697018"/>
          </a:xfrm>
          <a:prstGeom prst="roundRect">
            <a:avLst>
              <a:gd name="adj" fmla="val 9908"/>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a:ea typeface="Microsoft YaHei"/>
            </a:endParaRPr>
          </a:p>
        </p:txBody>
      </p:sp>
      <p:sp>
        <p:nvSpPr>
          <p:cNvPr id="67" name="圆角矩形 66"/>
          <p:cNvSpPr/>
          <p:nvPr/>
        </p:nvSpPr>
        <p:spPr>
          <a:xfrm>
            <a:off x="8381921" y="2852622"/>
            <a:ext cx="2004290" cy="2697018"/>
          </a:xfrm>
          <a:prstGeom prst="roundRect">
            <a:avLst>
              <a:gd name="adj" fmla="val 9908"/>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a:ea typeface="Microsoft YaHei"/>
            </a:endParaRPr>
          </a:p>
        </p:txBody>
      </p:sp>
      <p:sp>
        <p:nvSpPr>
          <p:cNvPr id="65" name="圆角矩形 64"/>
          <p:cNvSpPr/>
          <p:nvPr/>
        </p:nvSpPr>
        <p:spPr>
          <a:xfrm>
            <a:off x="3994895" y="2852622"/>
            <a:ext cx="2004290" cy="2697018"/>
          </a:xfrm>
          <a:prstGeom prst="roundRect">
            <a:avLst>
              <a:gd name="adj" fmla="val 9908"/>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a:ea typeface="Microsoft YaHei"/>
            </a:endParaRPr>
          </a:p>
        </p:txBody>
      </p:sp>
      <p:sp>
        <p:nvSpPr>
          <p:cNvPr id="2" name="文本框 1">
            <a:extLst>
              <a:ext uri="{FF2B5EF4-FFF2-40B4-BE49-F238E27FC236}">
                <a16:creationId xmlns:a16="http://schemas.microsoft.com/office/drawing/2014/main" id="{D44DD984-0E6D-4541-AE3F-B1BBEE92D85B}"/>
              </a:ext>
            </a:extLst>
          </p:cNvPr>
          <p:cNvSpPr txBox="1"/>
          <p:nvPr/>
        </p:nvSpPr>
        <p:spPr>
          <a:xfrm>
            <a:off x="720000" y="144000"/>
            <a:ext cx="5811734" cy="307777"/>
          </a:xfrm>
          <a:prstGeom prst="rect">
            <a:avLst/>
          </a:prstGeom>
          <a:noFill/>
        </p:spPr>
        <p:txBody>
          <a:bodyPr wrap="square" lIns="0" tIns="0" rIns="0" bIns="0" rtlCol="0">
            <a:spAutoFit/>
          </a:bodyPr>
          <a:lstStyle/>
          <a:p>
            <a:r>
              <a:rPr lang="zh-CN" altLang="en-US" sz="2000" b="1" dirty="0" smtClean="0">
                <a:solidFill>
                  <a:srgbClr val="6F7170"/>
                </a:solidFill>
                <a:latin typeface="Arial"/>
                <a:ea typeface="Microsoft YaHei"/>
                <a:cs typeface="+mn-ea"/>
                <a:sym typeface="+mn-lt"/>
              </a:rPr>
              <a:t>联想智慧课堂解决方案特色 </a:t>
            </a:r>
            <a:r>
              <a:rPr lang="en-US" altLang="zh-CN" sz="2000" b="1" dirty="0" smtClean="0">
                <a:solidFill>
                  <a:srgbClr val="6F7170"/>
                </a:solidFill>
                <a:latin typeface="Arial"/>
                <a:ea typeface="Microsoft YaHei"/>
                <a:cs typeface="+mn-ea"/>
                <a:sym typeface="+mn-lt"/>
              </a:rPr>
              <a:t>– </a:t>
            </a:r>
            <a:r>
              <a:rPr lang="zh-CN" altLang="en-US" sz="2000" b="1" dirty="0" smtClean="0">
                <a:solidFill>
                  <a:srgbClr val="6F7170"/>
                </a:solidFill>
                <a:latin typeface="Arial"/>
                <a:ea typeface="Microsoft YaHei"/>
                <a:cs typeface="+mn-ea"/>
                <a:sym typeface="+mn-lt"/>
              </a:rPr>
              <a:t>联想教育云平台</a:t>
            </a:r>
            <a:endParaRPr lang="zh-CN" altLang="en-US" sz="2000" b="1" dirty="0">
              <a:solidFill>
                <a:srgbClr val="6F7170"/>
              </a:solidFill>
              <a:latin typeface="Arial"/>
              <a:ea typeface="Microsoft YaHei"/>
              <a:cs typeface="+mn-ea"/>
              <a:sym typeface="+mn-lt"/>
            </a:endParaRPr>
          </a:p>
        </p:txBody>
      </p:sp>
      <p:sp>
        <p:nvSpPr>
          <p:cNvPr id="31" name="梯形 30"/>
          <p:cNvSpPr/>
          <p:nvPr/>
        </p:nvSpPr>
        <p:spPr>
          <a:xfrm>
            <a:off x="1059627" y="1153515"/>
            <a:ext cx="10068339" cy="1459345"/>
          </a:xfrm>
          <a:prstGeom prst="trapezoid">
            <a:avLst>
              <a:gd name="adj" fmla="val 74266"/>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Microsoft YaHei"/>
              <a:cs typeface="+mn-cs"/>
            </a:endParaRPr>
          </a:p>
        </p:txBody>
      </p:sp>
      <p:sp>
        <p:nvSpPr>
          <p:cNvPr id="57" name="矩形 56">
            <a:extLst>
              <a:ext uri="{FF2B5EF4-FFF2-40B4-BE49-F238E27FC236}">
                <a16:creationId xmlns:a16="http://schemas.microsoft.com/office/drawing/2014/main" id="{3325304E-A83E-DE41-BD0A-63D471F107A6}"/>
              </a:ext>
            </a:extLst>
          </p:cNvPr>
          <p:cNvSpPr/>
          <p:nvPr/>
        </p:nvSpPr>
        <p:spPr>
          <a:xfrm>
            <a:off x="5445985" y="1223262"/>
            <a:ext cx="1295623" cy="400110"/>
          </a:xfrm>
          <a:prstGeom prst="rect">
            <a:avLst/>
          </a:prstGeom>
        </p:spPr>
        <p:txBody>
          <a:bodyPr wrap="square">
            <a:spAutoFit/>
          </a:bodyPr>
          <a:lstStyle/>
          <a:p>
            <a:pPr marL="0" marR="0" lvl="0" indent="0" algn="ctr" defTabSz="121789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chemeClr val="tx1">
                    <a:lumMod val="65000"/>
                    <a:lumOff val="35000"/>
                  </a:schemeClr>
                </a:solidFill>
                <a:effectLst/>
                <a:uLnTx/>
                <a:uFillTx/>
                <a:latin typeface="Microsoft YaHei" panose="020B0503020204020204" pitchFamily="34" charset="-122"/>
                <a:ea typeface="Microsoft YaHei" panose="020B0503020204020204" pitchFamily="34" charset="-122"/>
                <a:cs typeface="+mn-cs"/>
              </a:rPr>
              <a:t>云端监控</a:t>
            </a:r>
            <a:endParaRPr kumimoji="0" lang="en-US" altLang="zh-CN" sz="2000" b="1" i="0" u="none" strike="noStrike" kern="1200" cap="none" spc="0" normalizeH="0" baseline="0" noProof="0" dirty="0">
              <a:ln>
                <a:noFill/>
              </a:ln>
              <a:solidFill>
                <a:schemeClr val="tx1">
                  <a:lumMod val="65000"/>
                  <a:lumOff val="35000"/>
                </a:schemeClr>
              </a:solidFill>
              <a:effectLst/>
              <a:uLnTx/>
              <a:uFillTx/>
              <a:latin typeface="Microsoft YaHei" panose="020B0503020204020204" pitchFamily="34" charset="-122"/>
              <a:ea typeface="Microsoft YaHei" panose="020B0503020204020204" pitchFamily="34" charset="-122"/>
              <a:cs typeface="+mn-cs"/>
            </a:endParaRPr>
          </a:p>
        </p:txBody>
      </p:sp>
      <p:sp>
        <p:nvSpPr>
          <p:cNvPr id="58" name="圆角矩形 57"/>
          <p:cNvSpPr/>
          <p:nvPr/>
        </p:nvSpPr>
        <p:spPr>
          <a:xfrm>
            <a:off x="2612929" y="1694134"/>
            <a:ext cx="216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设备状态可视化</a:t>
            </a:r>
          </a:p>
        </p:txBody>
      </p:sp>
      <p:sp>
        <p:nvSpPr>
          <p:cNvPr id="59" name="圆角矩形 58"/>
          <p:cNvSpPr/>
          <p:nvPr/>
        </p:nvSpPr>
        <p:spPr>
          <a:xfrm>
            <a:off x="7384549" y="1694134"/>
            <a:ext cx="216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实时安全事件展示</a:t>
            </a:r>
          </a:p>
        </p:txBody>
      </p:sp>
      <p:sp>
        <p:nvSpPr>
          <p:cNvPr id="60" name="圆角矩形 59"/>
          <p:cNvSpPr/>
          <p:nvPr/>
        </p:nvSpPr>
        <p:spPr>
          <a:xfrm>
            <a:off x="4998739" y="1694134"/>
            <a:ext cx="216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设备安全可视化</a:t>
            </a:r>
          </a:p>
        </p:txBody>
      </p:sp>
      <p:sp>
        <p:nvSpPr>
          <p:cNvPr id="61" name="圆角矩形 60"/>
          <p:cNvSpPr/>
          <p:nvPr/>
        </p:nvSpPr>
        <p:spPr>
          <a:xfrm>
            <a:off x="1990070" y="2064992"/>
            <a:ext cx="2592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用户异常行为监控</a:t>
            </a:r>
          </a:p>
        </p:txBody>
      </p:sp>
      <p:sp>
        <p:nvSpPr>
          <p:cNvPr id="62" name="圆角矩形 61"/>
          <p:cNvSpPr/>
          <p:nvPr/>
        </p:nvSpPr>
        <p:spPr>
          <a:xfrm>
            <a:off x="4797796" y="2064992"/>
            <a:ext cx="2592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应用发布状态监控</a:t>
            </a:r>
          </a:p>
        </p:txBody>
      </p:sp>
      <p:sp>
        <p:nvSpPr>
          <p:cNvPr id="63" name="圆角矩形 62"/>
          <p:cNvSpPr/>
          <p:nvPr/>
        </p:nvSpPr>
        <p:spPr>
          <a:xfrm>
            <a:off x="7605523" y="2064992"/>
            <a:ext cx="2592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应用使用异常监控</a:t>
            </a:r>
          </a:p>
        </p:txBody>
      </p:sp>
      <p:sp>
        <p:nvSpPr>
          <p:cNvPr id="22" name="圆角矩形 21"/>
          <p:cNvSpPr/>
          <p:nvPr/>
        </p:nvSpPr>
        <p:spPr>
          <a:xfrm>
            <a:off x="1383252" y="5778394"/>
            <a:ext cx="9421088" cy="703470"/>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latin typeface="Arial"/>
              <a:ea typeface="Microsoft YaHei"/>
            </a:endParaRPr>
          </a:p>
        </p:txBody>
      </p:sp>
      <p:sp>
        <p:nvSpPr>
          <p:cNvPr id="36" name="矩形 35">
            <a:extLst>
              <a:ext uri="{FF2B5EF4-FFF2-40B4-BE49-F238E27FC236}">
                <a16:creationId xmlns:a16="http://schemas.microsoft.com/office/drawing/2014/main" id="{3325304E-A83E-DE41-BD0A-63D471F107A6}"/>
              </a:ext>
            </a:extLst>
          </p:cNvPr>
          <p:cNvSpPr/>
          <p:nvPr/>
        </p:nvSpPr>
        <p:spPr>
          <a:xfrm>
            <a:off x="1742381" y="5976241"/>
            <a:ext cx="1295623" cy="307777"/>
          </a:xfrm>
          <a:prstGeom prst="rect">
            <a:avLst/>
          </a:prstGeom>
        </p:spPr>
        <p:txBody>
          <a:bodyPr wrap="square" lIns="0" tIns="0" rIns="0" bIns="0">
            <a:spAutoFit/>
          </a:bodyPr>
          <a:lstStyle/>
          <a:p>
            <a:pPr marL="0" marR="0" lvl="0" indent="0" algn="l" defTabSz="121789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chemeClr val="tx1">
                    <a:lumMod val="65000"/>
                    <a:lumOff val="35000"/>
                  </a:schemeClr>
                </a:solidFill>
                <a:effectLst/>
                <a:uLnTx/>
                <a:uFillTx/>
                <a:latin typeface="Microsoft YaHei" panose="020B0503020204020204" pitchFamily="34" charset="-122"/>
                <a:ea typeface="Microsoft YaHei" panose="020B0503020204020204" pitchFamily="34" charset="-122"/>
                <a:cs typeface="+mn-cs"/>
              </a:rPr>
              <a:t>基础服务</a:t>
            </a:r>
            <a:endParaRPr kumimoji="0" lang="en-US" altLang="zh-CN" sz="2000" b="1" i="0" u="none" strike="noStrike" kern="1200" cap="none" spc="0" normalizeH="0" baseline="0" noProof="0" dirty="0">
              <a:ln>
                <a:noFill/>
              </a:ln>
              <a:solidFill>
                <a:schemeClr val="tx1">
                  <a:lumMod val="65000"/>
                  <a:lumOff val="35000"/>
                </a:schemeClr>
              </a:solidFill>
              <a:effectLst/>
              <a:uLnTx/>
              <a:uFillTx/>
              <a:latin typeface="Microsoft YaHei" panose="020B0503020204020204" pitchFamily="34" charset="-122"/>
              <a:ea typeface="Microsoft YaHei" panose="020B0503020204020204" pitchFamily="34" charset="-122"/>
              <a:cs typeface="+mn-cs"/>
            </a:endParaRPr>
          </a:p>
        </p:txBody>
      </p:sp>
      <p:sp>
        <p:nvSpPr>
          <p:cNvPr id="37" name="矩形 36"/>
          <p:cNvSpPr/>
          <p:nvPr/>
        </p:nvSpPr>
        <p:spPr>
          <a:xfrm>
            <a:off x="3086835" y="5970667"/>
            <a:ext cx="1405318" cy="318924"/>
          </a:xfrm>
          <a:prstGeom prst="rect">
            <a:avLst/>
          </a:prstGeom>
          <a:solidFill>
            <a:srgbClr val="6ABF4A"/>
          </a:solidFill>
        </p:spPr>
        <p:txBody>
          <a:bodyPr wrap="square" lIns="72000" tIns="36000" rIns="72000" bIns="36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用户基础数据</a:t>
            </a:r>
            <a:endParaRPr kumimoji="0" lang="zh-CN" altLang="en-US" sz="16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38" name="矩形 37"/>
          <p:cNvSpPr/>
          <p:nvPr/>
        </p:nvSpPr>
        <p:spPr>
          <a:xfrm>
            <a:off x="4836206" y="5970667"/>
            <a:ext cx="1442635" cy="318924"/>
          </a:xfrm>
          <a:prstGeom prst="rect">
            <a:avLst/>
          </a:prstGeom>
          <a:solidFill>
            <a:srgbClr val="6ABF4A"/>
          </a:solidFill>
        </p:spPr>
        <p:txBody>
          <a:bodyPr wrap="square" lIns="72000" tIns="36000" rIns="72000" bIns="36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行为数据收集</a:t>
            </a:r>
            <a:endParaRPr kumimoji="0" lang="zh-CN" altLang="en-US" sz="16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39" name="矩形 38"/>
          <p:cNvSpPr/>
          <p:nvPr/>
        </p:nvSpPr>
        <p:spPr>
          <a:xfrm>
            <a:off x="6622894" y="5970667"/>
            <a:ext cx="1005403" cy="318924"/>
          </a:xfrm>
          <a:prstGeom prst="rect">
            <a:avLst/>
          </a:prstGeom>
          <a:solidFill>
            <a:srgbClr val="6ABF4A"/>
          </a:solidFill>
        </p:spPr>
        <p:txBody>
          <a:bodyPr wrap="square" lIns="72000" tIns="36000" rIns="72000" bIns="36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消息推送</a:t>
            </a:r>
            <a:endParaRPr kumimoji="0" lang="zh-CN" altLang="en-US" sz="16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40" name="矩形 39"/>
          <p:cNvSpPr/>
          <p:nvPr/>
        </p:nvSpPr>
        <p:spPr>
          <a:xfrm>
            <a:off x="7972350" y="5970667"/>
            <a:ext cx="1005403" cy="318924"/>
          </a:xfrm>
          <a:prstGeom prst="rect">
            <a:avLst/>
          </a:prstGeom>
          <a:solidFill>
            <a:srgbClr val="6ABF4A"/>
          </a:solidFill>
        </p:spPr>
        <p:txBody>
          <a:bodyPr wrap="square" lIns="72000" tIns="36000" rIns="72000" bIns="36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统计报表</a:t>
            </a:r>
            <a:endParaRPr kumimoji="0" lang="zh-CN" altLang="en-US" sz="1600" b="0" i="0" u="none" strike="noStrike" kern="1200" cap="none" spc="0" normalizeH="0" baseline="0" noProof="0" dirty="0">
              <a:ln>
                <a:noFill/>
              </a:ln>
              <a:solidFill>
                <a:prstClr val="white"/>
              </a:solidFill>
              <a:effectLst/>
              <a:uLnTx/>
              <a:uFillTx/>
              <a:latin typeface="Arial"/>
              <a:ea typeface="Microsoft YaHei"/>
              <a:cs typeface="+mn-cs"/>
            </a:endParaRPr>
          </a:p>
        </p:txBody>
      </p:sp>
      <p:sp>
        <p:nvSpPr>
          <p:cNvPr id="64" name="矩形 63"/>
          <p:cNvSpPr/>
          <p:nvPr/>
        </p:nvSpPr>
        <p:spPr>
          <a:xfrm>
            <a:off x="9321807" y="5970667"/>
            <a:ext cx="1005403" cy="318924"/>
          </a:xfrm>
          <a:prstGeom prst="rect">
            <a:avLst/>
          </a:prstGeom>
          <a:solidFill>
            <a:srgbClr val="6ABF4A"/>
          </a:solidFill>
        </p:spPr>
        <p:txBody>
          <a:bodyPr wrap="square" lIns="72000" tIns="36000" rIns="72000" bIns="36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prstClr val="white"/>
                </a:solidFill>
                <a:effectLst/>
                <a:uLnTx/>
                <a:uFillTx/>
                <a:latin typeface="Arial"/>
                <a:ea typeface="Microsoft YaHei"/>
                <a:cs typeface="+mn-cs"/>
              </a:rPr>
              <a:t>系统监控</a:t>
            </a:r>
          </a:p>
        </p:txBody>
      </p:sp>
      <p:sp>
        <p:nvSpPr>
          <p:cNvPr id="23" name="圆角矩形 22"/>
          <p:cNvSpPr/>
          <p:nvPr/>
        </p:nvSpPr>
        <p:spPr>
          <a:xfrm>
            <a:off x="1801382" y="2852622"/>
            <a:ext cx="2004290" cy="2697018"/>
          </a:xfrm>
          <a:prstGeom prst="roundRect">
            <a:avLst>
              <a:gd name="adj" fmla="val 9908"/>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Arial"/>
              <a:ea typeface="Microsoft YaHei"/>
            </a:endParaRPr>
          </a:p>
        </p:txBody>
      </p:sp>
      <p:sp>
        <p:nvSpPr>
          <p:cNvPr id="24" name="椭圆 23"/>
          <p:cNvSpPr/>
          <p:nvPr/>
        </p:nvSpPr>
        <p:spPr>
          <a:xfrm>
            <a:off x="2360182" y="3012718"/>
            <a:ext cx="886690" cy="812799"/>
          </a:xfrm>
          <a:prstGeom prst="ellipse">
            <a:avLst/>
          </a:prstGeom>
          <a:noFill/>
          <a:ln>
            <a:solidFill>
              <a:srgbClr val="6ABF4A"/>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defRPr/>
            </a:pPr>
            <a:r>
              <a:rPr lang="zh-CN" altLang="en-US" b="1" dirty="0" smtClean="0">
                <a:solidFill>
                  <a:schemeClr val="tx1">
                    <a:lumMod val="65000"/>
                    <a:lumOff val="35000"/>
                  </a:schemeClr>
                </a:solidFill>
                <a:latin typeface="Microsoft YaHei" panose="020B0503020204020204" pitchFamily="34" charset="-122"/>
                <a:ea typeface="Microsoft YaHei" panose="020B0503020204020204" pitchFamily="34" charset="-122"/>
              </a:rPr>
              <a:t>设备管控</a:t>
            </a:r>
            <a:endParaRPr lang="zh-CN" altLang="en-US" b="1" dirty="0">
              <a:solidFill>
                <a:schemeClr val="tx1">
                  <a:lumMod val="65000"/>
                  <a:lumOff val="35000"/>
                </a:schemeClr>
              </a:solidFill>
              <a:latin typeface="Microsoft YaHei" panose="020B0503020204020204" pitchFamily="34" charset="-122"/>
              <a:ea typeface="Microsoft YaHei" panose="020B0503020204020204" pitchFamily="34" charset="-122"/>
            </a:endParaRPr>
          </a:p>
        </p:txBody>
      </p:sp>
      <p:sp>
        <p:nvSpPr>
          <p:cNvPr id="41" name="圆角矩形 40"/>
          <p:cNvSpPr/>
          <p:nvPr/>
        </p:nvSpPr>
        <p:spPr>
          <a:xfrm>
            <a:off x="2083527" y="3965157"/>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外设限制</a:t>
            </a:r>
          </a:p>
        </p:txBody>
      </p:sp>
      <p:sp>
        <p:nvSpPr>
          <p:cNvPr id="42" name="圆角矩形 41"/>
          <p:cNvSpPr/>
          <p:nvPr/>
        </p:nvSpPr>
        <p:spPr>
          <a:xfrm>
            <a:off x="2083527" y="4317678"/>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上网限制</a:t>
            </a:r>
          </a:p>
        </p:txBody>
      </p:sp>
      <p:sp>
        <p:nvSpPr>
          <p:cNvPr id="43" name="圆角矩形 42"/>
          <p:cNvSpPr/>
          <p:nvPr/>
        </p:nvSpPr>
        <p:spPr>
          <a:xfrm>
            <a:off x="2083527" y="4670199"/>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设备安全</a:t>
            </a:r>
          </a:p>
        </p:txBody>
      </p:sp>
      <p:sp>
        <p:nvSpPr>
          <p:cNvPr id="44" name="圆角矩形 43"/>
          <p:cNvSpPr/>
          <p:nvPr/>
        </p:nvSpPr>
        <p:spPr>
          <a:xfrm>
            <a:off x="2083527" y="5022719"/>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策略管理</a:t>
            </a:r>
          </a:p>
        </p:txBody>
      </p:sp>
      <p:sp>
        <p:nvSpPr>
          <p:cNvPr id="26" name="椭圆 25"/>
          <p:cNvSpPr/>
          <p:nvPr/>
        </p:nvSpPr>
        <p:spPr>
          <a:xfrm>
            <a:off x="4553695" y="3012718"/>
            <a:ext cx="886690" cy="812799"/>
          </a:xfrm>
          <a:prstGeom prst="ellipse">
            <a:avLst/>
          </a:prstGeom>
          <a:noFill/>
          <a:ln>
            <a:solidFill>
              <a:srgbClr val="6ABF4A"/>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zh-CN" altLang="en-US" b="1" dirty="0">
                <a:solidFill>
                  <a:schemeClr val="tx1">
                    <a:lumMod val="65000"/>
                    <a:lumOff val="35000"/>
                  </a:schemeClr>
                </a:solidFill>
                <a:latin typeface="Microsoft YaHei" panose="020B0503020204020204" pitchFamily="34" charset="-122"/>
                <a:ea typeface="Microsoft YaHei" panose="020B0503020204020204" pitchFamily="34" charset="-122"/>
              </a:rPr>
              <a:t>应用管</a:t>
            </a:r>
            <a:r>
              <a:rPr lang="zh-CN" altLang="en-US" b="1" dirty="0" smtClean="0">
                <a:solidFill>
                  <a:schemeClr val="tx1">
                    <a:lumMod val="65000"/>
                    <a:lumOff val="35000"/>
                  </a:schemeClr>
                </a:solidFill>
                <a:latin typeface="Microsoft YaHei" panose="020B0503020204020204" pitchFamily="34" charset="-122"/>
                <a:ea typeface="Microsoft YaHei" panose="020B0503020204020204" pitchFamily="34" charset="-122"/>
              </a:rPr>
              <a:t>控</a:t>
            </a:r>
            <a:endParaRPr lang="zh-CN" altLang="en-US" b="1" dirty="0">
              <a:solidFill>
                <a:schemeClr val="tx1">
                  <a:lumMod val="65000"/>
                  <a:lumOff val="35000"/>
                </a:schemeClr>
              </a:solidFill>
              <a:latin typeface="Microsoft YaHei" panose="020B0503020204020204" pitchFamily="34" charset="-122"/>
              <a:ea typeface="Microsoft YaHei" panose="020B0503020204020204" pitchFamily="34" charset="-122"/>
            </a:endParaRPr>
          </a:p>
        </p:txBody>
      </p:sp>
      <p:sp>
        <p:nvSpPr>
          <p:cNvPr id="45" name="圆角矩形 44"/>
          <p:cNvSpPr/>
          <p:nvPr/>
        </p:nvSpPr>
        <p:spPr>
          <a:xfrm>
            <a:off x="4277040" y="3965157"/>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应用发布</a:t>
            </a:r>
          </a:p>
        </p:txBody>
      </p:sp>
      <p:sp>
        <p:nvSpPr>
          <p:cNvPr id="46" name="圆角矩形 45"/>
          <p:cNvSpPr/>
          <p:nvPr/>
        </p:nvSpPr>
        <p:spPr>
          <a:xfrm>
            <a:off x="4277040" y="4317678"/>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应用授权</a:t>
            </a:r>
          </a:p>
        </p:txBody>
      </p:sp>
      <p:sp>
        <p:nvSpPr>
          <p:cNvPr id="47" name="圆角矩形 46"/>
          <p:cNvSpPr/>
          <p:nvPr/>
        </p:nvSpPr>
        <p:spPr>
          <a:xfrm>
            <a:off x="4277040" y="4670199"/>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云端部署</a:t>
            </a:r>
          </a:p>
        </p:txBody>
      </p:sp>
      <p:sp>
        <p:nvSpPr>
          <p:cNvPr id="48" name="圆角矩形 47"/>
          <p:cNvSpPr/>
          <p:nvPr/>
        </p:nvSpPr>
        <p:spPr>
          <a:xfrm>
            <a:off x="4277040" y="5022719"/>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策略管理</a:t>
            </a:r>
          </a:p>
        </p:txBody>
      </p:sp>
      <p:sp>
        <p:nvSpPr>
          <p:cNvPr id="28" name="椭圆 27"/>
          <p:cNvSpPr/>
          <p:nvPr/>
        </p:nvSpPr>
        <p:spPr>
          <a:xfrm>
            <a:off x="6747208" y="3012718"/>
            <a:ext cx="886690" cy="812799"/>
          </a:xfrm>
          <a:prstGeom prst="ellipse">
            <a:avLst/>
          </a:prstGeom>
          <a:noFill/>
          <a:ln>
            <a:solidFill>
              <a:srgbClr val="6ABF4A"/>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zh-CN" altLang="en-US" b="1" dirty="0">
                <a:solidFill>
                  <a:schemeClr val="tx1">
                    <a:lumMod val="65000"/>
                    <a:lumOff val="35000"/>
                  </a:schemeClr>
                </a:solidFill>
                <a:latin typeface="Microsoft YaHei" panose="020B0503020204020204" pitchFamily="34" charset="-122"/>
                <a:ea typeface="Microsoft YaHei" panose="020B0503020204020204" pitchFamily="34" charset="-122"/>
              </a:rPr>
              <a:t>内容管控</a:t>
            </a:r>
          </a:p>
        </p:txBody>
      </p:sp>
      <p:sp>
        <p:nvSpPr>
          <p:cNvPr id="49" name="圆角矩形 48"/>
          <p:cNvSpPr/>
          <p:nvPr/>
        </p:nvSpPr>
        <p:spPr>
          <a:xfrm>
            <a:off x="6470553" y="3965157"/>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内容上传</a:t>
            </a:r>
          </a:p>
        </p:txBody>
      </p:sp>
      <p:sp>
        <p:nvSpPr>
          <p:cNvPr id="50" name="圆角矩形 49"/>
          <p:cNvSpPr/>
          <p:nvPr/>
        </p:nvSpPr>
        <p:spPr>
          <a:xfrm>
            <a:off x="6470553" y="4317678"/>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内容审核</a:t>
            </a:r>
          </a:p>
        </p:txBody>
      </p:sp>
      <p:sp>
        <p:nvSpPr>
          <p:cNvPr id="51" name="圆角矩形 50"/>
          <p:cNvSpPr/>
          <p:nvPr/>
        </p:nvSpPr>
        <p:spPr>
          <a:xfrm>
            <a:off x="6470553" y="4670199"/>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内容发布</a:t>
            </a:r>
          </a:p>
        </p:txBody>
      </p:sp>
      <p:sp>
        <p:nvSpPr>
          <p:cNvPr id="52" name="圆角矩形 51"/>
          <p:cNvSpPr/>
          <p:nvPr/>
        </p:nvSpPr>
        <p:spPr>
          <a:xfrm>
            <a:off x="6470553" y="5022719"/>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内容存储</a:t>
            </a:r>
          </a:p>
        </p:txBody>
      </p:sp>
      <p:sp>
        <p:nvSpPr>
          <p:cNvPr id="30" name="椭圆 29"/>
          <p:cNvSpPr/>
          <p:nvPr/>
        </p:nvSpPr>
        <p:spPr>
          <a:xfrm>
            <a:off x="8940721" y="3012718"/>
            <a:ext cx="886690" cy="812799"/>
          </a:xfrm>
          <a:prstGeom prst="ellipse">
            <a:avLst/>
          </a:prstGeom>
          <a:noFill/>
          <a:ln>
            <a:solidFill>
              <a:srgbClr val="6ABF4A"/>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r>
              <a:rPr lang="zh-CN" altLang="en-US" b="1" dirty="0">
                <a:solidFill>
                  <a:schemeClr val="tx1">
                    <a:lumMod val="65000"/>
                    <a:lumOff val="35000"/>
                  </a:schemeClr>
                </a:solidFill>
                <a:latin typeface="Microsoft YaHei" panose="020B0503020204020204" pitchFamily="34" charset="-122"/>
                <a:ea typeface="Microsoft YaHei" panose="020B0503020204020204" pitchFamily="34" charset="-122"/>
              </a:rPr>
              <a:t>数据分析</a:t>
            </a:r>
          </a:p>
        </p:txBody>
      </p:sp>
      <p:sp>
        <p:nvSpPr>
          <p:cNvPr id="53" name="圆角矩形 52"/>
          <p:cNvSpPr/>
          <p:nvPr/>
        </p:nvSpPr>
        <p:spPr>
          <a:xfrm>
            <a:off x="8664066" y="3965157"/>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设备违规使用</a:t>
            </a:r>
          </a:p>
        </p:txBody>
      </p:sp>
      <p:sp>
        <p:nvSpPr>
          <p:cNvPr id="54" name="圆角矩形 53"/>
          <p:cNvSpPr/>
          <p:nvPr/>
        </p:nvSpPr>
        <p:spPr>
          <a:xfrm>
            <a:off x="8664066" y="4317678"/>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应用违规使用</a:t>
            </a:r>
          </a:p>
        </p:txBody>
      </p:sp>
      <p:sp>
        <p:nvSpPr>
          <p:cNvPr id="55" name="圆角矩形 54"/>
          <p:cNvSpPr/>
          <p:nvPr/>
        </p:nvSpPr>
        <p:spPr>
          <a:xfrm>
            <a:off x="8664066" y="4670199"/>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课堂数据分析</a:t>
            </a:r>
          </a:p>
        </p:txBody>
      </p:sp>
      <p:sp>
        <p:nvSpPr>
          <p:cNvPr id="56" name="圆角矩形 55"/>
          <p:cNvSpPr/>
          <p:nvPr/>
        </p:nvSpPr>
        <p:spPr>
          <a:xfrm>
            <a:off x="8664066" y="5022719"/>
            <a:ext cx="1440000" cy="288000"/>
          </a:xfrm>
          <a:prstGeom prst="roundRect">
            <a:avLst>
              <a:gd name="adj" fmla="val 50000"/>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latin typeface="Arial"/>
                <a:ea typeface="Microsoft YaHei"/>
                <a:cs typeface="+mn-cs"/>
              </a:rPr>
              <a:t>学业数据分析</a:t>
            </a:r>
          </a:p>
        </p:txBody>
      </p:sp>
    </p:spTree>
    <p:extLst>
      <p:ext uri="{BB962C8B-B14F-4D97-AF65-F5344CB8AC3E}">
        <p14:creationId xmlns:p14="http://schemas.microsoft.com/office/powerpoint/2010/main" val="22518659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图示 9"/>
          <p:cNvGraphicFramePr/>
          <p:nvPr>
            <p:extLst>
              <p:ext uri="{D42A27DB-BD31-4B8C-83A1-F6EECF244321}">
                <p14:modId xmlns:p14="http://schemas.microsoft.com/office/powerpoint/2010/main" val="2481625180"/>
              </p:ext>
            </p:extLst>
          </p:nvPr>
        </p:nvGraphicFramePr>
        <p:xfrm>
          <a:off x="3339909" y="1078637"/>
          <a:ext cx="5507567" cy="3671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文本框 1">
            <a:extLst>
              <a:ext uri="{FF2B5EF4-FFF2-40B4-BE49-F238E27FC236}">
                <a16:creationId xmlns:a16="http://schemas.microsoft.com/office/drawing/2014/main" id="{D44DD984-0E6D-4541-AE3F-B1BBEE92D85B}"/>
              </a:ext>
            </a:extLst>
          </p:cNvPr>
          <p:cNvSpPr txBox="1"/>
          <p:nvPr/>
        </p:nvSpPr>
        <p:spPr>
          <a:xfrm>
            <a:off x="720000" y="144000"/>
            <a:ext cx="11178498" cy="307777"/>
          </a:xfrm>
          <a:prstGeom prst="rect">
            <a:avLst/>
          </a:prstGeom>
          <a:noFill/>
        </p:spPr>
        <p:txBody>
          <a:bodyPr wrap="square" lIns="0" tIns="0" rIns="0" bIns="0" rtlCol="0">
            <a:spAutoFit/>
          </a:bodyPr>
          <a:lstStyle/>
          <a:p>
            <a:r>
              <a:rPr lang="zh-CN" altLang="en-US" sz="2000" b="1" dirty="0" smtClean="0">
                <a:solidFill>
                  <a:srgbClr val="6F7170"/>
                </a:solidFill>
                <a:latin typeface="Arial"/>
                <a:ea typeface="Microsoft YaHei"/>
                <a:cs typeface="+mn-ea"/>
                <a:sym typeface="+mn-lt"/>
              </a:rPr>
              <a:t>联想智慧课堂解决方案</a:t>
            </a:r>
            <a:r>
              <a:rPr lang="zh-CN" altLang="en-US" sz="2000" b="1" dirty="0">
                <a:solidFill>
                  <a:srgbClr val="6F7170"/>
                </a:solidFill>
                <a:latin typeface="Arial"/>
                <a:ea typeface="Microsoft YaHei"/>
                <a:cs typeface="+mn-ea"/>
                <a:sym typeface="+mn-lt"/>
              </a:rPr>
              <a:t>特色 </a:t>
            </a:r>
            <a:r>
              <a:rPr lang="en-US" altLang="zh-CN" sz="2000" b="1" dirty="0" smtClean="0">
                <a:solidFill>
                  <a:srgbClr val="6F7170"/>
                </a:solidFill>
                <a:latin typeface="Arial"/>
                <a:ea typeface="Microsoft YaHei"/>
                <a:cs typeface="+mn-ea"/>
                <a:sym typeface="+mn-lt"/>
              </a:rPr>
              <a:t>–</a:t>
            </a:r>
            <a:r>
              <a:rPr lang="zh-CN" altLang="en-US" sz="2000" b="1" dirty="0" smtClean="0">
                <a:solidFill>
                  <a:srgbClr val="6F7170"/>
                </a:solidFill>
                <a:latin typeface="Arial"/>
                <a:ea typeface="Microsoft YaHei"/>
                <a:cs typeface="+mn-ea"/>
              </a:rPr>
              <a:t>备</a:t>
            </a:r>
            <a:r>
              <a:rPr lang="zh-CN" altLang="en-US" sz="2000" b="1" dirty="0">
                <a:solidFill>
                  <a:srgbClr val="6F7170"/>
                </a:solidFill>
                <a:latin typeface="Arial"/>
                <a:ea typeface="Microsoft YaHei"/>
                <a:cs typeface="+mn-ea"/>
              </a:rPr>
              <a:t>讲考阅习五大环节闭环体验</a:t>
            </a:r>
            <a:endParaRPr lang="zh-CN" altLang="en-US" sz="2000" b="1" dirty="0">
              <a:solidFill>
                <a:srgbClr val="6F7170"/>
              </a:solidFill>
              <a:latin typeface="Arial"/>
              <a:ea typeface="Microsoft YaHei"/>
              <a:cs typeface="+mn-ea"/>
              <a:sym typeface="+mn-lt"/>
            </a:endParaRPr>
          </a:p>
        </p:txBody>
      </p:sp>
      <p:sp>
        <p:nvSpPr>
          <p:cNvPr id="82" name="矩形 81"/>
          <p:cNvSpPr/>
          <p:nvPr/>
        </p:nvSpPr>
        <p:spPr>
          <a:xfrm>
            <a:off x="5636268" y="2487347"/>
            <a:ext cx="914848" cy="1068736"/>
          </a:xfrm>
          <a:prstGeom prst="rect">
            <a:avLst/>
          </a:prstGeom>
          <a:solidFill>
            <a:schemeClr val="bg1"/>
          </a:solidFill>
        </p:spPr>
        <p:txBody>
          <a:bodyPr wrap="none" lIns="72000" tIns="72000" rIns="72000" bIns="72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i="0" u="none" strike="noStrike" kern="1200" cap="none" spc="0" normalizeH="0" baseline="0" noProof="0" dirty="0" smtClean="0">
                <a:ln/>
                <a:solidFill>
                  <a:srgbClr val="3E8DDD"/>
                </a:solidFill>
                <a:uLnTx/>
                <a:uFillTx/>
                <a:latin typeface="+mj-ea"/>
                <a:ea typeface="+mj-ea"/>
                <a:cs typeface="+mn-cs"/>
              </a:rPr>
              <a:t>单元测</a:t>
            </a:r>
            <a:endParaRPr kumimoji="0" lang="en-US" altLang="zh-CN" sz="2000" i="0" u="none" strike="noStrike" kern="1200" cap="none" spc="0" normalizeH="0" baseline="0" noProof="0" dirty="0" smtClean="0">
              <a:ln/>
              <a:solidFill>
                <a:srgbClr val="3E8DDD"/>
              </a:solidFill>
              <a:uLnTx/>
              <a:uFillTx/>
              <a:latin typeface="+mj-ea"/>
              <a:ea typeface="+mj-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i="0" u="none" strike="noStrike" kern="1200" cap="none" spc="0" normalizeH="0" baseline="0" noProof="0" dirty="0" smtClean="0">
                <a:ln/>
                <a:solidFill>
                  <a:srgbClr val="3E8DDD"/>
                </a:solidFill>
                <a:uLnTx/>
                <a:uFillTx/>
                <a:latin typeface="+mj-ea"/>
                <a:ea typeface="+mj-ea"/>
                <a:cs typeface="+mn-cs"/>
              </a:rPr>
              <a:t>期中考</a:t>
            </a:r>
            <a:endParaRPr kumimoji="0" lang="en-US" altLang="zh-CN" sz="2000" i="0" u="none" strike="noStrike" kern="1200" cap="none" spc="0" normalizeH="0" baseline="0" noProof="0" dirty="0" smtClean="0">
              <a:ln/>
              <a:solidFill>
                <a:srgbClr val="3E8DDD"/>
              </a:solidFill>
              <a:uLnTx/>
              <a:uFillTx/>
              <a:latin typeface="+mj-ea"/>
              <a:ea typeface="+mj-ea"/>
              <a:cs typeface="+mn-cs"/>
            </a:endParaRPr>
          </a:p>
          <a:p>
            <a:pPr lvl="0" algn="ctr">
              <a:defRPr/>
            </a:pPr>
            <a:r>
              <a:rPr kumimoji="0" lang="zh-CN" altLang="en-US" sz="2000" i="0" u="none" strike="noStrike" kern="1200" cap="none" spc="0" normalizeH="0" baseline="0" noProof="0" dirty="0" smtClean="0">
                <a:ln/>
                <a:solidFill>
                  <a:srgbClr val="3E8DDD"/>
                </a:solidFill>
                <a:uLnTx/>
                <a:uFillTx/>
                <a:latin typeface="+mj-ea"/>
                <a:ea typeface="+mj-ea"/>
                <a:cs typeface="+mn-cs"/>
              </a:rPr>
              <a:t>期末考</a:t>
            </a:r>
            <a:endParaRPr kumimoji="0" lang="zh-CN" altLang="en-US" sz="2000" i="0" u="none" strike="noStrike" kern="1200" cap="none" spc="0" normalizeH="0" baseline="0" noProof="0" dirty="0">
              <a:ln/>
              <a:solidFill>
                <a:srgbClr val="3E8DDD"/>
              </a:solidFill>
              <a:uLnTx/>
              <a:uFillTx/>
              <a:latin typeface="+mj-ea"/>
              <a:ea typeface="+mj-ea"/>
              <a:cs typeface="+mn-cs"/>
            </a:endParaRPr>
          </a:p>
        </p:txBody>
      </p:sp>
      <p:grpSp>
        <p:nvGrpSpPr>
          <p:cNvPr id="11" name="组合 10"/>
          <p:cNvGrpSpPr/>
          <p:nvPr/>
        </p:nvGrpSpPr>
        <p:grpSpPr>
          <a:xfrm>
            <a:off x="409244" y="1078637"/>
            <a:ext cx="3312000" cy="1688900"/>
            <a:chOff x="409244" y="1197340"/>
            <a:chExt cx="3312000" cy="1688900"/>
          </a:xfrm>
        </p:grpSpPr>
        <p:sp>
          <p:nvSpPr>
            <p:cNvPr id="65" name="矩形 64"/>
            <p:cNvSpPr/>
            <p:nvPr/>
          </p:nvSpPr>
          <p:spPr>
            <a:xfrm>
              <a:off x="409244" y="1744801"/>
              <a:ext cx="3312000" cy="114143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08000" rtlCol="0" anchor="t">
              <a:spAutoFit/>
            </a:bodyPr>
            <a:lstStyle/>
            <a:p>
              <a:pPr lvl="0">
                <a:defRPr/>
              </a:pPr>
              <a:r>
                <a:rPr lang="zh-CN" altLang="en-US" b="1" dirty="0">
                  <a:solidFill>
                    <a:srgbClr val="000000"/>
                  </a:solidFill>
                  <a:latin typeface="微软雅黑" panose="020B0503020204020204" pitchFamily="34" charset="-122"/>
                  <a:ea typeface="微软雅黑" panose="020B0503020204020204" pitchFamily="34" charset="-122"/>
                  <a:cs typeface="Arial" pitchFamily="34" charset="0"/>
                </a:rPr>
                <a:t>文档扫描</a:t>
              </a:r>
              <a:r>
                <a:rPr lang="zh-CN" altLang="en-US" dirty="0">
                  <a:solidFill>
                    <a:srgbClr val="000000"/>
                  </a:solidFill>
                  <a:latin typeface="微软雅黑" panose="020B0503020204020204" pitchFamily="34" charset="-122"/>
                  <a:ea typeface="微软雅黑" panose="020B0503020204020204" pitchFamily="34" charset="-122"/>
                  <a:cs typeface="Arial" pitchFamily="34" charset="0"/>
                </a:rPr>
                <a:t>（文档增强）</a:t>
              </a:r>
              <a:endParaRPr lang="en-US" altLang="zh-CN" dirty="0">
                <a:solidFill>
                  <a:srgbClr val="000000"/>
                </a:solidFill>
                <a:latin typeface="微软雅黑" panose="020B0503020204020204" pitchFamily="34" charset="-122"/>
                <a:ea typeface="微软雅黑" panose="020B0503020204020204" pitchFamily="34" charset="-122"/>
                <a:cs typeface="Arial" pitchFamily="34" charset="0"/>
              </a:endParaRPr>
            </a:p>
            <a:p>
              <a:pPr marL="177800" lvl="0" indent="-17780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精品试题</a:t>
              </a:r>
              <a:r>
                <a:rPr lang="zh-CN" altLang="en-US" sz="1400" b="1" dirty="0">
                  <a:solidFill>
                    <a:srgbClr val="3E8DDD"/>
                  </a:solidFill>
                  <a:latin typeface="微软雅黑" panose="020B0503020204020204" pitchFamily="34" charset="-122"/>
                  <a:ea typeface="微软雅黑" panose="020B0503020204020204" pitchFamily="34" charset="-122"/>
                  <a:cs typeface="Arial" pitchFamily="34" charset="0"/>
                </a:rPr>
                <a:t>拍照组卷</a:t>
              </a:r>
              <a:endParaRPr lang="en-US" altLang="zh-CN" sz="1400" b="1" dirty="0">
                <a:solidFill>
                  <a:srgbClr val="3E8DDD"/>
                </a:solidFill>
                <a:latin typeface="微软雅黑" panose="020B0503020204020204" pitchFamily="34" charset="-122"/>
                <a:ea typeface="微软雅黑" panose="020B0503020204020204" pitchFamily="34" charset="-122"/>
                <a:cs typeface="Arial" pitchFamily="34" charset="0"/>
              </a:endParaRPr>
            </a:p>
            <a:p>
              <a:pPr marL="177800" lvl="0" indent="-17780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错题本里选择错题生成</a:t>
              </a:r>
              <a:r>
                <a:rPr lang="zh-CN" altLang="en-US" sz="1400" b="1" dirty="0">
                  <a:solidFill>
                    <a:srgbClr val="3E8DDD"/>
                  </a:solidFill>
                  <a:latin typeface="微软雅黑" panose="020B0503020204020204" pitchFamily="34" charset="-122"/>
                  <a:ea typeface="微软雅黑" panose="020B0503020204020204" pitchFamily="34" charset="-122"/>
                  <a:cs typeface="Arial" pitchFamily="34" charset="0"/>
                </a:rPr>
                <a:t>错题卷</a:t>
              </a:r>
              <a:r>
                <a:rPr lang="zh-CN" altLang="en-US" sz="1400" dirty="0" smtClean="0">
                  <a:solidFill>
                    <a:srgbClr val="000000"/>
                  </a:solidFill>
                  <a:latin typeface="微软雅黑" panose="020B0503020204020204" pitchFamily="34" charset="-122"/>
                  <a:ea typeface="微软雅黑" panose="020B0503020204020204" pitchFamily="34" charset="-122"/>
                  <a:cs typeface="Arial" pitchFamily="34" charset="0"/>
                </a:rPr>
                <a:t>打印</a:t>
              </a:r>
              <a:endParaRPr lang="en-US" altLang="zh-CN" sz="1400" dirty="0">
                <a:solidFill>
                  <a:srgbClr val="000000"/>
                </a:solidFill>
                <a:latin typeface="微软雅黑" panose="020B0503020204020204" pitchFamily="34" charset="-122"/>
                <a:ea typeface="微软雅黑" panose="020B0503020204020204" pitchFamily="34" charset="-122"/>
                <a:cs typeface="Arial" pitchFamily="34" charset="0"/>
              </a:endParaRPr>
            </a:p>
          </p:txBody>
        </p:sp>
        <p:grpSp>
          <p:nvGrpSpPr>
            <p:cNvPr id="4" name="组合 3"/>
            <p:cNvGrpSpPr/>
            <p:nvPr/>
          </p:nvGrpSpPr>
          <p:grpSpPr>
            <a:xfrm>
              <a:off x="409245" y="1197340"/>
              <a:ext cx="1002531" cy="498762"/>
              <a:chOff x="492369" y="1197340"/>
              <a:chExt cx="1002531" cy="498762"/>
            </a:xfrm>
          </p:grpSpPr>
          <p:sp>
            <p:nvSpPr>
              <p:cNvPr id="66" name="矩形 65"/>
              <p:cNvSpPr/>
              <p:nvPr/>
            </p:nvSpPr>
            <p:spPr>
              <a:xfrm>
                <a:off x="492369" y="1197340"/>
                <a:ext cx="498762" cy="4987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备</a:t>
                </a:r>
                <a:endParaRPr kumimoji="0" 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5" name="矩形 34"/>
              <p:cNvSpPr/>
              <p:nvPr/>
            </p:nvSpPr>
            <p:spPr>
              <a:xfrm>
                <a:off x="996138" y="1197340"/>
                <a:ext cx="498762" cy="4987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课</a:t>
                </a:r>
                <a:endParaRPr kumimoji="0" lang="en-US"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grpSp>
      </p:grpSp>
      <p:grpSp>
        <p:nvGrpSpPr>
          <p:cNvPr id="7" name="组合 6"/>
          <p:cNvGrpSpPr/>
          <p:nvPr/>
        </p:nvGrpSpPr>
        <p:grpSpPr>
          <a:xfrm>
            <a:off x="409244" y="3867105"/>
            <a:ext cx="3312000" cy="2661150"/>
            <a:chOff x="409244" y="3297556"/>
            <a:chExt cx="3312000" cy="2661150"/>
          </a:xfrm>
        </p:grpSpPr>
        <p:sp>
          <p:nvSpPr>
            <p:cNvPr id="74" name="矩形 73"/>
            <p:cNvSpPr/>
            <p:nvPr/>
          </p:nvSpPr>
          <p:spPr>
            <a:xfrm>
              <a:off x="409244" y="3847771"/>
              <a:ext cx="3312000" cy="211093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08000" rtlCol="0" anchor="t">
              <a:spAutoFit/>
            </a:bodyPr>
            <a:lstStyle/>
            <a:p>
              <a:pPr lvl="0">
                <a:defRPr/>
              </a:pPr>
              <a:r>
                <a:rPr lang="zh-CN" altLang="en-US" b="1" dirty="0">
                  <a:solidFill>
                    <a:srgbClr val="000000"/>
                  </a:solidFill>
                  <a:latin typeface="微软雅黑" panose="020B0503020204020204" pitchFamily="34" charset="-122"/>
                  <a:ea typeface="微软雅黑" panose="020B0503020204020204" pitchFamily="34" charset="-122"/>
                  <a:cs typeface="Arial" pitchFamily="34" charset="0"/>
                </a:rPr>
                <a:t>智能阅卷</a:t>
              </a:r>
              <a:r>
                <a:rPr lang="zh-CN" altLang="en-US" dirty="0">
                  <a:solidFill>
                    <a:srgbClr val="000000"/>
                  </a:solidFill>
                  <a:latin typeface="微软雅黑" panose="020B0503020204020204" pitchFamily="34" charset="-122"/>
                  <a:ea typeface="微软雅黑" panose="020B0503020204020204" pitchFamily="34" charset="-122"/>
                  <a:cs typeface="Arial" pitchFamily="34" charset="0"/>
                </a:rPr>
                <a:t>（有痕阅卷）</a:t>
              </a:r>
              <a:endParaRPr lang="en-US" altLang="zh-CN" dirty="0">
                <a:solidFill>
                  <a:srgbClr val="000000"/>
                </a:solidFill>
                <a:latin typeface="微软雅黑" panose="020B0503020204020204" pitchFamily="34" charset="-122"/>
                <a:ea typeface="微软雅黑" panose="020B0503020204020204" pitchFamily="34" charset="-122"/>
                <a:cs typeface="Arial" pitchFamily="34" charset="0"/>
              </a:endParaRPr>
            </a:p>
            <a:p>
              <a:pPr marL="177800" lvl="0" indent="-17780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无答题卡限制</a:t>
              </a:r>
              <a:endParaRPr lang="en-US" altLang="zh-CN" sz="1400" dirty="0">
                <a:solidFill>
                  <a:srgbClr val="000000"/>
                </a:solidFill>
                <a:latin typeface="微软雅黑" panose="020B0503020204020204" pitchFamily="34" charset="-122"/>
                <a:ea typeface="微软雅黑" panose="020B0503020204020204" pitchFamily="34" charset="-122"/>
                <a:cs typeface="Arial" pitchFamily="34" charset="0"/>
              </a:endParaRPr>
            </a:p>
            <a:p>
              <a:pPr marL="177800" lvl="0" indent="-17780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多维度</a:t>
              </a:r>
              <a:r>
                <a:rPr lang="zh-CN" altLang="en-US" sz="1400" b="1" dirty="0">
                  <a:solidFill>
                    <a:srgbClr val="3E8DDD"/>
                  </a:solidFill>
                  <a:latin typeface="微软雅黑" panose="020B0503020204020204" pitchFamily="34" charset="-122"/>
                  <a:ea typeface="微软雅黑" panose="020B0503020204020204" pitchFamily="34" charset="-122"/>
                  <a:cs typeface="Arial" pitchFamily="34" charset="0"/>
                </a:rPr>
                <a:t>成绩统计</a:t>
              </a:r>
              <a:endParaRPr lang="en-US" altLang="zh-CN" sz="1400" b="1" dirty="0">
                <a:solidFill>
                  <a:srgbClr val="3E8DDD"/>
                </a:solidFill>
                <a:latin typeface="微软雅黑" panose="020B0503020204020204" pitchFamily="34" charset="-122"/>
                <a:ea typeface="微软雅黑" panose="020B0503020204020204" pitchFamily="34" charset="-122"/>
                <a:cs typeface="Arial" pitchFamily="34" charset="0"/>
              </a:endParaRPr>
            </a:p>
            <a:p>
              <a:pPr marL="177800" lvl="0" indent="-17780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卷面错题统计</a:t>
              </a:r>
              <a:endParaRPr lang="en-US" altLang="zh-CN" sz="1400" dirty="0">
                <a:solidFill>
                  <a:srgbClr val="000000"/>
                </a:solidFill>
                <a:latin typeface="微软雅黑" panose="020B0503020204020204" pitchFamily="34" charset="-122"/>
                <a:ea typeface="微软雅黑" panose="020B0503020204020204" pitchFamily="34" charset="-122"/>
                <a:cs typeface="Arial" pitchFamily="34" charset="0"/>
              </a:endParaRPr>
            </a:p>
            <a:p>
              <a:pPr marL="177800" lvl="0" indent="-17780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自动生成</a:t>
              </a:r>
              <a:r>
                <a:rPr lang="zh-CN" altLang="en-US" sz="1400" b="1" dirty="0">
                  <a:solidFill>
                    <a:srgbClr val="3E8DDD"/>
                  </a:solidFill>
                  <a:latin typeface="微软雅黑" panose="020B0503020204020204" pitchFamily="34" charset="-122"/>
                  <a:ea typeface="微软雅黑" panose="020B0503020204020204" pitchFamily="34" charset="-122"/>
                  <a:cs typeface="Arial" pitchFamily="34" charset="0"/>
                </a:rPr>
                <a:t>错题本</a:t>
              </a:r>
              <a:endParaRPr lang="en-US" altLang="zh-CN" sz="1400" b="1" dirty="0">
                <a:solidFill>
                  <a:srgbClr val="3E8DDD"/>
                </a:solidFill>
                <a:latin typeface="微软雅黑" panose="020B0503020204020204" pitchFamily="34" charset="-122"/>
                <a:ea typeface="微软雅黑" panose="020B0503020204020204" pitchFamily="34" charset="-122"/>
                <a:cs typeface="Arial" pitchFamily="34" charset="0"/>
              </a:endParaRPr>
            </a:p>
            <a:p>
              <a:pPr marL="177800" lvl="0" indent="-17780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一键自动扫描识别试卷创建</a:t>
              </a:r>
              <a:r>
                <a:rPr lang="zh-CN" altLang="en-US" sz="1400" dirty="0" smtClean="0">
                  <a:solidFill>
                    <a:srgbClr val="000000"/>
                  </a:solidFill>
                  <a:latin typeface="微软雅黑" panose="020B0503020204020204" pitchFamily="34" charset="-122"/>
                  <a:ea typeface="微软雅黑" panose="020B0503020204020204" pitchFamily="34" charset="-122"/>
                  <a:cs typeface="Arial" pitchFamily="34" charset="0"/>
                </a:rPr>
                <a:t>考试</a:t>
              </a:r>
              <a:endParaRPr lang="en-US" altLang="zh-CN" sz="1400" dirty="0">
                <a:solidFill>
                  <a:srgbClr val="000000"/>
                </a:solidFill>
                <a:latin typeface="微软雅黑" panose="020B0503020204020204" pitchFamily="34" charset="-122"/>
                <a:ea typeface="微软雅黑" panose="020B0503020204020204" pitchFamily="34" charset="-122"/>
                <a:cs typeface="Arial" pitchFamily="34" charset="0"/>
              </a:endParaRPr>
            </a:p>
          </p:txBody>
        </p:sp>
        <p:sp>
          <p:nvSpPr>
            <p:cNvPr id="72" name="矩形 71"/>
            <p:cNvSpPr/>
            <p:nvPr/>
          </p:nvSpPr>
          <p:spPr>
            <a:xfrm>
              <a:off x="409245" y="3297556"/>
              <a:ext cx="498762" cy="4987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阅</a:t>
              </a:r>
              <a:endParaRPr kumimoji="0" 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6" name="矩形 35"/>
            <p:cNvSpPr/>
            <p:nvPr/>
          </p:nvSpPr>
          <p:spPr>
            <a:xfrm>
              <a:off x="913014" y="3297556"/>
              <a:ext cx="498762" cy="4987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卷</a:t>
              </a:r>
              <a:endParaRPr kumimoji="0" lang="en-US"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grpSp>
      <p:grpSp>
        <p:nvGrpSpPr>
          <p:cNvPr id="12" name="组合 11"/>
          <p:cNvGrpSpPr/>
          <p:nvPr/>
        </p:nvGrpSpPr>
        <p:grpSpPr>
          <a:xfrm>
            <a:off x="8392727" y="1078637"/>
            <a:ext cx="3320546" cy="1688900"/>
            <a:chOff x="8392727" y="1197340"/>
            <a:chExt cx="3320546" cy="1688900"/>
          </a:xfrm>
        </p:grpSpPr>
        <p:sp>
          <p:nvSpPr>
            <p:cNvPr id="67" name="矩形 66"/>
            <p:cNvSpPr/>
            <p:nvPr/>
          </p:nvSpPr>
          <p:spPr>
            <a:xfrm>
              <a:off x="10268569" y="1197340"/>
              <a:ext cx="498762" cy="4987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讲</a:t>
              </a:r>
              <a:endParaRPr kumimoji="0" 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6" name="矩形 75"/>
            <p:cNvSpPr/>
            <p:nvPr/>
          </p:nvSpPr>
          <p:spPr>
            <a:xfrm>
              <a:off x="8392727" y="1744801"/>
              <a:ext cx="3320546" cy="114143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08000" rtlCol="0" anchor="t">
              <a:spAutoFit/>
            </a:bodyPr>
            <a:lstStyle/>
            <a:p>
              <a:pPr lvl="0">
                <a:defRPr/>
              </a:pPr>
              <a:r>
                <a:rPr lang="zh-CN" altLang="en-US" b="1" dirty="0">
                  <a:solidFill>
                    <a:srgbClr val="000000"/>
                  </a:solidFill>
                  <a:latin typeface="微软雅黑" panose="020B0503020204020204" pitchFamily="34" charset="-122"/>
                  <a:ea typeface="微软雅黑" panose="020B0503020204020204" pitchFamily="34" charset="-122"/>
                  <a:cs typeface="Arial" pitchFamily="34" charset="0"/>
                </a:rPr>
                <a:t>错题组卷讲解</a:t>
              </a:r>
              <a:endParaRPr lang="en-US" altLang="zh-CN" b="1" dirty="0">
                <a:solidFill>
                  <a:srgbClr val="000000"/>
                </a:solidFill>
                <a:latin typeface="微软雅黑" panose="020B0503020204020204" pitchFamily="34" charset="-122"/>
                <a:ea typeface="微软雅黑" panose="020B0503020204020204" pitchFamily="34" charset="-122"/>
                <a:cs typeface="Arial" pitchFamily="34" charset="0"/>
              </a:endParaRPr>
            </a:p>
            <a:p>
              <a:pPr marL="285750" lvl="0" indent="-28575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客观题线上互动演练（智慧课堂）</a:t>
              </a:r>
              <a:endParaRPr lang="en-US" altLang="zh-CN" sz="1400" dirty="0">
                <a:solidFill>
                  <a:srgbClr val="000000"/>
                </a:solidFill>
                <a:latin typeface="微软雅黑" panose="020B0503020204020204" pitchFamily="34" charset="-122"/>
                <a:ea typeface="微软雅黑" panose="020B0503020204020204" pitchFamily="34" charset="-122"/>
                <a:cs typeface="Arial" pitchFamily="34" charset="0"/>
              </a:endParaRPr>
            </a:p>
            <a:p>
              <a:pPr marL="285750" lvl="0" indent="-28575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变式题下发推</a:t>
              </a:r>
              <a:r>
                <a:rPr lang="zh-CN" altLang="en-US" sz="1400" dirty="0" smtClean="0">
                  <a:solidFill>
                    <a:srgbClr val="000000"/>
                  </a:solidFill>
                  <a:latin typeface="微软雅黑" panose="020B0503020204020204" pitchFamily="34" charset="-122"/>
                  <a:ea typeface="微软雅黑" panose="020B0503020204020204" pitchFamily="34" charset="-122"/>
                  <a:cs typeface="Arial" pitchFamily="34" charset="0"/>
                </a:rPr>
                <a:t>送</a:t>
              </a:r>
              <a:endParaRPr lang="en-US" altLang="zh-CN" sz="1400" b="1" dirty="0">
                <a:solidFill>
                  <a:srgbClr val="4AC0E0"/>
                </a:solidFill>
                <a:latin typeface="微软雅黑" panose="020B0503020204020204" pitchFamily="34" charset="-122"/>
                <a:ea typeface="微软雅黑" panose="020B0503020204020204" pitchFamily="34" charset="-122"/>
                <a:cs typeface="Arial" pitchFamily="34" charset="0"/>
              </a:endParaRPr>
            </a:p>
          </p:txBody>
        </p:sp>
        <p:sp>
          <p:nvSpPr>
            <p:cNvPr id="37" name="矩形 36"/>
            <p:cNvSpPr/>
            <p:nvPr/>
          </p:nvSpPr>
          <p:spPr>
            <a:xfrm>
              <a:off x="10768727" y="1197340"/>
              <a:ext cx="932204" cy="4987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smtClean="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rPr>
                <a:t>评错题</a:t>
              </a:r>
              <a:endParaRPr kumimoji="0" lang="en-US" sz="1800" b="1" i="0" u="none" strike="noStrike" kern="1200" cap="none" spc="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mn-cs"/>
              </a:endParaRPr>
            </a:p>
          </p:txBody>
        </p:sp>
      </p:grpSp>
      <p:grpSp>
        <p:nvGrpSpPr>
          <p:cNvPr id="8" name="组合 7"/>
          <p:cNvGrpSpPr/>
          <p:nvPr/>
        </p:nvGrpSpPr>
        <p:grpSpPr>
          <a:xfrm>
            <a:off x="8392727" y="4522405"/>
            <a:ext cx="3320546" cy="2005850"/>
            <a:chOff x="8392727" y="3232997"/>
            <a:chExt cx="3320546" cy="2005850"/>
          </a:xfrm>
        </p:grpSpPr>
        <p:sp>
          <p:nvSpPr>
            <p:cNvPr id="78" name="矩形 77"/>
            <p:cNvSpPr/>
            <p:nvPr/>
          </p:nvSpPr>
          <p:spPr>
            <a:xfrm>
              <a:off x="8392727" y="3774243"/>
              <a:ext cx="3312000" cy="14646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08000" bIns="108000" rtlCol="0" anchor="t">
              <a:spAutoFit/>
            </a:bodyPr>
            <a:lstStyle/>
            <a:p>
              <a:pPr lvl="0">
                <a:defRPr/>
              </a:pPr>
              <a:r>
                <a:rPr lang="zh-CN" altLang="en-US" b="1" dirty="0">
                  <a:solidFill>
                    <a:srgbClr val="000000"/>
                  </a:solidFill>
                  <a:latin typeface="微软雅黑" panose="020B0503020204020204" pitchFamily="34" charset="-122"/>
                  <a:ea typeface="微软雅黑" panose="020B0503020204020204" pitchFamily="34" charset="-122"/>
                  <a:cs typeface="Arial" pitchFamily="34" charset="0"/>
                </a:rPr>
                <a:t>文档扫描</a:t>
              </a:r>
              <a:r>
                <a:rPr lang="zh-CN" altLang="en-US" dirty="0">
                  <a:solidFill>
                    <a:srgbClr val="000000"/>
                  </a:solidFill>
                  <a:latin typeface="微软雅黑" panose="020B0503020204020204" pitchFamily="34" charset="-122"/>
                  <a:ea typeface="微软雅黑" panose="020B0503020204020204" pitchFamily="34" charset="-122"/>
                  <a:cs typeface="Arial" pitchFamily="34" charset="0"/>
                </a:rPr>
                <a:t>（电子作业）</a:t>
              </a:r>
              <a:endParaRPr lang="en-US" altLang="zh-CN" dirty="0">
                <a:solidFill>
                  <a:srgbClr val="000000"/>
                </a:solidFill>
                <a:latin typeface="微软雅黑" panose="020B0503020204020204" pitchFamily="34" charset="-122"/>
                <a:ea typeface="微软雅黑" panose="020B0503020204020204" pitchFamily="34" charset="-122"/>
                <a:cs typeface="Arial" pitchFamily="34" charset="0"/>
              </a:endParaRPr>
            </a:p>
            <a:p>
              <a:pPr marL="285750" lvl="0" indent="-28575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学生端拍照扫描纸质作业上交</a:t>
              </a:r>
              <a:endParaRPr lang="en-US" altLang="zh-CN" sz="1400" dirty="0">
                <a:solidFill>
                  <a:srgbClr val="000000"/>
                </a:solidFill>
                <a:latin typeface="微软雅黑" panose="020B0503020204020204" pitchFamily="34" charset="-122"/>
                <a:ea typeface="微软雅黑" panose="020B0503020204020204" pitchFamily="34" charset="-122"/>
                <a:cs typeface="Arial" pitchFamily="34" charset="0"/>
              </a:endParaRPr>
            </a:p>
            <a:p>
              <a:pPr marL="285750" lvl="0" indent="-28575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教师端通过手写笔或触控实现</a:t>
              </a:r>
              <a:r>
                <a:rPr lang="zh-CN" altLang="en-US" sz="1400" b="1" dirty="0">
                  <a:solidFill>
                    <a:srgbClr val="3E8DDD"/>
                  </a:solidFill>
                  <a:latin typeface="微软雅黑" panose="020B0503020204020204" pitchFamily="34" charset="-122"/>
                  <a:ea typeface="微软雅黑" panose="020B0503020204020204" pitchFamily="34" charset="-122"/>
                  <a:cs typeface="Arial" pitchFamily="34" charset="0"/>
                </a:rPr>
                <a:t>作业留痕</a:t>
              </a:r>
              <a:r>
                <a:rPr lang="zh-CN" altLang="en-US" sz="1400" b="1" dirty="0" smtClean="0">
                  <a:solidFill>
                    <a:srgbClr val="3E8DDD"/>
                  </a:solidFill>
                  <a:latin typeface="微软雅黑" panose="020B0503020204020204" pitchFamily="34" charset="-122"/>
                  <a:ea typeface="微软雅黑" panose="020B0503020204020204" pitchFamily="34" charset="-122"/>
                  <a:cs typeface="Arial" pitchFamily="34" charset="0"/>
                </a:rPr>
                <a:t>批阅</a:t>
              </a:r>
              <a:endParaRPr lang="en-US" altLang="zh-CN" sz="1400" b="1" dirty="0">
                <a:solidFill>
                  <a:srgbClr val="3E8DDD"/>
                </a:solidFill>
                <a:latin typeface="微软雅黑" panose="020B0503020204020204" pitchFamily="34" charset="-122"/>
                <a:ea typeface="微软雅黑" panose="020B0503020204020204" pitchFamily="34" charset="-122"/>
                <a:cs typeface="Arial" pitchFamily="34" charset="0"/>
              </a:endParaRPr>
            </a:p>
          </p:txBody>
        </p:sp>
        <p:grpSp>
          <p:nvGrpSpPr>
            <p:cNvPr id="3" name="组合 2"/>
            <p:cNvGrpSpPr/>
            <p:nvPr/>
          </p:nvGrpSpPr>
          <p:grpSpPr>
            <a:xfrm>
              <a:off x="10052787" y="3232997"/>
              <a:ext cx="1660486" cy="498762"/>
              <a:chOff x="9647765" y="3232997"/>
              <a:chExt cx="1660486" cy="498762"/>
            </a:xfrm>
          </p:grpSpPr>
          <p:sp>
            <p:nvSpPr>
              <p:cNvPr id="68" name="矩形 67"/>
              <p:cNvSpPr/>
              <p:nvPr/>
            </p:nvSpPr>
            <p:spPr>
              <a:xfrm>
                <a:off x="10809489" y="3232997"/>
                <a:ext cx="498762" cy="4987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习</a:t>
                </a:r>
                <a:endParaRPr kumimoji="0" 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8" name="矩形 37"/>
              <p:cNvSpPr/>
              <p:nvPr/>
            </p:nvSpPr>
            <p:spPr>
              <a:xfrm>
                <a:off x="9647765" y="3232997"/>
                <a:ext cx="1157664" cy="4987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defRPr/>
                </a:pPr>
                <a:r>
                  <a:rPr lang="zh-CN" altLang="en-US" b="1" dirty="0">
                    <a:solidFill>
                      <a:srgbClr val="000000"/>
                    </a:solidFill>
                    <a:latin typeface="微软雅黑" panose="020B0503020204020204" pitchFamily="34" charset="-122"/>
                    <a:ea typeface="微软雅黑" panose="020B0503020204020204" pitchFamily="34" charset="-122"/>
                    <a:cs typeface="Arial" pitchFamily="34" charset="0"/>
                  </a:rPr>
                  <a:t>变式题练</a:t>
                </a:r>
                <a:endParaRPr lang="en-US" altLang="zh-CN" dirty="0">
                  <a:solidFill>
                    <a:srgbClr val="000000"/>
                  </a:solidFill>
                  <a:latin typeface="微软雅黑" panose="020B0503020204020204" pitchFamily="34" charset="-122"/>
                  <a:ea typeface="微软雅黑" panose="020B0503020204020204" pitchFamily="34" charset="-122"/>
                  <a:cs typeface="Arial" pitchFamily="34" charset="0"/>
                </a:endParaRPr>
              </a:p>
            </p:txBody>
          </p:sp>
        </p:grpSp>
      </p:grpSp>
      <p:grpSp>
        <p:nvGrpSpPr>
          <p:cNvPr id="9" name="组合 8"/>
          <p:cNvGrpSpPr/>
          <p:nvPr/>
        </p:nvGrpSpPr>
        <p:grpSpPr>
          <a:xfrm>
            <a:off x="4371714" y="4933514"/>
            <a:ext cx="3455576" cy="1594741"/>
            <a:chOff x="4193918" y="4915842"/>
            <a:chExt cx="3455576" cy="1594741"/>
          </a:xfrm>
        </p:grpSpPr>
        <p:sp>
          <p:nvSpPr>
            <p:cNvPr id="80" name="矩形 79"/>
            <p:cNvSpPr/>
            <p:nvPr/>
          </p:nvSpPr>
          <p:spPr>
            <a:xfrm>
              <a:off x="4200779" y="5441847"/>
              <a:ext cx="3448715" cy="10687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08000" bIns="72000" rtlCol="0" anchor="t">
              <a:spAutoFit/>
            </a:bodyPr>
            <a:lstStyle/>
            <a:p>
              <a:pPr lvl="0">
                <a:defRPr/>
              </a:pPr>
              <a:r>
                <a:rPr lang="zh-CN" altLang="en-US" b="1" dirty="0">
                  <a:solidFill>
                    <a:srgbClr val="000000"/>
                  </a:solidFill>
                  <a:latin typeface="微软雅黑" panose="020B0503020204020204" pitchFamily="34" charset="-122"/>
                  <a:ea typeface="微软雅黑" panose="020B0503020204020204" pitchFamily="34" charset="-122"/>
                  <a:cs typeface="Arial" pitchFamily="34" charset="0"/>
                </a:rPr>
                <a:t>错题本</a:t>
              </a:r>
              <a:r>
                <a:rPr lang="zh-CN" altLang="en-US" dirty="0">
                  <a:solidFill>
                    <a:srgbClr val="000000"/>
                  </a:solidFill>
                  <a:latin typeface="微软雅黑" panose="020B0503020204020204" pitchFamily="34" charset="-122"/>
                  <a:ea typeface="微软雅黑" panose="020B0503020204020204" pitchFamily="34" charset="-122"/>
                  <a:cs typeface="Arial" pitchFamily="34" charset="0"/>
                </a:rPr>
                <a:t>（知识点题库）</a:t>
              </a:r>
              <a:endParaRPr lang="en-US" altLang="zh-CN" dirty="0">
                <a:solidFill>
                  <a:srgbClr val="000000"/>
                </a:solidFill>
                <a:latin typeface="微软雅黑" panose="020B0503020204020204" pitchFamily="34" charset="-122"/>
                <a:ea typeface="微软雅黑" panose="020B0503020204020204" pitchFamily="34" charset="-122"/>
                <a:cs typeface="Arial" pitchFamily="34" charset="0"/>
              </a:endParaRPr>
            </a:p>
            <a:p>
              <a:pPr marL="285750" lvl="0" indent="-285750">
                <a:lnSpc>
                  <a:spcPct val="150000"/>
                </a:lnSpc>
                <a:buFont typeface="Arial" panose="020B0604020202020204" pitchFamily="34" charset="0"/>
                <a:buChar char="•"/>
                <a:defRPr/>
              </a:pPr>
              <a:r>
                <a:rPr lang="zh-CN" altLang="en-US" sz="1400" dirty="0">
                  <a:solidFill>
                    <a:srgbClr val="000000"/>
                  </a:solidFill>
                  <a:latin typeface="微软雅黑" panose="020B0503020204020204" pitchFamily="34" charset="-122"/>
                  <a:ea typeface="微软雅黑" panose="020B0503020204020204" pitchFamily="34" charset="-122"/>
                  <a:cs typeface="Arial" pitchFamily="34" charset="0"/>
                </a:rPr>
                <a:t>历史错题复习</a:t>
              </a:r>
              <a:endParaRPr lang="en-US" altLang="zh-CN" sz="1400" dirty="0">
                <a:solidFill>
                  <a:srgbClr val="000000"/>
                </a:solidFill>
                <a:latin typeface="微软雅黑" panose="020B0503020204020204" pitchFamily="34" charset="-122"/>
                <a:ea typeface="微软雅黑" panose="020B0503020204020204" pitchFamily="34" charset="-122"/>
                <a:cs typeface="Arial" pitchFamily="34" charset="0"/>
              </a:endParaRPr>
            </a:p>
            <a:p>
              <a:pPr marL="285750" lvl="0" indent="-285750">
                <a:lnSpc>
                  <a:spcPct val="150000"/>
                </a:lnSpc>
                <a:buFont typeface="Arial" panose="020B0604020202020204" pitchFamily="34" charset="0"/>
                <a:buChar char="•"/>
                <a:defRPr/>
              </a:pPr>
              <a:r>
                <a:rPr lang="zh-CN" altLang="en-US" sz="1400" b="1" dirty="0">
                  <a:solidFill>
                    <a:srgbClr val="3E8DDD"/>
                  </a:solidFill>
                  <a:latin typeface="微软雅黑" panose="020B0503020204020204" pitchFamily="34" charset="-122"/>
                  <a:ea typeface="微软雅黑" panose="020B0503020204020204" pitchFamily="34" charset="-122"/>
                  <a:cs typeface="Arial" pitchFamily="34" charset="0"/>
                </a:rPr>
                <a:t>变式题自组</a:t>
              </a:r>
              <a:r>
                <a:rPr lang="zh-CN" altLang="en-US" sz="1400" b="1" dirty="0" smtClean="0">
                  <a:solidFill>
                    <a:srgbClr val="3E8DDD"/>
                  </a:solidFill>
                  <a:latin typeface="微软雅黑" panose="020B0503020204020204" pitchFamily="34" charset="-122"/>
                  <a:ea typeface="微软雅黑" panose="020B0503020204020204" pitchFamily="34" charset="-122"/>
                  <a:cs typeface="Arial" pitchFamily="34" charset="0"/>
                </a:rPr>
                <a:t>卷</a:t>
              </a:r>
              <a:endParaRPr lang="en-US" altLang="zh-CN" sz="1400" b="1" dirty="0">
                <a:solidFill>
                  <a:srgbClr val="3E8DDD"/>
                </a:solidFill>
                <a:latin typeface="微软雅黑" panose="020B0503020204020204" pitchFamily="34" charset="-122"/>
                <a:ea typeface="微软雅黑" panose="020B0503020204020204" pitchFamily="34" charset="-122"/>
                <a:cs typeface="Arial" pitchFamily="34" charset="0"/>
              </a:endParaRPr>
            </a:p>
          </p:txBody>
        </p:sp>
        <p:grpSp>
          <p:nvGrpSpPr>
            <p:cNvPr id="6" name="组合 5"/>
            <p:cNvGrpSpPr/>
            <p:nvPr/>
          </p:nvGrpSpPr>
          <p:grpSpPr>
            <a:xfrm>
              <a:off x="4193918" y="4915842"/>
              <a:ext cx="1410668" cy="499848"/>
              <a:chOff x="4253185" y="5004747"/>
              <a:chExt cx="1410668" cy="499848"/>
            </a:xfrm>
          </p:grpSpPr>
          <p:sp>
            <p:nvSpPr>
              <p:cNvPr id="69" name="矩形 68"/>
              <p:cNvSpPr/>
              <p:nvPr/>
            </p:nvSpPr>
            <p:spPr>
              <a:xfrm>
                <a:off x="4253185" y="5004747"/>
                <a:ext cx="498762" cy="4987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考</a:t>
                </a:r>
                <a:endParaRPr kumimoji="0" 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2" name="矩形 41"/>
              <p:cNvSpPr/>
              <p:nvPr/>
            </p:nvSpPr>
            <p:spPr>
              <a:xfrm>
                <a:off x="4756180" y="5005833"/>
                <a:ext cx="907673" cy="4987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zh-CN" altLang="en-US" b="1" dirty="0">
                    <a:solidFill>
                      <a:srgbClr val="000000"/>
                    </a:solidFill>
                    <a:latin typeface="微软雅黑" panose="020B0503020204020204" pitchFamily="34" charset="-122"/>
                    <a:ea typeface="微软雅黑" panose="020B0503020204020204" pitchFamily="34" charset="-122"/>
                    <a:cs typeface="Arial" pitchFamily="34" charset="0"/>
                  </a:rPr>
                  <a:t>前复习</a:t>
                </a:r>
                <a:endParaRPr lang="en-US" altLang="zh-CN" dirty="0">
                  <a:solidFill>
                    <a:srgbClr val="000000"/>
                  </a:solidFill>
                  <a:latin typeface="微软雅黑" panose="020B0503020204020204" pitchFamily="34" charset="-122"/>
                  <a:ea typeface="微软雅黑" panose="020B0503020204020204" pitchFamily="34" charset="-122"/>
                  <a:cs typeface="Arial" pitchFamily="34" charset="0"/>
                </a:endParaRPr>
              </a:p>
            </p:txBody>
          </p:sp>
        </p:grpSp>
      </p:grpSp>
    </p:spTree>
    <p:extLst>
      <p:ext uri="{BB962C8B-B14F-4D97-AF65-F5344CB8AC3E}">
        <p14:creationId xmlns:p14="http://schemas.microsoft.com/office/powerpoint/2010/main" val="33093545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3109855" y="4665268"/>
            <a:ext cx="2832528" cy="1263277"/>
          </a:xfrm>
          <a:prstGeom prst="rect">
            <a:avLst/>
          </a:prstGeom>
        </p:spPr>
      </p:pic>
      <p:cxnSp>
        <p:nvCxnSpPr>
          <p:cNvPr id="3" name="直接连接符 2">
            <a:extLst>
              <a:ext uri="{FF2B5EF4-FFF2-40B4-BE49-F238E27FC236}">
                <a16:creationId xmlns:a16="http://schemas.microsoft.com/office/drawing/2014/main" id="{72971338-A2FE-4D49-AAB9-79825FB82C52}"/>
              </a:ext>
            </a:extLst>
          </p:cNvPr>
          <p:cNvCxnSpPr/>
          <p:nvPr/>
        </p:nvCxnSpPr>
        <p:spPr>
          <a:xfrm>
            <a:off x="644235" y="3724102"/>
            <a:ext cx="10800000" cy="0"/>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cxnSp>
        <p:nvCxnSpPr>
          <p:cNvPr id="4" name="直接连接符 3">
            <a:extLst>
              <a:ext uri="{FF2B5EF4-FFF2-40B4-BE49-F238E27FC236}">
                <a16:creationId xmlns:a16="http://schemas.microsoft.com/office/drawing/2014/main" id="{6948A83E-E2A6-4F91-A889-05290EFF14E2}"/>
              </a:ext>
            </a:extLst>
          </p:cNvPr>
          <p:cNvCxnSpPr>
            <a:cxnSpLocks/>
          </p:cNvCxnSpPr>
          <p:nvPr/>
        </p:nvCxnSpPr>
        <p:spPr>
          <a:xfrm flipV="1">
            <a:off x="6096000" y="869141"/>
            <a:ext cx="0" cy="5568047"/>
          </a:xfrm>
          <a:prstGeom prst="line">
            <a:avLst/>
          </a:prstGeom>
          <a:ln>
            <a:solidFill>
              <a:schemeClr val="bg2"/>
            </a:solidFill>
            <a:prstDash val="dash"/>
          </a:ln>
        </p:spPr>
        <p:style>
          <a:lnRef idx="1">
            <a:schemeClr val="accent1"/>
          </a:lnRef>
          <a:fillRef idx="0">
            <a:schemeClr val="accent1"/>
          </a:fillRef>
          <a:effectRef idx="0">
            <a:schemeClr val="accent1"/>
          </a:effectRef>
          <a:fontRef idx="minor">
            <a:schemeClr val="tx1"/>
          </a:fontRef>
        </p:style>
      </p:cxnSp>
      <p:sp>
        <p:nvSpPr>
          <p:cNvPr id="8" name="矩形 7">
            <a:extLst>
              <a:ext uri="{FF2B5EF4-FFF2-40B4-BE49-F238E27FC236}">
                <a16:creationId xmlns:a16="http://schemas.microsoft.com/office/drawing/2014/main" id="{3B03FB6A-31D1-4038-9B6F-2BCFCDA7E930}"/>
              </a:ext>
            </a:extLst>
          </p:cNvPr>
          <p:cNvSpPr/>
          <p:nvPr/>
        </p:nvSpPr>
        <p:spPr>
          <a:xfrm>
            <a:off x="6786518" y="3966989"/>
            <a:ext cx="2877711" cy="307777"/>
          </a:xfrm>
          <a:prstGeom prst="rect">
            <a:avLst/>
          </a:prstGeom>
        </p:spPr>
        <p:txBody>
          <a:bodyPr wrap="none">
            <a:spAutoFit/>
          </a:bodyPr>
          <a:lstStyle/>
          <a:p>
            <a:r>
              <a:rPr lang="zh-CN" altLang="en-US" sz="1400" dirty="0"/>
              <a:t>丰富的项目支持经历以及荣誉成果</a:t>
            </a:r>
          </a:p>
        </p:txBody>
      </p:sp>
      <p:sp>
        <p:nvSpPr>
          <p:cNvPr id="9" name="矩形 8">
            <a:extLst>
              <a:ext uri="{FF2B5EF4-FFF2-40B4-BE49-F238E27FC236}">
                <a16:creationId xmlns:a16="http://schemas.microsoft.com/office/drawing/2014/main" id="{E2FFEA39-1F3B-45AD-B9BF-7770687ECB18}"/>
              </a:ext>
            </a:extLst>
          </p:cNvPr>
          <p:cNvSpPr/>
          <p:nvPr/>
        </p:nvSpPr>
        <p:spPr>
          <a:xfrm>
            <a:off x="792184" y="3966989"/>
            <a:ext cx="4864624" cy="523220"/>
          </a:xfrm>
          <a:prstGeom prst="rect">
            <a:avLst/>
          </a:prstGeom>
        </p:spPr>
        <p:txBody>
          <a:bodyPr wrap="square">
            <a:spAutoFit/>
          </a:bodyPr>
          <a:lstStyle/>
          <a:p>
            <a:r>
              <a:rPr lang="zh-CN" altLang="en-US" sz="1400" dirty="0"/>
              <a:t>完善的体验评估标准、设计规范的建立保证产品的体验和设计品质</a:t>
            </a:r>
          </a:p>
        </p:txBody>
      </p:sp>
      <p:pic>
        <p:nvPicPr>
          <p:cNvPr id="10" name="图片 9">
            <a:extLst>
              <a:ext uri="{FF2B5EF4-FFF2-40B4-BE49-F238E27FC236}">
                <a16:creationId xmlns:a16="http://schemas.microsoft.com/office/drawing/2014/main" id="{3A233183-02E9-4441-89BA-2040EC1C9637}"/>
              </a:ext>
            </a:extLst>
          </p:cNvPr>
          <p:cNvPicPr>
            <a:picLocks noChangeAspect="1"/>
          </p:cNvPicPr>
          <p:nvPr/>
        </p:nvPicPr>
        <p:blipFill>
          <a:blip r:embed="rId4">
            <a:duotone>
              <a:schemeClr val="accent6">
                <a:shade val="45000"/>
                <a:satMod val="135000"/>
              </a:schemeClr>
              <a:prstClr val="white"/>
            </a:duotone>
          </a:blip>
          <a:stretch>
            <a:fillRect/>
          </a:stretch>
        </p:blipFill>
        <p:spPr>
          <a:xfrm>
            <a:off x="6883273" y="1727787"/>
            <a:ext cx="3267551" cy="1451911"/>
          </a:xfrm>
          <a:prstGeom prst="rect">
            <a:avLst/>
          </a:prstGeom>
        </p:spPr>
      </p:pic>
      <p:grpSp>
        <p:nvGrpSpPr>
          <p:cNvPr id="5" name="组合 4"/>
          <p:cNvGrpSpPr/>
          <p:nvPr/>
        </p:nvGrpSpPr>
        <p:grpSpPr>
          <a:xfrm>
            <a:off x="6883273" y="4598602"/>
            <a:ext cx="3691397" cy="1838884"/>
            <a:chOff x="6784087" y="4598602"/>
            <a:chExt cx="3691397" cy="1838884"/>
          </a:xfrm>
        </p:grpSpPr>
        <p:pic>
          <p:nvPicPr>
            <p:cNvPr id="20" name="Picture 2" descr="Image result for design awards">
              <a:extLst>
                <a:ext uri="{FF2B5EF4-FFF2-40B4-BE49-F238E27FC236}">
                  <a16:creationId xmlns:a16="http://schemas.microsoft.com/office/drawing/2014/main" id="{3F899B6B-46E9-4C97-9A67-6BEB9305DF01}"/>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403" b="6432"/>
            <a:stretch/>
          </p:blipFill>
          <p:spPr bwMode="auto">
            <a:xfrm>
              <a:off x="8698525" y="5465188"/>
              <a:ext cx="1775769" cy="972000"/>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pic>
          <p:nvPicPr>
            <p:cNvPr id="21" name="Picture 4" descr="Image result for IF design awards">
              <a:extLst>
                <a:ext uri="{FF2B5EF4-FFF2-40B4-BE49-F238E27FC236}">
                  <a16:creationId xmlns:a16="http://schemas.microsoft.com/office/drawing/2014/main" id="{EDC31917-C228-4574-B149-C5D9EDCA132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9719" t="8949" r="13997" b="12715"/>
            <a:stretch/>
          </p:blipFill>
          <p:spPr bwMode="auto">
            <a:xfrm>
              <a:off x="6784087" y="5465486"/>
              <a:ext cx="1856297" cy="9720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2" name="图片 21">
              <a:extLst>
                <a:ext uri="{FF2B5EF4-FFF2-40B4-BE49-F238E27FC236}">
                  <a16:creationId xmlns:a16="http://schemas.microsoft.com/office/drawing/2014/main" id="{738F06DD-D003-4B3F-9F73-E3B845BF91D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r="7763"/>
            <a:stretch/>
          </p:blipFill>
          <p:spPr>
            <a:xfrm>
              <a:off x="8900787" y="4598602"/>
              <a:ext cx="1574697" cy="864000"/>
            </a:xfrm>
            <a:prstGeom prst="rect">
              <a:avLst/>
            </a:prstGeom>
            <a:ln>
              <a:noFill/>
            </a:ln>
          </p:spPr>
        </p:pic>
        <p:pic>
          <p:nvPicPr>
            <p:cNvPr id="23" name="图片 22">
              <a:extLst>
                <a:ext uri="{FF2B5EF4-FFF2-40B4-BE49-F238E27FC236}">
                  <a16:creationId xmlns:a16="http://schemas.microsoft.com/office/drawing/2014/main" id="{10784579-EFF2-49B6-82B3-C82B7199FC4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7418" b="25335"/>
            <a:stretch/>
          </p:blipFill>
          <p:spPr>
            <a:xfrm>
              <a:off x="6784089" y="4598609"/>
              <a:ext cx="2114943" cy="864000"/>
            </a:xfrm>
            <a:prstGeom prst="rect">
              <a:avLst/>
            </a:prstGeom>
            <a:ln>
              <a:noFill/>
            </a:ln>
          </p:spPr>
        </p:pic>
      </p:grpSp>
      <p:grpSp>
        <p:nvGrpSpPr>
          <p:cNvPr id="25" name="组合 24">
            <a:extLst>
              <a:ext uri="{FF2B5EF4-FFF2-40B4-BE49-F238E27FC236}">
                <a16:creationId xmlns:a16="http://schemas.microsoft.com/office/drawing/2014/main" id="{5C8D701D-4BDA-4070-A2AE-6BEAC466C17F}"/>
              </a:ext>
            </a:extLst>
          </p:cNvPr>
          <p:cNvGrpSpPr/>
          <p:nvPr/>
        </p:nvGrpSpPr>
        <p:grpSpPr>
          <a:xfrm>
            <a:off x="783718" y="4846772"/>
            <a:ext cx="2248888" cy="1037701"/>
            <a:chOff x="389722" y="5005917"/>
            <a:chExt cx="2717875" cy="1173433"/>
          </a:xfrm>
        </p:grpSpPr>
        <p:pic>
          <p:nvPicPr>
            <p:cNvPr id="26" name="Picture 2">
              <a:extLst>
                <a:ext uri="{FF2B5EF4-FFF2-40B4-BE49-F238E27FC236}">
                  <a16:creationId xmlns:a16="http://schemas.microsoft.com/office/drawing/2014/main" id="{E8DB3376-B14B-4CA3-9CF2-B38635D6A968}"/>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4607"/>
            <a:stretch/>
          </p:blipFill>
          <p:spPr bwMode="auto">
            <a:xfrm>
              <a:off x="389722" y="5019319"/>
              <a:ext cx="894590" cy="1160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图片 26">
              <a:extLst>
                <a:ext uri="{FF2B5EF4-FFF2-40B4-BE49-F238E27FC236}">
                  <a16:creationId xmlns:a16="http://schemas.microsoft.com/office/drawing/2014/main" id="{DBA4D171-2C16-442B-9E01-213B19412738}"/>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1290682" y="5019319"/>
              <a:ext cx="893040" cy="1160031"/>
            </a:xfrm>
            <a:prstGeom prst="rect">
              <a:avLst/>
            </a:prstGeom>
          </p:spPr>
        </p:pic>
        <p:pic>
          <p:nvPicPr>
            <p:cNvPr id="28" name="图片 27">
              <a:extLst>
                <a:ext uri="{FF2B5EF4-FFF2-40B4-BE49-F238E27FC236}">
                  <a16:creationId xmlns:a16="http://schemas.microsoft.com/office/drawing/2014/main" id="{AE6ABAD7-76F5-41E8-BD0F-218A45A3712F}"/>
                </a:ext>
              </a:extLst>
            </p:cNvPr>
            <p:cNvPicPr>
              <a:picLocks noChangeAspect="1"/>
            </p:cNvPicPr>
            <p:nvPr/>
          </p:nvPicPr>
          <p:blipFill>
            <a:blip r:embed="rId11"/>
            <a:stretch>
              <a:fillRect/>
            </a:stretch>
          </p:blipFill>
          <p:spPr>
            <a:xfrm>
              <a:off x="2214556" y="5005917"/>
              <a:ext cx="893041" cy="1157050"/>
            </a:xfrm>
            <a:prstGeom prst="rect">
              <a:avLst/>
            </a:prstGeom>
          </p:spPr>
        </p:pic>
      </p:grpSp>
      <p:pic>
        <p:nvPicPr>
          <p:cNvPr id="30" name="图片 29">
            <a:extLst>
              <a:ext uri="{FF2B5EF4-FFF2-40B4-BE49-F238E27FC236}">
                <a16:creationId xmlns:a16="http://schemas.microsoft.com/office/drawing/2014/main" id="{69A09D1A-F0BD-4775-9EAC-1B39B9E59621}"/>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5289" t="20056" b="10576"/>
          <a:stretch/>
        </p:blipFill>
        <p:spPr>
          <a:xfrm>
            <a:off x="908432" y="1750843"/>
            <a:ext cx="4781111" cy="1387876"/>
          </a:xfrm>
          <a:prstGeom prst="rect">
            <a:avLst/>
          </a:prstGeom>
          <a:ln>
            <a:noFill/>
          </a:ln>
          <a:effectLst>
            <a:softEdge rad="12700"/>
          </a:effectLst>
        </p:spPr>
      </p:pic>
      <p:sp>
        <p:nvSpPr>
          <p:cNvPr id="31" name="矩形 30">
            <a:extLst>
              <a:ext uri="{FF2B5EF4-FFF2-40B4-BE49-F238E27FC236}">
                <a16:creationId xmlns:a16="http://schemas.microsoft.com/office/drawing/2014/main" id="{D996BCE8-86A8-4ED5-9D87-7F7A4E2A6843}"/>
              </a:ext>
            </a:extLst>
          </p:cNvPr>
          <p:cNvSpPr/>
          <p:nvPr/>
        </p:nvSpPr>
        <p:spPr>
          <a:xfrm>
            <a:off x="845455" y="961811"/>
            <a:ext cx="4811353" cy="523220"/>
          </a:xfrm>
          <a:prstGeom prst="rect">
            <a:avLst/>
          </a:prstGeom>
          <a:noFill/>
        </p:spPr>
        <p:txBody>
          <a:bodyPr wrap="square" rtlCol="0" anchor="ctr">
            <a:spAutoFit/>
          </a:bodyPr>
          <a:lstStyle/>
          <a:p>
            <a:r>
              <a:rPr lang="zh-CN" altLang="en-US" sz="1400" dirty="0">
                <a:cs typeface="+mn-ea"/>
              </a:rPr>
              <a:t>心理学、社会学、人机工效学、交互</a:t>
            </a:r>
            <a:r>
              <a:rPr lang="en-US" altLang="zh-CN" sz="1400" dirty="0">
                <a:cs typeface="+mn-ea"/>
              </a:rPr>
              <a:t>/</a:t>
            </a:r>
            <a:r>
              <a:rPr lang="zh-CN" altLang="en-US" sz="1400" dirty="0">
                <a:cs typeface="+mn-ea"/>
              </a:rPr>
              <a:t>视觉</a:t>
            </a:r>
            <a:r>
              <a:rPr lang="en-US" altLang="zh-CN" sz="1400" dirty="0">
                <a:cs typeface="+mn-ea"/>
              </a:rPr>
              <a:t>/</a:t>
            </a:r>
            <a:r>
              <a:rPr lang="zh-CN" altLang="en-US" sz="1400" dirty="0">
                <a:cs typeface="+mn-ea"/>
              </a:rPr>
              <a:t>动效设计等相关专业背景组成的全能力建制的用户体验研究</a:t>
            </a:r>
            <a:r>
              <a:rPr lang="en-US" altLang="zh-CN" sz="1400" dirty="0">
                <a:cs typeface="+mn-ea"/>
              </a:rPr>
              <a:t>/</a:t>
            </a:r>
            <a:r>
              <a:rPr lang="zh-CN" altLang="en-US" sz="1400" dirty="0">
                <a:cs typeface="+mn-ea"/>
              </a:rPr>
              <a:t>设计团队</a:t>
            </a:r>
          </a:p>
        </p:txBody>
      </p:sp>
      <p:sp>
        <p:nvSpPr>
          <p:cNvPr id="32" name="文本框 31">
            <a:extLst>
              <a:ext uri="{FF2B5EF4-FFF2-40B4-BE49-F238E27FC236}">
                <a16:creationId xmlns:a16="http://schemas.microsoft.com/office/drawing/2014/main" id="{0B2608A8-15D7-45B5-8D4C-1857FE5957BF}"/>
              </a:ext>
            </a:extLst>
          </p:cNvPr>
          <p:cNvSpPr txBox="1"/>
          <p:nvPr/>
        </p:nvSpPr>
        <p:spPr>
          <a:xfrm>
            <a:off x="413627" y="695999"/>
            <a:ext cx="657727" cy="923330"/>
          </a:xfrm>
          <a:prstGeom prst="rect">
            <a:avLst/>
          </a:prstGeom>
          <a:noFill/>
        </p:spPr>
        <p:txBody>
          <a:bodyPr wrap="square" rtlCol="0">
            <a:spAutoFit/>
          </a:bodyPr>
          <a:lstStyle/>
          <a:p>
            <a:r>
              <a:rPr lang="en-US" altLang="zh-CN" sz="5400" i="1" dirty="0">
                <a:solidFill>
                  <a:schemeClr val="tx1">
                    <a:lumMod val="95000"/>
                    <a:lumOff val="5000"/>
                  </a:schemeClr>
                </a:solidFill>
                <a:latin typeface="Segoe UI Light" panose="020B0502040204020203" pitchFamily="34" charset="0"/>
                <a:cs typeface="Segoe UI Light" panose="020B0502040204020203" pitchFamily="34" charset="0"/>
              </a:rPr>
              <a:t>1</a:t>
            </a:r>
            <a:endParaRPr lang="zh-CN" altLang="en-US" sz="5400" i="1" dirty="0" err="1">
              <a:solidFill>
                <a:schemeClr val="tx1">
                  <a:lumMod val="95000"/>
                  <a:lumOff val="5000"/>
                </a:schemeClr>
              </a:solidFill>
              <a:latin typeface="Segoe UI Light" panose="020B0502040204020203" pitchFamily="34" charset="0"/>
              <a:cs typeface="Segoe UI Light" panose="020B0502040204020203" pitchFamily="34" charset="0"/>
            </a:endParaRPr>
          </a:p>
        </p:txBody>
      </p:sp>
      <p:sp>
        <p:nvSpPr>
          <p:cNvPr id="33" name="矩形 32">
            <a:extLst>
              <a:ext uri="{FF2B5EF4-FFF2-40B4-BE49-F238E27FC236}">
                <a16:creationId xmlns:a16="http://schemas.microsoft.com/office/drawing/2014/main" id="{228B4CE4-A891-4C2A-95F0-7CB849B68670}"/>
              </a:ext>
            </a:extLst>
          </p:cNvPr>
          <p:cNvSpPr/>
          <p:nvPr/>
        </p:nvSpPr>
        <p:spPr>
          <a:xfrm>
            <a:off x="6786518" y="961811"/>
            <a:ext cx="4705827" cy="307777"/>
          </a:xfrm>
          <a:prstGeom prst="rect">
            <a:avLst/>
          </a:prstGeom>
          <a:noFill/>
        </p:spPr>
        <p:txBody>
          <a:bodyPr wrap="square" rtlCol="0" anchor="ctr">
            <a:spAutoFit/>
          </a:bodyPr>
          <a:lstStyle/>
          <a:p>
            <a:r>
              <a:rPr lang="zh-CN" altLang="en-US" sz="1400" dirty="0">
                <a:cs typeface="+mn-ea"/>
              </a:rPr>
              <a:t>专业的方法积累为产品研发各阶段提供支持和保障</a:t>
            </a:r>
          </a:p>
        </p:txBody>
      </p:sp>
      <p:sp>
        <p:nvSpPr>
          <p:cNvPr id="34" name="文本框 33">
            <a:extLst>
              <a:ext uri="{FF2B5EF4-FFF2-40B4-BE49-F238E27FC236}">
                <a16:creationId xmlns:a16="http://schemas.microsoft.com/office/drawing/2014/main" id="{22FBC67A-F955-4084-B467-B52FD5456EA1}"/>
              </a:ext>
            </a:extLst>
          </p:cNvPr>
          <p:cNvSpPr txBox="1"/>
          <p:nvPr/>
        </p:nvSpPr>
        <p:spPr>
          <a:xfrm>
            <a:off x="6292417" y="695999"/>
            <a:ext cx="657727" cy="923330"/>
          </a:xfrm>
          <a:prstGeom prst="rect">
            <a:avLst/>
          </a:prstGeom>
          <a:noFill/>
        </p:spPr>
        <p:txBody>
          <a:bodyPr wrap="square" rtlCol="0">
            <a:spAutoFit/>
          </a:bodyPr>
          <a:lstStyle/>
          <a:p>
            <a:r>
              <a:rPr lang="en-US" altLang="zh-CN" sz="5400" i="1" dirty="0">
                <a:solidFill>
                  <a:schemeClr val="tx1">
                    <a:lumMod val="95000"/>
                    <a:lumOff val="5000"/>
                  </a:schemeClr>
                </a:solidFill>
                <a:latin typeface="Segoe UI Light" panose="020B0502040204020203" pitchFamily="34" charset="0"/>
                <a:cs typeface="Segoe UI Light" panose="020B0502040204020203" pitchFamily="34" charset="0"/>
              </a:rPr>
              <a:t>2</a:t>
            </a:r>
            <a:endParaRPr lang="zh-CN" altLang="en-US" sz="5400" i="1" dirty="0" err="1">
              <a:solidFill>
                <a:schemeClr val="tx1">
                  <a:lumMod val="95000"/>
                  <a:lumOff val="5000"/>
                </a:schemeClr>
              </a:solidFill>
              <a:latin typeface="Segoe UI Light" panose="020B0502040204020203" pitchFamily="34" charset="0"/>
              <a:cs typeface="Segoe UI Light" panose="020B0502040204020203" pitchFamily="34" charset="0"/>
            </a:endParaRPr>
          </a:p>
        </p:txBody>
      </p:sp>
      <p:sp>
        <p:nvSpPr>
          <p:cNvPr id="36" name="文本框 35">
            <a:extLst>
              <a:ext uri="{FF2B5EF4-FFF2-40B4-BE49-F238E27FC236}">
                <a16:creationId xmlns:a16="http://schemas.microsoft.com/office/drawing/2014/main" id="{4418240E-F0C0-4942-B18D-8C58D8244928}"/>
              </a:ext>
            </a:extLst>
          </p:cNvPr>
          <p:cNvSpPr txBox="1"/>
          <p:nvPr/>
        </p:nvSpPr>
        <p:spPr>
          <a:xfrm>
            <a:off x="331293" y="3680556"/>
            <a:ext cx="657727" cy="923330"/>
          </a:xfrm>
          <a:prstGeom prst="rect">
            <a:avLst/>
          </a:prstGeom>
          <a:noFill/>
        </p:spPr>
        <p:txBody>
          <a:bodyPr wrap="square" rtlCol="0">
            <a:spAutoFit/>
          </a:bodyPr>
          <a:lstStyle/>
          <a:p>
            <a:r>
              <a:rPr lang="en-US" altLang="zh-CN" sz="5400" i="1" dirty="0">
                <a:solidFill>
                  <a:schemeClr val="tx1">
                    <a:lumMod val="95000"/>
                    <a:lumOff val="5000"/>
                  </a:schemeClr>
                </a:solidFill>
                <a:latin typeface="Segoe UI Light" panose="020B0502040204020203" pitchFamily="34" charset="0"/>
                <a:cs typeface="Segoe UI Light" panose="020B0502040204020203" pitchFamily="34" charset="0"/>
              </a:rPr>
              <a:t>3</a:t>
            </a:r>
            <a:endParaRPr lang="zh-CN" altLang="en-US" sz="5400" i="1" dirty="0" err="1">
              <a:solidFill>
                <a:schemeClr val="tx1">
                  <a:lumMod val="95000"/>
                  <a:lumOff val="5000"/>
                </a:schemeClr>
              </a:solidFill>
              <a:latin typeface="Segoe UI Light" panose="020B0502040204020203" pitchFamily="34" charset="0"/>
              <a:cs typeface="Segoe UI Light" panose="020B0502040204020203" pitchFamily="34" charset="0"/>
            </a:endParaRPr>
          </a:p>
        </p:txBody>
      </p:sp>
      <p:sp>
        <p:nvSpPr>
          <p:cNvPr id="37" name="文本框 36">
            <a:extLst>
              <a:ext uri="{FF2B5EF4-FFF2-40B4-BE49-F238E27FC236}">
                <a16:creationId xmlns:a16="http://schemas.microsoft.com/office/drawing/2014/main" id="{7D471A33-07C7-404D-81A9-40E61BE85E8D}"/>
              </a:ext>
            </a:extLst>
          </p:cNvPr>
          <p:cNvSpPr txBox="1"/>
          <p:nvPr/>
        </p:nvSpPr>
        <p:spPr>
          <a:xfrm>
            <a:off x="6225546" y="3680556"/>
            <a:ext cx="657727" cy="923330"/>
          </a:xfrm>
          <a:prstGeom prst="rect">
            <a:avLst/>
          </a:prstGeom>
          <a:noFill/>
        </p:spPr>
        <p:txBody>
          <a:bodyPr wrap="square" rtlCol="0">
            <a:spAutoFit/>
          </a:bodyPr>
          <a:lstStyle/>
          <a:p>
            <a:r>
              <a:rPr lang="en-US" altLang="zh-CN" sz="5400" i="1" dirty="0">
                <a:solidFill>
                  <a:schemeClr val="tx1">
                    <a:lumMod val="95000"/>
                    <a:lumOff val="5000"/>
                  </a:schemeClr>
                </a:solidFill>
                <a:latin typeface="Segoe UI Light" panose="020B0502040204020203" pitchFamily="34" charset="0"/>
                <a:cs typeface="Segoe UI Light" panose="020B0502040204020203" pitchFamily="34" charset="0"/>
              </a:rPr>
              <a:t>4</a:t>
            </a:r>
            <a:endParaRPr lang="zh-CN" altLang="en-US" sz="5400" i="1" dirty="0" err="1">
              <a:solidFill>
                <a:schemeClr val="tx1">
                  <a:lumMod val="95000"/>
                  <a:lumOff val="5000"/>
                </a:schemeClr>
              </a:solidFill>
              <a:latin typeface="Segoe UI Light" panose="020B0502040204020203" pitchFamily="34" charset="0"/>
              <a:cs typeface="Segoe UI Light" panose="020B0502040204020203" pitchFamily="34" charset="0"/>
            </a:endParaRPr>
          </a:p>
        </p:txBody>
      </p:sp>
      <p:sp>
        <p:nvSpPr>
          <p:cNvPr id="35" name="文本框 34">
            <a:extLst>
              <a:ext uri="{FF2B5EF4-FFF2-40B4-BE49-F238E27FC236}">
                <a16:creationId xmlns:a16="http://schemas.microsoft.com/office/drawing/2014/main" id="{94148A6D-50C0-4233-9936-9DF7E033C1C7}"/>
              </a:ext>
            </a:extLst>
          </p:cNvPr>
          <p:cNvSpPr txBox="1"/>
          <p:nvPr/>
        </p:nvSpPr>
        <p:spPr>
          <a:xfrm>
            <a:off x="720000" y="144000"/>
            <a:ext cx="8154193" cy="307777"/>
          </a:xfrm>
          <a:prstGeom prst="rect">
            <a:avLst/>
          </a:prstGeom>
          <a:noFill/>
        </p:spPr>
        <p:txBody>
          <a:bodyPr wrap="square" lIns="0" tIns="0" rIns="0" bIns="0" rtlCol="0">
            <a:spAutoFit/>
          </a:bodyPr>
          <a:lstStyle/>
          <a:p>
            <a:r>
              <a:rPr lang="zh-CN" altLang="en-US" sz="2000" b="1" dirty="0">
                <a:solidFill>
                  <a:srgbClr val="6F7170"/>
                </a:solidFill>
                <a:latin typeface="Arial"/>
                <a:ea typeface="Microsoft YaHei"/>
                <a:cs typeface="+mn-ea"/>
                <a:sym typeface="+mn-lt"/>
              </a:rPr>
              <a:t>联想智慧课堂解决方案特色 </a:t>
            </a:r>
            <a:r>
              <a:rPr lang="en-US" altLang="zh-CN" sz="2000" b="1" dirty="0">
                <a:solidFill>
                  <a:srgbClr val="6F7170"/>
                </a:solidFill>
                <a:latin typeface="Arial"/>
                <a:ea typeface="Microsoft YaHei"/>
                <a:cs typeface="+mn-ea"/>
                <a:sym typeface="+mn-lt"/>
              </a:rPr>
              <a:t>– </a:t>
            </a:r>
            <a:r>
              <a:rPr lang="zh-CN" altLang="en-US" sz="2000" b="1" dirty="0">
                <a:solidFill>
                  <a:srgbClr val="6F7170"/>
                </a:solidFill>
                <a:latin typeface="Arial"/>
                <a:ea typeface="Microsoft YaHei"/>
                <a:cs typeface="+mn-ea"/>
                <a:sym typeface="+mn-lt"/>
              </a:rPr>
              <a:t>专业的用户体验研究与创新设计能力</a:t>
            </a:r>
          </a:p>
        </p:txBody>
      </p:sp>
    </p:spTree>
    <p:extLst>
      <p:ext uri="{BB962C8B-B14F-4D97-AF65-F5344CB8AC3E}">
        <p14:creationId xmlns:p14="http://schemas.microsoft.com/office/powerpoint/2010/main" val="11755988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48F7971-3A3C-7744-AB9D-1E661186B7B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9036" r="7623" b="6347"/>
          <a:stretch/>
        </p:blipFill>
        <p:spPr>
          <a:xfrm>
            <a:off x="543448" y="4357840"/>
            <a:ext cx="4688029" cy="2130046"/>
          </a:xfrm>
          <a:prstGeom prst="rect">
            <a:avLst/>
          </a:prstGeom>
        </p:spPr>
      </p:pic>
      <p:sp>
        <p:nvSpPr>
          <p:cNvPr id="9" name="文本框 8">
            <a:extLst>
              <a:ext uri="{FF2B5EF4-FFF2-40B4-BE49-F238E27FC236}">
                <a16:creationId xmlns:a16="http://schemas.microsoft.com/office/drawing/2014/main" id="{D44DD984-0E6D-4541-AE3F-B1BBEE92D85B}"/>
              </a:ext>
            </a:extLst>
          </p:cNvPr>
          <p:cNvSpPr txBox="1"/>
          <p:nvPr/>
        </p:nvSpPr>
        <p:spPr>
          <a:xfrm>
            <a:off x="720000" y="144000"/>
            <a:ext cx="5248904" cy="307777"/>
          </a:xfrm>
          <a:prstGeom prst="rect">
            <a:avLst/>
          </a:prstGeom>
          <a:noFill/>
        </p:spPr>
        <p:txBody>
          <a:bodyPr wrap="square" lIns="0" tIns="0" rIns="0" bIns="0" rtlCol="0">
            <a:spAutoFit/>
          </a:bodyPr>
          <a:lstStyle/>
          <a:p>
            <a:r>
              <a:rPr lang="zh-CN" altLang="en-US" sz="2000" b="1" dirty="0">
                <a:solidFill>
                  <a:srgbClr val="6F7170"/>
                </a:solidFill>
                <a:latin typeface="Arial"/>
                <a:ea typeface="Microsoft YaHei"/>
                <a:cs typeface="+mn-ea"/>
                <a:sym typeface="+mn-lt"/>
              </a:rPr>
              <a:t>联想智慧课堂解决方案特色 </a:t>
            </a:r>
            <a:r>
              <a:rPr lang="en-US" altLang="zh-CN" sz="2000" b="1" dirty="0">
                <a:solidFill>
                  <a:srgbClr val="6F7170"/>
                </a:solidFill>
                <a:latin typeface="Arial"/>
                <a:ea typeface="Microsoft YaHei"/>
                <a:cs typeface="+mn-ea"/>
                <a:sym typeface="+mn-lt"/>
              </a:rPr>
              <a:t>– </a:t>
            </a:r>
            <a:r>
              <a:rPr lang="zh-CN" altLang="en-US" sz="2000" b="1" dirty="0">
                <a:solidFill>
                  <a:srgbClr val="6F7170"/>
                </a:solidFill>
                <a:latin typeface="Arial"/>
                <a:ea typeface="Microsoft YaHei"/>
                <a:cs typeface="+mn-ea"/>
                <a:sym typeface="+mn-lt"/>
              </a:rPr>
              <a:t>创新体验设计</a:t>
            </a:r>
          </a:p>
        </p:txBody>
      </p:sp>
      <p:sp>
        <p:nvSpPr>
          <p:cNvPr id="24" name="文本框 23">
            <a:extLst>
              <a:ext uri="{FF2B5EF4-FFF2-40B4-BE49-F238E27FC236}">
                <a16:creationId xmlns:a16="http://schemas.microsoft.com/office/drawing/2014/main" id="{E7DCC290-5C74-4F46-A31D-F04F31B2C502}"/>
              </a:ext>
            </a:extLst>
          </p:cNvPr>
          <p:cNvSpPr txBox="1"/>
          <p:nvPr/>
        </p:nvSpPr>
        <p:spPr>
          <a:xfrm>
            <a:off x="436922" y="3841804"/>
            <a:ext cx="4286099" cy="461665"/>
          </a:xfrm>
          <a:prstGeom prst="rect">
            <a:avLst/>
          </a:prstGeom>
          <a:noFill/>
        </p:spPr>
        <p:txBody>
          <a:bodyPr wrap="square" rtlCol="0" anchor="ctr">
            <a:spAutoFit/>
          </a:bodyPr>
          <a:lstStyle/>
          <a:p>
            <a:r>
              <a:rPr lang="zh-CN" altLang="en-US" sz="2400" b="1" dirty="0">
                <a:solidFill>
                  <a:schemeClr val="tx1">
                    <a:lumMod val="65000"/>
                    <a:lumOff val="35000"/>
                  </a:schemeClr>
                </a:solidFill>
                <a:cs typeface="+mn-ea"/>
                <a:sym typeface="+mn-lt"/>
              </a:rPr>
              <a:t>令人愉悦的视觉界面设计</a:t>
            </a:r>
            <a:endParaRPr lang="en-US" altLang="zh-CN" sz="2400" b="1" dirty="0">
              <a:solidFill>
                <a:schemeClr val="tx1">
                  <a:lumMod val="65000"/>
                  <a:lumOff val="35000"/>
                </a:schemeClr>
              </a:solidFill>
              <a:cs typeface="+mn-ea"/>
              <a:sym typeface="+mn-lt"/>
            </a:endParaRPr>
          </a:p>
        </p:txBody>
      </p:sp>
      <p:sp>
        <p:nvSpPr>
          <p:cNvPr id="14" name="文本框 13">
            <a:extLst>
              <a:ext uri="{FF2B5EF4-FFF2-40B4-BE49-F238E27FC236}">
                <a16:creationId xmlns:a16="http://schemas.microsoft.com/office/drawing/2014/main" id="{739BECEA-DC4A-5B4D-98BB-DB7C87A4BEC8}"/>
              </a:ext>
            </a:extLst>
          </p:cNvPr>
          <p:cNvSpPr txBox="1"/>
          <p:nvPr/>
        </p:nvSpPr>
        <p:spPr>
          <a:xfrm>
            <a:off x="7895121" y="3874469"/>
            <a:ext cx="3498073" cy="369332"/>
          </a:xfrm>
          <a:prstGeom prst="rect">
            <a:avLst/>
          </a:prstGeom>
        </p:spPr>
        <p:txBody>
          <a:bodyPr wrap="none">
            <a:spAutoFit/>
          </a:bodyPr>
          <a:lstStyle>
            <a:defPPr>
              <a:defRPr lang="zh-CN"/>
            </a:defPPr>
            <a:lvl1pPr>
              <a:defRPr>
                <a:solidFill>
                  <a:schemeClr val="bg1">
                    <a:lumMod val="65000"/>
                  </a:schemeClr>
                </a:solidFill>
                <a:cs typeface="+mn-ea"/>
              </a:defRPr>
            </a:lvl1pPr>
          </a:lstStyle>
          <a:p>
            <a:r>
              <a:rPr lang="en-US" altLang="zh-CN" dirty="0">
                <a:latin typeface="+mj-ea"/>
                <a:ea typeface="+mj-ea"/>
                <a:sym typeface="+mn-lt"/>
              </a:rPr>
              <a:t>——</a:t>
            </a:r>
            <a:r>
              <a:rPr lang="zh-CN" altLang="en-US" dirty="0">
                <a:latin typeface="+mj-ea"/>
                <a:ea typeface="+mj-ea"/>
                <a:sym typeface="+mn-lt"/>
              </a:rPr>
              <a:t>气球</a:t>
            </a:r>
            <a:r>
              <a:rPr lang="en-US" altLang="zh-CN" dirty="0">
                <a:latin typeface="+mj-ea"/>
                <a:ea typeface="+mj-ea"/>
                <a:sym typeface="+mn-lt"/>
              </a:rPr>
              <a:t>/</a:t>
            </a:r>
            <a:r>
              <a:rPr lang="zh-CN" altLang="en-US" dirty="0">
                <a:latin typeface="+mj-ea"/>
                <a:ea typeface="+mj-ea"/>
                <a:sym typeface="+mn-lt"/>
              </a:rPr>
              <a:t> 泡泡</a:t>
            </a:r>
            <a:r>
              <a:rPr lang="en-US" altLang="zh-CN" dirty="0">
                <a:latin typeface="+mj-ea"/>
                <a:ea typeface="+mj-ea"/>
                <a:sym typeface="+mn-lt"/>
              </a:rPr>
              <a:t>/</a:t>
            </a:r>
            <a:r>
              <a:rPr lang="zh-CN" altLang="en-US" dirty="0">
                <a:latin typeface="+mj-ea"/>
                <a:ea typeface="+mj-ea"/>
                <a:sym typeface="+mn-lt"/>
              </a:rPr>
              <a:t> 水花</a:t>
            </a:r>
            <a:r>
              <a:rPr lang="en-US" altLang="zh-CN" dirty="0">
                <a:latin typeface="+mj-ea"/>
                <a:ea typeface="+mj-ea"/>
                <a:sym typeface="+mn-lt"/>
              </a:rPr>
              <a:t>/</a:t>
            </a:r>
            <a:r>
              <a:rPr lang="zh-CN" altLang="en-US" dirty="0">
                <a:latin typeface="+mj-ea"/>
                <a:ea typeface="+mj-ea"/>
                <a:sym typeface="+mn-lt"/>
              </a:rPr>
              <a:t> 主题元素</a:t>
            </a:r>
          </a:p>
        </p:txBody>
      </p:sp>
      <p:sp>
        <p:nvSpPr>
          <p:cNvPr id="18" name="椭圆 17">
            <a:extLst>
              <a:ext uri="{FF2B5EF4-FFF2-40B4-BE49-F238E27FC236}">
                <a16:creationId xmlns:a16="http://schemas.microsoft.com/office/drawing/2014/main" id="{CE556D76-4EE6-584D-99B5-8088E17FAB9C}"/>
              </a:ext>
            </a:extLst>
          </p:cNvPr>
          <p:cNvSpPr/>
          <p:nvPr/>
        </p:nvSpPr>
        <p:spPr>
          <a:xfrm>
            <a:off x="5954044" y="4577743"/>
            <a:ext cx="1143920" cy="11439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kumimoji="1" lang="zh-CN" altLang="en-US" sz="1000" dirty="0"/>
          </a:p>
        </p:txBody>
      </p:sp>
      <p:sp>
        <p:nvSpPr>
          <p:cNvPr id="7" name="文本框 6">
            <a:extLst>
              <a:ext uri="{FF2B5EF4-FFF2-40B4-BE49-F238E27FC236}">
                <a16:creationId xmlns:a16="http://schemas.microsoft.com/office/drawing/2014/main" id="{813C1944-512C-B24E-B0E5-821BEFE04446}"/>
              </a:ext>
            </a:extLst>
          </p:cNvPr>
          <p:cNvSpPr txBox="1"/>
          <p:nvPr/>
        </p:nvSpPr>
        <p:spPr>
          <a:xfrm>
            <a:off x="6044521" y="4872704"/>
            <a:ext cx="962966" cy="553998"/>
          </a:xfrm>
          <a:prstGeom prst="rect">
            <a:avLst/>
          </a:prstGeom>
          <a:noFill/>
        </p:spPr>
        <p:txBody>
          <a:bodyPr wrap="square" rtlCol="0" anchor="ctr">
            <a:spAutoFit/>
          </a:bodyPr>
          <a:lstStyle/>
          <a:p>
            <a:pPr algn="ctr"/>
            <a:r>
              <a:rPr lang="zh-CN" altLang="en-US" sz="1000" b="1" dirty="0">
                <a:solidFill>
                  <a:schemeClr val="bg1"/>
                </a:solidFill>
                <a:cs typeface="+mn-ea"/>
                <a:sym typeface="+mn-lt"/>
              </a:rPr>
              <a:t>扁平化设计方便快速浏览内容</a:t>
            </a:r>
          </a:p>
        </p:txBody>
      </p:sp>
      <p:grpSp>
        <p:nvGrpSpPr>
          <p:cNvPr id="5" name="组合 4"/>
          <p:cNvGrpSpPr/>
          <p:nvPr/>
        </p:nvGrpSpPr>
        <p:grpSpPr>
          <a:xfrm>
            <a:off x="9374437" y="4577743"/>
            <a:ext cx="1143920" cy="1143920"/>
            <a:chOff x="9274456" y="4577743"/>
            <a:chExt cx="1143920" cy="1143920"/>
          </a:xfrm>
        </p:grpSpPr>
        <p:sp>
          <p:nvSpPr>
            <p:cNvPr id="25" name="椭圆 24">
              <a:extLst>
                <a:ext uri="{FF2B5EF4-FFF2-40B4-BE49-F238E27FC236}">
                  <a16:creationId xmlns:a16="http://schemas.microsoft.com/office/drawing/2014/main" id="{06A4BE00-6B59-764D-AC9C-77711D48A2D9}"/>
                </a:ext>
              </a:extLst>
            </p:cNvPr>
            <p:cNvSpPr/>
            <p:nvPr/>
          </p:nvSpPr>
          <p:spPr>
            <a:xfrm>
              <a:off x="9274456" y="4577743"/>
              <a:ext cx="1143920" cy="11439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kumimoji="1" lang="zh-CN" altLang="en-US" sz="1000" dirty="0">
                <a:solidFill>
                  <a:schemeClr val="accent5">
                    <a:lumMod val="75000"/>
                  </a:schemeClr>
                </a:solidFill>
              </a:endParaRPr>
            </a:p>
          </p:txBody>
        </p:sp>
        <p:sp>
          <p:nvSpPr>
            <p:cNvPr id="26" name="文本框 25">
              <a:extLst>
                <a:ext uri="{FF2B5EF4-FFF2-40B4-BE49-F238E27FC236}">
                  <a16:creationId xmlns:a16="http://schemas.microsoft.com/office/drawing/2014/main" id="{26A16224-ADF7-614F-AFAE-DD5984B2E1F5}"/>
                </a:ext>
              </a:extLst>
            </p:cNvPr>
            <p:cNvSpPr txBox="1"/>
            <p:nvPr/>
          </p:nvSpPr>
          <p:spPr>
            <a:xfrm>
              <a:off x="9408112" y="4864785"/>
              <a:ext cx="887815" cy="569836"/>
            </a:xfrm>
            <a:prstGeom prst="rect">
              <a:avLst/>
            </a:prstGeom>
            <a:noFill/>
          </p:spPr>
          <p:txBody>
            <a:bodyPr wrap="square" rtlCol="0" anchor="ctr">
              <a:spAutoFit/>
            </a:bodyPr>
            <a:lstStyle/>
            <a:p>
              <a:pPr algn="ctr"/>
              <a:r>
                <a:rPr lang="zh-CN" altLang="en-US" sz="1000" b="1" dirty="0">
                  <a:solidFill>
                    <a:schemeClr val="bg1"/>
                  </a:solidFill>
                  <a:cs typeface="+mn-ea"/>
                  <a:sym typeface="+mn-lt"/>
                </a:rPr>
                <a:t>布局引导贴合用户使用习惯</a:t>
              </a:r>
            </a:p>
          </p:txBody>
        </p:sp>
      </p:grpSp>
      <p:sp>
        <p:nvSpPr>
          <p:cNvPr id="29" name="椭圆 28">
            <a:extLst>
              <a:ext uri="{FF2B5EF4-FFF2-40B4-BE49-F238E27FC236}">
                <a16:creationId xmlns:a16="http://schemas.microsoft.com/office/drawing/2014/main" id="{329A6910-2251-AD42-9015-05144B8610AC}"/>
              </a:ext>
            </a:extLst>
          </p:cNvPr>
          <p:cNvSpPr/>
          <p:nvPr/>
        </p:nvSpPr>
        <p:spPr>
          <a:xfrm>
            <a:off x="7692598" y="4577743"/>
            <a:ext cx="1143920" cy="11439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kumimoji="1" lang="zh-CN" altLang="en-US" sz="1000" dirty="0">
              <a:solidFill>
                <a:schemeClr val="accent6"/>
              </a:solidFill>
            </a:endParaRPr>
          </a:p>
        </p:txBody>
      </p:sp>
      <p:sp>
        <p:nvSpPr>
          <p:cNvPr id="30" name="文本框 29">
            <a:extLst>
              <a:ext uri="{FF2B5EF4-FFF2-40B4-BE49-F238E27FC236}">
                <a16:creationId xmlns:a16="http://schemas.microsoft.com/office/drawing/2014/main" id="{DC282703-9B5B-F449-8E76-B9360A99E3AB}"/>
              </a:ext>
            </a:extLst>
          </p:cNvPr>
          <p:cNvSpPr txBox="1"/>
          <p:nvPr/>
        </p:nvSpPr>
        <p:spPr>
          <a:xfrm>
            <a:off x="7848338" y="4864785"/>
            <a:ext cx="832441" cy="569836"/>
          </a:xfrm>
          <a:prstGeom prst="rect">
            <a:avLst/>
          </a:prstGeom>
          <a:noFill/>
        </p:spPr>
        <p:txBody>
          <a:bodyPr wrap="square" rtlCol="0" anchor="ctr">
            <a:spAutoFit/>
          </a:bodyPr>
          <a:lstStyle/>
          <a:p>
            <a:pPr algn="ctr"/>
            <a:r>
              <a:rPr lang="zh-CN" altLang="en-US" sz="1000" b="1" dirty="0">
                <a:solidFill>
                  <a:schemeClr val="bg1"/>
                </a:solidFill>
                <a:cs typeface="+mn-ea"/>
                <a:sym typeface="+mn-lt"/>
              </a:rPr>
              <a:t>多彩卡片设计展现页面友好度</a:t>
            </a:r>
          </a:p>
        </p:txBody>
      </p:sp>
      <p:sp>
        <p:nvSpPr>
          <p:cNvPr id="4" name="矩形 3"/>
          <p:cNvSpPr/>
          <p:nvPr/>
        </p:nvSpPr>
        <p:spPr>
          <a:xfrm>
            <a:off x="4845788" y="3874469"/>
            <a:ext cx="3054041" cy="369332"/>
          </a:xfrm>
          <a:prstGeom prst="rect">
            <a:avLst/>
          </a:prstGeom>
        </p:spPr>
        <p:txBody>
          <a:bodyPr wrap="none">
            <a:spAutoFit/>
          </a:bodyPr>
          <a:lstStyle/>
          <a:p>
            <a:r>
              <a:rPr lang="zh-CN" altLang="en-US" dirty="0">
                <a:solidFill>
                  <a:schemeClr val="bg1">
                    <a:lumMod val="65000"/>
                  </a:schemeClr>
                </a:solidFill>
                <a:latin typeface="+mj-ea"/>
                <a:ea typeface="+mj-ea"/>
                <a:cs typeface="+mn-ea"/>
                <a:sym typeface="+mn-lt"/>
              </a:rPr>
              <a:t>“开心教</a:t>
            </a:r>
            <a:r>
              <a:rPr lang="en-US" altLang="zh-CN" dirty="0">
                <a:solidFill>
                  <a:schemeClr val="bg1">
                    <a:lumMod val="65000"/>
                  </a:schemeClr>
                </a:solidFill>
                <a:latin typeface="+mj-ea"/>
                <a:ea typeface="+mj-ea"/>
                <a:cs typeface="+mn-ea"/>
                <a:sym typeface="+mn-lt"/>
              </a:rPr>
              <a:t>/</a:t>
            </a:r>
            <a:r>
              <a:rPr lang="zh-CN" altLang="en-US" dirty="0">
                <a:solidFill>
                  <a:schemeClr val="bg1">
                    <a:lumMod val="65000"/>
                  </a:schemeClr>
                </a:solidFill>
                <a:latin typeface="+mj-ea"/>
                <a:ea typeface="+mj-ea"/>
                <a:cs typeface="+mn-ea"/>
                <a:sym typeface="+mn-lt"/>
              </a:rPr>
              <a:t>快乐学“视觉主题</a:t>
            </a:r>
          </a:p>
        </p:txBody>
      </p:sp>
      <p:sp>
        <p:nvSpPr>
          <p:cNvPr id="8" name="矩形 7"/>
          <p:cNvSpPr/>
          <p:nvPr/>
        </p:nvSpPr>
        <p:spPr>
          <a:xfrm>
            <a:off x="380846" y="898829"/>
            <a:ext cx="4801314" cy="461665"/>
          </a:xfrm>
          <a:prstGeom prst="rect">
            <a:avLst/>
          </a:prstGeom>
          <a:noFill/>
        </p:spPr>
        <p:txBody>
          <a:bodyPr wrap="square" rtlCol="0" anchor="ctr">
            <a:spAutoFit/>
          </a:bodyPr>
          <a:lstStyle/>
          <a:p>
            <a:r>
              <a:rPr lang="zh-CN" altLang="en-US" sz="2400" b="1" dirty="0">
                <a:solidFill>
                  <a:schemeClr val="tx1">
                    <a:lumMod val="65000"/>
                    <a:lumOff val="35000"/>
                  </a:schemeClr>
                </a:solidFill>
                <a:cs typeface="+mn-ea"/>
              </a:rPr>
              <a:t>全流程无缝衔接，端到端交互设计</a:t>
            </a:r>
          </a:p>
        </p:txBody>
      </p:sp>
      <p:pic>
        <p:nvPicPr>
          <p:cNvPr id="20" name="屏幕快照 2018-12-17 下午3.31.49.png" descr="屏幕快照 2018-12-17 下午3.31.49.png"/>
          <p:cNvPicPr>
            <a:picLocks noChangeAspect="1"/>
          </p:cNvPicPr>
          <p:nvPr/>
        </p:nvPicPr>
        <p:blipFill rotWithShape="1">
          <a:blip r:embed="rId4">
            <a:extLst/>
          </a:blip>
          <a:srcRect l="23538" t="25780" r="24225" b="14098"/>
          <a:stretch/>
        </p:blipFill>
        <p:spPr>
          <a:xfrm>
            <a:off x="2781503" y="1871928"/>
            <a:ext cx="1137855" cy="818534"/>
          </a:xfrm>
          <a:prstGeom prst="rect">
            <a:avLst/>
          </a:prstGeom>
          <a:ln w="12700">
            <a:solidFill>
              <a:schemeClr val="bg1">
                <a:lumMod val="85000"/>
              </a:schemeClr>
            </a:solidFill>
            <a:miter lim="400000"/>
          </a:ln>
        </p:spPr>
      </p:pic>
      <p:pic>
        <p:nvPicPr>
          <p:cNvPr id="21" name="屏幕快照 2018-12-17 下午3.32.42.png" descr="屏幕快照 2018-12-17 下午3.32.42.png"/>
          <p:cNvPicPr>
            <a:picLocks noChangeAspect="1"/>
          </p:cNvPicPr>
          <p:nvPr/>
        </p:nvPicPr>
        <p:blipFill rotWithShape="1">
          <a:blip r:embed="rId5">
            <a:extLst/>
          </a:blip>
          <a:srcRect l="18889" t="22394" r="19460" b="9738"/>
          <a:stretch/>
        </p:blipFill>
        <p:spPr>
          <a:xfrm>
            <a:off x="3844856" y="1870949"/>
            <a:ext cx="1189642" cy="818534"/>
          </a:xfrm>
          <a:prstGeom prst="rect">
            <a:avLst/>
          </a:prstGeom>
          <a:ln w="12700">
            <a:solidFill>
              <a:schemeClr val="bg1">
                <a:lumMod val="85000"/>
              </a:schemeClr>
            </a:solidFill>
            <a:miter lim="400000"/>
          </a:ln>
        </p:spPr>
      </p:pic>
      <p:pic>
        <p:nvPicPr>
          <p:cNvPr id="22" name="Picture 3"/>
          <p:cNvPicPr>
            <a:picLocks noChangeAspect="1"/>
          </p:cNvPicPr>
          <p:nvPr/>
        </p:nvPicPr>
        <p:blipFill rotWithShape="1">
          <a:blip r:embed="rId6" cstate="print">
            <a:extLst>
              <a:ext uri="{28A0092B-C50C-407E-A947-70E740481C1C}">
                <a14:useLocalDpi xmlns:a14="http://schemas.microsoft.com/office/drawing/2010/main" val="0"/>
              </a:ext>
            </a:extLst>
          </a:blip>
          <a:srcRect l="14459" t="11830" r="12601" b="31445"/>
          <a:stretch/>
        </p:blipFill>
        <p:spPr>
          <a:xfrm>
            <a:off x="496730" y="1870736"/>
            <a:ext cx="1238907" cy="811127"/>
          </a:xfrm>
          <a:prstGeom prst="rect">
            <a:avLst/>
          </a:prstGeom>
        </p:spPr>
      </p:pic>
      <p:grpSp>
        <p:nvGrpSpPr>
          <p:cNvPr id="23" name="Group 6"/>
          <p:cNvGrpSpPr/>
          <p:nvPr/>
        </p:nvGrpSpPr>
        <p:grpSpPr>
          <a:xfrm>
            <a:off x="6928661" y="1861478"/>
            <a:ext cx="1418660" cy="771921"/>
            <a:chOff x="5483595" y="6704101"/>
            <a:chExt cx="5032005" cy="2878685"/>
          </a:xfrm>
        </p:grpSpPr>
        <p:pic>
          <p:nvPicPr>
            <p:cNvPr id="32" name="屏幕快照 2018-12-17 下午3.32.06.png" descr="屏幕快照 2018-12-17 下午3.32.06.png"/>
            <p:cNvPicPr>
              <a:picLocks noChangeAspect="1"/>
            </p:cNvPicPr>
            <p:nvPr/>
          </p:nvPicPr>
          <p:blipFill rotWithShape="1">
            <a:blip r:embed="rId7">
              <a:extLst/>
            </a:blip>
            <a:srcRect l="11388" t="33668" r="13046" b="10429"/>
            <a:stretch/>
          </p:blipFill>
          <p:spPr>
            <a:xfrm>
              <a:off x="5483595" y="7256117"/>
              <a:ext cx="5032005" cy="2326669"/>
            </a:xfrm>
            <a:prstGeom prst="rect">
              <a:avLst/>
            </a:prstGeom>
            <a:ln w="12700">
              <a:noFill/>
              <a:miter lim="400000"/>
            </a:ln>
          </p:spPr>
        </p:pic>
        <p:pic>
          <p:nvPicPr>
            <p:cNvPr id="33" name="Picture 4"/>
            <p:cNvPicPr>
              <a:picLocks noChangeAspect="1"/>
            </p:cNvPicPr>
            <p:nvPr/>
          </p:nvPicPr>
          <p:blipFill>
            <a:blip r:embed="rId8"/>
            <a:stretch>
              <a:fillRect/>
            </a:stretch>
          </p:blipFill>
          <p:spPr>
            <a:xfrm>
              <a:off x="5483595" y="6704101"/>
              <a:ext cx="5032005" cy="457455"/>
            </a:xfrm>
            <a:prstGeom prst="rect">
              <a:avLst/>
            </a:prstGeom>
          </p:spPr>
        </p:pic>
      </p:grpSp>
      <p:grpSp>
        <p:nvGrpSpPr>
          <p:cNvPr id="34" name="Group 5"/>
          <p:cNvGrpSpPr/>
          <p:nvPr/>
        </p:nvGrpSpPr>
        <p:grpSpPr>
          <a:xfrm>
            <a:off x="7913598" y="1826208"/>
            <a:ext cx="1611130" cy="709237"/>
            <a:chOff x="10753872" y="6845522"/>
            <a:chExt cx="5032006" cy="2685630"/>
          </a:xfrm>
        </p:grpSpPr>
        <p:pic>
          <p:nvPicPr>
            <p:cNvPr id="35" name="屏幕快照 2018-12-17 下午3.51.30.png" descr="屏幕快照 2018-12-17 下午3.51.30.png"/>
            <p:cNvPicPr>
              <a:picLocks noChangeAspect="1"/>
            </p:cNvPicPr>
            <p:nvPr/>
          </p:nvPicPr>
          <p:blipFill rotWithShape="1">
            <a:blip r:embed="rId9">
              <a:extLst/>
            </a:blip>
            <a:srcRect l="11170" t="33626" r="12980" b="4525"/>
            <a:stretch/>
          </p:blipFill>
          <p:spPr>
            <a:xfrm>
              <a:off x="10753872" y="6966681"/>
              <a:ext cx="5032006" cy="2564471"/>
            </a:xfrm>
            <a:prstGeom prst="rect">
              <a:avLst/>
            </a:prstGeom>
            <a:ln w="12700">
              <a:noFill/>
              <a:miter lim="400000"/>
            </a:ln>
          </p:spPr>
        </p:pic>
        <p:pic>
          <p:nvPicPr>
            <p:cNvPr id="36" name="Picture 25"/>
            <p:cNvPicPr>
              <a:picLocks noChangeAspect="1"/>
            </p:cNvPicPr>
            <p:nvPr/>
          </p:nvPicPr>
          <p:blipFill>
            <a:blip r:embed="rId8"/>
            <a:stretch>
              <a:fillRect/>
            </a:stretch>
          </p:blipFill>
          <p:spPr>
            <a:xfrm>
              <a:off x="10753872" y="6845522"/>
              <a:ext cx="5032005" cy="457455"/>
            </a:xfrm>
            <a:prstGeom prst="rect">
              <a:avLst/>
            </a:prstGeom>
          </p:spPr>
        </p:pic>
      </p:grpSp>
      <p:sp>
        <p:nvSpPr>
          <p:cNvPr id="37" name="备课">
            <a:extLst>
              <a:ext uri="{FF2B5EF4-FFF2-40B4-BE49-F238E27FC236}">
                <a16:creationId xmlns:a16="http://schemas.microsoft.com/office/drawing/2014/main" id="{D35DABA8-FDD7-A342-88F2-3361FB64AE1F}"/>
              </a:ext>
            </a:extLst>
          </p:cNvPr>
          <p:cNvSpPr txBox="1"/>
          <p:nvPr/>
        </p:nvSpPr>
        <p:spPr>
          <a:xfrm>
            <a:off x="465535" y="1506814"/>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搜索课件</a:t>
            </a:r>
            <a:endParaRPr sz="1200" dirty="0">
              <a:solidFill>
                <a:schemeClr val="tx1">
                  <a:lumMod val="75000"/>
                  <a:lumOff val="25000"/>
                </a:schemeClr>
              </a:solidFill>
            </a:endParaRPr>
          </a:p>
        </p:txBody>
      </p:sp>
      <p:sp>
        <p:nvSpPr>
          <p:cNvPr id="38" name="弹窗选项">
            <a:extLst>
              <a:ext uri="{FF2B5EF4-FFF2-40B4-BE49-F238E27FC236}">
                <a16:creationId xmlns:a16="http://schemas.microsoft.com/office/drawing/2014/main" id="{72CE693C-D26E-E745-B8DC-E7C592BABB37}"/>
              </a:ext>
            </a:extLst>
          </p:cNvPr>
          <p:cNvSpPr txBox="1"/>
          <p:nvPr/>
        </p:nvSpPr>
        <p:spPr>
          <a:xfrm>
            <a:off x="4876475" y="1507815"/>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课堂演示</a:t>
            </a:r>
            <a:endParaRPr sz="1200" dirty="0">
              <a:solidFill>
                <a:schemeClr val="tx1">
                  <a:lumMod val="75000"/>
                  <a:lumOff val="25000"/>
                </a:schemeClr>
              </a:solidFill>
            </a:endParaRPr>
          </a:p>
        </p:txBody>
      </p:sp>
      <p:sp>
        <p:nvSpPr>
          <p:cNvPr id="39" name="弹窗选项">
            <a:extLst>
              <a:ext uri="{FF2B5EF4-FFF2-40B4-BE49-F238E27FC236}">
                <a16:creationId xmlns:a16="http://schemas.microsoft.com/office/drawing/2014/main" id="{AA4D43BB-1881-A945-B0D4-7FC25358F9A9}"/>
              </a:ext>
            </a:extLst>
          </p:cNvPr>
          <p:cNvSpPr txBox="1"/>
          <p:nvPr/>
        </p:nvSpPr>
        <p:spPr>
          <a:xfrm>
            <a:off x="5979210" y="1513198"/>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课堂互动</a:t>
            </a:r>
            <a:endParaRPr sz="1200" dirty="0">
              <a:solidFill>
                <a:schemeClr val="tx1">
                  <a:lumMod val="75000"/>
                  <a:lumOff val="25000"/>
                </a:schemeClr>
              </a:solidFill>
            </a:endParaRPr>
          </a:p>
        </p:txBody>
      </p:sp>
      <p:sp>
        <p:nvSpPr>
          <p:cNvPr id="40" name="弹窗选项">
            <a:extLst>
              <a:ext uri="{FF2B5EF4-FFF2-40B4-BE49-F238E27FC236}">
                <a16:creationId xmlns:a16="http://schemas.microsoft.com/office/drawing/2014/main" id="{00BF267C-9307-6B45-B4ED-258906E786BB}"/>
              </a:ext>
            </a:extLst>
          </p:cNvPr>
          <p:cNvSpPr txBox="1"/>
          <p:nvPr/>
        </p:nvSpPr>
        <p:spPr>
          <a:xfrm>
            <a:off x="7081945" y="1519091"/>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发布作业</a:t>
            </a:r>
            <a:endParaRPr sz="1200" dirty="0">
              <a:solidFill>
                <a:schemeClr val="tx1">
                  <a:lumMod val="75000"/>
                  <a:lumOff val="25000"/>
                </a:schemeClr>
              </a:solidFill>
            </a:endParaRPr>
          </a:p>
        </p:txBody>
      </p:sp>
      <p:sp>
        <p:nvSpPr>
          <p:cNvPr id="41" name="弹窗选项">
            <a:extLst>
              <a:ext uri="{FF2B5EF4-FFF2-40B4-BE49-F238E27FC236}">
                <a16:creationId xmlns:a16="http://schemas.microsoft.com/office/drawing/2014/main" id="{7347D819-7FBE-BC4D-B68B-38A5B0A22BCA}"/>
              </a:ext>
            </a:extLst>
          </p:cNvPr>
          <p:cNvSpPr txBox="1"/>
          <p:nvPr/>
        </p:nvSpPr>
        <p:spPr>
          <a:xfrm>
            <a:off x="9287415" y="1513198"/>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验收作业</a:t>
            </a:r>
            <a:endParaRPr sz="1200" dirty="0">
              <a:solidFill>
                <a:schemeClr val="tx1">
                  <a:lumMod val="75000"/>
                  <a:lumOff val="25000"/>
                </a:schemeClr>
              </a:solidFill>
            </a:endParaRPr>
          </a:p>
        </p:txBody>
      </p:sp>
      <p:sp>
        <p:nvSpPr>
          <p:cNvPr id="42" name="弹窗选项">
            <a:extLst>
              <a:ext uri="{FF2B5EF4-FFF2-40B4-BE49-F238E27FC236}">
                <a16:creationId xmlns:a16="http://schemas.microsoft.com/office/drawing/2014/main" id="{CA2570D5-1F8A-FB48-9F74-82542DC688C4}"/>
              </a:ext>
            </a:extLst>
          </p:cNvPr>
          <p:cNvSpPr txBox="1"/>
          <p:nvPr/>
        </p:nvSpPr>
        <p:spPr>
          <a:xfrm>
            <a:off x="8184680" y="1513198"/>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线上作业</a:t>
            </a:r>
            <a:endParaRPr sz="1200" dirty="0">
              <a:solidFill>
                <a:schemeClr val="tx1">
                  <a:lumMod val="75000"/>
                  <a:lumOff val="25000"/>
                </a:schemeClr>
              </a:solidFill>
            </a:endParaRPr>
          </a:p>
        </p:txBody>
      </p:sp>
      <p:sp>
        <p:nvSpPr>
          <p:cNvPr id="43" name="弹窗选项">
            <a:extLst>
              <a:ext uri="{FF2B5EF4-FFF2-40B4-BE49-F238E27FC236}">
                <a16:creationId xmlns:a16="http://schemas.microsoft.com/office/drawing/2014/main" id="{9AB7D2E9-C911-044C-A60A-0DEED0A5B6F4}"/>
              </a:ext>
            </a:extLst>
          </p:cNvPr>
          <p:cNvSpPr txBox="1"/>
          <p:nvPr/>
        </p:nvSpPr>
        <p:spPr>
          <a:xfrm>
            <a:off x="10390150" y="1507804"/>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学情分析</a:t>
            </a:r>
            <a:endParaRPr sz="1200" dirty="0">
              <a:solidFill>
                <a:schemeClr val="tx1">
                  <a:lumMod val="75000"/>
                  <a:lumOff val="25000"/>
                </a:schemeClr>
              </a:solidFill>
            </a:endParaRPr>
          </a:p>
        </p:txBody>
      </p:sp>
      <p:pic>
        <p:nvPicPr>
          <p:cNvPr id="44" name="屏幕快照 2018-12-17 下午3.31.49.png" descr="屏幕快照 2018-12-17 下午3.31.49.png">
            <a:extLst>
              <a:ext uri="{FF2B5EF4-FFF2-40B4-BE49-F238E27FC236}">
                <a16:creationId xmlns:a16="http://schemas.microsoft.com/office/drawing/2014/main" id="{576333FD-8899-0940-AA00-9778D24A9A65}"/>
              </a:ext>
            </a:extLst>
          </p:cNvPr>
          <p:cNvPicPr>
            <a:picLocks noChangeAspect="1"/>
          </p:cNvPicPr>
          <p:nvPr/>
        </p:nvPicPr>
        <p:blipFill rotWithShape="1">
          <a:blip r:embed="rId4">
            <a:extLst/>
          </a:blip>
          <a:srcRect l="23538" t="25780" r="24225" b="14098"/>
          <a:stretch/>
        </p:blipFill>
        <p:spPr>
          <a:xfrm>
            <a:off x="9308578" y="1826208"/>
            <a:ext cx="1137855" cy="818534"/>
          </a:xfrm>
          <a:prstGeom prst="rect">
            <a:avLst/>
          </a:prstGeom>
          <a:ln w="12700">
            <a:solidFill>
              <a:schemeClr val="bg1">
                <a:lumMod val="85000"/>
              </a:schemeClr>
            </a:solidFill>
            <a:miter lim="400000"/>
          </a:ln>
        </p:spPr>
      </p:pic>
      <p:pic>
        <p:nvPicPr>
          <p:cNvPr id="45" name="屏幕快照 2018-12-17 下午3.31.49.png" descr="屏幕快照 2018-12-17 下午3.31.49.png">
            <a:extLst>
              <a:ext uri="{FF2B5EF4-FFF2-40B4-BE49-F238E27FC236}">
                <a16:creationId xmlns:a16="http://schemas.microsoft.com/office/drawing/2014/main" id="{48DE0C33-3932-B94E-8C97-CA4FF112D03C}"/>
              </a:ext>
            </a:extLst>
          </p:cNvPr>
          <p:cNvPicPr>
            <a:picLocks noChangeAspect="1"/>
          </p:cNvPicPr>
          <p:nvPr/>
        </p:nvPicPr>
        <p:blipFill rotWithShape="1">
          <a:blip r:embed="rId4">
            <a:extLst/>
          </a:blip>
          <a:srcRect l="23538" t="25780" r="24225" b="14098"/>
          <a:stretch/>
        </p:blipFill>
        <p:spPr>
          <a:xfrm>
            <a:off x="10231686" y="1826208"/>
            <a:ext cx="1137855" cy="818534"/>
          </a:xfrm>
          <a:prstGeom prst="rect">
            <a:avLst/>
          </a:prstGeom>
          <a:ln w="12700">
            <a:solidFill>
              <a:schemeClr val="bg1">
                <a:lumMod val="85000"/>
              </a:schemeClr>
            </a:solidFill>
            <a:miter lim="400000"/>
          </a:ln>
        </p:spPr>
      </p:pic>
      <p:cxnSp>
        <p:nvCxnSpPr>
          <p:cNvPr id="46" name="直线箭头连接符 7">
            <a:extLst>
              <a:ext uri="{FF2B5EF4-FFF2-40B4-BE49-F238E27FC236}">
                <a16:creationId xmlns:a16="http://schemas.microsoft.com/office/drawing/2014/main" id="{9F9431B6-5AF9-784D-8863-45D40850BEE6}"/>
              </a:ext>
            </a:extLst>
          </p:cNvPr>
          <p:cNvCxnSpPr>
            <a:cxnSpLocks/>
          </p:cNvCxnSpPr>
          <p:nvPr/>
        </p:nvCxnSpPr>
        <p:spPr>
          <a:xfrm>
            <a:off x="10068650"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线箭头连接符 56">
            <a:extLst>
              <a:ext uri="{FF2B5EF4-FFF2-40B4-BE49-F238E27FC236}">
                <a16:creationId xmlns:a16="http://schemas.microsoft.com/office/drawing/2014/main" id="{4CBC273A-C507-384D-8CDC-AE39F3DC4314}"/>
              </a:ext>
            </a:extLst>
          </p:cNvPr>
          <p:cNvCxnSpPr>
            <a:cxnSpLocks/>
          </p:cNvCxnSpPr>
          <p:nvPr/>
        </p:nvCxnSpPr>
        <p:spPr>
          <a:xfrm>
            <a:off x="1212384"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线箭头连接符 57">
            <a:extLst>
              <a:ext uri="{FF2B5EF4-FFF2-40B4-BE49-F238E27FC236}">
                <a16:creationId xmlns:a16="http://schemas.microsoft.com/office/drawing/2014/main" id="{4C27A8D3-94A1-D240-81A8-E4F9F7D25704}"/>
              </a:ext>
            </a:extLst>
          </p:cNvPr>
          <p:cNvCxnSpPr>
            <a:cxnSpLocks/>
          </p:cNvCxnSpPr>
          <p:nvPr/>
        </p:nvCxnSpPr>
        <p:spPr>
          <a:xfrm>
            <a:off x="2381933"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9" name="直线箭头连接符 58">
            <a:extLst>
              <a:ext uri="{FF2B5EF4-FFF2-40B4-BE49-F238E27FC236}">
                <a16:creationId xmlns:a16="http://schemas.microsoft.com/office/drawing/2014/main" id="{F0474623-6DB2-9B42-B891-C443D10B0F50}"/>
              </a:ext>
            </a:extLst>
          </p:cNvPr>
          <p:cNvCxnSpPr>
            <a:cxnSpLocks/>
          </p:cNvCxnSpPr>
          <p:nvPr/>
        </p:nvCxnSpPr>
        <p:spPr>
          <a:xfrm>
            <a:off x="3505149"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0" name="直线箭头连接符 59">
            <a:extLst>
              <a:ext uri="{FF2B5EF4-FFF2-40B4-BE49-F238E27FC236}">
                <a16:creationId xmlns:a16="http://schemas.microsoft.com/office/drawing/2014/main" id="{5DC319CF-AC78-FE43-80E2-FD3838641439}"/>
              </a:ext>
            </a:extLst>
          </p:cNvPr>
          <p:cNvCxnSpPr>
            <a:cxnSpLocks/>
          </p:cNvCxnSpPr>
          <p:nvPr/>
        </p:nvCxnSpPr>
        <p:spPr>
          <a:xfrm>
            <a:off x="4542835"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1" name="直线箭头连接符 60">
            <a:extLst>
              <a:ext uri="{FF2B5EF4-FFF2-40B4-BE49-F238E27FC236}">
                <a16:creationId xmlns:a16="http://schemas.microsoft.com/office/drawing/2014/main" id="{23F3C03A-F0A8-474E-A955-D3E5C1C791CC}"/>
              </a:ext>
            </a:extLst>
          </p:cNvPr>
          <p:cNvCxnSpPr>
            <a:cxnSpLocks/>
          </p:cNvCxnSpPr>
          <p:nvPr/>
        </p:nvCxnSpPr>
        <p:spPr>
          <a:xfrm>
            <a:off x="5600482"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2" name="直线箭头连接符 61">
            <a:extLst>
              <a:ext uri="{FF2B5EF4-FFF2-40B4-BE49-F238E27FC236}">
                <a16:creationId xmlns:a16="http://schemas.microsoft.com/office/drawing/2014/main" id="{71DED285-4032-1F4B-B088-7D1D9E3237B0}"/>
              </a:ext>
            </a:extLst>
          </p:cNvPr>
          <p:cNvCxnSpPr>
            <a:cxnSpLocks/>
          </p:cNvCxnSpPr>
          <p:nvPr/>
        </p:nvCxnSpPr>
        <p:spPr>
          <a:xfrm>
            <a:off x="6714650"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线箭头连接符 62">
            <a:extLst>
              <a:ext uri="{FF2B5EF4-FFF2-40B4-BE49-F238E27FC236}">
                <a16:creationId xmlns:a16="http://schemas.microsoft.com/office/drawing/2014/main" id="{269D7889-8DFB-5249-9B11-99BBE4EF0AB0}"/>
              </a:ext>
            </a:extLst>
          </p:cNvPr>
          <p:cNvCxnSpPr>
            <a:cxnSpLocks/>
          </p:cNvCxnSpPr>
          <p:nvPr/>
        </p:nvCxnSpPr>
        <p:spPr>
          <a:xfrm>
            <a:off x="7835714"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线箭头连接符 63">
            <a:extLst>
              <a:ext uri="{FF2B5EF4-FFF2-40B4-BE49-F238E27FC236}">
                <a16:creationId xmlns:a16="http://schemas.microsoft.com/office/drawing/2014/main" id="{73245785-A3CF-F949-8B17-A585CA5F641F}"/>
              </a:ext>
            </a:extLst>
          </p:cNvPr>
          <p:cNvCxnSpPr>
            <a:cxnSpLocks/>
          </p:cNvCxnSpPr>
          <p:nvPr/>
        </p:nvCxnSpPr>
        <p:spPr>
          <a:xfrm>
            <a:off x="8968871" y="1644480"/>
            <a:ext cx="251392"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pic>
        <p:nvPicPr>
          <p:cNvPr id="55" name="图片 54">
            <a:extLst>
              <a:ext uri="{FF2B5EF4-FFF2-40B4-BE49-F238E27FC236}">
                <a16:creationId xmlns:a16="http://schemas.microsoft.com/office/drawing/2014/main" id="{D6DEA1EE-9831-8845-A6B0-014F5A585CF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23021" y="1858204"/>
            <a:ext cx="1349723" cy="816039"/>
          </a:xfrm>
          <a:prstGeom prst="rect">
            <a:avLst/>
          </a:prstGeom>
        </p:spPr>
      </p:pic>
      <p:pic>
        <p:nvPicPr>
          <p:cNvPr id="56" name="图片 55">
            <a:extLst>
              <a:ext uri="{FF2B5EF4-FFF2-40B4-BE49-F238E27FC236}">
                <a16:creationId xmlns:a16="http://schemas.microsoft.com/office/drawing/2014/main" id="{6B0467B4-9284-4D40-B1C8-B74826B53EF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957606" y="1863587"/>
            <a:ext cx="1302375" cy="813985"/>
          </a:xfrm>
          <a:prstGeom prst="rect">
            <a:avLst/>
          </a:prstGeom>
        </p:spPr>
      </p:pic>
      <p:pic>
        <p:nvPicPr>
          <p:cNvPr id="57" name="屏幕快照 2018-12-17 下午3.31.49.png" descr="屏幕快照 2018-12-17 下午3.31.49.png">
            <a:extLst>
              <a:ext uri="{FF2B5EF4-FFF2-40B4-BE49-F238E27FC236}">
                <a16:creationId xmlns:a16="http://schemas.microsoft.com/office/drawing/2014/main" id="{8B3210BD-C212-8840-9310-6C21662926F9}"/>
              </a:ext>
            </a:extLst>
          </p:cNvPr>
          <p:cNvPicPr>
            <a:picLocks noChangeAspect="1"/>
          </p:cNvPicPr>
          <p:nvPr/>
        </p:nvPicPr>
        <p:blipFill rotWithShape="1">
          <a:blip r:embed="rId4">
            <a:extLst/>
          </a:blip>
          <a:srcRect l="23538" t="25780" r="24225" b="14098"/>
          <a:stretch/>
        </p:blipFill>
        <p:spPr>
          <a:xfrm>
            <a:off x="1614322" y="1871332"/>
            <a:ext cx="1137855" cy="818534"/>
          </a:xfrm>
          <a:prstGeom prst="rect">
            <a:avLst/>
          </a:prstGeom>
          <a:ln w="12700">
            <a:solidFill>
              <a:schemeClr val="bg1">
                <a:lumMod val="85000"/>
              </a:schemeClr>
            </a:solidFill>
            <a:miter lim="400000"/>
          </a:ln>
        </p:spPr>
      </p:pic>
      <p:sp>
        <p:nvSpPr>
          <p:cNvPr id="58" name="文本框 57">
            <a:extLst>
              <a:ext uri="{FF2B5EF4-FFF2-40B4-BE49-F238E27FC236}">
                <a16:creationId xmlns:a16="http://schemas.microsoft.com/office/drawing/2014/main" id="{916EE213-2B91-3348-B73F-EE74F72AB2E6}"/>
              </a:ext>
            </a:extLst>
          </p:cNvPr>
          <p:cNvSpPr txBox="1"/>
          <p:nvPr/>
        </p:nvSpPr>
        <p:spPr>
          <a:xfrm>
            <a:off x="9241908" y="5817111"/>
            <a:ext cx="1408978" cy="553998"/>
          </a:xfrm>
          <a:prstGeom prst="rect">
            <a:avLst/>
          </a:prstGeom>
          <a:noFill/>
        </p:spPr>
        <p:txBody>
          <a:bodyPr wrap="square" rtlCol="0" anchor="ctr">
            <a:spAutoFit/>
          </a:bodyPr>
          <a:lstStyle/>
          <a:p>
            <a:pPr algn="ctr"/>
            <a:r>
              <a:rPr lang="zh-CN" altLang="en-US" sz="1000" dirty="0">
                <a:solidFill>
                  <a:schemeClr val="tx1">
                    <a:lumMod val="50000"/>
                    <a:lumOff val="50000"/>
                  </a:schemeClr>
                </a:solidFill>
                <a:cs typeface="+mn-ea"/>
                <a:sym typeface="+mn-lt"/>
              </a:rPr>
              <a:t>页面布局和版面的划分完全以用户的使用为依据</a:t>
            </a:r>
          </a:p>
        </p:txBody>
      </p:sp>
      <p:sp>
        <p:nvSpPr>
          <p:cNvPr id="59" name="文本框 58">
            <a:extLst>
              <a:ext uri="{FF2B5EF4-FFF2-40B4-BE49-F238E27FC236}">
                <a16:creationId xmlns:a16="http://schemas.microsoft.com/office/drawing/2014/main" id="{2F4A218F-1E25-3442-A1CA-D7825D23467F}"/>
              </a:ext>
            </a:extLst>
          </p:cNvPr>
          <p:cNvSpPr txBox="1"/>
          <p:nvPr/>
        </p:nvSpPr>
        <p:spPr>
          <a:xfrm>
            <a:off x="5865353" y="5817111"/>
            <a:ext cx="1321303" cy="553998"/>
          </a:xfrm>
          <a:prstGeom prst="rect">
            <a:avLst/>
          </a:prstGeom>
          <a:noFill/>
        </p:spPr>
        <p:txBody>
          <a:bodyPr wrap="square" rtlCol="0" anchor="ctr">
            <a:spAutoFit/>
          </a:bodyPr>
          <a:lstStyle/>
          <a:p>
            <a:pPr algn="ctr"/>
            <a:r>
              <a:rPr lang="zh-CN" altLang="en-US" sz="1000" dirty="0">
                <a:solidFill>
                  <a:schemeClr val="tx1">
                    <a:lumMod val="50000"/>
                    <a:lumOff val="50000"/>
                  </a:schemeClr>
                </a:solidFill>
                <a:cs typeface="+mn-ea"/>
                <a:sym typeface="+mn-lt"/>
              </a:rPr>
              <a:t>减少信息层级认知负担，直接呈现用户所需</a:t>
            </a:r>
          </a:p>
        </p:txBody>
      </p:sp>
      <p:sp>
        <p:nvSpPr>
          <p:cNvPr id="60" name="文本框 59">
            <a:extLst>
              <a:ext uri="{FF2B5EF4-FFF2-40B4-BE49-F238E27FC236}">
                <a16:creationId xmlns:a16="http://schemas.microsoft.com/office/drawing/2014/main" id="{B33A0DD9-FD90-CF4E-AB03-554A6989169B}"/>
              </a:ext>
            </a:extLst>
          </p:cNvPr>
          <p:cNvSpPr txBox="1"/>
          <p:nvPr/>
        </p:nvSpPr>
        <p:spPr>
          <a:xfrm>
            <a:off x="7519463" y="5803441"/>
            <a:ext cx="1490191" cy="553998"/>
          </a:xfrm>
          <a:prstGeom prst="rect">
            <a:avLst/>
          </a:prstGeom>
          <a:noFill/>
        </p:spPr>
        <p:txBody>
          <a:bodyPr wrap="square" rtlCol="0" anchor="ctr">
            <a:spAutoFit/>
          </a:bodyPr>
          <a:lstStyle/>
          <a:p>
            <a:pPr algn="ctr"/>
            <a:r>
              <a:rPr lang="zh-CN" altLang="en-US" sz="1000" dirty="0">
                <a:solidFill>
                  <a:schemeClr val="tx1">
                    <a:lumMod val="50000"/>
                    <a:lumOff val="50000"/>
                  </a:schemeClr>
                </a:solidFill>
                <a:cs typeface="+mn-ea"/>
                <a:sym typeface="+mn-lt"/>
              </a:rPr>
              <a:t>以嫩叶绿和活力橙为基调缤纷多彩，加活力的配图提升页面友好度</a:t>
            </a:r>
          </a:p>
        </p:txBody>
      </p:sp>
      <p:sp>
        <p:nvSpPr>
          <p:cNvPr id="61" name="圆角矩形 60">
            <a:extLst>
              <a:ext uri="{FF2B5EF4-FFF2-40B4-BE49-F238E27FC236}">
                <a16:creationId xmlns:a16="http://schemas.microsoft.com/office/drawing/2014/main" id="{F6DA9F9A-241E-124A-9B6F-D1A271ACCD28}"/>
              </a:ext>
            </a:extLst>
          </p:cNvPr>
          <p:cNvSpPr/>
          <p:nvPr/>
        </p:nvSpPr>
        <p:spPr>
          <a:xfrm>
            <a:off x="4080687" y="2767357"/>
            <a:ext cx="3713768" cy="509701"/>
          </a:xfrm>
          <a:prstGeom prst="roundRect">
            <a:avLst>
              <a:gd name="adj" fmla="val 877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kumimoji="1" lang="zh-CN" altLang="en-US" sz="1600" dirty="0">
              <a:solidFill>
                <a:srgbClr val="92D050"/>
              </a:solidFill>
            </a:endParaRPr>
          </a:p>
        </p:txBody>
      </p:sp>
      <p:sp>
        <p:nvSpPr>
          <p:cNvPr id="62" name="文本框 61">
            <a:extLst>
              <a:ext uri="{FF2B5EF4-FFF2-40B4-BE49-F238E27FC236}">
                <a16:creationId xmlns:a16="http://schemas.microsoft.com/office/drawing/2014/main" id="{94E23780-0EA6-DC42-9727-181B4DD93FDA}"/>
              </a:ext>
            </a:extLst>
          </p:cNvPr>
          <p:cNvSpPr txBox="1"/>
          <p:nvPr/>
        </p:nvSpPr>
        <p:spPr>
          <a:xfrm>
            <a:off x="4073714" y="2843729"/>
            <a:ext cx="2648335" cy="338554"/>
          </a:xfrm>
          <a:prstGeom prst="rect">
            <a:avLst/>
          </a:prstGeom>
          <a:noFill/>
        </p:spPr>
        <p:txBody>
          <a:bodyPr wrap="square" rtlCol="0" anchor="ctr">
            <a:spAutoFit/>
          </a:bodyPr>
          <a:lstStyle/>
          <a:p>
            <a:r>
              <a:rPr lang="zh-CN" altLang="en-US" sz="1600" b="1" dirty="0">
                <a:solidFill>
                  <a:schemeClr val="bg1"/>
                </a:solidFill>
                <a:cs typeface="+mn-ea"/>
                <a:sym typeface="+mn-lt"/>
              </a:rPr>
              <a:t>丰富定义课堂互动机制</a:t>
            </a:r>
          </a:p>
        </p:txBody>
      </p:sp>
      <p:sp>
        <p:nvSpPr>
          <p:cNvPr id="63" name="圆角矩形 62">
            <a:extLst>
              <a:ext uri="{FF2B5EF4-FFF2-40B4-BE49-F238E27FC236}">
                <a16:creationId xmlns:a16="http://schemas.microsoft.com/office/drawing/2014/main" id="{5DCEA8D3-9711-FF40-9CBF-45E3B20FA74F}"/>
              </a:ext>
            </a:extLst>
          </p:cNvPr>
          <p:cNvSpPr/>
          <p:nvPr/>
        </p:nvSpPr>
        <p:spPr>
          <a:xfrm>
            <a:off x="7838396" y="2767357"/>
            <a:ext cx="3554798" cy="509701"/>
          </a:xfrm>
          <a:prstGeom prst="roundRect">
            <a:avLst>
              <a:gd name="adj" fmla="val 929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kumimoji="1" lang="zh-CN" altLang="en-US" sz="1600" dirty="0">
              <a:solidFill>
                <a:srgbClr val="92D050"/>
              </a:solidFill>
            </a:endParaRPr>
          </a:p>
        </p:txBody>
      </p:sp>
      <p:sp>
        <p:nvSpPr>
          <p:cNvPr id="64" name="文本框 63">
            <a:extLst>
              <a:ext uri="{FF2B5EF4-FFF2-40B4-BE49-F238E27FC236}">
                <a16:creationId xmlns:a16="http://schemas.microsoft.com/office/drawing/2014/main" id="{B7E3E115-67E4-334D-A0E4-59B5E83E928E}"/>
              </a:ext>
            </a:extLst>
          </p:cNvPr>
          <p:cNvSpPr txBox="1"/>
          <p:nvPr/>
        </p:nvSpPr>
        <p:spPr>
          <a:xfrm>
            <a:off x="7848820" y="2843729"/>
            <a:ext cx="2633486" cy="338554"/>
          </a:xfrm>
          <a:prstGeom prst="rect">
            <a:avLst/>
          </a:prstGeom>
          <a:noFill/>
        </p:spPr>
        <p:txBody>
          <a:bodyPr wrap="square" rtlCol="0" anchor="ctr">
            <a:spAutoFit/>
          </a:bodyPr>
          <a:lstStyle/>
          <a:p>
            <a:r>
              <a:rPr lang="zh-CN" altLang="en-US" sz="1600" b="1" dirty="0">
                <a:solidFill>
                  <a:schemeClr val="bg1"/>
                </a:solidFill>
                <a:cs typeface="+mn-ea"/>
                <a:sym typeface="+mn-lt"/>
              </a:rPr>
              <a:t>精细作业分发个性教学</a:t>
            </a:r>
          </a:p>
        </p:txBody>
      </p:sp>
      <p:sp>
        <p:nvSpPr>
          <p:cNvPr id="65" name="圆角矩形 64">
            <a:extLst>
              <a:ext uri="{FF2B5EF4-FFF2-40B4-BE49-F238E27FC236}">
                <a16:creationId xmlns:a16="http://schemas.microsoft.com/office/drawing/2014/main" id="{AAB31391-3E2B-2E4F-9786-A2A831D0A850}"/>
              </a:ext>
            </a:extLst>
          </p:cNvPr>
          <p:cNvSpPr/>
          <p:nvPr/>
        </p:nvSpPr>
        <p:spPr>
          <a:xfrm>
            <a:off x="483101" y="2767357"/>
            <a:ext cx="3554798" cy="509701"/>
          </a:xfrm>
          <a:prstGeom prst="roundRect">
            <a:avLst>
              <a:gd name="adj" fmla="val 982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kumimoji="1" lang="zh-CN" altLang="en-US" sz="1600" dirty="0">
              <a:solidFill>
                <a:srgbClr val="92D050"/>
              </a:solidFill>
            </a:endParaRPr>
          </a:p>
        </p:txBody>
      </p:sp>
      <p:sp>
        <p:nvSpPr>
          <p:cNvPr id="66" name="文本框 65">
            <a:extLst>
              <a:ext uri="{FF2B5EF4-FFF2-40B4-BE49-F238E27FC236}">
                <a16:creationId xmlns:a16="http://schemas.microsoft.com/office/drawing/2014/main" id="{B34A0396-008B-E541-844C-565BADCF5DA5}"/>
              </a:ext>
            </a:extLst>
          </p:cNvPr>
          <p:cNvSpPr txBox="1"/>
          <p:nvPr/>
        </p:nvSpPr>
        <p:spPr>
          <a:xfrm>
            <a:off x="474069" y="2836485"/>
            <a:ext cx="2726912" cy="338554"/>
          </a:xfrm>
          <a:prstGeom prst="rect">
            <a:avLst/>
          </a:prstGeom>
          <a:noFill/>
        </p:spPr>
        <p:txBody>
          <a:bodyPr wrap="square" rtlCol="0" anchor="ctr">
            <a:spAutoFit/>
          </a:bodyPr>
          <a:lstStyle/>
          <a:p>
            <a:r>
              <a:rPr lang="zh-CN" altLang="en-US" sz="1600" b="1" dirty="0">
                <a:solidFill>
                  <a:schemeClr val="bg1"/>
                </a:solidFill>
                <a:cs typeface="+mn-ea"/>
                <a:sym typeface="+mn-lt"/>
              </a:rPr>
              <a:t>多维度筛选设计便利检索</a:t>
            </a:r>
          </a:p>
        </p:txBody>
      </p:sp>
      <p:sp>
        <p:nvSpPr>
          <p:cNvPr id="67" name="备课"/>
          <p:cNvSpPr txBox="1"/>
          <p:nvPr/>
        </p:nvSpPr>
        <p:spPr>
          <a:xfrm>
            <a:off x="1589842" y="1507908"/>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建立备课</a:t>
            </a:r>
            <a:endParaRPr sz="1200" dirty="0">
              <a:solidFill>
                <a:schemeClr val="tx1">
                  <a:lumMod val="75000"/>
                  <a:lumOff val="25000"/>
                </a:schemeClr>
              </a:solidFill>
            </a:endParaRPr>
          </a:p>
        </p:txBody>
      </p:sp>
      <p:sp>
        <p:nvSpPr>
          <p:cNvPr id="68" name="弹窗选项"/>
          <p:cNvSpPr txBox="1"/>
          <p:nvPr/>
        </p:nvSpPr>
        <p:spPr>
          <a:xfrm>
            <a:off x="2692577" y="1504767"/>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发布备课</a:t>
            </a:r>
            <a:endParaRPr sz="1200" dirty="0">
              <a:solidFill>
                <a:schemeClr val="tx1">
                  <a:lumMod val="75000"/>
                  <a:lumOff val="25000"/>
                </a:schemeClr>
              </a:solidFill>
            </a:endParaRPr>
          </a:p>
        </p:txBody>
      </p:sp>
      <p:sp>
        <p:nvSpPr>
          <p:cNvPr id="69" name="弹窗选项">
            <a:extLst>
              <a:ext uri="{FF2B5EF4-FFF2-40B4-BE49-F238E27FC236}">
                <a16:creationId xmlns:a16="http://schemas.microsoft.com/office/drawing/2014/main" id="{BEF072CD-2997-C54B-A255-63E2A69C3221}"/>
              </a:ext>
            </a:extLst>
          </p:cNvPr>
          <p:cNvSpPr txBox="1"/>
          <p:nvPr/>
        </p:nvSpPr>
        <p:spPr>
          <a:xfrm>
            <a:off x="3745359" y="1507908"/>
            <a:ext cx="711733" cy="280846"/>
          </a:xfrm>
          <a:prstGeom prst="rect">
            <a:avLst/>
          </a:prstGeom>
          <a:ln w="12700">
            <a:miter lim="400000"/>
          </a:ln>
          <a:extLst>
            <a:ext uri="{C572A759-6A51-4108-AA02-DFA0A04FC94B}">
              <ma14:wrappingTextBoxFlag xmlns="" xmlns:ma14="http://schemas.microsoft.com/office/mac/drawingml/2011/main" val="1"/>
            </a:ext>
          </a:extLst>
        </p:spPr>
        <p:txBody>
          <a:bodyPr wrap="none" lIns="47625" tIns="47625" rIns="47625" bIns="47625" anchor="ctr">
            <a:spAutoFit/>
          </a:bodyPr>
          <a:lstStyle>
            <a:lvl1pPr>
              <a:defRPr sz="2400"/>
            </a:lvl1pPr>
          </a:lstStyle>
          <a:p>
            <a:r>
              <a:rPr lang="zh-CN" altLang="en-US" sz="1200" dirty="0">
                <a:solidFill>
                  <a:schemeClr val="tx1">
                    <a:lumMod val="75000"/>
                    <a:lumOff val="25000"/>
                  </a:schemeClr>
                </a:solidFill>
              </a:rPr>
              <a:t>发布备课</a:t>
            </a:r>
            <a:endParaRPr sz="1200" dirty="0">
              <a:solidFill>
                <a:schemeClr val="tx1">
                  <a:lumMod val="75000"/>
                  <a:lumOff val="25000"/>
                </a:schemeClr>
              </a:solidFill>
            </a:endParaRPr>
          </a:p>
        </p:txBody>
      </p:sp>
    </p:spTree>
    <p:extLst>
      <p:ext uri="{BB962C8B-B14F-4D97-AF65-F5344CB8AC3E}">
        <p14:creationId xmlns:p14="http://schemas.microsoft.com/office/powerpoint/2010/main" val="19001792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6923B9C4-895F-479D-BCCD-14F9DE326524}"/>
              </a:ext>
            </a:extLst>
          </p:cNvPr>
          <p:cNvSpPr txBox="1"/>
          <p:nvPr/>
        </p:nvSpPr>
        <p:spPr>
          <a:xfrm>
            <a:off x="720000" y="144000"/>
            <a:ext cx="3112770" cy="307777"/>
          </a:xfrm>
          <a:prstGeom prst="rect">
            <a:avLst/>
          </a:prstGeom>
          <a:noFill/>
        </p:spPr>
        <p:txBody>
          <a:bodyPr wrap="square" lIns="0" tIns="0" rIns="0" bIns="0" rtlCol="0">
            <a:spAutoFit/>
          </a:bodyPr>
          <a:lstStyle/>
          <a:p>
            <a:r>
              <a:rPr lang="zh-CN" altLang="en-US" sz="2000" b="1" dirty="0">
                <a:solidFill>
                  <a:schemeClr val="tx2"/>
                </a:solidFill>
                <a:cs typeface="+mn-ea"/>
                <a:sym typeface="+mn-lt"/>
              </a:rPr>
              <a:t>联想智慧教育产品优势</a:t>
            </a:r>
          </a:p>
        </p:txBody>
      </p:sp>
      <p:sp>
        <p:nvSpPr>
          <p:cNvPr id="18" name="矩形: 圆角 17">
            <a:extLst>
              <a:ext uri="{FF2B5EF4-FFF2-40B4-BE49-F238E27FC236}">
                <a16:creationId xmlns:a16="http://schemas.microsoft.com/office/drawing/2014/main" id="{644A1997-FB56-4E56-AB4E-03CECEB2A4C2}"/>
              </a:ext>
            </a:extLst>
          </p:cNvPr>
          <p:cNvSpPr/>
          <p:nvPr/>
        </p:nvSpPr>
        <p:spPr>
          <a:xfrm>
            <a:off x="776565" y="1148973"/>
            <a:ext cx="1944000" cy="720000"/>
          </a:xfrm>
          <a:prstGeom prst="roundRect">
            <a:avLst>
              <a:gd name="adj" fmla="val 50000"/>
            </a:avLst>
          </a:prstGeom>
          <a:solidFill>
            <a:srgbClr val="6ABF4A"/>
          </a:solidFill>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6000" tIns="66040" rIns="66040" bIns="66040" numCol="1" spcCol="1270" anchor="ctr" anchorCtr="0">
            <a:noAutofit/>
          </a:bodyPr>
          <a:lstStyle/>
          <a:p>
            <a:pPr defTabSz="1155700">
              <a:lnSpc>
                <a:spcPct val="90000"/>
              </a:lnSpc>
              <a:spcBef>
                <a:spcPct val="0"/>
              </a:spcBef>
              <a:spcAft>
                <a:spcPct val="35000"/>
              </a:spcAft>
            </a:pPr>
            <a:r>
              <a:rPr lang="zh-CN" altLang="en-US" sz="2800" b="1" dirty="0">
                <a:solidFill>
                  <a:schemeClr val="bg1"/>
                </a:solidFill>
                <a:latin typeface="微软雅黑" panose="020B0503020204020204" pitchFamily="34" charset="-122"/>
                <a:ea typeface="微软雅黑" panose="020B0503020204020204" pitchFamily="34" charset="-122"/>
              </a:rPr>
              <a:t>专业</a:t>
            </a:r>
          </a:p>
        </p:txBody>
      </p:sp>
      <p:sp>
        <p:nvSpPr>
          <p:cNvPr id="8" name="任意多边形: 形状 7">
            <a:extLst>
              <a:ext uri="{FF2B5EF4-FFF2-40B4-BE49-F238E27FC236}">
                <a16:creationId xmlns:a16="http://schemas.microsoft.com/office/drawing/2014/main" id="{622ECDD5-9D52-4E72-9264-A072D34595C1}"/>
              </a:ext>
            </a:extLst>
          </p:cNvPr>
          <p:cNvSpPr/>
          <p:nvPr/>
        </p:nvSpPr>
        <p:spPr>
          <a:xfrm>
            <a:off x="2095503" y="1148973"/>
            <a:ext cx="8182839" cy="720000"/>
          </a:xfrm>
          <a:custGeom>
            <a:avLst/>
            <a:gdLst>
              <a:gd name="connsiteX0" fmla="*/ 0 w 7541700"/>
              <a:gd name="connsiteY0" fmla="*/ 0 h 677550"/>
              <a:gd name="connsiteX1" fmla="*/ 7541700 w 7541700"/>
              <a:gd name="connsiteY1" fmla="*/ 0 h 677550"/>
              <a:gd name="connsiteX2" fmla="*/ 7541700 w 7541700"/>
              <a:gd name="connsiteY2" fmla="*/ 677550 h 677550"/>
              <a:gd name="connsiteX3" fmla="*/ 0 w 7541700"/>
              <a:gd name="connsiteY3" fmla="*/ 677550 h 677550"/>
              <a:gd name="connsiteX4" fmla="*/ 0 w 7541700"/>
              <a:gd name="connsiteY4" fmla="*/ 0 h 67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41700" h="677550">
                <a:moveTo>
                  <a:pt x="0" y="0"/>
                </a:moveTo>
                <a:lnTo>
                  <a:pt x="7541700" y="0"/>
                </a:lnTo>
                <a:lnTo>
                  <a:pt x="7541700" y="677550"/>
                </a:lnTo>
                <a:lnTo>
                  <a:pt x="0" y="677550"/>
                </a:lnTo>
                <a:lnTo>
                  <a:pt x="0" y="0"/>
                </a:lnTo>
                <a:close/>
              </a:path>
            </a:pathLst>
          </a:custGeom>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52000" tIns="66040" rIns="66040" bIns="66040" numCol="1" spcCol="1270" anchor="ctr" anchorCtr="0">
            <a:noAutofit/>
          </a:bodyPr>
          <a:lstStyle/>
          <a:p>
            <a:pPr defTabSz="1155700">
              <a:lnSpc>
                <a:spcPct val="90000"/>
              </a:lnSpc>
              <a:spcBef>
                <a:spcPct val="0"/>
              </a:spcBef>
              <a:spcAft>
                <a:spcPct val="35000"/>
              </a:spcAft>
            </a:pPr>
            <a:r>
              <a:rPr lang="zh-CN" altLang="en-US" sz="2000" dirty="0">
                <a:solidFill>
                  <a:schemeClr val="bg2">
                    <a:lumMod val="50000"/>
                  </a:schemeClr>
                </a:solidFill>
                <a:latin typeface="微软雅黑" panose="020B0503020204020204" pitchFamily="34" charset="-122"/>
                <a:ea typeface="微软雅黑" panose="020B0503020204020204" pitchFamily="34" charset="-122"/>
              </a:rPr>
              <a:t>国内</a:t>
            </a:r>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领先的人工智能平台；专业</a:t>
            </a:r>
            <a:r>
              <a:rPr lang="zh-CN" altLang="en-US" sz="2000" dirty="0">
                <a:solidFill>
                  <a:schemeClr val="bg2">
                    <a:lumMod val="50000"/>
                  </a:schemeClr>
                </a:solidFill>
                <a:latin typeface="微软雅黑" panose="020B0503020204020204" pitchFamily="34" charset="-122"/>
                <a:ea typeface="微软雅黑" panose="020B0503020204020204" pitchFamily="34" charset="-122"/>
              </a:rPr>
              <a:t>的教研</a:t>
            </a:r>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团队；高校</a:t>
            </a:r>
            <a:r>
              <a:rPr lang="zh-CN" altLang="en-US" sz="2000" dirty="0">
                <a:solidFill>
                  <a:schemeClr val="bg2">
                    <a:lumMod val="50000"/>
                  </a:schemeClr>
                </a:solidFill>
                <a:latin typeface="微软雅黑" panose="020B0503020204020204" pitchFamily="34" charset="-122"/>
                <a:ea typeface="微软雅黑" panose="020B0503020204020204" pitchFamily="34" charset="-122"/>
              </a:rPr>
              <a:t>联合</a:t>
            </a:r>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实验室；涵盖</a:t>
            </a:r>
            <a:r>
              <a:rPr lang="zh-CN" altLang="en-US" sz="2000" dirty="0">
                <a:solidFill>
                  <a:schemeClr val="bg2">
                    <a:lumMod val="50000"/>
                  </a:schemeClr>
                </a:solidFill>
                <a:latin typeface="微软雅黑" panose="020B0503020204020204" pitchFamily="34" charset="-122"/>
                <a:ea typeface="微软雅黑" panose="020B0503020204020204" pitchFamily="34" charset="-122"/>
              </a:rPr>
              <a:t>智慧教育</a:t>
            </a:r>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的软件、硬件、服务三位一体解决方案</a:t>
            </a:r>
            <a:endParaRPr lang="en-US" altLang="zh-CN" sz="2000" dirty="0">
              <a:solidFill>
                <a:schemeClr val="bg2">
                  <a:lumMod val="50000"/>
                </a:schemeClr>
              </a:solidFill>
              <a:latin typeface="微软雅黑" panose="020B0503020204020204" pitchFamily="34" charset="-122"/>
              <a:ea typeface="微软雅黑" panose="020B0503020204020204" pitchFamily="34" charset="-122"/>
            </a:endParaRPr>
          </a:p>
        </p:txBody>
      </p:sp>
      <p:sp>
        <p:nvSpPr>
          <p:cNvPr id="19" name="矩形: 圆角 18">
            <a:extLst>
              <a:ext uri="{FF2B5EF4-FFF2-40B4-BE49-F238E27FC236}">
                <a16:creationId xmlns:a16="http://schemas.microsoft.com/office/drawing/2014/main" id="{9FBABE78-A592-4368-B381-7AD507FBA7F1}"/>
              </a:ext>
            </a:extLst>
          </p:cNvPr>
          <p:cNvSpPr/>
          <p:nvPr/>
        </p:nvSpPr>
        <p:spPr>
          <a:xfrm>
            <a:off x="776565" y="2148988"/>
            <a:ext cx="1944000" cy="720000"/>
          </a:xfrm>
          <a:prstGeom prst="roundRect">
            <a:avLst>
              <a:gd name="adj" fmla="val 50000"/>
            </a:avLst>
          </a:prstGeom>
          <a:solidFill>
            <a:srgbClr val="6ABF4A"/>
          </a:solidFill>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6000" tIns="66040" rIns="66040" bIns="66040" numCol="1" spcCol="1270" anchor="ctr" anchorCtr="0">
            <a:noAutofit/>
          </a:bodyPr>
          <a:lstStyle/>
          <a:p>
            <a:pPr defTabSz="1155700">
              <a:lnSpc>
                <a:spcPct val="90000"/>
              </a:lnSpc>
              <a:spcBef>
                <a:spcPct val="0"/>
              </a:spcBef>
              <a:spcAft>
                <a:spcPct val="35000"/>
              </a:spcAft>
            </a:pPr>
            <a:r>
              <a:rPr lang="zh-CN" altLang="en-US" sz="2800" b="1" dirty="0">
                <a:solidFill>
                  <a:schemeClr val="bg1"/>
                </a:solidFill>
                <a:latin typeface="微软雅黑" panose="020B0503020204020204" pitchFamily="34" charset="-122"/>
                <a:ea typeface="微软雅黑" panose="020B0503020204020204" pitchFamily="34" charset="-122"/>
              </a:rPr>
              <a:t>互动</a:t>
            </a:r>
          </a:p>
        </p:txBody>
      </p:sp>
      <p:sp>
        <p:nvSpPr>
          <p:cNvPr id="10" name="任意多边形: 形状 9">
            <a:extLst>
              <a:ext uri="{FF2B5EF4-FFF2-40B4-BE49-F238E27FC236}">
                <a16:creationId xmlns:a16="http://schemas.microsoft.com/office/drawing/2014/main" id="{8377E0DF-90DD-4F99-AD84-78E96912A3B2}"/>
              </a:ext>
            </a:extLst>
          </p:cNvPr>
          <p:cNvSpPr/>
          <p:nvPr/>
        </p:nvSpPr>
        <p:spPr>
          <a:xfrm>
            <a:off x="2089134" y="2148988"/>
            <a:ext cx="8198216" cy="720000"/>
          </a:xfrm>
          <a:custGeom>
            <a:avLst/>
            <a:gdLst>
              <a:gd name="connsiteX0" fmla="*/ 0 w 7056187"/>
              <a:gd name="connsiteY0" fmla="*/ 0 h 677550"/>
              <a:gd name="connsiteX1" fmla="*/ 7056187 w 7056187"/>
              <a:gd name="connsiteY1" fmla="*/ 0 h 677550"/>
              <a:gd name="connsiteX2" fmla="*/ 7056187 w 7056187"/>
              <a:gd name="connsiteY2" fmla="*/ 677550 h 677550"/>
              <a:gd name="connsiteX3" fmla="*/ 0 w 7056187"/>
              <a:gd name="connsiteY3" fmla="*/ 677550 h 677550"/>
              <a:gd name="connsiteX4" fmla="*/ 0 w 7056187"/>
              <a:gd name="connsiteY4" fmla="*/ 0 h 67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56187" h="677550">
                <a:moveTo>
                  <a:pt x="0" y="0"/>
                </a:moveTo>
                <a:lnTo>
                  <a:pt x="7056187" y="0"/>
                </a:lnTo>
                <a:lnTo>
                  <a:pt x="7056187" y="677550"/>
                </a:lnTo>
                <a:lnTo>
                  <a:pt x="0" y="677550"/>
                </a:lnTo>
                <a:lnTo>
                  <a:pt x="0" y="0"/>
                </a:lnTo>
                <a:close/>
              </a:path>
            </a:pathLst>
          </a:custGeom>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52000" tIns="66040" rIns="66040" bIns="66040" numCol="1" spcCol="1270" anchor="ctr" anchorCtr="0">
            <a:noAutofit/>
          </a:bodyPr>
          <a:lstStyle/>
          <a:p>
            <a:pPr lvl="0" defTabSz="1155700">
              <a:lnSpc>
                <a:spcPct val="90000"/>
              </a:lnSpc>
              <a:spcBef>
                <a:spcPct val="0"/>
              </a:spcBef>
              <a:spcAft>
                <a:spcPct val="35000"/>
              </a:spcAft>
            </a:pPr>
            <a:r>
              <a:rPr lang="zh-CN" altLang="en-US" sz="2000" dirty="0">
                <a:solidFill>
                  <a:schemeClr val="bg2">
                    <a:lumMod val="50000"/>
                  </a:schemeClr>
                </a:solidFill>
                <a:latin typeface="微软雅黑" panose="020B0503020204020204" pitchFamily="34" charset="-122"/>
                <a:ea typeface="微软雅黑" panose="020B0503020204020204" pitchFamily="34" charset="-122"/>
              </a:rPr>
              <a:t>学情报告、大数据跟踪分析、个性化学习</a:t>
            </a:r>
            <a:endParaRPr lang="zh-CN" altLang="en-US" sz="2000" kern="1200" dirty="0"/>
          </a:p>
        </p:txBody>
      </p:sp>
      <p:sp>
        <p:nvSpPr>
          <p:cNvPr id="20" name="矩形: 圆角 19">
            <a:extLst>
              <a:ext uri="{FF2B5EF4-FFF2-40B4-BE49-F238E27FC236}">
                <a16:creationId xmlns:a16="http://schemas.microsoft.com/office/drawing/2014/main" id="{FF70D454-AE04-4286-880F-3274649673B4}"/>
              </a:ext>
            </a:extLst>
          </p:cNvPr>
          <p:cNvSpPr/>
          <p:nvPr/>
        </p:nvSpPr>
        <p:spPr>
          <a:xfrm>
            <a:off x="776565" y="3149002"/>
            <a:ext cx="1944000" cy="720000"/>
          </a:xfrm>
          <a:prstGeom prst="roundRect">
            <a:avLst>
              <a:gd name="adj" fmla="val 50000"/>
            </a:avLst>
          </a:prstGeom>
          <a:solidFill>
            <a:srgbClr val="6ABF4A"/>
          </a:solidFill>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6000" tIns="66040" rIns="66040" bIns="66040" numCol="1" spcCol="1270" anchor="ctr" anchorCtr="0">
            <a:noAutofit/>
          </a:bodyPr>
          <a:lstStyle/>
          <a:p>
            <a:pPr defTabSz="1155700">
              <a:lnSpc>
                <a:spcPct val="90000"/>
              </a:lnSpc>
              <a:spcBef>
                <a:spcPct val="0"/>
              </a:spcBef>
              <a:spcAft>
                <a:spcPct val="35000"/>
              </a:spcAft>
            </a:pPr>
            <a:r>
              <a:rPr lang="zh-CN" altLang="en-US" sz="2800" b="1" dirty="0">
                <a:solidFill>
                  <a:schemeClr val="bg1"/>
                </a:solidFill>
                <a:latin typeface="微软雅黑" panose="020B0503020204020204" pitchFamily="34" charset="-122"/>
                <a:ea typeface="微软雅黑" panose="020B0503020204020204" pitchFamily="34" charset="-122"/>
              </a:rPr>
              <a:t>共享</a:t>
            </a:r>
          </a:p>
        </p:txBody>
      </p:sp>
      <p:sp>
        <p:nvSpPr>
          <p:cNvPr id="12" name="任意多边形: 形状 11">
            <a:extLst>
              <a:ext uri="{FF2B5EF4-FFF2-40B4-BE49-F238E27FC236}">
                <a16:creationId xmlns:a16="http://schemas.microsoft.com/office/drawing/2014/main" id="{65445ABB-1B9E-408A-97FF-2F7655FCD077}"/>
              </a:ext>
            </a:extLst>
          </p:cNvPr>
          <p:cNvSpPr/>
          <p:nvPr/>
        </p:nvSpPr>
        <p:spPr>
          <a:xfrm>
            <a:off x="2089133" y="3149002"/>
            <a:ext cx="8193633" cy="720000"/>
          </a:xfrm>
          <a:custGeom>
            <a:avLst/>
            <a:gdLst>
              <a:gd name="connsiteX0" fmla="*/ 0 w 6907174"/>
              <a:gd name="connsiteY0" fmla="*/ 0 h 677550"/>
              <a:gd name="connsiteX1" fmla="*/ 6907174 w 6907174"/>
              <a:gd name="connsiteY1" fmla="*/ 0 h 677550"/>
              <a:gd name="connsiteX2" fmla="*/ 6907174 w 6907174"/>
              <a:gd name="connsiteY2" fmla="*/ 677550 h 677550"/>
              <a:gd name="connsiteX3" fmla="*/ 0 w 6907174"/>
              <a:gd name="connsiteY3" fmla="*/ 677550 h 677550"/>
              <a:gd name="connsiteX4" fmla="*/ 0 w 6907174"/>
              <a:gd name="connsiteY4" fmla="*/ 0 h 67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677550">
                <a:moveTo>
                  <a:pt x="0" y="0"/>
                </a:moveTo>
                <a:lnTo>
                  <a:pt x="6907174" y="0"/>
                </a:lnTo>
                <a:lnTo>
                  <a:pt x="6907174" y="677550"/>
                </a:lnTo>
                <a:lnTo>
                  <a:pt x="0" y="677550"/>
                </a:lnTo>
                <a:lnTo>
                  <a:pt x="0" y="0"/>
                </a:lnTo>
                <a:close/>
              </a:path>
            </a:pathLst>
          </a:custGeom>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52000" tIns="66040" rIns="66040" bIns="66040" numCol="1" spcCol="1270" anchor="ctr" anchorCtr="0">
            <a:noAutofit/>
          </a:bodyPr>
          <a:lstStyle/>
          <a:p>
            <a:pPr lvl="0" defTabSz="1155700">
              <a:lnSpc>
                <a:spcPct val="90000"/>
              </a:lnSpc>
              <a:spcBef>
                <a:spcPct val="0"/>
              </a:spcBef>
              <a:spcAft>
                <a:spcPct val="35000"/>
              </a:spcAft>
            </a:pPr>
            <a:r>
              <a:rPr lang="zh-CN" altLang="en-US" sz="2000" dirty="0">
                <a:solidFill>
                  <a:schemeClr val="bg2">
                    <a:lumMod val="50000"/>
                  </a:schemeClr>
                </a:solidFill>
                <a:latin typeface="微软雅黑" panose="020B0503020204020204" pitchFamily="34" charset="-122"/>
                <a:ea typeface="微软雅黑" panose="020B0503020204020204" pitchFamily="34" charset="-122"/>
              </a:rPr>
              <a:t>校外优质资源平台共享，校内</a:t>
            </a:r>
            <a:r>
              <a:rPr lang="zh-CN" altLang="en-US" sz="2000" kern="1200" dirty="0">
                <a:solidFill>
                  <a:schemeClr val="bg2">
                    <a:lumMod val="50000"/>
                  </a:schemeClr>
                </a:solidFill>
                <a:latin typeface="微软雅黑" panose="020B0503020204020204" pitchFamily="34" charset="-122"/>
                <a:ea typeface="微软雅黑" panose="020B0503020204020204" pitchFamily="34" charset="-122"/>
              </a:rPr>
              <a:t>校本资源沉淀</a:t>
            </a:r>
            <a:endParaRPr lang="zh-CN" altLang="en-US" sz="2400" kern="1200" dirty="0"/>
          </a:p>
        </p:txBody>
      </p:sp>
      <p:sp>
        <p:nvSpPr>
          <p:cNvPr id="21" name="矩形: 圆角 20">
            <a:extLst>
              <a:ext uri="{FF2B5EF4-FFF2-40B4-BE49-F238E27FC236}">
                <a16:creationId xmlns:a16="http://schemas.microsoft.com/office/drawing/2014/main" id="{C14CD047-66C5-4868-9FFB-B7187FA50D46}"/>
              </a:ext>
            </a:extLst>
          </p:cNvPr>
          <p:cNvSpPr/>
          <p:nvPr/>
        </p:nvSpPr>
        <p:spPr>
          <a:xfrm>
            <a:off x="776565" y="4149017"/>
            <a:ext cx="1944000" cy="720000"/>
          </a:xfrm>
          <a:prstGeom prst="roundRect">
            <a:avLst>
              <a:gd name="adj" fmla="val 50000"/>
            </a:avLst>
          </a:prstGeom>
          <a:solidFill>
            <a:srgbClr val="6ABF4A"/>
          </a:solidFill>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6000" tIns="66040" rIns="66040" bIns="66040" numCol="1" spcCol="1270" anchor="ctr" anchorCtr="0">
            <a:noAutofit/>
          </a:bodyPr>
          <a:lstStyle/>
          <a:p>
            <a:pPr defTabSz="1155700">
              <a:lnSpc>
                <a:spcPct val="90000"/>
              </a:lnSpc>
              <a:spcBef>
                <a:spcPct val="0"/>
              </a:spcBef>
              <a:spcAft>
                <a:spcPct val="35000"/>
              </a:spcAft>
            </a:pPr>
            <a:r>
              <a:rPr lang="zh-CN" altLang="en-US" sz="2800" b="1" dirty="0">
                <a:solidFill>
                  <a:schemeClr val="bg1"/>
                </a:solidFill>
                <a:latin typeface="微软雅黑" panose="020B0503020204020204" pitchFamily="34" charset="-122"/>
                <a:ea typeface="微软雅黑" panose="020B0503020204020204" pitchFamily="34" charset="-122"/>
              </a:rPr>
              <a:t>安全</a:t>
            </a:r>
          </a:p>
        </p:txBody>
      </p:sp>
      <p:sp>
        <p:nvSpPr>
          <p:cNvPr id="14" name="任意多边形: 形状 13">
            <a:extLst>
              <a:ext uri="{FF2B5EF4-FFF2-40B4-BE49-F238E27FC236}">
                <a16:creationId xmlns:a16="http://schemas.microsoft.com/office/drawing/2014/main" id="{64C41C08-72F9-4FD3-A421-A69C0CD336FA}"/>
              </a:ext>
            </a:extLst>
          </p:cNvPr>
          <p:cNvSpPr/>
          <p:nvPr/>
        </p:nvSpPr>
        <p:spPr>
          <a:xfrm>
            <a:off x="2089134" y="4149017"/>
            <a:ext cx="8198216" cy="720000"/>
          </a:xfrm>
          <a:custGeom>
            <a:avLst/>
            <a:gdLst>
              <a:gd name="connsiteX0" fmla="*/ 0 w 7056187"/>
              <a:gd name="connsiteY0" fmla="*/ 0 h 677550"/>
              <a:gd name="connsiteX1" fmla="*/ 7056187 w 7056187"/>
              <a:gd name="connsiteY1" fmla="*/ 0 h 677550"/>
              <a:gd name="connsiteX2" fmla="*/ 7056187 w 7056187"/>
              <a:gd name="connsiteY2" fmla="*/ 677550 h 677550"/>
              <a:gd name="connsiteX3" fmla="*/ 0 w 7056187"/>
              <a:gd name="connsiteY3" fmla="*/ 677550 h 677550"/>
              <a:gd name="connsiteX4" fmla="*/ 0 w 7056187"/>
              <a:gd name="connsiteY4" fmla="*/ 0 h 67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56187" h="677550">
                <a:moveTo>
                  <a:pt x="0" y="0"/>
                </a:moveTo>
                <a:lnTo>
                  <a:pt x="7056187" y="0"/>
                </a:lnTo>
                <a:lnTo>
                  <a:pt x="7056187" y="677550"/>
                </a:lnTo>
                <a:lnTo>
                  <a:pt x="0" y="677550"/>
                </a:lnTo>
                <a:lnTo>
                  <a:pt x="0" y="0"/>
                </a:lnTo>
                <a:close/>
              </a:path>
            </a:pathLst>
          </a:custGeom>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52000" tIns="66040" rIns="66040" bIns="66040" numCol="1" spcCol="1270" anchor="ctr" anchorCtr="0">
            <a:noAutofit/>
          </a:bodyPr>
          <a:lstStyle/>
          <a:p>
            <a:pPr lvl="0" defTabSz="1155700">
              <a:lnSpc>
                <a:spcPct val="90000"/>
              </a:lnSpc>
              <a:spcBef>
                <a:spcPct val="0"/>
              </a:spcBef>
              <a:spcAft>
                <a:spcPct val="35000"/>
              </a:spcAft>
            </a:pPr>
            <a:r>
              <a:rPr lang="zh-CN" altLang="en-US" sz="2000" dirty="0">
                <a:solidFill>
                  <a:schemeClr val="bg2">
                    <a:lumMod val="50000"/>
                  </a:schemeClr>
                </a:solidFill>
                <a:latin typeface="微软雅黑" panose="020B0503020204020204" pitchFamily="34" charset="-122"/>
                <a:ea typeface="微软雅黑" panose="020B0503020204020204" pitchFamily="34" charset="-122"/>
              </a:rPr>
              <a:t>设备管控、网址白名单、应用安装管控、使用时长监控</a:t>
            </a:r>
            <a:endParaRPr lang="zh-CN" altLang="en-US" sz="2000" kern="1200" dirty="0"/>
          </a:p>
        </p:txBody>
      </p:sp>
      <p:sp>
        <p:nvSpPr>
          <p:cNvPr id="22" name="矩形: 圆角 21">
            <a:extLst>
              <a:ext uri="{FF2B5EF4-FFF2-40B4-BE49-F238E27FC236}">
                <a16:creationId xmlns:a16="http://schemas.microsoft.com/office/drawing/2014/main" id="{8F1A6315-91B4-4222-AE47-426FF68991AA}"/>
              </a:ext>
            </a:extLst>
          </p:cNvPr>
          <p:cNvSpPr/>
          <p:nvPr/>
        </p:nvSpPr>
        <p:spPr>
          <a:xfrm>
            <a:off x="776565" y="5149031"/>
            <a:ext cx="1944000" cy="720000"/>
          </a:xfrm>
          <a:prstGeom prst="roundRect">
            <a:avLst>
              <a:gd name="adj" fmla="val 50000"/>
            </a:avLst>
          </a:prstGeom>
          <a:solidFill>
            <a:srgbClr val="6ABF4A"/>
          </a:solidFill>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16000" tIns="66040" rIns="66040" bIns="66040" numCol="1" spcCol="1270" anchor="ctr" anchorCtr="0">
            <a:noAutofit/>
          </a:bodyPr>
          <a:lstStyle/>
          <a:p>
            <a:pPr defTabSz="1155700">
              <a:lnSpc>
                <a:spcPct val="90000"/>
              </a:lnSpc>
              <a:spcBef>
                <a:spcPct val="0"/>
              </a:spcBef>
              <a:spcAft>
                <a:spcPct val="35000"/>
              </a:spcAft>
            </a:pPr>
            <a:r>
              <a:rPr lang="zh-CN" altLang="en-US" sz="2800" b="1" dirty="0">
                <a:solidFill>
                  <a:schemeClr val="bg1"/>
                </a:solidFill>
                <a:latin typeface="微软雅黑" panose="020B0503020204020204" pitchFamily="34" charset="-122"/>
                <a:ea typeface="微软雅黑" panose="020B0503020204020204" pitchFamily="34" charset="-122"/>
              </a:rPr>
              <a:t>舒适</a:t>
            </a:r>
          </a:p>
        </p:txBody>
      </p:sp>
      <p:sp>
        <p:nvSpPr>
          <p:cNvPr id="16" name="任意多边形: 形状 15">
            <a:extLst>
              <a:ext uri="{FF2B5EF4-FFF2-40B4-BE49-F238E27FC236}">
                <a16:creationId xmlns:a16="http://schemas.microsoft.com/office/drawing/2014/main" id="{09BA0F5D-B64C-4D96-8ED7-3C88D1D37E77}"/>
              </a:ext>
            </a:extLst>
          </p:cNvPr>
          <p:cNvSpPr/>
          <p:nvPr/>
        </p:nvSpPr>
        <p:spPr>
          <a:xfrm>
            <a:off x="2095503" y="5149031"/>
            <a:ext cx="8191320" cy="720000"/>
          </a:xfrm>
          <a:custGeom>
            <a:avLst/>
            <a:gdLst>
              <a:gd name="connsiteX0" fmla="*/ 0 w 7541700"/>
              <a:gd name="connsiteY0" fmla="*/ 0 h 677550"/>
              <a:gd name="connsiteX1" fmla="*/ 7541700 w 7541700"/>
              <a:gd name="connsiteY1" fmla="*/ 0 h 677550"/>
              <a:gd name="connsiteX2" fmla="*/ 7541700 w 7541700"/>
              <a:gd name="connsiteY2" fmla="*/ 677550 h 677550"/>
              <a:gd name="connsiteX3" fmla="*/ 0 w 7541700"/>
              <a:gd name="connsiteY3" fmla="*/ 677550 h 677550"/>
              <a:gd name="connsiteX4" fmla="*/ 0 w 7541700"/>
              <a:gd name="connsiteY4" fmla="*/ 0 h 67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41700" h="677550">
                <a:moveTo>
                  <a:pt x="0" y="0"/>
                </a:moveTo>
                <a:lnTo>
                  <a:pt x="7541700" y="0"/>
                </a:lnTo>
                <a:lnTo>
                  <a:pt x="7541700" y="677550"/>
                </a:lnTo>
                <a:lnTo>
                  <a:pt x="0" y="677550"/>
                </a:lnTo>
                <a:lnTo>
                  <a:pt x="0" y="0"/>
                </a:lnTo>
                <a:close/>
              </a:path>
            </a:pathLst>
          </a:custGeom>
          <a:ln>
            <a:solidFill>
              <a:srgbClr val="6ABF4A"/>
            </a:solidFill>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252000" tIns="66040" rIns="66040" bIns="66040" numCol="1" spcCol="1270" anchor="ctr" anchorCtr="0">
            <a:noAutofit/>
          </a:bodyPr>
          <a:lstStyle/>
          <a:p>
            <a:pPr defTabSz="1155700">
              <a:lnSpc>
                <a:spcPct val="90000"/>
              </a:lnSpc>
              <a:spcBef>
                <a:spcPct val="0"/>
              </a:spcBef>
              <a:spcAft>
                <a:spcPct val="35000"/>
              </a:spcAft>
            </a:pPr>
            <a:r>
              <a:rPr lang="zh-CN" altLang="en-US" sz="2000" dirty="0">
                <a:solidFill>
                  <a:schemeClr val="bg2">
                    <a:lumMod val="50000"/>
                  </a:schemeClr>
                </a:solidFill>
                <a:latin typeface="微软雅黑" panose="020B0503020204020204" pitchFamily="34" charset="-122"/>
                <a:ea typeface="微软雅黑" panose="020B0503020204020204" pitchFamily="34" charset="-122"/>
              </a:rPr>
              <a:t>简洁易用的体验设计，教与学全流程</a:t>
            </a:r>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服务</a:t>
            </a:r>
            <a:r>
              <a:rPr lang="zh-CN" altLang="en-US" sz="2000" dirty="0">
                <a:solidFill>
                  <a:schemeClr val="bg2">
                    <a:lumMod val="50000"/>
                  </a:schemeClr>
                </a:solidFill>
                <a:latin typeface="微软雅黑" panose="020B0503020204020204" pitchFamily="34" charset="-122"/>
                <a:ea typeface="微软雅黑" panose="020B0503020204020204" pitchFamily="34" charset="-122"/>
              </a:rPr>
              <a:t>；</a:t>
            </a:r>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完整</a:t>
            </a:r>
            <a:r>
              <a:rPr lang="zh-CN" altLang="en-US" sz="2000" dirty="0">
                <a:solidFill>
                  <a:schemeClr val="bg2">
                    <a:lumMod val="50000"/>
                  </a:schemeClr>
                </a:solidFill>
                <a:latin typeface="微软雅黑" panose="020B0503020204020204" pitchFamily="34" charset="-122"/>
                <a:ea typeface="微软雅黑" panose="020B0503020204020204" pitchFamily="34" charset="-122"/>
              </a:rPr>
              <a:t>的教育产品生态及服务</a:t>
            </a:r>
            <a:r>
              <a:rPr lang="zh-CN" altLang="en-US" sz="2000" dirty="0" smtClean="0">
                <a:solidFill>
                  <a:schemeClr val="bg2">
                    <a:lumMod val="50000"/>
                  </a:schemeClr>
                </a:solidFill>
                <a:latin typeface="微软雅黑" panose="020B0503020204020204" pitchFamily="34" charset="-122"/>
                <a:ea typeface="微软雅黑" panose="020B0503020204020204" pitchFamily="34" charset="-122"/>
              </a:rPr>
              <a:t>体系</a:t>
            </a:r>
            <a:endParaRPr lang="zh-CN" altLang="en-US" sz="2000" kern="1200" dirty="0"/>
          </a:p>
        </p:txBody>
      </p:sp>
    </p:spTree>
    <p:extLst>
      <p:ext uri="{BB962C8B-B14F-4D97-AF65-F5344CB8AC3E}">
        <p14:creationId xmlns:p14="http://schemas.microsoft.com/office/powerpoint/2010/main" val="15662570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a:endCxn id="5" idx="3"/>
          </p:cNvCxnSpPr>
          <p:nvPr/>
        </p:nvCxnSpPr>
        <p:spPr>
          <a:xfrm>
            <a:off x="3080637" y="844826"/>
            <a:ext cx="13266" cy="6022849"/>
          </a:xfrm>
          <a:prstGeom prst="line">
            <a:avLst/>
          </a:prstGeom>
          <a:ln w="38100" cap="sq">
            <a:solidFill>
              <a:schemeClr val="tx1">
                <a:lumMod val="50000"/>
                <a:lumOff val="50000"/>
              </a:schemeClr>
            </a:solidFill>
            <a:miter lim="800000"/>
            <a:headEnd type="none"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016168" y="648693"/>
            <a:ext cx="2082632" cy="64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5" name="等腰三角形 4"/>
          <p:cNvSpPr/>
          <p:nvPr/>
        </p:nvSpPr>
        <p:spPr>
          <a:xfrm>
            <a:off x="2913903" y="6577088"/>
            <a:ext cx="360000" cy="290587"/>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36" name="MH_Number_1">
            <a:extLst>
              <a:ext uri="{FF2B5EF4-FFF2-40B4-BE49-F238E27FC236}">
                <a16:creationId xmlns:a16="http://schemas.microsoft.com/office/drawing/2014/main" id="{07A14D50-5FC8-490C-ACBC-E3312BB864E7}"/>
              </a:ext>
            </a:extLst>
          </p:cNvPr>
          <p:cNvSpPr/>
          <p:nvPr>
            <p:custDataLst>
              <p:tags r:id="rId3"/>
            </p:custDataLst>
          </p:nvPr>
        </p:nvSpPr>
        <p:spPr>
          <a:xfrm>
            <a:off x="3070160" y="3303952"/>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9" name="矩形 8"/>
          <p:cNvSpPr/>
          <p:nvPr/>
        </p:nvSpPr>
        <p:spPr>
          <a:xfrm>
            <a:off x="3851986" y="3242397"/>
            <a:ext cx="4103688"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教与学痛点分析及应对</a:t>
            </a:r>
            <a:endParaRPr lang="zh-CN" altLang="en-US" sz="3200" b="1" dirty="0">
              <a:solidFill>
                <a:schemeClr val="tx1">
                  <a:lumMod val="50000"/>
                  <a:lumOff val="50000"/>
                </a:schemeClr>
              </a:solidFill>
              <a:cs typeface="+mn-ea"/>
              <a:sym typeface="+mn-lt"/>
            </a:endParaRPr>
          </a:p>
        </p:txBody>
      </p:sp>
      <p:sp>
        <p:nvSpPr>
          <p:cNvPr id="35" name="MH_Number_1">
            <a:extLst>
              <a:ext uri="{FF2B5EF4-FFF2-40B4-BE49-F238E27FC236}">
                <a16:creationId xmlns:a16="http://schemas.microsoft.com/office/drawing/2014/main" id="{C6410322-BFC4-4D32-A7CF-024691C7482E}"/>
              </a:ext>
            </a:extLst>
          </p:cNvPr>
          <p:cNvSpPr/>
          <p:nvPr>
            <p:custDataLst>
              <p:tags r:id="rId4"/>
            </p:custDataLst>
          </p:nvPr>
        </p:nvSpPr>
        <p:spPr>
          <a:xfrm>
            <a:off x="3070160" y="2173525"/>
            <a:ext cx="648000" cy="369332"/>
          </a:xfrm>
          <a:prstGeom prst="homePlat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3" name="矩形 22"/>
          <p:cNvSpPr/>
          <p:nvPr/>
        </p:nvSpPr>
        <p:spPr>
          <a:xfrm>
            <a:off x="3851986" y="2111970"/>
            <a:ext cx="2872581"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政策背景及解读</a:t>
            </a:r>
          </a:p>
        </p:txBody>
      </p:sp>
      <p:sp>
        <p:nvSpPr>
          <p:cNvPr id="41" name="MH_Number_1">
            <a:extLst>
              <a:ext uri="{FF2B5EF4-FFF2-40B4-BE49-F238E27FC236}">
                <a16:creationId xmlns:a16="http://schemas.microsoft.com/office/drawing/2014/main" id="{9206118B-1969-4853-AE04-4BB7702ED639}"/>
              </a:ext>
            </a:extLst>
          </p:cNvPr>
          <p:cNvSpPr/>
          <p:nvPr>
            <p:custDataLst>
              <p:tags r:id="rId5"/>
            </p:custDataLst>
          </p:nvPr>
        </p:nvSpPr>
        <p:spPr>
          <a:xfrm>
            <a:off x="3070160" y="4434379"/>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4" name="矩形 23"/>
          <p:cNvSpPr/>
          <p:nvPr/>
        </p:nvSpPr>
        <p:spPr>
          <a:xfrm>
            <a:off x="3851986" y="4372824"/>
            <a:ext cx="4924425"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联想智慧课堂解决方案介绍</a:t>
            </a:r>
            <a:endParaRPr lang="zh-CN" altLang="en-US" sz="3200" b="1" dirty="0">
              <a:solidFill>
                <a:schemeClr val="tx1">
                  <a:lumMod val="50000"/>
                  <a:lumOff val="50000"/>
                </a:schemeClr>
              </a:solidFill>
              <a:cs typeface="+mn-ea"/>
              <a:sym typeface="+mn-lt"/>
            </a:endParaRPr>
          </a:p>
        </p:txBody>
      </p:sp>
      <p:sp>
        <p:nvSpPr>
          <p:cNvPr id="43" name="MH_Number_1">
            <a:extLst>
              <a:ext uri="{FF2B5EF4-FFF2-40B4-BE49-F238E27FC236}">
                <a16:creationId xmlns:a16="http://schemas.microsoft.com/office/drawing/2014/main" id="{1B6D9F23-50FB-4102-BA21-BEF03A37C3D2}"/>
              </a:ext>
            </a:extLst>
          </p:cNvPr>
          <p:cNvSpPr/>
          <p:nvPr>
            <p:custDataLst>
              <p:tags r:id="rId6"/>
            </p:custDataLst>
          </p:nvPr>
        </p:nvSpPr>
        <p:spPr>
          <a:xfrm>
            <a:off x="3070160" y="5564806"/>
            <a:ext cx="648000" cy="369332"/>
          </a:xfrm>
          <a:prstGeom prst="homePlate">
            <a:avLst/>
          </a:prstGeom>
          <a:solidFill>
            <a:srgbClr val="E2231A"/>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04</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5" name="矩形 24"/>
          <p:cNvSpPr/>
          <p:nvPr/>
        </p:nvSpPr>
        <p:spPr>
          <a:xfrm>
            <a:off x="3851986" y="5503251"/>
            <a:ext cx="2872581" cy="492443"/>
          </a:xfrm>
          <a:prstGeom prst="rect">
            <a:avLst/>
          </a:prstGeom>
        </p:spPr>
        <p:txBody>
          <a:bodyPr wrap="none" lIns="0" tIns="0" rIns="0" bIns="0">
            <a:spAutoFit/>
          </a:bodyPr>
          <a:lstStyle/>
          <a:p>
            <a:pPr lvl="0">
              <a:defRPr/>
            </a:pPr>
            <a:r>
              <a:rPr lang="zh-CN" altLang="en-US" sz="3200" b="1" dirty="0">
                <a:solidFill>
                  <a:srgbClr val="E2231A"/>
                </a:solidFill>
                <a:latin typeface="Arial" panose="020B0604020202020204" pitchFamily="34" charset="0"/>
                <a:ea typeface="微软雅黑" panose="020B0503020204020204" pitchFamily="34" charset="-122"/>
                <a:sym typeface="Arial" panose="020B0604020202020204" pitchFamily="34" charset="0"/>
              </a:rPr>
              <a:t>安装与售后服务</a:t>
            </a:r>
            <a:endParaRPr lang="zh-CN" altLang="en-US" sz="3200" b="1" dirty="0">
              <a:solidFill>
                <a:srgbClr val="E2231A"/>
              </a:solidFill>
              <a:cs typeface="+mn-ea"/>
              <a:sym typeface="+mn-lt"/>
            </a:endParaRPr>
          </a:p>
        </p:txBody>
      </p:sp>
      <p:sp>
        <p:nvSpPr>
          <p:cNvPr id="15" name="矩形 14"/>
          <p:cNvSpPr/>
          <p:nvPr/>
        </p:nvSpPr>
        <p:spPr>
          <a:xfrm>
            <a:off x="1066968" y="1305543"/>
            <a:ext cx="1516441" cy="307777"/>
          </a:xfrm>
          <a:prstGeom prst="rect">
            <a:avLst/>
          </a:prstGeom>
        </p:spPr>
        <p:txBody>
          <a:bodyPr wrap="none" lIns="0" tIns="0" rIns="0" bIns="0">
            <a:spAutoFit/>
          </a:bodyPr>
          <a:lstStyle/>
          <a:p>
            <a:pPr lvl="0">
              <a:defRPr/>
            </a:pPr>
            <a:r>
              <a:rPr lang="en-US" altLang="zh-CN" sz="2000" b="1" spc="100" dirty="0">
                <a:solidFill>
                  <a:schemeClr val="tx1">
                    <a:lumMod val="50000"/>
                    <a:lumOff val="50000"/>
                  </a:schemeClr>
                </a:solidFill>
                <a:cs typeface="+mn-ea"/>
                <a:sym typeface="+mn-lt"/>
              </a:rPr>
              <a:t>CONTENTS</a:t>
            </a:r>
            <a:endParaRPr lang="zh-CN" altLang="en-US" sz="2000" b="1" spc="100" dirty="0">
              <a:solidFill>
                <a:schemeClr val="tx1">
                  <a:lumMod val="50000"/>
                  <a:lumOff val="50000"/>
                </a:schemeClr>
              </a:solidFill>
              <a:cs typeface="+mn-ea"/>
              <a:sym typeface="+mn-lt"/>
            </a:endParaRPr>
          </a:p>
        </p:txBody>
      </p:sp>
    </p:spTree>
    <p:custDataLst>
      <p:tags r:id="rId1"/>
    </p:custDataLst>
    <p:extLst>
      <p:ext uri="{BB962C8B-B14F-4D97-AF65-F5344CB8AC3E}">
        <p14:creationId xmlns:p14="http://schemas.microsoft.com/office/powerpoint/2010/main" val="4289099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a:endCxn id="5" idx="3"/>
          </p:cNvCxnSpPr>
          <p:nvPr/>
        </p:nvCxnSpPr>
        <p:spPr>
          <a:xfrm>
            <a:off x="3080637" y="844826"/>
            <a:ext cx="13266" cy="6022849"/>
          </a:xfrm>
          <a:prstGeom prst="line">
            <a:avLst/>
          </a:prstGeom>
          <a:ln w="38100" cap="sq">
            <a:solidFill>
              <a:schemeClr val="tx1">
                <a:lumMod val="50000"/>
                <a:lumOff val="50000"/>
              </a:schemeClr>
            </a:solidFill>
            <a:miter lim="800000"/>
            <a:headEnd type="none"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016168" y="648693"/>
            <a:ext cx="2082632" cy="64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5" name="等腰三角形 4"/>
          <p:cNvSpPr/>
          <p:nvPr/>
        </p:nvSpPr>
        <p:spPr>
          <a:xfrm>
            <a:off x="2913903" y="6577088"/>
            <a:ext cx="360000" cy="290587"/>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36" name="MH_Number_1">
            <a:extLst>
              <a:ext uri="{FF2B5EF4-FFF2-40B4-BE49-F238E27FC236}">
                <a16:creationId xmlns:a16="http://schemas.microsoft.com/office/drawing/2014/main" id="{07A14D50-5FC8-490C-ACBC-E3312BB864E7}"/>
              </a:ext>
            </a:extLst>
          </p:cNvPr>
          <p:cNvSpPr/>
          <p:nvPr>
            <p:custDataLst>
              <p:tags r:id="rId3"/>
            </p:custDataLst>
          </p:nvPr>
        </p:nvSpPr>
        <p:spPr>
          <a:xfrm>
            <a:off x="3070160" y="3303952"/>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9" name="矩形 8"/>
          <p:cNvSpPr/>
          <p:nvPr/>
        </p:nvSpPr>
        <p:spPr>
          <a:xfrm>
            <a:off x="3851986" y="3242397"/>
            <a:ext cx="4103688"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教与学痛点分析及应对</a:t>
            </a:r>
            <a:endParaRPr lang="zh-CN" altLang="en-US" sz="3200" b="1" dirty="0">
              <a:solidFill>
                <a:schemeClr val="tx1">
                  <a:lumMod val="50000"/>
                  <a:lumOff val="50000"/>
                </a:schemeClr>
              </a:solidFill>
              <a:cs typeface="+mn-ea"/>
              <a:sym typeface="+mn-lt"/>
            </a:endParaRPr>
          </a:p>
        </p:txBody>
      </p:sp>
      <p:sp>
        <p:nvSpPr>
          <p:cNvPr id="35" name="MH_Number_1">
            <a:extLst>
              <a:ext uri="{FF2B5EF4-FFF2-40B4-BE49-F238E27FC236}">
                <a16:creationId xmlns:a16="http://schemas.microsoft.com/office/drawing/2014/main" id="{C6410322-BFC4-4D32-A7CF-024691C7482E}"/>
              </a:ext>
            </a:extLst>
          </p:cNvPr>
          <p:cNvSpPr/>
          <p:nvPr>
            <p:custDataLst>
              <p:tags r:id="rId4"/>
            </p:custDataLst>
          </p:nvPr>
        </p:nvSpPr>
        <p:spPr>
          <a:xfrm>
            <a:off x="3070160" y="2173525"/>
            <a:ext cx="648000" cy="369332"/>
          </a:xfrm>
          <a:prstGeom prst="homePlate">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3" name="矩形 22"/>
          <p:cNvSpPr/>
          <p:nvPr/>
        </p:nvSpPr>
        <p:spPr>
          <a:xfrm>
            <a:off x="3851986" y="2111970"/>
            <a:ext cx="2872581" cy="492443"/>
          </a:xfrm>
          <a:prstGeom prst="rect">
            <a:avLst/>
          </a:prstGeom>
        </p:spPr>
        <p:txBody>
          <a:bodyPr wrap="none" lIns="0" tIns="0" rIns="0" bIns="0">
            <a:spAutoFit/>
          </a:bodyPr>
          <a:lstStyle/>
          <a:p>
            <a:pPr lvl="0">
              <a:defRPr/>
            </a:pPr>
            <a:r>
              <a:rPr lang="zh-CN" altLang="en-US" sz="3200" b="1" dirty="0">
                <a:solidFill>
                  <a:srgbClr val="E2231A"/>
                </a:solidFill>
                <a:latin typeface="Arial" panose="020B0604020202020204" pitchFamily="34" charset="0"/>
                <a:ea typeface="微软雅黑" panose="020B0503020204020204" pitchFamily="34" charset="-122"/>
                <a:sym typeface="Arial" panose="020B0604020202020204" pitchFamily="34" charset="0"/>
              </a:rPr>
              <a:t>政策背景及解读</a:t>
            </a:r>
          </a:p>
        </p:txBody>
      </p:sp>
      <p:sp>
        <p:nvSpPr>
          <p:cNvPr id="41" name="MH_Number_1">
            <a:extLst>
              <a:ext uri="{FF2B5EF4-FFF2-40B4-BE49-F238E27FC236}">
                <a16:creationId xmlns:a16="http://schemas.microsoft.com/office/drawing/2014/main" id="{9206118B-1969-4853-AE04-4BB7702ED639}"/>
              </a:ext>
            </a:extLst>
          </p:cNvPr>
          <p:cNvSpPr/>
          <p:nvPr>
            <p:custDataLst>
              <p:tags r:id="rId5"/>
            </p:custDataLst>
          </p:nvPr>
        </p:nvSpPr>
        <p:spPr>
          <a:xfrm>
            <a:off x="3070160" y="4434379"/>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4" name="矩形 23"/>
          <p:cNvSpPr/>
          <p:nvPr/>
        </p:nvSpPr>
        <p:spPr>
          <a:xfrm>
            <a:off x="3851986" y="4372824"/>
            <a:ext cx="4924425"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联想智慧课堂解决方案介绍</a:t>
            </a:r>
            <a:endParaRPr lang="zh-CN" altLang="en-US" sz="3200" b="1" dirty="0">
              <a:solidFill>
                <a:schemeClr val="tx1">
                  <a:lumMod val="50000"/>
                  <a:lumOff val="50000"/>
                </a:schemeClr>
              </a:solidFill>
              <a:cs typeface="+mn-ea"/>
              <a:sym typeface="+mn-lt"/>
            </a:endParaRPr>
          </a:p>
        </p:txBody>
      </p:sp>
      <p:sp>
        <p:nvSpPr>
          <p:cNvPr id="43" name="MH_Number_1">
            <a:extLst>
              <a:ext uri="{FF2B5EF4-FFF2-40B4-BE49-F238E27FC236}">
                <a16:creationId xmlns:a16="http://schemas.microsoft.com/office/drawing/2014/main" id="{1B6D9F23-50FB-4102-BA21-BEF03A37C3D2}"/>
              </a:ext>
            </a:extLst>
          </p:cNvPr>
          <p:cNvSpPr/>
          <p:nvPr>
            <p:custDataLst>
              <p:tags r:id="rId6"/>
            </p:custDataLst>
          </p:nvPr>
        </p:nvSpPr>
        <p:spPr>
          <a:xfrm>
            <a:off x="3070160" y="5564806"/>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04</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5" name="矩形 24"/>
          <p:cNvSpPr/>
          <p:nvPr/>
        </p:nvSpPr>
        <p:spPr>
          <a:xfrm>
            <a:off x="3851986" y="5503251"/>
            <a:ext cx="2872581"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安装与售后服务</a:t>
            </a:r>
            <a:endParaRPr lang="zh-CN" altLang="en-US" sz="3200" b="1" dirty="0">
              <a:solidFill>
                <a:schemeClr val="tx1">
                  <a:lumMod val="50000"/>
                  <a:lumOff val="50000"/>
                </a:schemeClr>
              </a:solidFill>
              <a:cs typeface="+mn-ea"/>
              <a:sym typeface="+mn-lt"/>
            </a:endParaRPr>
          </a:p>
        </p:txBody>
      </p:sp>
      <p:sp>
        <p:nvSpPr>
          <p:cNvPr id="15" name="矩形 14"/>
          <p:cNvSpPr/>
          <p:nvPr/>
        </p:nvSpPr>
        <p:spPr>
          <a:xfrm>
            <a:off x="1066968" y="1305543"/>
            <a:ext cx="1516441" cy="307777"/>
          </a:xfrm>
          <a:prstGeom prst="rect">
            <a:avLst/>
          </a:prstGeom>
        </p:spPr>
        <p:txBody>
          <a:bodyPr wrap="none" lIns="0" tIns="0" rIns="0" bIns="0">
            <a:spAutoFit/>
          </a:bodyPr>
          <a:lstStyle/>
          <a:p>
            <a:pPr lvl="0">
              <a:defRPr/>
            </a:pPr>
            <a:r>
              <a:rPr lang="en-US" altLang="zh-CN" sz="2000" b="1" spc="100" dirty="0">
                <a:solidFill>
                  <a:schemeClr val="tx1">
                    <a:lumMod val="50000"/>
                    <a:lumOff val="50000"/>
                  </a:schemeClr>
                </a:solidFill>
                <a:cs typeface="+mn-ea"/>
                <a:sym typeface="+mn-lt"/>
              </a:rPr>
              <a:t>CONTENTS</a:t>
            </a:r>
            <a:endParaRPr lang="zh-CN" altLang="en-US" sz="2000" b="1" spc="100" dirty="0">
              <a:solidFill>
                <a:schemeClr val="tx1">
                  <a:lumMod val="50000"/>
                  <a:lumOff val="50000"/>
                </a:schemeClr>
              </a:solidFill>
              <a:cs typeface="+mn-ea"/>
              <a:sym typeface="+mn-lt"/>
            </a:endParaRPr>
          </a:p>
        </p:txBody>
      </p:sp>
    </p:spTree>
    <p:custDataLst>
      <p:tags r:id="rId1"/>
    </p:custDataLst>
    <p:extLst>
      <p:ext uri="{BB962C8B-B14F-4D97-AF65-F5344CB8AC3E}">
        <p14:creationId xmlns:p14="http://schemas.microsoft.com/office/powerpoint/2010/main" val="27852312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20000" y="144000"/>
            <a:ext cx="3271035" cy="307777"/>
          </a:xfrm>
          <a:prstGeom prst="rect">
            <a:avLst/>
          </a:prstGeom>
          <a:noFill/>
        </p:spPr>
        <p:txBody>
          <a:bodyPr wrap="square" lIns="0" tIns="0" rIns="0" bIns="0" rtlCol="0">
            <a:spAutoFit/>
          </a:bodyPr>
          <a:lstStyle/>
          <a:p>
            <a:r>
              <a:rPr lang="zh-CN" altLang="en-US" sz="2000" b="1" dirty="0">
                <a:solidFill>
                  <a:schemeClr val="tx2"/>
                </a:solidFill>
                <a:cs typeface="+mn-ea"/>
                <a:sym typeface="+mn-lt"/>
              </a:rPr>
              <a:t>部署模式</a:t>
            </a:r>
          </a:p>
        </p:txBody>
      </p:sp>
      <p:sp>
        <p:nvSpPr>
          <p:cNvPr id="3" name="产品样式及尺寸">
            <a:extLst>
              <a:ext uri="{FF2B5EF4-FFF2-40B4-BE49-F238E27FC236}">
                <a16:creationId xmlns:a16="http://schemas.microsoft.com/office/drawing/2014/main" id="{53382F4C-5237-4480-912B-5F268C6BF683}"/>
              </a:ext>
            </a:extLst>
          </p:cNvPr>
          <p:cNvSpPr txBox="1"/>
          <p:nvPr/>
        </p:nvSpPr>
        <p:spPr>
          <a:xfrm>
            <a:off x="5304986" y="816429"/>
            <a:ext cx="2576272" cy="492443"/>
          </a:xfrm>
          <a:prstGeom prst="rect">
            <a:avLst/>
          </a:prstGeom>
          <a:noFill/>
        </p:spPr>
        <p:txBody>
          <a:bodyPr wrap="square" lIns="0" tIns="0" rIns="0" bIns="0" rtlCol="0" anchor="t" anchorCtr="0">
            <a:spAutoFit/>
          </a:bodyPr>
          <a:lstStyle>
            <a:defPPr>
              <a:defRPr lang="zh-CN"/>
            </a:defPPr>
            <a:lvl1pPr algn="ctr" defTabSz="1216452">
              <a:spcBef>
                <a:spcPct val="20000"/>
              </a:spcBef>
              <a:defRPr sz="3200" b="1">
                <a:solidFill>
                  <a:srgbClr val="3E85C6"/>
                </a:solidFill>
                <a:latin typeface="微软雅黑" panose="020B0503020204020204" pitchFamily="34" charset="-122"/>
                <a:ea typeface="微软雅黑" panose="020B0503020204020204" pitchFamily="34" charset="-122"/>
              </a:defRPr>
            </a:lvl1pPr>
          </a:lstStyle>
          <a:p>
            <a:r>
              <a:rPr lang="zh-CN" altLang="en-US" dirty="0">
                <a:solidFill>
                  <a:schemeClr val="tx1">
                    <a:lumMod val="75000"/>
                    <a:lumOff val="25000"/>
                  </a:schemeClr>
                </a:solidFill>
              </a:rPr>
              <a:t>入校设备部署</a:t>
            </a:r>
          </a:p>
        </p:txBody>
      </p:sp>
      <p:grpSp>
        <p:nvGrpSpPr>
          <p:cNvPr id="4" name="Group 2">
            <a:extLst>
              <a:ext uri="{FF2B5EF4-FFF2-40B4-BE49-F238E27FC236}">
                <a16:creationId xmlns:a16="http://schemas.microsoft.com/office/drawing/2014/main" id="{CF840D36-7E05-4E21-8F76-54C459C96F80}"/>
              </a:ext>
            </a:extLst>
          </p:cNvPr>
          <p:cNvGrpSpPr>
            <a:grpSpLocks/>
          </p:cNvGrpSpPr>
          <p:nvPr/>
        </p:nvGrpSpPr>
        <p:grpSpPr bwMode="auto">
          <a:xfrm>
            <a:off x="10178940" y="2933209"/>
            <a:ext cx="2013060" cy="1555417"/>
            <a:chOff x="-92195" y="84605"/>
            <a:chExt cx="1677511" cy="1296333"/>
          </a:xfrm>
        </p:grpSpPr>
        <p:grpSp>
          <p:nvGrpSpPr>
            <p:cNvPr id="5" name="Group 3">
              <a:extLst>
                <a:ext uri="{FF2B5EF4-FFF2-40B4-BE49-F238E27FC236}">
                  <a16:creationId xmlns:a16="http://schemas.microsoft.com/office/drawing/2014/main" id="{3EE6E440-C327-4BA8-B88D-3B212B2857DB}"/>
                </a:ext>
              </a:extLst>
            </p:cNvPr>
            <p:cNvGrpSpPr>
              <a:grpSpLocks/>
            </p:cNvGrpSpPr>
            <p:nvPr/>
          </p:nvGrpSpPr>
          <p:grpSpPr bwMode="auto">
            <a:xfrm>
              <a:off x="-92195" y="84605"/>
              <a:ext cx="1677511" cy="1296333"/>
              <a:chOff x="-143880" y="132035"/>
              <a:chExt cx="2617944" cy="2023074"/>
            </a:xfrm>
          </p:grpSpPr>
          <p:sp>
            <p:nvSpPr>
              <p:cNvPr id="7" name="Oval 8">
                <a:extLst>
                  <a:ext uri="{FF2B5EF4-FFF2-40B4-BE49-F238E27FC236}">
                    <a16:creationId xmlns:a16="http://schemas.microsoft.com/office/drawing/2014/main" id="{B914DBC9-77ED-4A3D-9ED7-E4B666C294A0}"/>
                  </a:ext>
                </a:extLst>
              </p:cNvPr>
              <p:cNvSpPr>
                <a:spLocks noChangeArrowheads="1"/>
              </p:cNvSpPr>
              <p:nvPr/>
            </p:nvSpPr>
            <p:spPr bwMode="auto">
              <a:xfrm flipV="1">
                <a:off x="-143880" y="1709958"/>
                <a:ext cx="2617944" cy="445151"/>
              </a:xfrm>
              <a:prstGeom prst="ellipse">
                <a:avLst/>
              </a:prstGeom>
              <a:gradFill rotWithShape="1">
                <a:gsLst>
                  <a:gs pos="0">
                    <a:srgbClr val="000000"/>
                  </a:gs>
                  <a:gs pos="100000">
                    <a:srgbClr val="FFFFFF"/>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000" b="1" dirty="0">
                  <a:solidFill>
                    <a:srgbClr val="000000"/>
                  </a:solidFill>
                  <a:ea typeface="微软雅黑" panose="020B0503020204020204" pitchFamily="34" charset="-122"/>
                  <a:sym typeface="Arial" panose="020B0604020202020204" pitchFamily="34" charset="0"/>
                </a:endParaRPr>
              </a:p>
            </p:txBody>
          </p:sp>
          <p:sp>
            <p:nvSpPr>
              <p:cNvPr id="8" name="Oval 19">
                <a:extLst>
                  <a:ext uri="{FF2B5EF4-FFF2-40B4-BE49-F238E27FC236}">
                    <a16:creationId xmlns:a16="http://schemas.microsoft.com/office/drawing/2014/main" id="{5BBFAAA0-9026-47F9-B357-B6E8F18F9F40}"/>
                  </a:ext>
                </a:extLst>
              </p:cNvPr>
              <p:cNvSpPr>
                <a:spLocks noChangeArrowheads="1"/>
              </p:cNvSpPr>
              <p:nvPr/>
            </p:nvSpPr>
            <p:spPr bwMode="auto">
              <a:xfrm>
                <a:off x="105843" y="132035"/>
                <a:ext cx="1931237" cy="1931674"/>
              </a:xfrm>
              <a:prstGeom prst="ellipse">
                <a:avLst/>
              </a:pr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000" b="1">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sp>
          <p:nvSpPr>
            <p:cNvPr id="6" name="TextBox 54">
              <a:extLst>
                <a:ext uri="{FF2B5EF4-FFF2-40B4-BE49-F238E27FC236}">
                  <a16:creationId xmlns:a16="http://schemas.microsoft.com/office/drawing/2014/main" id="{B3C4A706-34F4-4A83-9814-D6DC313FB8F0}"/>
                </a:ext>
              </a:extLst>
            </p:cNvPr>
            <p:cNvSpPr>
              <a:spLocks noChangeArrowheads="1"/>
            </p:cNvSpPr>
            <p:nvPr/>
          </p:nvSpPr>
          <p:spPr bwMode="auto">
            <a:xfrm>
              <a:off x="324419" y="261929"/>
              <a:ext cx="1170189" cy="795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smtClean="0">
                  <a:solidFill>
                    <a:srgbClr val="FFFFFF"/>
                  </a:solidFill>
                  <a:latin typeface="Impact" panose="020B0806030902050204" pitchFamily="34" charset="0"/>
                  <a:ea typeface="微软雅黑" panose="020B0503020204020204" pitchFamily="34" charset="-122"/>
                  <a:sym typeface="Impact" panose="020B0806030902050204" pitchFamily="34" charset="0"/>
                </a:rPr>
                <a:t>搭建</a:t>
              </a:r>
              <a:endParaRPr lang="en-US" altLang="zh-CN" sz="2800" b="1" dirty="0" smtClean="0">
                <a:solidFill>
                  <a:srgbClr val="FFFFFF"/>
                </a:solidFill>
                <a:latin typeface="Impact" panose="020B0806030902050204" pitchFamily="34" charset="0"/>
                <a:ea typeface="微软雅黑" panose="020B0503020204020204" pitchFamily="34" charset="-122"/>
                <a:sym typeface="Impact" panose="020B0806030902050204" pitchFamily="34" charset="0"/>
              </a:endParaRPr>
            </a:p>
            <a:p>
              <a:pPr eaLnBrk="1" hangingPunct="1"/>
              <a:r>
                <a:rPr lang="zh-CN" altLang="en-US" sz="2800" b="1" dirty="0" smtClean="0">
                  <a:solidFill>
                    <a:srgbClr val="FFFFFF"/>
                  </a:solidFill>
                  <a:latin typeface="Impact" panose="020B0806030902050204" pitchFamily="34" charset="0"/>
                  <a:ea typeface="微软雅黑" panose="020B0503020204020204" pitchFamily="34" charset="-122"/>
                  <a:sym typeface="Impact" panose="020B0806030902050204" pitchFamily="34" charset="0"/>
                </a:rPr>
                <a:t>完成</a:t>
              </a:r>
              <a:endParaRPr lang="zh-CN" altLang="en-US" sz="2800" b="1" dirty="0">
                <a:solidFill>
                  <a:srgbClr val="FFFFFF"/>
                </a:solidFill>
                <a:latin typeface="Impact" panose="020B0806030902050204" pitchFamily="34" charset="0"/>
                <a:ea typeface="微软雅黑" panose="020B0503020204020204" pitchFamily="34" charset="-122"/>
                <a:sym typeface="Impact" panose="020B0806030902050204" pitchFamily="34" charset="0"/>
              </a:endParaRPr>
            </a:p>
          </p:txBody>
        </p:sp>
      </p:grpSp>
      <p:sp>
        <p:nvSpPr>
          <p:cNvPr id="9" name="AutoShape 7">
            <a:extLst>
              <a:ext uri="{FF2B5EF4-FFF2-40B4-BE49-F238E27FC236}">
                <a16:creationId xmlns:a16="http://schemas.microsoft.com/office/drawing/2014/main" id="{C2331804-174D-409B-AC43-ECE00E0ACEE0}"/>
              </a:ext>
            </a:extLst>
          </p:cNvPr>
          <p:cNvSpPr>
            <a:spLocks noChangeArrowheads="1"/>
          </p:cNvSpPr>
          <p:nvPr/>
        </p:nvSpPr>
        <p:spPr bwMode="auto">
          <a:xfrm>
            <a:off x="1866184" y="3127814"/>
            <a:ext cx="8361728" cy="1098898"/>
          </a:xfrm>
          <a:prstGeom prst="homePlate">
            <a:avLst>
              <a:gd name="adj" fmla="val 39995"/>
            </a:avLst>
          </a:prstGeom>
          <a:gradFill rotWithShape="1">
            <a:gsLst>
              <a:gs pos="0">
                <a:srgbClr val="FBFBFB"/>
              </a:gs>
              <a:gs pos="100000">
                <a:srgbClr val="EAEAEA"/>
              </a:gs>
            </a:gsLst>
            <a:lin ang="5400000" scaled="1"/>
          </a:gradFill>
          <a:ln w="9525" cmpd="sng">
            <a:solidFill>
              <a:srgbClr val="EAEAEA"/>
            </a:solidFill>
            <a:miter lim="800000"/>
            <a:headEnd/>
            <a:tailEnd/>
          </a:ln>
        </p:spPr>
        <p:txBody>
          <a:bodyPr wrap="none" anchor="ctr"/>
          <a:lstStyle>
            <a:lvl1pPr marL="357188" indent="-357188"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pPr>
            <a:endParaRPr lang="zh-CN" altLang="en-US" sz="1440" dirty="0">
              <a:solidFill>
                <a:srgbClr val="646464"/>
              </a:solidFill>
              <a:ea typeface="微软雅黑" panose="020B0503020204020204" pitchFamily="34" charset="-122"/>
              <a:sym typeface="Arial" panose="020B0604020202020204" pitchFamily="34" charset="0"/>
            </a:endParaRPr>
          </a:p>
        </p:txBody>
      </p:sp>
      <p:sp>
        <p:nvSpPr>
          <p:cNvPr id="10" name="AutoShape 8">
            <a:extLst>
              <a:ext uri="{FF2B5EF4-FFF2-40B4-BE49-F238E27FC236}">
                <a16:creationId xmlns:a16="http://schemas.microsoft.com/office/drawing/2014/main" id="{3F910C7A-859D-4C75-94FB-0366DC06885B}"/>
              </a:ext>
            </a:extLst>
          </p:cNvPr>
          <p:cNvSpPr>
            <a:spLocks noChangeArrowheads="1"/>
          </p:cNvSpPr>
          <p:nvPr/>
        </p:nvSpPr>
        <p:spPr bwMode="auto">
          <a:xfrm>
            <a:off x="7536076" y="3122142"/>
            <a:ext cx="679907" cy="1125561"/>
          </a:xfrm>
          <a:prstGeom prst="chevron">
            <a:avLst>
              <a:gd name="adj" fmla="val 55468"/>
            </a:avLst>
          </a:prstGeom>
          <a:solidFill>
            <a:schemeClr val="bg2">
              <a:lumMod val="50000"/>
            </a:schemeClr>
          </a:solidFill>
          <a:ln>
            <a:noFill/>
          </a:ln>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399" b="1">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1" name="AutoShape 8">
            <a:extLst>
              <a:ext uri="{FF2B5EF4-FFF2-40B4-BE49-F238E27FC236}">
                <a16:creationId xmlns:a16="http://schemas.microsoft.com/office/drawing/2014/main" id="{3CDED2F0-358B-4333-961C-DCCF336CFBDF}"/>
              </a:ext>
            </a:extLst>
          </p:cNvPr>
          <p:cNvSpPr>
            <a:spLocks noChangeArrowheads="1"/>
          </p:cNvSpPr>
          <p:nvPr/>
        </p:nvSpPr>
        <p:spPr bwMode="auto">
          <a:xfrm>
            <a:off x="5362756" y="3122142"/>
            <a:ext cx="679907" cy="1125561"/>
          </a:xfrm>
          <a:prstGeom prst="chevron">
            <a:avLst>
              <a:gd name="adj" fmla="val 55468"/>
            </a:avLst>
          </a:prstGeom>
          <a:solidFill>
            <a:schemeClr val="bg2">
              <a:lumMod val="50000"/>
            </a:schemeClr>
          </a:solidFill>
          <a:ln>
            <a:noFill/>
          </a:ln>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399" b="1">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2" name="AutoShape 8">
            <a:extLst>
              <a:ext uri="{FF2B5EF4-FFF2-40B4-BE49-F238E27FC236}">
                <a16:creationId xmlns:a16="http://schemas.microsoft.com/office/drawing/2014/main" id="{6BC41552-02B3-4AE3-BDF8-AE77062DCECE}"/>
              </a:ext>
            </a:extLst>
          </p:cNvPr>
          <p:cNvSpPr>
            <a:spLocks noChangeArrowheads="1"/>
          </p:cNvSpPr>
          <p:nvPr/>
        </p:nvSpPr>
        <p:spPr bwMode="auto">
          <a:xfrm>
            <a:off x="3220188" y="3122142"/>
            <a:ext cx="679909" cy="1125561"/>
          </a:xfrm>
          <a:prstGeom prst="chevron">
            <a:avLst>
              <a:gd name="adj" fmla="val 55468"/>
            </a:avLst>
          </a:prstGeom>
          <a:solidFill>
            <a:schemeClr val="bg2">
              <a:lumMod val="50000"/>
            </a:schemeClr>
          </a:solidFill>
          <a:ln>
            <a:noFill/>
          </a:ln>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399" b="1">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3" name="AutoShape 8">
            <a:extLst>
              <a:ext uri="{FF2B5EF4-FFF2-40B4-BE49-F238E27FC236}">
                <a16:creationId xmlns:a16="http://schemas.microsoft.com/office/drawing/2014/main" id="{1C70ECF3-93DA-4B47-9E79-4C87B04FEE3D}"/>
              </a:ext>
            </a:extLst>
          </p:cNvPr>
          <p:cNvSpPr>
            <a:spLocks noChangeArrowheads="1"/>
          </p:cNvSpPr>
          <p:nvPr/>
        </p:nvSpPr>
        <p:spPr bwMode="auto">
          <a:xfrm>
            <a:off x="9602440" y="3122142"/>
            <a:ext cx="679909" cy="1125561"/>
          </a:xfrm>
          <a:prstGeom prst="chevron">
            <a:avLst>
              <a:gd name="adj" fmla="val 55468"/>
            </a:avLst>
          </a:prstGeom>
          <a:solidFill>
            <a:schemeClr val="bg2">
              <a:lumMod val="50000"/>
            </a:schemeClr>
          </a:solidFill>
          <a:ln>
            <a:noFill/>
          </a:ln>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399" b="1" dirty="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4" name="TextBox 63">
            <a:extLst>
              <a:ext uri="{FF2B5EF4-FFF2-40B4-BE49-F238E27FC236}">
                <a16:creationId xmlns:a16="http://schemas.microsoft.com/office/drawing/2014/main" id="{AB50DD26-962B-42F1-AAAD-1862800C7FD0}"/>
              </a:ext>
            </a:extLst>
          </p:cNvPr>
          <p:cNvSpPr>
            <a:spLocks noChangeArrowheads="1"/>
          </p:cNvSpPr>
          <p:nvPr/>
        </p:nvSpPr>
        <p:spPr bwMode="auto">
          <a:xfrm>
            <a:off x="1869437" y="3477550"/>
            <a:ext cx="15696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b="1" dirty="0">
                <a:latin typeface="Impact" panose="020B0806030902050204" pitchFamily="34" charset="0"/>
                <a:ea typeface="微软雅黑" panose="020B0503020204020204" pitchFamily="34" charset="-122"/>
                <a:sym typeface="Impact" panose="020B0806030902050204" pitchFamily="34" charset="0"/>
              </a:rPr>
              <a:t>部署方案评审</a:t>
            </a:r>
          </a:p>
        </p:txBody>
      </p:sp>
      <p:sp>
        <p:nvSpPr>
          <p:cNvPr id="15" name="TextBox 64">
            <a:extLst>
              <a:ext uri="{FF2B5EF4-FFF2-40B4-BE49-F238E27FC236}">
                <a16:creationId xmlns:a16="http://schemas.microsoft.com/office/drawing/2014/main" id="{0FAEFADF-EC4D-4B58-BF87-7DE6C3DCDD49}"/>
              </a:ext>
            </a:extLst>
          </p:cNvPr>
          <p:cNvSpPr>
            <a:spLocks noChangeArrowheads="1"/>
          </p:cNvSpPr>
          <p:nvPr/>
        </p:nvSpPr>
        <p:spPr bwMode="auto">
          <a:xfrm>
            <a:off x="3922468" y="3498608"/>
            <a:ext cx="15696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b="1" dirty="0">
                <a:latin typeface="Impact" panose="020B0806030902050204" pitchFamily="34" charset="0"/>
                <a:ea typeface="微软雅黑" panose="020B0503020204020204" pitchFamily="34" charset="-122"/>
                <a:sym typeface="Impact" panose="020B0806030902050204" pitchFamily="34" charset="0"/>
              </a:rPr>
              <a:t>学校教室布线</a:t>
            </a:r>
          </a:p>
        </p:txBody>
      </p:sp>
      <p:sp>
        <p:nvSpPr>
          <p:cNvPr id="16" name="TextBox 65">
            <a:extLst>
              <a:ext uri="{FF2B5EF4-FFF2-40B4-BE49-F238E27FC236}">
                <a16:creationId xmlns:a16="http://schemas.microsoft.com/office/drawing/2014/main" id="{AE61A004-72E2-4A08-9B4F-EF74279B0D87}"/>
              </a:ext>
            </a:extLst>
          </p:cNvPr>
          <p:cNvSpPr>
            <a:spLocks noChangeArrowheads="1"/>
          </p:cNvSpPr>
          <p:nvPr/>
        </p:nvSpPr>
        <p:spPr bwMode="auto">
          <a:xfrm>
            <a:off x="6111871" y="3517836"/>
            <a:ext cx="15696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b="1" dirty="0">
                <a:latin typeface="Impact" panose="020B0806030902050204" pitchFamily="34" charset="0"/>
                <a:ea typeface="微软雅黑" panose="020B0503020204020204" pitchFamily="34" charset="-122"/>
                <a:sym typeface="Impact" panose="020B0806030902050204" pitchFamily="34" charset="0"/>
              </a:rPr>
              <a:t>设备安装调试</a:t>
            </a:r>
          </a:p>
        </p:txBody>
      </p:sp>
      <p:sp>
        <p:nvSpPr>
          <p:cNvPr id="17" name="TextBox 66">
            <a:extLst>
              <a:ext uri="{FF2B5EF4-FFF2-40B4-BE49-F238E27FC236}">
                <a16:creationId xmlns:a16="http://schemas.microsoft.com/office/drawing/2014/main" id="{E477D3FA-9D90-43BA-8C53-82235C7C9BD5}"/>
              </a:ext>
            </a:extLst>
          </p:cNvPr>
          <p:cNvSpPr>
            <a:spLocks noChangeArrowheads="1"/>
          </p:cNvSpPr>
          <p:nvPr/>
        </p:nvSpPr>
        <p:spPr bwMode="auto">
          <a:xfrm>
            <a:off x="8225877" y="3516750"/>
            <a:ext cx="15696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b="1" dirty="0">
                <a:latin typeface="Impact" panose="020B0806030902050204" pitchFamily="34" charset="0"/>
                <a:ea typeface="微软雅黑" panose="020B0503020204020204" pitchFamily="34" charset="-122"/>
                <a:sym typeface="Impact" panose="020B0806030902050204" pitchFamily="34" charset="0"/>
              </a:rPr>
              <a:t>系统方案验收</a:t>
            </a:r>
          </a:p>
        </p:txBody>
      </p:sp>
      <p:grpSp>
        <p:nvGrpSpPr>
          <p:cNvPr id="18" name="Group 17">
            <a:extLst>
              <a:ext uri="{FF2B5EF4-FFF2-40B4-BE49-F238E27FC236}">
                <a16:creationId xmlns:a16="http://schemas.microsoft.com/office/drawing/2014/main" id="{BBDA0906-8A89-4CC6-8D5D-F395154FE8FB}"/>
              </a:ext>
            </a:extLst>
          </p:cNvPr>
          <p:cNvGrpSpPr>
            <a:grpSpLocks/>
          </p:cNvGrpSpPr>
          <p:nvPr/>
        </p:nvGrpSpPr>
        <p:grpSpPr bwMode="auto">
          <a:xfrm>
            <a:off x="2327496" y="4053444"/>
            <a:ext cx="2385159" cy="1918293"/>
            <a:chOff x="0" y="-1"/>
            <a:chExt cx="1988454" cy="1599015"/>
          </a:xfrm>
        </p:grpSpPr>
        <p:sp>
          <p:nvSpPr>
            <p:cNvPr id="19" name="直接连接符 68">
              <a:extLst>
                <a:ext uri="{FF2B5EF4-FFF2-40B4-BE49-F238E27FC236}">
                  <a16:creationId xmlns:a16="http://schemas.microsoft.com/office/drawing/2014/main" id="{A5BAE4A9-804C-4835-93B8-0DB113B3FF4F}"/>
                </a:ext>
              </a:extLst>
            </p:cNvPr>
            <p:cNvSpPr>
              <a:spLocks noChangeShapeType="1"/>
            </p:cNvSpPr>
            <p:nvPr/>
          </p:nvSpPr>
          <p:spPr bwMode="auto">
            <a:xfrm>
              <a:off x="0" y="-1"/>
              <a:ext cx="1" cy="1440394"/>
            </a:xfrm>
            <a:prstGeom prst="line">
              <a:avLst/>
            </a:prstGeom>
            <a:noFill/>
            <a:ln w="9525" cmpd="sng">
              <a:solidFill>
                <a:srgbClr val="888888"/>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sz="1800"/>
            </a:p>
          </p:txBody>
        </p:sp>
        <p:sp>
          <p:nvSpPr>
            <p:cNvPr id="20" name="TextBox 69">
              <a:extLst>
                <a:ext uri="{FF2B5EF4-FFF2-40B4-BE49-F238E27FC236}">
                  <a16:creationId xmlns:a16="http://schemas.microsoft.com/office/drawing/2014/main" id="{23930673-6A09-441E-ADDC-C9F02683D74F}"/>
                </a:ext>
              </a:extLst>
            </p:cNvPr>
            <p:cNvSpPr>
              <a:spLocks noChangeArrowheads="1"/>
            </p:cNvSpPr>
            <p:nvPr/>
          </p:nvSpPr>
          <p:spPr bwMode="auto">
            <a:xfrm>
              <a:off x="62523" y="177830"/>
              <a:ext cx="1925931" cy="142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dirty="0">
                  <a:ea typeface="微软雅黑" panose="020B0503020204020204" pitchFamily="34" charset="-122"/>
                  <a:sym typeface="Arial" panose="020B0604020202020204" pitchFamily="34" charset="0"/>
                </a:rPr>
                <a:t>三方评审</a:t>
              </a:r>
              <a:endParaRPr lang="en-US" altLang="zh-CN" dirty="0">
                <a:ea typeface="微软雅黑" panose="020B0503020204020204" pitchFamily="34" charset="-122"/>
                <a:sym typeface="Arial" panose="020B0604020202020204" pitchFamily="34" charset="0"/>
              </a:endParaRPr>
            </a:p>
            <a:p>
              <a:pPr eaLnBrk="1" hangingPunct="1">
                <a:lnSpc>
                  <a:spcPct val="150000"/>
                </a:lnSpc>
              </a:pPr>
              <a:r>
                <a:rPr lang="zh-CN" altLang="en-US" sz="1800" dirty="0">
                  <a:ea typeface="微软雅黑" panose="020B0503020204020204" pitchFamily="34" charset="-122"/>
                  <a:sym typeface="Arial" panose="020B0604020202020204" pitchFamily="34" charset="0"/>
                </a:rPr>
                <a:t>校方</a:t>
              </a:r>
              <a:endParaRPr lang="en-US" altLang="zh-CN" sz="1800" dirty="0">
                <a:ea typeface="微软雅黑" panose="020B0503020204020204" pitchFamily="34" charset="-122"/>
                <a:sym typeface="Arial" panose="020B0604020202020204" pitchFamily="34" charset="0"/>
              </a:endParaRPr>
            </a:p>
            <a:p>
              <a:pPr eaLnBrk="1" hangingPunct="1">
                <a:lnSpc>
                  <a:spcPct val="150000"/>
                </a:lnSpc>
              </a:pPr>
              <a:r>
                <a:rPr lang="zh-CN" altLang="en-US" dirty="0">
                  <a:ea typeface="微软雅黑" panose="020B0503020204020204" pitchFamily="34" charset="-122"/>
                  <a:sym typeface="Arial" panose="020B0604020202020204" pitchFamily="34" charset="0"/>
                </a:rPr>
                <a:t>施工方</a:t>
              </a:r>
              <a:endParaRPr lang="en-US" altLang="zh-CN" dirty="0">
                <a:ea typeface="微软雅黑" panose="020B0503020204020204" pitchFamily="34" charset="-122"/>
                <a:sym typeface="Arial" panose="020B0604020202020204" pitchFamily="34" charset="0"/>
              </a:endParaRPr>
            </a:p>
            <a:p>
              <a:pPr eaLnBrk="1" hangingPunct="1">
                <a:lnSpc>
                  <a:spcPct val="150000"/>
                </a:lnSpc>
              </a:pPr>
              <a:r>
                <a:rPr lang="zh-CN" altLang="en-US" sz="1800" dirty="0">
                  <a:ea typeface="微软雅黑" panose="020B0503020204020204" pitchFamily="34" charset="-122"/>
                  <a:sym typeface="Arial" panose="020B0604020202020204" pitchFamily="34" charset="0"/>
                </a:rPr>
                <a:t>联想</a:t>
              </a:r>
            </a:p>
          </p:txBody>
        </p:sp>
      </p:grpSp>
      <p:grpSp>
        <p:nvGrpSpPr>
          <p:cNvPr id="21" name="Group 20">
            <a:extLst>
              <a:ext uri="{FF2B5EF4-FFF2-40B4-BE49-F238E27FC236}">
                <a16:creationId xmlns:a16="http://schemas.microsoft.com/office/drawing/2014/main" id="{92F0B4DE-29B6-44CF-9514-B20D328D2AAE}"/>
              </a:ext>
            </a:extLst>
          </p:cNvPr>
          <p:cNvGrpSpPr>
            <a:grpSpLocks/>
          </p:cNvGrpSpPr>
          <p:nvPr/>
        </p:nvGrpSpPr>
        <p:grpSpPr bwMode="auto">
          <a:xfrm>
            <a:off x="4471966" y="1474696"/>
            <a:ext cx="2934989" cy="1900746"/>
            <a:chOff x="0" y="-82626"/>
            <a:chExt cx="1931542" cy="1585175"/>
          </a:xfrm>
        </p:grpSpPr>
        <p:sp>
          <p:nvSpPr>
            <p:cNvPr id="22" name="直接连接符 71">
              <a:extLst>
                <a:ext uri="{FF2B5EF4-FFF2-40B4-BE49-F238E27FC236}">
                  <a16:creationId xmlns:a16="http://schemas.microsoft.com/office/drawing/2014/main" id="{CE10A961-98DD-42DA-8C18-2284A6EF65DB}"/>
                </a:ext>
              </a:extLst>
            </p:cNvPr>
            <p:cNvSpPr>
              <a:spLocks noChangeShapeType="1"/>
            </p:cNvSpPr>
            <p:nvPr/>
          </p:nvSpPr>
          <p:spPr bwMode="auto">
            <a:xfrm>
              <a:off x="0" y="144016"/>
              <a:ext cx="1" cy="1358533"/>
            </a:xfrm>
            <a:prstGeom prst="line">
              <a:avLst/>
            </a:prstGeom>
            <a:noFill/>
            <a:ln w="9525" cmpd="sng">
              <a:solidFill>
                <a:srgbClr val="888888"/>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sz="1800"/>
            </a:p>
          </p:txBody>
        </p:sp>
        <p:sp>
          <p:nvSpPr>
            <p:cNvPr id="23" name="TextBox 72">
              <a:extLst>
                <a:ext uri="{FF2B5EF4-FFF2-40B4-BE49-F238E27FC236}">
                  <a16:creationId xmlns:a16="http://schemas.microsoft.com/office/drawing/2014/main" id="{8937872F-4D3A-4607-90D6-77522A79978A}"/>
                </a:ext>
              </a:extLst>
            </p:cNvPr>
            <p:cNvSpPr>
              <a:spLocks noChangeArrowheads="1"/>
            </p:cNvSpPr>
            <p:nvPr/>
          </p:nvSpPr>
          <p:spPr bwMode="auto">
            <a:xfrm>
              <a:off x="5611" y="-82626"/>
              <a:ext cx="1925931" cy="1075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1800" dirty="0">
                  <a:ea typeface="微软雅黑" panose="020B0503020204020204" pitchFamily="34" charset="-122"/>
                  <a:sym typeface="Arial" panose="020B0604020202020204" pitchFamily="34" charset="0"/>
                </a:rPr>
                <a:t>网络布线需求</a:t>
              </a:r>
              <a:endParaRPr lang="en-US" altLang="zh-CN" sz="1800" dirty="0">
                <a:ea typeface="微软雅黑" panose="020B0503020204020204" pitchFamily="34" charset="-122"/>
                <a:sym typeface="Arial" panose="020B0604020202020204" pitchFamily="34" charset="0"/>
              </a:endParaRPr>
            </a:p>
            <a:p>
              <a:pPr eaLnBrk="1" hangingPunct="1">
                <a:lnSpc>
                  <a:spcPct val="150000"/>
                </a:lnSpc>
              </a:pPr>
              <a:r>
                <a:rPr lang="zh-CN" altLang="en-US" dirty="0">
                  <a:ea typeface="微软雅黑" panose="020B0503020204020204" pitchFamily="34" charset="-122"/>
                  <a:sym typeface="Arial" panose="020B0604020202020204" pitchFamily="34" charset="0"/>
                </a:rPr>
                <a:t>电源布线需求</a:t>
              </a:r>
              <a:endParaRPr lang="en-US" altLang="zh-CN" dirty="0">
                <a:ea typeface="微软雅黑" panose="020B0503020204020204" pitchFamily="34" charset="-122"/>
                <a:sym typeface="Arial" panose="020B0604020202020204" pitchFamily="34" charset="0"/>
              </a:endParaRPr>
            </a:p>
            <a:p>
              <a:pPr eaLnBrk="1" hangingPunct="1">
                <a:lnSpc>
                  <a:spcPct val="150000"/>
                </a:lnSpc>
              </a:pPr>
              <a:r>
                <a:rPr lang="zh-CN" altLang="en-US" dirty="0">
                  <a:ea typeface="微软雅黑" panose="020B0503020204020204" pitchFamily="34" charset="-122"/>
                  <a:sym typeface="Arial" panose="020B0604020202020204" pitchFamily="34" charset="0"/>
                </a:rPr>
                <a:t>设备预留空间</a:t>
              </a:r>
              <a:endParaRPr lang="en-US" altLang="zh-CN" dirty="0">
                <a:ea typeface="微软雅黑" panose="020B0503020204020204" pitchFamily="34" charset="-122"/>
                <a:sym typeface="Arial" panose="020B0604020202020204" pitchFamily="34" charset="0"/>
              </a:endParaRPr>
            </a:p>
          </p:txBody>
        </p:sp>
      </p:grpSp>
      <p:grpSp>
        <p:nvGrpSpPr>
          <p:cNvPr id="24" name="Group 23">
            <a:extLst>
              <a:ext uri="{FF2B5EF4-FFF2-40B4-BE49-F238E27FC236}">
                <a16:creationId xmlns:a16="http://schemas.microsoft.com/office/drawing/2014/main" id="{4F1C7BD5-21D6-4B8F-8F4F-F97021EF4E87}"/>
              </a:ext>
            </a:extLst>
          </p:cNvPr>
          <p:cNvGrpSpPr>
            <a:grpSpLocks/>
          </p:cNvGrpSpPr>
          <p:nvPr/>
        </p:nvGrpSpPr>
        <p:grpSpPr bwMode="auto">
          <a:xfrm>
            <a:off x="6580007" y="4078204"/>
            <a:ext cx="4299660" cy="1871059"/>
            <a:chOff x="7493" y="0"/>
            <a:chExt cx="2881060" cy="1559551"/>
          </a:xfrm>
        </p:grpSpPr>
        <p:sp>
          <p:nvSpPr>
            <p:cNvPr id="25" name="直接连接符 74">
              <a:extLst>
                <a:ext uri="{FF2B5EF4-FFF2-40B4-BE49-F238E27FC236}">
                  <a16:creationId xmlns:a16="http://schemas.microsoft.com/office/drawing/2014/main" id="{E9720D21-B4C4-4E8F-9FAE-091CFCFE9FC7}"/>
                </a:ext>
              </a:extLst>
            </p:cNvPr>
            <p:cNvSpPr>
              <a:spLocks noChangeShapeType="1"/>
            </p:cNvSpPr>
            <p:nvPr/>
          </p:nvSpPr>
          <p:spPr bwMode="auto">
            <a:xfrm>
              <a:off x="7493" y="0"/>
              <a:ext cx="0" cy="1388989"/>
            </a:xfrm>
            <a:prstGeom prst="line">
              <a:avLst/>
            </a:prstGeom>
            <a:noFill/>
            <a:ln w="9525" cmpd="sng">
              <a:solidFill>
                <a:srgbClr val="888888"/>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sz="1800"/>
            </a:p>
          </p:txBody>
        </p:sp>
        <p:sp>
          <p:nvSpPr>
            <p:cNvPr id="26" name="TextBox 75">
              <a:extLst>
                <a:ext uri="{FF2B5EF4-FFF2-40B4-BE49-F238E27FC236}">
                  <a16:creationId xmlns:a16="http://schemas.microsoft.com/office/drawing/2014/main" id="{6CA01EFC-8BBB-4C4C-AE33-6C54E08BD3B6}"/>
                </a:ext>
              </a:extLst>
            </p:cNvPr>
            <p:cNvSpPr>
              <a:spLocks noChangeArrowheads="1"/>
            </p:cNvSpPr>
            <p:nvPr/>
          </p:nvSpPr>
          <p:spPr bwMode="auto">
            <a:xfrm>
              <a:off x="18335" y="443622"/>
              <a:ext cx="2870218" cy="111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1800" dirty="0">
                  <a:solidFill>
                    <a:schemeClr val="bg2"/>
                  </a:solidFill>
                  <a:ea typeface="微软雅黑" panose="020B0503020204020204" pitchFamily="34" charset="-122"/>
                  <a:sym typeface="Arial" panose="020B0604020202020204" pitchFamily="34" charset="0"/>
                </a:rPr>
                <a:t>设备：</a:t>
              </a:r>
              <a:r>
                <a:rPr lang="zh-CN" altLang="en-US" sz="1200" b="1" dirty="0">
                  <a:ea typeface="微软雅黑" panose="020B0503020204020204" pitchFamily="34" charset="-122"/>
                  <a:sym typeface="Arial" panose="020B0604020202020204" pitchFamily="34" charset="0"/>
                </a:rPr>
                <a:t>教师机，学生机，智慧黑板，网络设备，充电柜</a:t>
              </a:r>
              <a:endParaRPr lang="en-US" altLang="zh-CN" sz="1200" b="1" dirty="0">
                <a:ea typeface="微软雅黑" panose="020B0503020204020204" pitchFamily="34" charset="-122"/>
                <a:sym typeface="Arial" panose="020B0604020202020204" pitchFamily="34" charset="0"/>
              </a:endParaRPr>
            </a:p>
            <a:p>
              <a:pPr eaLnBrk="1" hangingPunct="1">
                <a:lnSpc>
                  <a:spcPct val="150000"/>
                </a:lnSpc>
              </a:pPr>
              <a:r>
                <a:rPr lang="zh-CN" altLang="en-US" sz="1800" dirty="0">
                  <a:solidFill>
                    <a:schemeClr val="bg2"/>
                  </a:solidFill>
                  <a:ea typeface="微软雅黑" panose="020B0503020204020204" pitchFamily="34" charset="-122"/>
                  <a:sym typeface="Arial" panose="020B0604020202020204" pitchFamily="34" charset="0"/>
                </a:rPr>
                <a:t>应用：</a:t>
              </a:r>
              <a:r>
                <a:rPr lang="zh-CN" altLang="en-US" sz="1200" b="1" dirty="0">
                  <a:ea typeface="微软雅黑" panose="020B0503020204020204" pitchFamily="34" charset="-122"/>
                  <a:sym typeface="Arial" panose="020B0604020202020204" pitchFamily="34" charset="0"/>
                </a:rPr>
                <a:t>平板联网、账号</a:t>
              </a:r>
              <a:r>
                <a:rPr lang="zh-CN" altLang="en-US" sz="1200" b="1" dirty="0" smtClean="0">
                  <a:ea typeface="微软雅黑" panose="020B0503020204020204" pitchFamily="34" charset="-122"/>
                  <a:sym typeface="Arial" panose="020B0604020202020204" pitchFamily="34" charset="0"/>
                </a:rPr>
                <a:t>登录</a:t>
              </a:r>
              <a:r>
                <a:rPr lang="zh-CN" altLang="en-US" sz="1200" b="1" dirty="0">
                  <a:ea typeface="微软雅黑" panose="020B0503020204020204" pitchFamily="34" charset="-122"/>
                  <a:sym typeface="Arial" panose="020B0604020202020204" pitchFamily="34" charset="0"/>
                </a:rPr>
                <a:t>、</a:t>
              </a:r>
              <a:r>
                <a:rPr lang="zh-CN" altLang="en-US" sz="1200" b="1" dirty="0" smtClean="0">
                  <a:ea typeface="微软雅黑" panose="020B0503020204020204" pitchFamily="34" charset="-122"/>
                  <a:sym typeface="Arial" panose="020B0604020202020204" pitchFamily="34" charset="0"/>
                </a:rPr>
                <a:t>软件</a:t>
              </a:r>
              <a:r>
                <a:rPr lang="zh-CN" altLang="en-US" sz="1200" b="1" dirty="0">
                  <a:ea typeface="微软雅黑" panose="020B0503020204020204" pitchFamily="34" charset="-122"/>
                  <a:sym typeface="Arial" panose="020B0604020202020204" pitchFamily="34" charset="0"/>
                </a:rPr>
                <a:t>升级、应用推送</a:t>
              </a:r>
              <a:endParaRPr lang="en-US" altLang="zh-CN" sz="1800" b="1" dirty="0">
                <a:ea typeface="微软雅黑" panose="020B0503020204020204" pitchFamily="34" charset="-122"/>
                <a:sym typeface="Arial" panose="020B0604020202020204" pitchFamily="34" charset="0"/>
              </a:endParaRPr>
            </a:p>
            <a:p>
              <a:pPr eaLnBrk="1" hangingPunct="1">
                <a:lnSpc>
                  <a:spcPct val="150000"/>
                </a:lnSpc>
              </a:pPr>
              <a:r>
                <a:rPr lang="zh-CN" altLang="en-US" sz="1800" dirty="0">
                  <a:solidFill>
                    <a:schemeClr val="bg2"/>
                  </a:solidFill>
                  <a:ea typeface="微软雅黑" panose="020B0503020204020204" pitchFamily="34" charset="-122"/>
                  <a:sym typeface="Arial" panose="020B0604020202020204" pitchFamily="34" charset="0"/>
                </a:rPr>
                <a:t>服务：</a:t>
              </a:r>
              <a:r>
                <a:rPr lang="zh-CN" altLang="en-US" sz="1200" b="1" dirty="0">
                  <a:ea typeface="微软雅黑" panose="020B0503020204020204" pitchFamily="34" charset="-122"/>
                  <a:sym typeface="Arial" panose="020B0604020202020204" pitchFamily="34" charset="0"/>
                </a:rPr>
                <a:t>云平台账号，设备联网并发测试</a:t>
              </a:r>
              <a:endParaRPr lang="en-US" altLang="zh-CN" sz="1200" b="1" dirty="0">
                <a:ea typeface="微软雅黑" panose="020B0503020204020204" pitchFamily="34" charset="-122"/>
                <a:sym typeface="Arial" panose="020B0604020202020204" pitchFamily="34" charset="0"/>
              </a:endParaRPr>
            </a:p>
          </p:txBody>
        </p:sp>
      </p:grpSp>
      <p:grpSp>
        <p:nvGrpSpPr>
          <p:cNvPr id="27" name="Group 26">
            <a:extLst>
              <a:ext uri="{FF2B5EF4-FFF2-40B4-BE49-F238E27FC236}">
                <a16:creationId xmlns:a16="http://schemas.microsoft.com/office/drawing/2014/main" id="{87742209-DDD6-4101-AD56-08C3CD2A2EF3}"/>
              </a:ext>
            </a:extLst>
          </p:cNvPr>
          <p:cNvGrpSpPr>
            <a:grpSpLocks/>
          </p:cNvGrpSpPr>
          <p:nvPr/>
        </p:nvGrpSpPr>
        <p:grpSpPr bwMode="auto">
          <a:xfrm>
            <a:off x="8515280" y="1430115"/>
            <a:ext cx="2521837" cy="1904432"/>
            <a:chOff x="0" y="-85704"/>
            <a:chExt cx="2522494" cy="1588253"/>
          </a:xfrm>
        </p:grpSpPr>
        <p:sp>
          <p:nvSpPr>
            <p:cNvPr id="28" name="直接连接符 77">
              <a:extLst>
                <a:ext uri="{FF2B5EF4-FFF2-40B4-BE49-F238E27FC236}">
                  <a16:creationId xmlns:a16="http://schemas.microsoft.com/office/drawing/2014/main" id="{F80BE000-39EF-48C5-A4F7-354D1B9F6036}"/>
                </a:ext>
              </a:extLst>
            </p:cNvPr>
            <p:cNvSpPr>
              <a:spLocks noChangeShapeType="1"/>
            </p:cNvSpPr>
            <p:nvPr/>
          </p:nvSpPr>
          <p:spPr bwMode="auto">
            <a:xfrm>
              <a:off x="0" y="144016"/>
              <a:ext cx="1" cy="1358533"/>
            </a:xfrm>
            <a:prstGeom prst="line">
              <a:avLst/>
            </a:prstGeom>
            <a:noFill/>
            <a:ln w="9525" cmpd="sng">
              <a:solidFill>
                <a:srgbClr val="888888"/>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sz="1800"/>
            </a:p>
          </p:txBody>
        </p:sp>
        <p:sp>
          <p:nvSpPr>
            <p:cNvPr id="29" name="TextBox 78">
              <a:extLst>
                <a:ext uri="{FF2B5EF4-FFF2-40B4-BE49-F238E27FC236}">
                  <a16:creationId xmlns:a16="http://schemas.microsoft.com/office/drawing/2014/main" id="{19035C4B-4928-423D-A955-24BE1EB23593}"/>
                </a:ext>
              </a:extLst>
            </p:cNvPr>
            <p:cNvSpPr>
              <a:spLocks noChangeArrowheads="1"/>
            </p:cNvSpPr>
            <p:nvPr/>
          </p:nvSpPr>
          <p:spPr bwMode="auto">
            <a:xfrm>
              <a:off x="0" y="-85704"/>
              <a:ext cx="2522494" cy="1075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dirty="0">
                  <a:ea typeface="微软雅黑" panose="020B0503020204020204" pitchFamily="34" charset="-122"/>
                  <a:sym typeface="Arial" panose="020B0604020202020204" pitchFamily="34" charset="0"/>
                </a:rPr>
                <a:t>系统性能测试报告</a:t>
              </a:r>
              <a:endParaRPr lang="en-US" altLang="zh-CN" dirty="0">
                <a:ea typeface="微软雅黑" panose="020B0503020204020204" pitchFamily="34" charset="-122"/>
                <a:sym typeface="Arial" panose="020B0604020202020204" pitchFamily="34" charset="0"/>
              </a:endParaRPr>
            </a:p>
            <a:p>
              <a:pPr eaLnBrk="1" hangingPunct="1">
                <a:lnSpc>
                  <a:spcPct val="150000"/>
                </a:lnSpc>
              </a:pPr>
              <a:r>
                <a:rPr lang="zh-CN" altLang="en-US" dirty="0">
                  <a:ea typeface="微软雅黑" panose="020B0503020204020204" pitchFamily="34" charset="-122"/>
                  <a:sym typeface="Arial" panose="020B0604020202020204" pitchFamily="34" charset="0"/>
                </a:rPr>
                <a:t>系统功能测试报告</a:t>
              </a:r>
              <a:endParaRPr lang="en-US" altLang="zh-CN" dirty="0">
                <a:ea typeface="微软雅黑" panose="020B0503020204020204" pitchFamily="34" charset="-122"/>
                <a:sym typeface="Arial" panose="020B0604020202020204" pitchFamily="34" charset="0"/>
              </a:endParaRPr>
            </a:p>
            <a:p>
              <a:pPr eaLnBrk="1" hangingPunct="1">
                <a:lnSpc>
                  <a:spcPct val="150000"/>
                </a:lnSpc>
              </a:pPr>
              <a:r>
                <a:rPr lang="zh-CN" altLang="en-US" dirty="0">
                  <a:ea typeface="微软雅黑" panose="020B0503020204020204" pitchFamily="34" charset="-122"/>
                  <a:sym typeface="Arial" panose="020B0604020202020204" pitchFamily="34" charset="0"/>
                </a:rPr>
                <a:t>网络安全测试报告</a:t>
              </a:r>
              <a:endParaRPr lang="en-US" altLang="zh-CN" sz="1800" dirty="0">
                <a:ea typeface="微软雅黑" panose="020B0503020204020204" pitchFamily="34" charset="-122"/>
                <a:sym typeface="Arial" panose="020B0604020202020204" pitchFamily="34" charset="0"/>
              </a:endParaRPr>
            </a:p>
          </p:txBody>
        </p:sp>
      </p:grpSp>
      <p:sp>
        <p:nvSpPr>
          <p:cNvPr id="30" name="矩形 29">
            <a:extLst>
              <a:ext uri="{FF2B5EF4-FFF2-40B4-BE49-F238E27FC236}">
                <a16:creationId xmlns:a16="http://schemas.microsoft.com/office/drawing/2014/main" id="{BE7461C6-A82E-42E1-9B27-C37950C32E32}"/>
              </a:ext>
            </a:extLst>
          </p:cNvPr>
          <p:cNvSpPr/>
          <p:nvPr/>
        </p:nvSpPr>
        <p:spPr>
          <a:xfrm>
            <a:off x="477248" y="3127813"/>
            <a:ext cx="1383865" cy="1098899"/>
          </a:xfrm>
          <a:prstGeom prst="rect">
            <a:avLst/>
          </a:prstGeom>
          <a:solidFill>
            <a:schemeClr val="bg2">
              <a:lumMod val="50000"/>
            </a:schemeClr>
          </a:solidFill>
          <a:ln>
            <a:noFill/>
          </a:ln>
          <a:extLst/>
        </p:spPr>
        <p:txBody>
          <a:bodyPr tIns="36000" anchor="ctr"/>
          <a:lstStyle/>
          <a:p>
            <a:pPr algn="ctr"/>
            <a:endParaRPr lang="zh-CN" altLang="en-US" sz="2399" b="1" dirty="0">
              <a:solidFill>
                <a:srgbClr val="FFFFFF"/>
              </a:solidFill>
              <a:latin typeface="微软雅黑" panose="020B0503020204020204" pitchFamily="34" charset="-122"/>
              <a:ea typeface="微软雅黑" panose="020B0503020204020204" pitchFamily="34" charset="-122"/>
            </a:endParaRPr>
          </a:p>
        </p:txBody>
      </p:sp>
      <p:sp>
        <p:nvSpPr>
          <p:cNvPr id="31" name="TextBox 54">
            <a:extLst>
              <a:ext uri="{FF2B5EF4-FFF2-40B4-BE49-F238E27FC236}">
                <a16:creationId xmlns:a16="http://schemas.microsoft.com/office/drawing/2014/main" id="{BE92B424-587C-44C5-A888-3C8C29B69EE1}"/>
              </a:ext>
            </a:extLst>
          </p:cNvPr>
          <p:cNvSpPr>
            <a:spLocks noChangeArrowheads="1"/>
          </p:cNvSpPr>
          <p:nvPr/>
        </p:nvSpPr>
        <p:spPr bwMode="auto">
          <a:xfrm>
            <a:off x="531997" y="3197260"/>
            <a:ext cx="14479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800" b="1" dirty="0">
                <a:solidFill>
                  <a:srgbClr val="FFFFFF"/>
                </a:solidFill>
                <a:latin typeface="Impact" panose="020B0806030902050204" pitchFamily="34" charset="0"/>
                <a:ea typeface="微软雅黑" panose="020B0503020204020204" pitchFamily="34" charset="-122"/>
                <a:sym typeface="Impact" panose="020B0806030902050204" pitchFamily="34" charset="0"/>
              </a:rPr>
              <a:t>一站式标准化</a:t>
            </a:r>
          </a:p>
        </p:txBody>
      </p:sp>
    </p:spTree>
    <p:extLst>
      <p:ext uri="{BB962C8B-B14F-4D97-AF65-F5344CB8AC3E}">
        <p14:creationId xmlns:p14="http://schemas.microsoft.com/office/powerpoint/2010/main" val="604250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0413A513-5109-4227-9EE0-E31BA1DDDE07}"/>
              </a:ext>
            </a:extLst>
          </p:cNvPr>
          <p:cNvSpPr txBox="1"/>
          <p:nvPr/>
        </p:nvSpPr>
        <p:spPr>
          <a:xfrm>
            <a:off x="3536481" y="962084"/>
            <a:ext cx="5151119" cy="64633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ctr">
              <a:defRPr sz="3200" b="1">
                <a:solidFill>
                  <a:srgbClr val="3E85C6"/>
                </a:solidFill>
                <a:latin typeface="微软雅黑" panose="020B0503020204020204" pitchFamily="34" charset="-122"/>
                <a:ea typeface="微软雅黑" panose="020B0503020204020204" pitchFamily="34" charset="-122"/>
              </a:defRPr>
            </a:lvl1pPr>
            <a:lvl2pPr algn="ctr" rtl="0">
              <a:defRPr kumimoji="1" sz="5270">
                <a:latin typeface="Calibri" charset="0"/>
                <a:ea typeface="宋体" charset="0"/>
                <a:cs typeface="宋体" charset="0"/>
              </a:defRPr>
            </a:lvl2pPr>
            <a:lvl3pPr algn="ctr" rtl="0">
              <a:defRPr kumimoji="1" sz="5270">
                <a:latin typeface="Calibri" charset="0"/>
                <a:ea typeface="宋体" charset="0"/>
                <a:cs typeface="宋体" charset="0"/>
              </a:defRPr>
            </a:lvl3pPr>
            <a:lvl4pPr algn="ctr" rtl="0">
              <a:defRPr kumimoji="1" sz="5270">
                <a:latin typeface="Calibri" charset="0"/>
                <a:ea typeface="宋体" charset="0"/>
                <a:cs typeface="宋体" charset="0"/>
              </a:defRPr>
            </a:lvl4pPr>
            <a:lvl5pPr algn="ctr" rtl="0">
              <a:defRPr kumimoji="1" sz="5270">
                <a:latin typeface="Calibri" charset="0"/>
                <a:ea typeface="宋体" charset="0"/>
                <a:cs typeface="宋体" charset="0"/>
              </a:defRPr>
            </a:lvl5pPr>
            <a:lvl6pPr marL="547639" algn="ctr" rtl="0">
              <a:defRPr sz="5270">
                <a:latin typeface="Calibri" charset="0"/>
                <a:ea typeface="宋体" charset="0"/>
              </a:defRPr>
            </a:lvl6pPr>
            <a:lvl7pPr marL="1095277" algn="ctr" rtl="0">
              <a:defRPr sz="5270">
                <a:latin typeface="Calibri" charset="0"/>
                <a:ea typeface="宋体" charset="0"/>
              </a:defRPr>
            </a:lvl7pPr>
            <a:lvl8pPr marL="1642916" algn="ctr" rtl="0">
              <a:defRPr sz="5270">
                <a:latin typeface="Calibri" charset="0"/>
                <a:ea typeface="宋体" charset="0"/>
              </a:defRPr>
            </a:lvl8pPr>
            <a:lvl9pPr marL="2190555" algn="ctr" rtl="0">
              <a:defRPr sz="5270">
                <a:latin typeface="Calibri" charset="0"/>
                <a:ea typeface="宋体" charset="0"/>
              </a:defRPr>
            </a:lvl9pPr>
          </a:lstStyle>
          <a:p>
            <a:r>
              <a:rPr lang="zh-CN" altLang="en-US" sz="3600" dirty="0">
                <a:solidFill>
                  <a:schemeClr val="accent4">
                    <a:lumMod val="50000"/>
                  </a:schemeClr>
                </a:solidFill>
              </a:rPr>
              <a:t>提供完整服务方案</a:t>
            </a:r>
          </a:p>
        </p:txBody>
      </p:sp>
      <p:sp>
        <p:nvSpPr>
          <p:cNvPr id="4" name="任意多边形: 形状 3">
            <a:extLst>
              <a:ext uri="{FF2B5EF4-FFF2-40B4-BE49-F238E27FC236}">
                <a16:creationId xmlns:a16="http://schemas.microsoft.com/office/drawing/2014/main" id="{FC2D9663-8185-44AC-BA4D-37B83427EF52}"/>
              </a:ext>
            </a:extLst>
          </p:cNvPr>
          <p:cNvSpPr/>
          <p:nvPr/>
        </p:nvSpPr>
        <p:spPr>
          <a:xfrm>
            <a:off x="721250" y="1873014"/>
            <a:ext cx="3378640" cy="1267200"/>
          </a:xfrm>
          <a:custGeom>
            <a:avLst/>
            <a:gdLst>
              <a:gd name="connsiteX0" fmla="*/ 0 w 3180400"/>
              <a:gd name="connsiteY0" fmla="*/ 0 h 1267200"/>
              <a:gd name="connsiteX1" fmla="*/ 3180400 w 3180400"/>
              <a:gd name="connsiteY1" fmla="*/ 0 h 1267200"/>
              <a:gd name="connsiteX2" fmla="*/ 3180400 w 3180400"/>
              <a:gd name="connsiteY2" fmla="*/ 1267200 h 1267200"/>
              <a:gd name="connsiteX3" fmla="*/ 0 w 3180400"/>
              <a:gd name="connsiteY3" fmla="*/ 1267200 h 1267200"/>
              <a:gd name="connsiteX4" fmla="*/ 0 w 3180400"/>
              <a:gd name="connsiteY4" fmla="*/ 0 h 126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400" h="1267200">
                <a:moveTo>
                  <a:pt x="0" y="0"/>
                </a:moveTo>
                <a:lnTo>
                  <a:pt x="3180400" y="0"/>
                </a:lnTo>
                <a:lnTo>
                  <a:pt x="3180400" y="1267200"/>
                </a:lnTo>
                <a:lnTo>
                  <a:pt x="0" y="1267200"/>
                </a:lnTo>
                <a:lnTo>
                  <a:pt x="0" y="0"/>
                </a:lnTo>
                <a:close/>
              </a:path>
            </a:pathLst>
          </a:custGeom>
          <a:solidFill>
            <a:schemeClr val="accent2">
              <a:alpha val="90000"/>
            </a:schemeClr>
          </a:solidFill>
          <a:ln>
            <a:noFill/>
          </a:ln>
        </p:spPr>
        <p:style>
          <a:lnRef idx="2">
            <a:schemeClr val="accent1">
              <a:alpha val="90000"/>
              <a:hueOff val="0"/>
              <a:satOff val="0"/>
              <a:lumOff val="0"/>
              <a:alphaOff val="0"/>
            </a:schemeClr>
          </a:lnRef>
          <a:fillRef idx="1">
            <a:schemeClr val="accent1">
              <a:alpha val="90000"/>
              <a:hueOff val="0"/>
              <a:satOff val="0"/>
              <a:lumOff val="0"/>
              <a:alphaOff val="0"/>
            </a:schemeClr>
          </a:fillRef>
          <a:effectRef idx="1">
            <a:schemeClr val="accent1">
              <a:alpha val="90000"/>
              <a:hueOff val="0"/>
              <a:satOff val="0"/>
              <a:lumOff val="0"/>
              <a:alphaOff val="0"/>
            </a:schemeClr>
          </a:effectRef>
          <a:fontRef idx="minor">
            <a:schemeClr val="lt1"/>
          </a:fontRef>
        </p:style>
        <p:txBody>
          <a:bodyPr spcFirstLastPara="0" vert="horz" wrap="square" lIns="312928" tIns="178816" rIns="312928" bIns="178816" numCol="1" spcCol="1270" anchor="ctr" anchorCtr="0">
            <a:noAutofit/>
          </a:bodyPr>
          <a:lstStyle/>
          <a:p>
            <a:pPr marL="0" lvl="0" indent="0" algn="ctr" defTabSz="1955800">
              <a:lnSpc>
                <a:spcPct val="90000"/>
              </a:lnSpc>
              <a:spcBef>
                <a:spcPct val="0"/>
              </a:spcBef>
              <a:spcAft>
                <a:spcPct val="35000"/>
              </a:spcAft>
              <a:buNone/>
            </a:pPr>
            <a:r>
              <a:rPr lang="zh-CN" altLang="en-US" sz="4400" kern="1200" dirty="0">
                <a:latin typeface="微软雅黑" panose="020B0503020204020204" pitchFamily="34" charset="-122"/>
                <a:ea typeface="微软雅黑" panose="020B0503020204020204" pitchFamily="34" charset="-122"/>
              </a:rPr>
              <a:t>交付前</a:t>
            </a:r>
          </a:p>
        </p:txBody>
      </p:sp>
      <p:sp>
        <p:nvSpPr>
          <p:cNvPr id="5" name="任意多边形: 形状 4">
            <a:extLst>
              <a:ext uri="{FF2B5EF4-FFF2-40B4-BE49-F238E27FC236}">
                <a16:creationId xmlns:a16="http://schemas.microsoft.com/office/drawing/2014/main" id="{E4AAB42B-875A-4F07-A3CD-5E37019DBDAB}"/>
              </a:ext>
            </a:extLst>
          </p:cNvPr>
          <p:cNvSpPr/>
          <p:nvPr/>
        </p:nvSpPr>
        <p:spPr>
          <a:xfrm>
            <a:off x="721249" y="3140214"/>
            <a:ext cx="3378641" cy="2492505"/>
          </a:xfrm>
          <a:custGeom>
            <a:avLst/>
            <a:gdLst>
              <a:gd name="connsiteX0" fmla="*/ 0 w 3180400"/>
              <a:gd name="connsiteY0" fmla="*/ 0 h 1932480"/>
              <a:gd name="connsiteX1" fmla="*/ 3180400 w 3180400"/>
              <a:gd name="connsiteY1" fmla="*/ 0 h 1932480"/>
              <a:gd name="connsiteX2" fmla="*/ 3180400 w 3180400"/>
              <a:gd name="connsiteY2" fmla="*/ 1932480 h 1932480"/>
              <a:gd name="connsiteX3" fmla="*/ 0 w 3180400"/>
              <a:gd name="connsiteY3" fmla="*/ 1932480 h 1932480"/>
              <a:gd name="connsiteX4" fmla="*/ 0 w 3180400"/>
              <a:gd name="connsiteY4" fmla="*/ 0 h 1932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400" h="1932480">
                <a:moveTo>
                  <a:pt x="0" y="0"/>
                </a:moveTo>
                <a:lnTo>
                  <a:pt x="3180400" y="0"/>
                </a:lnTo>
                <a:lnTo>
                  <a:pt x="3180400" y="1932480"/>
                </a:lnTo>
                <a:lnTo>
                  <a:pt x="0" y="1932480"/>
                </a:lnTo>
                <a:lnTo>
                  <a:pt x="0" y="0"/>
                </a:lnTo>
                <a:close/>
              </a:path>
            </a:pathLst>
          </a:custGeom>
          <a:solidFill>
            <a:schemeClr val="accent2">
              <a:lumMod val="20000"/>
              <a:lumOff val="80000"/>
              <a:alpha val="9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42240" bIns="160020" numCol="1" spcCol="1270" anchor="t" anchorCtr="0">
            <a:noAutofit/>
          </a:bodyPr>
          <a:lstStyle/>
          <a:p>
            <a:pPr marL="228600" lvl="1" indent="-228600" defTabSz="889000">
              <a:lnSpc>
                <a:spcPct val="150000"/>
              </a:lnSpc>
              <a:spcBef>
                <a:spcPct val="0"/>
              </a:spcBef>
              <a:spcAft>
                <a:spcPct val="15000"/>
              </a:spcAft>
              <a:buFontTx/>
              <a:buChar char="•"/>
            </a:pPr>
            <a:r>
              <a:rPr lang="zh-CN" altLang="en-US" sz="1600" dirty="0"/>
              <a:t>评估并给出最优化目标学校部署方案</a:t>
            </a:r>
            <a:endParaRPr lang="en-US" altLang="zh-CN" sz="1600" dirty="0"/>
          </a:p>
          <a:p>
            <a:pPr marL="228600" lvl="1" indent="-228600" algn="l" defTabSz="889000">
              <a:lnSpc>
                <a:spcPct val="150000"/>
              </a:lnSpc>
              <a:spcBef>
                <a:spcPct val="0"/>
              </a:spcBef>
              <a:spcAft>
                <a:spcPct val="15000"/>
              </a:spcAft>
              <a:buChar char="•"/>
            </a:pPr>
            <a:r>
              <a:rPr lang="zh-CN" altLang="en-US" sz="1600" dirty="0"/>
              <a:t>克隆目标学校系统配置，进行相同环境的系统部署及功能验证</a:t>
            </a:r>
            <a:endParaRPr lang="en-US" altLang="zh-CN" sz="1600" dirty="0"/>
          </a:p>
          <a:p>
            <a:pPr marL="228600" lvl="1" indent="-228600" defTabSz="889000">
              <a:lnSpc>
                <a:spcPct val="150000"/>
              </a:lnSpc>
              <a:spcBef>
                <a:spcPct val="0"/>
              </a:spcBef>
              <a:spcAft>
                <a:spcPct val="15000"/>
              </a:spcAft>
              <a:buFontTx/>
              <a:buChar char="•"/>
            </a:pPr>
            <a:r>
              <a:rPr lang="zh-CN" altLang="en-US" sz="1600" dirty="0"/>
              <a:t>系统的产品交付和培训方案</a:t>
            </a:r>
            <a:endParaRPr lang="en-US" altLang="zh-CN" sz="1600" dirty="0"/>
          </a:p>
        </p:txBody>
      </p:sp>
      <p:sp>
        <p:nvSpPr>
          <p:cNvPr id="6" name="任意多边形: 形状 5">
            <a:extLst>
              <a:ext uri="{FF2B5EF4-FFF2-40B4-BE49-F238E27FC236}">
                <a16:creationId xmlns:a16="http://schemas.microsoft.com/office/drawing/2014/main" id="{C080C1E8-B62E-4861-A5FB-BCC04D79D4F4}"/>
              </a:ext>
            </a:extLst>
          </p:cNvPr>
          <p:cNvSpPr/>
          <p:nvPr/>
        </p:nvSpPr>
        <p:spPr>
          <a:xfrm>
            <a:off x="4346906" y="1873014"/>
            <a:ext cx="3380766" cy="1267200"/>
          </a:xfrm>
          <a:custGeom>
            <a:avLst/>
            <a:gdLst>
              <a:gd name="connsiteX0" fmla="*/ 0 w 3180400"/>
              <a:gd name="connsiteY0" fmla="*/ 0 h 1267200"/>
              <a:gd name="connsiteX1" fmla="*/ 3180400 w 3180400"/>
              <a:gd name="connsiteY1" fmla="*/ 0 h 1267200"/>
              <a:gd name="connsiteX2" fmla="*/ 3180400 w 3180400"/>
              <a:gd name="connsiteY2" fmla="*/ 1267200 h 1267200"/>
              <a:gd name="connsiteX3" fmla="*/ 0 w 3180400"/>
              <a:gd name="connsiteY3" fmla="*/ 1267200 h 1267200"/>
              <a:gd name="connsiteX4" fmla="*/ 0 w 3180400"/>
              <a:gd name="connsiteY4" fmla="*/ 0 h 126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400" h="1267200">
                <a:moveTo>
                  <a:pt x="0" y="0"/>
                </a:moveTo>
                <a:lnTo>
                  <a:pt x="3180400" y="0"/>
                </a:lnTo>
                <a:lnTo>
                  <a:pt x="3180400" y="1267200"/>
                </a:lnTo>
                <a:lnTo>
                  <a:pt x="0" y="1267200"/>
                </a:lnTo>
                <a:lnTo>
                  <a:pt x="0" y="0"/>
                </a:lnTo>
                <a:close/>
              </a:path>
            </a:pathLst>
          </a:custGeom>
          <a:solidFill>
            <a:schemeClr val="accent6"/>
          </a:solidFill>
          <a:ln>
            <a:noFill/>
          </a:ln>
        </p:spPr>
        <p:style>
          <a:lnRef idx="2">
            <a:schemeClr val="accent1">
              <a:alpha val="90000"/>
              <a:hueOff val="0"/>
              <a:satOff val="0"/>
              <a:lumOff val="0"/>
              <a:alphaOff val="-20000"/>
            </a:schemeClr>
          </a:lnRef>
          <a:fillRef idx="1">
            <a:schemeClr val="accent1">
              <a:alpha val="90000"/>
              <a:hueOff val="0"/>
              <a:satOff val="0"/>
              <a:lumOff val="0"/>
              <a:alphaOff val="-20000"/>
            </a:schemeClr>
          </a:fillRef>
          <a:effectRef idx="1">
            <a:schemeClr val="accent1">
              <a:alpha val="90000"/>
              <a:hueOff val="0"/>
              <a:satOff val="0"/>
              <a:lumOff val="0"/>
              <a:alphaOff val="-20000"/>
            </a:schemeClr>
          </a:effectRef>
          <a:fontRef idx="minor">
            <a:schemeClr val="lt1"/>
          </a:fontRef>
        </p:style>
        <p:txBody>
          <a:bodyPr spcFirstLastPara="0" vert="horz" wrap="square" lIns="312928" tIns="178816" rIns="312928" bIns="178816" numCol="1" spcCol="1270" anchor="ctr" anchorCtr="0">
            <a:noAutofit/>
          </a:bodyPr>
          <a:lstStyle/>
          <a:p>
            <a:pPr marL="0" lvl="0" indent="0" algn="ctr" defTabSz="1955800">
              <a:lnSpc>
                <a:spcPct val="90000"/>
              </a:lnSpc>
              <a:spcBef>
                <a:spcPct val="0"/>
              </a:spcBef>
              <a:spcAft>
                <a:spcPct val="35000"/>
              </a:spcAft>
              <a:buNone/>
            </a:pPr>
            <a:r>
              <a:rPr lang="zh-CN" altLang="en-US" sz="4400" kern="1200" dirty="0">
                <a:latin typeface="微软雅黑" panose="020B0503020204020204" pitchFamily="34" charset="-122"/>
                <a:ea typeface="微软雅黑" panose="020B0503020204020204" pitchFamily="34" charset="-122"/>
              </a:rPr>
              <a:t>交付中</a:t>
            </a:r>
          </a:p>
        </p:txBody>
      </p:sp>
      <p:sp>
        <p:nvSpPr>
          <p:cNvPr id="7" name="任意多边形: 形状 6">
            <a:extLst>
              <a:ext uri="{FF2B5EF4-FFF2-40B4-BE49-F238E27FC236}">
                <a16:creationId xmlns:a16="http://schemas.microsoft.com/office/drawing/2014/main" id="{BD64CC49-0157-4572-8587-ADC1D1F555E2}"/>
              </a:ext>
            </a:extLst>
          </p:cNvPr>
          <p:cNvSpPr/>
          <p:nvPr/>
        </p:nvSpPr>
        <p:spPr>
          <a:xfrm>
            <a:off x="4346905" y="3140215"/>
            <a:ext cx="3380767" cy="2492504"/>
          </a:xfrm>
          <a:custGeom>
            <a:avLst/>
            <a:gdLst>
              <a:gd name="connsiteX0" fmla="*/ 0 w 3180400"/>
              <a:gd name="connsiteY0" fmla="*/ 0 h 1932480"/>
              <a:gd name="connsiteX1" fmla="*/ 3180400 w 3180400"/>
              <a:gd name="connsiteY1" fmla="*/ 0 h 1932480"/>
              <a:gd name="connsiteX2" fmla="*/ 3180400 w 3180400"/>
              <a:gd name="connsiteY2" fmla="*/ 1932480 h 1932480"/>
              <a:gd name="connsiteX3" fmla="*/ 0 w 3180400"/>
              <a:gd name="connsiteY3" fmla="*/ 1932480 h 1932480"/>
              <a:gd name="connsiteX4" fmla="*/ 0 w 3180400"/>
              <a:gd name="connsiteY4" fmla="*/ 0 h 1932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400" h="1932480">
                <a:moveTo>
                  <a:pt x="0" y="0"/>
                </a:moveTo>
                <a:lnTo>
                  <a:pt x="3180400" y="0"/>
                </a:lnTo>
                <a:lnTo>
                  <a:pt x="3180400" y="1932480"/>
                </a:lnTo>
                <a:lnTo>
                  <a:pt x="0" y="1932480"/>
                </a:lnTo>
                <a:lnTo>
                  <a:pt x="0" y="0"/>
                </a:lnTo>
                <a:close/>
              </a:path>
            </a:pathLst>
          </a:custGeom>
          <a:solidFill>
            <a:schemeClr val="accent6">
              <a:lumMod val="20000"/>
              <a:lumOff val="80000"/>
              <a:alpha val="9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42240" bIns="160020" numCol="1" spcCol="1270" anchor="t" anchorCtr="0">
            <a:noAutofit/>
          </a:bodyPr>
          <a:lstStyle/>
          <a:p>
            <a:pPr marL="228600" lvl="1" indent="-228600" algn="l" defTabSz="889000">
              <a:lnSpc>
                <a:spcPct val="150000"/>
              </a:lnSpc>
              <a:spcBef>
                <a:spcPct val="0"/>
              </a:spcBef>
              <a:spcAft>
                <a:spcPct val="15000"/>
              </a:spcAft>
              <a:buChar char="•"/>
            </a:pPr>
            <a:r>
              <a:rPr lang="zh-CN" altLang="en-US" sz="1600" kern="1200" dirty="0"/>
              <a:t>提供</a:t>
            </a:r>
            <a:r>
              <a:rPr lang="zh-CN" altLang="en-US" sz="1600" dirty="0"/>
              <a:t>专业</a:t>
            </a:r>
            <a:r>
              <a:rPr lang="en-US" altLang="zh-CN" sz="1600" dirty="0"/>
              <a:t>IT</a:t>
            </a:r>
            <a:r>
              <a:rPr lang="zh-CN" altLang="en-US" sz="1600" dirty="0"/>
              <a:t>工程师的现场服务</a:t>
            </a:r>
            <a:endParaRPr lang="en-US" altLang="zh-CN" sz="1600" kern="1200" dirty="0"/>
          </a:p>
          <a:p>
            <a:pPr marL="228600" lvl="1" indent="-228600" algn="l" defTabSz="889000">
              <a:lnSpc>
                <a:spcPct val="150000"/>
              </a:lnSpc>
              <a:spcBef>
                <a:spcPct val="0"/>
              </a:spcBef>
              <a:spcAft>
                <a:spcPct val="15000"/>
              </a:spcAft>
              <a:buChar char="•"/>
            </a:pPr>
            <a:r>
              <a:rPr lang="zh-CN" altLang="en-US" sz="1600" dirty="0"/>
              <a:t>系统</a:t>
            </a:r>
            <a:r>
              <a:rPr lang="zh-CN" altLang="en-US" sz="1600" kern="1200" dirty="0"/>
              <a:t>化的</a:t>
            </a:r>
            <a:r>
              <a:rPr lang="zh-CN" altLang="en-US" sz="1600" dirty="0"/>
              <a:t>功能测试规范</a:t>
            </a:r>
            <a:endParaRPr lang="en-US" altLang="zh-CN" sz="1600" dirty="0"/>
          </a:p>
          <a:p>
            <a:pPr marL="228600" lvl="1" indent="-228600" algn="l" defTabSz="889000">
              <a:lnSpc>
                <a:spcPct val="150000"/>
              </a:lnSpc>
              <a:spcBef>
                <a:spcPct val="0"/>
              </a:spcBef>
              <a:spcAft>
                <a:spcPct val="15000"/>
              </a:spcAft>
              <a:buChar char="•"/>
            </a:pPr>
            <a:r>
              <a:rPr lang="zh-CN" altLang="en-US" sz="1600" kern="1200" dirty="0"/>
              <a:t>标准化的系统验收流程</a:t>
            </a:r>
          </a:p>
          <a:p>
            <a:pPr marL="228600" lvl="1" indent="-228600" algn="l" defTabSz="889000">
              <a:lnSpc>
                <a:spcPct val="150000"/>
              </a:lnSpc>
              <a:spcBef>
                <a:spcPct val="0"/>
              </a:spcBef>
              <a:spcAft>
                <a:spcPct val="15000"/>
              </a:spcAft>
              <a:buChar char="•"/>
            </a:pPr>
            <a:r>
              <a:rPr lang="zh-CN" altLang="en-US" sz="1600" kern="1200" dirty="0"/>
              <a:t>提供教师及学生的集中培训服务</a:t>
            </a:r>
          </a:p>
        </p:txBody>
      </p:sp>
      <p:sp>
        <p:nvSpPr>
          <p:cNvPr id="8" name="任意多边形: 形状 7">
            <a:extLst>
              <a:ext uri="{FF2B5EF4-FFF2-40B4-BE49-F238E27FC236}">
                <a16:creationId xmlns:a16="http://schemas.microsoft.com/office/drawing/2014/main" id="{58437E15-C378-40BD-8B86-36AF8DBA9D2F}"/>
              </a:ext>
            </a:extLst>
          </p:cNvPr>
          <p:cNvSpPr/>
          <p:nvPr/>
        </p:nvSpPr>
        <p:spPr>
          <a:xfrm>
            <a:off x="7972563" y="1873014"/>
            <a:ext cx="3467376" cy="1267200"/>
          </a:xfrm>
          <a:custGeom>
            <a:avLst/>
            <a:gdLst>
              <a:gd name="connsiteX0" fmla="*/ 0 w 3180400"/>
              <a:gd name="connsiteY0" fmla="*/ 0 h 1267200"/>
              <a:gd name="connsiteX1" fmla="*/ 3180400 w 3180400"/>
              <a:gd name="connsiteY1" fmla="*/ 0 h 1267200"/>
              <a:gd name="connsiteX2" fmla="*/ 3180400 w 3180400"/>
              <a:gd name="connsiteY2" fmla="*/ 1267200 h 1267200"/>
              <a:gd name="connsiteX3" fmla="*/ 0 w 3180400"/>
              <a:gd name="connsiteY3" fmla="*/ 1267200 h 1267200"/>
              <a:gd name="connsiteX4" fmla="*/ 0 w 3180400"/>
              <a:gd name="connsiteY4" fmla="*/ 0 h 1267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400" h="1267200">
                <a:moveTo>
                  <a:pt x="0" y="0"/>
                </a:moveTo>
                <a:lnTo>
                  <a:pt x="3180400" y="0"/>
                </a:lnTo>
                <a:lnTo>
                  <a:pt x="3180400" y="1267200"/>
                </a:lnTo>
                <a:lnTo>
                  <a:pt x="0" y="1267200"/>
                </a:lnTo>
                <a:lnTo>
                  <a:pt x="0" y="0"/>
                </a:lnTo>
                <a:close/>
              </a:path>
            </a:pathLst>
          </a:custGeom>
          <a:solidFill>
            <a:schemeClr val="accent5"/>
          </a:solidFill>
          <a:ln>
            <a:noFill/>
          </a:ln>
        </p:spPr>
        <p:style>
          <a:lnRef idx="2">
            <a:schemeClr val="accent1">
              <a:alpha val="90000"/>
              <a:hueOff val="0"/>
              <a:satOff val="0"/>
              <a:lumOff val="0"/>
              <a:alphaOff val="-40000"/>
            </a:schemeClr>
          </a:lnRef>
          <a:fillRef idx="1">
            <a:schemeClr val="accent1">
              <a:alpha val="90000"/>
              <a:hueOff val="0"/>
              <a:satOff val="0"/>
              <a:lumOff val="0"/>
              <a:alphaOff val="-40000"/>
            </a:schemeClr>
          </a:fillRef>
          <a:effectRef idx="1">
            <a:schemeClr val="accent1">
              <a:alpha val="90000"/>
              <a:hueOff val="0"/>
              <a:satOff val="0"/>
              <a:lumOff val="0"/>
              <a:alphaOff val="-40000"/>
            </a:schemeClr>
          </a:effectRef>
          <a:fontRef idx="minor">
            <a:schemeClr val="lt1"/>
          </a:fontRef>
        </p:style>
        <p:txBody>
          <a:bodyPr spcFirstLastPara="0" vert="horz" wrap="square" lIns="312928" tIns="178816" rIns="312928" bIns="178816" numCol="1" spcCol="1270" anchor="ctr" anchorCtr="0">
            <a:noAutofit/>
          </a:bodyPr>
          <a:lstStyle/>
          <a:p>
            <a:pPr marL="0" lvl="0" indent="0" algn="ctr" defTabSz="1955800">
              <a:lnSpc>
                <a:spcPct val="90000"/>
              </a:lnSpc>
              <a:spcBef>
                <a:spcPct val="0"/>
              </a:spcBef>
              <a:spcAft>
                <a:spcPct val="35000"/>
              </a:spcAft>
              <a:buNone/>
            </a:pPr>
            <a:r>
              <a:rPr lang="zh-CN" altLang="en-US" sz="4400" kern="1200" dirty="0">
                <a:latin typeface="微软雅黑" panose="020B0503020204020204" pitchFamily="34" charset="-122"/>
                <a:ea typeface="微软雅黑" panose="020B0503020204020204" pitchFamily="34" charset="-122"/>
              </a:rPr>
              <a:t>交付后</a:t>
            </a:r>
          </a:p>
        </p:txBody>
      </p:sp>
      <p:sp>
        <p:nvSpPr>
          <p:cNvPr id="9" name="任意多边形: 形状 8">
            <a:extLst>
              <a:ext uri="{FF2B5EF4-FFF2-40B4-BE49-F238E27FC236}">
                <a16:creationId xmlns:a16="http://schemas.microsoft.com/office/drawing/2014/main" id="{C49CC7AE-0D21-49B4-8C2C-D8F471BB75D8}"/>
              </a:ext>
            </a:extLst>
          </p:cNvPr>
          <p:cNvSpPr/>
          <p:nvPr/>
        </p:nvSpPr>
        <p:spPr>
          <a:xfrm>
            <a:off x="7972563" y="3140214"/>
            <a:ext cx="3467376" cy="2492503"/>
          </a:xfrm>
          <a:custGeom>
            <a:avLst/>
            <a:gdLst>
              <a:gd name="connsiteX0" fmla="*/ 0 w 3180400"/>
              <a:gd name="connsiteY0" fmla="*/ 0 h 1932480"/>
              <a:gd name="connsiteX1" fmla="*/ 3180400 w 3180400"/>
              <a:gd name="connsiteY1" fmla="*/ 0 h 1932480"/>
              <a:gd name="connsiteX2" fmla="*/ 3180400 w 3180400"/>
              <a:gd name="connsiteY2" fmla="*/ 1932480 h 1932480"/>
              <a:gd name="connsiteX3" fmla="*/ 0 w 3180400"/>
              <a:gd name="connsiteY3" fmla="*/ 1932480 h 1932480"/>
              <a:gd name="connsiteX4" fmla="*/ 0 w 3180400"/>
              <a:gd name="connsiteY4" fmla="*/ 0 h 1932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0400" h="1932480">
                <a:moveTo>
                  <a:pt x="0" y="0"/>
                </a:moveTo>
                <a:lnTo>
                  <a:pt x="3180400" y="0"/>
                </a:lnTo>
                <a:lnTo>
                  <a:pt x="3180400" y="1932480"/>
                </a:lnTo>
                <a:lnTo>
                  <a:pt x="0" y="1932480"/>
                </a:lnTo>
                <a:lnTo>
                  <a:pt x="0" y="0"/>
                </a:lnTo>
                <a:close/>
              </a:path>
            </a:pathLst>
          </a:custGeom>
          <a:solidFill>
            <a:schemeClr val="accent5">
              <a:lumMod val="20000"/>
              <a:lumOff val="80000"/>
              <a:alpha val="9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42240" bIns="160020" numCol="1" spcCol="1270" anchor="t" anchorCtr="0">
            <a:noAutofit/>
          </a:bodyPr>
          <a:lstStyle/>
          <a:p>
            <a:pPr marL="228600" lvl="1" indent="-228600" algn="l" defTabSz="889000">
              <a:lnSpc>
                <a:spcPct val="150000"/>
              </a:lnSpc>
              <a:spcBef>
                <a:spcPct val="0"/>
              </a:spcBef>
              <a:spcAft>
                <a:spcPct val="15000"/>
              </a:spcAft>
              <a:buChar char="•"/>
            </a:pPr>
            <a:r>
              <a:rPr lang="zh-CN" altLang="en-US" sz="1600" kern="1200" dirty="0"/>
              <a:t>提供短期的现场服务加长期的远程服务模式</a:t>
            </a:r>
            <a:endParaRPr lang="en-US" altLang="zh-CN" sz="1600" kern="1200" dirty="0"/>
          </a:p>
          <a:p>
            <a:pPr marL="228600" lvl="1" indent="-228600" algn="l" defTabSz="889000">
              <a:lnSpc>
                <a:spcPct val="150000"/>
              </a:lnSpc>
              <a:spcBef>
                <a:spcPct val="0"/>
              </a:spcBef>
              <a:spcAft>
                <a:spcPct val="15000"/>
              </a:spcAft>
              <a:buChar char="•"/>
            </a:pPr>
            <a:r>
              <a:rPr lang="zh-CN" altLang="en-US" sz="1600" dirty="0"/>
              <a:t>学研资源按需更新服务</a:t>
            </a:r>
            <a:endParaRPr lang="en-US" altLang="zh-CN" sz="1600" dirty="0"/>
          </a:p>
          <a:p>
            <a:pPr marL="228600" lvl="1" indent="-228600" algn="l" defTabSz="889000">
              <a:lnSpc>
                <a:spcPct val="150000"/>
              </a:lnSpc>
              <a:spcBef>
                <a:spcPct val="0"/>
              </a:spcBef>
              <a:spcAft>
                <a:spcPct val="15000"/>
              </a:spcAft>
              <a:buChar char="•"/>
            </a:pPr>
            <a:r>
              <a:rPr lang="zh-CN" altLang="en-US" sz="1600" kern="1200" dirty="0"/>
              <a:t>系统升级服务</a:t>
            </a:r>
            <a:endParaRPr lang="en-US" altLang="zh-CN" sz="1600" kern="1200" dirty="0"/>
          </a:p>
          <a:p>
            <a:pPr marL="228600" lvl="1" indent="-228600" algn="l" defTabSz="889000">
              <a:lnSpc>
                <a:spcPct val="150000"/>
              </a:lnSpc>
              <a:spcBef>
                <a:spcPct val="0"/>
              </a:spcBef>
              <a:spcAft>
                <a:spcPct val="15000"/>
              </a:spcAft>
              <a:buChar char="•"/>
            </a:pPr>
            <a:r>
              <a:rPr lang="zh-CN" altLang="en-US" sz="1600" kern="1200" dirty="0"/>
              <a:t>专业的教学教研服务</a:t>
            </a:r>
          </a:p>
        </p:txBody>
      </p:sp>
      <p:sp>
        <p:nvSpPr>
          <p:cNvPr id="10" name="文本框 9">
            <a:extLst>
              <a:ext uri="{FF2B5EF4-FFF2-40B4-BE49-F238E27FC236}">
                <a16:creationId xmlns:a16="http://schemas.microsoft.com/office/drawing/2014/main" id="{D44DD984-0E6D-4541-AE3F-B1BBEE92D85B}"/>
              </a:ext>
            </a:extLst>
          </p:cNvPr>
          <p:cNvSpPr txBox="1"/>
          <p:nvPr/>
        </p:nvSpPr>
        <p:spPr>
          <a:xfrm>
            <a:off x="720000" y="144000"/>
            <a:ext cx="5722920" cy="307777"/>
          </a:xfrm>
          <a:prstGeom prst="rect">
            <a:avLst/>
          </a:prstGeom>
          <a:noFill/>
        </p:spPr>
        <p:txBody>
          <a:bodyPr wrap="square" lIns="0" tIns="0" rIns="0" bIns="0" rtlCol="0">
            <a:spAutoFit/>
          </a:bodyPr>
          <a:lstStyle/>
          <a:p>
            <a:r>
              <a:rPr lang="zh-CN" altLang="en-US" sz="2000" b="1" dirty="0" smtClean="0">
                <a:solidFill>
                  <a:srgbClr val="6F7170"/>
                </a:solidFill>
                <a:latin typeface="Arial"/>
                <a:ea typeface="Microsoft YaHei"/>
                <a:cs typeface="+mn-ea"/>
                <a:sym typeface="+mn-lt"/>
              </a:rPr>
              <a:t>售后服务</a:t>
            </a:r>
            <a:endParaRPr lang="zh-CN" altLang="en-US" sz="2000" b="1" dirty="0">
              <a:solidFill>
                <a:srgbClr val="6F7170"/>
              </a:solidFill>
              <a:latin typeface="Arial"/>
              <a:ea typeface="Microsoft YaHei"/>
              <a:cs typeface="+mn-ea"/>
              <a:sym typeface="+mn-lt"/>
            </a:endParaRPr>
          </a:p>
        </p:txBody>
      </p:sp>
    </p:spTree>
    <p:extLst>
      <p:ext uri="{BB962C8B-B14F-4D97-AF65-F5344CB8AC3E}">
        <p14:creationId xmlns:p14="http://schemas.microsoft.com/office/powerpoint/2010/main" val="3631334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未标题-1"/>
          <p:cNvPicPr>
            <a:picLocks noChangeAspect="1"/>
          </p:cNvPicPr>
          <p:nvPr/>
        </p:nvPicPr>
        <p:blipFill>
          <a:blip r:embed="rId3"/>
          <a:stretch>
            <a:fillRect/>
          </a:stretch>
        </p:blipFill>
        <p:spPr>
          <a:xfrm>
            <a:off x="685165" y="266700"/>
            <a:ext cx="2048510" cy="194310"/>
          </a:xfrm>
          <a:prstGeom prst="rect">
            <a:avLst/>
          </a:prstGeom>
        </p:spPr>
      </p:pic>
      <p:pic>
        <p:nvPicPr>
          <p:cNvPr id="4" name="图片 3" descr="矢量智能对象3"/>
          <p:cNvPicPr>
            <a:picLocks noChangeAspect="1"/>
          </p:cNvPicPr>
          <p:nvPr/>
        </p:nvPicPr>
        <p:blipFill>
          <a:blip r:embed="rId4"/>
          <a:stretch>
            <a:fillRect/>
          </a:stretch>
        </p:blipFill>
        <p:spPr>
          <a:xfrm>
            <a:off x="11764645" y="4944745"/>
            <a:ext cx="433070" cy="1301750"/>
          </a:xfrm>
          <a:prstGeom prst="rect">
            <a:avLst/>
          </a:prstGeom>
        </p:spPr>
      </p:pic>
      <p:sp>
        <p:nvSpPr>
          <p:cNvPr id="23" name="文本框 22"/>
          <p:cNvSpPr txBox="1"/>
          <p:nvPr/>
        </p:nvSpPr>
        <p:spPr>
          <a:xfrm>
            <a:off x="598844" y="6236989"/>
            <a:ext cx="3418205" cy="306705"/>
          </a:xfrm>
          <a:prstGeom prst="rect">
            <a:avLst/>
          </a:prstGeom>
          <a:noFill/>
        </p:spPr>
        <p:txBody>
          <a:bodyPr wrap="none" rtlCol="0">
            <a:spAutoFit/>
          </a:bodyPr>
          <a:lstStyle/>
          <a:p>
            <a:r>
              <a:rPr lang="en-US" altLang="zh-CN" sz="1400" dirty="0">
                <a:solidFill>
                  <a:srgbClr val="939598"/>
                </a:solidFill>
                <a:cs typeface="+mn-ea"/>
                <a:sym typeface="+mn-lt"/>
              </a:rPr>
              <a:t>2018 Lenovo Internal. All rights reserved.</a:t>
            </a:r>
            <a:endParaRPr lang="zh-CN" altLang="en-US" sz="1400" dirty="0">
              <a:solidFill>
                <a:srgbClr val="939598"/>
              </a:solidFill>
              <a:cs typeface="+mn-ea"/>
              <a:sym typeface="+mn-lt"/>
            </a:endParaRPr>
          </a:p>
        </p:txBody>
      </p:sp>
      <p:sp>
        <p:nvSpPr>
          <p:cNvPr id="31" name="矩形 30"/>
          <p:cNvSpPr/>
          <p:nvPr/>
        </p:nvSpPr>
        <p:spPr>
          <a:xfrm>
            <a:off x="11765915" y="6246495"/>
            <a:ext cx="431800" cy="288290"/>
          </a:xfrm>
          <a:prstGeom prst="rect">
            <a:avLst/>
          </a:prstGeom>
          <a:solidFill>
            <a:srgbClr val="343E48"/>
          </a:solidFill>
          <a:ln>
            <a:noFill/>
          </a:ln>
        </p:spPr>
        <p:txBody>
          <a:bodyPr anchor="ctr"/>
          <a:lstStyle/>
          <a:p>
            <a:pPr algn="ctr"/>
            <a:endParaRPr lang="zh-CN" altLang="en-US" b="1" i="1">
              <a:solidFill>
                <a:srgbClr val="FFFFFF"/>
              </a:solidFill>
              <a:cs typeface="+mn-ea"/>
              <a:sym typeface="+mn-lt"/>
            </a:endParaRPr>
          </a:p>
        </p:txBody>
      </p:sp>
      <p:sp>
        <p:nvSpPr>
          <p:cNvPr id="32" name="文本框 31"/>
          <p:cNvSpPr txBox="1"/>
          <p:nvPr/>
        </p:nvSpPr>
        <p:spPr>
          <a:xfrm>
            <a:off x="11774805" y="6216015"/>
            <a:ext cx="441146" cy="369332"/>
          </a:xfrm>
          <a:prstGeom prst="rect">
            <a:avLst/>
          </a:prstGeom>
          <a:noFill/>
        </p:spPr>
        <p:txBody>
          <a:bodyPr wrap="none" rtlCol="0">
            <a:spAutoFit/>
          </a:bodyPr>
          <a:lstStyle/>
          <a:p>
            <a:r>
              <a:rPr lang="en-US" altLang="zh-CN">
                <a:solidFill>
                  <a:schemeClr val="bg1"/>
                </a:solidFill>
                <a:cs typeface="+mn-ea"/>
                <a:sym typeface="+mn-lt"/>
              </a:rPr>
              <a:t>05</a:t>
            </a:r>
          </a:p>
        </p:txBody>
      </p:sp>
      <p:pic>
        <p:nvPicPr>
          <p:cNvPr id="25" name="图片 24"/>
          <p:cNvPicPr>
            <a:picLocks noChangeAspect="1"/>
          </p:cNvPicPr>
          <p:nvPr/>
        </p:nvPicPr>
        <p:blipFill>
          <a:blip r:embed="rId5"/>
          <a:stretch>
            <a:fillRect/>
          </a:stretch>
        </p:blipFill>
        <p:spPr>
          <a:xfrm>
            <a:off x="-6985" y="-24765"/>
            <a:ext cx="12204700" cy="657225"/>
          </a:xfrm>
          <a:prstGeom prst="rect">
            <a:avLst/>
          </a:prstGeom>
        </p:spPr>
      </p:pic>
      <p:sp>
        <p:nvSpPr>
          <p:cNvPr id="29" name="矩形 28"/>
          <p:cNvSpPr/>
          <p:nvPr/>
        </p:nvSpPr>
        <p:spPr>
          <a:xfrm rot="5400000">
            <a:off x="65405" y="75565"/>
            <a:ext cx="311150" cy="455295"/>
          </a:xfrm>
          <a:prstGeom prst="rect">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3" name="椭圆 32"/>
          <p:cNvSpPr/>
          <p:nvPr/>
        </p:nvSpPr>
        <p:spPr>
          <a:xfrm>
            <a:off x="287655" y="147320"/>
            <a:ext cx="311150" cy="311150"/>
          </a:xfrm>
          <a:prstGeom prst="ellipse">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4" name="椭圆 33"/>
          <p:cNvSpPr/>
          <p:nvPr/>
        </p:nvSpPr>
        <p:spPr>
          <a:xfrm>
            <a:off x="378460" y="239395"/>
            <a:ext cx="128905" cy="128905"/>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文本框 4"/>
          <p:cNvSpPr txBox="1"/>
          <p:nvPr/>
        </p:nvSpPr>
        <p:spPr>
          <a:xfrm>
            <a:off x="685165" y="118864"/>
            <a:ext cx="2893741" cy="369332"/>
          </a:xfrm>
          <a:prstGeom prst="rect">
            <a:avLst/>
          </a:prstGeom>
          <a:noFill/>
        </p:spPr>
        <p:txBody>
          <a:bodyPr wrap="none" rtlCol="0">
            <a:spAutoFit/>
          </a:bodyPr>
          <a:lstStyle/>
          <a:p>
            <a:pPr algn="l"/>
            <a:r>
              <a:rPr lang="en-US" altLang="zh-CN" dirty="0">
                <a:solidFill>
                  <a:srgbClr val="ABB3C6"/>
                </a:solidFill>
                <a:cs typeface="+mn-ea"/>
                <a:sym typeface="+mn-lt"/>
              </a:rPr>
              <a:t>AI+</a:t>
            </a:r>
            <a:r>
              <a:rPr lang="zh-CN" altLang="en-US" dirty="0">
                <a:solidFill>
                  <a:srgbClr val="ABB3C6"/>
                </a:solidFill>
                <a:cs typeface="+mn-ea"/>
                <a:sym typeface="+mn-lt"/>
              </a:rPr>
              <a:t>课堂系统综合解决方案</a:t>
            </a:r>
          </a:p>
        </p:txBody>
      </p:sp>
      <p:sp>
        <p:nvSpPr>
          <p:cNvPr id="28" name="矩形 27"/>
          <p:cNvSpPr/>
          <p:nvPr/>
        </p:nvSpPr>
        <p:spPr>
          <a:xfrm>
            <a:off x="1014371" y="4183731"/>
            <a:ext cx="4572000" cy="2008242"/>
          </a:xfrm>
          <a:prstGeom prst="rect">
            <a:avLst/>
          </a:prstGeom>
          <a:ln>
            <a:noFill/>
          </a:ln>
        </p:spPr>
        <p:txBody>
          <a:bodyPr lIns="68580" tIns="34290" rIns="68580" bIns="34290">
            <a:spAutoFit/>
          </a:bodyPr>
          <a:lstStyle/>
          <a:p>
            <a:pPr algn="just">
              <a:lnSpc>
                <a:spcPct val="150000"/>
              </a:lnSpc>
            </a:pPr>
            <a:r>
              <a:rPr lang="en-US" altLang="zh-CN" b="1" kern="100" dirty="0">
                <a:solidFill>
                  <a:srgbClr val="FFFFFF"/>
                </a:solidFill>
                <a:cs typeface="+mn-ea"/>
                <a:sym typeface="+mn-lt"/>
              </a:rPr>
              <a:t>2</a:t>
            </a:r>
            <a:r>
              <a:rPr lang="zh-CN" altLang="en-US" b="1" kern="100" dirty="0">
                <a:solidFill>
                  <a:srgbClr val="FFFFFF"/>
                </a:solidFill>
                <a:cs typeface="+mn-ea"/>
                <a:sym typeface="+mn-lt"/>
              </a:rPr>
              <a:t>．</a:t>
            </a:r>
            <a:r>
              <a:rPr lang="en-US" altLang="zh-CN" b="1" kern="100" dirty="0">
                <a:solidFill>
                  <a:srgbClr val="FFFFFF"/>
                </a:solidFill>
                <a:cs typeface="+mn-ea"/>
                <a:sym typeface="+mn-lt"/>
              </a:rPr>
              <a:t>AI+</a:t>
            </a:r>
            <a:r>
              <a:rPr lang="zh-CN" altLang="en-US" b="1" kern="100" dirty="0">
                <a:solidFill>
                  <a:srgbClr val="FFFFFF"/>
                </a:solidFill>
                <a:cs typeface="+mn-ea"/>
                <a:sym typeface="+mn-lt"/>
              </a:rPr>
              <a:t>课堂：学生人脸实时比对、助力走班考勤管理</a:t>
            </a:r>
          </a:p>
          <a:p>
            <a:pPr algn="just">
              <a:lnSpc>
                <a:spcPct val="150000"/>
              </a:lnSpc>
            </a:pPr>
            <a:r>
              <a:rPr lang="zh-CN" altLang="en-US" sz="1200" kern="100" dirty="0">
                <a:solidFill>
                  <a:schemeClr val="bg1"/>
                </a:solidFill>
                <a:cs typeface="+mn-ea"/>
                <a:sym typeface="+mn-lt"/>
              </a:rPr>
              <a:t>       上课后，系统会不断抓拍学生图片，并进行实时比对分析，比对结果在平台统一展示。任课老师可以在平台上查询到学生每一节课的出勤状态。同时这些数据还可以用来评估学生在课堂中的参与度，甚至分析学生的学习态度、学习兴趣，为其学业发展提供建议。</a:t>
            </a:r>
            <a:endParaRPr lang="zh-CN" altLang="zh-CN" sz="1200" kern="100" dirty="0">
              <a:solidFill>
                <a:schemeClr val="bg1"/>
              </a:solidFill>
              <a:cs typeface="+mn-ea"/>
              <a:sym typeface="+mn-lt"/>
            </a:endParaRPr>
          </a:p>
        </p:txBody>
      </p:sp>
      <p:pic>
        <p:nvPicPr>
          <p:cNvPr id="2" name="图片 1" descr="封面"/>
          <p:cNvPicPr>
            <a:picLocks noChangeAspect="1"/>
          </p:cNvPicPr>
          <p:nvPr/>
        </p:nvPicPr>
        <p:blipFill>
          <a:blip r:embed="rId6"/>
          <a:stretch>
            <a:fillRect/>
          </a:stretch>
        </p:blipFill>
        <p:spPr>
          <a:xfrm>
            <a:off x="-6350" y="-14717"/>
            <a:ext cx="12202160" cy="6877050"/>
          </a:xfrm>
          <a:prstGeom prst="rect">
            <a:avLst/>
          </a:prstGeom>
        </p:spPr>
      </p:pic>
    </p:spTree>
    <p:extLst>
      <p:ext uri="{BB962C8B-B14F-4D97-AF65-F5344CB8AC3E}">
        <p14:creationId xmlns:p14="http://schemas.microsoft.com/office/powerpoint/2010/main" val="3378050765"/>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6175" y="133564"/>
            <a:ext cx="3394325" cy="400110"/>
          </a:xfrm>
          <a:prstGeom prst="rect">
            <a:avLst/>
          </a:prstGeom>
          <a:noFill/>
        </p:spPr>
        <p:txBody>
          <a:bodyPr wrap="square" rtlCol="0">
            <a:spAutoFit/>
          </a:bodyPr>
          <a:lstStyle/>
          <a:p>
            <a:r>
              <a:rPr lang="zh-CN" altLang="en-US" sz="2000" b="1" dirty="0">
                <a:solidFill>
                  <a:schemeClr val="tx2"/>
                </a:solidFill>
                <a:cs typeface="+mn-ea"/>
                <a:sym typeface="+mn-lt"/>
              </a:rPr>
              <a:t>售后服务</a:t>
            </a:r>
          </a:p>
        </p:txBody>
      </p:sp>
      <p:graphicFrame>
        <p:nvGraphicFramePr>
          <p:cNvPr id="11" name="表格 10">
            <a:extLst>
              <a:ext uri="{FF2B5EF4-FFF2-40B4-BE49-F238E27FC236}">
                <a16:creationId xmlns:a16="http://schemas.microsoft.com/office/drawing/2014/main" id="{6DF438F8-BFFF-4057-AD15-F7261C61CFDA}"/>
              </a:ext>
            </a:extLst>
          </p:cNvPr>
          <p:cNvGraphicFramePr>
            <a:graphicFrameLocks noGrp="1"/>
          </p:cNvGraphicFramePr>
          <p:nvPr>
            <p:extLst>
              <p:ext uri="{D42A27DB-BD31-4B8C-83A1-F6EECF244321}">
                <p14:modId xmlns:p14="http://schemas.microsoft.com/office/powerpoint/2010/main" val="3089714236"/>
              </p:ext>
            </p:extLst>
          </p:nvPr>
        </p:nvGraphicFramePr>
        <p:xfrm>
          <a:off x="148592" y="1241286"/>
          <a:ext cx="11578588" cy="4717988"/>
        </p:xfrm>
        <a:graphic>
          <a:graphicData uri="http://schemas.openxmlformats.org/drawingml/2006/table">
            <a:tbl>
              <a:tblPr>
                <a:tableStyleId>{22838BEF-8BB2-4498-84A7-C5851F593DF1}</a:tableStyleId>
              </a:tblPr>
              <a:tblGrid>
                <a:gridCol w="2571963">
                  <a:extLst>
                    <a:ext uri="{9D8B030D-6E8A-4147-A177-3AD203B41FA5}">
                      <a16:colId xmlns:a16="http://schemas.microsoft.com/office/drawing/2014/main" val="557824021"/>
                    </a:ext>
                  </a:extLst>
                </a:gridCol>
                <a:gridCol w="3040165">
                  <a:extLst>
                    <a:ext uri="{9D8B030D-6E8A-4147-A177-3AD203B41FA5}">
                      <a16:colId xmlns:a16="http://schemas.microsoft.com/office/drawing/2014/main" val="3268863511"/>
                    </a:ext>
                  </a:extLst>
                </a:gridCol>
                <a:gridCol w="1783080">
                  <a:extLst>
                    <a:ext uri="{9D8B030D-6E8A-4147-A177-3AD203B41FA5}">
                      <a16:colId xmlns:a16="http://schemas.microsoft.com/office/drawing/2014/main" val="707141793"/>
                    </a:ext>
                  </a:extLst>
                </a:gridCol>
                <a:gridCol w="1771650">
                  <a:extLst>
                    <a:ext uri="{9D8B030D-6E8A-4147-A177-3AD203B41FA5}">
                      <a16:colId xmlns:a16="http://schemas.microsoft.com/office/drawing/2014/main" val="3473527153"/>
                    </a:ext>
                  </a:extLst>
                </a:gridCol>
                <a:gridCol w="2411730">
                  <a:extLst>
                    <a:ext uri="{9D8B030D-6E8A-4147-A177-3AD203B41FA5}">
                      <a16:colId xmlns:a16="http://schemas.microsoft.com/office/drawing/2014/main" val="1986655724"/>
                    </a:ext>
                  </a:extLst>
                </a:gridCol>
              </a:tblGrid>
              <a:tr h="439668">
                <a:tc>
                  <a:txBody>
                    <a:bodyPr/>
                    <a:lstStyle/>
                    <a:p>
                      <a:pPr algn="ctr" fontAlgn="ctr"/>
                      <a:r>
                        <a:rPr lang="zh-CN" altLang="en-US" sz="1600" b="1" u="none" strike="noStrike" dirty="0">
                          <a:effectLst/>
                          <a:latin typeface="+mn-lt"/>
                          <a:ea typeface="+mj-ea"/>
                          <a:sym typeface="+mn-lt"/>
                        </a:rPr>
                        <a:t>区域</a:t>
                      </a:r>
                      <a:endParaRPr lang="zh-CN" altLang="en-US" sz="1600" b="1"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zh-CN" altLang="en-US" sz="1600" b="1" u="none" strike="noStrike" dirty="0">
                          <a:effectLst/>
                          <a:latin typeface="+mn-lt"/>
                          <a:ea typeface="+mj-ea"/>
                          <a:sym typeface="+mn-lt"/>
                        </a:rPr>
                        <a:t>省市</a:t>
                      </a:r>
                      <a:endParaRPr lang="zh-CN" altLang="en-US" sz="1600" b="1"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zh-CN" altLang="en-US" sz="1600" b="1" u="none" strike="noStrike" dirty="0">
                          <a:effectLst/>
                          <a:latin typeface="+mn-lt"/>
                          <a:ea typeface="+mj-ea"/>
                          <a:sym typeface="+mn-lt"/>
                        </a:rPr>
                        <a:t>姓名</a:t>
                      </a:r>
                      <a:endParaRPr lang="zh-CN" altLang="en-US" sz="1600" b="1"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zh-CN" altLang="en-US" sz="1600" b="1" u="none" strike="noStrike" dirty="0">
                          <a:effectLst/>
                          <a:latin typeface="+mn-lt"/>
                          <a:ea typeface="+mj-ea"/>
                          <a:sym typeface="+mn-lt"/>
                        </a:rPr>
                        <a:t>手机</a:t>
                      </a:r>
                      <a:endParaRPr lang="zh-CN" altLang="en-US" sz="1600" b="1"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zh-CN" altLang="en-US" sz="1600" b="1" u="none" strike="noStrike" dirty="0">
                          <a:effectLst/>
                          <a:latin typeface="+mn-lt"/>
                          <a:ea typeface="+mj-ea"/>
                          <a:sym typeface="+mn-lt"/>
                        </a:rPr>
                        <a:t>公司邮箱</a:t>
                      </a:r>
                      <a:endParaRPr lang="zh-CN" altLang="en-US" sz="1600" b="1" i="0" u="none" strike="noStrike" dirty="0">
                        <a:solidFill>
                          <a:srgbClr val="000000"/>
                        </a:solidFill>
                        <a:effectLst/>
                        <a:latin typeface="+mn-lt"/>
                        <a:ea typeface="+mj-ea"/>
                        <a:cs typeface="+mn-ea"/>
                        <a:sym typeface="+mn-lt"/>
                      </a:endParaRPr>
                    </a:p>
                  </a:txBody>
                  <a:tcPr marL="9525" marR="9525" marT="9525" marB="0" anchor="ctr"/>
                </a:tc>
                <a:extLst>
                  <a:ext uri="{0D108BD9-81ED-4DB2-BD59-A6C34878D82A}">
                    <a16:rowId xmlns:a16="http://schemas.microsoft.com/office/drawing/2014/main" val="3417010267"/>
                  </a:ext>
                </a:extLst>
              </a:tr>
              <a:tr h="439668">
                <a:tc>
                  <a:txBody>
                    <a:bodyPr/>
                    <a:lstStyle/>
                    <a:p>
                      <a:pPr algn="ctr" fontAlgn="ctr"/>
                      <a:r>
                        <a:rPr lang="zh-CN" altLang="en-US" sz="1600" u="none" strike="noStrike">
                          <a:effectLst/>
                          <a:latin typeface="+mn-lt"/>
                          <a:ea typeface="+mj-ea"/>
                          <a:sym typeface="+mn-lt"/>
                        </a:rPr>
                        <a:t>总负责人</a:t>
                      </a:r>
                      <a:endParaRPr lang="zh-CN" altLang="en-US" sz="1600" b="0" i="0" u="none" strike="noStrike">
                        <a:solidFill>
                          <a:srgbClr val="000000"/>
                        </a:solidFill>
                        <a:effectLst/>
                        <a:latin typeface="+mn-lt"/>
                        <a:ea typeface="+mj-ea"/>
                        <a:cs typeface="+mn-ea"/>
                        <a:sym typeface="+mn-lt"/>
                      </a:endParaRPr>
                    </a:p>
                  </a:txBody>
                  <a:tcPr marL="9525" marR="9525" marT="9525" marB="0" anchor="ctr"/>
                </a:tc>
                <a:tc>
                  <a:txBody>
                    <a:bodyPr/>
                    <a:lstStyle/>
                    <a:p>
                      <a:pPr algn="ctr" fontAlgn="ctr"/>
                      <a:r>
                        <a:rPr lang="zh-CN" altLang="en-US" sz="1600" u="none" strike="noStrike" dirty="0">
                          <a:effectLst/>
                          <a:latin typeface="+mn-lt"/>
                          <a:ea typeface="+mj-ea"/>
                          <a:sym typeface="+mn-lt"/>
                        </a:rPr>
                        <a:t>全国</a:t>
                      </a:r>
                      <a:endParaRPr lang="zh-CN" altLang="en-US" sz="1600" b="0"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zh-CN" altLang="en-US" sz="1600" u="none" strike="noStrike" dirty="0">
                          <a:effectLst/>
                          <a:latin typeface="+mn-lt"/>
                          <a:ea typeface="+mj-ea"/>
                          <a:sym typeface="+mn-lt"/>
                        </a:rPr>
                        <a:t>吴敏</a:t>
                      </a:r>
                      <a:endParaRPr lang="zh-CN" altLang="en-US" sz="1600" b="0"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en-US" altLang="zh-CN" sz="1600" u="none" strike="noStrike" dirty="0">
                          <a:effectLst/>
                          <a:latin typeface="+mn-lt"/>
                          <a:ea typeface="+mj-ea"/>
                          <a:sym typeface="+mn-lt"/>
                        </a:rPr>
                        <a:t>18910865705</a:t>
                      </a:r>
                      <a:endParaRPr lang="en-US" altLang="zh-CN" sz="1600" b="0"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en-US" sz="1600" u="none" strike="noStrike" dirty="0">
                          <a:effectLst/>
                          <a:latin typeface="+mn-lt"/>
                          <a:ea typeface="+mj-ea"/>
                          <a:sym typeface="+mn-lt"/>
                        </a:rPr>
                        <a:t>wuminc</a:t>
                      </a:r>
                      <a:r>
                        <a:rPr lang="en-US" altLang="zh-CN" sz="1600" u="none" strike="noStrike" dirty="0">
                          <a:effectLst/>
                          <a:latin typeface="+mn-lt"/>
                          <a:ea typeface="+mj-ea"/>
                          <a:sym typeface="+mn-lt"/>
                        </a:rPr>
                        <a:t>@Lenovo.com</a:t>
                      </a:r>
                      <a:endParaRPr lang="en-US" sz="1600" b="0" i="0" u="none" strike="noStrike" dirty="0">
                        <a:solidFill>
                          <a:srgbClr val="000000"/>
                        </a:solidFill>
                        <a:effectLst/>
                        <a:latin typeface="+mn-lt"/>
                        <a:ea typeface="+mj-ea"/>
                        <a:cs typeface="+mn-ea"/>
                        <a:sym typeface="+mn-lt"/>
                      </a:endParaRPr>
                    </a:p>
                  </a:txBody>
                  <a:tcPr marL="9525" marR="9525" marT="9525" marB="0" anchor="ctr"/>
                </a:tc>
                <a:extLst>
                  <a:ext uri="{0D108BD9-81ED-4DB2-BD59-A6C34878D82A}">
                    <a16:rowId xmlns:a16="http://schemas.microsoft.com/office/drawing/2014/main" val="2622992111"/>
                  </a:ext>
                </a:extLst>
              </a:tr>
              <a:tr h="557650">
                <a:tc>
                  <a:txBody>
                    <a:bodyPr/>
                    <a:lstStyle/>
                    <a:p>
                      <a:pPr algn="ctr" fontAlgn="ctr"/>
                      <a:r>
                        <a:rPr lang="zh-CN" altLang="en-US" sz="1600" b="0" i="0" u="none" strike="noStrike" dirty="0">
                          <a:solidFill>
                            <a:srgbClr val="000000"/>
                          </a:solidFill>
                          <a:effectLst/>
                          <a:latin typeface="+mn-lt"/>
                          <a:ea typeface="+mj-ea"/>
                          <a:cs typeface="+mn-ea"/>
                          <a:sym typeface="+mn-lt"/>
                        </a:rPr>
                        <a:t>智慧教育现场及售后负责</a:t>
                      </a:r>
                    </a:p>
                  </a:txBody>
                  <a:tcPr marL="9525" marR="9525" marT="9525" marB="0" anchor="ctr"/>
                </a:tc>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lang="zh-CN" altLang="en-US" sz="1600" b="0" i="0" u="none" strike="noStrike" kern="1200" dirty="0">
                          <a:solidFill>
                            <a:srgbClr val="000000"/>
                          </a:solidFill>
                          <a:effectLst/>
                          <a:latin typeface="+mn-lt"/>
                          <a:ea typeface="+mn-ea"/>
                          <a:cs typeface="+mn-ea"/>
                          <a:sym typeface="+mn-lt"/>
                        </a:rPr>
                        <a:t>全国</a:t>
                      </a:r>
                    </a:p>
                  </a:txBody>
                  <a:tcPr marL="9525" marR="9525" marT="9525" marB="0" anchor="ctr"/>
                </a:tc>
                <a:tc>
                  <a:txBody>
                    <a:bodyPr/>
                    <a:lstStyle/>
                    <a:p>
                      <a:pPr algn="ctr" fontAlgn="ctr"/>
                      <a:r>
                        <a:rPr lang="zh-CN" altLang="en-US" sz="1600" b="0" i="0" u="none" strike="noStrike" dirty="0">
                          <a:solidFill>
                            <a:srgbClr val="000000"/>
                          </a:solidFill>
                          <a:effectLst/>
                          <a:latin typeface="+mn-lt"/>
                          <a:ea typeface="+mj-ea"/>
                          <a:cs typeface="+mn-ea"/>
                          <a:sym typeface="+mn-lt"/>
                        </a:rPr>
                        <a:t>钟志伟</a:t>
                      </a:r>
                    </a:p>
                  </a:txBody>
                  <a:tcPr marL="9525" marR="9525" marT="9525" marB="0" anchor="ctr"/>
                </a:tc>
                <a:tc>
                  <a:txBody>
                    <a:bodyPr/>
                    <a:lstStyle/>
                    <a:p>
                      <a:pPr algn="ctr" fontAlgn="ctr"/>
                      <a:r>
                        <a:rPr lang="en-US" altLang="zh-CN" sz="1600" b="0" i="0" u="none" strike="noStrike" dirty="0">
                          <a:solidFill>
                            <a:srgbClr val="000000"/>
                          </a:solidFill>
                          <a:effectLst/>
                          <a:latin typeface="+mn-lt"/>
                          <a:ea typeface="+mj-ea"/>
                          <a:cs typeface="+mn-ea"/>
                          <a:sym typeface="+mn-lt"/>
                        </a:rPr>
                        <a:t>18911778142</a:t>
                      </a:r>
                    </a:p>
                  </a:txBody>
                  <a:tcPr marL="9525" marR="9525" marT="9525" marB="0" anchor="ctr"/>
                </a:tc>
                <a:tc>
                  <a:txBody>
                    <a:bodyPr/>
                    <a:lstStyle/>
                    <a:p>
                      <a:pPr algn="ctr" fontAlgn="ctr"/>
                      <a:r>
                        <a:rPr lang="en-US" altLang="zh-CN" sz="1600" b="0" i="0" u="none" strike="noStrike" dirty="0">
                          <a:solidFill>
                            <a:srgbClr val="000000"/>
                          </a:solidFill>
                          <a:effectLst/>
                          <a:latin typeface="+mn-lt"/>
                          <a:ea typeface="+mj-ea"/>
                          <a:cs typeface="+mn-ea"/>
                          <a:sym typeface="+mn-lt"/>
                        </a:rPr>
                        <a:t>zhongxw1@Lenovo.com</a:t>
                      </a:r>
                      <a:endParaRPr lang="en-US" sz="1600" b="0" i="0" u="none" strike="noStrike" dirty="0">
                        <a:solidFill>
                          <a:srgbClr val="000000"/>
                        </a:solidFill>
                        <a:effectLst/>
                        <a:latin typeface="+mn-lt"/>
                        <a:ea typeface="+mj-ea"/>
                        <a:cs typeface="+mn-ea"/>
                        <a:sym typeface="+mn-lt"/>
                      </a:endParaRPr>
                    </a:p>
                  </a:txBody>
                  <a:tcPr marL="9525" marR="9525" marT="9525" marB="0" anchor="ctr"/>
                </a:tc>
                <a:extLst>
                  <a:ext uri="{0D108BD9-81ED-4DB2-BD59-A6C34878D82A}">
                    <a16:rowId xmlns:a16="http://schemas.microsoft.com/office/drawing/2014/main" val="2330550323"/>
                  </a:ext>
                </a:extLst>
              </a:tr>
              <a:tr h="557650">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srgbClr val="000000"/>
                          </a:solidFill>
                          <a:effectLst/>
                          <a:uLnTx/>
                          <a:uFillTx/>
                          <a:latin typeface="Arial"/>
                          <a:ea typeface="Microsoft YaHei"/>
                          <a:cs typeface="+mn-cs"/>
                          <a:sym typeface="+mn-lt"/>
                        </a:rPr>
                        <a:t>东区方案销售负责人</a:t>
                      </a:r>
                      <a:endParaRPr kumimoji="0" lang="zh-CN" altLang="en-US" sz="1600" b="0" i="0" u="none" strike="noStrike" kern="1200" cap="none" spc="0" normalizeH="0" baseline="0" noProof="0" dirty="0">
                        <a:ln>
                          <a:noFill/>
                        </a:ln>
                        <a:solidFill>
                          <a:srgbClr val="000000"/>
                        </a:solidFill>
                        <a:effectLst/>
                        <a:uLnTx/>
                        <a:uFillTx/>
                        <a:latin typeface="Arial"/>
                        <a:ea typeface="Microsoft YaHei"/>
                        <a:cs typeface="+mn-ea"/>
                        <a:sym typeface="+mn-lt"/>
                      </a:endParaRPr>
                    </a:p>
                  </a:txBody>
                  <a:tcPr marL="9525" marR="9525" marT="9525" marB="0" anchor="ctr"/>
                </a:tc>
                <a:tc>
                  <a:txBody>
                    <a:bodyPr/>
                    <a:lstStyle/>
                    <a:p>
                      <a:pPr algn="ctr" fontAlgn="ctr"/>
                      <a:r>
                        <a:rPr lang="zh-CN" altLang="en-US" sz="1600" b="0" i="0" u="none" strike="noStrike" dirty="0">
                          <a:solidFill>
                            <a:srgbClr val="000000"/>
                          </a:solidFill>
                          <a:effectLst/>
                          <a:latin typeface="+mn-lt"/>
                          <a:ea typeface="+mj-ea"/>
                          <a:cs typeface="+mn-ea"/>
                          <a:sym typeface="+mn-lt"/>
                        </a:rPr>
                        <a:t>上海、浙江、安徽、江苏、江西、福建</a:t>
                      </a:r>
                    </a:p>
                  </a:txBody>
                  <a:tcPr marL="9525" marR="9525" marT="9525" marB="0" anchor="ctr"/>
                </a:tc>
                <a:tc>
                  <a:txBody>
                    <a:bodyPr/>
                    <a:lstStyle/>
                    <a:p>
                      <a:pPr algn="ctr" fontAlgn="ctr"/>
                      <a:r>
                        <a:rPr lang="zh-CN" altLang="en-US" sz="1600" b="0" i="0" u="none" strike="noStrike" dirty="0">
                          <a:solidFill>
                            <a:srgbClr val="000000"/>
                          </a:solidFill>
                          <a:effectLst/>
                          <a:latin typeface="+mn-lt"/>
                          <a:ea typeface="+mj-ea"/>
                          <a:cs typeface="+mn-ea"/>
                          <a:sym typeface="+mn-lt"/>
                        </a:rPr>
                        <a:t>李建亮</a:t>
                      </a:r>
                    </a:p>
                  </a:txBody>
                  <a:tcPr marL="9525" marR="9525" marT="9525" marB="0" anchor="ctr"/>
                </a:tc>
                <a:tc>
                  <a:txBody>
                    <a:bodyPr/>
                    <a:lstStyle/>
                    <a:p>
                      <a:pPr algn="ctr" fontAlgn="ctr"/>
                      <a:r>
                        <a:rPr lang="en-US" altLang="zh-CN" sz="1600" b="0" i="0" u="none" strike="noStrike" dirty="0">
                          <a:solidFill>
                            <a:srgbClr val="000000"/>
                          </a:solidFill>
                          <a:effectLst/>
                          <a:latin typeface="+mn-lt"/>
                          <a:ea typeface="+mj-ea"/>
                          <a:cs typeface="+mn-ea"/>
                          <a:sym typeface="+mn-lt"/>
                        </a:rPr>
                        <a:t>18621286246</a:t>
                      </a:r>
                    </a:p>
                  </a:txBody>
                  <a:tcPr marL="9525" marR="9525" marT="9525" marB="0" anchor="ctr"/>
                </a:tc>
                <a:tc>
                  <a:txBody>
                    <a:bodyPr/>
                    <a:lstStyle/>
                    <a:p>
                      <a:pPr algn="ctr" fontAlgn="ctr"/>
                      <a:r>
                        <a:rPr lang="en-US" altLang="zh-CN" sz="1600" b="0" i="0" u="none" strike="noStrike" dirty="0">
                          <a:solidFill>
                            <a:srgbClr val="000000"/>
                          </a:solidFill>
                          <a:effectLst/>
                          <a:latin typeface="+mn-lt"/>
                          <a:ea typeface="+mj-ea"/>
                          <a:cs typeface="+mn-ea"/>
                          <a:sym typeface="+mn-lt"/>
                        </a:rPr>
                        <a:t>lijl24</a:t>
                      </a:r>
                      <a:r>
                        <a:rPr lang="en-US" altLang="zh-CN" sz="1600" b="0" i="0" u="none" strike="noStrike" kern="1200" dirty="0">
                          <a:solidFill>
                            <a:srgbClr val="000000"/>
                          </a:solidFill>
                          <a:effectLst/>
                          <a:latin typeface="+mn-lt"/>
                          <a:ea typeface="+mn-ea"/>
                          <a:cs typeface="+mn-ea"/>
                          <a:sym typeface="+mn-lt"/>
                        </a:rPr>
                        <a:t>@Lenovo.com</a:t>
                      </a:r>
                      <a:endParaRPr lang="en-US" sz="1600" b="0" i="0" u="none" strike="noStrike" dirty="0">
                        <a:solidFill>
                          <a:srgbClr val="000000"/>
                        </a:solidFill>
                        <a:effectLst/>
                        <a:latin typeface="+mn-lt"/>
                        <a:ea typeface="+mj-ea"/>
                        <a:cs typeface="+mn-ea"/>
                        <a:sym typeface="+mn-lt"/>
                      </a:endParaRPr>
                    </a:p>
                  </a:txBody>
                  <a:tcPr marL="9525" marR="9525" marT="9525" marB="0" anchor="ctr"/>
                </a:tc>
                <a:extLst>
                  <a:ext uri="{0D108BD9-81ED-4DB2-BD59-A6C34878D82A}">
                    <a16:rowId xmlns:a16="http://schemas.microsoft.com/office/drawing/2014/main" val="5241533"/>
                  </a:ext>
                </a:extLst>
              </a:tr>
              <a:tr h="438291">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srgbClr val="000000"/>
                          </a:solidFill>
                          <a:effectLst/>
                          <a:uLnTx/>
                          <a:uFillTx/>
                          <a:latin typeface="Arial"/>
                          <a:ea typeface="Microsoft YaHei"/>
                          <a:cs typeface="+mn-cs"/>
                          <a:sym typeface="+mn-lt"/>
                        </a:rPr>
                        <a:t>南区方案销售负责人</a:t>
                      </a:r>
                      <a:endParaRPr kumimoji="0" lang="zh-CN" altLang="en-US" sz="1600" b="0" i="0" u="none" strike="noStrike" kern="1200" cap="none" spc="0" normalizeH="0" baseline="0" noProof="0" dirty="0">
                        <a:ln>
                          <a:noFill/>
                        </a:ln>
                        <a:solidFill>
                          <a:srgbClr val="000000"/>
                        </a:solidFill>
                        <a:effectLst/>
                        <a:uLnTx/>
                        <a:uFillTx/>
                        <a:latin typeface="Arial"/>
                        <a:ea typeface="Microsoft YaHei"/>
                        <a:cs typeface="+mn-ea"/>
                        <a:sym typeface="+mn-lt"/>
                      </a:endParaRPr>
                    </a:p>
                  </a:txBody>
                  <a:tcPr marL="9525" marR="9525" marT="9525" marB="0" anchor="ctr"/>
                </a:tc>
                <a:tc>
                  <a:txBody>
                    <a:bodyPr/>
                    <a:lstStyle/>
                    <a:p>
                      <a:pPr algn="ctr" fontAlgn="ctr"/>
                      <a:r>
                        <a:rPr lang="zh-CN" altLang="en-US" sz="1600" b="0" i="0" u="none" strike="noStrike" dirty="0">
                          <a:solidFill>
                            <a:srgbClr val="000000"/>
                          </a:solidFill>
                          <a:effectLst/>
                          <a:latin typeface="+mn-lt"/>
                          <a:ea typeface="+mj-ea"/>
                          <a:cs typeface="+mn-ea"/>
                          <a:sym typeface="+mn-lt"/>
                        </a:rPr>
                        <a:t>深圳、广西、广东、海南</a:t>
                      </a:r>
                    </a:p>
                  </a:txBody>
                  <a:tcPr marL="9525" marR="9525" marT="9525" marB="0" anchor="ctr"/>
                </a:tc>
                <a:tc>
                  <a:txBody>
                    <a:bodyPr/>
                    <a:lstStyle/>
                    <a:p>
                      <a:pPr algn="ctr" fontAlgn="ctr"/>
                      <a:r>
                        <a:rPr lang="zh-CN" altLang="en-US" sz="1600" b="0" i="0" u="none" strike="noStrike" dirty="0">
                          <a:solidFill>
                            <a:srgbClr val="000000"/>
                          </a:solidFill>
                          <a:effectLst/>
                          <a:latin typeface="+mn-lt"/>
                          <a:ea typeface="+mj-ea"/>
                          <a:cs typeface="+mn-ea"/>
                          <a:sym typeface="+mn-lt"/>
                        </a:rPr>
                        <a:t>何浩敏</a:t>
                      </a:r>
                    </a:p>
                  </a:txBody>
                  <a:tcPr marL="9525" marR="9525" marT="9525" marB="0" anchor="ctr"/>
                </a:tc>
                <a:tc>
                  <a:txBody>
                    <a:bodyPr/>
                    <a:lstStyle/>
                    <a:p>
                      <a:pPr algn="ctr" fontAlgn="ctr"/>
                      <a:r>
                        <a:rPr lang="en-US" altLang="zh-CN" sz="1600" b="0" i="0" u="none" strike="noStrike" dirty="0">
                          <a:solidFill>
                            <a:srgbClr val="000000"/>
                          </a:solidFill>
                          <a:effectLst/>
                          <a:latin typeface="+mn-lt"/>
                          <a:ea typeface="+mj-ea"/>
                          <a:cs typeface="+mn-ea"/>
                          <a:sym typeface="+mn-lt"/>
                        </a:rPr>
                        <a:t>13510188614</a:t>
                      </a:r>
                    </a:p>
                  </a:txBody>
                  <a:tcPr marL="9525" marR="9525" marT="9525" marB="0" anchor="ctr"/>
                </a:tc>
                <a:tc>
                  <a:txBody>
                    <a:bodyPr/>
                    <a:lstStyle/>
                    <a:p>
                      <a:pPr algn="ctr" fontAlgn="ctr"/>
                      <a:r>
                        <a:rPr lang="en-US" altLang="zh-CN" sz="1600" b="0" i="0" u="none" strike="noStrike" dirty="0">
                          <a:solidFill>
                            <a:srgbClr val="000000"/>
                          </a:solidFill>
                          <a:effectLst/>
                          <a:latin typeface="+mn-lt"/>
                          <a:ea typeface="+mj-ea"/>
                          <a:cs typeface="+mn-ea"/>
                          <a:sym typeface="+mn-lt"/>
                        </a:rPr>
                        <a:t>hehm6</a:t>
                      </a:r>
                      <a:r>
                        <a:rPr lang="en-US" altLang="zh-CN" sz="1600" b="0" i="0" u="none" strike="noStrike" kern="1200" dirty="0">
                          <a:solidFill>
                            <a:srgbClr val="000000"/>
                          </a:solidFill>
                          <a:effectLst/>
                          <a:latin typeface="+mn-lt"/>
                          <a:ea typeface="+mn-ea"/>
                          <a:cs typeface="+mn-ea"/>
                          <a:sym typeface="+mn-lt"/>
                        </a:rPr>
                        <a:t>@Lenovo.com</a:t>
                      </a:r>
                      <a:endParaRPr lang="en-US" sz="1600" b="0" i="0" u="none" strike="noStrike" dirty="0">
                        <a:solidFill>
                          <a:srgbClr val="000000"/>
                        </a:solidFill>
                        <a:effectLst/>
                        <a:latin typeface="+mn-lt"/>
                        <a:ea typeface="+mj-ea"/>
                        <a:cs typeface="+mn-ea"/>
                        <a:sym typeface="+mn-lt"/>
                      </a:endParaRPr>
                    </a:p>
                  </a:txBody>
                  <a:tcPr marL="9525" marR="9525" marT="9525" marB="0" anchor="ctr"/>
                </a:tc>
                <a:extLst>
                  <a:ext uri="{0D108BD9-81ED-4DB2-BD59-A6C34878D82A}">
                    <a16:rowId xmlns:a16="http://schemas.microsoft.com/office/drawing/2014/main" val="362409997"/>
                  </a:ext>
                </a:extLst>
              </a:tr>
              <a:tr h="482178">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kumimoji="0" lang="zh-CN" altLang="en-US" sz="1600" b="0" i="0" u="none" strike="noStrike" kern="1200" cap="none" spc="0" normalizeH="0" baseline="0" noProof="0" dirty="0">
                          <a:ln>
                            <a:noFill/>
                          </a:ln>
                          <a:solidFill>
                            <a:srgbClr val="000000"/>
                          </a:solidFill>
                          <a:effectLst/>
                          <a:uLnTx/>
                          <a:uFillTx/>
                          <a:latin typeface="Arial"/>
                          <a:ea typeface="Microsoft YaHei"/>
                          <a:cs typeface="+mn-cs"/>
                          <a:sym typeface="+mn-lt"/>
                        </a:rPr>
                        <a:t>西区方案销售负责人</a:t>
                      </a:r>
                      <a:endParaRPr kumimoji="0" lang="zh-CN" altLang="en-US" sz="1600" b="0" i="0" u="none" strike="noStrike" kern="1200" cap="none" spc="0" normalizeH="0" baseline="0" noProof="0" dirty="0">
                        <a:ln>
                          <a:noFill/>
                        </a:ln>
                        <a:solidFill>
                          <a:srgbClr val="000000"/>
                        </a:solidFill>
                        <a:effectLst/>
                        <a:uLnTx/>
                        <a:uFillTx/>
                        <a:latin typeface="Arial"/>
                        <a:ea typeface="Microsoft YaHei"/>
                        <a:cs typeface="+mn-ea"/>
                        <a:sym typeface="+mn-lt"/>
                      </a:endParaRPr>
                    </a:p>
                  </a:txBody>
                  <a:tcPr marL="9525" marR="9525" marT="9525" marB="0" anchor="ctr"/>
                </a:tc>
                <a:tc>
                  <a:txBody>
                    <a:bodyPr/>
                    <a:lstStyle/>
                    <a:p>
                      <a:pPr algn="ctr" fontAlgn="ctr"/>
                      <a:r>
                        <a:rPr lang="zh-CN" altLang="en-US" sz="1600" u="none" strike="noStrike" dirty="0">
                          <a:effectLst/>
                          <a:latin typeface="+mn-lt"/>
                          <a:ea typeface="+mj-ea"/>
                          <a:sym typeface="+mn-lt"/>
                        </a:rPr>
                        <a:t>新、陕、甘、青、宁、云、贵、川、渝</a:t>
                      </a:r>
                      <a:endParaRPr lang="zh-CN" altLang="en-US" sz="1600" b="0"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zh-CN" altLang="en-US" sz="1600" u="none" strike="noStrike" dirty="0">
                          <a:effectLst/>
                          <a:latin typeface="+mn-lt"/>
                          <a:ea typeface="+mj-ea"/>
                          <a:sym typeface="+mn-lt"/>
                        </a:rPr>
                        <a:t>张励</a:t>
                      </a:r>
                      <a:endParaRPr lang="zh-CN" altLang="en-US" sz="1600" b="0"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en-US" altLang="zh-CN" sz="1600" u="none" strike="noStrike" dirty="0">
                          <a:effectLst/>
                          <a:latin typeface="+mn-lt"/>
                          <a:ea typeface="+mj-ea"/>
                          <a:sym typeface="+mn-lt"/>
                        </a:rPr>
                        <a:t>13997188889</a:t>
                      </a:r>
                      <a:endParaRPr lang="en-US" altLang="zh-CN" sz="1600" b="0"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en-US" altLang="zh-CN" sz="1600" u="none" strike="noStrike" dirty="0">
                          <a:effectLst/>
                          <a:latin typeface="+mn-lt"/>
                          <a:ea typeface="+mj-ea"/>
                          <a:sym typeface="+mn-lt"/>
                        </a:rPr>
                        <a:t>zhanglia</a:t>
                      </a:r>
                      <a:r>
                        <a:rPr lang="en-US" altLang="zh-CN" sz="1600" b="0" i="0" u="none" strike="noStrike" kern="1200" dirty="0">
                          <a:solidFill>
                            <a:srgbClr val="000000"/>
                          </a:solidFill>
                          <a:effectLst/>
                          <a:latin typeface="+mn-lt"/>
                          <a:ea typeface="+mn-ea"/>
                          <a:cs typeface="+mn-ea"/>
                          <a:sym typeface="+mn-lt"/>
                        </a:rPr>
                        <a:t>@Lenovo.com</a:t>
                      </a:r>
                      <a:endParaRPr lang="en-US" sz="1600" b="0" i="0" u="none" strike="noStrike" dirty="0">
                        <a:solidFill>
                          <a:srgbClr val="000000"/>
                        </a:solidFill>
                        <a:effectLst/>
                        <a:latin typeface="+mn-lt"/>
                        <a:ea typeface="+mj-ea"/>
                        <a:cs typeface="+mn-ea"/>
                        <a:sym typeface="+mn-lt"/>
                      </a:endParaRPr>
                    </a:p>
                  </a:txBody>
                  <a:tcPr marL="9525" marR="9525" marT="9525" marB="0" anchor="ctr"/>
                </a:tc>
                <a:extLst>
                  <a:ext uri="{0D108BD9-81ED-4DB2-BD59-A6C34878D82A}">
                    <a16:rowId xmlns:a16="http://schemas.microsoft.com/office/drawing/2014/main" val="1233414846"/>
                  </a:ext>
                </a:extLst>
              </a:tr>
              <a:tr h="516614">
                <a:tc>
                  <a:txBody>
                    <a:bodyPr/>
                    <a:lstStyle/>
                    <a:p>
                      <a:pPr algn="ctr" fontAlgn="ctr"/>
                      <a:r>
                        <a:rPr lang="zh-CN" altLang="en-US" sz="1600" u="none" strike="noStrike" dirty="0">
                          <a:effectLst/>
                          <a:latin typeface="+mn-lt"/>
                          <a:ea typeface="+mj-ea"/>
                          <a:sym typeface="+mn-lt"/>
                        </a:rPr>
                        <a:t>北区方案销售负责人</a:t>
                      </a:r>
                      <a:endParaRPr lang="zh-CN" altLang="en-US" sz="1600" b="0" i="0" u="none" strike="noStrike" dirty="0">
                        <a:solidFill>
                          <a:srgbClr val="000000"/>
                        </a:solidFill>
                        <a:effectLst/>
                        <a:latin typeface="+mn-lt"/>
                        <a:ea typeface="+mj-ea"/>
                        <a:cs typeface="+mn-ea"/>
                        <a:sym typeface="+mn-lt"/>
                      </a:endParaRPr>
                    </a:p>
                  </a:txBody>
                  <a:tcPr marL="9525" marR="9525" marT="9525" marB="0" anchor="ctr"/>
                </a:tc>
                <a:tc>
                  <a:txBody>
                    <a:bodyPr/>
                    <a:lstStyle/>
                    <a:p>
                      <a:r>
                        <a:rPr lang="zh-CN" altLang="en-US" sz="1600" u="none" strike="noStrike" kern="1200" dirty="0">
                          <a:solidFill>
                            <a:schemeClr val="dk1"/>
                          </a:solidFill>
                          <a:effectLst/>
                          <a:latin typeface="+mn-lt"/>
                          <a:ea typeface="+mj-ea"/>
                          <a:cs typeface="+mn-cs"/>
                        </a:rPr>
                        <a:t>黑、吉、辽、晋、蒙、豫、湘、鄂、京、津、冀、中央、山东</a:t>
                      </a:r>
                    </a:p>
                  </a:txBody>
                  <a:tcPr marL="9525" marR="9525" marT="9525" marB="0" anchor="ctr"/>
                </a:tc>
                <a:tc>
                  <a:txBody>
                    <a:bodyPr/>
                    <a:lstStyle/>
                    <a:p>
                      <a:pPr algn="ctr"/>
                      <a:r>
                        <a:rPr lang="zh-CN" altLang="en-US" sz="1600" u="none" strike="noStrike" kern="1200" dirty="0">
                          <a:solidFill>
                            <a:schemeClr val="dk1"/>
                          </a:solidFill>
                          <a:effectLst/>
                          <a:latin typeface="+mn-lt"/>
                          <a:ea typeface="+mj-ea"/>
                          <a:cs typeface="+mn-cs"/>
                        </a:rPr>
                        <a:t>赵洋</a:t>
                      </a:r>
                    </a:p>
                  </a:txBody>
                  <a:tcPr marL="9525" marR="9525" marT="9525" marB="0" anchor="ctr"/>
                </a:tc>
                <a:tc>
                  <a:txBody>
                    <a:bodyPr/>
                    <a:lstStyle/>
                    <a:p>
                      <a:pPr algn="ctr"/>
                      <a:r>
                        <a:rPr lang="en-US" altLang="zh-CN" sz="1600" u="none" strike="noStrike" kern="1200" dirty="0">
                          <a:solidFill>
                            <a:schemeClr val="dk1"/>
                          </a:solidFill>
                          <a:effectLst/>
                          <a:latin typeface="+mn-lt"/>
                          <a:ea typeface="+mj-ea"/>
                          <a:cs typeface="+mn-cs"/>
                        </a:rPr>
                        <a:t>18911775229</a:t>
                      </a:r>
                      <a:endParaRPr lang="zh-CN" altLang="en-US" sz="1600" u="none" strike="noStrike" kern="1200" dirty="0">
                        <a:solidFill>
                          <a:schemeClr val="dk1"/>
                        </a:solidFill>
                        <a:effectLst/>
                        <a:latin typeface="+mn-lt"/>
                        <a:ea typeface="+mj-ea"/>
                        <a:cs typeface="+mn-cs"/>
                      </a:endParaRPr>
                    </a:p>
                  </a:txBody>
                  <a:tcPr marL="9525" marR="9525" marT="9525" marB="0" anchor="ctr"/>
                </a:tc>
                <a:tc>
                  <a:txBody>
                    <a:bodyPr/>
                    <a:lstStyle/>
                    <a:p>
                      <a:pPr algn="ctr"/>
                      <a:r>
                        <a:rPr lang="en-US" altLang="zh-CN" sz="1600" u="none" strike="noStrike" kern="1200" dirty="0">
                          <a:solidFill>
                            <a:schemeClr val="dk1"/>
                          </a:solidFill>
                          <a:effectLst/>
                          <a:latin typeface="+mn-lt"/>
                          <a:ea typeface="+mj-ea"/>
                          <a:cs typeface="+mn-cs"/>
                        </a:rPr>
                        <a:t>zhaoyanga</a:t>
                      </a:r>
                      <a:r>
                        <a:rPr lang="en-US" altLang="zh-CN" sz="1600" b="0" i="0" u="none" strike="noStrike" kern="1200" dirty="0">
                          <a:solidFill>
                            <a:srgbClr val="000000"/>
                          </a:solidFill>
                          <a:effectLst/>
                          <a:latin typeface="+mn-lt"/>
                          <a:ea typeface="+mn-ea"/>
                          <a:cs typeface="+mn-ea"/>
                          <a:sym typeface="+mn-lt"/>
                        </a:rPr>
                        <a:t>@Lenovo.com</a:t>
                      </a:r>
                      <a:endParaRPr lang="zh-CN" altLang="en-US" sz="1600" u="none" strike="noStrike" kern="1200" dirty="0">
                        <a:solidFill>
                          <a:schemeClr val="dk1"/>
                        </a:solidFill>
                        <a:effectLst/>
                        <a:latin typeface="+mn-lt"/>
                        <a:ea typeface="+mj-ea"/>
                        <a:cs typeface="+mn-cs"/>
                      </a:endParaRPr>
                    </a:p>
                  </a:txBody>
                  <a:tcPr marL="9525" marR="9525" marT="9525" marB="0" anchor="ctr"/>
                </a:tc>
                <a:extLst>
                  <a:ext uri="{0D108BD9-81ED-4DB2-BD59-A6C34878D82A}">
                    <a16:rowId xmlns:a16="http://schemas.microsoft.com/office/drawing/2014/main" val="516837603"/>
                  </a:ext>
                </a:extLst>
              </a:tr>
              <a:tr h="391906">
                <a:tc>
                  <a:txBody>
                    <a:bodyPr/>
                    <a:lstStyle/>
                    <a:p>
                      <a:pPr algn="ctr" fontAlgn="ctr"/>
                      <a:r>
                        <a:rPr lang="zh-CN" altLang="en-US" sz="1600" u="none" strike="noStrike" dirty="0">
                          <a:effectLst/>
                          <a:latin typeface="+mn-lt"/>
                          <a:ea typeface="+mj-ea"/>
                          <a:sym typeface="+mn-lt"/>
                        </a:rPr>
                        <a:t>教育解决方案产品经理</a:t>
                      </a:r>
                      <a:endParaRPr lang="zh-CN" altLang="en-US" sz="1600" b="0" i="0" u="none" strike="noStrike" dirty="0">
                        <a:solidFill>
                          <a:srgbClr val="000000"/>
                        </a:solidFill>
                        <a:effectLst/>
                        <a:latin typeface="+mn-lt"/>
                        <a:ea typeface="+mj-ea"/>
                        <a:cs typeface="+mn-ea"/>
                        <a:sym typeface="+mn-lt"/>
                      </a:endParaRPr>
                    </a:p>
                  </a:txBody>
                  <a:tcPr marL="9525" marR="9525" marT="9525" marB="0" anchor="ctr"/>
                </a:tc>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lang="zh-CN" altLang="en-US" sz="1600" u="none" strike="noStrike" kern="1200" dirty="0">
                          <a:solidFill>
                            <a:schemeClr val="dk1"/>
                          </a:solidFill>
                          <a:effectLst/>
                          <a:latin typeface="+mn-lt"/>
                          <a:ea typeface="+mn-ea"/>
                          <a:cs typeface="+mn-cs"/>
                          <a:sym typeface="+mn-lt"/>
                        </a:rPr>
                        <a:t>全国</a:t>
                      </a:r>
                      <a:r>
                        <a:rPr lang="zh-CN" altLang="en-US" sz="1600" u="none" strike="noStrike" dirty="0">
                          <a:effectLst/>
                          <a:latin typeface="+mn-lt"/>
                          <a:ea typeface="+mj-ea"/>
                          <a:sym typeface="+mn-lt"/>
                        </a:rPr>
                        <a:t>　</a:t>
                      </a:r>
                      <a:endParaRPr lang="zh-CN" altLang="en-US" sz="1600" b="0"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zh-CN" altLang="en-US" sz="1600" u="none" strike="noStrike" dirty="0">
                          <a:effectLst/>
                          <a:latin typeface="+mn-lt"/>
                          <a:ea typeface="+mj-ea"/>
                          <a:sym typeface="+mn-lt"/>
                        </a:rPr>
                        <a:t>孙飞</a:t>
                      </a:r>
                      <a:endParaRPr lang="zh-CN" altLang="en-US" sz="1600" b="0"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en-US" altLang="zh-CN" sz="1600" u="none" strike="noStrike" dirty="0">
                          <a:effectLst/>
                          <a:latin typeface="+mn-lt"/>
                          <a:ea typeface="+mj-ea"/>
                          <a:sym typeface="+mn-lt"/>
                        </a:rPr>
                        <a:t>18911779719</a:t>
                      </a:r>
                      <a:endParaRPr lang="en-US" altLang="zh-CN" sz="1600" b="0" i="0" u="none" strike="noStrike" dirty="0">
                        <a:solidFill>
                          <a:srgbClr val="000000"/>
                        </a:solidFill>
                        <a:effectLst/>
                        <a:latin typeface="+mn-lt"/>
                        <a:ea typeface="+mj-ea"/>
                        <a:cs typeface="+mn-ea"/>
                        <a:sym typeface="+mn-lt"/>
                      </a:endParaRPr>
                    </a:p>
                  </a:txBody>
                  <a:tcPr marL="9525" marR="9525" marT="9525" marB="0" anchor="ctr"/>
                </a:tc>
                <a:tc>
                  <a:txBody>
                    <a:bodyPr/>
                    <a:lstStyle/>
                    <a:p>
                      <a:pPr algn="ctr" fontAlgn="ctr"/>
                      <a:r>
                        <a:rPr lang="en-US" sz="1600" u="none" strike="noStrike" dirty="0">
                          <a:effectLst/>
                          <a:latin typeface="+mn-lt"/>
                          <a:ea typeface="+mj-ea"/>
                          <a:sym typeface="+mn-lt"/>
                        </a:rPr>
                        <a:t>sunfei8</a:t>
                      </a:r>
                      <a:r>
                        <a:rPr lang="en-US" altLang="zh-CN" sz="1600" b="0" i="0" u="none" strike="noStrike" kern="1200" dirty="0">
                          <a:solidFill>
                            <a:srgbClr val="000000"/>
                          </a:solidFill>
                          <a:effectLst/>
                          <a:latin typeface="+mn-lt"/>
                          <a:ea typeface="+mn-ea"/>
                          <a:cs typeface="+mn-ea"/>
                          <a:sym typeface="+mn-lt"/>
                        </a:rPr>
                        <a:t>@Lenovo.com</a:t>
                      </a:r>
                      <a:endParaRPr lang="en-US" sz="1600" b="0" i="0" u="none" strike="noStrike" dirty="0">
                        <a:solidFill>
                          <a:srgbClr val="000000"/>
                        </a:solidFill>
                        <a:effectLst/>
                        <a:latin typeface="+mn-lt"/>
                        <a:ea typeface="+mj-ea"/>
                        <a:cs typeface="+mn-ea"/>
                        <a:sym typeface="+mn-lt"/>
                      </a:endParaRPr>
                    </a:p>
                  </a:txBody>
                  <a:tcPr marL="9525" marR="9525" marT="9525" marB="0" anchor="ctr"/>
                </a:tc>
                <a:extLst>
                  <a:ext uri="{0D108BD9-81ED-4DB2-BD59-A6C34878D82A}">
                    <a16:rowId xmlns:a16="http://schemas.microsoft.com/office/drawing/2014/main" val="3047679315"/>
                  </a:ext>
                </a:extLst>
              </a:tr>
              <a:tr h="439668">
                <a:tc>
                  <a:txBody>
                    <a:bodyPr/>
                    <a:lstStyle/>
                    <a:p>
                      <a:pPr algn="ctr" fontAlgn="ctr"/>
                      <a:r>
                        <a:rPr lang="zh-CN" altLang="en-US" sz="1600" b="0" i="0" u="none" strike="noStrike" dirty="0">
                          <a:solidFill>
                            <a:srgbClr val="000000"/>
                          </a:solidFill>
                          <a:effectLst/>
                          <a:latin typeface="+mn-lt"/>
                          <a:ea typeface="+mj-ea"/>
                          <a:cs typeface="+mn-ea"/>
                          <a:sym typeface="+mn-lt"/>
                        </a:rPr>
                        <a:t>产品推广及</a:t>
                      </a:r>
                      <a:r>
                        <a:rPr lang="en-US" altLang="zh-CN" sz="1600" b="0" i="0" u="none" strike="noStrike" dirty="0">
                          <a:solidFill>
                            <a:srgbClr val="000000"/>
                          </a:solidFill>
                          <a:effectLst/>
                          <a:latin typeface="+mn-lt"/>
                          <a:ea typeface="+mj-ea"/>
                          <a:cs typeface="+mn-ea"/>
                          <a:sym typeface="+mn-lt"/>
                        </a:rPr>
                        <a:t>Tablet</a:t>
                      </a:r>
                      <a:r>
                        <a:rPr lang="zh-CN" altLang="en-US" sz="1600" b="0" i="0" u="none" strike="noStrike" dirty="0">
                          <a:solidFill>
                            <a:srgbClr val="000000"/>
                          </a:solidFill>
                          <a:effectLst/>
                          <a:latin typeface="+mn-lt"/>
                          <a:ea typeface="+mj-ea"/>
                          <a:cs typeface="+mn-ea"/>
                          <a:sym typeface="+mn-lt"/>
                        </a:rPr>
                        <a:t>产品经理</a:t>
                      </a:r>
                    </a:p>
                  </a:txBody>
                  <a:tcPr marL="9525" marR="9525" marT="9525" marB="0" anchor="ctr"/>
                </a:tc>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lang="zh-CN" altLang="en-US" sz="1600" u="none" strike="noStrike" kern="1200" dirty="0">
                          <a:solidFill>
                            <a:schemeClr val="dk1"/>
                          </a:solidFill>
                          <a:effectLst/>
                          <a:latin typeface="+mn-lt"/>
                          <a:ea typeface="+mn-ea"/>
                          <a:cs typeface="+mn-cs"/>
                          <a:sym typeface="+mn-lt"/>
                        </a:rPr>
                        <a:t>全国</a:t>
                      </a:r>
                      <a:endParaRPr lang="zh-CN" altLang="en-US" sz="1600" b="0" i="0" u="none" strike="noStrike" kern="1200" dirty="0">
                        <a:solidFill>
                          <a:srgbClr val="000000"/>
                        </a:solidFill>
                        <a:effectLst/>
                        <a:latin typeface="+mn-lt"/>
                        <a:ea typeface="+mn-ea"/>
                        <a:cs typeface="+mn-ea"/>
                        <a:sym typeface="+mn-lt"/>
                      </a:endParaRPr>
                    </a:p>
                  </a:txBody>
                  <a:tcPr marL="9525" marR="9525" marT="9525" marB="0" anchor="ctr"/>
                </a:tc>
                <a:tc>
                  <a:txBody>
                    <a:bodyPr/>
                    <a:lstStyle/>
                    <a:p>
                      <a:pPr algn="ctr" fontAlgn="ctr"/>
                      <a:r>
                        <a:rPr lang="zh-CN" altLang="en-US" sz="1600" b="0" i="0" u="none" strike="noStrike" dirty="0">
                          <a:solidFill>
                            <a:srgbClr val="000000"/>
                          </a:solidFill>
                          <a:effectLst/>
                          <a:latin typeface="+mn-lt"/>
                          <a:ea typeface="+mj-ea"/>
                          <a:cs typeface="+mn-ea"/>
                          <a:sym typeface="+mn-lt"/>
                        </a:rPr>
                        <a:t>陈晶晶</a:t>
                      </a:r>
                    </a:p>
                  </a:txBody>
                  <a:tcPr marL="9525" marR="9525" marT="9525" marB="0" anchor="ctr"/>
                </a:tc>
                <a:tc>
                  <a:txBody>
                    <a:bodyPr/>
                    <a:lstStyle/>
                    <a:p>
                      <a:pPr algn="ctr" fontAlgn="ctr"/>
                      <a:r>
                        <a:rPr lang="en-US" altLang="zh-CN" sz="1600" b="0" i="0" u="none" strike="noStrike" dirty="0">
                          <a:solidFill>
                            <a:srgbClr val="000000"/>
                          </a:solidFill>
                          <a:effectLst/>
                          <a:latin typeface="+mn-lt"/>
                          <a:ea typeface="+mj-ea"/>
                          <a:cs typeface="+mn-ea"/>
                          <a:sym typeface="+mn-lt"/>
                        </a:rPr>
                        <a:t>17771035272</a:t>
                      </a:r>
                    </a:p>
                  </a:txBody>
                  <a:tcPr marL="9525" marR="9525" marT="9525" marB="0" anchor="ctr"/>
                </a:tc>
                <a:tc>
                  <a:txBody>
                    <a:bodyPr/>
                    <a:lstStyle/>
                    <a:p>
                      <a:pPr algn="ctr" fontAlgn="ctr"/>
                      <a:r>
                        <a:rPr lang="en-US" altLang="zh-CN" sz="1600" b="0" i="0" u="none" strike="noStrike" dirty="0">
                          <a:solidFill>
                            <a:srgbClr val="000000"/>
                          </a:solidFill>
                          <a:effectLst/>
                          <a:latin typeface="+mn-lt"/>
                          <a:ea typeface="+mj-ea"/>
                          <a:cs typeface="+mn-ea"/>
                          <a:sym typeface="+mn-lt"/>
                        </a:rPr>
                        <a:t>chenjj14</a:t>
                      </a:r>
                      <a:r>
                        <a:rPr lang="en-US" altLang="zh-CN" sz="1600" b="0" i="0" u="none" strike="noStrike" kern="1200" dirty="0">
                          <a:solidFill>
                            <a:srgbClr val="000000"/>
                          </a:solidFill>
                          <a:effectLst/>
                          <a:latin typeface="+mn-lt"/>
                          <a:ea typeface="+mn-ea"/>
                          <a:cs typeface="+mn-ea"/>
                          <a:sym typeface="+mn-lt"/>
                        </a:rPr>
                        <a:t>@Lenovo.com</a:t>
                      </a:r>
                      <a:endParaRPr lang="en-US" sz="1600" b="0" i="0" u="none" strike="noStrike" dirty="0">
                        <a:solidFill>
                          <a:srgbClr val="000000"/>
                        </a:solidFill>
                        <a:effectLst/>
                        <a:latin typeface="+mn-lt"/>
                        <a:ea typeface="+mj-ea"/>
                        <a:cs typeface="+mn-ea"/>
                        <a:sym typeface="+mn-lt"/>
                      </a:endParaRPr>
                    </a:p>
                  </a:txBody>
                  <a:tcPr marL="9525" marR="9525" marT="9525" marB="0" anchor="ctr"/>
                </a:tc>
                <a:extLst>
                  <a:ext uri="{0D108BD9-81ED-4DB2-BD59-A6C34878D82A}">
                    <a16:rowId xmlns:a16="http://schemas.microsoft.com/office/drawing/2014/main" val="549837143"/>
                  </a:ext>
                </a:extLst>
              </a:tr>
              <a:tr h="439668">
                <a:tc>
                  <a:txBody>
                    <a:bodyPr/>
                    <a:lstStyle/>
                    <a:p>
                      <a:pPr algn="ctr" fontAlgn="ctr"/>
                      <a:r>
                        <a:rPr lang="zh-CN" altLang="en-US" sz="1600" b="0" i="0" u="none" strike="noStrike" dirty="0">
                          <a:solidFill>
                            <a:srgbClr val="000000"/>
                          </a:solidFill>
                          <a:effectLst/>
                          <a:latin typeface="+mn-lt"/>
                          <a:ea typeface="+mj-ea"/>
                          <a:cs typeface="+mn-ea"/>
                          <a:sym typeface="+mn-lt"/>
                        </a:rPr>
                        <a:t>整体方案售后负责</a:t>
                      </a:r>
                    </a:p>
                  </a:txBody>
                  <a:tcPr marL="9525" marR="9525" marT="9525" marB="0" anchor="ctr"/>
                </a:tc>
                <a:tc>
                  <a:txBody>
                    <a:bodyPr/>
                    <a:lstStyle/>
                    <a:p>
                      <a:pPr marL="0" marR="0" lvl="0" indent="0" algn="ctr" defTabSz="1218565" rtl="0" eaLnBrk="1" fontAlgn="ctr" latinLnBrk="0" hangingPunct="1">
                        <a:lnSpc>
                          <a:spcPct val="100000"/>
                        </a:lnSpc>
                        <a:spcBef>
                          <a:spcPts val="0"/>
                        </a:spcBef>
                        <a:spcAft>
                          <a:spcPts val="0"/>
                        </a:spcAft>
                        <a:buClrTx/>
                        <a:buSzTx/>
                        <a:buFontTx/>
                        <a:buNone/>
                        <a:tabLst/>
                        <a:defRPr/>
                      </a:pPr>
                      <a:r>
                        <a:rPr lang="zh-CN" altLang="en-US" sz="1600" b="0" i="0" u="none" strike="noStrike" kern="1200" dirty="0">
                          <a:solidFill>
                            <a:srgbClr val="000000"/>
                          </a:solidFill>
                          <a:effectLst/>
                          <a:latin typeface="+mn-lt"/>
                          <a:ea typeface="+mn-ea"/>
                          <a:cs typeface="+mn-ea"/>
                          <a:sym typeface="+mn-lt"/>
                        </a:rPr>
                        <a:t>全国</a:t>
                      </a:r>
                    </a:p>
                  </a:txBody>
                  <a:tcPr marL="9525" marR="9525" marT="9525" marB="0" anchor="ctr"/>
                </a:tc>
                <a:tc>
                  <a:txBody>
                    <a:bodyPr/>
                    <a:lstStyle/>
                    <a:p>
                      <a:pPr algn="ctr" fontAlgn="ctr"/>
                      <a:r>
                        <a:rPr lang="zh-CN" altLang="en-US" sz="1600" b="0" i="0" u="none" strike="noStrike" dirty="0">
                          <a:solidFill>
                            <a:srgbClr val="000000"/>
                          </a:solidFill>
                          <a:effectLst/>
                          <a:latin typeface="+mn-lt"/>
                          <a:ea typeface="+mj-ea"/>
                          <a:cs typeface="+mn-ea"/>
                          <a:sym typeface="+mn-lt"/>
                        </a:rPr>
                        <a:t>邢仁寨</a:t>
                      </a:r>
                    </a:p>
                  </a:txBody>
                  <a:tcPr marL="9525" marR="9525" marT="9525" marB="0" anchor="ctr"/>
                </a:tc>
                <a:tc>
                  <a:txBody>
                    <a:bodyPr/>
                    <a:lstStyle/>
                    <a:p>
                      <a:pPr algn="ctr" fontAlgn="ctr"/>
                      <a:r>
                        <a:rPr lang="en-US" altLang="zh-CN" sz="1600" b="0" i="0" u="none" strike="noStrike" dirty="0">
                          <a:solidFill>
                            <a:srgbClr val="000000"/>
                          </a:solidFill>
                          <a:effectLst/>
                          <a:latin typeface="+mn-lt"/>
                          <a:ea typeface="+mj-ea"/>
                          <a:cs typeface="+mn-ea"/>
                          <a:sym typeface="+mn-lt"/>
                        </a:rPr>
                        <a:t>18911779262</a:t>
                      </a:r>
                    </a:p>
                  </a:txBody>
                  <a:tcPr marL="9525" marR="9525" marT="9525" marB="0" anchor="ctr"/>
                </a:tc>
                <a:tc>
                  <a:txBody>
                    <a:bodyPr/>
                    <a:lstStyle/>
                    <a:p>
                      <a:pPr algn="ctr" fontAlgn="ctr"/>
                      <a:r>
                        <a:rPr lang="en-US" altLang="zh-CN" sz="1600" b="0" i="0" u="none" strike="noStrike" dirty="0">
                          <a:solidFill>
                            <a:srgbClr val="000000"/>
                          </a:solidFill>
                          <a:effectLst/>
                          <a:latin typeface="+mn-lt"/>
                          <a:ea typeface="+mj-ea"/>
                          <a:cs typeface="+mn-ea"/>
                          <a:sym typeface="+mn-lt"/>
                        </a:rPr>
                        <a:t>xingrz1</a:t>
                      </a:r>
                      <a:r>
                        <a:rPr lang="en-US" altLang="zh-CN" sz="1600" b="0" i="0" u="none" strike="noStrike" kern="1200" dirty="0">
                          <a:solidFill>
                            <a:srgbClr val="000000"/>
                          </a:solidFill>
                          <a:effectLst/>
                          <a:latin typeface="+mn-lt"/>
                          <a:ea typeface="+mn-ea"/>
                          <a:cs typeface="+mn-ea"/>
                          <a:sym typeface="+mn-lt"/>
                        </a:rPr>
                        <a:t>@Lenovo.com</a:t>
                      </a:r>
                      <a:endParaRPr lang="en-US" sz="1600" b="0" i="0" u="none" strike="noStrike" dirty="0">
                        <a:solidFill>
                          <a:srgbClr val="000000"/>
                        </a:solidFill>
                        <a:effectLst/>
                        <a:latin typeface="+mn-lt"/>
                        <a:ea typeface="+mj-ea"/>
                        <a:cs typeface="+mn-ea"/>
                        <a:sym typeface="+mn-lt"/>
                      </a:endParaRPr>
                    </a:p>
                  </a:txBody>
                  <a:tcPr marL="9525" marR="9525" marT="9525" marB="0" anchor="ctr"/>
                </a:tc>
                <a:extLst>
                  <a:ext uri="{0D108BD9-81ED-4DB2-BD59-A6C34878D82A}">
                    <a16:rowId xmlns:a16="http://schemas.microsoft.com/office/drawing/2014/main" val="3163242233"/>
                  </a:ext>
                </a:extLst>
              </a:tr>
            </a:tbl>
          </a:graphicData>
        </a:graphic>
      </p:graphicFrame>
      <p:sp>
        <p:nvSpPr>
          <p:cNvPr id="12" name="文本框 11">
            <a:extLst>
              <a:ext uri="{FF2B5EF4-FFF2-40B4-BE49-F238E27FC236}">
                <a16:creationId xmlns:a16="http://schemas.microsoft.com/office/drawing/2014/main" id="{1C7EEFB8-5723-40F7-A89A-9ACBC638B3A6}"/>
              </a:ext>
            </a:extLst>
          </p:cNvPr>
          <p:cNvSpPr txBox="1"/>
          <p:nvPr/>
        </p:nvSpPr>
        <p:spPr>
          <a:xfrm>
            <a:off x="1752601" y="533400"/>
            <a:ext cx="7366119" cy="707886"/>
          </a:xfrm>
          <a:prstGeom prst="rect">
            <a:avLst/>
          </a:prstGeom>
          <a:noFill/>
        </p:spPr>
        <p:txBody>
          <a:bodyPr wrap="none" rtlCol="0">
            <a:spAutoFit/>
          </a:bodyPr>
          <a:lstStyle>
            <a:defPPr>
              <a:defRPr lang="en-US"/>
            </a:defPPr>
            <a:lvl1pPr>
              <a:defRPr sz="4000" kern="0">
                <a:latin typeface="+mj-ea"/>
                <a:ea typeface="+mj-ea"/>
                <a:cs typeface="+mn-ea"/>
              </a:defRPr>
            </a:lvl1pPr>
          </a:lstStyle>
          <a:p>
            <a:r>
              <a:rPr lang="zh-CN" altLang="en-US" b="1" dirty="0">
                <a:sym typeface="+mn-lt"/>
              </a:rPr>
              <a:t>联想商用解决方案中心支持人员</a:t>
            </a:r>
            <a:endParaRPr lang="zh-CN" altLang="en-US" b="1" dirty="0">
              <a:solidFill>
                <a:srgbClr val="343E48"/>
              </a:solidFill>
              <a:sym typeface="+mn-lt"/>
            </a:endParaRPr>
          </a:p>
        </p:txBody>
      </p:sp>
    </p:spTree>
    <p:extLst>
      <p:ext uri="{BB962C8B-B14F-4D97-AF65-F5344CB8AC3E}">
        <p14:creationId xmlns:p14="http://schemas.microsoft.com/office/powerpoint/2010/main" val="40393217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圆角矩形 50"/>
          <p:cNvSpPr/>
          <p:nvPr/>
        </p:nvSpPr>
        <p:spPr>
          <a:xfrm>
            <a:off x="8563334" y="3132686"/>
            <a:ext cx="2826025" cy="1080000"/>
          </a:xfrm>
          <a:prstGeom prst="roundRect">
            <a:avLst>
              <a:gd name="adj" fmla="val 0"/>
            </a:avLst>
          </a:prstGeom>
          <a:solidFill>
            <a:schemeClr val="bg1"/>
          </a:solidFill>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dirty="0"/>
          </a:p>
        </p:txBody>
      </p:sp>
      <p:sp>
        <p:nvSpPr>
          <p:cNvPr id="52" name="圆角矩形 51"/>
          <p:cNvSpPr/>
          <p:nvPr/>
        </p:nvSpPr>
        <p:spPr>
          <a:xfrm>
            <a:off x="8563334" y="4606560"/>
            <a:ext cx="2826025" cy="1080000"/>
          </a:xfrm>
          <a:prstGeom prst="roundRect">
            <a:avLst>
              <a:gd name="adj" fmla="val 0"/>
            </a:avLst>
          </a:prstGeom>
          <a:solidFill>
            <a:schemeClr val="bg1"/>
          </a:solidFill>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dirty="0">
              <a:solidFill>
                <a:schemeClr val="dk1"/>
              </a:solidFill>
            </a:endParaRPr>
          </a:p>
        </p:txBody>
      </p:sp>
      <p:sp>
        <p:nvSpPr>
          <p:cNvPr id="50" name="圆角矩形 49"/>
          <p:cNvSpPr/>
          <p:nvPr/>
        </p:nvSpPr>
        <p:spPr>
          <a:xfrm>
            <a:off x="8563334" y="1628566"/>
            <a:ext cx="2826025" cy="1080000"/>
          </a:xfrm>
          <a:prstGeom prst="roundRect">
            <a:avLst>
              <a:gd name="adj" fmla="val 0"/>
            </a:avLst>
          </a:prstGeom>
          <a:solidFill>
            <a:schemeClr val="bg1"/>
          </a:solidFill>
          <a:ln>
            <a:solidFill>
              <a:schemeClr val="tx1">
                <a:lumMod val="50000"/>
                <a:lumOff val="50000"/>
              </a:schemeClr>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dirty="0"/>
          </a:p>
        </p:txBody>
      </p:sp>
      <p:sp>
        <p:nvSpPr>
          <p:cNvPr id="12" name="矩形 11"/>
          <p:cNvSpPr/>
          <p:nvPr/>
        </p:nvSpPr>
        <p:spPr>
          <a:xfrm>
            <a:off x="8816721" y="1845371"/>
            <a:ext cx="2382334"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zh-CN" sz="1400" b="0" i="0" u="none" strike="noStrike" kern="1200" cap="none" spc="0" normalizeH="0" baseline="0" noProof="0" dirty="0" smtClean="0">
                <a:ln>
                  <a:noFill/>
                </a:ln>
                <a:solidFill>
                  <a:srgbClr val="FF0000"/>
                </a:solidFill>
                <a:effectLst/>
                <a:uLnTx/>
                <a:uFillTx/>
                <a:latin typeface="Arial"/>
                <a:ea typeface="Microsoft YaHei"/>
                <a:cs typeface="+mn-cs"/>
              </a:rPr>
              <a:t>解决人民群众对优质教育的普遍追求与当前教育发展不平衡不充分的矛盾</a:t>
            </a:r>
            <a:r>
              <a:rPr kumimoji="0" lang="zh-CN" altLang="en-US" sz="1400" b="0" i="0" u="none" strike="noStrike" kern="1200" cap="none" spc="0" normalizeH="0" baseline="0" noProof="0" dirty="0" smtClean="0">
                <a:ln>
                  <a:noFill/>
                </a:ln>
                <a:solidFill>
                  <a:srgbClr val="FF0000"/>
                </a:solidFill>
                <a:effectLst/>
                <a:uLnTx/>
                <a:uFillTx/>
                <a:latin typeface="Arial"/>
                <a:ea typeface="Microsoft YaHei"/>
                <a:cs typeface="+mn-cs"/>
              </a:rPr>
              <a:t>。</a:t>
            </a:r>
            <a:endParaRPr kumimoji="0" lang="zh-CN" altLang="en-US" sz="1400" b="0" i="0" u="none" strike="noStrike" kern="1200" cap="none" spc="0" normalizeH="0" baseline="0" noProof="0" dirty="0">
              <a:ln>
                <a:noFill/>
              </a:ln>
              <a:solidFill>
                <a:srgbClr val="FF0000"/>
              </a:solidFill>
              <a:effectLst/>
              <a:uLnTx/>
              <a:uFillTx/>
              <a:latin typeface="Arial"/>
              <a:ea typeface="Microsoft YaHei"/>
              <a:cs typeface="+mn-cs"/>
            </a:endParaRPr>
          </a:p>
        </p:txBody>
      </p:sp>
      <p:sp>
        <p:nvSpPr>
          <p:cNvPr id="13" name="TextBox 12"/>
          <p:cNvSpPr txBox="1"/>
          <p:nvPr/>
        </p:nvSpPr>
        <p:spPr>
          <a:xfrm>
            <a:off x="8780503" y="5026352"/>
            <a:ext cx="2391686"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smtClean="0">
                <a:ln>
                  <a:noFill/>
                </a:ln>
                <a:solidFill>
                  <a:srgbClr val="FF0000"/>
                </a:solidFill>
                <a:effectLst/>
                <a:uLnTx/>
                <a:uFillTx/>
                <a:latin typeface="Arial"/>
                <a:ea typeface="Microsoft YaHei"/>
              </a:rPr>
              <a:t>以智能化推动系统性教育</a:t>
            </a:r>
            <a:r>
              <a:rPr lang="zh-CN" altLang="en-US" sz="1400" dirty="0">
                <a:solidFill>
                  <a:srgbClr val="FF0000"/>
                </a:solidFill>
                <a:latin typeface="Arial"/>
                <a:ea typeface="Microsoft YaHei"/>
              </a:rPr>
              <a:t>变革</a:t>
            </a:r>
            <a:endParaRPr kumimoji="0" lang="zh-CN" altLang="en-US" sz="1400" b="0" i="0" u="none" strike="noStrike" kern="1200" cap="none" spc="0" normalizeH="0" baseline="0" noProof="0" dirty="0" smtClean="0">
              <a:ln>
                <a:noFill/>
              </a:ln>
              <a:solidFill>
                <a:srgbClr val="FF0000"/>
              </a:solidFill>
              <a:effectLst/>
              <a:uLnTx/>
              <a:uFillTx/>
              <a:latin typeface="Arial"/>
              <a:ea typeface="Microsoft YaHei"/>
            </a:endParaRPr>
          </a:p>
        </p:txBody>
      </p:sp>
      <p:sp>
        <p:nvSpPr>
          <p:cNvPr id="23" name="TextBox 12"/>
          <p:cNvSpPr txBox="1"/>
          <p:nvPr/>
        </p:nvSpPr>
        <p:spPr>
          <a:xfrm>
            <a:off x="8765861" y="3563466"/>
            <a:ext cx="242097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0" i="0" u="none" strike="noStrike" kern="1200" cap="none" spc="0" normalizeH="0" baseline="0" noProof="0" dirty="0" smtClean="0">
                <a:ln>
                  <a:noFill/>
                </a:ln>
                <a:solidFill>
                  <a:srgbClr val="FF0000"/>
                </a:solidFill>
                <a:effectLst/>
                <a:uLnTx/>
                <a:uFillTx/>
                <a:latin typeface="Arial"/>
                <a:ea typeface="Microsoft YaHei"/>
                <a:cs typeface="+mn-cs"/>
              </a:rPr>
              <a:t>以教育信息化推动教育现代化</a:t>
            </a:r>
            <a:endParaRPr kumimoji="0" lang="en-US" altLang="zh-CN" sz="1400" b="0" i="0" u="none" strike="noStrike" kern="1200" cap="none" spc="0" normalizeH="0" baseline="0" noProof="0" dirty="0" smtClean="0">
              <a:ln>
                <a:noFill/>
              </a:ln>
              <a:solidFill>
                <a:srgbClr val="FF0000"/>
              </a:solidFill>
              <a:effectLst/>
              <a:uLnTx/>
              <a:uFillTx/>
              <a:latin typeface="Arial"/>
              <a:ea typeface="Microsoft YaHei"/>
              <a:cs typeface="+mn-cs"/>
            </a:endParaRPr>
          </a:p>
        </p:txBody>
      </p:sp>
      <p:sp>
        <p:nvSpPr>
          <p:cNvPr id="34" name="矩形 33"/>
          <p:cNvSpPr/>
          <p:nvPr/>
        </p:nvSpPr>
        <p:spPr>
          <a:xfrm>
            <a:off x="3131230" y="-71919"/>
            <a:ext cx="45719"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sp>
        <p:nvSpPr>
          <p:cNvPr id="28" name="文本框 27">
            <a:extLst>
              <a:ext uri="{FF2B5EF4-FFF2-40B4-BE49-F238E27FC236}">
                <a16:creationId xmlns:a16="http://schemas.microsoft.com/office/drawing/2014/main" id="{D44DD984-0E6D-4541-AE3F-B1BBEE92D85B}"/>
              </a:ext>
            </a:extLst>
          </p:cNvPr>
          <p:cNvSpPr txBox="1"/>
          <p:nvPr/>
        </p:nvSpPr>
        <p:spPr>
          <a:xfrm>
            <a:off x="720000" y="144000"/>
            <a:ext cx="2902262" cy="307777"/>
          </a:xfrm>
          <a:prstGeom prst="rect">
            <a:avLst/>
          </a:prstGeom>
          <a:noFill/>
        </p:spPr>
        <p:txBody>
          <a:bodyPr wrap="square" lIns="0" tIns="0" rIns="0" bIns="0" rtlCol="0">
            <a:spAutoFit/>
          </a:bodyPr>
          <a:lstStyle/>
          <a:p>
            <a:pPr lvl="0">
              <a:defRPr/>
            </a:pPr>
            <a:r>
              <a:rPr lang="zh-CN" altLang="en-US" sz="2000" b="1" dirty="0">
                <a:solidFill>
                  <a:srgbClr val="6F7170"/>
                </a:solidFill>
                <a:cs typeface="+mn-ea"/>
                <a:sym typeface="+mn-lt"/>
              </a:rPr>
              <a:t>政策背景及解读</a:t>
            </a:r>
          </a:p>
        </p:txBody>
      </p:sp>
      <p:sp>
        <p:nvSpPr>
          <p:cNvPr id="4" name="燕尾形 3"/>
          <p:cNvSpPr/>
          <p:nvPr/>
        </p:nvSpPr>
        <p:spPr>
          <a:xfrm>
            <a:off x="7915327" y="2059316"/>
            <a:ext cx="218440" cy="218440"/>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solidFill>
                <a:schemeClr val="tx1"/>
              </a:solidFill>
            </a:endParaRPr>
          </a:p>
        </p:txBody>
      </p:sp>
      <p:sp>
        <p:nvSpPr>
          <p:cNvPr id="37" name="燕尾形 36"/>
          <p:cNvSpPr/>
          <p:nvPr/>
        </p:nvSpPr>
        <p:spPr>
          <a:xfrm>
            <a:off x="7925508" y="3563466"/>
            <a:ext cx="218440" cy="218440"/>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solidFill>
                <a:schemeClr val="tx1"/>
              </a:solidFill>
            </a:endParaRPr>
          </a:p>
        </p:txBody>
      </p:sp>
      <p:sp>
        <p:nvSpPr>
          <p:cNvPr id="38" name="燕尾形 37"/>
          <p:cNvSpPr/>
          <p:nvPr/>
        </p:nvSpPr>
        <p:spPr>
          <a:xfrm>
            <a:off x="7915327" y="5026352"/>
            <a:ext cx="218440" cy="218440"/>
          </a:xfrm>
          <a:prstGeom prst="chevron">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solidFill>
                <a:schemeClr val="tx1"/>
              </a:solidFill>
            </a:endParaRPr>
          </a:p>
        </p:txBody>
      </p:sp>
      <p:grpSp>
        <p:nvGrpSpPr>
          <p:cNvPr id="48" name="组合 47"/>
          <p:cNvGrpSpPr/>
          <p:nvPr/>
        </p:nvGrpSpPr>
        <p:grpSpPr>
          <a:xfrm>
            <a:off x="673414" y="1628566"/>
            <a:ext cx="6748382" cy="1080000"/>
            <a:chOff x="587054" y="1587926"/>
            <a:chExt cx="6748382" cy="1080000"/>
          </a:xfrm>
        </p:grpSpPr>
        <p:pic>
          <p:nvPicPr>
            <p:cNvPr id="5" name="图片 4">
              <a:extLst>
                <a:ext uri="{FF2B5EF4-FFF2-40B4-BE49-F238E27FC236}">
                  <a16:creationId xmlns:a16="http://schemas.microsoft.com/office/drawing/2014/main" id="{294C95E5-8B03-453E-B797-794AFE04D4AF}"/>
                </a:ext>
              </a:extLst>
            </p:cNvPr>
            <p:cNvPicPr preferRelativeResize="0">
              <a:picLocks noChangeAspect="1"/>
            </p:cNvPicPr>
            <p:nvPr/>
          </p:nvPicPr>
          <p:blipFill rotWithShape="1">
            <a:blip r:embed="rId3" cstate="print"/>
            <a:srcRect l="372" r="163"/>
            <a:stretch/>
          </p:blipFill>
          <p:spPr>
            <a:xfrm>
              <a:off x="587054" y="1587926"/>
              <a:ext cx="1641393" cy="1080000"/>
            </a:xfrm>
            <a:prstGeom prst="rect">
              <a:avLst/>
            </a:prstGeom>
            <a:ln>
              <a:noFill/>
            </a:ln>
          </p:spPr>
          <p:style>
            <a:lnRef idx="2">
              <a:schemeClr val="accent1"/>
            </a:lnRef>
            <a:fillRef idx="1">
              <a:schemeClr val="lt1"/>
            </a:fillRef>
            <a:effectRef idx="0">
              <a:schemeClr val="accent1"/>
            </a:effectRef>
            <a:fontRef idx="minor">
              <a:schemeClr val="dk1"/>
            </a:fontRef>
          </p:style>
        </p:pic>
        <p:sp>
          <p:nvSpPr>
            <p:cNvPr id="22" name="矩形 21"/>
            <p:cNvSpPr/>
            <p:nvPr/>
          </p:nvSpPr>
          <p:spPr>
            <a:xfrm>
              <a:off x="2270213" y="1592142"/>
              <a:ext cx="4653827" cy="10757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solidFill>
                  <a:schemeClr val="tx1"/>
                </a:solidFill>
              </a:endParaRPr>
            </a:p>
          </p:txBody>
        </p:sp>
        <p:sp>
          <p:nvSpPr>
            <p:cNvPr id="8" name="矩形 7"/>
            <p:cNvSpPr/>
            <p:nvPr/>
          </p:nvSpPr>
          <p:spPr>
            <a:xfrm>
              <a:off x="2499521" y="1773954"/>
              <a:ext cx="4231479" cy="677108"/>
            </a:xfrm>
            <a:prstGeom prst="rect">
              <a:avLst/>
            </a:prstGeom>
          </p:spPr>
          <p:txBody>
            <a:bodyPr wrap="square" lIns="0" tIns="0" rIns="0" bIns="0">
              <a:spAutoFit/>
            </a:bodyPr>
            <a:lstStyle/>
            <a:p>
              <a:pPr>
                <a:defRPr/>
              </a:pPr>
              <a:r>
                <a:rPr kumimoji="0" lang="zh-CN" altLang="zh-CN" sz="1400" b="0" i="0" u="none" strike="noStrike" kern="1200" cap="none" spc="0" normalizeH="0" baseline="0" noProof="0" dirty="0" smtClean="0">
                  <a:ln>
                    <a:noFill/>
                  </a:ln>
                  <a:effectLst/>
                  <a:uLnTx/>
                  <a:uFillTx/>
                  <a:latin typeface="+mj-ea"/>
                  <a:ea typeface="+mj-ea"/>
                </a:rPr>
                <a:t>中国特色社会主义进入新时代，社会主要矛盾转变为</a:t>
              </a:r>
              <a:r>
                <a:rPr kumimoji="0" lang="zh-CN" altLang="en-US" sz="1400" b="0" i="0" u="none" strike="noStrike" kern="1200" cap="none" spc="0" normalizeH="0" baseline="0" noProof="0" dirty="0" smtClean="0">
                  <a:ln>
                    <a:noFill/>
                  </a:ln>
                  <a:effectLst/>
                  <a:uLnTx/>
                  <a:uFillTx/>
                  <a:latin typeface="+mj-ea"/>
                  <a:ea typeface="+mj-ea"/>
                </a:rPr>
                <a:t>：</a:t>
              </a:r>
              <a:r>
                <a:rPr kumimoji="0" lang="zh-CN" altLang="zh-CN" sz="1400" b="0" i="0" u="none" strike="noStrike" kern="1200" cap="none" spc="0" normalizeH="0" baseline="0" noProof="0" dirty="0" smtClean="0">
                  <a:ln>
                    <a:noFill/>
                  </a:ln>
                  <a:effectLst/>
                  <a:uLnTx/>
                  <a:uFillTx/>
                  <a:latin typeface="+mj-ea"/>
                  <a:ea typeface="+mj-ea"/>
                </a:rPr>
                <a:t>人民日益增长的美好生活需要和不平衡不充分的发展之间的矛盾</a:t>
              </a:r>
              <a:r>
                <a:rPr kumimoji="0" lang="en-US" altLang="zh-CN" sz="1400" b="0" i="0" u="none" strike="noStrike" kern="1200" cap="none" spc="0" normalizeH="0" baseline="0" noProof="0" dirty="0" smtClean="0">
                  <a:ln>
                    <a:noFill/>
                  </a:ln>
                  <a:effectLst/>
                  <a:uLnTx/>
                  <a:uFillTx/>
                  <a:latin typeface="+mj-ea"/>
                  <a:ea typeface="+mj-ea"/>
                </a:rPr>
                <a:t> </a:t>
              </a:r>
              <a:r>
                <a:rPr kumimoji="0" lang="en-US" altLang="zh-CN" sz="1600" b="0" i="0" u="none" strike="noStrike" kern="1200" cap="none" spc="0" normalizeH="0" baseline="0" noProof="0" dirty="0" smtClean="0">
                  <a:ln>
                    <a:noFill/>
                  </a:ln>
                  <a:effectLst/>
                  <a:uLnTx/>
                  <a:uFillTx/>
                  <a:latin typeface="+mj-ea"/>
                  <a:ea typeface="+mj-ea"/>
                </a:rPr>
                <a:t>-</a:t>
              </a:r>
              <a:r>
                <a:rPr lang="zh-CN" altLang="en-US" sz="1600" b="1" dirty="0">
                  <a:latin typeface="+mj-ea"/>
                  <a:ea typeface="+mj-ea"/>
                </a:rPr>
                <a:t>党的十九大</a:t>
              </a:r>
              <a:r>
                <a:rPr lang="zh-CN" altLang="en-US" sz="1600" b="1" dirty="0" smtClean="0">
                  <a:latin typeface="+mj-ea"/>
                  <a:ea typeface="+mj-ea"/>
                </a:rPr>
                <a:t>报告</a:t>
              </a:r>
              <a:endParaRPr lang="zh-CN" altLang="en-US" sz="1600" b="1" dirty="0">
                <a:latin typeface="+mj-ea"/>
                <a:ea typeface="+mj-ea"/>
              </a:endParaRPr>
            </a:p>
          </p:txBody>
        </p:sp>
        <p:sp>
          <p:nvSpPr>
            <p:cNvPr id="44" name="矩形 43"/>
            <p:cNvSpPr/>
            <p:nvPr/>
          </p:nvSpPr>
          <p:spPr>
            <a:xfrm>
              <a:off x="6971259" y="1592142"/>
              <a:ext cx="364177" cy="1075784"/>
            </a:xfrm>
            <a:prstGeom prst="rect">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400" b="1" dirty="0">
                  <a:solidFill>
                    <a:schemeClr val="bg1"/>
                  </a:solidFill>
                </a:rPr>
                <a:t>主要矛盾</a:t>
              </a:r>
              <a:endParaRPr lang="zh-CN" altLang="en-US" sz="1400" dirty="0" smtClean="0">
                <a:solidFill>
                  <a:schemeClr val="bg1"/>
                </a:solidFill>
              </a:endParaRPr>
            </a:p>
          </p:txBody>
        </p:sp>
      </p:grpSp>
      <p:grpSp>
        <p:nvGrpSpPr>
          <p:cNvPr id="27" name="组合 26"/>
          <p:cNvGrpSpPr/>
          <p:nvPr/>
        </p:nvGrpSpPr>
        <p:grpSpPr>
          <a:xfrm>
            <a:off x="673414" y="3119671"/>
            <a:ext cx="6748382" cy="1075784"/>
            <a:chOff x="587054" y="3345315"/>
            <a:chExt cx="6748382" cy="1075784"/>
          </a:xfrm>
        </p:grpSpPr>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l="1144"/>
            <a:stretch/>
          </p:blipFill>
          <p:spPr>
            <a:xfrm>
              <a:off x="587054" y="3345315"/>
              <a:ext cx="1641393" cy="1075784"/>
            </a:xfrm>
            <a:prstGeom prst="rect">
              <a:avLst/>
            </a:prstGeom>
          </p:spPr>
        </p:pic>
        <p:sp>
          <p:nvSpPr>
            <p:cNvPr id="39" name="矩形 38"/>
            <p:cNvSpPr/>
            <p:nvPr/>
          </p:nvSpPr>
          <p:spPr>
            <a:xfrm>
              <a:off x="2270213" y="3345315"/>
              <a:ext cx="4653827" cy="10757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solidFill>
                  <a:schemeClr val="tx1"/>
                </a:solidFill>
              </a:endParaRPr>
            </a:p>
          </p:txBody>
        </p:sp>
        <p:sp>
          <p:nvSpPr>
            <p:cNvPr id="18" name="矩形 17"/>
            <p:cNvSpPr/>
            <p:nvPr/>
          </p:nvSpPr>
          <p:spPr>
            <a:xfrm>
              <a:off x="2499521" y="3521489"/>
              <a:ext cx="4231479" cy="738664"/>
            </a:xfrm>
            <a:prstGeom prst="rect">
              <a:avLst/>
            </a:prstGeom>
          </p:spPr>
          <p:txBody>
            <a:bodyPr wrap="square" lIns="0" tIns="0" rIns="0" bIns="0">
              <a:spAutoFit/>
            </a:bodyPr>
            <a:lstStyle/>
            <a:p>
              <a:pPr>
                <a:defRPr/>
              </a:pPr>
              <a:r>
                <a:rPr kumimoji="0" lang="zh-CN" altLang="zh-CN" sz="1600" b="0" i="0" u="none" strike="noStrike" kern="1200" cap="none" spc="0" normalizeH="0" baseline="0" noProof="0" dirty="0" smtClean="0">
                  <a:ln>
                    <a:noFill/>
                  </a:ln>
                  <a:solidFill>
                    <a:srgbClr val="000000"/>
                  </a:solidFill>
                  <a:effectLst/>
                  <a:uLnTx/>
                  <a:uFillTx/>
                  <a:latin typeface="Arial"/>
                  <a:ea typeface="Microsoft YaHei"/>
                  <a:cs typeface="+mn-cs"/>
                </a:rPr>
                <a:t>培养德智体美劳全面发展的社会主义建设者和接班人，加快推进教育现代化、建设教育强国、办好人民满意的教育</a:t>
              </a:r>
              <a:r>
                <a:rPr kumimoji="0" lang="en-US" altLang="zh-CN" sz="1600" b="0" i="0" u="none" strike="noStrike" kern="1200" cap="none" spc="0" normalizeH="0" baseline="0" noProof="0" dirty="0" smtClean="0">
                  <a:ln>
                    <a:noFill/>
                  </a:ln>
                  <a:solidFill>
                    <a:srgbClr val="000000"/>
                  </a:solidFill>
                  <a:effectLst/>
                  <a:uLnTx/>
                  <a:uFillTx/>
                  <a:latin typeface="Arial"/>
                  <a:ea typeface="Microsoft YaHei"/>
                  <a:cs typeface="+mn-cs"/>
                </a:rPr>
                <a:t> -</a:t>
              </a:r>
              <a:r>
                <a:rPr lang="en-US" altLang="zh-CN" sz="1600" b="1" dirty="0" smtClean="0">
                  <a:solidFill>
                    <a:srgbClr val="000000"/>
                  </a:solidFill>
                  <a:latin typeface="Arial"/>
                  <a:ea typeface="Microsoft YaHei"/>
                </a:rPr>
                <a:t>2018</a:t>
              </a:r>
              <a:r>
                <a:rPr lang="zh-CN" altLang="en-US" sz="1600" b="1" dirty="0">
                  <a:solidFill>
                    <a:srgbClr val="000000"/>
                  </a:solidFill>
                  <a:latin typeface="Arial"/>
                  <a:ea typeface="Microsoft YaHei"/>
                </a:rPr>
                <a:t>年全国教育</a:t>
              </a:r>
              <a:r>
                <a:rPr lang="zh-CN" altLang="en-US" sz="1600" b="1" dirty="0" smtClean="0">
                  <a:solidFill>
                    <a:srgbClr val="000000"/>
                  </a:solidFill>
                  <a:latin typeface="Arial"/>
                  <a:ea typeface="Microsoft YaHei"/>
                </a:rPr>
                <a:t>大会</a:t>
              </a:r>
              <a:endParaRPr lang="zh-CN" altLang="en-US" sz="1600" b="1" dirty="0">
                <a:solidFill>
                  <a:srgbClr val="000000"/>
                </a:solidFill>
                <a:latin typeface="Arial"/>
                <a:ea typeface="Microsoft YaHei"/>
              </a:endParaRPr>
            </a:p>
          </p:txBody>
        </p:sp>
        <p:sp>
          <p:nvSpPr>
            <p:cNvPr id="45" name="矩形 44"/>
            <p:cNvSpPr/>
            <p:nvPr/>
          </p:nvSpPr>
          <p:spPr>
            <a:xfrm>
              <a:off x="6971259" y="3345315"/>
              <a:ext cx="364177" cy="1075784"/>
            </a:xfrm>
            <a:prstGeom prst="rect">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400" b="1" dirty="0" smtClean="0">
                  <a:solidFill>
                    <a:schemeClr val="bg1"/>
                  </a:solidFill>
                </a:rPr>
                <a:t>主要目标</a:t>
              </a:r>
              <a:endParaRPr lang="zh-CN" altLang="en-US" sz="1400" dirty="0" smtClean="0">
                <a:solidFill>
                  <a:schemeClr val="bg1"/>
                </a:solidFill>
              </a:endParaRPr>
            </a:p>
          </p:txBody>
        </p:sp>
      </p:grpSp>
      <p:grpSp>
        <p:nvGrpSpPr>
          <p:cNvPr id="49" name="组合 48"/>
          <p:cNvGrpSpPr/>
          <p:nvPr/>
        </p:nvGrpSpPr>
        <p:grpSpPr>
          <a:xfrm>
            <a:off x="675356" y="4606560"/>
            <a:ext cx="6746440" cy="1075784"/>
            <a:chOff x="588996" y="5098488"/>
            <a:chExt cx="6746440" cy="1075784"/>
          </a:xfrm>
        </p:grpSpPr>
        <p:sp>
          <p:nvSpPr>
            <p:cNvPr id="41" name="矩形 40"/>
            <p:cNvSpPr/>
            <p:nvPr/>
          </p:nvSpPr>
          <p:spPr>
            <a:xfrm>
              <a:off x="2270213" y="5098488"/>
              <a:ext cx="4653827" cy="107578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solidFill>
                  <a:schemeClr val="tx1"/>
                </a:solidFill>
              </a:endParaRPr>
            </a:p>
          </p:txBody>
        </p:sp>
        <p:sp>
          <p:nvSpPr>
            <p:cNvPr id="24" name="矩形 23"/>
            <p:cNvSpPr/>
            <p:nvPr/>
          </p:nvSpPr>
          <p:spPr>
            <a:xfrm>
              <a:off x="588996" y="5098488"/>
              <a:ext cx="1641393" cy="1075784"/>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sp>
          <p:nvSpPr>
            <p:cNvPr id="20" name="矩形 19">
              <a:extLst>
                <a:ext uri="{FF2B5EF4-FFF2-40B4-BE49-F238E27FC236}">
                  <a16:creationId xmlns:a16="http://schemas.microsoft.com/office/drawing/2014/main" id="{9B062C4C-8B97-4265-8E79-3BA036EB6FB1}"/>
                </a:ext>
              </a:extLst>
            </p:cNvPr>
            <p:cNvSpPr/>
            <p:nvPr/>
          </p:nvSpPr>
          <p:spPr>
            <a:xfrm>
              <a:off x="2409669" y="5309271"/>
              <a:ext cx="2583971" cy="584775"/>
            </a:xfrm>
            <a:prstGeom prst="rect">
              <a:avLst/>
            </a:prstGeom>
          </p:spPr>
          <p:txBody>
            <a:bodyPr wrap="square">
              <a:spAutoFit/>
            </a:bodyPr>
            <a:lstStyle/>
            <a:p>
              <a:r>
                <a:rPr lang="en-US" altLang="zh-CN" sz="1600" dirty="0">
                  <a:solidFill>
                    <a:srgbClr val="000000"/>
                  </a:solidFill>
                  <a:latin typeface="Arial"/>
                  <a:ea typeface="Microsoft YaHei"/>
                </a:rPr>
                <a:t>2018</a:t>
              </a:r>
              <a:r>
                <a:rPr lang="zh-CN" altLang="zh-CN" sz="1600" dirty="0">
                  <a:solidFill>
                    <a:srgbClr val="000000"/>
                  </a:solidFill>
                  <a:latin typeface="Arial"/>
                  <a:ea typeface="Microsoft YaHei"/>
                </a:rPr>
                <a:t>年</a:t>
              </a:r>
              <a:r>
                <a:rPr lang="en-US" altLang="zh-CN" sz="1600" dirty="0">
                  <a:solidFill>
                    <a:srgbClr val="000000"/>
                  </a:solidFill>
                  <a:latin typeface="Arial"/>
                  <a:ea typeface="Microsoft YaHei"/>
                </a:rPr>
                <a:t>4</a:t>
              </a:r>
              <a:r>
                <a:rPr lang="zh-CN" altLang="zh-CN" sz="1600" dirty="0">
                  <a:solidFill>
                    <a:srgbClr val="000000"/>
                  </a:solidFill>
                  <a:latin typeface="Arial"/>
                  <a:ea typeface="Microsoft YaHei"/>
                </a:rPr>
                <a:t>月</a:t>
              </a:r>
              <a:r>
                <a:rPr lang="en-US" altLang="zh-CN" sz="1600" dirty="0">
                  <a:solidFill>
                    <a:srgbClr val="000000"/>
                  </a:solidFill>
                  <a:latin typeface="Arial"/>
                  <a:ea typeface="Microsoft YaHei"/>
                </a:rPr>
                <a:t> </a:t>
              </a:r>
              <a:r>
                <a:rPr lang="zh-CN" altLang="en-US" sz="1600" dirty="0">
                  <a:solidFill>
                    <a:srgbClr val="000000"/>
                  </a:solidFill>
                  <a:latin typeface="Arial"/>
                  <a:ea typeface="Microsoft YaHei"/>
                </a:rPr>
                <a:t>教育部</a:t>
              </a:r>
              <a:r>
                <a:rPr lang="zh-CN" altLang="en-US" sz="1600" dirty="0" smtClean="0">
                  <a:solidFill>
                    <a:srgbClr val="000000"/>
                  </a:solidFill>
                  <a:latin typeface="Arial"/>
                  <a:ea typeface="Microsoft YaHei"/>
                </a:rPr>
                <a:t>发布</a:t>
              </a:r>
              <a:endParaRPr lang="en-US" altLang="zh-CN" sz="1600" dirty="0" smtClean="0">
                <a:solidFill>
                  <a:srgbClr val="000000"/>
                </a:solidFill>
                <a:latin typeface="Arial"/>
                <a:ea typeface="Microsoft YaHei"/>
              </a:endParaRPr>
            </a:p>
            <a:p>
              <a:r>
                <a:rPr lang="zh-CN" altLang="en-US" sz="1600" b="1" dirty="0" smtClean="0">
                  <a:solidFill>
                    <a:srgbClr val="000000"/>
                  </a:solidFill>
                  <a:latin typeface="Arial"/>
                  <a:ea typeface="Microsoft YaHei"/>
                </a:rPr>
                <a:t>教育</a:t>
              </a:r>
              <a:r>
                <a:rPr lang="zh-CN" altLang="en-US" sz="1600" b="1" dirty="0">
                  <a:solidFill>
                    <a:srgbClr val="000000"/>
                  </a:solidFill>
                  <a:latin typeface="Arial"/>
                  <a:ea typeface="Microsoft YaHei"/>
                </a:rPr>
                <a:t>信息化</a:t>
              </a:r>
              <a:r>
                <a:rPr lang="en-US" altLang="zh-CN" sz="1600" b="1" dirty="0">
                  <a:solidFill>
                    <a:srgbClr val="000000"/>
                  </a:solidFill>
                  <a:latin typeface="Arial"/>
                  <a:ea typeface="Microsoft YaHei"/>
                </a:rPr>
                <a:t>2.0 </a:t>
              </a:r>
              <a:r>
                <a:rPr lang="zh-CN" altLang="en-US" sz="1600" b="1" dirty="0">
                  <a:solidFill>
                    <a:srgbClr val="000000"/>
                  </a:solidFill>
                  <a:latin typeface="Arial"/>
                  <a:ea typeface="Microsoft YaHei"/>
                </a:rPr>
                <a:t>行动</a:t>
              </a:r>
              <a:r>
                <a:rPr lang="zh-CN" altLang="en-US" sz="1600" b="1" dirty="0" smtClean="0">
                  <a:solidFill>
                    <a:srgbClr val="000000"/>
                  </a:solidFill>
                  <a:latin typeface="Arial"/>
                  <a:ea typeface="Microsoft YaHei"/>
                </a:rPr>
                <a:t>计划</a:t>
              </a:r>
              <a:endParaRPr lang="zh-CN" altLang="en-US" sz="1600" b="1" dirty="0">
                <a:solidFill>
                  <a:srgbClr val="000000"/>
                </a:solidFill>
                <a:latin typeface="Arial"/>
                <a:ea typeface="Microsoft YaHei"/>
              </a:endParaRPr>
            </a:p>
          </p:txBody>
        </p:sp>
        <p:pic>
          <p:nvPicPr>
            <p:cNvPr id="21" name="图片 20" descr="未标题-1">
              <a:extLst>
                <a:ext uri="{FF2B5EF4-FFF2-40B4-BE49-F238E27FC236}">
                  <a16:creationId xmlns:a16="http://schemas.microsoft.com/office/drawing/2014/main" id="{CB5BA34E-0C16-40C4-85E2-494BED3EF0C0}"/>
                </a:ext>
              </a:extLst>
            </p:cNvPr>
            <p:cNvPicPr>
              <a:picLocks noChangeAspect="1"/>
            </p:cNvPicPr>
            <p:nvPr/>
          </p:nvPicPr>
          <p:blipFill rotWithShape="1">
            <a:blip r:embed="rId5"/>
            <a:srcRect r="4505"/>
            <a:stretch/>
          </p:blipFill>
          <p:spPr>
            <a:xfrm>
              <a:off x="846392" y="5120640"/>
              <a:ext cx="1085719" cy="1028232"/>
            </a:xfrm>
            <a:prstGeom prst="rect">
              <a:avLst/>
            </a:prstGeom>
          </p:spPr>
        </p:pic>
        <p:sp>
          <p:nvSpPr>
            <p:cNvPr id="47" name="矩形 46"/>
            <p:cNvSpPr/>
            <p:nvPr/>
          </p:nvSpPr>
          <p:spPr>
            <a:xfrm>
              <a:off x="6971259" y="5098488"/>
              <a:ext cx="364177" cy="1075784"/>
            </a:xfrm>
            <a:prstGeom prst="rect">
              <a:avLst/>
            </a:prstGeom>
            <a:solidFill>
              <a:srgbClr val="E2231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400" b="1" dirty="0" smtClean="0">
                  <a:solidFill>
                    <a:schemeClr val="bg1"/>
                  </a:solidFill>
                </a:rPr>
                <a:t>主要方法</a:t>
              </a:r>
              <a:endParaRPr lang="zh-CN" altLang="en-US" sz="1400" dirty="0" smtClean="0">
                <a:solidFill>
                  <a:schemeClr val="bg1"/>
                </a:solidFill>
              </a:endParaRPr>
            </a:p>
          </p:txBody>
        </p:sp>
      </p:grpSp>
    </p:spTree>
    <p:extLst>
      <p:ext uri="{BB962C8B-B14F-4D97-AF65-F5344CB8AC3E}">
        <p14:creationId xmlns:p14="http://schemas.microsoft.com/office/powerpoint/2010/main" val="41796910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B3CB683A-E2AE-4128-95A7-505CAC6919BE}"/>
              </a:ext>
            </a:extLst>
          </p:cNvPr>
          <p:cNvSpPr txBox="1"/>
          <p:nvPr/>
        </p:nvSpPr>
        <p:spPr>
          <a:xfrm>
            <a:off x="3260861" y="850471"/>
            <a:ext cx="45262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smtClean="0">
                <a:ln>
                  <a:noFill/>
                </a:ln>
                <a:solidFill>
                  <a:srgbClr val="E2231A"/>
                </a:solidFill>
                <a:effectLst/>
                <a:uLnTx/>
                <a:uFillTx/>
                <a:latin typeface="Arial"/>
                <a:ea typeface="Microsoft YaHei"/>
                <a:cs typeface="+mn-ea"/>
                <a:sym typeface="+mn-lt"/>
              </a:rPr>
              <a:t>融合创新    智能引领</a:t>
            </a:r>
            <a:endParaRPr kumimoji="0" lang="zh-CN" altLang="en-US" sz="2800" b="1" i="0" u="none" strike="noStrike" kern="1200" cap="none" spc="0" normalizeH="0" baseline="0" noProof="0" dirty="0">
              <a:ln>
                <a:noFill/>
              </a:ln>
              <a:solidFill>
                <a:srgbClr val="E2231A"/>
              </a:solidFill>
              <a:effectLst/>
              <a:uLnTx/>
              <a:uFillTx/>
              <a:latin typeface="Arial"/>
              <a:ea typeface="Microsoft YaHei"/>
              <a:cs typeface="+mn-ea"/>
              <a:sym typeface="+mn-lt"/>
            </a:endParaRPr>
          </a:p>
        </p:txBody>
      </p:sp>
      <p:grpSp>
        <p:nvGrpSpPr>
          <p:cNvPr id="15" name="组合 14">
            <a:extLst>
              <a:ext uri="{FF2B5EF4-FFF2-40B4-BE49-F238E27FC236}">
                <a16:creationId xmlns:a16="http://schemas.microsoft.com/office/drawing/2014/main" id="{3EE7F83A-1859-436B-92B7-21CF4FBC6F25}"/>
              </a:ext>
            </a:extLst>
          </p:cNvPr>
          <p:cNvGrpSpPr/>
          <p:nvPr/>
        </p:nvGrpSpPr>
        <p:grpSpPr>
          <a:xfrm>
            <a:off x="3208757" y="1648476"/>
            <a:ext cx="4700974" cy="4611987"/>
            <a:chOff x="595221" y="1652631"/>
            <a:chExt cx="4864100" cy="4772025"/>
          </a:xfrm>
        </p:grpSpPr>
        <p:sp>
          <p:nvSpPr>
            <p:cNvPr id="16" name="椭圆 7">
              <a:extLst>
                <a:ext uri="{FF2B5EF4-FFF2-40B4-BE49-F238E27FC236}">
                  <a16:creationId xmlns:a16="http://schemas.microsoft.com/office/drawing/2014/main" id="{668AA884-77BF-4A6F-B64E-8C85B6DAD678}"/>
                </a:ext>
              </a:extLst>
            </p:cNvPr>
            <p:cNvSpPr>
              <a:spLocks noChangeArrowheads="1"/>
            </p:cNvSpPr>
            <p:nvPr/>
          </p:nvSpPr>
          <p:spPr bwMode="auto">
            <a:xfrm>
              <a:off x="1727108" y="2815775"/>
              <a:ext cx="2578100" cy="2578100"/>
            </a:xfrm>
            <a:prstGeom prst="ellipse">
              <a:avLst/>
            </a:prstGeom>
            <a:solidFill>
              <a:srgbClr val="595959"/>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zh-CN" sz="16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18" name="椭圆 15">
              <a:extLst>
                <a:ext uri="{FF2B5EF4-FFF2-40B4-BE49-F238E27FC236}">
                  <a16:creationId xmlns:a16="http://schemas.microsoft.com/office/drawing/2014/main" id="{832D8CF9-A6E4-4AED-91DE-657A56161A6E}"/>
                </a:ext>
              </a:extLst>
            </p:cNvPr>
            <p:cNvSpPr>
              <a:spLocks noChangeArrowheads="1"/>
            </p:cNvSpPr>
            <p:nvPr/>
          </p:nvSpPr>
          <p:spPr bwMode="auto">
            <a:xfrm>
              <a:off x="1254033" y="2342700"/>
              <a:ext cx="3524250" cy="3524250"/>
            </a:xfrm>
            <a:prstGeom prst="ellipse">
              <a:avLst/>
            </a:prstGeom>
            <a:noFill/>
            <a:ln w="31750" cap="flat" cmpd="sng">
              <a:solidFill>
                <a:schemeClr val="bg1">
                  <a:lumMod val="50000"/>
                </a:schemeClr>
              </a:solidFill>
              <a:bevel/>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zh-CN" sz="1600" b="0" i="0" u="none" strike="noStrike" kern="1200" cap="none" spc="0" normalizeH="0" baseline="0" noProof="0">
                <a:ln>
                  <a:noFill/>
                </a:ln>
                <a:solidFill>
                  <a:srgbClr val="000000"/>
                </a:solidFill>
                <a:effectLst/>
                <a:uLnTx/>
                <a:uFillTx/>
                <a:latin typeface="Arial"/>
                <a:ea typeface="Microsoft YaHei"/>
                <a:cs typeface="+mn-ea"/>
                <a:sym typeface="+mn-lt"/>
              </a:endParaRPr>
            </a:p>
          </p:txBody>
        </p:sp>
        <p:grpSp>
          <p:nvGrpSpPr>
            <p:cNvPr id="19" name="Group 10">
              <a:extLst>
                <a:ext uri="{FF2B5EF4-FFF2-40B4-BE49-F238E27FC236}">
                  <a16:creationId xmlns:a16="http://schemas.microsoft.com/office/drawing/2014/main" id="{7C247422-7F23-4C64-B8A8-FDB5BA8D84DB}"/>
                </a:ext>
              </a:extLst>
            </p:cNvPr>
            <p:cNvGrpSpPr/>
            <p:nvPr/>
          </p:nvGrpSpPr>
          <p:grpSpPr bwMode="auto">
            <a:xfrm>
              <a:off x="595221" y="3269735"/>
              <a:ext cx="1535112" cy="1535112"/>
              <a:chOff x="0" y="-102242"/>
              <a:chExt cx="2132807" cy="2132807"/>
            </a:xfrm>
          </p:grpSpPr>
          <p:sp>
            <p:nvSpPr>
              <p:cNvPr id="36" name="椭圆 14">
                <a:extLst>
                  <a:ext uri="{FF2B5EF4-FFF2-40B4-BE49-F238E27FC236}">
                    <a16:creationId xmlns:a16="http://schemas.microsoft.com/office/drawing/2014/main" id="{77016F8D-042B-4426-90BF-AC1D3ABAB161}"/>
                  </a:ext>
                </a:extLst>
              </p:cNvPr>
              <p:cNvSpPr>
                <a:spLocks noChangeArrowheads="1"/>
              </p:cNvSpPr>
              <p:nvPr/>
            </p:nvSpPr>
            <p:spPr bwMode="auto">
              <a:xfrm>
                <a:off x="0" y="-102242"/>
                <a:ext cx="2132807" cy="2132807"/>
              </a:xfrm>
              <a:prstGeom prst="ellipse">
                <a:avLst/>
              </a:prstGeom>
              <a:solidFill>
                <a:schemeClr val="tx1">
                  <a:lumMod val="65000"/>
                  <a:lumOff val="35000"/>
                </a:schemeClr>
              </a:solidFill>
              <a:ln w="6350" cap="flat" cmpd="sng">
                <a:noFill/>
                <a:bevel/>
              </a:ln>
            </p:spPr>
            <p:txBody>
              <a:bodyPr anchor="ctr"/>
              <a:lstStyle/>
              <a:p>
                <a:pPr algn="ctr"/>
                <a:endParaRPr lang="zh-CN" altLang="zh-CN" sz="1200" b="1">
                  <a:solidFill>
                    <a:srgbClr val="000000"/>
                  </a:solidFill>
                  <a:latin typeface="Arial"/>
                  <a:ea typeface="Microsoft YaHei"/>
                  <a:cs typeface="+mn-ea"/>
                  <a:sym typeface="+mn-lt"/>
                </a:endParaRPr>
              </a:p>
            </p:txBody>
          </p:sp>
          <p:sp>
            <p:nvSpPr>
              <p:cNvPr id="37" name="椭圆 19">
                <a:extLst>
                  <a:ext uri="{FF2B5EF4-FFF2-40B4-BE49-F238E27FC236}">
                    <a16:creationId xmlns:a16="http://schemas.microsoft.com/office/drawing/2014/main" id="{CCD0AEF1-B659-4158-8F23-C9702F7803DA}"/>
                  </a:ext>
                </a:extLst>
              </p:cNvPr>
              <p:cNvSpPr>
                <a:spLocks noChangeArrowheads="1"/>
              </p:cNvSpPr>
              <p:nvPr/>
            </p:nvSpPr>
            <p:spPr bwMode="auto">
              <a:xfrm>
                <a:off x="112317" y="10073"/>
                <a:ext cx="1908174" cy="1908175"/>
              </a:xfrm>
              <a:prstGeom prst="ellipse">
                <a:avLst/>
              </a:prstGeom>
              <a:solidFill>
                <a:schemeClr val="bg1"/>
              </a:solidFill>
              <a:ln w="6350">
                <a:noFill/>
                <a:bevel/>
              </a:ln>
              <a:extLst/>
            </p:spPr>
            <p:txBody>
              <a:bodyPr anchor="ctr"/>
              <a:lstStyle/>
              <a:p>
                <a:pPr algn="ctr"/>
                <a:endParaRPr lang="zh-CN" altLang="zh-CN" sz="1200" b="1">
                  <a:solidFill>
                    <a:srgbClr val="000000"/>
                  </a:solidFill>
                  <a:latin typeface="Arial"/>
                  <a:ea typeface="Microsoft YaHei"/>
                  <a:cs typeface="+mn-ea"/>
                  <a:sym typeface="+mn-lt"/>
                </a:endParaRPr>
              </a:p>
            </p:txBody>
          </p:sp>
        </p:grpSp>
        <p:grpSp>
          <p:nvGrpSpPr>
            <p:cNvPr id="20" name="Group 13">
              <a:extLst>
                <a:ext uri="{FF2B5EF4-FFF2-40B4-BE49-F238E27FC236}">
                  <a16:creationId xmlns:a16="http://schemas.microsoft.com/office/drawing/2014/main" id="{D294676E-C53B-42B8-91CC-49B9A7B35EEE}"/>
                </a:ext>
              </a:extLst>
            </p:cNvPr>
            <p:cNvGrpSpPr/>
            <p:nvPr/>
          </p:nvGrpSpPr>
          <p:grpSpPr bwMode="auto">
            <a:xfrm>
              <a:off x="2247808" y="1652631"/>
              <a:ext cx="1536700" cy="1535113"/>
              <a:chOff x="0" y="0"/>
              <a:chExt cx="2132807" cy="2132807"/>
            </a:xfrm>
          </p:grpSpPr>
          <p:sp>
            <p:nvSpPr>
              <p:cNvPr id="34" name="椭圆 13">
                <a:extLst>
                  <a:ext uri="{FF2B5EF4-FFF2-40B4-BE49-F238E27FC236}">
                    <a16:creationId xmlns:a16="http://schemas.microsoft.com/office/drawing/2014/main" id="{AA5BB964-C813-4C08-9A49-7ED2E3BADA9C}"/>
                  </a:ext>
                </a:extLst>
              </p:cNvPr>
              <p:cNvSpPr>
                <a:spLocks noChangeArrowheads="1"/>
              </p:cNvSpPr>
              <p:nvPr/>
            </p:nvSpPr>
            <p:spPr bwMode="auto">
              <a:xfrm>
                <a:off x="0" y="0"/>
                <a:ext cx="2132807" cy="2132807"/>
              </a:xfrm>
              <a:prstGeom prst="ellipse">
                <a:avLst/>
              </a:prstGeom>
              <a:solidFill>
                <a:schemeClr val="tx1">
                  <a:lumMod val="65000"/>
                  <a:lumOff val="35000"/>
                </a:schemeClr>
              </a:solidFill>
              <a:ln w="6350" cap="flat" cmpd="sng">
                <a:noFill/>
                <a:bevel/>
              </a:ln>
            </p:spPr>
            <p:txBody>
              <a:bodyPr anchor="ctr"/>
              <a:lstStyle/>
              <a:p>
                <a:pPr algn="ctr"/>
                <a:endParaRPr lang="zh-CN" altLang="zh-CN" sz="1200" b="1">
                  <a:solidFill>
                    <a:srgbClr val="000000"/>
                  </a:solidFill>
                  <a:latin typeface="Arial"/>
                  <a:ea typeface="Microsoft YaHei"/>
                  <a:cs typeface="+mn-ea"/>
                  <a:sym typeface="+mn-lt"/>
                </a:endParaRPr>
              </a:p>
            </p:txBody>
          </p:sp>
          <p:sp>
            <p:nvSpPr>
              <p:cNvPr id="35" name="椭圆 20">
                <a:extLst>
                  <a:ext uri="{FF2B5EF4-FFF2-40B4-BE49-F238E27FC236}">
                    <a16:creationId xmlns:a16="http://schemas.microsoft.com/office/drawing/2014/main" id="{C739BD9E-8367-4C92-B48C-1A523C753F69}"/>
                  </a:ext>
                </a:extLst>
              </p:cNvPr>
              <p:cNvSpPr>
                <a:spLocks noChangeArrowheads="1"/>
              </p:cNvSpPr>
              <p:nvPr/>
            </p:nvSpPr>
            <p:spPr bwMode="auto">
              <a:xfrm>
                <a:off x="112315" y="112317"/>
                <a:ext cx="1908175" cy="1927223"/>
              </a:xfrm>
              <a:prstGeom prst="ellipse">
                <a:avLst/>
              </a:prstGeom>
              <a:solidFill>
                <a:schemeClr val="bg1"/>
              </a:solidFill>
              <a:ln w="6350">
                <a:noFill/>
                <a:bevel/>
              </a:ln>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zh-CN" sz="1200" b="1" i="0" u="none" strike="noStrike" kern="1200" cap="none" spc="0" normalizeH="0" baseline="0" noProof="0">
                  <a:ln>
                    <a:noFill/>
                  </a:ln>
                  <a:solidFill>
                    <a:srgbClr val="000000"/>
                  </a:solidFill>
                  <a:effectLst/>
                  <a:uLnTx/>
                  <a:uFillTx/>
                  <a:latin typeface="Arial"/>
                  <a:ea typeface="Microsoft YaHei"/>
                  <a:cs typeface="+mn-ea"/>
                  <a:sym typeface="+mn-lt"/>
                </a:endParaRPr>
              </a:p>
            </p:txBody>
          </p:sp>
        </p:grpSp>
        <p:grpSp>
          <p:nvGrpSpPr>
            <p:cNvPr id="21" name="Group 16">
              <a:extLst>
                <a:ext uri="{FF2B5EF4-FFF2-40B4-BE49-F238E27FC236}">
                  <a16:creationId xmlns:a16="http://schemas.microsoft.com/office/drawing/2014/main" id="{5DE24AF8-F23E-4284-87F5-D68DA4956DFE}"/>
                </a:ext>
              </a:extLst>
            </p:cNvPr>
            <p:cNvGrpSpPr/>
            <p:nvPr/>
          </p:nvGrpSpPr>
          <p:grpSpPr bwMode="auto">
            <a:xfrm>
              <a:off x="3924208" y="3274991"/>
              <a:ext cx="1535113" cy="1535112"/>
              <a:chOff x="0" y="-94939"/>
              <a:chExt cx="2132807" cy="2132807"/>
            </a:xfrm>
          </p:grpSpPr>
          <p:sp useBgFill="1">
            <p:nvSpPr>
              <p:cNvPr id="32" name="椭圆 22">
                <a:extLst>
                  <a:ext uri="{FF2B5EF4-FFF2-40B4-BE49-F238E27FC236}">
                    <a16:creationId xmlns:a16="http://schemas.microsoft.com/office/drawing/2014/main" id="{DF45FA40-B3D3-4FD0-99DB-38CE9A49F19F}"/>
                  </a:ext>
                </a:extLst>
              </p:cNvPr>
              <p:cNvSpPr>
                <a:spLocks noChangeArrowheads="1"/>
              </p:cNvSpPr>
              <p:nvPr/>
            </p:nvSpPr>
            <p:spPr bwMode="auto">
              <a:xfrm>
                <a:off x="0" y="-94939"/>
                <a:ext cx="2132807" cy="2132807"/>
              </a:xfrm>
              <a:prstGeom prst="ellipse">
                <a:avLst/>
              </a:prstGeom>
              <a:solidFill>
                <a:schemeClr val="tx1">
                  <a:lumMod val="65000"/>
                  <a:lumOff val="35000"/>
                </a:schemeClr>
              </a:solidFill>
              <a:ln w="6350" cap="flat" cmpd="sng">
                <a:noFill/>
                <a:bevel/>
              </a:ln>
            </p:spPr>
            <p:txBody>
              <a:bodyPr anchor="ctr"/>
              <a:lstStyle/>
              <a:p>
                <a:pPr algn="ctr"/>
                <a:endParaRPr lang="zh-CN" altLang="zh-CN" sz="1200" b="1">
                  <a:solidFill>
                    <a:srgbClr val="000000"/>
                  </a:solidFill>
                  <a:latin typeface="Arial"/>
                  <a:ea typeface="Microsoft YaHei"/>
                  <a:cs typeface="+mn-ea"/>
                  <a:sym typeface="+mn-lt"/>
                </a:endParaRPr>
              </a:p>
            </p:txBody>
          </p:sp>
          <p:sp>
            <p:nvSpPr>
              <p:cNvPr id="33" name="椭圆 23">
                <a:extLst>
                  <a:ext uri="{FF2B5EF4-FFF2-40B4-BE49-F238E27FC236}">
                    <a16:creationId xmlns:a16="http://schemas.microsoft.com/office/drawing/2014/main" id="{27D8D9FB-9CAE-4907-A92B-1B7DFE4279B5}"/>
                  </a:ext>
                </a:extLst>
              </p:cNvPr>
              <p:cNvSpPr>
                <a:spLocks noChangeArrowheads="1"/>
              </p:cNvSpPr>
              <p:nvPr/>
            </p:nvSpPr>
            <p:spPr bwMode="auto">
              <a:xfrm>
                <a:off x="112317" y="17378"/>
                <a:ext cx="1908175" cy="1908175"/>
              </a:xfrm>
              <a:prstGeom prst="ellipse">
                <a:avLst/>
              </a:prstGeom>
              <a:solidFill>
                <a:schemeClr val="bg1"/>
              </a:solidFill>
              <a:ln w="6350">
                <a:noFill/>
                <a:bevel/>
              </a:ln>
              <a:extLst/>
            </p:spPr>
            <p:txBody>
              <a:bodyPr anchor="ctr"/>
              <a:lstStyle/>
              <a:p>
                <a:pPr algn="ctr"/>
                <a:endParaRPr lang="zh-CN" altLang="zh-CN" sz="1200" b="1">
                  <a:solidFill>
                    <a:srgbClr val="000000"/>
                  </a:solidFill>
                  <a:latin typeface="Arial"/>
                  <a:ea typeface="Microsoft YaHei"/>
                  <a:cs typeface="+mn-ea"/>
                  <a:sym typeface="+mn-lt"/>
                </a:endParaRPr>
              </a:p>
            </p:txBody>
          </p:sp>
        </p:grpSp>
        <p:sp useBgFill="1">
          <p:nvSpPr>
            <p:cNvPr id="22" name="椭圆 17">
              <a:extLst>
                <a:ext uri="{FF2B5EF4-FFF2-40B4-BE49-F238E27FC236}">
                  <a16:creationId xmlns:a16="http://schemas.microsoft.com/office/drawing/2014/main" id="{36A80230-2E44-4673-BD7D-B48D3B8C8783}"/>
                </a:ext>
              </a:extLst>
            </p:cNvPr>
            <p:cNvSpPr>
              <a:spLocks noChangeArrowheads="1"/>
            </p:cNvSpPr>
            <p:nvPr/>
          </p:nvSpPr>
          <p:spPr bwMode="auto">
            <a:xfrm>
              <a:off x="2282733" y="4889544"/>
              <a:ext cx="1536700" cy="1535112"/>
            </a:xfrm>
            <a:prstGeom prst="ellipse">
              <a:avLst/>
            </a:prstGeom>
            <a:solidFill>
              <a:schemeClr val="tx1">
                <a:lumMod val="65000"/>
                <a:lumOff val="35000"/>
              </a:schemeClr>
            </a:solidFill>
            <a:ln w="6350" cap="flat" cmpd="sng">
              <a:noFill/>
              <a:bevel/>
            </a:ln>
          </p:spPr>
          <p:txBody>
            <a:bodyPr anchor="ctr"/>
            <a:lstStyle/>
            <a:p>
              <a:pPr algn="ctr"/>
              <a:endParaRPr lang="zh-CN" altLang="zh-CN" sz="1200" b="1">
                <a:solidFill>
                  <a:srgbClr val="000000"/>
                </a:solidFill>
                <a:latin typeface="Arial"/>
                <a:ea typeface="Microsoft YaHei"/>
                <a:cs typeface="+mn-ea"/>
                <a:sym typeface="+mn-lt"/>
              </a:endParaRPr>
            </a:p>
          </p:txBody>
        </p:sp>
        <p:sp>
          <p:nvSpPr>
            <p:cNvPr id="23" name="椭圆 18">
              <a:extLst>
                <a:ext uri="{FF2B5EF4-FFF2-40B4-BE49-F238E27FC236}">
                  <a16:creationId xmlns:a16="http://schemas.microsoft.com/office/drawing/2014/main" id="{C720C7D7-E30A-443D-A5B9-A73DAB3A679B}"/>
                </a:ext>
              </a:extLst>
            </p:cNvPr>
            <p:cNvSpPr>
              <a:spLocks noChangeArrowheads="1"/>
            </p:cNvSpPr>
            <p:nvPr/>
          </p:nvSpPr>
          <p:spPr bwMode="auto">
            <a:xfrm>
              <a:off x="2364488" y="4970611"/>
              <a:ext cx="1373188" cy="1373188"/>
            </a:xfrm>
            <a:prstGeom prst="ellipse">
              <a:avLst/>
            </a:prstGeom>
            <a:solidFill>
              <a:schemeClr val="bg1"/>
            </a:solidFill>
            <a:ln w="6350">
              <a:noFill/>
              <a:bevel/>
            </a:ln>
          </p:spPr>
          <p:txBody>
            <a:bodyPr anchor="ctr"/>
            <a:lstStyle/>
            <a:p>
              <a:pPr algn="ctr"/>
              <a:endParaRPr lang="zh-CN" altLang="zh-CN" sz="1200" b="1">
                <a:solidFill>
                  <a:srgbClr val="000000"/>
                </a:solidFill>
                <a:latin typeface="Arial"/>
                <a:ea typeface="Microsoft YaHei"/>
                <a:cs typeface="+mn-ea"/>
                <a:sym typeface="+mn-lt"/>
              </a:endParaRPr>
            </a:p>
          </p:txBody>
        </p:sp>
        <p:grpSp>
          <p:nvGrpSpPr>
            <p:cNvPr id="24" name="Group 41">
              <a:extLst>
                <a:ext uri="{FF2B5EF4-FFF2-40B4-BE49-F238E27FC236}">
                  <a16:creationId xmlns:a16="http://schemas.microsoft.com/office/drawing/2014/main" id="{32CDF5B3-505E-4C73-B578-04B7D9665F53}"/>
                </a:ext>
              </a:extLst>
            </p:cNvPr>
            <p:cNvGrpSpPr/>
            <p:nvPr/>
          </p:nvGrpSpPr>
          <p:grpSpPr bwMode="auto">
            <a:xfrm>
              <a:off x="2664498" y="3607872"/>
              <a:ext cx="748535" cy="755651"/>
              <a:chOff x="-8760" y="-73430"/>
              <a:chExt cx="748535" cy="754064"/>
            </a:xfrm>
          </p:grpSpPr>
          <p:sp>
            <p:nvSpPr>
              <p:cNvPr id="29" name="Freeform 619">
                <a:extLst>
                  <a:ext uri="{FF2B5EF4-FFF2-40B4-BE49-F238E27FC236}">
                    <a16:creationId xmlns:a16="http://schemas.microsoft.com/office/drawing/2014/main" id="{1548C2A9-832E-474C-B5AE-E7EC89880E32}"/>
                  </a:ext>
                </a:extLst>
              </p:cNvPr>
              <p:cNvSpPr>
                <a:spLocks noEditPoints="1" noChangeArrowheads="1"/>
              </p:cNvSpPr>
              <p:nvPr/>
            </p:nvSpPr>
            <p:spPr bwMode="auto">
              <a:xfrm>
                <a:off x="-8760" y="77383"/>
                <a:ext cx="600074" cy="603251"/>
              </a:xfrm>
              <a:custGeom>
                <a:avLst/>
                <a:gdLst>
                  <a:gd name="T0" fmla="*/ 88 w 160"/>
                  <a:gd name="T1" fmla="*/ 3 h 161"/>
                  <a:gd name="T2" fmla="*/ 82 w 160"/>
                  <a:gd name="T3" fmla="*/ 1 h 161"/>
                  <a:gd name="T4" fmla="*/ 77 w 160"/>
                  <a:gd name="T5" fmla="*/ 5 h 161"/>
                  <a:gd name="T6" fmla="*/ 26 w 160"/>
                  <a:gd name="T7" fmla="*/ 108 h 161"/>
                  <a:gd name="T8" fmla="*/ 16 w 160"/>
                  <a:gd name="T9" fmla="*/ 117 h 161"/>
                  <a:gd name="T10" fmla="*/ 3 w 160"/>
                  <a:gd name="T11" fmla="*/ 126 h 161"/>
                  <a:gd name="T12" fmla="*/ 0 w 160"/>
                  <a:gd name="T13" fmla="*/ 131 h 161"/>
                  <a:gd name="T14" fmla="*/ 2 w 160"/>
                  <a:gd name="T15" fmla="*/ 137 h 161"/>
                  <a:gd name="T16" fmla="*/ 24 w 160"/>
                  <a:gd name="T17" fmla="*/ 159 h 161"/>
                  <a:gd name="T18" fmla="*/ 29 w 160"/>
                  <a:gd name="T19" fmla="*/ 161 h 161"/>
                  <a:gd name="T20" fmla="*/ 29 w 160"/>
                  <a:gd name="T21" fmla="*/ 161 h 161"/>
                  <a:gd name="T22" fmla="*/ 34 w 160"/>
                  <a:gd name="T23" fmla="*/ 158 h 161"/>
                  <a:gd name="T24" fmla="*/ 44 w 160"/>
                  <a:gd name="T25" fmla="*/ 144 h 161"/>
                  <a:gd name="T26" fmla="*/ 52 w 160"/>
                  <a:gd name="T27" fmla="*/ 135 h 161"/>
                  <a:gd name="T28" fmla="*/ 53 w 160"/>
                  <a:gd name="T29" fmla="*/ 137 h 161"/>
                  <a:gd name="T30" fmla="*/ 75 w 160"/>
                  <a:gd name="T31" fmla="*/ 159 h 161"/>
                  <a:gd name="T32" fmla="*/ 80 w 160"/>
                  <a:gd name="T33" fmla="*/ 161 h 161"/>
                  <a:gd name="T34" fmla="*/ 85 w 160"/>
                  <a:gd name="T35" fmla="*/ 159 h 161"/>
                  <a:gd name="T36" fmla="*/ 89 w 160"/>
                  <a:gd name="T37" fmla="*/ 156 h 161"/>
                  <a:gd name="T38" fmla="*/ 88 w 160"/>
                  <a:gd name="T39" fmla="*/ 146 h 161"/>
                  <a:gd name="T40" fmla="*/ 69 w 160"/>
                  <a:gd name="T41" fmla="*/ 127 h 161"/>
                  <a:gd name="T42" fmla="*/ 156 w 160"/>
                  <a:gd name="T43" fmla="*/ 84 h 161"/>
                  <a:gd name="T44" fmla="*/ 160 w 160"/>
                  <a:gd name="T45" fmla="*/ 79 h 161"/>
                  <a:gd name="T46" fmla="*/ 158 w 160"/>
                  <a:gd name="T47" fmla="*/ 73 h 161"/>
                  <a:gd name="T48" fmla="*/ 88 w 160"/>
                  <a:gd name="T49" fmla="*/ 3 h 161"/>
                  <a:gd name="T50" fmla="*/ 28 w 160"/>
                  <a:gd name="T51" fmla="*/ 148 h 161"/>
                  <a:gd name="T52" fmla="*/ 13 w 160"/>
                  <a:gd name="T53" fmla="*/ 132 h 161"/>
                  <a:gd name="T54" fmla="*/ 26 w 160"/>
                  <a:gd name="T55" fmla="*/ 125 h 161"/>
                  <a:gd name="T56" fmla="*/ 36 w 160"/>
                  <a:gd name="T57" fmla="*/ 135 h 161"/>
                  <a:gd name="T58" fmla="*/ 28 w 160"/>
                  <a:gd name="T59" fmla="*/ 148 h 16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0"/>
                  <a:gd name="T91" fmla="*/ 0 h 161"/>
                  <a:gd name="T92" fmla="*/ 160 w 160"/>
                  <a:gd name="T93" fmla="*/ 161 h 16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0" h="161">
                    <a:moveTo>
                      <a:pt x="88" y="3"/>
                    </a:moveTo>
                    <a:cubicBezTo>
                      <a:pt x="87" y="1"/>
                      <a:pt x="84" y="0"/>
                      <a:pt x="82" y="1"/>
                    </a:cubicBezTo>
                    <a:cubicBezTo>
                      <a:pt x="80" y="1"/>
                      <a:pt x="78" y="3"/>
                      <a:pt x="77" y="5"/>
                    </a:cubicBezTo>
                    <a:cubicBezTo>
                      <a:pt x="26" y="108"/>
                      <a:pt x="26" y="108"/>
                      <a:pt x="26" y="108"/>
                    </a:cubicBezTo>
                    <a:cubicBezTo>
                      <a:pt x="16" y="117"/>
                      <a:pt x="16" y="117"/>
                      <a:pt x="16" y="117"/>
                    </a:cubicBezTo>
                    <a:cubicBezTo>
                      <a:pt x="3" y="126"/>
                      <a:pt x="3" y="126"/>
                      <a:pt x="3" y="126"/>
                    </a:cubicBezTo>
                    <a:cubicBezTo>
                      <a:pt x="1" y="127"/>
                      <a:pt x="0" y="129"/>
                      <a:pt x="0" y="131"/>
                    </a:cubicBezTo>
                    <a:cubicBezTo>
                      <a:pt x="0" y="133"/>
                      <a:pt x="0" y="136"/>
                      <a:pt x="2" y="137"/>
                    </a:cubicBezTo>
                    <a:cubicBezTo>
                      <a:pt x="24" y="159"/>
                      <a:pt x="24" y="159"/>
                      <a:pt x="24" y="159"/>
                    </a:cubicBezTo>
                    <a:cubicBezTo>
                      <a:pt x="25" y="160"/>
                      <a:pt x="27" y="161"/>
                      <a:pt x="29" y="161"/>
                    </a:cubicBezTo>
                    <a:cubicBezTo>
                      <a:pt x="29" y="161"/>
                      <a:pt x="29" y="161"/>
                      <a:pt x="29" y="161"/>
                    </a:cubicBezTo>
                    <a:cubicBezTo>
                      <a:pt x="31" y="161"/>
                      <a:pt x="33" y="160"/>
                      <a:pt x="34" y="158"/>
                    </a:cubicBezTo>
                    <a:cubicBezTo>
                      <a:pt x="44" y="144"/>
                      <a:pt x="44" y="144"/>
                      <a:pt x="44" y="144"/>
                    </a:cubicBezTo>
                    <a:cubicBezTo>
                      <a:pt x="52" y="135"/>
                      <a:pt x="52" y="135"/>
                      <a:pt x="52" y="135"/>
                    </a:cubicBezTo>
                    <a:cubicBezTo>
                      <a:pt x="52" y="136"/>
                      <a:pt x="53" y="136"/>
                      <a:pt x="53" y="137"/>
                    </a:cubicBezTo>
                    <a:cubicBezTo>
                      <a:pt x="75" y="159"/>
                      <a:pt x="75" y="159"/>
                      <a:pt x="75" y="159"/>
                    </a:cubicBezTo>
                    <a:cubicBezTo>
                      <a:pt x="77" y="160"/>
                      <a:pt x="79" y="161"/>
                      <a:pt x="80" y="161"/>
                    </a:cubicBezTo>
                    <a:cubicBezTo>
                      <a:pt x="82" y="161"/>
                      <a:pt x="84" y="160"/>
                      <a:pt x="85" y="159"/>
                    </a:cubicBezTo>
                    <a:cubicBezTo>
                      <a:pt x="89" y="156"/>
                      <a:pt x="89" y="156"/>
                      <a:pt x="89" y="156"/>
                    </a:cubicBezTo>
                    <a:cubicBezTo>
                      <a:pt x="91" y="153"/>
                      <a:pt x="91" y="149"/>
                      <a:pt x="88" y="146"/>
                    </a:cubicBezTo>
                    <a:cubicBezTo>
                      <a:pt x="69" y="127"/>
                      <a:pt x="69" y="127"/>
                      <a:pt x="69" y="127"/>
                    </a:cubicBezTo>
                    <a:cubicBezTo>
                      <a:pt x="156" y="84"/>
                      <a:pt x="156" y="84"/>
                      <a:pt x="156" y="84"/>
                    </a:cubicBezTo>
                    <a:cubicBezTo>
                      <a:pt x="158" y="83"/>
                      <a:pt x="160" y="81"/>
                      <a:pt x="160" y="79"/>
                    </a:cubicBezTo>
                    <a:cubicBezTo>
                      <a:pt x="160" y="76"/>
                      <a:pt x="160" y="74"/>
                      <a:pt x="158" y="73"/>
                    </a:cubicBezTo>
                    <a:lnTo>
                      <a:pt x="88" y="3"/>
                    </a:lnTo>
                    <a:close/>
                    <a:moveTo>
                      <a:pt x="28" y="148"/>
                    </a:moveTo>
                    <a:cubicBezTo>
                      <a:pt x="13" y="132"/>
                      <a:pt x="13" y="132"/>
                      <a:pt x="13" y="132"/>
                    </a:cubicBezTo>
                    <a:cubicBezTo>
                      <a:pt x="26" y="125"/>
                      <a:pt x="26" y="125"/>
                      <a:pt x="26" y="125"/>
                    </a:cubicBezTo>
                    <a:cubicBezTo>
                      <a:pt x="36" y="135"/>
                      <a:pt x="36" y="135"/>
                      <a:pt x="36" y="135"/>
                    </a:cubicBezTo>
                    <a:lnTo>
                      <a:pt x="28" y="148"/>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6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30" name="Freeform 620">
                <a:extLst>
                  <a:ext uri="{FF2B5EF4-FFF2-40B4-BE49-F238E27FC236}">
                    <a16:creationId xmlns:a16="http://schemas.microsoft.com/office/drawing/2014/main" id="{8B8AD32E-32D0-41FC-8524-7CD2DF8FF4F4}"/>
                  </a:ext>
                </a:extLst>
              </p:cNvPr>
              <p:cNvSpPr>
                <a:spLocks noChangeArrowheads="1"/>
              </p:cNvSpPr>
              <p:nvPr/>
            </p:nvSpPr>
            <p:spPr bwMode="auto">
              <a:xfrm>
                <a:off x="420687" y="-73430"/>
                <a:ext cx="319088" cy="322263"/>
              </a:xfrm>
              <a:custGeom>
                <a:avLst/>
                <a:gdLst>
                  <a:gd name="T0" fmla="*/ 85 w 85"/>
                  <a:gd name="T1" fmla="*/ 77 h 86"/>
                  <a:gd name="T2" fmla="*/ 60 w 85"/>
                  <a:gd name="T3" fmla="*/ 26 h 86"/>
                  <a:gd name="T4" fmla="*/ 8 w 85"/>
                  <a:gd name="T5" fmla="*/ 1 h 86"/>
                  <a:gd name="T6" fmla="*/ 1 w 85"/>
                  <a:gd name="T7" fmla="*/ 5 h 86"/>
                  <a:gd name="T8" fmla="*/ 3 w 85"/>
                  <a:gd name="T9" fmla="*/ 11 h 86"/>
                  <a:gd name="T10" fmla="*/ 3 w 85"/>
                  <a:gd name="T11" fmla="*/ 11 h 86"/>
                  <a:gd name="T12" fmla="*/ 51 w 85"/>
                  <a:gd name="T13" fmla="*/ 35 h 86"/>
                  <a:gd name="T14" fmla="*/ 75 w 85"/>
                  <a:gd name="T15" fmla="*/ 83 h 86"/>
                  <a:gd name="T16" fmla="*/ 81 w 85"/>
                  <a:gd name="T17" fmla="*/ 84 h 86"/>
                  <a:gd name="T18" fmla="*/ 83 w 85"/>
                  <a:gd name="T19" fmla="*/ 83 h 86"/>
                  <a:gd name="T20" fmla="*/ 85 w 85"/>
                  <a:gd name="T21" fmla="*/ 77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
                  <a:gd name="T34" fmla="*/ 0 h 86"/>
                  <a:gd name="T35" fmla="*/ 85 w 85"/>
                  <a:gd name="T36" fmla="*/ 86 h 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 h="86">
                    <a:moveTo>
                      <a:pt x="85" y="77"/>
                    </a:moveTo>
                    <a:cubicBezTo>
                      <a:pt x="81" y="57"/>
                      <a:pt x="73" y="39"/>
                      <a:pt x="60" y="26"/>
                    </a:cubicBezTo>
                    <a:cubicBezTo>
                      <a:pt x="46" y="13"/>
                      <a:pt x="29" y="4"/>
                      <a:pt x="8" y="1"/>
                    </a:cubicBezTo>
                    <a:cubicBezTo>
                      <a:pt x="6" y="0"/>
                      <a:pt x="3" y="2"/>
                      <a:pt x="1" y="5"/>
                    </a:cubicBezTo>
                    <a:cubicBezTo>
                      <a:pt x="0" y="8"/>
                      <a:pt x="1" y="10"/>
                      <a:pt x="3" y="11"/>
                    </a:cubicBezTo>
                    <a:cubicBezTo>
                      <a:pt x="3" y="11"/>
                      <a:pt x="3" y="11"/>
                      <a:pt x="3" y="11"/>
                    </a:cubicBezTo>
                    <a:cubicBezTo>
                      <a:pt x="23" y="14"/>
                      <a:pt x="39" y="22"/>
                      <a:pt x="51" y="35"/>
                    </a:cubicBezTo>
                    <a:cubicBezTo>
                      <a:pt x="63" y="47"/>
                      <a:pt x="72" y="63"/>
                      <a:pt x="75" y="83"/>
                    </a:cubicBezTo>
                    <a:cubicBezTo>
                      <a:pt x="75" y="85"/>
                      <a:pt x="78" y="86"/>
                      <a:pt x="81" y="84"/>
                    </a:cubicBezTo>
                    <a:cubicBezTo>
                      <a:pt x="82" y="84"/>
                      <a:pt x="82" y="83"/>
                      <a:pt x="83" y="83"/>
                    </a:cubicBezTo>
                    <a:cubicBezTo>
                      <a:pt x="85" y="81"/>
                      <a:pt x="85" y="79"/>
                      <a:pt x="85" y="77"/>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6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31" name="Freeform 621">
                <a:extLst>
                  <a:ext uri="{FF2B5EF4-FFF2-40B4-BE49-F238E27FC236}">
                    <a16:creationId xmlns:a16="http://schemas.microsoft.com/office/drawing/2014/main" id="{4F38AA0B-BA97-41A9-A06D-34D28A52CF8E}"/>
                  </a:ext>
                </a:extLst>
              </p:cNvPr>
              <p:cNvSpPr>
                <a:spLocks noChangeArrowheads="1"/>
              </p:cNvSpPr>
              <p:nvPr/>
            </p:nvSpPr>
            <p:spPr bwMode="auto">
              <a:xfrm>
                <a:off x="417512" y="47220"/>
                <a:ext cx="206375" cy="206375"/>
              </a:xfrm>
              <a:custGeom>
                <a:avLst/>
                <a:gdLst>
                  <a:gd name="T0" fmla="*/ 37 w 55"/>
                  <a:gd name="T1" fmla="*/ 18 h 55"/>
                  <a:gd name="T2" fmla="*/ 8 w 55"/>
                  <a:gd name="T3" fmla="*/ 1 h 55"/>
                  <a:gd name="T4" fmla="*/ 1 w 55"/>
                  <a:gd name="T5" fmla="*/ 4 h 55"/>
                  <a:gd name="T6" fmla="*/ 2 w 55"/>
                  <a:gd name="T7" fmla="*/ 10 h 55"/>
                  <a:gd name="T8" fmla="*/ 28 w 55"/>
                  <a:gd name="T9" fmla="*/ 26 h 55"/>
                  <a:gd name="T10" fmla="*/ 44 w 55"/>
                  <a:gd name="T11" fmla="*/ 53 h 55"/>
                  <a:gd name="T12" fmla="*/ 51 w 55"/>
                  <a:gd name="T13" fmla="*/ 54 h 55"/>
                  <a:gd name="T14" fmla="*/ 52 w 55"/>
                  <a:gd name="T15" fmla="*/ 52 h 55"/>
                  <a:gd name="T16" fmla="*/ 54 w 55"/>
                  <a:gd name="T17" fmla="*/ 46 h 55"/>
                  <a:gd name="T18" fmla="*/ 37 w 55"/>
                  <a:gd name="T19" fmla="*/ 18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
                  <a:gd name="T31" fmla="*/ 0 h 55"/>
                  <a:gd name="T32" fmla="*/ 55 w 55"/>
                  <a:gd name="T33" fmla="*/ 55 h 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 h="55">
                    <a:moveTo>
                      <a:pt x="37" y="18"/>
                    </a:moveTo>
                    <a:cubicBezTo>
                      <a:pt x="29" y="10"/>
                      <a:pt x="20" y="4"/>
                      <a:pt x="8" y="1"/>
                    </a:cubicBezTo>
                    <a:cubicBezTo>
                      <a:pt x="6" y="0"/>
                      <a:pt x="3" y="2"/>
                      <a:pt x="1" y="4"/>
                    </a:cubicBezTo>
                    <a:cubicBezTo>
                      <a:pt x="0" y="7"/>
                      <a:pt x="0" y="10"/>
                      <a:pt x="2" y="10"/>
                    </a:cubicBezTo>
                    <a:cubicBezTo>
                      <a:pt x="12" y="14"/>
                      <a:pt x="21" y="19"/>
                      <a:pt x="28" y="26"/>
                    </a:cubicBezTo>
                    <a:cubicBezTo>
                      <a:pt x="36" y="33"/>
                      <a:pt x="41" y="42"/>
                      <a:pt x="44" y="53"/>
                    </a:cubicBezTo>
                    <a:cubicBezTo>
                      <a:pt x="45" y="55"/>
                      <a:pt x="48" y="55"/>
                      <a:pt x="51" y="54"/>
                    </a:cubicBezTo>
                    <a:cubicBezTo>
                      <a:pt x="51" y="53"/>
                      <a:pt x="52" y="53"/>
                      <a:pt x="52" y="52"/>
                    </a:cubicBezTo>
                    <a:cubicBezTo>
                      <a:pt x="54" y="51"/>
                      <a:pt x="55" y="48"/>
                      <a:pt x="54" y="46"/>
                    </a:cubicBezTo>
                    <a:cubicBezTo>
                      <a:pt x="51" y="35"/>
                      <a:pt x="45" y="26"/>
                      <a:pt x="37" y="18"/>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600" b="0" i="0" u="none" strike="noStrike" kern="1200" cap="none" spc="0" normalizeH="0" baseline="0" noProof="0">
                  <a:ln>
                    <a:noFill/>
                  </a:ln>
                  <a:solidFill>
                    <a:srgbClr val="000000"/>
                  </a:solidFill>
                  <a:effectLst/>
                  <a:uLnTx/>
                  <a:uFillTx/>
                  <a:latin typeface="Arial"/>
                  <a:ea typeface="Microsoft YaHei"/>
                  <a:cs typeface="+mn-ea"/>
                  <a:sym typeface="+mn-lt"/>
                </a:endParaRPr>
              </a:p>
            </p:txBody>
          </p:sp>
        </p:grpSp>
        <p:sp>
          <p:nvSpPr>
            <p:cNvPr id="25" name="矩形 51">
              <a:extLst>
                <a:ext uri="{FF2B5EF4-FFF2-40B4-BE49-F238E27FC236}">
                  <a16:creationId xmlns:a16="http://schemas.microsoft.com/office/drawing/2014/main" id="{DCE14F3E-9440-48C5-99E6-08FD85275103}"/>
                </a:ext>
              </a:extLst>
            </p:cNvPr>
            <p:cNvSpPr>
              <a:spLocks noChangeArrowheads="1"/>
            </p:cNvSpPr>
            <p:nvPr/>
          </p:nvSpPr>
          <p:spPr bwMode="auto">
            <a:xfrm>
              <a:off x="2442935" y="2188200"/>
              <a:ext cx="1146444" cy="477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spcBef>
                  <a:spcPts val="0"/>
                </a:spcBef>
                <a:spcAft>
                  <a:spcPts val="0"/>
                </a:spcAft>
                <a:buClrTx/>
                <a:buSzTx/>
                <a:buFontTx/>
                <a:buNone/>
                <a:tabLst/>
                <a:defRPr/>
              </a:pPr>
              <a:r>
                <a:rPr lang="zh-CN" altLang="en-US" sz="1200" dirty="0">
                  <a:solidFill>
                    <a:srgbClr val="000000"/>
                  </a:solidFill>
                  <a:latin typeface="Arial"/>
                  <a:ea typeface="Microsoft YaHei"/>
                  <a:cs typeface="+mn-ea"/>
                  <a:sym typeface="+mn-lt"/>
                </a:rPr>
                <a:t>信息化条件下</a:t>
              </a:r>
              <a:endParaRPr lang="en-US" altLang="zh-CN" sz="1200" dirty="0">
                <a:solidFill>
                  <a:srgbClr val="000000"/>
                </a:solidFill>
                <a:latin typeface="Arial"/>
                <a:ea typeface="Microsoft YaHei"/>
                <a:cs typeface="+mn-ea"/>
                <a:sym typeface="+mn-lt"/>
              </a:endParaRPr>
            </a:p>
            <a:p>
              <a:pPr marL="0" marR="0" lvl="0" indent="0" algn="ctr" defTabSz="914400" rtl="0" eaLnBrk="1" fontAlgn="auto" latinLnBrk="0" hangingPunct="1">
                <a:spcBef>
                  <a:spcPts val="0"/>
                </a:spcBef>
                <a:spcAft>
                  <a:spcPts val="0"/>
                </a:spcAft>
                <a:buClrTx/>
                <a:buSzTx/>
                <a:buFontTx/>
                <a:buNone/>
                <a:tabLst/>
                <a:defRPr/>
              </a:pPr>
              <a:r>
                <a:rPr lang="zh-CN" altLang="en-US" sz="1200" dirty="0">
                  <a:solidFill>
                    <a:srgbClr val="000000"/>
                  </a:solidFill>
                  <a:latin typeface="Arial"/>
                  <a:ea typeface="Microsoft YaHei"/>
                  <a:cs typeface="+mn-ea"/>
                  <a:sym typeface="+mn-lt"/>
                </a:rPr>
                <a:t>人才培养模式</a:t>
              </a:r>
            </a:p>
          </p:txBody>
        </p:sp>
        <p:sp>
          <p:nvSpPr>
            <p:cNvPr id="26" name="矩形 52">
              <a:extLst>
                <a:ext uri="{FF2B5EF4-FFF2-40B4-BE49-F238E27FC236}">
                  <a16:creationId xmlns:a16="http://schemas.microsoft.com/office/drawing/2014/main" id="{84BE880C-4B3F-422A-A51B-B7B43E67060F}"/>
                </a:ext>
              </a:extLst>
            </p:cNvPr>
            <p:cNvSpPr>
              <a:spLocks noChangeArrowheads="1"/>
            </p:cNvSpPr>
            <p:nvPr/>
          </p:nvSpPr>
          <p:spPr bwMode="auto">
            <a:xfrm>
              <a:off x="789554" y="3798445"/>
              <a:ext cx="1146444" cy="477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spcBef>
                  <a:spcPts val="0"/>
                </a:spcBef>
                <a:spcAft>
                  <a:spcPts val="0"/>
                </a:spcAft>
                <a:buClrTx/>
                <a:buSzTx/>
                <a:buFontTx/>
                <a:buNone/>
                <a:tabLst/>
                <a:defRPr/>
              </a:pPr>
              <a:r>
                <a:rPr lang="zh-CN" altLang="en-US" sz="1200" dirty="0">
                  <a:solidFill>
                    <a:srgbClr val="000000"/>
                  </a:solidFill>
                  <a:latin typeface="Arial"/>
                  <a:ea typeface="Microsoft YaHei"/>
                  <a:cs typeface="+mn-ea"/>
                  <a:sym typeface="+mn-lt"/>
                </a:rPr>
                <a:t>基于互联网</a:t>
              </a:r>
              <a:endParaRPr lang="en-US" altLang="zh-CN" sz="1200" dirty="0">
                <a:solidFill>
                  <a:srgbClr val="000000"/>
                </a:solidFill>
                <a:latin typeface="Arial"/>
                <a:ea typeface="Microsoft YaHei"/>
                <a:cs typeface="+mn-ea"/>
                <a:sym typeface="+mn-lt"/>
              </a:endParaRPr>
            </a:p>
            <a:p>
              <a:pPr marL="0" marR="0" lvl="0" indent="0" algn="ctr" defTabSz="914400" rtl="0" eaLnBrk="1" fontAlgn="auto" latinLnBrk="0" hangingPunct="1">
                <a:spcBef>
                  <a:spcPts val="0"/>
                </a:spcBef>
                <a:spcAft>
                  <a:spcPts val="0"/>
                </a:spcAft>
                <a:buClrTx/>
                <a:buSzTx/>
                <a:buFontTx/>
                <a:buNone/>
                <a:tabLst/>
                <a:defRPr/>
              </a:pPr>
              <a:r>
                <a:rPr lang="zh-CN" altLang="en-US" sz="1200" dirty="0">
                  <a:solidFill>
                    <a:srgbClr val="000000"/>
                  </a:solidFill>
                  <a:latin typeface="Arial"/>
                  <a:ea typeface="Microsoft YaHei"/>
                  <a:cs typeface="+mn-ea"/>
                  <a:sym typeface="+mn-lt"/>
                </a:rPr>
                <a:t>教育服务模式</a:t>
              </a:r>
            </a:p>
          </p:txBody>
        </p:sp>
        <p:sp>
          <p:nvSpPr>
            <p:cNvPr id="27" name="矩形 53">
              <a:extLst>
                <a:ext uri="{FF2B5EF4-FFF2-40B4-BE49-F238E27FC236}">
                  <a16:creationId xmlns:a16="http://schemas.microsoft.com/office/drawing/2014/main" id="{A96480AE-3A8B-4CAD-A621-9839FB5BB7EA}"/>
                </a:ext>
              </a:extLst>
            </p:cNvPr>
            <p:cNvSpPr>
              <a:spLocks noChangeArrowheads="1"/>
            </p:cNvSpPr>
            <p:nvPr/>
          </p:nvSpPr>
          <p:spPr bwMode="auto">
            <a:xfrm>
              <a:off x="4118543" y="3803702"/>
              <a:ext cx="1146444" cy="477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ctr" defTabSz="914400" rtl="0" eaLnBrk="1" fontAlgn="auto" latinLnBrk="0" hangingPunct="1">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Arial"/>
                  <a:ea typeface="Microsoft YaHei"/>
                  <a:cs typeface="+mn-ea"/>
                  <a:sym typeface="+mn-lt"/>
                </a:rPr>
                <a:t>信息时代</a:t>
              </a:r>
              <a:endParaRPr kumimoji="0" lang="en-US" altLang="zh-CN" sz="1200" b="0" i="0" u="none" strike="noStrike" kern="1200" cap="none" spc="0" normalizeH="0" baseline="0" noProof="0" dirty="0">
                <a:ln>
                  <a:noFill/>
                </a:ln>
                <a:solidFill>
                  <a:srgbClr val="000000"/>
                </a:solidFill>
                <a:effectLst/>
                <a:uLnTx/>
                <a:uFillTx/>
                <a:latin typeface="Arial"/>
                <a:ea typeface="Microsoft YaHei"/>
                <a:cs typeface="+mn-ea"/>
                <a:sym typeface="+mn-lt"/>
              </a:endParaRPr>
            </a:p>
            <a:p>
              <a:pPr marL="0" marR="0" lvl="0" indent="0" algn="ctr" defTabSz="914400" rtl="0" eaLnBrk="1" fontAlgn="auto" latinLnBrk="0" hangingPunct="1">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Arial"/>
                  <a:ea typeface="Microsoft YaHei"/>
                  <a:cs typeface="+mn-ea"/>
                  <a:sym typeface="+mn-lt"/>
                </a:rPr>
                <a:t>教育治理模式</a:t>
              </a:r>
            </a:p>
          </p:txBody>
        </p:sp>
        <p:sp>
          <p:nvSpPr>
            <p:cNvPr id="28" name="矩形 54">
              <a:extLst>
                <a:ext uri="{FF2B5EF4-FFF2-40B4-BE49-F238E27FC236}">
                  <a16:creationId xmlns:a16="http://schemas.microsoft.com/office/drawing/2014/main" id="{98DA7FD7-4EF9-4729-A7E6-A4A3143549A2}"/>
                </a:ext>
              </a:extLst>
            </p:cNvPr>
            <p:cNvSpPr>
              <a:spLocks noChangeArrowheads="1"/>
            </p:cNvSpPr>
            <p:nvPr/>
          </p:nvSpPr>
          <p:spPr bwMode="auto">
            <a:xfrm>
              <a:off x="2584014" y="5466131"/>
              <a:ext cx="934139" cy="382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Arial"/>
                  <a:ea typeface="Microsoft YaHei"/>
                  <a:cs typeface="+mn-ea"/>
                  <a:sym typeface="+mn-lt"/>
                </a:rPr>
                <a:t>发展模式</a:t>
              </a:r>
              <a:endParaRPr kumimoji="0" lang="en-US" altLang="zh-CN" sz="1200" b="0" i="0" u="none" strike="noStrike" kern="1200" cap="none" spc="0" normalizeH="0" baseline="0" noProof="0" dirty="0">
                <a:ln>
                  <a:noFill/>
                </a:ln>
                <a:solidFill>
                  <a:srgbClr val="000000"/>
                </a:solidFill>
                <a:effectLst/>
                <a:uLnTx/>
                <a:uFillTx/>
                <a:latin typeface="Arial"/>
                <a:ea typeface="Microsoft YaHei"/>
                <a:cs typeface="+mn-ea"/>
                <a:sym typeface="+mn-lt"/>
              </a:endParaRPr>
            </a:p>
            <a:p>
              <a:pPr marL="0" marR="0" lvl="0" indent="0" algn="ctr" defTabSz="914400" rtl="0" eaLnBrk="1" fontAlgn="auto" latinLnBrk="0" hangingPunct="1">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000000"/>
                  </a:solidFill>
                  <a:effectLst/>
                  <a:uLnTx/>
                  <a:uFillTx/>
                  <a:latin typeface="Arial"/>
                  <a:ea typeface="Microsoft YaHei"/>
                  <a:cs typeface="+mn-ea"/>
                  <a:sym typeface="+mn-lt"/>
                </a:rPr>
                <a:t>的创新</a:t>
              </a:r>
            </a:p>
          </p:txBody>
        </p:sp>
      </p:grpSp>
      <p:sp>
        <p:nvSpPr>
          <p:cNvPr id="61" name="文本框 60">
            <a:extLst>
              <a:ext uri="{FF2B5EF4-FFF2-40B4-BE49-F238E27FC236}">
                <a16:creationId xmlns:a16="http://schemas.microsoft.com/office/drawing/2014/main" id="{D44DD984-0E6D-4541-AE3F-B1BBEE92D85B}"/>
              </a:ext>
            </a:extLst>
          </p:cNvPr>
          <p:cNvSpPr txBox="1"/>
          <p:nvPr/>
        </p:nvSpPr>
        <p:spPr>
          <a:xfrm>
            <a:off x="720000" y="144000"/>
            <a:ext cx="2902262" cy="307777"/>
          </a:xfrm>
          <a:prstGeom prst="rect">
            <a:avLst/>
          </a:prstGeom>
          <a:noFill/>
        </p:spPr>
        <p:txBody>
          <a:bodyPr wrap="square" lIns="0" tIns="0" rIns="0" bIns="0" rtlCol="0">
            <a:spAutoFit/>
          </a:bodyPr>
          <a:lstStyle/>
          <a:p>
            <a:r>
              <a:rPr lang="zh-CN" altLang="en-US" sz="2000" b="1" dirty="0" smtClean="0">
                <a:solidFill>
                  <a:srgbClr val="6F7170"/>
                </a:solidFill>
                <a:latin typeface="Arial"/>
                <a:ea typeface="Microsoft YaHei"/>
                <a:cs typeface="+mn-ea"/>
                <a:sym typeface="+mn-lt"/>
              </a:rPr>
              <a:t>教育</a:t>
            </a:r>
            <a:r>
              <a:rPr lang="zh-CN" altLang="en-US" sz="2000" b="1" dirty="0">
                <a:solidFill>
                  <a:srgbClr val="6F7170"/>
                </a:solidFill>
                <a:latin typeface="Arial"/>
                <a:ea typeface="Microsoft YaHei"/>
                <a:cs typeface="+mn-ea"/>
                <a:sym typeface="+mn-lt"/>
              </a:rPr>
              <a:t>信息化</a:t>
            </a:r>
            <a:r>
              <a:rPr lang="en-US" altLang="zh-CN" sz="2000" b="1" dirty="0">
                <a:solidFill>
                  <a:srgbClr val="6F7170"/>
                </a:solidFill>
                <a:latin typeface="Arial"/>
                <a:ea typeface="Microsoft YaHei"/>
                <a:cs typeface="+mn-ea"/>
                <a:sym typeface="+mn-lt"/>
              </a:rPr>
              <a:t>2.0</a:t>
            </a:r>
            <a:r>
              <a:rPr lang="zh-CN" altLang="en-US" sz="2000" b="1" dirty="0" smtClean="0">
                <a:solidFill>
                  <a:srgbClr val="6F7170"/>
                </a:solidFill>
                <a:latin typeface="Arial"/>
                <a:ea typeface="Microsoft YaHei"/>
                <a:cs typeface="+mn-ea"/>
                <a:sym typeface="+mn-lt"/>
              </a:rPr>
              <a:t>时代及解读</a:t>
            </a:r>
            <a:endParaRPr lang="zh-CN" altLang="en-US" sz="2000" b="1" dirty="0">
              <a:solidFill>
                <a:srgbClr val="6F7170"/>
              </a:solidFill>
              <a:latin typeface="Arial"/>
              <a:ea typeface="Microsoft YaHei"/>
              <a:cs typeface="+mn-ea"/>
              <a:sym typeface="+mn-lt"/>
            </a:endParaRPr>
          </a:p>
        </p:txBody>
      </p:sp>
      <p:grpSp>
        <p:nvGrpSpPr>
          <p:cNvPr id="58" name="组合 57"/>
          <p:cNvGrpSpPr/>
          <p:nvPr/>
        </p:nvGrpSpPr>
        <p:grpSpPr>
          <a:xfrm>
            <a:off x="8181339" y="3378470"/>
            <a:ext cx="3600000" cy="1152000"/>
            <a:chOff x="8181339" y="3378470"/>
            <a:chExt cx="3600000" cy="1152000"/>
          </a:xfrm>
        </p:grpSpPr>
        <p:sp>
          <p:nvSpPr>
            <p:cNvPr id="72" name="圆角矩形 71"/>
            <p:cNvSpPr/>
            <p:nvPr/>
          </p:nvSpPr>
          <p:spPr>
            <a:xfrm>
              <a:off x="8181339" y="3378470"/>
              <a:ext cx="3600000" cy="1152000"/>
            </a:xfrm>
            <a:prstGeom prst="roundRect">
              <a:avLst>
                <a:gd name="adj" fmla="val 50000"/>
              </a:avLst>
            </a:prstGeom>
            <a:blipFill dpi="0" rotWithShape="0">
              <a:blip r:embed="rId3" cstate="print">
                <a:lum/>
                <a:extLst>
                  <a:ext uri="{28A0092B-C50C-407E-A947-70E740481C1C}">
                    <a14:useLocalDpi xmlns:a14="http://schemas.microsoft.com/office/drawing/2010/main" val="0"/>
                  </a:ext>
                </a:extLst>
              </a:blip>
              <a:srcRect/>
              <a:stretch>
                <a:fillRect l="-701637" t="-292624" r="-243575" b="-195308"/>
              </a:stretch>
            </a:blipFill>
            <a:ln w="25400" cap="flat" cmpd="sng">
              <a:solidFill>
                <a:schemeClr val="accent6"/>
              </a:solidFill>
              <a:bevel/>
            </a:ln>
          </p:spPr>
          <p:txBody>
            <a:bodyPr anchor="ctr"/>
            <a:lstStyle/>
            <a:p>
              <a:pPr algn="ctr"/>
              <a:endParaRPr lang="zh-CN" altLang="en-US" sz="1400" b="1" dirty="0">
                <a:solidFill>
                  <a:srgbClr val="181818"/>
                </a:solidFill>
                <a:latin typeface="Arial"/>
                <a:ea typeface="Microsoft YaHei"/>
                <a:cs typeface="+mn-ea"/>
              </a:endParaRPr>
            </a:p>
          </p:txBody>
        </p:sp>
        <p:grpSp>
          <p:nvGrpSpPr>
            <p:cNvPr id="54" name="组合 53"/>
            <p:cNvGrpSpPr/>
            <p:nvPr/>
          </p:nvGrpSpPr>
          <p:grpSpPr>
            <a:xfrm>
              <a:off x="8273999" y="3450470"/>
              <a:ext cx="1008000" cy="1008000"/>
              <a:chOff x="8273999" y="3503020"/>
              <a:chExt cx="1008000" cy="1008000"/>
            </a:xfrm>
          </p:grpSpPr>
          <p:sp>
            <p:nvSpPr>
              <p:cNvPr id="11" name="椭圆 31">
                <a:extLst>
                  <a:ext uri="{FF2B5EF4-FFF2-40B4-BE49-F238E27FC236}">
                    <a16:creationId xmlns:a16="http://schemas.microsoft.com/office/drawing/2014/main" id="{94411CB8-83D9-43C5-A16D-8648F258B6CB}"/>
                  </a:ext>
                </a:extLst>
              </p:cNvPr>
              <p:cNvSpPr>
                <a:spLocks noChangeArrowheads="1"/>
              </p:cNvSpPr>
              <p:nvPr/>
            </p:nvSpPr>
            <p:spPr bwMode="auto">
              <a:xfrm>
                <a:off x="8273999" y="3503020"/>
                <a:ext cx="1008000" cy="1008000"/>
              </a:xfrm>
              <a:prstGeom prst="ellipse">
                <a:avLst/>
              </a:prstGeom>
              <a:solidFill>
                <a:schemeClr val="accent6"/>
              </a:solidFill>
              <a:ln w="25400">
                <a:solidFill>
                  <a:schemeClr val="accent6"/>
                </a:solidFill>
                <a:bevel/>
              </a:ln>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zh-CN" sz="1400" b="1" i="0" u="none" strike="noStrike" kern="1200" cap="none" spc="0" normalizeH="0" baseline="0" noProof="0">
                  <a:ln>
                    <a:noFill/>
                  </a:ln>
                  <a:solidFill>
                    <a:srgbClr val="181818"/>
                  </a:solidFill>
                  <a:effectLst/>
                  <a:uLnTx/>
                  <a:uFillTx/>
                  <a:latin typeface="Arial"/>
                  <a:ea typeface="Microsoft YaHei"/>
                  <a:cs typeface="+mn-ea"/>
                  <a:sym typeface="+mn-lt"/>
                </a:endParaRPr>
              </a:p>
            </p:txBody>
          </p:sp>
          <p:grpSp>
            <p:nvGrpSpPr>
              <p:cNvPr id="42" name="Group 54">
                <a:extLst>
                  <a:ext uri="{FF2B5EF4-FFF2-40B4-BE49-F238E27FC236}">
                    <a16:creationId xmlns:a16="http://schemas.microsoft.com/office/drawing/2014/main" id="{6AE8544D-8C3A-442A-A4C6-5EBA6D6366E2}"/>
                  </a:ext>
                </a:extLst>
              </p:cNvPr>
              <p:cNvGrpSpPr/>
              <p:nvPr/>
            </p:nvGrpSpPr>
            <p:grpSpPr bwMode="auto">
              <a:xfrm>
                <a:off x="8477880" y="3726909"/>
                <a:ext cx="600238" cy="560222"/>
                <a:chOff x="0" y="0"/>
                <a:chExt cx="739775" cy="690562"/>
              </a:xfrm>
            </p:grpSpPr>
            <p:sp>
              <p:nvSpPr>
                <p:cNvPr id="43" name="Freeform 876">
                  <a:extLst>
                    <a:ext uri="{FF2B5EF4-FFF2-40B4-BE49-F238E27FC236}">
                      <a16:creationId xmlns:a16="http://schemas.microsoft.com/office/drawing/2014/main" id="{2A1BC125-57D2-4453-B5D2-4BA9B82456CA}"/>
                    </a:ext>
                  </a:extLst>
                </p:cNvPr>
                <p:cNvSpPr>
                  <a:spLocks noChangeArrowheads="1"/>
                </p:cNvSpPr>
                <p:nvPr/>
              </p:nvSpPr>
              <p:spPr bwMode="auto">
                <a:xfrm>
                  <a:off x="608013" y="71437"/>
                  <a:ext cx="115888" cy="101600"/>
                </a:xfrm>
                <a:custGeom>
                  <a:avLst/>
                  <a:gdLst>
                    <a:gd name="T0" fmla="*/ 2 w 31"/>
                    <a:gd name="T1" fmla="*/ 25 h 27"/>
                    <a:gd name="T2" fmla="*/ 2 w 31"/>
                    <a:gd name="T3" fmla="*/ 27 h 27"/>
                    <a:gd name="T4" fmla="*/ 4 w 31"/>
                    <a:gd name="T5" fmla="*/ 27 h 27"/>
                    <a:gd name="T6" fmla="*/ 28 w 31"/>
                    <a:gd name="T7" fmla="*/ 9 h 27"/>
                    <a:gd name="T8" fmla="*/ 30 w 31"/>
                    <a:gd name="T9" fmla="*/ 6 h 27"/>
                    <a:gd name="T10" fmla="*/ 30 w 31"/>
                    <a:gd name="T11" fmla="*/ 3 h 27"/>
                    <a:gd name="T12" fmla="*/ 23 w 31"/>
                    <a:gd name="T13" fmla="*/ 1 h 27"/>
                    <a:gd name="T14" fmla="*/ 0 w 31"/>
                    <a:gd name="T15" fmla="*/ 18 h 27"/>
                    <a:gd name="T16" fmla="*/ 1 w 31"/>
                    <a:gd name="T17" fmla="*/ 20 h 27"/>
                    <a:gd name="T18" fmla="*/ 2 w 31"/>
                    <a:gd name="T19" fmla="*/ 25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27"/>
                    <a:gd name="T32" fmla="*/ 31 w 31"/>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27">
                      <a:moveTo>
                        <a:pt x="2" y="25"/>
                      </a:moveTo>
                      <a:cubicBezTo>
                        <a:pt x="2" y="26"/>
                        <a:pt x="2" y="26"/>
                        <a:pt x="2" y="27"/>
                      </a:cubicBezTo>
                      <a:cubicBezTo>
                        <a:pt x="3" y="27"/>
                        <a:pt x="3" y="27"/>
                        <a:pt x="4" y="27"/>
                      </a:cubicBezTo>
                      <a:cubicBezTo>
                        <a:pt x="28" y="9"/>
                        <a:pt x="28" y="9"/>
                        <a:pt x="28" y="9"/>
                      </a:cubicBezTo>
                      <a:cubicBezTo>
                        <a:pt x="29" y="9"/>
                        <a:pt x="30" y="7"/>
                        <a:pt x="30" y="6"/>
                      </a:cubicBezTo>
                      <a:cubicBezTo>
                        <a:pt x="31" y="5"/>
                        <a:pt x="30" y="4"/>
                        <a:pt x="30" y="3"/>
                      </a:cubicBezTo>
                      <a:cubicBezTo>
                        <a:pt x="28" y="0"/>
                        <a:pt x="25" y="0"/>
                        <a:pt x="23" y="1"/>
                      </a:cubicBezTo>
                      <a:cubicBezTo>
                        <a:pt x="0" y="18"/>
                        <a:pt x="0" y="18"/>
                        <a:pt x="0" y="18"/>
                      </a:cubicBezTo>
                      <a:cubicBezTo>
                        <a:pt x="0" y="18"/>
                        <a:pt x="0" y="19"/>
                        <a:pt x="1" y="20"/>
                      </a:cubicBezTo>
                      <a:cubicBezTo>
                        <a:pt x="1" y="22"/>
                        <a:pt x="1" y="23"/>
                        <a:pt x="2" y="25"/>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4" name="Freeform 877">
                  <a:extLst>
                    <a:ext uri="{FF2B5EF4-FFF2-40B4-BE49-F238E27FC236}">
                      <a16:creationId xmlns:a16="http://schemas.microsoft.com/office/drawing/2014/main" id="{B03C06AA-CEE0-43B3-BB0B-B48F22FF01C4}"/>
                    </a:ext>
                  </a:extLst>
                </p:cNvPr>
                <p:cNvSpPr>
                  <a:spLocks noChangeArrowheads="1"/>
                </p:cNvSpPr>
                <p:nvPr/>
              </p:nvSpPr>
              <p:spPr bwMode="auto">
                <a:xfrm>
                  <a:off x="612775" y="225425"/>
                  <a:ext cx="127000" cy="55563"/>
                </a:xfrm>
                <a:custGeom>
                  <a:avLst/>
                  <a:gdLst>
                    <a:gd name="T0" fmla="*/ 33 w 34"/>
                    <a:gd name="T1" fmla="*/ 7 h 15"/>
                    <a:gd name="T2" fmla="*/ 30 w 34"/>
                    <a:gd name="T3" fmla="*/ 5 h 15"/>
                    <a:gd name="T4" fmla="*/ 1 w 34"/>
                    <a:gd name="T5" fmla="*/ 0 h 15"/>
                    <a:gd name="T6" fmla="*/ 1 w 34"/>
                    <a:gd name="T7" fmla="*/ 3 h 15"/>
                    <a:gd name="T8" fmla="*/ 1 w 34"/>
                    <a:gd name="T9" fmla="*/ 7 h 15"/>
                    <a:gd name="T10" fmla="*/ 0 w 34"/>
                    <a:gd name="T11" fmla="*/ 10 h 15"/>
                    <a:gd name="T12" fmla="*/ 28 w 34"/>
                    <a:gd name="T13" fmla="*/ 15 h 15"/>
                    <a:gd name="T14" fmla="*/ 29 w 34"/>
                    <a:gd name="T15" fmla="*/ 15 h 15"/>
                    <a:gd name="T16" fmla="*/ 34 w 34"/>
                    <a:gd name="T17" fmla="*/ 11 h 15"/>
                    <a:gd name="T18" fmla="*/ 33 w 34"/>
                    <a:gd name="T19" fmla="*/ 7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
                    <a:gd name="T31" fmla="*/ 0 h 15"/>
                    <a:gd name="T32" fmla="*/ 34 w 34"/>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 h="15">
                      <a:moveTo>
                        <a:pt x="33" y="7"/>
                      </a:moveTo>
                      <a:cubicBezTo>
                        <a:pt x="32" y="6"/>
                        <a:pt x="31" y="5"/>
                        <a:pt x="30" y="5"/>
                      </a:cubicBezTo>
                      <a:cubicBezTo>
                        <a:pt x="1" y="0"/>
                        <a:pt x="1" y="0"/>
                        <a:pt x="1" y="0"/>
                      </a:cubicBezTo>
                      <a:cubicBezTo>
                        <a:pt x="1" y="1"/>
                        <a:pt x="1" y="2"/>
                        <a:pt x="1" y="3"/>
                      </a:cubicBezTo>
                      <a:cubicBezTo>
                        <a:pt x="1" y="4"/>
                        <a:pt x="1" y="6"/>
                        <a:pt x="1" y="7"/>
                      </a:cubicBezTo>
                      <a:cubicBezTo>
                        <a:pt x="1" y="8"/>
                        <a:pt x="0" y="9"/>
                        <a:pt x="0" y="10"/>
                      </a:cubicBezTo>
                      <a:cubicBezTo>
                        <a:pt x="28" y="15"/>
                        <a:pt x="28" y="15"/>
                        <a:pt x="28" y="15"/>
                      </a:cubicBezTo>
                      <a:cubicBezTo>
                        <a:pt x="28" y="15"/>
                        <a:pt x="28" y="15"/>
                        <a:pt x="29" y="15"/>
                      </a:cubicBezTo>
                      <a:cubicBezTo>
                        <a:pt x="31" y="15"/>
                        <a:pt x="33" y="13"/>
                        <a:pt x="34" y="11"/>
                      </a:cubicBezTo>
                      <a:cubicBezTo>
                        <a:pt x="34" y="10"/>
                        <a:pt x="33" y="8"/>
                        <a:pt x="33" y="7"/>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5" name="Freeform 878">
                  <a:extLst>
                    <a:ext uri="{FF2B5EF4-FFF2-40B4-BE49-F238E27FC236}">
                      <a16:creationId xmlns:a16="http://schemas.microsoft.com/office/drawing/2014/main" id="{BB194176-B1F2-4E40-BBA5-067BB8B9DBC2}"/>
                    </a:ext>
                  </a:extLst>
                </p:cNvPr>
                <p:cNvSpPr>
                  <a:spLocks noChangeArrowheads="1"/>
                </p:cNvSpPr>
                <p:nvPr/>
              </p:nvSpPr>
              <p:spPr bwMode="auto">
                <a:xfrm>
                  <a:off x="585788" y="304800"/>
                  <a:ext cx="93663" cy="127000"/>
                </a:xfrm>
                <a:custGeom>
                  <a:avLst/>
                  <a:gdLst>
                    <a:gd name="T0" fmla="*/ 6 w 25"/>
                    <a:gd name="T1" fmla="*/ 2 h 34"/>
                    <a:gd name="T2" fmla="*/ 4 w 25"/>
                    <a:gd name="T3" fmla="*/ 0 h 34"/>
                    <a:gd name="T4" fmla="*/ 3 w 25"/>
                    <a:gd name="T5" fmla="*/ 3 h 34"/>
                    <a:gd name="T6" fmla="*/ 1 w 25"/>
                    <a:gd name="T7" fmla="*/ 7 h 34"/>
                    <a:gd name="T8" fmla="*/ 0 w 25"/>
                    <a:gd name="T9" fmla="*/ 10 h 34"/>
                    <a:gd name="T10" fmla="*/ 16 w 25"/>
                    <a:gd name="T11" fmla="*/ 32 h 34"/>
                    <a:gd name="T12" fmla="*/ 19 w 25"/>
                    <a:gd name="T13" fmla="*/ 34 h 34"/>
                    <a:gd name="T14" fmla="*/ 20 w 25"/>
                    <a:gd name="T15" fmla="*/ 34 h 34"/>
                    <a:gd name="T16" fmla="*/ 22 w 25"/>
                    <a:gd name="T17" fmla="*/ 33 h 34"/>
                    <a:gd name="T18" fmla="*/ 24 w 25"/>
                    <a:gd name="T19" fmla="*/ 30 h 34"/>
                    <a:gd name="T20" fmla="*/ 24 w 25"/>
                    <a:gd name="T21" fmla="*/ 27 h 34"/>
                    <a:gd name="T22" fmla="*/ 6 w 25"/>
                    <a:gd name="T23" fmla="*/ 2 h 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34"/>
                    <a:gd name="T38" fmla="*/ 25 w 25"/>
                    <a:gd name="T39" fmla="*/ 34 h 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34">
                      <a:moveTo>
                        <a:pt x="6" y="2"/>
                      </a:moveTo>
                      <a:cubicBezTo>
                        <a:pt x="6" y="1"/>
                        <a:pt x="5" y="1"/>
                        <a:pt x="4" y="0"/>
                      </a:cubicBezTo>
                      <a:cubicBezTo>
                        <a:pt x="4" y="1"/>
                        <a:pt x="3" y="2"/>
                        <a:pt x="3" y="3"/>
                      </a:cubicBezTo>
                      <a:cubicBezTo>
                        <a:pt x="3" y="4"/>
                        <a:pt x="2" y="6"/>
                        <a:pt x="1" y="7"/>
                      </a:cubicBezTo>
                      <a:cubicBezTo>
                        <a:pt x="1" y="8"/>
                        <a:pt x="0" y="9"/>
                        <a:pt x="0" y="10"/>
                      </a:cubicBezTo>
                      <a:cubicBezTo>
                        <a:pt x="16" y="32"/>
                        <a:pt x="16" y="32"/>
                        <a:pt x="16" y="32"/>
                      </a:cubicBezTo>
                      <a:cubicBezTo>
                        <a:pt x="16" y="33"/>
                        <a:pt x="18" y="34"/>
                        <a:pt x="19" y="34"/>
                      </a:cubicBezTo>
                      <a:cubicBezTo>
                        <a:pt x="19" y="34"/>
                        <a:pt x="19" y="34"/>
                        <a:pt x="20" y="34"/>
                      </a:cubicBezTo>
                      <a:cubicBezTo>
                        <a:pt x="21" y="34"/>
                        <a:pt x="22" y="34"/>
                        <a:pt x="22" y="33"/>
                      </a:cubicBezTo>
                      <a:cubicBezTo>
                        <a:pt x="24" y="33"/>
                        <a:pt x="24" y="32"/>
                        <a:pt x="24" y="30"/>
                      </a:cubicBezTo>
                      <a:cubicBezTo>
                        <a:pt x="25" y="29"/>
                        <a:pt x="24" y="28"/>
                        <a:pt x="24" y="27"/>
                      </a:cubicBezTo>
                      <a:lnTo>
                        <a:pt x="6" y="2"/>
                      </a:ln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6" name="Freeform 879">
                  <a:extLst>
                    <a:ext uri="{FF2B5EF4-FFF2-40B4-BE49-F238E27FC236}">
                      <a16:creationId xmlns:a16="http://schemas.microsoft.com/office/drawing/2014/main" id="{B535159A-4703-4F23-AAA6-601612E5CFA9}"/>
                    </a:ext>
                  </a:extLst>
                </p:cNvPr>
                <p:cNvSpPr>
                  <a:spLocks noChangeArrowheads="1"/>
                </p:cNvSpPr>
                <p:nvPr/>
              </p:nvSpPr>
              <p:spPr bwMode="auto">
                <a:xfrm>
                  <a:off x="15875" y="71437"/>
                  <a:ext cx="112713" cy="101600"/>
                </a:xfrm>
                <a:custGeom>
                  <a:avLst/>
                  <a:gdLst>
                    <a:gd name="T0" fmla="*/ 2 w 30"/>
                    <a:gd name="T1" fmla="*/ 9 h 27"/>
                    <a:gd name="T2" fmla="*/ 27 w 30"/>
                    <a:gd name="T3" fmla="*/ 27 h 27"/>
                    <a:gd name="T4" fmla="*/ 28 w 30"/>
                    <a:gd name="T5" fmla="*/ 27 h 27"/>
                    <a:gd name="T6" fmla="*/ 28 w 30"/>
                    <a:gd name="T7" fmla="*/ 24 h 27"/>
                    <a:gd name="T8" fmla="*/ 29 w 30"/>
                    <a:gd name="T9" fmla="*/ 20 h 27"/>
                    <a:gd name="T10" fmla="*/ 30 w 30"/>
                    <a:gd name="T11" fmla="*/ 17 h 27"/>
                    <a:gd name="T12" fmla="*/ 8 w 30"/>
                    <a:gd name="T13" fmla="*/ 1 h 27"/>
                    <a:gd name="T14" fmla="*/ 1 w 30"/>
                    <a:gd name="T15" fmla="*/ 3 h 27"/>
                    <a:gd name="T16" fmla="*/ 0 w 30"/>
                    <a:gd name="T17" fmla="*/ 6 h 27"/>
                    <a:gd name="T18" fmla="*/ 2 w 30"/>
                    <a:gd name="T19" fmla="*/ 9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27"/>
                    <a:gd name="T32" fmla="*/ 30 w 30"/>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27">
                      <a:moveTo>
                        <a:pt x="2" y="9"/>
                      </a:moveTo>
                      <a:cubicBezTo>
                        <a:pt x="27" y="27"/>
                        <a:pt x="27" y="27"/>
                        <a:pt x="27" y="27"/>
                      </a:cubicBezTo>
                      <a:cubicBezTo>
                        <a:pt x="27" y="27"/>
                        <a:pt x="27" y="27"/>
                        <a:pt x="28" y="27"/>
                      </a:cubicBezTo>
                      <a:cubicBezTo>
                        <a:pt x="28" y="26"/>
                        <a:pt x="28" y="25"/>
                        <a:pt x="28" y="24"/>
                      </a:cubicBezTo>
                      <a:cubicBezTo>
                        <a:pt x="28" y="23"/>
                        <a:pt x="29" y="21"/>
                        <a:pt x="29" y="20"/>
                      </a:cubicBezTo>
                      <a:cubicBezTo>
                        <a:pt x="29" y="19"/>
                        <a:pt x="30" y="18"/>
                        <a:pt x="30" y="17"/>
                      </a:cubicBezTo>
                      <a:cubicBezTo>
                        <a:pt x="8" y="1"/>
                        <a:pt x="8" y="1"/>
                        <a:pt x="8" y="1"/>
                      </a:cubicBezTo>
                      <a:cubicBezTo>
                        <a:pt x="5" y="0"/>
                        <a:pt x="2" y="0"/>
                        <a:pt x="1" y="3"/>
                      </a:cubicBezTo>
                      <a:cubicBezTo>
                        <a:pt x="0" y="4"/>
                        <a:pt x="0" y="5"/>
                        <a:pt x="0" y="6"/>
                      </a:cubicBezTo>
                      <a:cubicBezTo>
                        <a:pt x="0" y="7"/>
                        <a:pt x="1" y="9"/>
                        <a:pt x="2" y="9"/>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7" name="Freeform 880">
                  <a:extLst>
                    <a:ext uri="{FF2B5EF4-FFF2-40B4-BE49-F238E27FC236}">
                      <a16:creationId xmlns:a16="http://schemas.microsoft.com/office/drawing/2014/main" id="{25834F71-D109-45C2-8EB9-0DA7DE8E34D4}"/>
                    </a:ext>
                  </a:extLst>
                </p:cNvPr>
                <p:cNvSpPr>
                  <a:spLocks noChangeArrowheads="1"/>
                </p:cNvSpPr>
                <p:nvPr/>
              </p:nvSpPr>
              <p:spPr bwMode="auto">
                <a:xfrm>
                  <a:off x="0" y="225425"/>
                  <a:ext cx="120650" cy="55563"/>
                </a:xfrm>
                <a:custGeom>
                  <a:avLst/>
                  <a:gdLst>
                    <a:gd name="T0" fmla="*/ 32 w 32"/>
                    <a:gd name="T1" fmla="*/ 7 h 15"/>
                    <a:gd name="T2" fmla="*/ 31 w 32"/>
                    <a:gd name="T3" fmla="*/ 3 h 15"/>
                    <a:gd name="T4" fmla="*/ 31 w 32"/>
                    <a:gd name="T5" fmla="*/ 0 h 15"/>
                    <a:gd name="T6" fmla="*/ 4 w 32"/>
                    <a:gd name="T7" fmla="*/ 5 h 15"/>
                    <a:gd name="T8" fmla="*/ 1 w 32"/>
                    <a:gd name="T9" fmla="*/ 7 h 15"/>
                    <a:gd name="T10" fmla="*/ 0 w 32"/>
                    <a:gd name="T11" fmla="*/ 11 h 15"/>
                    <a:gd name="T12" fmla="*/ 5 w 32"/>
                    <a:gd name="T13" fmla="*/ 15 h 15"/>
                    <a:gd name="T14" fmla="*/ 5 w 32"/>
                    <a:gd name="T15" fmla="*/ 15 h 15"/>
                    <a:gd name="T16" fmla="*/ 32 w 32"/>
                    <a:gd name="T17" fmla="*/ 10 h 15"/>
                    <a:gd name="T18" fmla="*/ 32 w 32"/>
                    <a:gd name="T19" fmla="*/ 7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15"/>
                    <a:gd name="T32" fmla="*/ 32 w 32"/>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15">
                      <a:moveTo>
                        <a:pt x="32" y="7"/>
                      </a:moveTo>
                      <a:cubicBezTo>
                        <a:pt x="32" y="6"/>
                        <a:pt x="31" y="5"/>
                        <a:pt x="31" y="3"/>
                      </a:cubicBezTo>
                      <a:cubicBezTo>
                        <a:pt x="31" y="2"/>
                        <a:pt x="31" y="1"/>
                        <a:pt x="31" y="0"/>
                      </a:cubicBezTo>
                      <a:cubicBezTo>
                        <a:pt x="4" y="5"/>
                        <a:pt x="4" y="5"/>
                        <a:pt x="4" y="5"/>
                      </a:cubicBezTo>
                      <a:cubicBezTo>
                        <a:pt x="3" y="5"/>
                        <a:pt x="1" y="6"/>
                        <a:pt x="1" y="7"/>
                      </a:cubicBezTo>
                      <a:cubicBezTo>
                        <a:pt x="0" y="8"/>
                        <a:pt x="0" y="10"/>
                        <a:pt x="0" y="11"/>
                      </a:cubicBezTo>
                      <a:cubicBezTo>
                        <a:pt x="0" y="13"/>
                        <a:pt x="2" y="15"/>
                        <a:pt x="5" y="15"/>
                      </a:cubicBezTo>
                      <a:cubicBezTo>
                        <a:pt x="5" y="15"/>
                        <a:pt x="5" y="15"/>
                        <a:pt x="5" y="15"/>
                      </a:cubicBezTo>
                      <a:cubicBezTo>
                        <a:pt x="32" y="10"/>
                        <a:pt x="32" y="10"/>
                        <a:pt x="32" y="10"/>
                      </a:cubicBezTo>
                      <a:cubicBezTo>
                        <a:pt x="32" y="9"/>
                        <a:pt x="32" y="8"/>
                        <a:pt x="32" y="7"/>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8" name="Freeform 881">
                  <a:extLst>
                    <a:ext uri="{FF2B5EF4-FFF2-40B4-BE49-F238E27FC236}">
                      <a16:creationId xmlns:a16="http://schemas.microsoft.com/office/drawing/2014/main" id="{9F316B25-4A61-4835-A4B9-5438744ECD92}"/>
                    </a:ext>
                  </a:extLst>
                </p:cNvPr>
                <p:cNvSpPr>
                  <a:spLocks noChangeArrowheads="1"/>
                </p:cNvSpPr>
                <p:nvPr/>
              </p:nvSpPr>
              <p:spPr bwMode="auto">
                <a:xfrm>
                  <a:off x="60325" y="307975"/>
                  <a:ext cx="90488" cy="123825"/>
                </a:xfrm>
                <a:custGeom>
                  <a:avLst/>
                  <a:gdLst>
                    <a:gd name="T0" fmla="*/ 21 w 24"/>
                    <a:gd name="T1" fmla="*/ 2 h 33"/>
                    <a:gd name="T2" fmla="*/ 20 w 24"/>
                    <a:gd name="T3" fmla="*/ 0 h 33"/>
                    <a:gd name="T4" fmla="*/ 18 w 24"/>
                    <a:gd name="T5" fmla="*/ 1 h 33"/>
                    <a:gd name="T6" fmla="*/ 1 w 24"/>
                    <a:gd name="T7" fmla="*/ 26 h 33"/>
                    <a:gd name="T8" fmla="*/ 0 w 24"/>
                    <a:gd name="T9" fmla="*/ 29 h 33"/>
                    <a:gd name="T10" fmla="*/ 2 w 24"/>
                    <a:gd name="T11" fmla="*/ 32 h 33"/>
                    <a:gd name="T12" fmla="*/ 5 w 24"/>
                    <a:gd name="T13" fmla="*/ 33 h 33"/>
                    <a:gd name="T14" fmla="*/ 6 w 24"/>
                    <a:gd name="T15" fmla="*/ 33 h 33"/>
                    <a:gd name="T16" fmla="*/ 9 w 24"/>
                    <a:gd name="T17" fmla="*/ 31 h 33"/>
                    <a:gd name="T18" fmla="*/ 24 w 24"/>
                    <a:gd name="T19" fmla="*/ 10 h 33"/>
                    <a:gd name="T20" fmla="*/ 23 w 24"/>
                    <a:gd name="T21" fmla="*/ 7 h 33"/>
                    <a:gd name="T22" fmla="*/ 21 w 24"/>
                    <a:gd name="T23" fmla="*/ 2 h 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33"/>
                    <a:gd name="T38" fmla="*/ 24 w 24"/>
                    <a:gd name="T39" fmla="*/ 33 h 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33">
                      <a:moveTo>
                        <a:pt x="21" y="2"/>
                      </a:moveTo>
                      <a:cubicBezTo>
                        <a:pt x="20" y="1"/>
                        <a:pt x="20" y="1"/>
                        <a:pt x="20" y="0"/>
                      </a:cubicBezTo>
                      <a:cubicBezTo>
                        <a:pt x="19" y="0"/>
                        <a:pt x="18" y="0"/>
                        <a:pt x="18" y="1"/>
                      </a:cubicBezTo>
                      <a:cubicBezTo>
                        <a:pt x="1" y="26"/>
                        <a:pt x="1" y="26"/>
                        <a:pt x="1" y="26"/>
                      </a:cubicBezTo>
                      <a:cubicBezTo>
                        <a:pt x="0" y="27"/>
                        <a:pt x="0" y="28"/>
                        <a:pt x="0" y="29"/>
                      </a:cubicBezTo>
                      <a:cubicBezTo>
                        <a:pt x="0" y="31"/>
                        <a:pt x="1" y="32"/>
                        <a:pt x="2" y="32"/>
                      </a:cubicBezTo>
                      <a:cubicBezTo>
                        <a:pt x="3" y="33"/>
                        <a:pt x="4" y="33"/>
                        <a:pt x="5" y="33"/>
                      </a:cubicBezTo>
                      <a:cubicBezTo>
                        <a:pt x="5" y="33"/>
                        <a:pt x="5" y="33"/>
                        <a:pt x="6" y="33"/>
                      </a:cubicBezTo>
                      <a:cubicBezTo>
                        <a:pt x="7" y="33"/>
                        <a:pt x="8" y="32"/>
                        <a:pt x="9" y="31"/>
                      </a:cubicBezTo>
                      <a:cubicBezTo>
                        <a:pt x="24" y="10"/>
                        <a:pt x="24" y="10"/>
                        <a:pt x="24" y="10"/>
                      </a:cubicBezTo>
                      <a:cubicBezTo>
                        <a:pt x="23" y="9"/>
                        <a:pt x="23" y="8"/>
                        <a:pt x="23" y="7"/>
                      </a:cubicBezTo>
                      <a:cubicBezTo>
                        <a:pt x="22" y="5"/>
                        <a:pt x="21" y="4"/>
                        <a:pt x="21" y="2"/>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9" name="Freeform 882">
                  <a:extLst>
                    <a:ext uri="{FF2B5EF4-FFF2-40B4-BE49-F238E27FC236}">
                      <a16:creationId xmlns:a16="http://schemas.microsoft.com/office/drawing/2014/main" id="{5ECACA06-6642-45DA-8B00-0F357DC638BE}"/>
                    </a:ext>
                  </a:extLst>
                </p:cNvPr>
                <p:cNvSpPr>
                  <a:spLocks noEditPoints="1" noChangeArrowheads="1"/>
                </p:cNvSpPr>
                <p:nvPr/>
              </p:nvSpPr>
              <p:spPr bwMode="auto">
                <a:xfrm>
                  <a:off x="158750" y="0"/>
                  <a:ext cx="419100" cy="506413"/>
                </a:xfrm>
                <a:custGeom>
                  <a:avLst/>
                  <a:gdLst>
                    <a:gd name="T0" fmla="*/ 56 w 112"/>
                    <a:gd name="T1" fmla="*/ 0 h 135"/>
                    <a:gd name="T2" fmla="*/ 0 w 112"/>
                    <a:gd name="T3" fmla="*/ 56 h 135"/>
                    <a:gd name="T4" fmla="*/ 17 w 112"/>
                    <a:gd name="T5" fmla="*/ 101 h 135"/>
                    <a:gd name="T6" fmla="*/ 18 w 112"/>
                    <a:gd name="T7" fmla="*/ 101 h 135"/>
                    <a:gd name="T8" fmla="*/ 30 w 112"/>
                    <a:gd name="T9" fmla="*/ 128 h 135"/>
                    <a:gd name="T10" fmla="*/ 37 w 112"/>
                    <a:gd name="T11" fmla="*/ 135 h 135"/>
                    <a:gd name="T12" fmla="*/ 74 w 112"/>
                    <a:gd name="T13" fmla="*/ 135 h 135"/>
                    <a:gd name="T14" fmla="*/ 74 w 112"/>
                    <a:gd name="T15" fmla="*/ 135 h 135"/>
                    <a:gd name="T16" fmla="*/ 77 w 112"/>
                    <a:gd name="T17" fmla="*/ 134 h 135"/>
                    <a:gd name="T18" fmla="*/ 81 w 112"/>
                    <a:gd name="T19" fmla="*/ 128 h 135"/>
                    <a:gd name="T20" fmla="*/ 94 w 112"/>
                    <a:gd name="T21" fmla="*/ 101 h 135"/>
                    <a:gd name="T22" fmla="*/ 95 w 112"/>
                    <a:gd name="T23" fmla="*/ 100 h 135"/>
                    <a:gd name="T24" fmla="*/ 112 w 112"/>
                    <a:gd name="T25" fmla="*/ 56 h 135"/>
                    <a:gd name="T26" fmla="*/ 56 w 112"/>
                    <a:gd name="T27" fmla="*/ 0 h 135"/>
                    <a:gd name="T28" fmla="*/ 83 w 112"/>
                    <a:gd name="T29" fmla="*/ 93 h 135"/>
                    <a:gd name="T30" fmla="*/ 82 w 112"/>
                    <a:gd name="T31" fmla="*/ 94 h 135"/>
                    <a:gd name="T32" fmla="*/ 68 w 112"/>
                    <a:gd name="T33" fmla="*/ 121 h 135"/>
                    <a:gd name="T34" fmla="*/ 43 w 112"/>
                    <a:gd name="T35" fmla="*/ 121 h 135"/>
                    <a:gd name="T36" fmla="*/ 29 w 112"/>
                    <a:gd name="T37" fmla="*/ 93 h 135"/>
                    <a:gd name="T38" fmla="*/ 28 w 112"/>
                    <a:gd name="T39" fmla="*/ 93 h 135"/>
                    <a:gd name="T40" fmla="*/ 14 w 112"/>
                    <a:gd name="T41" fmla="*/ 56 h 135"/>
                    <a:gd name="T42" fmla="*/ 56 w 112"/>
                    <a:gd name="T43" fmla="*/ 14 h 135"/>
                    <a:gd name="T44" fmla="*/ 98 w 112"/>
                    <a:gd name="T45" fmla="*/ 56 h 135"/>
                    <a:gd name="T46" fmla="*/ 83 w 112"/>
                    <a:gd name="T47" fmla="*/ 93 h 13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2"/>
                    <a:gd name="T73" fmla="*/ 0 h 135"/>
                    <a:gd name="T74" fmla="*/ 112 w 112"/>
                    <a:gd name="T75" fmla="*/ 135 h 13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2" h="135">
                      <a:moveTo>
                        <a:pt x="56" y="0"/>
                      </a:moveTo>
                      <a:cubicBezTo>
                        <a:pt x="25" y="0"/>
                        <a:pt x="0" y="25"/>
                        <a:pt x="0" y="56"/>
                      </a:cubicBezTo>
                      <a:cubicBezTo>
                        <a:pt x="0" y="71"/>
                        <a:pt x="6" y="88"/>
                        <a:pt x="17" y="101"/>
                      </a:cubicBezTo>
                      <a:cubicBezTo>
                        <a:pt x="17" y="101"/>
                        <a:pt x="17" y="101"/>
                        <a:pt x="18" y="101"/>
                      </a:cubicBezTo>
                      <a:cubicBezTo>
                        <a:pt x="21" y="106"/>
                        <a:pt x="30" y="119"/>
                        <a:pt x="30" y="128"/>
                      </a:cubicBezTo>
                      <a:cubicBezTo>
                        <a:pt x="30" y="132"/>
                        <a:pt x="33" y="135"/>
                        <a:pt x="37" y="135"/>
                      </a:cubicBezTo>
                      <a:cubicBezTo>
                        <a:pt x="74" y="135"/>
                        <a:pt x="74" y="135"/>
                        <a:pt x="74" y="135"/>
                      </a:cubicBezTo>
                      <a:cubicBezTo>
                        <a:pt x="74" y="135"/>
                        <a:pt x="74" y="135"/>
                        <a:pt x="74" y="135"/>
                      </a:cubicBezTo>
                      <a:cubicBezTo>
                        <a:pt x="75" y="135"/>
                        <a:pt x="76" y="135"/>
                        <a:pt x="77" y="134"/>
                      </a:cubicBezTo>
                      <a:cubicBezTo>
                        <a:pt x="80" y="133"/>
                        <a:pt x="81" y="131"/>
                        <a:pt x="81" y="128"/>
                      </a:cubicBezTo>
                      <a:cubicBezTo>
                        <a:pt x="81" y="120"/>
                        <a:pt x="89" y="108"/>
                        <a:pt x="94" y="101"/>
                      </a:cubicBezTo>
                      <a:cubicBezTo>
                        <a:pt x="94" y="101"/>
                        <a:pt x="95" y="101"/>
                        <a:pt x="95" y="100"/>
                      </a:cubicBezTo>
                      <a:cubicBezTo>
                        <a:pt x="105" y="87"/>
                        <a:pt x="112" y="71"/>
                        <a:pt x="112" y="56"/>
                      </a:cubicBezTo>
                      <a:cubicBezTo>
                        <a:pt x="112" y="25"/>
                        <a:pt x="87" y="0"/>
                        <a:pt x="56" y="0"/>
                      </a:cubicBezTo>
                      <a:close/>
                      <a:moveTo>
                        <a:pt x="83" y="93"/>
                      </a:moveTo>
                      <a:cubicBezTo>
                        <a:pt x="83" y="93"/>
                        <a:pt x="83" y="94"/>
                        <a:pt x="82" y="94"/>
                      </a:cubicBezTo>
                      <a:cubicBezTo>
                        <a:pt x="79" y="98"/>
                        <a:pt x="71" y="110"/>
                        <a:pt x="68" y="121"/>
                      </a:cubicBezTo>
                      <a:cubicBezTo>
                        <a:pt x="43" y="121"/>
                        <a:pt x="43" y="121"/>
                        <a:pt x="43" y="121"/>
                      </a:cubicBezTo>
                      <a:cubicBezTo>
                        <a:pt x="40" y="109"/>
                        <a:pt x="31" y="97"/>
                        <a:pt x="29" y="93"/>
                      </a:cubicBezTo>
                      <a:cubicBezTo>
                        <a:pt x="29" y="93"/>
                        <a:pt x="28" y="93"/>
                        <a:pt x="28" y="93"/>
                      </a:cubicBezTo>
                      <a:cubicBezTo>
                        <a:pt x="19" y="82"/>
                        <a:pt x="14" y="68"/>
                        <a:pt x="14" y="56"/>
                      </a:cubicBezTo>
                      <a:cubicBezTo>
                        <a:pt x="14" y="33"/>
                        <a:pt x="32" y="14"/>
                        <a:pt x="56" y="14"/>
                      </a:cubicBezTo>
                      <a:cubicBezTo>
                        <a:pt x="79" y="14"/>
                        <a:pt x="98" y="33"/>
                        <a:pt x="98" y="56"/>
                      </a:cubicBezTo>
                      <a:cubicBezTo>
                        <a:pt x="98" y="68"/>
                        <a:pt x="92" y="82"/>
                        <a:pt x="83" y="93"/>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50" name="Freeform 883">
                  <a:extLst>
                    <a:ext uri="{FF2B5EF4-FFF2-40B4-BE49-F238E27FC236}">
                      <a16:creationId xmlns:a16="http://schemas.microsoft.com/office/drawing/2014/main" id="{A4391F1D-9A19-421B-9CBA-0AC07910559D}"/>
                    </a:ext>
                  </a:extLst>
                </p:cNvPr>
                <p:cNvSpPr>
                  <a:spLocks noChangeArrowheads="1"/>
                </p:cNvSpPr>
                <p:nvPr/>
              </p:nvSpPr>
              <p:spPr bwMode="auto">
                <a:xfrm>
                  <a:off x="288925" y="547687"/>
                  <a:ext cx="158750" cy="142875"/>
                </a:xfrm>
                <a:custGeom>
                  <a:avLst/>
                  <a:gdLst>
                    <a:gd name="T0" fmla="*/ 36 w 42"/>
                    <a:gd name="T1" fmla="*/ 0 h 38"/>
                    <a:gd name="T2" fmla="*/ 5 w 42"/>
                    <a:gd name="T3" fmla="*/ 0 h 38"/>
                    <a:gd name="T4" fmla="*/ 0 w 42"/>
                    <a:gd name="T5" fmla="*/ 6 h 38"/>
                    <a:gd name="T6" fmla="*/ 0 w 42"/>
                    <a:gd name="T7" fmla="*/ 27 h 38"/>
                    <a:gd name="T8" fmla="*/ 5 w 42"/>
                    <a:gd name="T9" fmla="*/ 33 h 38"/>
                    <a:gd name="T10" fmla="*/ 10 w 42"/>
                    <a:gd name="T11" fmla="*/ 33 h 38"/>
                    <a:gd name="T12" fmla="*/ 13 w 42"/>
                    <a:gd name="T13" fmla="*/ 36 h 38"/>
                    <a:gd name="T14" fmla="*/ 17 w 42"/>
                    <a:gd name="T15" fmla="*/ 38 h 38"/>
                    <a:gd name="T16" fmla="*/ 24 w 42"/>
                    <a:gd name="T17" fmla="*/ 38 h 38"/>
                    <a:gd name="T18" fmla="*/ 28 w 42"/>
                    <a:gd name="T19" fmla="*/ 36 h 38"/>
                    <a:gd name="T20" fmla="*/ 31 w 42"/>
                    <a:gd name="T21" fmla="*/ 33 h 38"/>
                    <a:gd name="T22" fmla="*/ 36 w 42"/>
                    <a:gd name="T23" fmla="*/ 33 h 38"/>
                    <a:gd name="T24" fmla="*/ 42 w 42"/>
                    <a:gd name="T25" fmla="*/ 27 h 38"/>
                    <a:gd name="T26" fmla="*/ 42 w 42"/>
                    <a:gd name="T27" fmla="*/ 6 h 38"/>
                    <a:gd name="T28" fmla="*/ 36 w 42"/>
                    <a:gd name="T29" fmla="*/ 0 h 3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
                    <a:gd name="T46" fmla="*/ 0 h 38"/>
                    <a:gd name="T47" fmla="*/ 42 w 42"/>
                    <a:gd name="T48" fmla="*/ 38 h 3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 h="38">
                      <a:moveTo>
                        <a:pt x="36" y="0"/>
                      </a:moveTo>
                      <a:cubicBezTo>
                        <a:pt x="5" y="0"/>
                        <a:pt x="5" y="0"/>
                        <a:pt x="5" y="0"/>
                      </a:cubicBezTo>
                      <a:cubicBezTo>
                        <a:pt x="2" y="0"/>
                        <a:pt x="0" y="3"/>
                        <a:pt x="0" y="6"/>
                      </a:cubicBezTo>
                      <a:cubicBezTo>
                        <a:pt x="0" y="27"/>
                        <a:pt x="0" y="27"/>
                        <a:pt x="0" y="27"/>
                      </a:cubicBezTo>
                      <a:cubicBezTo>
                        <a:pt x="0" y="30"/>
                        <a:pt x="2" y="33"/>
                        <a:pt x="5" y="33"/>
                      </a:cubicBezTo>
                      <a:cubicBezTo>
                        <a:pt x="10" y="33"/>
                        <a:pt x="10" y="33"/>
                        <a:pt x="10" y="33"/>
                      </a:cubicBezTo>
                      <a:cubicBezTo>
                        <a:pt x="13" y="36"/>
                        <a:pt x="13" y="36"/>
                        <a:pt x="13" y="36"/>
                      </a:cubicBezTo>
                      <a:cubicBezTo>
                        <a:pt x="14" y="37"/>
                        <a:pt x="16" y="38"/>
                        <a:pt x="17" y="38"/>
                      </a:cubicBezTo>
                      <a:cubicBezTo>
                        <a:pt x="24" y="38"/>
                        <a:pt x="24" y="38"/>
                        <a:pt x="24" y="38"/>
                      </a:cubicBezTo>
                      <a:cubicBezTo>
                        <a:pt x="26" y="38"/>
                        <a:pt x="27" y="37"/>
                        <a:pt x="28" y="36"/>
                      </a:cubicBezTo>
                      <a:cubicBezTo>
                        <a:pt x="31" y="33"/>
                        <a:pt x="31" y="33"/>
                        <a:pt x="31" y="33"/>
                      </a:cubicBezTo>
                      <a:cubicBezTo>
                        <a:pt x="36" y="33"/>
                        <a:pt x="36" y="33"/>
                        <a:pt x="36" y="33"/>
                      </a:cubicBezTo>
                      <a:cubicBezTo>
                        <a:pt x="39" y="33"/>
                        <a:pt x="42" y="30"/>
                        <a:pt x="42" y="27"/>
                      </a:cubicBezTo>
                      <a:cubicBezTo>
                        <a:pt x="42" y="6"/>
                        <a:pt x="42" y="6"/>
                        <a:pt x="42" y="6"/>
                      </a:cubicBezTo>
                      <a:cubicBezTo>
                        <a:pt x="42" y="3"/>
                        <a:pt x="39" y="0"/>
                        <a:pt x="36" y="0"/>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grpSp>
        </p:grpSp>
        <p:sp>
          <p:nvSpPr>
            <p:cNvPr id="63" name="矩形 62">
              <a:extLst>
                <a:ext uri="{FF2B5EF4-FFF2-40B4-BE49-F238E27FC236}">
                  <a16:creationId xmlns:a16="http://schemas.microsoft.com/office/drawing/2014/main" id="{428CAC08-C0BE-417D-9F22-F319A22CF91E}"/>
                </a:ext>
              </a:extLst>
            </p:cNvPr>
            <p:cNvSpPr/>
            <p:nvPr/>
          </p:nvSpPr>
          <p:spPr>
            <a:xfrm>
              <a:off x="9440463" y="3538972"/>
              <a:ext cx="2080978" cy="830997"/>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rgbClr val="6ABF4A"/>
                  </a:solidFill>
                  <a:effectLst/>
                  <a:uLnTx/>
                  <a:uFillTx/>
                  <a:latin typeface="Arial"/>
                  <a:ea typeface="Microsoft YaHei"/>
                  <a:cs typeface="+mn-ea"/>
                  <a:sym typeface="+mn-lt"/>
                </a:rPr>
                <a:t>精准扶贫，</a:t>
              </a:r>
              <a:endParaRPr kumimoji="0" lang="en-US" altLang="zh-CN" sz="1600" b="1" i="0" u="none" strike="noStrike" kern="1200" cap="none" spc="0" normalizeH="0" baseline="0" noProof="0" dirty="0" smtClean="0">
                <a:ln>
                  <a:noFill/>
                </a:ln>
                <a:solidFill>
                  <a:srgbClr val="6ABF4A"/>
                </a:solidFill>
                <a:effectLst/>
                <a:uLnTx/>
                <a:uFillTx/>
                <a:latin typeface="Arial"/>
                <a:ea typeface="Microsoft YaHei"/>
                <a:cs typeface="+mn-ea"/>
                <a:sym typeface="+mn-lt"/>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rgbClr val="6ABF4A"/>
                  </a:solidFill>
                  <a:effectLst/>
                  <a:uLnTx/>
                  <a:uFillTx/>
                  <a:latin typeface="Arial"/>
                  <a:ea typeface="Microsoft YaHei"/>
                  <a:cs typeface="+mn-ea"/>
                  <a:sym typeface="+mn-lt"/>
                </a:rPr>
                <a:t>促进教育均衡与公平</a:t>
              </a:r>
              <a:endParaRPr kumimoji="0" lang="zh-CN" altLang="en-US" sz="1600" b="1" i="0" u="none" strike="noStrike" kern="1200" cap="none" spc="0" normalizeH="0" baseline="0" noProof="0" dirty="0">
                <a:ln>
                  <a:noFill/>
                </a:ln>
                <a:solidFill>
                  <a:srgbClr val="6ABF4A"/>
                </a:solidFill>
                <a:effectLst/>
                <a:uLnTx/>
                <a:uFillTx/>
                <a:latin typeface="Arial"/>
                <a:ea typeface="Microsoft YaHei"/>
                <a:cs typeface="+mn-ea"/>
                <a:sym typeface="+mn-lt"/>
              </a:endParaRPr>
            </a:p>
          </p:txBody>
        </p:sp>
      </p:grpSp>
      <p:grpSp>
        <p:nvGrpSpPr>
          <p:cNvPr id="56" name="组合 55"/>
          <p:cNvGrpSpPr/>
          <p:nvPr/>
        </p:nvGrpSpPr>
        <p:grpSpPr>
          <a:xfrm>
            <a:off x="7503765" y="5070938"/>
            <a:ext cx="3600000" cy="1152000"/>
            <a:chOff x="8181339" y="5070938"/>
            <a:chExt cx="3600000" cy="1152000"/>
          </a:xfrm>
        </p:grpSpPr>
        <p:sp>
          <p:nvSpPr>
            <p:cNvPr id="73" name="圆角矩形 72"/>
            <p:cNvSpPr/>
            <p:nvPr/>
          </p:nvSpPr>
          <p:spPr>
            <a:xfrm>
              <a:off x="8181339" y="5070938"/>
              <a:ext cx="3600000" cy="1152000"/>
            </a:xfrm>
            <a:prstGeom prst="roundRect">
              <a:avLst>
                <a:gd name="adj" fmla="val 50000"/>
              </a:avLst>
            </a:prstGeom>
            <a:blipFill dpi="0" rotWithShape="0">
              <a:blip r:embed="rId3" cstate="print">
                <a:lum/>
                <a:extLst>
                  <a:ext uri="{28A0092B-C50C-407E-A947-70E740481C1C}">
                    <a14:useLocalDpi xmlns:a14="http://schemas.microsoft.com/office/drawing/2010/main" val="0"/>
                  </a:ext>
                </a:extLst>
              </a:blip>
              <a:srcRect/>
              <a:stretch>
                <a:fillRect l="-704834" t="-435591" r="-240378" b="-52341"/>
              </a:stretch>
            </a:blipFill>
            <a:ln w="25400" cap="flat" cmpd="sng">
              <a:solidFill>
                <a:schemeClr val="accent5"/>
              </a:solidFill>
              <a:bevel/>
            </a:ln>
          </p:spPr>
          <p:txBody>
            <a:bodyPr anchor="ctr"/>
            <a:lstStyle/>
            <a:p>
              <a:pPr algn="ctr"/>
              <a:endParaRPr lang="zh-CN" altLang="en-US" sz="1400" b="1" dirty="0">
                <a:solidFill>
                  <a:srgbClr val="181818"/>
                </a:solidFill>
                <a:latin typeface="Arial"/>
                <a:ea typeface="Microsoft YaHei"/>
                <a:cs typeface="+mn-ea"/>
              </a:endParaRPr>
            </a:p>
          </p:txBody>
        </p:sp>
        <p:grpSp>
          <p:nvGrpSpPr>
            <p:cNvPr id="55" name="组合 54"/>
            <p:cNvGrpSpPr/>
            <p:nvPr/>
          </p:nvGrpSpPr>
          <p:grpSpPr>
            <a:xfrm>
              <a:off x="8273999" y="5142938"/>
              <a:ext cx="1008000" cy="1008000"/>
              <a:chOff x="8311292" y="5170672"/>
              <a:chExt cx="1008000" cy="1008000"/>
            </a:xfrm>
          </p:grpSpPr>
          <p:sp>
            <p:nvSpPr>
              <p:cNvPr id="14" name="椭圆 34">
                <a:extLst>
                  <a:ext uri="{FF2B5EF4-FFF2-40B4-BE49-F238E27FC236}">
                    <a16:creationId xmlns:a16="http://schemas.microsoft.com/office/drawing/2014/main" id="{33B12823-AAAF-45B5-A242-1B214EA26F98}"/>
                  </a:ext>
                </a:extLst>
              </p:cNvPr>
              <p:cNvSpPr>
                <a:spLocks noChangeArrowheads="1"/>
              </p:cNvSpPr>
              <p:nvPr/>
            </p:nvSpPr>
            <p:spPr bwMode="auto">
              <a:xfrm>
                <a:off x="8311292" y="5170672"/>
                <a:ext cx="1008000" cy="1008000"/>
              </a:xfrm>
              <a:prstGeom prst="ellipse">
                <a:avLst/>
              </a:prstGeom>
              <a:solidFill>
                <a:schemeClr val="accent5"/>
              </a:solidFill>
              <a:ln w="25400">
                <a:solidFill>
                  <a:schemeClr val="accent5"/>
                </a:solidFill>
                <a:bevel/>
              </a:ln>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zh-CN" sz="1400" b="1" i="0" u="none" strike="noStrike" kern="1200" cap="none" spc="0" normalizeH="0" baseline="0" noProof="0">
                  <a:ln>
                    <a:noFill/>
                  </a:ln>
                  <a:solidFill>
                    <a:srgbClr val="181818"/>
                  </a:solidFill>
                  <a:effectLst/>
                  <a:uLnTx/>
                  <a:uFillTx/>
                  <a:latin typeface="Arial"/>
                  <a:ea typeface="Microsoft YaHei"/>
                  <a:cs typeface="+mn-ea"/>
                  <a:sym typeface="+mn-lt"/>
                </a:endParaRPr>
              </a:p>
            </p:txBody>
          </p:sp>
          <p:sp>
            <p:nvSpPr>
              <p:cNvPr id="38" name="Freeform 145">
                <a:extLst>
                  <a:ext uri="{FF2B5EF4-FFF2-40B4-BE49-F238E27FC236}">
                    <a16:creationId xmlns:a16="http://schemas.microsoft.com/office/drawing/2014/main" id="{7C1F48EB-B088-4A78-B876-0A2467F17B0F}"/>
                  </a:ext>
                </a:extLst>
              </p:cNvPr>
              <p:cNvSpPr>
                <a:spLocks noEditPoints="1" noChangeArrowheads="1"/>
              </p:cNvSpPr>
              <p:nvPr/>
            </p:nvSpPr>
            <p:spPr bwMode="auto">
              <a:xfrm>
                <a:off x="8515174" y="5396562"/>
                <a:ext cx="600237" cy="556220"/>
              </a:xfrm>
              <a:custGeom>
                <a:avLst/>
                <a:gdLst>
                  <a:gd name="T0" fmla="*/ 197 w 197"/>
                  <a:gd name="T1" fmla="*/ 29 h 183"/>
                  <a:gd name="T2" fmla="*/ 99 w 197"/>
                  <a:gd name="T3" fmla="*/ 0 h 183"/>
                  <a:gd name="T4" fmla="*/ 0 w 197"/>
                  <a:gd name="T5" fmla="*/ 29 h 183"/>
                  <a:gd name="T6" fmla="*/ 1 w 197"/>
                  <a:gd name="T7" fmla="*/ 30 h 183"/>
                  <a:gd name="T8" fmla="*/ 0 w 197"/>
                  <a:gd name="T9" fmla="*/ 30 h 183"/>
                  <a:gd name="T10" fmla="*/ 75 w 197"/>
                  <a:gd name="T11" fmla="*/ 130 h 183"/>
                  <a:gd name="T12" fmla="*/ 75 w 197"/>
                  <a:gd name="T13" fmla="*/ 171 h 183"/>
                  <a:gd name="T14" fmla="*/ 99 w 197"/>
                  <a:gd name="T15" fmla="*/ 183 h 183"/>
                  <a:gd name="T16" fmla="*/ 122 w 197"/>
                  <a:gd name="T17" fmla="*/ 171 h 183"/>
                  <a:gd name="T18" fmla="*/ 122 w 197"/>
                  <a:gd name="T19" fmla="*/ 130 h 183"/>
                  <a:gd name="T20" fmla="*/ 197 w 197"/>
                  <a:gd name="T21" fmla="*/ 30 h 183"/>
                  <a:gd name="T22" fmla="*/ 196 w 197"/>
                  <a:gd name="T23" fmla="*/ 30 h 183"/>
                  <a:gd name="T24" fmla="*/ 197 w 197"/>
                  <a:gd name="T25" fmla="*/ 29 h 183"/>
                  <a:gd name="T26" fmla="*/ 99 w 197"/>
                  <a:gd name="T27" fmla="*/ 53 h 183"/>
                  <a:gd name="T28" fmla="*/ 13 w 197"/>
                  <a:gd name="T29" fmla="*/ 31 h 183"/>
                  <a:gd name="T30" fmla="*/ 99 w 197"/>
                  <a:gd name="T31" fmla="*/ 6 h 183"/>
                  <a:gd name="T32" fmla="*/ 186 w 197"/>
                  <a:gd name="T33" fmla="*/ 31 h 183"/>
                  <a:gd name="T34" fmla="*/ 99 w 197"/>
                  <a:gd name="T35" fmla="*/ 53 h 18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7"/>
                  <a:gd name="T55" fmla="*/ 0 h 183"/>
                  <a:gd name="T56" fmla="*/ 197 w 197"/>
                  <a:gd name="T57" fmla="*/ 183 h 18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7" h="183">
                    <a:moveTo>
                      <a:pt x="197" y="29"/>
                    </a:moveTo>
                    <a:cubicBezTo>
                      <a:pt x="197" y="16"/>
                      <a:pt x="153" y="0"/>
                      <a:pt x="99" y="0"/>
                    </a:cubicBezTo>
                    <a:cubicBezTo>
                      <a:pt x="44" y="0"/>
                      <a:pt x="0" y="16"/>
                      <a:pt x="0" y="29"/>
                    </a:cubicBezTo>
                    <a:cubicBezTo>
                      <a:pt x="0" y="30"/>
                      <a:pt x="1" y="30"/>
                      <a:pt x="1" y="30"/>
                    </a:cubicBezTo>
                    <a:cubicBezTo>
                      <a:pt x="0" y="30"/>
                      <a:pt x="0" y="30"/>
                      <a:pt x="0" y="30"/>
                    </a:cubicBezTo>
                    <a:cubicBezTo>
                      <a:pt x="0" y="53"/>
                      <a:pt x="64" y="107"/>
                      <a:pt x="75" y="130"/>
                    </a:cubicBezTo>
                    <a:cubicBezTo>
                      <a:pt x="75" y="171"/>
                      <a:pt x="75" y="171"/>
                      <a:pt x="75" y="171"/>
                    </a:cubicBezTo>
                    <a:cubicBezTo>
                      <a:pt x="75" y="178"/>
                      <a:pt x="86" y="183"/>
                      <a:pt x="99" y="183"/>
                    </a:cubicBezTo>
                    <a:cubicBezTo>
                      <a:pt x="111" y="183"/>
                      <a:pt x="122" y="178"/>
                      <a:pt x="122" y="171"/>
                    </a:cubicBezTo>
                    <a:cubicBezTo>
                      <a:pt x="122" y="130"/>
                      <a:pt x="122" y="130"/>
                      <a:pt x="122" y="130"/>
                    </a:cubicBezTo>
                    <a:cubicBezTo>
                      <a:pt x="133" y="107"/>
                      <a:pt x="197" y="53"/>
                      <a:pt x="197" y="30"/>
                    </a:cubicBezTo>
                    <a:cubicBezTo>
                      <a:pt x="196" y="30"/>
                      <a:pt x="196" y="30"/>
                      <a:pt x="196" y="30"/>
                    </a:cubicBezTo>
                    <a:cubicBezTo>
                      <a:pt x="197" y="30"/>
                      <a:pt x="197" y="30"/>
                      <a:pt x="197" y="29"/>
                    </a:cubicBezTo>
                    <a:close/>
                    <a:moveTo>
                      <a:pt x="99" y="53"/>
                    </a:moveTo>
                    <a:cubicBezTo>
                      <a:pt x="52" y="53"/>
                      <a:pt x="13" y="43"/>
                      <a:pt x="13" y="31"/>
                    </a:cubicBezTo>
                    <a:cubicBezTo>
                      <a:pt x="13" y="19"/>
                      <a:pt x="52" y="6"/>
                      <a:pt x="99" y="6"/>
                    </a:cubicBezTo>
                    <a:cubicBezTo>
                      <a:pt x="147" y="6"/>
                      <a:pt x="186" y="19"/>
                      <a:pt x="186" y="31"/>
                    </a:cubicBezTo>
                    <a:cubicBezTo>
                      <a:pt x="186" y="43"/>
                      <a:pt x="147" y="53"/>
                      <a:pt x="99" y="53"/>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grpSp>
        <p:sp>
          <p:nvSpPr>
            <p:cNvPr id="64" name="矩形 63">
              <a:extLst>
                <a:ext uri="{FF2B5EF4-FFF2-40B4-BE49-F238E27FC236}">
                  <a16:creationId xmlns:a16="http://schemas.microsoft.com/office/drawing/2014/main" id="{D17A1074-7005-4DAC-8E32-679EF0C5615B}"/>
                </a:ext>
              </a:extLst>
            </p:cNvPr>
            <p:cNvSpPr/>
            <p:nvPr/>
          </p:nvSpPr>
          <p:spPr>
            <a:xfrm>
              <a:off x="9474745" y="5231440"/>
              <a:ext cx="2083989" cy="830997"/>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rgbClr val="4AC0E0"/>
                  </a:solidFill>
                  <a:effectLst/>
                  <a:uLnTx/>
                  <a:uFillTx/>
                  <a:latin typeface="Arial"/>
                  <a:ea typeface="Microsoft YaHei"/>
                  <a:cs typeface="+mn-ea"/>
                  <a:sym typeface="+mn-lt"/>
                </a:rPr>
                <a:t>企业助力，</a:t>
              </a:r>
              <a:endParaRPr kumimoji="0" lang="en-US" altLang="zh-CN" sz="1600" b="1" i="0" u="none" strike="noStrike" kern="1200" cap="none" spc="0" normalizeH="0" baseline="0" noProof="0" dirty="0" smtClean="0">
                <a:ln>
                  <a:noFill/>
                </a:ln>
                <a:solidFill>
                  <a:srgbClr val="4AC0E0"/>
                </a:solidFill>
                <a:effectLst/>
                <a:uLnTx/>
                <a:uFillTx/>
                <a:latin typeface="Arial"/>
                <a:ea typeface="Microsoft YaHei"/>
                <a:cs typeface="+mn-ea"/>
                <a:sym typeface="+mn-lt"/>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rgbClr val="4AC0E0"/>
                  </a:solidFill>
                  <a:effectLst/>
                  <a:uLnTx/>
                  <a:uFillTx/>
                  <a:latin typeface="Arial"/>
                  <a:ea typeface="Microsoft YaHei"/>
                  <a:cs typeface="+mn-ea"/>
                  <a:sym typeface="+mn-lt"/>
                </a:rPr>
                <a:t>推动教育供给侧改革</a:t>
              </a:r>
              <a:endParaRPr kumimoji="0" lang="zh-CN" altLang="en-US" sz="1600" b="1" i="0" u="none" strike="noStrike" kern="1200" cap="none" spc="0" normalizeH="0" baseline="0" noProof="0" dirty="0">
                <a:ln>
                  <a:noFill/>
                </a:ln>
                <a:solidFill>
                  <a:srgbClr val="4AC0E0"/>
                </a:solidFill>
                <a:effectLst/>
                <a:uLnTx/>
                <a:uFillTx/>
                <a:latin typeface="Arial"/>
                <a:ea typeface="Microsoft YaHei"/>
                <a:cs typeface="+mn-ea"/>
                <a:sym typeface="+mn-lt"/>
              </a:endParaRPr>
            </a:p>
          </p:txBody>
        </p:sp>
      </p:grpSp>
      <p:grpSp>
        <p:nvGrpSpPr>
          <p:cNvPr id="70" name="组合 69"/>
          <p:cNvGrpSpPr/>
          <p:nvPr/>
        </p:nvGrpSpPr>
        <p:grpSpPr>
          <a:xfrm>
            <a:off x="402601" y="1756705"/>
            <a:ext cx="3339748" cy="1080000"/>
            <a:chOff x="402601" y="1833171"/>
            <a:chExt cx="3339748" cy="1080000"/>
          </a:xfrm>
        </p:grpSpPr>
        <p:sp>
          <p:nvSpPr>
            <p:cNvPr id="65" name="矩形 64"/>
            <p:cNvSpPr/>
            <p:nvPr/>
          </p:nvSpPr>
          <p:spPr>
            <a:xfrm>
              <a:off x="790349" y="1836366"/>
              <a:ext cx="2952000" cy="1075784"/>
            </a:xfrm>
            <a:prstGeom prst="rect">
              <a:avLst/>
            </a:prstGeom>
            <a:noFill/>
            <a:ln>
              <a:solidFill>
                <a:srgbClr val="FF6A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a:lnSpc>
                  <a:spcPct val="150000"/>
                </a:lnSpc>
              </a:pPr>
              <a:r>
                <a:rPr lang="zh-CN" altLang="en-US" sz="1400" dirty="0">
                  <a:solidFill>
                    <a:srgbClr val="FF6A00"/>
                  </a:solidFill>
                </a:rPr>
                <a:t>教学应用覆盖全体教师</a:t>
              </a:r>
            </a:p>
            <a:p>
              <a:pPr>
                <a:lnSpc>
                  <a:spcPct val="150000"/>
                </a:lnSpc>
              </a:pPr>
              <a:r>
                <a:rPr lang="zh-CN" altLang="en-US" sz="1400" dirty="0">
                  <a:solidFill>
                    <a:srgbClr val="FF6A00"/>
                  </a:solidFill>
                </a:rPr>
                <a:t>学习应用覆盖全体适龄学生</a:t>
              </a:r>
            </a:p>
            <a:p>
              <a:pPr>
                <a:lnSpc>
                  <a:spcPct val="150000"/>
                </a:lnSpc>
              </a:pPr>
              <a:r>
                <a:rPr lang="zh-CN" altLang="en-US" sz="1400" dirty="0">
                  <a:solidFill>
                    <a:srgbClr val="FF6A00"/>
                  </a:solidFill>
                </a:rPr>
                <a:t>数字校园建设覆盖全体学校</a:t>
              </a:r>
            </a:p>
          </p:txBody>
        </p:sp>
        <p:sp>
          <p:nvSpPr>
            <p:cNvPr id="60" name="矩形 59"/>
            <p:cNvSpPr/>
            <p:nvPr/>
          </p:nvSpPr>
          <p:spPr>
            <a:xfrm>
              <a:off x="402601" y="1833171"/>
              <a:ext cx="364177" cy="1080000"/>
            </a:xfrm>
            <a:prstGeom prst="rect">
              <a:avLst/>
            </a:prstGeom>
            <a:solidFill>
              <a:srgbClr val="FF6A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400" dirty="0" smtClean="0">
                  <a:solidFill>
                    <a:schemeClr val="bg1"/>
                  </a:solidFill>
                </a:rPr>
                <a:t>三</a:t>
              </a:r>
              <a:endParaRPr lang="en-US" altLang="zh-CN" sz="1400" dirty="0" smtClean="0">
                <a:solidFill>
                  <a:schemeClr val="bg1"/>
                </a:solidFill>
              </a:endParaRPr>
            </a:p>
            <a:p>
              <a:pPr algn="ctr"/>
              <a:endParaRPr lang="en-US" altLang="zh-CN" sz="1400" dirty="0">
                <a:solidFill>
                  <a:schemeClr val="bg1"/>
                </a:solidFill>
              </a:endParaRPr>
            </a:p>
            <a:p>
              <a:pPr algn="ctr"/>
              <a:r>
                <a:rPr lang="zh-CN" altLang="en-US" sz="1400" dirty="0" smtClean="0">
                  <a:solidFill>
                    <a:schemeClr val="bg1"/>
                  </a:solidFill>
                </a:rPr>
                <a:t>全</a:t>
              </a:r>
            </a:p>
          </p:txBody>
        </p:sp>
      </p:grpSp>
      <p:grpSp>
        <p:nvGrpSpPr>
          <p:cNvPr id="6" name="组合 5"/>
          <p:cNvGrpSpPr/>
          <p:nvPr/>
        </p:nvGrpSpPr>
        <p:grpSpPr>
          <a:xfrm>
            <a:off x="402601" y="3387320"/>
            <a:ext cx="2315464" cy="1078979"/>
            <a:chOff x="402601" y="3437482"/>
            <a:chExt cx="2315464" cy="1078979"/>
          </a:xfrm>
        </p:grpSpPr>
        <p:sp>
          <p:nvSpPr>
            <p:cNvPr id="66" name="矩形 65"/>
            <p:cNvSpPr/>
            <p:nvPr/>
          </p:nvSpPr>
          <p:spPr>
            <a:xfrm>
              <a:off x="790350" y="3440677"/>
              <a:ext cx="1927715" cy="1075784"/>
            </a:xfrm>
            <a:prstGeom prst="rect">
              <a:avLst/>
            </a:prstGeom>
            <a:noFill/>
            <a:ln>
              <a:solidFill>
                <a:srgbClr val="6ABF4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lvl="0">
                <a:lnSpc>
                  <a:spcPct val="150000"/>
                </a:lnSpc>
                <a:defRPr/>
              </a:pPr>
              <a:r>
                <a:rPr lang="zh-CN" altLang="en-US" sz="1400" dirty="0">
                  <a:solidFill>
                    <a:srgbClr val="6ABF4A"/>
                  </a:solidFill>
                  <a:cs typeface="+mn-ea"/>
                  <a:sym typeface="+mn-lt"/>
                </a:rPr>
                <a:t>提高信息化应用水平</a:t>
              </a:r>
              <a:endParaRPr lang="en-US" altLang="zh-CN" sz="1400" dirty="0">
                <a:solidFill>
                  <a:srgbClr val="6ABF4A"/>
                </a:solidFill>
                <a:cs typeface="+mn-ea"/>
                <a:sym typeface="+mn-lt"/>
              </a:endParaRPr>
            </a:p>
            <a:p>
              <a:pPr lvl="0">
                <a:lnSpc>
                  <a:spcPct val="150000"/>
                </a:lnSpc>
                <a:defRPr/>
              </a:pPr>
              <a:r>
                <a:rPr lang="zh-CN" altLang="en-US" sz="1400" dirty="0">
                  <a:solidFill>
                    <a:srgbClr val="6ABF4A"/>
                  </a:solidFill>
                  <a:cs typeface="+mn-ea"/>
                  <a:sym typeface="+mn-lt"/>
                </a:rPr>
                <a:t>提高师生信息素养</a:t>
              </a:r>
            </a:p>
          </p:txBody>
        </p:sp>
        <p:sp>
          <p:nvSpPr>
            <p:cNvPr id="67" name="矩形 66"/>
            <p:cNvSpPr/>
            <p:nvPr/>
          </p:nvSpPr>
          <p:spPr>
            <a:xfrm>
              <a:off x="402601" y="3437482"/>
              <a:ext cx="364177" cy="1075784"/>
            </a:xfrm>
            <a:prstGeom prst="rect">
              <a:avLst/>
            </a:prstGeom>
            <a:solidFill>
              <a:srgbClr val="6ABF4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400" dirty="0" smtClean="0">
                  <a:solidFill>
                    <a:schemeClr val="bg1"/>
                  </a:solidFill>
                </a:rPr>
                <a:t>两</a:t>
              </a:r>
              <a:endParaRPr lang="en-US" altLang="zh-CN" sz="1400" dirty="0" smtClean="0">
                <a:solidFill>
                  <a:schemeClr val="bg1"/>
                </a:solidFill>
              </a:endParaRPr>
            </a:p>
            <a:p>
              <a:pPr algn="ctr"/>
              <a:endParaRPr lang="en-US" altLang="zh-CN" sz="1400" dirty="0">
                <a:solidFill>
                  <a:schemeClr val="bg1"/>
                </a:solidFill>
              </a:endParaRPr>
            </a:p>
            <a:p>
              <a:pPr algn="ctr"/>
              <a:r>
                <a:rPr lang="zh-CN" altLang="en-US" sz="1400" dirty="0" smtClean="0">
                  <a:solidFill>
                    <a:schemeClr val="bg1"/>
                  </a:solidFill>
                </a:rPr>
                <a:t>高</a:t>
              </a:r>
            </a:p>
          </p:txBody>
        </p:sp>
      </p:grpSp>
      <p:grpSp>
        <p:nvGrpSpPr>
          <p:cNvPr id="39" name="组合 38"/>
          <p:cNvGrpSpPr/>
          <p:nvPr/>
        </p:nvGrpSpPr>
        <p:grpSpPr>
          <a:xfrm>
            <a:off x="402601" y="5017935"/>
            <a:ext cx="3339748" cy="1078979"/>
            <a:chOff x="402601" y="5065956"/>
            <a:chExt cx="3339748" cy="1078979"/>
          </a:xfrm>
        </p:grpSpPr>
        <p:sp>
          <p:nvSpPr>
            <p:cNvPr id="68" name="矩形 67"/>
            <p:cNvSpPr/>
            <p:nvPr/>
          </p:nvSpPr>
          <p:spPr>
            <a:xfrm>
              <a:off x="790349" y="5069151"/>
              <a:ext cx="2952000" cy="1075784"/>
            </a:xfrm>
            <a:prstGeom prst="rect">
              <a:avLst/>
            </a:prstGeom>
            <a:noFill/>
            <a:ln>
              <a:solidFill>
                <a:srgbClr val="4AC0E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lvl="0">
                <a:lnSpc>
                  <a:spcPct val="150000"/>
                </a:lnSpc>
                <a:defRPr/>
              </a:pPr>
              <a:r>
                <a:rPr lang="zh-CN" altLang="en-US" sz="1400" dirty="0">
                  <a:solidFill>
                    <a:srgbClr val="4AC0E0"/>
                  </a:solidFill>
                  <a:cs typeface="+mn-ea"/>
                  <a:sym typeface="+mn-lt"/>
                </a:rPr>
                <a:t>建设“互联网</a:t>
              </a:r>
              <a:r>
                <a:rPr lang="en-US" altLang="zh-CN" sz="1400" dirty="0">
                  <a:solidFill>
                    <a:srgbClr val="4AC0E0"/>
                  </a:solidFill>
                  <a:cs typeface="+mn-ea"/>
                  <a:sym typeface="+mn-lt"/>
                </a:rPr>
                <a:t>+</a:t>
              </a:r>
              <a:r>
                <a:rPr lang="zh-CN" altLang="en-US" sz="1400" dirty="0">
                  <a:solidFill>
                    <a:srgbClr val="4AC0E0"/>
                  </a:solidFill>
                  <a:cs typeface="+mn-ea"/>
                  <a:sym typeface="+mn-lt"/>
                </a:rPr>
                <a:t>教育</a:t>
              </a:r>
              <a:r>
                <a:rPr lang="zh-CN" altLang="en-US" sz="1400" dirty="0" smtClean="0">
                  <a:solidFill>
                    <a:srgbClr val="4AC0E0"/>
                  </a:solidFill>
                  <a:cs typeface="+mn-ea"/>
                  <a:sym typeface="+mn-lt"/>
                </a:rPr>
                <a:t>”</a:t>
              </a:r>
              <a:endParaRPr lang="en-US" altLang="zh-CN" sz="1400" dirty="0" smtClean="0">
                <a:solidFill>
                  <a:srgbClr val="4AC0E0"/>
                </a:solidFill>
                <a:cs typeface="+mn-ea"/>
                <a:sym typeface="+mn-lt"/>
              </a:endParaRPr>
            </a:p>
            <a:p>
              <a:pPr lvl="0">
                <a:lnSpc>
                  <a:spcPct val="150000"/>
                </a:lnSpc>
                <a:defRPr/>
              </a:pPr>
              <a:r>
                <a:rPr lang="zh-CN" altLang="en-US" sz="1400" dirty="0" smtClean="0">
                  <a:solidFill>
                    <a:srgbClr val="4AC0E0"/>
                  </a:solidFill>
                  <a:cs typeface="+mn-ea"/>
                  <a:sym typeface="+mn-lt"/>
                </a:rPr>
                <a:t>大</a:t>
              </a:r>
              <a:r>
                <a:rPr lang="zh-CN" altLang="en-US" sz="1400" dirty="0">
                  <a:solidFill>
                    <a:srgbClr val="4AC0E0"/>
                  </a:solidFill>
                  <a:cs typeface="+mn-ea"/>
                  <a:sym typeface="+mn-lt"/>
                </a:rPr>
                <a:t>平台</a:t>
              </a:r>
            </a:p>
          </p:txBody>
        </p:sp>
        <p:sp>
          <p:nvSpPr>
            <p:cNvPr id="69" name="矩形 68"/>
            <p:cNvSpPr/>
            <p:nvPr/>
          </p:nvSpPr>
          <p:spPr>
            <a:xfrm>
              <a:off x="402601" y="5065956"/>
              <a:ext cx="364177" cy="1075784"/>
            </a:xfrm>
            <a:prstGeom prst="rect">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1400" dirty="0" smtClean="0">
                  <a:solidFill>
                    <a:schemeClr val="bg1"/>
                  </a:solidFill>
                </a:rPr>
                <a:t>一</a:t>
              </a:r>
              <a:endParaRPr lang="en-US" altLang="zh-CN" sz="1400" dirty="0" smtClean="0">
                <a:solidFill>
                  <a:schemeClr val="bg1"/>
                </a:solidFill>
              </a:endParaRPr>
            </a:p>
            <a:p>
              <a:pPr algn="ctr"/>
              <a:endParaRPr lang="en-US" altLang="zh-CN" sz="1400" dirty="0">
                <a:solidFill>
                  <a:schemeClr val="bg1"/>
                </a:solidFill>
              </a:endParaRPr>
            </a:p>
            <a:p>
              <a:pPr algn="ctr"/>
              <a:r>
                <a:rPr lang="zh-CN" altLang="en-US" sz="1400" dirty="0" smtClean="0">
                  <a:solidFill>
                    <a:schemeClr val="bg1"/>
                  </a:solidFill>
                </a:rPr>
                <a:t>大</a:t>
              </a:r>
            </a:p>
          </p:txBody>
        </p:sp>
      </p:grpSp>
      <p:grpSp>
        <p:nvGrpSpPr>
          <p:cNvPr id="57" name="组合 56"/>
          <p:cNvGrpSpPr/>
          <p:nvPr/>
        </p:nvGrpSpPr>
        <p:grpSpPr>
          <a:xfrm>
            <a:off x="7503765" y="1727924"/>
            <a:ext cx="3600000" cy="1152000"/>
            <a:chOff x="8181339" y="1727924"/>
            <a:chExt cx="3600000" cy="1152000"/>
          </a:xfrm>
        </p:grpSpPr>
        <p:grpSp>
          <p:nvGrpSpPr>
            <p:cNvPr id="53" name="组合 52"/>
            <p:cNvGrpSpPr/>
            <p:nvPr/>
          </p:nvGrpSpPr>
          <p:grpSpPr>
            <a:xfrm>
              <a:off x="8273999" y="1799924"/>
              <a:ext cx="1008000" cy="1008000"/>
              <a:chOff x="8273999" y="1810368"/>
              <a:chExt cx="1008000" cy="1008000"/>
            </a:xfrm>
          </p:grpSpPr>
          <p:sp>
            <p:nvSpPr>
              <p:cNvPr id="8" name="椭圆 25">
                <a:extLst>
                  <a:ext uri="{FF2B5EF4-FFF2-40B4-BE49-F238E27FC236}">
                    <a16:creationId xmlns:a16="http://schemas.microsoft.com/office/drawing/2014/main" id="{025EF0A7-9C80-4D26-8D46-D9CCC4A14F47}"/>
                  </a:ext>
                </a:extLst>
              </p:cNvPr>
              <p:cNvSpPr>
                <a:spLocks noChangeArrowheads="1"/>
              </p:cNvSpPr>
              <p:nvPr/>
            </p:nvSpPr>
            <p:spPr bwMode="auto">
              <a:xfrm>
                <a:off x="8273999" y="1810368"/>
                <a:ext cx="1008000" cy="1008000"/>
              </a:xfrm>
              <a:prstGeom prst="ellipse">
                <a:avLst/>
              </a:prstGeom>
              <a:solidFill>
                <a:schemeClr val="accent2"/>
              </a:solidFill>
              <a:ln w="25400">
                <a:solidFill>
                  <a:schemeClr val="bg1"/>
                </a:solidFill>
                <a:bevel/>
              </a:ln>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zh-CN" sz="1400" b="1" i="0" u="none" strike="noStrike" kern="1200" cap="none" spc="0" normalizeH="0" baseline="0" noProof="0">
                  <a:ln>
                    <a:noFill/>
                  </a:ln>
                  <a:solidFill>
                    <a:srgbClr val="181818"/>
                  </a:solidFill>
                  <a:effectLst/>
                  <a:uLnTx/>
                  <a:uFillTx/>
                  <a:latin typeface="Arial"/>
                  <a:ea typeface="Microsoft YaHei"/>
                  <a:cs typeface="+mn-ea"/>
                  <a:sym typeface="+mn-lt"/>
                </a:endParaRPr>
              </a:p>
            </p:txBody>
          </p:sp>
          <p:grpSp>
            <p:nvGrpSpPr>
              <p:cNvPr id="52" name="组合 51"/>
              <p:cNvGrpSpPr/>
              <p:nvPr/>
            </p:nvGrpSpPr>
            <p:grpSpPr>
              <a:xfrm>
                <a:off x="8611933" y="2013249"/>
                <a:ext cx="332132" cy="602238"/>
                <a:chOff x="8601490" y="1991596"/>
                <a:chExt cx="332132" cy="602238"/>
              </a:xfrm>
            </p:grpSpPr>
            <p:sp>
              <p:nvSpPr>
                <p:cNvPr id="40" name="Freeform 189">
                  <a:extLst>
                    <a:ext uri="{FF2B5EF4-FFF2-40B4-BE49-F238E27FC236}">
                      <a16:creationId xmlns:a16="http://schemas.microsoft.com/office/drawing/2014/main" id="{E10C0BD4-D46F-4675-890E-21A297AFECD7}"/>
                    </a:ext>
                  </a:extLst>
                </p:cNvPr>
                <p:cNvSpPr>
                  <a:spLocks noChangeArrowheads="1"/>
                </p:cNvSpPr>
                <p:nvPr/>
              </p:nvSpPr>
              <p:spPr bwMode="auto">
                <a:xfrm>
                  <a:off x="8650409" y="2308157"/>
                  <a:ext cx="238157" cy="285677"/>
                </a:xfrm>
                <a:custGeom>
                  <a:avLst/>
                  <a:gdLst>
                    <a:gd name="T0" fmla="*/ 72 w 78"/>
                    <a:gd name="T1" fmla="*/ 8 h 94"/>
                    <a:gd name="T2" fmla="*/ 65 w 78"/>
                    <a:gd name="T3" fmla="*/ 12 h 94"/>
                    <a:gd name="T4" fmla="*/ 63 w 78"/>
                    <a:gd name="T5" fmla="*/ 12 h 94"/>
                    <a:gd name="T6" fmla="*/ 52 w 78"/>
                    <a:gd name="T7" fmla="*/ 15 h 94"/>
                    <a:gd name="T8" fmla="*/ 37 w 78"/>
                    <a:gd name="T9" fmla="*/ 11 h 94"/>
                    <a:gd name="T10" fmla="*/ 24 w 78"/>
                    <a:gd name="T11" fmla="*/ 14 h 94"/>
                    <a:gd name="T12" fmla="*/ 13 w 78"/>
                    <a:gd name="T13" fmla="*/ 12 h 94"/>
                    <a:gd name="T14" fmla="*/ 11 w 78"/>
                    <a:gd name="T15" fmla="*/ 11 h 94"/>
                    <a:gd name="T16" fmla="*/ 7 w 78"/>
                    <a:gd name="T17" fmla="*/ 9 h 94"/>
                    <a:gd name="T18" fmla="*/ 0 w 78"/>
                    <a:gd name="T19" fmla="*/ 3 h 94"/>
                    <a:gd name="T20" fmla="*/ 0 w 78"/>
                    <a:gd name="T21" fmla="*/ 87 h 94"/>
                    <a:gd name="T22" fmla="*/ 4 w 78"/>
                    <a:gd name="T23" fmla="*/ 93 h 94"/>
                    <a:gd name="T24" fmla="*/ 7 w 78"/>
                    <a:gd name="T25" fmla="*/ 94 h 94"/>
                    <a:gd name="T26" fmla="*/ 11 w 78"/>
                    <a:gd name="T27" fmla="*/ 92 h 94"/>
                    <a:gd name="T28" fmla="*/ 39 w 78"/>
                    <a:gd name="T29" fmla="*/ 64 h 94"/>
                    <a:gd name="T30" fmla="*/ 67 w 78"/>
                    <a:gd name="T31" fmla="*/ 92 h 94"/>
                    <a:gd name="T32" fmla="*/ 74 w 78"/>
                    <a:gd name="T33" fmla="*/ 93 h 94"/>
                    <a:gd name="T34" fmla="*/ 78 w 78"/>
                    <a:gd name="T35" fmla="*/ 87 h 94"/>
                    <a:gd name="T36" fmla="*/ 78 w 78"/>
                    <a:gd name="T37" fmla="*/ 0 h 94"/>
                    <a:gd name="T38" fmla="*/ 72 w 78"/>
                    <a:gd name="T39" fmla="*/ 8 h 9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8"/>
                    <a:gd name="T61" fmla="*/ 0 h 94"/>
                    <a:gd name="T62" fmla="*/ 78 w 78"/>
                    <a:gd name="T63" fmla="*/ 94 h 9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8" h="94">
                      <a:moveTo>
                        <a:pt x="72" y="8"/>
                      </a:moveTo>
                      <a:cubicBezTo>
                        <a:pt x="70" y="9"/>
                        <a:pt x="68" y="10"/>
                        <a:pt x="65" y="12"/>
                      </a:cubicBezTo>
                      <a:cubicBezTo>
                        <a:pt x="65" y="12"/>
                        <a:pt x="64" y="12"/>
                        <a:pt x="63" y="12"/>
                      </a:cubicBezTo>
                      <a:cubicBezTo>
                        <a:pt x="60" y="14"/>
                        <a:pt x="56" y="15"/>
                        <a:pt x="52" y="15"/>
                      </a:cubicBezTo>
                      <a:cubicBezTo>
                        <a:pt x="47" y="15"/>
                        <a:pt x="42" y="13"/>
                        <a:pt x="37" y="11"/>
                      </a:cubicBezTo>
                      <a:cubicBezTo>
                        <a:pt x="33" y="13"/>
                        <a:pt x="29" y="14"/>
                        <a:pt x="24" y="14"/>
                      </a:cubicBezTo>
                      <a:cubicBezTo>
                        <a:pt x="20" y="14"/>
                        <a:pt x="17" y="13"/>
                        <a:pt x="13" y="12"/>
                      </a:cubicBezTo>
                      <a:cubicBezTo>
                        <a:pt x="13" y="12"/>
                        <a:pt x="12" y="11"/>
                        <a:pt x="11" y="11"/>
                      </a:cubicBezTo>
                      <a:cubicBezTo>
                        <a:pt x="10" y="10"/>
                        <a:pt x="8" y="10"/>
                        <a:pt x="7" y="9"/>
                      </a:cubicBezTo>
                      <a:cubicBezTo>
                        <a:pt x="4" y="7"/>
                        <a:pt x="2" y="5"/>
                        <a:pt x="0" y="3"/>
                      </a:cubicBezTo>
                      <a:cubicBezTo>
                        <a:pt x="0" y="87"/>
                        <a:pt x="0" y="87"/>
                        <a:pt x="0" y="87"/>
                      </a:cubicBezTo>
                      <a:cubicBezTo>
                        <a:pt x="0" y="90"/>
                        <a:pt x="2" y="92"/>
                        <a:pt x="4" y="93"/>
                      </a:cubicBezTo>
                      <a:cubicBezTo>
                        <a:pt x="5" y="94"/>
                        <a:pt x="6" y="94"/>
                        <a:pt x="7" y="94"/>
                      </a:cubicBezTo>
                      <a:cubicBezTo>
                        <a:pt x="8" y="94"/>
                        <a:pt x="10" y="93"/>
                        <a:pt x="11" y="92"/>
                      </a:cubicBezTo>
                      <a:cubicBezTo>
                        <a:pt x="39" y="64"/>
                        <a:pt x="39" y="64"/>
                        <a:pt x="39" y="64"/>
                      </a:cubicBezTo>
                      <a:cubicBezTo>
                        <a:pt x="67" y="92"/>
                        <a:pt x="67" y="92"/>
                        <a:pt x="67" y="92"/>
                      </a:cubicBezTo>
                      <a:cubicBezTo>
                        <a:pt x="69" y="94"/>
                        <a:pt x="72" y="94"/>
                        <a:pt x="74" y="93"/>
                      </a:cubicBezTo>
                      <a:cubicBezTo>
                        <a:pt x="77" y="92"/>
                        <a:pt x="78" y="90"/>
                        <a:pt x="78" y="87"/>
                      </a:cubicBezTo>
                      <a:cubicBezTo>
                        <a:pt x="78" y="0"/>
                        <a:pt x="78" y="0"/>
                        <a:pt x="78" y="0"/>
                      </a:cubicBezTo>
                      <a:cubicBezTo>
                        <a:pt x="77" y="3"/>
                        <a:pt x="75" y="5"/>
                        <a:pt x="72" y="8"/>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sp>
              <p:nvSpPr>
                <p:cNvPr id="41" name="Freeform 190">
                  <a:extLst>
                    <a:ext uri="{FF2B5EF4-FFF2-40B4-BE49-F238E27FC236}">
                      <a16:creationId xmlns:a16="http://schemas.microsoft.com/office/drawing/2014/main" id="{B4DFD73F-8BE3-4A89-81EF-7D20B528EAA1}"/>
                    </a:ext>
                  </a:extLst>
                </p:cNvPr>
                <p:cNvSpPr>
                  <a:spLocks noEditPoints="1" noChangeArrowheads="1"/>
                </p:cNvSpPr>
                <p:nvPr/>
              </p:nvSpPr>
              <p:spPr bwMode="auto">
                <a:xfrm>
                  <a:off x="8601490" y="1991596"/>
                  <a:ext cx="332132" cy="321708"/>
                </a:xfrm>
                <a:custGeom>
                  <a:avLst/>
                  <a:gdLst>
                    <a:gd name="T0" fmla="*/ 104 w 109"/>
                    <a:gd name="T1" fmla="*/ 29 h 106"/>
                    <a:gd name="T2" fmla="*/ 101 w 109"/>
                    <a:gd name="T3" fmla="*/ 26 h 106"/>
                    <a:gd name="T4" fmla="*/ 98 w 109"/>
                    <a:gd name="T5" fmla="*/ 24 h 106"/>
                    <a:gd name="T6" fmla="*/ 94 w 109"/>
                    <a:gd name="T7" fmla="*/ 22 h 106"/>
                    <a:gd name="T8" fmla="*/ 90 w 109"/>
                    <a:gd name="T9" fmla="*/ 21 h 106"/>
                    <a:gd name="T10" fmla="*/ 75 w 109"/>
                    <a:gd name="T11" fmla="*/ 2 h 106"/>
                    <a:gd name="T12" fmla="*/ 71 w 109"/>
                    <a:gd name="T13" fmla="*/ 1 h 106"/>
                    <a:gd name="T14" fmla="*/ 66 w 109"/>
                    <a:gd name="T15" fmla="*/ 1 h 106"/>
                    <a:gd name="T16" fmla="*/ 63 w 109"/>
                    <a:gd name="T17" fmla="*/ 2 h 106"/>
                    <a:gd name="T18" fmla="*/ 58 w 109"/>
                    <a:gd name="T19" fmla="*/ 5 h 106"/>
                    <a:gd name="T20" fmla="*/ 54 w 109"/>
                    <a:gd name="T21" fmla="*/ 5 h 106"/>
                    <a:gd name="T22" fmla="*/ 52 w 109"/>
                    <a:gd name="T23" fmla="*/ 3 h 106"/>
                    <a:gd name="T24" fmla="*/ 47 w 109"/>
                    <a:gd name="T25" fmla="*/ 1 h 106"/>
                    <a:gd name="T26" fmla="*/ 44 w 109"/>
                    <a:gd name="T27" fmla="*/ 0 h 106"/>
                    <a:gd name="T28" fmla="*/ 38 w 109"/>
                    <a:gd name="T29" fmla="*/ 1 h 106"/>
                    <a:gd name="T30" fmla="*/ 23 w 109"/>
                    <a:gd name="T31" fmla="*/ 20 h 106"/>
                    <a:gd name="T32" fmla="*/ 18 w 109"/>
                    <a:gd name="T33" fmla="*/ 20 h 106"/>
                    <a:gd name="T34" fmla="*/ 14 w 109"/>
                    <a:gd name="T35" fmla="*/ 21 h 106"/>
                    <a:gd name="T36" fmla="*/ 11 w 109"/>
                    <a:gd name="T37" fmla="*/ 23 h 106"/>
                    <a:gd name="T38" fmla="*/ 8 w 109"/>
                    <a:gd name="T39" fmla="*/ 26 h 106"/>
                    <a:gd name="T40" fmla="*/ 4 w 109"/>
                    <a:gd name="T41" fmla="*/ 31 h 106"/>
                    <a:gd name="T42" fmla="*/ 5 w 109"/>
                    <a:gd name="T43" fmla="*/ 75 h 106"/>
                    <a:gd name="T44" fmla="*/ 7 w 109"/>
                    <a:gd name="T45" fmla="*/ 79 h 106"/>
                    <a:gd name="T46" fmla="*/ 11 w 109"/>
                    <a:gd name="T47" fmla="*/ 81 h 106"/>
                    <a:gd name="T48" fmla="*/ 14 w 109"/>
                    <a:gd name="T49" fmla="*/ 83 h 106"/>
                    <a:gd name="T50" fmla="*/ 17 w 109"/>
                    <a:gd name="T51" fmla="*/ 84 h 106"/>
                    <a:gd name="T52" fmla="*/ 21 w 109"/>
                    <a:gd name="T53" fmla="*/ 84 h 106"/>
                    <a:gd name="T54" fmla="*/ 29 w 109"/>
                    <a:gd name="T55" fmla="*/ 101 h 106"/>
                    <a:gd name="T56" fmla="*/ 36 w 109"/>
                    <a:gd name="T57" fmla="*/ 104 h 106"/>
                    <a:gd name="T58" fmla="*/ 41 w 109"/>
                    <a:gd name="T59" fmla="*/ 105 h 106"/>
                    <a:gd name="T60" fmla="*/ 44 w 109"/>
                    <a:gd name="T61" fmla="*/ 104 h 106"/>
                    <a:gd name="T62" fmla="*/ 49 w 109"/>
                    <a:gd name="T63" fmla="*/ 102 h 106"/>
                    <a:gd name="T64" fmla="*/ 52 w 109"/>
                    <a:gd name="T65" fmla="*/ 100 h 106"/>
                    <a:gd name="T66" fmla="*/ 56 w 109"/>
                    <a:gd name="T67" fmla="*/ 101 h 106"/>
                    <a:gd name="T68" fmla="*/ 60 w 109"/>
                    <a:gd name="T69" fmla="*/ 104 h 106"/>
                    <a:gd name="T70" fmla="*/ 64 w 109"/>
                    <a:gd name="T71" fmla="*/ 105 h 106"/>
                    <a:gd name="T72" fmla="*/ 69 w 109"/>
                    <a:gd name="T73" fmla="*/ 105 h 106"/>
                    <a:gd name="T74" fmla="*/ 72 w 109"/>
                    <a:gd name="T75" fmla="*/ 105 h 106"/>
                    <a:gd name="T76" fmla="*/ 86 w 109"/>
                    <a:gd name="T77" fmla="*/ 86 h 106"/>
                    <a:gd name="T78" fmla="*/ 90 w 109"/>
                    <a:gd name="T79" fmla="*/ 86 h 106"/>
                    <a:gd name="T80" fmla="*/ 94 w 109"/>
                    <a:gd name="T81" fmla="*/ 85 h 106"/>
                    <a:gd name="T82" fmla="*/ 97 w 109"/>
                    <a:gd name="T83" fmla="*/ 84 h 106"/>
                    <a:gd name="T84" fmla="*/ 100 w 109"/>
                    <a:gd name="T85" fmla="*/ 82 h 106"/>
                    <a:gd name="T86" fmla="*/ 103 w 109"/>
                    <a:gd name="T87" fmla="*/ 78 h 106"/>
                    <a:gd name="T88" fmla="*/ 100 w 109"/>
                    <a:gd name="T89" fmla="*/ 54 h 106"/>
                    <a:gd name="T90" fmla="*/ 70 w 109"/>
                    <a:gd name="T91" fmla="*/ 62 h 106"/>
                    <a:gd name="T92" fmla="*/ 68 w 109"/>
                    <a:gd name="T93" fmla="*/ 64 h 106"/>
                    <a:gd name="T94" fmla="*/ 66 w 109"/>
                    <a:gd name="T95" fmla="*/ 66 h 106"/>
                    <a:gd name="T96" fmla="*/ 62 w 109"/>
                    <a:gd name="T97" fmla="*/ 69 h 106"/>
                    <a:gd name="T98" fmla="*/ 60 w 109"/>
                    <a:gd name="T99" fmla="*/ 70 h 106"/>
                    <a:gd name="T100" fmla="*/ 55 w 109"/>
                    <a:gd name="T101" fmla="*/ 71 h 106"/>
                    <a:gd name="T102" fmla="*/ 54 w 109"/>
                    <a:gd name="T103" fmla="*/ 71 h 106"/>
                    <a:gd name="T104" fmla="*/ 51 w 109"/>
                    <a:gd name="T105" fmla="*/ 70 h 106"/>
                    <a:gd name="T106" fmla="*/ 48 w 109"/>
                    <a:gd name="T107" fmla="*/ 69 h 106"/>
                    <a:gd name="T108" fmla="*/ 40 w 109"/>
                    <a:gd name="T109" fmla="*/ 44 h 106"/>
                    <a:gd name="T110" fmla="*/ 41 w 109"/>
                    <a:gd name="T111" fmla="*/ 41 h 106"/>
                    <a:gd name="T112" fmla="*/ 45 w 109"/>
                    <a:gd name="T113" fmla="*/ 38 h 106"/>
                    <a:gd name="T114" fmla="*/ 48 w 109"/>
                    <a:gd name="T115" fmla="*/ 37 h 106"/>
                    <a:gd name="T116" fmla="*/ 52 w 109"/>
                    <a:gd name="T117" fmla="*/ 35 h 106"/>
                    <a:gd name="T118" fmla="*/ 55 w 109"/>
                    <a:gd name="T119" fmla="*/ 35 h 106"/>
                    <a:gd name="T120" fmla="*/ 57 w 109"/>
                    <a:gd name="T121" fmla="*/ 35 h 106"/>
                    <a:gd name="T122" fmla="*/ 60 w 109"/>
                    <a:gd name="T123" fmla="*/ 36 h 106"/>
                    <a:gd name="T124" fmla="*/ 71 w 109"/>
                    <a:gd name="T125" fmla="*/ 60 h 10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9"/>
                    <a:gd name="T190" fmla="*/ 0 h 106"/>
                    <a:gd name="T191" fmla="*/ 109 w 109"/>
                    <a:gd name="T192" fmla="*/ 106 h 10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9" h="106">
                      <a:moveTo>
                        <a:pt x="106" y="33"/>
                      </a:moveTo>
                      <a:cubicBezTo>
                        <a:pt x="106" y="32"/>
                        <a:pt x="105" y="31"/>
                        <a:pt x="105" y="30"/>
                      </a:cubicBezTo>
                      <a:cubicBezTo>
                        <a:pt x="105" y="30"/>
                        <a:pt x="105" y="30"/>
                        <a:pt x="104" y="29"/>
                      </a:cubicBezTo>
                      <a:cubicBezTo>
                        <a:pt x="104" y="29"/>
                        <a:pt x="104" y="28"/>
                        <a:pt x="103" y="28"/>
                      </a:cubicBezTo>
                      <a:cubicBezTo>
                        <a:pt x="103" y="28"/>
                        <a:pt x="103" y="27"/>
                        <a:pt x="103" y="27"/>
                      </a:cubicBezTo>
                      <a:cubicBezTo>
                        <a:pt x="102" y="27"/>
                        <a:pt x="102" y="26"/>
                        <a:pt x="101" y="26"/>
                      </a:cubicBezTo>
                      <a:cubicBezTo>
                        <a:pt x="101" y="26"/>
                        <a:pt x="101" y="25"/>
                        <a:pt x="100" y="25"/>
                      </a:cubicBezTo>
                      <a:cubicBezTo>
                        <a:pt x="100" y="25"/>
                        <a:pt x="100" y="25"/>
                        <a:pt x="99" y="24"/>
                      </a:cubicBezTo>
                      <a:cubicBezTo>
                        <a:pt x="99" y="24"/>
                        <a:pt x="98" y="24"/>
                        <a:pt x="98" y="24"/>
                      </a:cubicBezTo>
                      <a:cubicBezTo>
                        <a:pt x="98" y="23"/>
                        <a:pt x="97" y="23"/>
                        <a:pt x="97" y="23"/>
                      </a:cubicBezTo>
                      <a:cubicBezTo>
                        <a:pt x="96" y="23"/>
                        <a:pt x="96" y="23"/>
                        <a:pt x="95" y="23"/>
                      </a:cubicBezTo>
                      <a:cubicBezTo>
                        <a:pt x="95" y="22"/>
                        <a:pt x="95" y="22"/>
                        <a:pt x="94" y="22"/>
                      </a:cubicBezTo>
                      <a:cubicBezTo>
                        <a:pt x="94" y="22"/>
                        <a:pt x="93" y="22"/>
                        <a:pt x="93" y="22"/>
                      </a:cubicBezTo>
                      <a:cubicBezTo>
                        <a:pt x="92" y="22"/>
                        <a:pt x="92" y="22"/>
                        <a:pt x="91" y="22"/>
                      </a:cubicBezTo>
                      <a:cubicBezTo>
                        <a:pt x="91" y="21"/>
                        <a:pt x="90" y="21"/>
                        <a:pt x="90" y="21"/>
                      </a:cubicBezTo>
                      <a:cubicBezTo>
                        <a:pt x="89" y="21"/>
                        <a:pt x="89" y="21"/>
                        <a:pt x="88" y="21"/>
                      </a:cubicBezTo>
                      <a:cubicBezTo>
                        <a:pt x="89" y="14"/>
                        <a:pt x="85" y="6"/>
                        <a:pt x="77" y="2"/>
                      </a:cubicBezTo>
                      <a:cubicBezTo>
                        <a:pt x="76" y="2"/>
                        <a:pt x="75" y="2"/>
                        <a:pt x="75" y="2"/>
                      </a:cubicBezTo>
                      <a:cubicBezTo>
                        <a:pt x="74" y="2"/>
                        <a:pt x="74" y="2"/>
                        <a:pt x="74" y="1"/>
                      </a:cubicBezTo>
                      <a:cubicBezTo>
                        <a:pt x="73" y="1"/>
                        <a:pt x="72" y="1"/>
                        <a:pt x="71" y="1"/>
                      </a:cubicBezTo>
                      <a:cubicBezTo>
                        <a:pt x="71" y="1"/>
                        <a:pt x="71" y="1"/>
                        <a:pt x="71" y="1"/>
                      </a:cubicBezTo>
                      <a:cubicBezTo>
                        <a:pt x="70" y="1"/>
                        <a:pt x="70" y="1"/>
                        <a:pt x="69" y="1"/>
                      </a:cubicBezTo>
                      <a:cubicBezTo>
                        <a:pt x="69" y="1"/>
                        <a:pt x="68" y="1"/>
                        <a:pt x="68" y="1"/>
                      </a:cubicBezTo>
                      <a:cubicBezTo>
                        <a:pt x="67" y="1"/>
                        <a:pt x="67" y="1"/>
                        <a:pt x="66" y="1"/>
                      </a:cubicBezTo>
                      <a:cubicBezTo>
                        <a:pt x="66" y="1"/>
                        <a:pt x="65" y="2"/>
                        <a:pt x="65" y="2"/>
                      </a:cubicBezTo>
                      <a:cubicBezTo>
                        <a:pt x="65" y="2"/>
                        <a:pt x="64" y="2"/>
                        <a:pt x="63" y="2"/>
                      </a:cubicBezTo>
                      <a:cubicBezTo>
                        <a:pt x="63" y="2"/>
                        <a:pt x="63" y="2"/>
                        <a:pt x="63" y="2"/>
                      </a:cubicBezTo>
                      <a:cubicBezTo>
                        <a:pt x="62" y="3"/>
                        <a:pt x="61" y="3"/>
                        <a:pt x="60" y="4"/>
                      </a:cubicBezTo>
                      <a:cubicBezTo>
                        <a:pt x="60" y="4"/>
                        <a:pt x="60" y="4"/>
                        <a:pt x="60" y="4"/>
                      </a:cubicBezTo>
                      <a:cubicBezTo>
                        <a:pt x="60" y="4"/>
                        <a:pt x="59" y="5"/>
                        <a:pt x="58" y="5"/>
                      </a:cubicBezTo>
                      <a:cubicBezTo>
                        <a:pt x="58" y="5"/>
                        <a:pt x="58" y="5"/>
                        <a:pt x="58" y="6"/>
                      </a:cubicBezTo>
                      <a:cubicBezTo>
                        <a:pt x="57" y="6"/>
                        <a:pt x="56" y="7"/>
                        <a:pt x="56" y="7"/>
                      </a:cubicBezTo>
                      <a:cubicBezTo>
                        <a:pt x="55" y="7"/>
                        <a:pt x="55" y="6"/>
                        <a:pt x="54" y="5"/>
                      </a:cubicBezTo>
                      <a:cubicBezTo>
                        <a:pt x="54" y="5"/>
                        <a:pt x="54" y="5"/>
                        <a:pt x="54" y="5"/>
                      </a:cubicBezTo>
                      <a:cubicBezTo>
                        <a:pt x="53" y="4"/>
                        <a:pt x="53" y="4"/>
                        <a:pt x="52" y="4"/>
                      </a:cubicBezTo>
                      <a:cubicBezTo>
                        <a:pt x="52" y="4"/>
                        <a:pt x="52" y="3"/>
                        <a:pt x="52" y="3"/>
                      </a:cubicBezTo>
                      <a:cubicBezTo>
                        <a:pt x="51" y="3"/>
                        <a:pt x="50" y="2"/>
                        <a:pt x="49" y="2"/>
                      </a:cubicBezTo>
                      <a:cubicBezTo>
                        <a:pt x="49" y="2"/>
                        <a:pt x="49" y="2"/>
                        <a:pt x="49" y="2"/>
                      </a:cubicBezTo>
                      <a:cubicBezTo>
                        <a:pt x="48" y="2"/>
                        <a:pt x="48" y="1"/>
                        <a:pt x="47" y="1"/>
                      </a:cubicBezTo>
                      <a:cubicBezTo>
                        <a:pt x="47" y="1"/>
                        <a:pt x="46" y="1"/>
                        <a:pt x="46" y="1"/>
                      </a:cubicBezTo>
                      <a:cubicBezTo>
                        <a:pt x="45" y="1"/>
                        <a:pt x="45" y="1"/>
                        <a:pt x="44" y="0"/>
                      </a:cubicBezTo>
                      <a:cubicBezTo>
                        <a:pt x="44" y="0"/>
                        <a:pt x="44" y="0"/>
                        <a:pt x="44" y="0"/>
                      </a:cubicBezTo>
                      <a:cubicBezTo>
                        <a:pt x="43" y="0"/>
                        <a:pt x="42" y="0"/>
                        <a:pt x="41" y="0"/>
                      </a:cubicBezTo>
                      <a:cubicBezTo>
                        <a:pt x="41" y="0"/>
                        <a:pt x="41" y="0"/>
                        <a:pt x="41" y="0"/>
                      </a:cubicBezTo>
                      <a:cubicBezTo>
                        <a:pt x="40" y="0"/>
                        <a:pt x="39" y="0"/>
                        <a:pt x="38" y="1"/>
                      </a:cubicBezTo>
                      <a:cubicBezTo>
                        <a:pt x="38" y="1"/>
                        <a:pt x="38" y="1"/>
                        <a:pt x="38" y="1"/>
                      </a:cubicBezTo>
                      <a:cubicBezTo>
                        <a:pt x="37" y="1"/>
                        <a:pt x="36" y="1"/>
                        <a:pt x="35" y="1"/>
                      </a:cubicBezTo>
                      <a:cubicBezTo>
                        <a:pt x="27" y="4"/>
                        <a:pt x="23" y="12"/>
                        <a:pt x="23" y="20"/>
                      </a:cubicBezTo>
                      <a:cubicBezTo>
                        <a:pt x="23" y="20"/>
                        <a:pt x="22" y="20"/>
                        <a:pt x="21" y="20"/>
                      </a:cubicBezTo>
                      <a:cubicBezTo>
                        <a:pt x="20" y="20"/>
                        <a:pt x="20" y="20"/>
                        <a:pt x="20" y="20"/>
                      </a:cubicBezTo>
                      <a:cubicBezTo>
                        <a:pt x="19" y="20"/>
                        <a:pt x="19" y="20"/>
                        <a:pt x="18" y="20"/>
                      </a:cubicBezTo>
                      <a:cubicBezTo>
                        <a:pt x="18" y="20"/>
                        <a:pt x="17" y="20"/>
                        <a:pt x="17" y="20"/>
                      </a:cubicBezTo>
                      <a:cubicBezTo>
                        <a:pt x="16" y="20"/>
                        <a:pt x="16" y="21"/>
                        <a:pt x="15" y="21"/>
                      </a:cubicBezTo>
                      <a:cubicBezTo>
                        <a:pt x="15" y="21"/>
                        <a:pt x="15" y="21"/>
                        <a:pt x="14" y="21"/>
                      </a:cubicBezTo>
                      <a:cubicBezTo>
                        <a:pt x="14" y="21"/>
                        <a:pt x="13" y="22"/>
                        <a:pt x="13" y="22"/>
                      </a:cubicBezTo>
                      <a:cubicBezTo>
                        <a:pt x="13" y="22"/>
                        <a:pt x="12" y="22"/>
                        <a:pt x="12" y="22"/>
                      </a:cubicBezTo>
                      <a:cubicBezTo>
                        <a:pt x="11" y="23"/>
                        <a:pt x="11" y="23"/>
                        <a:pt x="11" y="23"/>
                      </a:cubicBezTo>
                      <a:cubicBezTo>
                        <a:pt x="10" y="23"/>
                        <a:pt x="10" y="24"/>
                        <a:pt x="10" y="24"/>
                      </a:cubicBezTo>
                      <a:cubicBezTo>
                        <a:pt x="9" y="24"/>
                        <a:pt x="9" y="25"/>
                        <a:pt x="8" y="25"/>
                      </a:cubicBezTo>
                      <a:cubicBezTo>
                        <a:pt x="8" y="25"/>
                        <a:pt x="8" y="26"/>
                        <a:pt x="8" y="26"/>
                      </a:cubicBezTo>
                      <a:cubicBezTo>
                        <a:pt x="7" y="26"/>
                        <a:pt x="7" y="27"/>
                        <a:pt x="6" y="27"/>
                      </a:cubicBezTo>
                      <a:cubicBezTo>
                        <a:pt x="6" y="28"/>
                        <a:pt x="6" y="28"/>
                        <a:pt x="6" y="28"/>
                      </a:cubicBezTo>
                      <a:cubicBezTo>
                        <a:pt x="5" y="29"/>
                        <a:pt x="5" y="30"/>
                        <a:pt x="4" y="31"/>
                      </a:cubicBezTo>
                      <a:cubicBezTo>
                        <a:pt x="1" y="38"/>
                        <a:pt x="3" y="47"/>
                        <a:pt x="9" y="52"/>
                      </a:cubicBezTo>
                      <a:cubicBezTo>
                        <a:pt x="3" y="57"/>
                        <a:pt x="0" y="65"/>
                        <a:pt x="3" y="73"/>
                      </a:cubicBezTo>
                      <a:cubicBezTo>
                        <a:pt x="4" y="74"/>
                        <a:pt x="4" y="75"/>
                        <a:pt x="5" y="75"/>
                      </a:cubicBezTo>
                      <a:cubicBezTo>
                        <a:pt x="5" y="76"/>
                        <a:pt x="5" y="76"/>
                        <a:pt x="5" y="76"/>
                      </a:cubicBezTo>
                      <a:cubicBezTo>
                        <a:pt x="6" y="77"/>
                        <a:pt x="6" y="77"/>
                        <a:pt x="6" y="78"/>
                      </a:cubicBezTo>
                      <a:cubicBezTo>
                        <a:pt x="7" y="78"/>
                        <a:pt x="7" y="78"/>
                        <a:pt x="7" y="79"/>
                      </a:cubicBezTo>
                      <a:cubicBezTo>
                        <a:pt x="8" y="79"/>
                        <a:pt x="8" y="79"/>
                        <a:pt x="8" y="80"/>
                      </a:cubicBezTo>
                      <a:cubicBezTo>
                        <a:pt x="9" y="80"/>
                        <a:pt x="9" y="80"/>
                        <a:pt x="9" y="81"/>
                      </a:cubicBezTo>
                      <a:cubicBezTo>
                        <a:pt x="10" y="81"/>
                        <a:pt x="10" y="81"/>
                        <a:pt x="11" y="81"/>
                      </a:cubicBezTo>
                      <a:cubicBezTo>
                        <a:pt x="11" y="82"/>
                        <a:pt x="11" y="82"/>
                        <a:pt x="12" y="82"/>
                      </a:cubicBezTo>
                      <a:cubicBezTo>
                        <a:pt x="12" y="82"/>
                        <a:pt x="13" y="83"/>
                        <a:pt x="13" y="83"/>
                      </a:cubicBezTo>
                      <a:cubicBezTo>
                        <a:pt x="13" y="83"/>
                        <a:pt x="14" y="83"/>
                        <a:pt x="14" y="83"/>
                      </a:cubicBezTo>
                      <a:cubicBezTo>
                        <a:pt x="15" y="83"/>
                        <a:pt x="15" y="84"/>
                        <a:pt x="16" y="84"/>
                      </a:cubicBezTo>
                      <a:cubicBezTo>
                        <a:pt x="16" y="84"/>
                        <a:pt x="16" y="84"/>
                        <a:pt x="16" y="84"/>
                      </a:cubicBezTo>
                      <a:cubicBezTo>
                        <a:pt x="16" y="84"/>
                        <a:pt x="17" y="84"/>
                        <a:pt x="17" y="84"/>
                      </a:cubicBezTo>
                      <a:cubicBezTo>
                        <a:pt x="17" y="84"/>
                        <a:pt x="18" y="84"/>
                        <a:pt x="18" y="84"/>
                      </a:cubicBezTo>
                      <a:cubicBezTo>
                        <a:pt x="19" y="84"/>
                        <a:pt x="19" y="84"/>
                        <a:pt x="20" y="84"/>
                      </a:cubicBezTo>
                      <a:cubicBezTo>
                        <a:pt x="20" y="84"/>
                        <a:pt x="20" y="84"/>
                        <a:pt x="21" y="84"/>
                      </a:cubicBezTo>
                      <a:cubicBezTo>
                        <a:pt x="21" y="84"/>
                        <a:pt x="21" y="84"/>
                        <a:pt x="22" y="84"/>
                      </a:cubicBezTo>
                      <a:cubicBezTo>
                        <a:pt x="22" y="87"/>
                        <a:pt x="22" y="89"/>
                        <a:pt x="23" y="92"/>
                      </a:cubicBezTo>
                      <a:cubicBezTo>
                        <a:pt x="24" y="95"/>
                        <a:pt x="26" y="99"/>
                        <a:pt x="29" y="101"/>
                      </a:cubicBezTo>
                      <a:cubicBezTo>
                        <a:pt x="30" y="102"/>
                        <a:pt x="31" y="103"/>
                        <a:pt x="33" y="103"/>
                      </a:cubicBezTo>
                      <a:cubicBezTo>
                        <a:pt x="33" y="104"/>
                        <a:pt x="34" y="104"/>
                        <a:pt x="35" y="104"/>
                      </a:cubicBezTo>
                      <a:cubicBezTo>
                        <a:pt x="35" y="104"/>
                        <a:pt x="36" y="104"/>
                        <a:pt x="36" y="104"/>
                      </a:cubicBezTo>
                      <a:cubicBezTo>
                        <a:pt x="37" y="104"/>
                        <a:pt x="37" y="105"/>
                        <a:pt x="38" y="105"/>
                      </a:cubicBezTo>
                      <a:cubicBezTo>
                        <a:pt x="38" y="105"/>
                        <a:pt x="39" y="105"/>
                        <a:pt x="39" y="105"/>
                      </a:cubicBezTo>
                      <a:cubicBezTo>
                        <a:pt x="39" y="105"/>
                        <a:pt x="40" y="105"/>
                        <a:pt x="41" y="105"/>
                      </a:cubicBezTo>
                      <a:cubicBezTo>
                        <a:pt x="41" y="105"/>
                        <a:pt x="41" y="105"/>
                        <a:pt x="41" y="105"/>
                      </a:cubicBezTo>
                      <a:cubicBezTo>
                        <a:pt x="42" y="105"/>
                        <a:pt x="43" y="104"/>
                        <a:pt x="44" y="104"/>
                      </a:cubicBezTo>
                      <a:cubicBezTo>
                        <a:pt x="44" y="104"/>
                        <a:pt x="44" y="104"/>
                        <a:pt x="44" y="104"/>
                      </a:cubicBezTo>
                      <a:cubicBezTo>
                        <a:pt x="45" y="104"/>
                        <a:pt x="46" y="104"/>
                        <a:pt x="46" y="103"/>
                      </a:cubicBezTo>
                      <a:cubicBezTo>
                        <a:pt x="47" y="103"/>
                        <a:pt x="47" y="103"/>
                        <a:pt x="47" y="103"/>
                      </a:cubicBezTo>
                      <a:cubicBezTo>
                        <a:pt x="48" y="103"/>
                        <a:pt x="49" y="103"/>
                        <a:pt x="49" y="102"/>
                      </a:cubicBezTo>
                      <a:cubicBezTo>
                        <a:pt x="49" y="102"/>
                        <a:pt x="49" y="102"/>
                        <a:pt x="50" y="102"/>
                      </a:cubicBezTo>
                      <a:cubicBezTo>
                        <a:pt x="50" y="102"/>
                        <a:pt x="51" y="101"/>
                        <a:pt x="51" y="101"/>
                      </a:cubicBezTo>
                      <a:cubicBezTo>
                        <a:pt x="52" y="100"/>
                        <a:pt x="52" y="100"/>
                        <a:pt x="52" y="100"/>
                      </a:cubicBezTo>
                      <a:cubicBezTo>
                        <a:pt x="53" y="100"/>
                        <a:pt x="53" y="99"/>
                        <a:pt x="54" y="98"/>
                      </a:cubicBezTo>
                      <a:cubicBezTo>
                        <a:pt x="54" y="99"/>
                        <a:pt x="55" y="100"/>
                        <a:pt x="56" y="100"/>
                      </a:cubicBezTo>
                      <a:cubicBezTo>
                        <a:pt x="56" y="100"/>
                        <a:pt x="56" y="101"/>
                        <a:pt x="56" y="101"/>
                      </a:cubicBezTo>
                      <a:cubicBezTo>
                        <a:pt x="57" y="101"/>
                        <a:pt x="57" y="102"/>
                        <a:pt x="58" y="102"/>
                      </a:cubicBezTo>
                      <a:cubicBezTo>
                        <a:pt x="58" y="102"/>
                        <a:pt x="58" y="102"/>
                        <a:pt x="58" y="102"/>
                      </a:cubicBezTo>
                      <a:cubicBezTo>
                        <a:pt x="59" y="103"/>
                        <a:pt x="60" y="103"/>
                        <a:pt x="60" y="104"/>
                      </a:cubicBezTo>
                      <a:cubicBezTo>
                        <a:pt x="61" y="104"/>
                        <a:pt x="61" y="104"/>
                        <a:pt x="61" y="104"/>
                      </a:cubicBezTo>
                      <a:cubicBezTo>
                        <a:pt x="62" y="104"/>
                        <a:pt x="62" y="104"/>
                        <a:pt x="63" y="105"/>
                      </a:cubicBezTo>
                      <a:cubicBezTo>
                        <a:pt x="63" y="105"/>
                        <a:pt x="63" y="105"/>
                        <a:pt x="64" y="105"/>
                      </a:cubicBezTo>
                      <a:cubicBezTo>
                        <a:pt x="64" y="105"/>
                        <a:pt x="65" y="105"/>
                        <a:pt x="66" y="105"/>
                      </a:cubicBezTo>
                      <a:cubicBezTo>
                        <a:pt x="66" y="105"/>
                        <a:pt x="66" y="105"/>
                        <a:pt x="66" y="105"/>
                      </a:cubicBezTo>
                      <a:cubicBezTo>
                        <a:pt x="67" y="105"/>
                        <a:pt x="68" y="106"/>
                        <a:pt x="69" y="105"/>
                      </a:cubicBezTo>
                      <a:cubicBezTo>
                        <a:pt x="69" y="105"/>
                        <a:pt x="69" y="105"/>
                        <a:pt x="69" y="105"/>
                      </a:cubicBezTo>
                      <a:cubicBezTo>
                        <a:pt x="70" y="105"/>
                        <a:pt x="71" y="105"/>
                        <a:pt x="72" y="105"/>
                      </a:cubicBezTo>
                      <a:cubicBezTo>
                        <a:pt x="72" y="105"/>
                        <a:pt x="72" y="105"/>
                        <a:pt x="72" y="105"/>
                      </a:cubicBezTo>
                      <a:cubicBezTo>
                        <a:pt x="73" y="105"/>
                        <a:pt x="74" y="105"/>
                        <a:pt x="75" y="104"/>
                      </a:cubicBezTo>
                      <a:cubicBezTo>
                        <a:pt x="77" y="103"/>
                        <a:pt x="80" y="102"/>
                        <a:pt x="81" y="100"/>
                      </a:cubicBezTo>
                      <a:cubicBezTo>
                        <a:pt x="85" y="96"/>
                        <a:pt x="87" y="91"/>
                        <a:pt x="86" y="86"/>
                      </a:cubicBezTo>
                      <a:cubicBezTo>
                        <a:pt x="87" y="86"/>
                        <a:pt x="87" y="86"/>
                        <a:pt x="88" y="86"/>
                      </a:cubicBezTo>
                      <a:cubicBezTo>
                        <a:pt x="88" y="86"/>
                        <a:pt x="89" y="86"/>
                        <a:pt x="89" y="86"/>
                      </a:cubicBezTo>
                      <a:cubicBezTo>
                        <a:pt x="89" y="86"/>
                        <a:pt x="90" y="86"/>
                        <a:pt x="90" y="86"/>
                      </a:cubicBezTo>
                      <a:cubicBezTo>
                        <a:pt x="91" y="86"/>
                        <a:pt x="91" y="86"/>
                        <a:pt x="92" y="86"/>
                      </a:cubicBezTo>
                      <a:cubicBezTo>
                        <a:pt x="92" y="86"/>
                        <a:pt x="92" y="85"/>
                        <a:pt x="93" y="85"/>
                      </a:cubicBezTo>
                      <a:cubicBezTo>
                        <a:pt x="93" y="85"/>
                        <a:pt x="94" y="85"/>
                        <a:pt x="94" y="85"/>
                      </a:cubicBezTo>
                      <a:cubicBezTo>
                        <a:pt x="94" y="85"/>
                        <a:pt x="94" y="85"/>
                        <a:pt x="94" y="85"/>
                      </a:cubicBezTo>
                      <a:cubicBezTo>
                        <a:pt x="95" y="85"/>
                        <a:pt x="95" y="85"/>
                        <a:pt x="95" y="85"/>
                      </a:cubicBezTo>
                      <a:cubicBezTo>
                        <a:pt x="96" y="84"/>
                        <a:pt x="96" y="84"/>
                        <a:pt x="97" y="84"/>
                      </a:cubicBezTo>
                      <a:cubicBezTo>
                        <a:pt x="97" y="84"/>
                        <a:pt x="97" y="84"/>
                        <a:pt x="98" y="83"/>
                      </a:cubicBezTo>
                      <a:cubicBezTo>
                        <a:pt x="98" y="83"/>
                        <a:pt x="99" y="83"/>
                        <a:pt x="99" y="82"/>
                      </a:cubicBezTo>
                      <a:cubicBezTo>
                        <a:pt x="99" y="82"/>
                        <a:pt x="100" y="82"/>
                        <a:pt x="100" y="82"/>
                      </a:cubicBezTo>
                      <a:cubicBezTo>
                        <a:pt x="101" y="81"/>
                        <a:pt x="101" y="81"/>
                        <a:pt x="101" y="81"/>
                      </a:cubicBezTo>
                      <a:cubicBezTo>
                        <a:pt x="102" y="80"/>
                        <a:pt x="102" y="80"/>
                        <a:pt x="102" y="80"/>
                      </a:cubicBezTo>
                      <a:cubicBezTo>
                        <a:pt x="103" y="79"/>
                        <a:pt x="103" y="79"/>
                        <a:pt x="103" y="78"/>
                      </a:cubicBezTo>
                      <a:cubicBezTo>
                        <a:pt x="103" y="78"/>
                        <a:pt x="104" y="78"/>
                        <a:pt x="104" y="78"/>
                      </a:cubicBezTo>
                      <a:cubicBezTo>
                        <a:pt x="104" y="77"/>
                        <a:pt x="105" y="76"/>
                        <a:pt x="105" y="75"/>
                      </a:cubicBezTo>
                      <a:cubicBezTo>
                        <a:pt x="109" y="68"/>
                        <a:pt x="106" y="59"/>
                        <a:pt x="100" y="54"/>
                      </a:cubicBezTo>
                      <a:cubicBezTo>
                        <a:pt x="107" y="49"/>
                        <a:pt x="109" y="41"/>
                        <a:pt x="106" y="33"/>
                      </a:cubicBezTo>
                      <a:close/>
                      <a:moveTo>
                        <a:pt x="71" y="60"/>
                      </a:moveTo>
                      <a:cubicBezTo>
                        <a:pt x="71" y="61"/>
                        <a:pt x="70" y="61"/>
                        <a:pt x="70" y="62"/>
                      </a:cubicBezTo>
                      <a:cubicBezTo>
                        <a:pt x="70" y="62"/>
                        <a:pt x="70" y="62"/>
                        <a:pt x="70" y="63"/>
                      </a:cubicBezTo>
                      <a:cubicBezTo>
                        <a:pt x="69" y="63"/>
                        <a:pt x="69" y="64"/>
                        <a:pt x="68" y="64"/>
                      </a:cubicBezTo>
                      <a:cubicBezTo>
                        <a:pt x="68" y="64"/>
                        <a:pt x="68" y="64"/>
                        <a:pt x="68" y="64"/>
                      </a:cubicBezTo>
                      <a:cubicBezTo>
                        <a:pt x="68" y="64"/>
                        <a:pt x="68" y="64"/>
                        <a:pt x="68" y="65"/>
                      </a:cubicBezTo>
                      <a:cubicBezTo>
                        <a:pt x="68" y="65"/>
                        <a:pt x="67" y="66"/>
                        <a:pt x="67" y="66"/>
                      </a:cubicBezTo>
                      <a:cubicBezTo>
                        <a:pt x="66" y="66"/>
                        <a:pt x="66" y="66"/>
                        <a:pt x="66" y="66"/>
                      </a:cubicBezTo>
                      <a:cubicBezTo>
                        <a:pt x="66" y="67"/>
                        <a:pt x="65" y="67"/>
                        <a:pt x="65" y="68"/>
                      </a:cubicBezTo>
                      <a:cubicBezTo>
                        <a:pt x="65" y="68"/>
                        <a:pt x="64" y="68"/>
                        <a:pt x="64" y="68"/>
                      </a:cubicBezTo>
                      <a:cubicBezTo>
                        <a:pt x="64" y="68"/>
                        <a:pt x="63" y="69"/>
                        <a:pt x="62" y="69"/>
                      </a:cubicBezTo>
                      <a:cubicBezTo>
                        <a:pt x="62" y="69"/>
                        <a:pt x="62" y="69"/>
                        <a:pt x="62" y="69"/>
                      </a:cubicBezTo>
                      <a:cubicBezTo>
                        <a:pt x="61" y="69"/>
                        <a:pt x="61" y="70"/>
                        <a:pt x="60" y="70"/>
                      </a:cubicBezTo>
                      <a:cubicBezTo>
                        <a:pt x="60" y="70"/>
                        <a:pt x="60" y="70"/>
                        <a:pt x="60" y="70"/>
                      </a:cubicBezTo>
                      <a:cubicBezTo>
                        <a:pt x="59" y="70"/>
                        <a:pt x="58" y="70"/>
                        <a:pt x="58" y="70"/>
                      </a:cubicBezTo>
                      <a:cubicBezTo>
                        <a:pt x="57" y="70"/>
                        <a:pt x="57" y="70"/>
                        <a:pt x="57" y="70"/>
                      </a:cubicBezTo>
                      <a:cubicBezTo>
                        <a:pt x="56" y="71"/>
                        <a:pt x="56" y="71"/>
                        <a:pt x="55" y="71"/>
                      </a:cubicBezTo>
                      <a:cubicBezTo>
                        <a:pt x="55" y="71"/>
                        <a:pt x="55" y="71"/>
                        <a:pt x="55" y="71"/>
                      </a:cubicBezTo>
                      <a:cubicBezTo>
                        <a:pt x="55" y="71"/>
                        <a:pt x="55" y="71"/>
                        <a:pt x="55" y="71"/>
                      </a:cubicBezTo>
                      <a:cubicBezTo>
                        <a:pt x="54" y="71"/>
                        <a:pt x="54" y="71"/>
                        <a:pt x="54" y="71"/>
                      </a:cubicBezTo>
                      <a:cubicBezTo>
                        <a:pt x="53" y="71"/>
                        <a:pt x="53" y="71"/>
                        <a:pt x="53" y="71"/>
                      </a:cubicBezTo>
                      <a:cubicBezTo>
                        <a:pt x="53" y="70"/>
                        <a:pt x="52" y="70"/>
                        <a:pt x="52" y="70"/>
                      </a:cubicBezTo>
                      <a:cubicBezTo>
                        <a:pt x="52" y="70"/>
                        <a:pt x="51" y="70"/>
                        <a:pt x="51" y="70"/>
                      </a:cubicBezTo>
                      <a:cubicBezTo>
                        <a:pt x="51" y="70"/>
                        <a:pt x="50" y="70"/>
                        <a:pt x="50" y="70"/>
                      </a:cubicBezTo>
                      <a:cubicBezTo>
                        <a:pt x="50" y="70"/>
                        <a:pt x="50" y="70"/>
                        <a:pt x="49" y="70"/>
                      </a:cubicBezTo>
                      <a:cubicBezTo>
                        <a:pt x="49" y="70"/>
                        <a:pt x="48" y="69"/>
                        <a:pt x="48" y="69"/>
                      </a:cubicBezTo>
                      <a:cubicBezTo>
                        <a:pt x="45" y="68"/>
                        <a:pt x="43" y="66"/>
                        <a:pt x="41" y="64"/>
                      </a:cubicBezTo>
                      <a:cubicBezTo>
                        <a:pt x="37" y="59"/>
                        <a:pt x="36" y="52"/>
                        <a:pt x="39" y="46"/>
                      </a:cubicBezTo>
                      <a:cubicBezTo>
                        <a:pt x="39" y="45"/>
                        <a:pt x="39" y="44"/>
                        <a:pt x="40" y="44"/>
                      </a:cubicBezTo>
                      <a:cubicBezTo>
                        <a:pt x="40" y="43"/>
                        <a:pt x="40" y="43"/>
                        <a:pt x="40" y="43"/>
                      </a:cubicBezTo>
                      <a:cubicBezTo>
                        <a:pt x="40" y="42"/>
                        <a:pt x="41" y="42"/>
                        <a:pt x="41" y="41"/>
                      </a:cubicBezTo>
                      <a:cubicBezTo>
                        <a:pt x="41" y="41"/>
                        <a:pt x="41" y="41"/>
                        <a:pt x="41" y="41"/>
                      </a:cubicBezTo>
                      <a:cubicBezTo>
                        <a:pt x="42" y="41"/>
                        <a:pt x="42" y="40"/>
                        <a:pt x="43" y="40"/>
                      </a:cubicBezTo>
                      <a:cubicBezTo>
                        <a:pt x="43" y="39"/>
                        <a:pt x="43" y="39"/>
                        <a:pt x="43" y="39"/>
                      </a:cubicBezTo>
                      <a:cubicBezTo>
                        <a:pt x="44" y="39"/>
                        <a:pt x="45" y="38"/>
                        <a:pt x="45" y="38"/>
                      </a:cubicBezTo>
                      <a:cubicBezTo>
                        <a:pt x="45" y="38"/>
                        <a:pt x="45" y="38"/>
                        <a:pt x="45" y="38"/>
                      </a:cubicBezTo>
                      <a:cubicBezTo>
                        <a:pt x="46" y="37"/>
                        <a:pt x="47" y="37"/>
                        <a:pt x="47" y="37"/>
                      </a:cubicBezTo>
                      <a:cubicBezTo>
                        <a:pt x="47" y="37"/>
                        <a:pt x="48" y="37"/>
                        <a:pt x="48" y="37"/>
                      </a:cubicBezTo>
                      <a:cubicBezTo>
                        <a:pt x="48" y="36"/>
                        <a:pt x="49" y="36"/>
                        <a:pt x="50" y="36"/>
                      </a:cubicBezTo>
                      <a:cubicBezTo>
                        <a:pt x="50" y="36"/>
                        <a:pt x="50" y="36"/>
                        <a:pt x="50" y="36"/>
                      </a:cubicBezTo>
                      <a:cubicBezTo>
                        <a:pt x="51" y="36"/>
                        <a:pt x="51" y="35"/>
                        <a:pt x="52" y="35"/>
                      </a:cubicBezTo>
                      <a:cubicBezTo>
                        <a:pt x="52" y="35"/>
                        <a:pt x="52" y="35"/>
                        <a:pt x="53" y="35"/>
                      </a:cubicBezTo>
                      <a:cubicBezTo>
                        <a:pt x="53" y="35"/>
                        <a:pt x="54" y="35"/>
                        <a:pt x="55" y="35"/>
                      </a:cubicBezTo>
                      <a:cubicBezTo>
                        <a:pt x="55" y="35"/>
                        <a:pt x="55" y="35"/>
                        <a:pt x="55" y="35"/>
                      </a:cubicBezTo>
                      <a:cubicBezTo>
                        <a:pt x="55" y="35"/>
                        <a:pt x="55" y="35"/>
                        <a:pt x="55" y="35"/>
                      </a:cubicBezTo>
                      <a:cubicBezTo>
                        <a:pt x="55" y="35"/>
                        <a:pt x="56" y="35"/>
                        <a:pt x="56" y="35"/>
                      </a:cubicBezTo>
                      <a:cubicBezTo>
                        <a:pt x="56" y="35"/>
                        <a:pt x="56" y="35"/>
                        <a:pt x="57" y="35"/>
                      </a:cubicBezTo>
                      <a:cubicBezTo>
                        <a:pt x="57" y="35"/>
                        <a:pt x="57" y="35"/>
                        <a:pt x="58" y="35"/>
                      </a:cubicBezTo>
                      <a:cubicBezTo>
                        <a:pt x="58" y="35"/>
                        <a:pt x="58" y="35"/>
                        <a:pt x="59" y="35"/>
                      </a:cubicBezTo>
                      <a:cubicBezTo>
                        <a:pt x="59" y="36"/>
                        <a:pt x="59" y="36"/>
                        <a:pt x="60" y="36"/>
                      </a:cubicBezTo>
                      <a:cubicBezTo>
                        <a:pt x="60" y="36"/>
                        <a:pt x="60" y="36"/>
                        <a:pt x="60" y="36"/>
                      </a:cubicBezTo>
                      <a:cubicBezTo>
                        <a:pt x="61" y="36"/>
                        <a:pt x="61" y="36"/>
                        <a:pt x="62" y="37"/>
                      </a:cubicBezTo>
                      <a:cubicBezTo>
                        <a:pt x="71" y="41"/>
                        <a:pt x="75" y="51"/>
                        <a:pt x="71" y="60"/>
                      </a:cubicBezTo>
                      <a:close/>
                    </a:path>
                  </a:pathLst>
                </a:custGeom>
                <a:solidFill>
                  <a:schemeClr val="bg1"/>
                </a:solidFill>
                <a:ln>
                  <a:noFill/>
                </a:ln>
                <a:extLst>
                  <a:ext uri="{91240B29-F687-4F45-9708-019B960494DF}">
                    <a14:hiddenLine xmlns:a14="http://schemas.microsoft.com/office/drawing/2010/main" w="9525">
                      <a:solidFill>
                        <a:srgbClr val="000000"/>
                      </a:solidFill>
                      <a:bevel/>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zh-CN" sz="1800" b="0" i="0" u="none" strike="noStrike" kern="1200" cap="none" spc="0" normalizeH="0" baseline="0" noProof="0">
                    <a:ln>
                      <a:noFill/>
                    </a:ln>
                    <a:solidFill>
                      <a:srgbClr val="000000"/>
                    </a:solidFill>
                    <a:effectLst/>
                    <a:uLnTx/>
                    <a:uFillTx/>
                    <a:latin typeface="Arial"/>
                    <a:ea typeface="Microsoft YaHei"/>
                    <a:cs typeface="+mn-ea"/>
                    <a:sym typeface="+mn-lt"/>
                  </a:endParaRPr>
                </a:p>
              </p:txBody>
            </p:sp>
          </p:grpSp>
        </p:grpSp>
        <p:sp>
          <p:nvSpPr>
            <p:cNvPr id="62" name="矩形 61">
              <a:extLst>
                <a:ext uri="{FF2B5EF4-FFF2-40B4-BE49-F238E27FC236}">
                  <a16:creationId xmlns:a16="http://schemas.microsoft.com/office/drawing/2014/main" id="{4BDBDF99-2B6A-482A-BF1F-A4535BAA2A5C}"/>
                </a:ext>
              </a:extLst>
            </p:cNvPr>
            <p:cNvSpPr/>
            <p:nvPr/>
          </p:nvSpPr>
          <p:spPr>
            <a:xfrm>
              <a:off x="9399707" y="1888426"/>
              <a:ext cx="2269053" cy="830997"/>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rgbClr val="FF6A00"/>
                  </a:solidFill>
                  <a:effectLst/>
                  <a:uLnTx/>
                  <a:uFillTx/>
                  <a:latin typeface="Arial"/>
                  <a:ea typeface="Microsoft YaHei"/>
                  <a:cs typeface="+mn-ea"/>
                  <a:sym typeface="+mn-lt"/>
                </a:rPr>
                <a:t>立德树人，</a:t>
              </a:r>
              <a:endParaRPr kumimoji="0" lang="en-US" altLang="zh-CN" sz="1600" b="1" i="0" u="none" strike="noStrike" kern="1200" cap="none" spc="0" normalizeH="0" baseline="0" noProof="0" dirty="0" smtClean="0">
                <a:ln>
                  <a:noFill/>
                </a:ln>
                <a:solidFill>
                  <a:srgbClr val="FF6A00"/>
                </a:solidFill>
                <a:effectLst/>
                <a:uLnTx/>
                <a:uFillTx/>
                <a:latin typeface="Arial"/>
                <a:ea typeface="Microsoft YaHei"/>
                <a:cs typeface="+mn-ea"/>
                <a:sym typeface="+mn-lt"/>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600" b="1" i="0" u="none" strike="noStrike" kern="1200" cap="none" spc="0" normalizeH="0" baseline="0" noProof="0" dirty="0" smtClean="0">
                  <a:ln>
                    <a:noFill/>
                  </a:ln>
                  <a:solidFill>
                    <a:srgbClr val="FF6A00"/>
                  </a:solidFill>
                  <a:effectLst/>
                  <a:uLnTx/>
                  <a:uFillTx/>
                  <a:latin typeface="Arial"/>
                  <a:ea typeface="Microsoft YaHei"/>
                  <a:cs typeface="+mn-ea"/>
                  <a:sym typeface="+mn-lt"/>
                </a:rPr>
                <a:t>发展师生数字胜任力</a:t>
              </a:r>
              <a:endParaRPr kumimoji="0" lang="zh-CN" altLang="en-US" sz="1600" b="1" i="0" u="none" strike="noStrike" kern="1200" cap="none" spc="0" normalizeH="0" baseline="0" noProof="0" dirty="0">
                <a:ln>
                  <a:noFill/>
                </a:ln>
                <a:solidFill>
                  <a:srgbClr val="FF6A00"/>
                </a:solidFill>
                <a:effectLst/>
                <a:uLnTx/>
                <a:uFillTx/>
                <a:latin typeface="Arial"/>
                <a:ea typeface="Microsoft YaHei"/>
                <a:cs typeface="+mn-ea"/>
                <a:sym typeface="+mn-lt"/>
              </a:endParaRPr>
            </a:p>
          </p:txBody>
        </p:sp>
        <p:sp>
          <p:nvSpPr>
            <p:cNvPr id="51" name="圆角矩形 50"/>
            <p:cNvSpPr/>
            <p:nvPr/>
          </p:nvSpPr>
          <p:spPr>
            <a:xfrm>
              <a:off x="8181339" y="1727924"/>
              <a:ext cx="3600000" cy="1152000"/>
            </a:xfrm>
            <a:prstGeom prst="roundRect">
              <a:avLst>
                <a:gd name="adj" fmla="val 50000"/>
              </a:avLst>
            </a:prstGeom>
            <a:noFill/>
            <a:ln w="25400" cap="flat" cmpd="sng">
              <a:solidFill>
                <a:schemeClr val="accent2"/>
              </a:solidFill>
              <a:bevel/>
            </a:ln>
          </p:spPr>
          <p:txBody>
            <a:bodyPr anchor="ctr"/>
            <a:lstStyle/>
            <a:p>
              <a:pPr algn="ctr"/>
              <a:endParaRPr lang="zh-CN" altLang="en-US" sz="1400" b="1" dirty="0">
                <a:solidFill>
                  <a:srgbClr val="181818"/>
                </a:solidFill>
                <a:latin typeface="Arial"/>
                <a:ea typeface="Microsoft YaHei"/>
                <a:cs typeface="+mn-ea"/>
              </a:endParaRPr>
            </a:p>
          </p:txBody>
        </p:sp>
      </p:grpSp>
    </p:spTree>
    <p:extLst>
      <p:ext uri="{BB962C8B-B14F-4D97-AF65-F5344CB8AC3E}">
        <p14:creationId xmlns:p14="http://schemas.microsoft.com/office/powerpoint/2010/main" val="14164267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a:endCxn id="5" idx="3"/>
          </p:cNvCxnSpPr>
          <p:nvPr/>
        </p:nvCxnSpPr>
        <p:spPr>
          <a:xfrm>
            <a:off x="3080637" y="844826"/>
            <a:ext cx="13266" cy="6022849"/>
          </a:xfrm>
          <a:prstGeom prst="line">
            <a:avLst/>
          </a:prstGeom>
          <a:ln w="38100" cap="sq">
            <a:solidFill>
              <a:schemeClr val="tx1">
                <a:lumMod val="50000"/>
                <a:lumOff val="50000"/>
              </a:schemeClr>
            </a:solidFill>
            <a:miter lim="800000"/>
            <a:headEnd type="none"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016168" y="648693"/>
            <a:ext cx="2082632" cy="64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5" name="等腰三角形 4"/>
          <p:cNvSpPr/>
          <p:nvPr/>
        </p:nvSpPr>
        <p:spPr>
          <a:xfrm>
            <a:off x="2913903" y="6577088"/>
            <a:ext cx="360000" cy="290587"/>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36" name="MH_Number_1">
            <a:extLst>
              <a:ext uri="{FF2B5EF4-FFF2-40B4-BE49-F238E27FC236}">
                <a16:creationId xmlns:a16="http://schemas.microsoft.com/office/drawing/2014/main" id="{07A14D50-5FC8-490C-ACBC-E3312BB864E7}"/>
              </a:ext>
            </a:extLst>
          </p:cNvPr>
          <p:cNvSpPr/>
          <p:nvPr>
            <p:custDataLst>
              <p:tags r:id="rId3"/>
            </p:custDataLst>
          </p:nvPr>
        </p:nvSpPr>
        <p:spPr>
          <a:xfrm>
            <a:off x="3070160" y="3303952"/>
            <a:ext cx="648000" cy="369332"/>
          </a:xfrm>
          <a:prstGeom prst="homePlate">
            <a:avLst/>
          </a:prstGeom>
          <a:solidFill>
            <a:srgbClr val="E2231A"/>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9" name="矩形 8"/>
          <p:cNvSpPr/>
          <p:nvPr/>
        </p:nvSpPr>
        <p:spPr>
          <a:xfrm>
            <a:off x="3851986" y="3242397"/>
            <a:ext cx="4103688" cy="492443"/>
          </a:xfrm>
          <a:prstGeom prst="rect">
            <a:avLst/>
          </a:prstGeom>
        </p:spPr>
        <p:txBody>
          <a:bodyPr wrap="none" lIns="0" tIns="0" rIns="0" bIns="0">
            <a:spAutoFit/>
          </a:bodyPr>
          <a:lstStyle/>
          <a:p>
            <a:pPr lvl="0">
              <a:defRPr/>
            </a:pPr>
            <a:r>
              <a:rPr lang="zh-CN" altLang="en-US" sz="3200" b="1" dirty="0">
                <a:solidFill>
                  <a:srgbClr val="E2231A"/>
                </a:solidFill>
                <a:latin typeface="Arial" panose="020B0604020202020204" pitchFamily="34" charset="0"/>
                <a:ea typeface="微软雅黑" panose="020B0503020204020204" pitchFamily="34" charset="-122"/>
                <a:sym typeface="Arial" panose="020B0604020202020204" pitchFamily="34" charset="0"/>
              </a:rPr>
              <a:t>教与学痛点分析及应对</a:t>
            </a:r>
            <a:endParaRPr lang="zh-CN" altLang="en-US" sz="3200" b="1" dirty="0">
              <a:solidFill>
                <a:srgbClr val="E2231A"/>
              </a:solidFill>
              <a:cs typeface="+mn-ea"/>
              <a:sym typeface="+mn-lt"/>
            </a:endParaRPr>
          </a:p>
        </p:txBody>
      </p:sp>
      <p:sp>
        <p:nvSpPr>
          <p:cNvPr id="35" name="MH_Number_1">
            <a:extLst>
              <a:ext uri="{FF2B5EF4-FFF2-40B4-BE49-F238E27FC236}">
                <a16:creationId xmlns:a16="http://schemas.microsoft.com/office/drawing/2014/main" id="{C6410322-BFC4-4D32-A7CF-024691C7482E}"/>
              </a:ext>
            </a:extLst>
          </p:cNvPr>
          <p:cNvSpPr/>
          <p:nvPr>
            <p:custDataLst>
              <p:tags r:id="rId4"/>
            </p:custDataLst>
          </p:nvPr>
        </p:nvSpPr>
        <p:spPr>
          <a:xfrm>
            <a:off x="3070160" y="2173525"/>
            <a:ext cx="648000" cy="369332"/>
          </a:xfrm>
          <a:prstGeom prst="homePlat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3" name="矩形 22"/>
          <p:cNvSpPr/>
          <p:nvPr/>
        </p:nvSpPr>
        <p:spPr>
          <a:xfrm>
            <a:off x="3851986" y="2111970"/>
            <a:ext cx="2872581"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政策背景及解读</a:t>
            </a:r>
          </a:p>
        </p:txBody>
      </p:sp>
      <p:sp>
        <p:nvSpPr>
          <p:cNvPr id="41" name="MH_Number_1">
            <a:extLst>
              <a:ext uri="{FF2B5EF4-FFF2-40B4-BE49-F238E27FC236}">
                <a16:creationId xmlns:a16="http://schemas.microsoft.com/office/drawing/2014/main" id="{9206118B-1969-4853-AE04-4BB7702ED639}"/>
              </a:ext>
            </a:extLst>
          </p:cNvPr>
          <p:cNvSpPr/>
          <p:nvPr>
            <p:custDataLst>
              <p:tags r:id="rId5"/>
            </p:custDataLst>
          </p:nvPr>
        </p:nvSpPr>
        <p:spPr>
          <a:xfrm>
            <a:off x="3070160" y="4434379"/>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4" name="矩形 23"/>
          <p:cNvSpPr/>
          <p:nvPr/>
        </p:nvSpPr>
        <p:spPr>
          <a:xfrm>
            <a:off x="3851986" y="4372824"/>
            <a:ext cx="4924425"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联想智慧课堂解决方案介绍</a:t>
            </a:r>
            <a:endParaRPr lang="zh-CN" altLang="en-US" sz="3200" b="1" dirty="0">
              <a:solidFill>
                <a:schemeClr val="tx1">
                  <a:lumMod val="50000"/>
                  <a:lumOff val="50000"/>
                </a:schemeClr>
              </a:solidFill>
              <a:cs typeface="+mn-ea"/>
              <a:sym typeface="+mn-lt"/>
            </a:endParaRPr>
          </a:p>
        </p:txBody>
      </p:sp>
      <p:sp>
        <p:nvSpPr>
          <p:cNvPr id="43" name="MH_Number_1">
            <a:extLst>
              <a:ext uri="{FF2B5EF4-FFF2-40B4-BE49-F238E27FC236}">
                <a16:creationId xmlns:a16="http://schemas.microsoft.com/office/drawing/2014/main" id="{1B6D9F23-50FB-4102-BA21-BEF03A37C3D2}"/>
              </a:ext>
            </a:extLst>
          </p:cNvPr>
          <p:cNvSpPr/>
          <p:nvPr>
            <p:custDataLst>
              <p:tags r:id="rId6"/>
            </p:custDataLst>
          </p:nvPr>
        </p:nvSpPr>
        <p:spPr>
          <a:xfrm>
            <a:off x="3070160" y="5564806"/>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04</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5" name="矩形 24"/>
          <p:cNvSpPr/>
          <p:nvPr/>
        </p:nvSpPr>
        <p:spPr>
          <a:xfrm>
            <a:off x="3851986" y="5503251"/>
            <a:ext cx="2872581"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安装与售后服务</a:t>
            </a:r>
            <a:endParaRPr lang="zh-CN" altLang="en-US" sz="3200" b="1" dirty="0">
              <a:solidFill>
                <a:schemeClr val="tx1">
                  <a:lumMod val="50000"/>
                  <a:lumOff val="50000"/>
                </a:schemeClr>
              </a:solidFill>
              <a:cs typeface="+mn-ea"/>
              <a:sym typeface="+mn-lt"/>
            </a:endParaRPr>
          </a:p>
        </p:txBody>
      </p:sp>
      <p:sp>
        <p:nvSpPr>
          <p:cNvPr id="15" name="矩形 14"/>
          <p:cNvSpPr/>
          <p:nvPr/>
        </p:nvSpPr>
        <p:spPr>
          <a:xfrm>
            <a:off x="1066968" y="1305543"/>
            <a:ext cx="1516441" cy="307777"/>
          </a:xfrm>
          <a:prstGeom prst="rect">
            <a:avLst/>
          </a:prstGeom>
        </p:spPr>
        <p:txBody>
          <a:bodyPr wrap="none" lIns="0" tIns="0" rIns="0" bIns="0">
            <a:spAutoFit/>
          </a:bodyPr>
          <a:lstStyle/>
          <a:p>
            <a:pPr lvl="0">
              <a:defRPr/>
            </a:pPr>
            <a:r>
              <a:rPr lang="en-US" altLang="zh-CN" sz="2000" b="1" spc="100" dirty="0">
                <a:solidFill>
                  <a:sysClr val="windowText" lastClr="000000"/>
                </a:solidFill>
                <a:cs typeface="+mn-ea"/>
                <a:sym typeface="+mn-lt"/>
              </a:rPr>
              <a:t>CONTENTS</a:t>
            </a:r>
            <a:endParaRPr lang="zh-CN" altLang="en-US" sz="2000" b="1" spc="100" dirty="0">
              <a:solidFill>
                <a:sysClr val="windowText" lastClr="000000"/>
              </a:solidFill>
              <a:cs typeface="+mn-ea"/>
              <a:sym typeface="+mn-lt"/>
            </a:endParaRPr>
          </a:p>
        </p:txBody>
      </p:sp>
    </p:spTree>
    <p:custDataLst>
      <p:tags r:id="rId1"/>
    </p:custDataLst>
    <p:extLst>
      <p:ext uri="{BB962C8B-B14F-4D97-AF65-F5344CB8AC3E}">
        <p14:creationId xmlns:p14="http://schemas.microsoft.com/office/powerpoint/2010/main" val="9423007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a:extLst>
              <a:ext uri="{FF2B5EF4-FFF2-40B4-BE49-F238E27FC236}">
                <a16:creationId xmlns:a16="http://schemas.microsoft.com/office/drawing/2014/main" id="{C091FF39-5892-4AAE-BDC2-A2F3DACE4F92}"/>
              </a:ext>
            </a:extLst>
          </p:cNvPr>
          <p:cNvSpPr/>
          <p:nvPr/>
        </p:nvSpPr>
        <p:spPr>
          <a:xfrm>
            <a:off x="3617551" y="1391677"/>
            <a:ext cx="4540352" cy="4464931"/>
          </a:xfrm>
          <a:prstGeom prst="ellipse">
            <a:avLst/>
          </a:prstGeom>
          <a:noFill/>
          <a:ln>
            <a:solidFill>
              <a:schemeClr val="tx1">
                <a:lumMod val="65000"/>
                <a:lumOff val="35000"/>
              </a:schemeClr>
            </a:solidFill>
            <a:prstDash val="sysDash"/>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Microsoft YaHei"/>
              <a:cs typeface="+mn-cs"/>
            </a:endParaRPr>
          </a:p>
        </p:txBody>
      </p:sp>
      <p:grpSp>
        <p:nvGrpSpPr>
          <p:cNvPr id="187" name="组合 186"/>
          <p:cNvGrpSpPr/>
          <p:nvPr/>
        </p:nvGrpSpPr>
        <p:grpSpPr>
          <a:xfrm>
            <a:off x="4216386" y="1912958"/>
            <a:ext cx="3651936" cy="3257458"/>
            <a:chOff x="4216386" y="1868228"/>
            <a:chExt cx="3651936" cy="3257458"/>
          </a:xfrm>
        </p:grpSpPr>
        <p:sp>
          <p:nvSpPr>
            <p:cNvPr id="11" name="文本框 10">
              <a:extLst>
                <a:ext uri="{FF2B5EF4-FFF2-40B4-BE49-F238E27FC236}">
                  <a16:creationId xmlns:a16="http://schemas.microsoft.com/office/drawing/2014/main" id="{ED973BF0-9737-4503-95E2-24174EA4FE58}"/>
                </a:ext>
              </a:extLst>
            </p:cNvPr>
            <p:cNvSpPr txBox="1"/>
            <p:nvPr>
              <p:custDataLst>
                <p:tags r:id="rId19"/>
              </p:custDataLst>
            </p:nvPr>
          </p:nvSpPr>
          <p:spPr>
            <a:xfrm>
              <a:off x="5556614" y="1868228"/>
              <a:ext cx="751952" cy="422651"/>
            </a:xfrm>
            <a:prstGeom prst="rect">
              <a:avLst/>
            </a:prstGeom>
            <a:noFill/>
          </p:spPr>
          <p:txBody>
            <a:bodyPr wrap="square" lIns="90000" tIns="46800" rIns="90000" bIns="468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教</a:t>
              </a:r>
            </a:p>
          </p:txBody>
        </p:sp>
        <p:sp>
          <p:nvSpPr>
            <p:cNvPr id="12" name="文本框 11">
              <a:extLst>
                <a:ext uri="{FF2B5EF4-FFF2-40B4-BE49-F238E27FC236}">
                  <a16:creationId xmlns:a16="http://schemas.microsoft.com/office/drawing/2014/main" id="{F5D6B816-5336-401D-96E9-B4EC6FB2B2F2}"/>
                </a:ext>
              </a:extLst>
            </p:cNvPr>
            <p:cNvSpPr txBox="1"/>
            <p:nvPr>
              <p:custDataLst>
                <p:tags r:id="rId20"/>
              </p:custDataLst>
            </p:nvPr>
          </p:nvSpPr>
          <p:spPr>
            <a:xfrm>
              <a:off x="4230032" y="2674665"/>
              <a:ext cx="731833" cy="422651"/>
            </a:xfrm>
            <a:prstGeom prst="rect">
              <a:avLst/>
            </a:prstGeom>
            <a:noFill/>
          </p:spPr>
          <p:txBody>
            <a:bodyPr wrap="square" lIns="90000" tIns="46800" rIns="90000" bIns="468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学</a:t>
              </a:r>
            </a:p>
          </p:txBody>
        </p:sp>
        <p:sp>
          <p:nvSpPr>
            <p:cNvPr id="14" name="文本框 13">
              <a:extLst>
                <a:ext uri="{FF2B5EF4-FFF2-40B4-BE49-F238E27FC236}">
                  <a16:creationId xmlns:a16="http://schemas.microsoft.com/office/drawing/2014/main" id="{4A86A9D4-3C72-46FD-A669-7CE0CF3167FF}"/>
                </a:ext>
              </a:extLst>
            </p:cNvPr>
            <p:cNvSpPr txBox="1"/>
            <p:nvPr>
              <p:custDataLst>
                <p:tags r:id="rId21"/>
              </p:custDataLst>
            </p:nvPr>
          </p:nvSpPr>
          <p:spPr>
            <a:xfrm>
              <a:off x="4216386" y="4038446"/>
              <a:ext cx="734250" cy="422651"/>
            </a:xfrm>
            <a:prstGeom prst="rect">
              <a:avLst/>
            </a:prstGeom>
            <a:noFill/>
          </p:spPr>
          <p:txBody>
            <a:bodyPr wrap="square" lIns="90000" tIns="46800" rIns="90000" bIns="468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评</a:t>
              </a:r>
            </a:p>
          </p:txBody>
        </p:sp>
        <p:sp>
          <p:nvSpPr>
            <p:cNvPr id="15" name="文本框 14">
              <a:extLst>
                <a:ext uri="{FF2B5EF4-FFF2-40B4-BE49-F238E27FC236}">
                  <a16:creationId xmlns:a16="http://schemas.microsoft.com/office/drawing/2014/main" id="{67188586-58FD-4DBC-A150-2B44BFD07410}"/>
                </a:ext>
              </a:extLst>
            </p:cNvPr>
            <p:cNvSpPr txBox="1"/>
            <p:nvPr>
              <p:custDataLst>
                <p:tags r:id="rId22"/>
              </p:custDataLst>
            </p:nvPr>
          </p:nvSpPr>
          <p:spPr>
            <a:xfrm>
              <a:off x="6673923" y="2480161"/>
              <a:ext cx="1055370" cy="859155"/>
            </a:xfrm>
            <a:prstGeom prst="rect">
              <a:avLst/>
            </a:prstGeom>
            <a:noFill/>
          </p:spPr>
          <p:txBody>
            <a:bodyPr wrap="square" lIns="90000" tIns="46800" rIns="90000" bIns="468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家校</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共育</a:t>
              </a:r>
            </a:p>
          </p:txBody>
        </p:sp>
        <p:sp>
          <p:nvSpPr>
            <p:cNvPr id="238" name="弧形 237">
              <a:extLst>
                <a:ext uri="{FF2B5EF4-FFF2-40B4-BE49-F238E27FC236}">
                  <a16:creationId xmlns:a16="http://schemas.microsoft.com/office/drawing/2014/main" id="{9AE63113-A901-48F0-84AF-0171774ACE5E}"/>
                </a:ext>
              </a:extLst>
            </p:cNvPr>
            <p:cNvSpPr/>
            <p:nvPr>
              <p:custDataLst>
                <p:tags r:id="rId23"/>
              </p:custDataLst>
            </p:nvPr>
          </p:nvSpPr>
          <p:spPr>
            <a:xfrm rot="20646514">
              <a:off x="4406080" y="2103252"/>
              <a:ext cx="3062040" cy="3022434"/>
            </a:xfrm>
            <a:prstGeom prst="arc">
              <a:avLst>
                <a:gd name="adj1" fmla="val 11251222"/>
                <a:gd name="adj2" fmla="val 15442361"/>
              </a:avLst>
            </a:prstGeom>
            <a:ln w="635000">
              <a:solidFill>
                <a:schemeClr val="accent2"/>
              </a:solidFill>
            </a:ln>
          </p:spPr>
          <p:style>
            <a:lnRef idx="1">
              <a:srgbClr val="76BBC5"/>
            </a:lnRef>
            <a:fillRef idx="0">
              <a:srgbClr val="76BBC5"/>
            </a:fillRef>
            <a:effectRef idx="0">
              <a:srgbClr val="76BBC5"/>
            </a:effectRef>
            <a:fontRef idx="minor">
              <a:srgbClr val="3B3838"/>
            </a:fontRef>
          </p:style>
          <p:txBody>
            <a:bodyPr wrap="square" lIns="90000" tIns="46800" rIns="90000" bIns="46800" rtlCol="0" anchor="ctr">
              <a:normAutofit/>
            </a:bodyPr>
            <a:lstStyle/>
            <a:p>
              <a:pPr algn="ctr"/>
              <a:endParaRPr lang="zh-CN" altLang="en-US">
                <a:solidFill>
                  <a:schemeClr val="bg1"/>
                </a:solidFill>
              </a:endParaRPr>
            </a:p>
          </p:txBody>
        </p:sp>
        <p:sp>
          <p:nvSpPr>
            <p:cNvPr id="239" name="弧形 238">
              <a:extLst>
                <a:ext uri="{FF2B5EF4-FFF2-40B4-BE49-F238E27FC236}">
                  <a16:creationId xmlns:a16="http://schemas.microsoft.com/office/drawing/2014/main" id="{A7BBDA1B-5CF7-4050-8EC7-82C60400C443}"/>
                </a:ext>
              </a:extLst>
            </p:cNvPr>
            <p:cNvSpPr/>
            <p:nvPr>
              <p:custDataLst>
                <p:tags r:id="rId24"/>
              </p:custDataLst>
            </p:nvPr>
          </p:nvSpPr>
          <p:spPr>
            <a:xfrm rot="1840732">
              <a:off x="4396773" y="2034018"/>
              <a:ext cx="3022434" cy="3022434"/>
            </a:xfrm>
            <a:prstGeom prst="arc">
              <a:avLst>
                <a:gd name="adj1" fmla="val 4508296"/>
                <a:gd name="adj2" fmla="val 8333267"/>
              </a:avLst>
            </a:prstGeom>
            <a:ln w="635000">
              <a:solidFill>
                <a:schemeClr val="accent1">
                  <a:alpha val="93000"/>
                </a:schemeClr>
              </a:solidFill>
            </a:ln>
          </p:spPr>
          <p:style>
            <a:lnRef idx="1">
              <a:srgbClr val="76BBC5"/>
            </a:lnRef>
            <a:fillRef idx="0">
              <a:srgbClr val="76BBC5"/>
            </a:fillRef>
            <a:effectRef idx="0">
              <a:srgbClr val="76BBC5"/>
            </a:effectRef>
            <a:fontRef idx="minor">
              <a:srgbClr val="3B3838"/>
            </a:fontRef>
          </p:style>
          <p:txBody>
            <a:bodyPr wrap="square" lIns="90000" tIns="46800" rIns="90000" bIns="46800" rtlCol="0" anchor="ctr">
              <a:normAutofit/>
            </a:bodyPr>
            <a:lstStyle/>
            <a:p>
              <a:pPr algn="ctr"/>
              <a:endParaRPr lang="zh-CN" altLang="en-US">
                <a:solidFill>
                  <a:schemeClr val="bg1"/>
                </a:solidFill>
              </a:endParaRPr>
            </a:p>
          </p:txBody>
        </p:sp>
        <p:sp>
          <p:nvSpPr>
            <p:cNvPr id="240" name="弧形 239">
              <a:extLst>
                <a:ext uri="{FF2B5EF4-FFF2-40B4-BE49-F238E27FC236}">
                  <a16:creationId xmlns:a16="http://schemas.microsoft.com/office/drawing/2014/main" id="{AD69CA9B-1CFA-4B78-8225-0C908DF1F42F}"/>
                </a:ext>
              </a:extLst>
            </p:cNvPr>
            <p:cNvSpPr/>
            <p:nvPr>
              <p:custDataLst>
                <p:tags r:id="rId25"/>
              </p:custDataLst>
            </p:nvPr>
          </p:nvSpPr>
          <p:spPr>
            <a:xfrm rot="20700000">
              <a:off x="4219890" y="2165557"/>
              <a:ext cx="3118077" cy="2637131"/>
            </a:xfrm>
            <a:prstGeom prst="arc">
              <a:avLst>
                <a:gd name="adj1" fmla="val 15356478"/>
                <a:gd name="adj2" fmla="val 19965847"/>
              </a:avLst>
            </a:prstGeom>
            <a:ln w="635000">
              <a:solidFill>
                <a:schemeClr val="accent6"/>
              </a:solidFill>
            </a:ln>
          </p:spPr>
          <p:style>
            <a:lnRef idx="1">
              <a:srgbClr val="76BBC5"/>
            </a:lnRef>
            <a:fillRef idx="0">
              <a:srgbClr val="76BBC5"/>
            </a:fillRef>
            <a:effectRef idx="0">
              <a:srgbClr val="76BBC5"/>
            </a:effectRef>
            <a:fontRef idx="minor">
              <a:srgbClr val="3B3838"/>
            </a:fontRef>
          </p:style>
          <p:txBody>
            <a:bodyPr wrap="square" lIns="90000" tIns="46800" rIns="90000" bIns="46800" rtlCol="0" anchor="ctr">
              <a:normAutofit/>
            </a:bodyPr>
            <a:lstStyle/>
            <a:p>
              <a:pPr algn="ctr"/>
              <a:endParaRPr lang="zh-CN" altLang="en-US">
                <a:solidFill>
                  <a:schemeClr val="bg1"/>
                </a:solidFill>
              </a:endParaRPr>
            </a:p>
          </p:txBody>
        </p:sp>
        <p:sp>
          <p:nvSpPr>
            <p:cNvPr id="241" name="弧形 240">
              <a:extLst>
                <a:ext uri="{FF2B5EF4-FFF2-40B4-BE49-F238E27FC236}">
                  <a16:creationId xmlns:a16="http://schemas.microsoft.com/office/drawing/2014/main" id="{76E14850-6B69-4B9E-8418-A5B29B8B62A3}"/>
                </a:ext>
              </a:extLst>
            </p:cNvPr>
            <p:cNvSpPr/>
            <p:nvPr>
              <p:custDataLst>
                <p:tags r:id="rId26"/>
              </p:custDataLst>
            </p:nvPr>
          </p:nvSpPr>
          <p:spPr>
            <a:xfrm rot="21000000">
              <a:off x="4369843" y="2137921"/>
              <a:ext cx="3022434" cy="2843780"/>
            </a:xfrm>
            <a:prstGeom prst="arc">
              <a:avLst>
                <a:gd name="adj1" fmla="val 19319029"/>
                <a:gd name="adj2" fmla="val 2012820"/>
              </a:avLst>
            </a:prstGeom>
            <a:ln w="635000">
              <a:solidFill>
                <a:schemeClr val="accent5"/>
              </a:solidFill>
            </a:ln>
          </p:spPr>
          <p:style>
            <a:lnRef idx="1">
              <a:srgbClr val="76BBC5"/>
            </a:lnRef>
            <a:fillRef idx="0">
              <a:srgbClr val="76BBC5"/>
            </a:fillRef>
            <a:effectRef idx="0">
              <a:srgbClr val="76BBC5"/>
            </a:effectRef>
            <a:fontRef idx="minor">
              <a:srgbClr val="3B3838"/>
            </a:fontRef>
          </p:style>
          <p:txBody>
            <a:bodyPr wrap="square" lIns="90000" tIns="46800" rIns="90000" bIns="46800" rtlCol="0" anchor="ctr">
              <a:normAutofit/>
            </a:bodyPr>
            <a:lstStyle/>
            <a:p>
              <a:pPr algn="ctr"/>
              <a:endParaRPr lang="zh-CN" altLang="en-US" dirty="0">
                <a:solidFill>
                  <a:schemeClr val="bg1"/>
                </a:solidFill>
              </a:endParaRPr>
            </a:p>
          </p:txBody>
        </p:sp>
        <p:sp>
          <p:nvSpPr>
            <p:cNvPr id="242" name="弧形 241">
              <a:extLst>
                <a:ext uri="{FF2B5EF4-FFF2-40B4-BE49-F238E27FC236}">
                  <a16:creationId xmlns:a16="http://schemas.microsoft.com/office/drawing/2014/main" id="{776F64AD-44E7-4734-930D-172F7CC18E1F}"/>
                </a:ext>
              </a:extLst>
            </p:cNvPr>
            <p:cNvSpPr/>
            <p:nvPr>
              <p:custDataLst>
                <p:tags r:id="rId27"/>
              </p:custDataLst>
            </p:nvPr>
          </p:nvSpPr>
          <p:spPr>
            <a:xfrm rot="2520000">
              <a:off x="4415932" y="2046336"/>
              <a:ext cx="2950845" cy="3012440"/>
            </a:xfrm>
            <a:prstGeom prst="arc">
              <a:avLst>
                <a:gd name="adj1" fmla="val 20420540"/>
                <a:gd name="adj2" fmla="val 3832489"/>
              </a:avLst>
            </a:prstGeom>
            <a:ln w="635000">
              <a:solidFill>
                <a:schemeClr val="bg1">
                  <a:lumMod val="50000"/>
                </a:schemeClr>
              </a:solidFill>
            </a:ln>
          </p:spPr>
          <p:style>
            <a:lnRef idx="1">
              <a:srgbClr val="76BBC5"/>
            </a:lnRef>
            <a:fillRef idx="0">
              <a:srgbClr val="76BBC5"/>
            </a:fillRef>
            <a:effectRef idx="0">
              <a:srgbClr val="76BBC5"/>
            </a:effectRef>
            <a:fontRef idx="minor">
              <a:srgbClr val="3B3838"/>
            </a:fontRef>
          </p:style>
          <p:txBody>
            <a:bodyPr wrap="square" lIns="90000" tIns="46800" rIns="90000" bIns="46800" rtlCol="0" anchor="ctr">
              <a:normAutofit/>
            </a:bodyPr>
            <a:lstStyle/>
            <a:p>
              <a:pPr algn="ctr"/>
              <a:endParaRPr lang="zh-CN" altLang="en-US">
                <a:solidFill>
                  <a:schemeClr val="bg1"/>
                </a:solidFill>
              </a:endParaRPr>
            </a:p>
          </p:txBody>
        </p:sp>
        <p:sp>
          <p:nvSpPr>
            <p:cNvPr id="243" name="文本框 242">
              <a:extLst>
                <a:ext uri="{FF2B5EF4-FFF2-40B4-BE49-F238E27FC236}">
                  <a16:creationId xmlns:a16="http://schemas.microsoft.com/office/drawing/2014/main" id="{ED973BF0-9737-4503-95E2-24174EA4FE58}"/>
                </a:ext>
              </a:extLst>
            </p:cNvPr>
            <p:cNvSpPr txBox="1"/>
            <p:nvPr>
              <p:custDataLst>
                <p:tags r:id="rId28"/>
              </p:custDataLst>
            </p:nvPr>
          </p:nvSpPr>
          <p:spPr>
            <a:xfrm>
              <a:off x="5556614" y="1970968"/>
              <a:ext cx="751952" cy="422651"/>
            </a:xfrm>
            <a:prstGeom prst="rect">
              <a:avLst/>
            </a:prstGeom>
            <a:noFill/>
          </p:spPr>
          <p:txBody>
            <a:bodyPr wrap="square" lIns="90000" tIns="46800" rIns="90000" bIns="46800" rtlCol="0" anchor="ctr" anchorCtr="0">
              <a:noAutofit/>
            </a:bodyPr>
            <a:lstStyle/>
            <a:p>
              <a:pPr algn="ctr"/>
              <a:r>
                <a:rPr lang="zh-CN" altLang="en-US" sz="2800" b="1" dirty="0">
                  <a:solidFill>
                    <a:schemeClr val="bg1"/>
                  </a:solidFill>
                  <a:latin typeface="微软雅黑" panose="020B0503020204020204" charset="-122"/>
                  <a:ea typeface="微软雅黑" panose="020B0503020204020204" charset="-122"/>
                </a:rPr>
                <a:t>教</a:t>
              </a:r>
            </a:p>
          </p:txBody>
        </p:sp>
        <p:sp>
          <p:nvSpPr>
            <p:cNvPr id="244" name="文本框 243">
              <a:extLst>
                <a:ext uri="{FF2B5EF4-FFF2-40B4-BE49-F238E27FC236}">
                  <a16:creationId xmlns:a16="http://schemas.microsoft.com/office/drawing/2014/main" id="{F5D6B816-5336-401D-96E9-B4EC6FB2B2F2}"/>
                </a:ext>
              </a:extLst>
            </p:cNvPr>
            <p:cNvSpPr txBox="1"/>
            <p:nvPr>
              <p:custDataLst>
                <p:tags r:id="rId29"/>
              </p:custDataLst>
            </p:nvPr>
          </p:nvSpPr>
          <p:spPr>
            <a:xfrm>
              <a:off x="4260854" y="2705487"/>
              <a:ext cx="731833" cy="422651"/>
            </a:xfrm>
            <a:prstGeom prst="rect">
              <a:avLst/>
            </a:prstGeom>
            <a:noFill/>
          </p:spPr>
          <p:txBody>
            <a:bodyPr wrap="square" lIns="90000" tIns="46800" rIns="90000" bIns="46800" rtlCol="0" anchor="ctr" anchorCtr="0">
              <a:noAutofit/>
            </a:bodyPr>
            <a:lstStyle/>
            <a:p>
              <a:pPr algn="ctr"/>
              <a:r>
                <a:rPr lang="zh-CN" altLang="en-US" sz="2800" b="1" dirty="0">
                  <a:solidFill>
                    <a:schemeClr val="bg1"/>
                  </a:solidFill>
                  <a:latin typeface="微软雅黑" panose="020B0503020204020204" charset="-122"/>
                  <a:ea typeface="微软雅黑" panose="020B0503020204020204" charset="-122"/>
                </a:rPr>
                <a:t>学</a:t>
              </a:r>
            </a:p>
          </p:txBody>
        </p:sp>
        <p:sp>
          <p:nvSpPr>
            <p:cNvPr id="245" name="文本框 244">
              <a:extLst>
                <a:ext uri="{FF2B5EF4-FFF2-40B4-BE49-F238E27FC236}">
                  <a16:creationId xmlns:a16="http://schemas.microsoft.com/office/drawing/2014/main" id="{C3F9EC16-B2D0-4546-9EA6-F6E403944570}"/>
                </a:ext>
              </a:extLst>
            </p:cNvPr>
            <p:cNvSpPr txBox="1"/>
            <p:nvPr>
              <p:custDataLst>
                <p:tags r:id="rId30"/>
              </p:custDataLst>
            </p:nvPr>
          </p:nvSpPr>
          <p:spPr>
            <a:xfrm>
              <a:off x="6106861" y="4628185"/>
              <a:ext cx="734250" cy="422651"/>
            </a:xfrm>
            <a:prstGeom prst="rect">
              <a:avLst/>
            </a:prstGeom>
            <a:noFill/>
          </p:spPr>
          <p:txBody>
            <a:bodyPr wrap="square" lIns="90000" tIns="46800" rIns="90000" bIns="46800" rtlCol="0" anchor="ctr" anchorCtr="0">
              <a:noAutofit/>
            </a:bodyPr>
            <a:lstStyle/>
            <a:p>
              <a:pPr algn="ctr"/>
              <a:r>
                <a:rPr lang="zh-CN" altLang="en-US" sz="2800" b="1" dirty="0">
                  <a:solidFill>
                    <a:schemeClr val="bg1"/>
                  </a:solidFill>
                  <a:latin typeface="微软雅黑" panose="020B0503020204020204" charset="-122"/>
                  <a:ea typeface="微软雅黑" panose="020B0503020204020204" charset="-122"/>
                </a:rPr>
                <a:t>策</a:t>
              </a:r>
            </a:p>
          </p:txBody>
        </p:sp>
        <p:sp>
          <p:nvSpPr>
            <p:cNvPr id="246" name="文本框 245">
              <a:extLst>
                <a:ext uri="{FF2B5EF4-FFF2-40B4-BE49-F238E27FC236}">
                  <a16:creationId xmlns:a16="http://schemas.microsoft.com/office/drawing/2014/main" id="{4A86A9D4-3C72-46FD-A669-7CE0CF3167FF}"/>
                </a:ext>
              </a:extLst>
            </p:cNvPr>
            <p:cNvSpPr txBox="1"/>
            <p:nvPr>
              <p:custDataLst>
                <p:tags r:id="rId31"/>
              </p:custDataLst>
            </p:nvPr>
          </p:nvSpPr>
          <p:spPr>
            <a:xfrm>
              <a:off x="4329400" y="4264474"/>
              <a:ext cx="734250" cy="422651"/>
            </a:xfrm>
            <a:prstGeom prst="rect">
              <a:avLst/>
            </a:prstGeom>
            <a:noFill/>
          </p:spPr>
          <p:txBody>
            <a:bodyPr wrap="square" lIns="90000" tIns="46800" rIns="90000" bIns="46800" rtlCol="0" anchor="ctr" anchorCtr="0">
              <a:noAutofit/>
            </a:bodyPr>
            <a:lstStyle/>
            <a:p>
              <a:pPr algn="ctr"/>
              <a:r>
                <a:rPr lang="zh-CN" altLang="en-US" sz="2800" b="1" dirty="0">
                  <a:solidFill>
                    <a:schemeClr val="bg1"/>
                  </a:solidFill>
                  <a:latin typeface="微软雅黑" panose="020B0503020204020204" charset="-122"/>
                  <a:ea typeface="微软雅黑" panose="020B0503020204020204" charset="-122"/>
                </a:rPr>
                <a:t>评</a:t>
              </a:r>
            </a:p>
          </p:txBody>
        </p:sp>
        <p:sp>
          <p:nvSpPr>
            <p:cNvPr id="247" name="文本框 246">
              <a:extLst>
                <a:ext uri="{FF2B5EF4-FFF2-40B4-BE49-F238E27FC236}">
                  <a16:creationId xmlns:a16="http://schemas.microsoft.com/office/drawing/2014/main" id="{67188586-58FD-4DBC-A150-2B44BFD07410}"/>
                </a:ext>
              </a:extLst>
            </p:cNvPr>
            <p:cNvSpPr txBox="1"/>
            <p:nvPr>
              <p:custDataLst>
                <p:tags r:id="rId32"/>
              </p:custDataLst>
            </p:nvPr>
          </p:nvSpPr>
          <p:spPr>
            <a:xfrm>
              <a:off x="6812952" y="2817395"/>
              <a:ext cx="1055370" cy="859155"/>
            </a:xfrm>
            <a:prstGeom prst="rect">
              <a:avLst/>
            </a:prstGeom>
            <a:noFill/>
          </p:spPr>
          <p:txBody>
            <a:bodyPr wrap="square" lIns="90000" tIns="46800" rIns="90000" bIns="46800" rtlCol="0" anchor="ctr" anchorCtr="0"/>
            <a:lstStyle/>
            <a:p>
              <a:pPr algn="ctr"/>
              <a:r>
                <a:rPr lang="zh-CN" altLang="en-US" sz="2000" b="1" dirty="0">
                  <a:solidFill>
                    <a:schemeClr val="bg1"/>
                  </a:solidFill>
                  <a:latin typeface="微软雅黑" panose="020B0503020204020204" charset="-122"/>
                  <a:ea typeface="微软雅黑" panose="020B0503020204020204" charset="-122"/>
                </a:rPr>
                <a:t>家校</a:t>
              </a:r>
            </a:p>
            <a:p>
              <a:pPr algn="ctr"/>
              <a:r>
                <a:rPr lang="zh-CN" altLang="en-US" sz="2000" b="1" dirty="0">
                  <a:solidFill>
                    <a:schemeClr val="bg1"/>
                  </a:solidFill>
                  <a:latin typeface="微软雅黑" panose="020B0503020204020204" charset="-122"/>
                  <a:ea typeface="微软雅黑" panose="020B0503020204020204" charset="-122"/>
                </a:rPr>
                <a:t>共育</a:t>
              </a:r>
            </a:p>
          </p:txBody>
        </p:sp>
        <p:sp>
          <p:nvSpPr>
            <p:cNvPr id="248" name="矩形 247">
              <a:extLst>
                <a:ext uri="{FF2B5EF4-FFF2-40B4-BE49-F238E27FC236}">
                  <a16:creationId xmlns:a16="http://schemas.microsoft.com/office/drawing/2014/main" id="{5F7A842D-86D7-4B3C-9037-F503922BA6A5}"/>
                </a:ext>
              </a:extLst>
            </p:cNvPr>
            <p:cNvSpPr/>
            <p:nvPr/>
          </p:nvSpPr>
          <p:spPr>
            <a:xfrm>
              <a:off x="5377272" y="3247929"/>
              <a:ext cx="1107996" cy="646331"/>
            </a:xfrm>
            <a:prstGeom prst="rect">
              <a:avLst/>
            </a:prstGeom>
          </p:spPr>
          <p:txBody>
            <a:bodyPr wrap="none">
              <a:spAutoFit/>
            </a:bodyPr>
            <a:lstStyle/>
            <a:p>
              <a:r>
                <a:rPr lang="zh-CN" altLang="en-US" sz="3600" b="1" dirty="0">
                  <a:solidFill>
                    <a:srgbClr val="FF0000"/>
                  </a:solidFill>
                  <a:latin typeface="微软雅黑" panose="020B0503020204020204" charset="-122"/>
                  <a:ea typeface="微软雅黑" panose="020B0503020204020204" charset="-122"/>
                  <a:sym typeface="微软雅黑" panose="020B0503020204020204" charset="-122"/>
                </a:rPr>
                <a:t>痛点</a:t>
              </a:r>
            </a:p>
          </p:txBody>
        </p:sp>
      </p:grpSp>
      <p:sp>
        <p:nvSpPr>
          <p:cNvPr id="232" name="文本框 231">
            <a:extLst>
              <a:ext uri="{FF2B5EF4-FFF2-40B4-BE49-F238E27FC236}">
                <a16:creationId xmlns:a16="http://schemas.microsoft.com/office/drawing/2014/main" id="{D44DD984-0E6D-4541-AE3F-B1BBEE92D85B}"/>
              </a:ext>
            </a:extLst>
          </p:cNvPr>
          <p:cNvSpPr txBox="1"/>
          <p:nvPr/>
        </p:nvSpPr>
        <p:spPr>
          <a:xfrm>
            <a:off x="720000" y="144000"/>
            <a:ext cx="3956634" cy="307777"/>
          </a:xfrm>
          <a:prstGeom prst="rect">
            <a:avLst/>
          </a:prstGeom>
          <a:noFill/>
        </p:spPr>
        <p:txBody>
          <a:bodyPr wrap="square" lIns="0" tIns="0" rIns="0" bIns="0" rtlCol="0">
            <a:spAutoFit/>
          </a:bodyPr>
          <a:lstStyle/>
          <a:p>
            <a:r>
              <a:rPr lang="zh-CN" altLang="en-US" sz="2000" b="1" dirty="0" smtClean="0">
                <a:solidFill>
                  <a:srgbClr val="6F7170"/>
                </a:solidFill>
                <a:latin typeface="Arial"/>
                <a:ea typeface="Microsoft YaHei"/>
                <a:cs typeface="+mn-ea"/>
                <a:sym typeface="+mn-lt"/>
              </a:rPr>
              <a:t>关注教与学的痛点问题</a:t>
            </a:r>
            <a:endParaRPr lang="zh-CN" altLang="en-US" sz="2000" b="1" dirty="0">
              <a:solidFill>
                <a:srgbClr val="6F7170"/>
              </a:solidFill>
              <a:latin typeface="Arial"/>
              <a:ea typeface="Microsoft YaHei"/>
              <a:cs typeface="+mn-ea"/>
              <a:sym typeface="+mn-lt"/>
            </a:endParaRPr>
          </a:p>
        </p:txBody>
      </p:sp>
      <p:grpSp>
        <p:nvGrpSpPr>
          <p:cNvPr id="7" name="组合 6"/>
          <p:cNvGrpSpPr/>
          <p:nvPr/>
        </p:nvGrpSpPr>
        <p:grpSpPr>
          <a:xfrm>
            <a:off x="8560042" y="3157442"/>
            <a:ext cx="2880768" cy="936095"/>
            <a:chOff x="8444856" y="701955"/>
            <a:chExt cx="2880768" cy="936095"/>
          </a:xfrm>
        </p:grpSpPr>
        <p:sp>
          <p:nvSpPr>
            <p:cNvPr id="251" name="文本框 250">
              <a:extLst>
                <a:ext uri="{FF2B5EF4-FFF2-40B4-BE49-F238E27FC236}">
                  <a16:creationId xmlns:a16="http://schemas.microsoft.com/office/drawing/2014/main" id="{C25C51E4-99C0-4C35-99B9-24C05EA6AE78}"/>
                </a:ext>
              </a:extLst>
            </p:cNvPr>
            <p:cNvSpPr txBox="1"/>
            <p:nvPr>
              <p:custDataLst>
                <p:tags r:id="rId16"/>
              </p:custDataLst>
            </p:nvPr>
          </p:nvSpPr>
          <p:spPr>
            <a:xfrm>
              <a:off x="8444856" y="701955"/>
              <a:ext cx="720000" cy="720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a:defRPr>
                  <a:solidFill>
                    <a:srgbClr val="FFFFFF">
                      <a:lumMod val="10000"/>
                    </a:srgb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endParaRPr>
            </a:p>
          </p:txBody>
        </p:sp>
        <p:grpSp>
          <p:nvGrpSpPr>
            <p:cNvPr id="94" name="组合 93">
              <a:extLst>
                <a:ext uri="{FF2B5EF4-FFF2-40B4-BE49-F238E27FC236}">
                  <a16:creationId xmlns:a16="http://schemas.microsoft.com/office/drawing/2014/main" id="{8ACFA25D-A5E7-4E1B-9129-8574183B2D49}"/>
                </a:ext>
              </a:extLst>
            </p:cNvPr>
            <p:cNvGrpSpPr>
              <a:grpSpLocks noChangeAspect="1"/>
            </p:cNvGrpSpPr>
            <p:nvPr/>
          </p:nvGrpSpPr>
          <p:grpSpPr>
            <a:xfrm>
              <a:off x="8607392" y="751338"/>
              <a:ext cx="386714" cy="576000"/>
              <a:chOff x="3300413" y="3208337"/>
              <a:chExt cx="679450" cy="1114426"/>
            </a:xfrm>
          </p:grpSpPr>
          <p:sp>
            <p:nvSpPr>
              <p:cNvPr id="96" name="Freeform 5">
                <a:extLst>
                  <a:ext uri="{FF2B5EF4-FFF2-40B4-BE49-F238E27FC236}">
                    <a16:creationId xmlns:a16="http://schemas.microsoft.com/office/drawing/2014/main" id="{E21FE84B-0DD8-4E92-8507-1961A4CEB705}"/>
                  </a:ext>
                </a:extLst>
              </p:cNvPr>
              <p:cNvSpPr/>
              <p:nvPr/>
            </p:nvSpPr>
            <p:spPr bwMode="auto">
              <a:xfrm>
                <a:off x="3476625" y="4279900"/>
                <a:ext cx="349250" cy="42863"/>
              </a:xfrm>
              <a:custGeom>
                <a:avLst/>
                <a:gdLst>
                  <a:gd name="T0" fmla="*/ 2 w 220"/>
                  <a:gd name="T1" fmla="*/ 27 h 27"/>
                  <a:gd name="T2" fmla="*/ 220 w 220"/>
                  <a:gd name="T3" fmla="*/ 27 h 27"/>
                  <a:gd name="T4" fmla="*/ 220 w 220"/>
                  <a:gd name="T5" fmla="*/ 0 h 27"/>
                  <a:gd name="T6" fmla="*/ 0 w 220"/>
                  <a:gd name="T7" fmla="*/ 0 h 27"/>
                  <a:gd name="T8" fmla="*/ 2 w 220"/>
                  <a:gd name="T9" fmla="*/ 27 h 27"/>
                </a:gdLst>
                <a:ahLst/>
                <a:cxnLst>
                  <a:cxn ang="0">
                    <a:pos x="T0" y="T1"/>
                  </a:cxn>
                  <a:cxn ang="0">
                    <a:pos x="T2" y="T3"/>
                  </a:cxn>
                  <a:cxn ang="0">
                    <a:pos x="T4" y="T5"/>
                  </a:cxn>
                  <a:cxn ang="0">
                    <a:pos x="T6" y="T7"/>
                  </a:cxn>
                  <a:cxn ang="0">
                    <a:pos x="T8" y="T9"/>
                  </a:cxn>
                </a:cxnLst>
                <a:rect l="0" t="0" r="r" b="b"/>
                <a:pathLst>
                  <a:path w="220" h="27">
                    <a:moveTo>
                      <a:pt x="2" y="27"/>
                    </a:moveTo>
                    <a:lnTo>
                      <a:pt x="220" y="27"/>
                    </a:lnTo>
                    <a:lnTo>
                      <a:pt x="220" y="0"/>
                    </a:lnTo>
                    <a:lnTo>
                      <a:pt x="0" y="0"/>
                    </a:lnTo>
                    <a:lnTo>
                      <a:pt x="2" y="27"/>
                    </a:lnTo>
                    <a:close/>
                  </a:path>
                </a:pathLst>
              </a:custGeom>
              <a:solidFill>
                <a:srgbClr val="563A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97" name="Freeform 6">
                <a:extLst>
                  <a:ext uri="{FF2B5EF4-FFF2-40B4-BE49-F238E27FC236}">
                    <a16:creationId xmlns:a16="http://schemas.microsoft.com/office/drawing/2014/main" id="{A0447185-4065-4E5D-AE63-880D73EF1B71}"/>
                  </a:ext>
                </a:extLst>
              </p:cNvPr>
              <p:cNvSpPr/>
              <p:nvPr/>
            </p:nvSpPr>
            <p:spPr bwMode="auto">
              <a:xfrm>
                <a:off x="3509963" y="3852863"/>
                <a:ext cx="296863" cy="454025"/>
              </a:xfrm>
              <a:custGeom>
                <a:avLst/>
                <a:gdLst>
                  <a:gd name="T0" fmla="*/ 79 w 79"/>
                  <a:gd name="T1" fmla="*/ 120 h 120"/>
                  <a:gd name="T2" fmla="*/ 0 w 79"/>
                  <a:gd name="T3" fmla="*/ 120 h 120"/>
                  <a:gd name="T4" fmla="*/ 0 w 79"/>
                  <a:gd name="T5" fmla="*/ 0 h 120"/>
                  <a:gd name="T6" fmla="*/ 79 w 79"/>
                  <a:gd name="T7" fmla="*/ 0 h 120"/>
                  <a:gd name="T8" fmla="*/ 79 w 79"/>
                  <a:gd name="T9" fmla="*/ 120 h 120"/>
                </a:gdLst>
                <a:ahLst/>
                <a:cxnLst>
                  <a:cxn ang="0">
                    <a:pos x="T0" y="T1"/>
                  </a:cxn>
                  <a:cxn ang="0">
                    <a:pos x="T2" y="T3"/>
                  </a:cxn>
                  <a:cxn ang="0">
                    <a:pos x="T4" y="T5"/>
                  </a:cxn>
                  <a:cxn ang="0">
                    <a:pos x="T6" y="T7"/>
                  </a:cxn>
                  <a:cxn ang="0">
                    <a:pos x="T8" y="T9"/>
                  </a:cxn>
                </a:cxnLst>
                <a:rect l="0" t="0" r="r" b="b"/>
                <a:pathLst>
                  <a:path w="79" h="120">
                    <a:moveTo>
                      <a:pt x="79" y="120"/>
                    </a:moveTo>
                    <a:cubicBezTo>
                      <a:pt x="52" y="116"/>
                      <a:pt x="25" y="116"/>
                      <a:pt x="0" y="120"/>
                    </a:cubicBezTo>
                    <a:cubicBezTo>
                      <a:pt x="0" y="0"/>
                      <a:pt x="0" y="0"/>
                      <a:pt x="0" y="0"/>
                    </a:cubicBezTo>
                    <a:cubicBezTo>
                      <a:pt x="79" y="0"/>
                      <a:pt x="79" y="0"/>
                      <a:pt x="79" y="0"/>
                    </a:cubicBezTo>
                    <a:lnTo>
                      <a:pt x="79" y="120"/>
                    </a:lnTo>
                    <a:close/>
                  </a:path>
                </a:pathLst>
              </a:custGeom>
              <a:solidFill>
                <a:srgbClr val="F4EF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98" name="Rectangle 7">
                <a:extLst>
                  <a:ext uri="{FF2B5EF4-FFF2-40B4-BE49-F238E27FC236}">
                    <a16:creationId xmlns:a16="http://schemas.microsoft.com/office/drawing/2014/main" id="{40216B3F-F952-4154-8D4A-64DF452AC52D}"/>
                  </a:ext>
                </a:extLst>
              </p:cNvPr>
              <p:cNvSpPr>
                <a:spLocks noChangeArrowheads="1"/>
              </p:cNvSpPr>
              <p:nvPr/>
            </p:nvSpPr>
            <p:spPr bwMode="auto">
              <a:xfrm>
                <a:off x="3625850" y="3924300"/>
                <a:ext cx="38100" cy="41275"/>
              </a:xfrm>
              <a:prstGeom prst="rect">
                <a:avLst/>
              </a:prstGeom>
              <a:solidFill>
                <a:srgbClr val="3A332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99" name="Freeform 8">
                <a:extLst>
                  <a:ext uri="{FF2B5EF4-FFF2-40B4-BE49-F238E27FC236}">
                    <a16:creationId xmlns:a16="http://schemas.microsoft.com/office/drawing/2014/main" id="{00041888-41AA-463E-90ED-A69387C546CB}"/>
                  </a:ext>
                </a:extLst>
              </p:cNvPr>
              <p:cNvSpPr/>
              <p:nvPr/>
            </p:nvSpPr>
            <p:spPr bwMode="auto">
              <a:xfrm>
                <a:off x="3592513" y="3962400"/>
                <a:ext cx="112713" cy="314325"/>
              </a:xfrm>
              <a:custGeom>
                <a:avLst/>
                <a:gdLst>
                  <a:gd name="T0" fmla="*/ 26 w 71"/>
                  <a:gd name="T1" fmla="*/ 0 h 198"/>
                  <a:gd name="T2" fmla="*/ 0 w 71"/>
                  <a:gd name="T3" fmla="*/ 157 h 198"/>
                  <a:gd name="T4" fmla="*/ 36 w 71"/>
                  <a:gd name="T5" fmla="*/ 198 h 198"/>
                  <a:gd name="T6" fmla="*/ 71 w 71"/>
                  <a:gd name="T7" fmla="*/ 157 h 198"/>
                  <a:gd name="T8" fmla="*/ 40 w 71"/>
                  <a:gd name="T9" fmla="*/ 0 h 198"/>
                  <a:gd name="T10" fmla="*/ 26 w 71"/>
                  <a:gd name="T11" fmla="*/ 0 h 198"/>
                </a:gdLst>
                <a:ahLst/>
                <a:cxnLst>
                  <a:cxn ang="0">
                    <a:pos x="T0" y="T1"/>
                  </a:cxn>
                  <a:cxn ang="0">
                    <a:pos x="T2" y="T3"/>
                  </a:cxn>
                  <a:cxn ang="0">
                    <a:pos x="T4" y="T5"/>
                  </a:cxn>
                  <a:cxn ang="0">
                    <a:pos x="T6" y="T7"/>
                  </a:cxn>
                  <a:cxn ang="0">
                    <a:pos x="T8" y="T9"/>
                  </a:cxn>
                  <a:cxn ang="0">
                    <a:pos x="T10" y="T11"/>
                  </a:cxn>
                </a:cxnLst>
                <a:rect l="0" t="0" r="r" b="b"/>
                <a:pathLst>
                  <a:path w="71" h="198">
                    <a:moveTo>
                      <a:pt x="26" y="0"/>
                    </a:moveTo>
                    <a:lnTo>
                      <a:pt x="0" y="157"/>
                    </a:lnTo>
                    <a:lnTo>
                      <a:pt x="36" y="198"/>
                    </a:lnTo>
                    <a:lnTo>
                      <a:pt x="71" y="157"/>
                    </a:lnTo>
                    <a:lnTo>
                      <a:pt x="40" y="0"/>
                    </a:lnTo>
                    <a:lnTo>
                      <a:pt x="26" y="0"/>
                    </a:ln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0" name="Freeform 9">
                <a:extLst>
                  <a:ext uri="{FF2B5EF4-FFF2-40B4-BE49-F238E27FC236}">
                    <a16:creationId xmlns:a16="http://schemas.microsoft.com/office/drawing/2014/main" id="{2858BD98-C2E9-44A6-AA42-5C1261A4EA8A}"/>
                  </a:ext>
                </a:extLst>
              </p:cNvPr>
              <p:cNvSpPr/>
              <p:nvPr/>
            </p:nvSpPr>
            <p:spPr bwMode="auto">
              <a:xfrm>
                <a:off x="3543300" y="3913188"/>
                <a:ext cx="200025" cy="90488"/>
              </a:xfrm>
              <a:custGeom>
                <a:avLst/>
                <a:gdLst>
                  <a:gd name="T0" fmla="*/ 0 w 126"/>
                  <a:gd name="T1" fmla="*/ 0 h 57"/>
                  <a:gd name="T2" fmla="*/ 0 w 126"/>
                  <a:gd name="T3" fmla="*/ 57 h 57"/>
                  <a:gd name="T4" fmla="*/ 64 w 126"/>
                  <a:gd name="T5" fmla="*/ 19 h 57"/>
                  <a:gd name="T6" fmla="*/ 123 w 126"/>
                  <a:gd name="T7" fmla="*/ 57 h 57"/>
                  <a:gd name="T8" fmla="*/ 126 w 126"/>
                  <a:gd name="T9" fmla="*/ 0 h 57"/>
                  <a:gd name="T10" fmla="*/ 0 w 126"/>
                  <a:gd name="T11" fmla="*/ 0 h 57"/>
                </a:gdLst>
                <a:ahLst/>
                <a:cxnLst>
                  <a:cxn ang="0">
                    <a:pos x="T0" y="T1"/>
                  </a:cxn>
                  <a:cxn ang="0">
                    <a:pos x="T2" y="T3"/>
                  </a:cxn>
                  <a:cxn ang="0">
                    <a:pos x="T4" y="T5"/>
                  </a:cxn>
                  <a:cxn ang="0">
                    <a:pos x="T6" y="T7"/>
                  </a:cxn>
                  <a:cxn ang="0">
                    <a:pos x="T8" y="T9"/>
                  </a:cxn>
                  <a:cxn ang="0">
                    <a:pos x="T10" y="T11"/>
                  </a:cxn>
                </a:cxnLst>
                <a:rect l="0" t="0" r="r" b="b"/>
                <a:pathLst>
                  <a:path w="126" h="57">
                    <a:moveTo>
                      <a:pt x="0" y="0"/>
                    </a:moveTo>
                    <a:lnTo>
                      <a:pt x="0" y="57"/>
                    </a:lnTo>
                    <a:lnTo>
                      <a:pt x="64" y="19"/>
                    </a:lnTo>
                    <a:lnTo>
                      <a:pt x="123" y="57"/>
                    </a:lnTo>
                    <a:lnTo>
                      <a:pt x="126" y="0"/>
                    </a:lnTo>
                    <a:lnTo>
                      <a:pt x="0" y="0"/>
                    </a:lnTo>
                    <a:close/>
                  </a:path>
                </a:pathLst>
              </a:custGeom>
              <a:solidFill>
                <a:srgbClr val="E2DC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1" name="Freeform 10">
                <a:extLst>
                  <a:ext uri="{FF2B5EF4-FFF2-40B4-BE49-F238E27FC236}">
                    <a16:creationId xmlns:a16="http://schemas.microsoft.com/office/drawing/2014/main" id="{D59CB8D6-0EB3-4114-B38C-A3FFC1BDBC07}"/>
                  </a:ext>
                </a:extLst>
              </p:cNvPr>
              <p:cNvSpPr/>
              <p:nvPr/>
            </p:nvSpPr>
            <p:spPr bwMode="auto">
              <a:xfrm>
                <a:off x="3348038" y="3879850"/>
                <a:ext cx="219075" cy="442913"/>
              </a:xfrm>
              <a:custGeom>
                <a:avLst/>
                <a:gdLst>
                  <a:gd name="T0" fmla="*/ 36 w 58"/>
                  <a:gd name="T1" fmla="*/ 0 h 117"/>
                  <a:gd name="T2" fmla="*/ 0 w 58"/>
                  <a:gd name="T3" fmla="*/ 88 h 117"/>
                  <a:gd name="T4" fmla="*/ 23 w 58"/>
                  <a:gd name="T5" fmla="*/ 114 h 117"/>
                  <a:gd name="T6" fmla="*/ 23 w 58"/>
                  <a:gd name="T7" fmla="*/ 117 h 117"/>
                  <a:gd name="T8" fmla="*/ 49 w 58"/>
                  <a:gd name="T9" fmla="*/ 117 h 117"/>
                  <a:gd name="T10" fmla="*/ 57 w 58"/>
                  <a:gd name="T11" fmla="*/ 8 h 117"/>
                  <a:gd name="T12" fmla="*/ 36 w 58"/>
                  <a:gd name="T13" fmla="*/ 0 h 117"/>
                </a:gdLst>
                <a:ahLst/>
                <a:cxnLst>
                  <a:cxn ang="0">
                    <a:pos x="T0" y="T1"/>
                  </a:cxn>
                  <a:cxn ang="0">
                    <a:pos x="T2" y="T3"/>
                  </a:cxn>
                  <a:cxn ang="0">
                    <a:pos x="T4" y="T5"/>
                  </a:cxn>
                  <a:cxn ang="0">
                    <a:pos x="T6" y="T7"/>
                  </a:cxn>
                  <a:cxn ang="0">
                    <a:pos x="T8" y="T9"/>
                  </a:cxn>
                  <a:cxn ang="0">
                    <a:pos x="T10" y="T11"/>
                  </a:cxn>
                  <a:cxn ang="0">
                    <a:pos x="T12" y="T13"/>
                  </a:cxn>
                </a:cxnLst>
                <a:rect l="0" t="0" r="r" b="b"/>
                <a:pathLst>
                  <a:path w="58" h="117">
                    <a:moveTo>
                      <a:pt x="36" y="0"/>
                    </a:moveTo>
                    <a:cubicBezTo>
                      <a:pt x="36" y="0"/>
                      <a:pt x="0" y="60"/>
                      <a:pt x="0" y="88"/>
                    </a:cubicBezTo>
                    <a:cubicBezTo>
                      <a:pt x="0" y="98"/>
                      <a:pt x="23" y="114"/>
                      <a:pt x="23" y="114"/>
                    </a:cubicBezTo>
                    <a:cubicBezTo>
                      <a:pt x="23" y="117"/>
                      <a:pt x="23" y="117"/>
                      <a:pt x="23" y="117"/>
                    </a:cubicBezTo>
                    <a:cubicBezTo>
                      <a:pt x="49" y="117"/>
                      <a:pt x="49" y="117"/>
                      <a:pt x="49" y="117"/>
                    </a:cubicBezTo>
                    <a:cubicBezTo>
                      <a:pt x="53" y="77"/>
                      <a:pt x="58" y="19"/>
                      <a:pt x="57" y="8"/>
                    </a:cubicBezTo>
                    <a:lnTo>
                      <a:pt x="36" y="0"/>
                    </a:lnTo>
                    <a:close/>
                  </a:path>
                </a:pathLst>
              </a:custGeom>
              <a:solidFill>
                <a:srgbClr val="3F3E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2" name="Freeform 11">
                <a:extLst>
                  <a:ext uri="{FF2B5EF4-FFF2-40B4-BE49-F238E27FC236}">
                    <a16:creationId xmlns:a16="http://schemas.microsoft.com/office/drawing/2014/main" id="{E2ABA202-CAC1-4980-B9BF-B1265F18B33B}"/>
                  </a:ext>
                </a:extLst>
              </p:cNvPr>
              <p:cNvSpPr/>
              <p:nvPr/>
            </p:nvSpPr>
            <p:spPr bwMode="auto">
              <a:xfrm>
                <a:off x="3419475" y="4052888"/>
                <a:ext cx="26988" cy="257175"/>
              </a:xfrm>
              <a:custGeom>
                <a:avLst/>
                <a:gdLst>
                  <a:gd name="T0" fmla="*/ 0 w 7"/>
                  <a:gd name="T1" fmla="*/ 65 h 68"/>
                  <a:gd name="T2" fmla="*/ 4 w 7"/>
                  <a:gd name="T3" fmla="*/ 68 h 68"/>
                  <a:gd name="T4" fmla="*/ 7 w 7"/>
                  <a:gd name="T5" fmla="*/ 0 h 68"/>
                  <a:gd name="T6" fmla="*/ 0 w 7"/>
                  <a:gd name="T7" fmla="*/ 65 h 68"/>
                </a:gdLst>
                <a:ahLst/>
                <a:cxnLst>
                  <a:cxn ang="0">
                    <a:pos x="T0" y="T1"/>
                  </a:cxn>
                  <a:cxn ang="0">
                    <a:pos x="T2" y="T3"/>
                  </a:cxn>
                  <a:cxn ang="0">
                    <a:pos x="T4" y="T5"/>
                  </a:cxn>
                  <a:cxn ang="0">
                    <a:pos x="T6" y="T7"/>
                  </a:cxn>
                </a:cxnLst>
                <a:rect l="0" t="0" r="r" b="b"/>
                <a:pathLst>
                  <a:path w="7" h="68">
                    <a:moveTo>
                      <a:pt x="0" y="65"/>
                    </a:moveTo>
                    <a:cubicBezTo>
                      <a:pt x="2" y="67"/>
                      <a:pt x="4" y="68"/>
                      <a:pt x="4" y="68"/>
                    </a:cubicBezTo>
                    <a:cubicBezTo>
                      <a:pt x="4" y="68"/>
                      <a:pt x="7" y="16"/>
                      <a:pt x="7" y="0"/>
                    </a:cubicBezTo>
                    <a:cubicBezTo>
                      <a:pt x="7" y="0"/>
                      <a:pt x="3" y="61"/>
                      <a:pt x="0" y="65"/>
                    </a:cubicBezTo>
                    <a:close/>
                  </a:path>
                </a:pathLst>
              </a:custGeom>
              <a:solidFill>
                <a:srgbClr val="302F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3" name="Freeform 12">
                <a:extLst>
                  <a:ext uri="{FF2B5EF4-FFF2-40B4-BE49-F238E27FC236}">
                    <a16:creationId xmlns:a16="http://schemas.microsoft.com/office/drawing/2014/main" id="{6B00F0D2-030A-4324-B2DD-57C783C45477}"/>
                  </a:ext>
                </a:extLst>
              </p:cNvPr>
              <p:cNvSpPr/>
              <p:nvPr/>
            </p:nvSpPr>
            <p:spPr bwMode="auto">
              <a:xfrm>
                <a:off x="3727450" y="3879850"/>
                <a:ext cx="219075" cy="442913"/>
              </a:xfrm>
              <a:custGeom>
                <a:avLst/>
                <a:gdLst>
                  <a:gd name="T0" fmla="*/ 0 w 58"/>
                  <a:gd name="T1" fmla="*/ 8 h 117"/>
                  <a:gd name="T2" fmla="*/ 8 w 58"/>
                  <a:gd name="T3" fmla="*/ 117 h 117"/>
                  <a:gd name="T4" fmla="*/ 35 w 58"/>
                  <a:gd name="T5" fmla="*/ 117 h 117"/>
                  <a:gd name="T6" fmla="*/ 34 w 58"/>
                  <a:gd name="T7" fmla="*/ 114 h 117"/>
                  <a:gd name="T8" fmla="*/ 58 w 58"/>
                  <a:gd name="T9" fmla="*/ 88 h 117"/>
                  <a:gd name="T10" fmla="*/ 22 w 58"/>
                  <a:gd name="T11" fmla="*/ 0 h 117"/>
                  <a:gd name="T12" fmla="*/ 0 w 58"/>
                  <a:gd name="T13" fmla="*/ 8 h 117"/>
                </a:gdLst>
                <a:ahLst/>
                <a:cxnLst>
                  <a:cxn ang="0">
                    <a:pos x="T0" y="T1"/>
                  </a:cxn>
                  <a:cxn ang="0">
                    <a:pos x="T2" y="T3"/>
                  </a:cxn>
                  <a:cxn ang="0">
                    <a:pos x="T4" y="T5"/>
                  </a:cxn>
                  <a:cxn ang="0">
                    <a:pos x="T6" y="T7"/>
                  </a:cxn>
                  <a:cxn ang="0">
                    <a:pos x="T8" y="T9"/>
                  </a:cxn>
                  <a:cxn ang="0">
                    <a:pos x="T10" y="T11"/>
                  </a:cxn>
                  <a:cxn ang="0">
                    <a:pos x="T12" y="T13"/>
                  </a:cxn>
                </a:cxnLst>
                <a:rect l="0" t="0" r="r" b="b"/>
                <a:pathLst>
                  <a:path w="58" h="117">
                    <a:moveTo>
                      <a:pt x="0" y="8"/>
                    </a:moveTo>
                    <a:cubicBezTo>
                      <a:pt x="0" y="19"/>
                      <a:pt x="5" y="77"/>
                      <a:pt x="8" y="117"/>
                    </a:cubicBezTo>
                    <a:cubicBezTo>
                      <a:pt x="35" y="117"/>
                      <a:pt x="35" y="117"/>
                      <a:pt x="35" y="117"/>
                    </a:cubicBezTo>
                    <a:cubicBezTo>
                      <a:pt x="34" y="114"/>
                      <a:pt x="34" y="114"/>
                      <a:pt x="34" y="114"/>
                    </a:cubicBezTo>
                    <a:cubicBezTo>
                      <a:pt x="34" y="114"/>
                      <a:pt x="58" y="98"/>
                      <a:pt x="58" y="88"/>
                    </a:cubicBezTo>
                    <a:cubicBezTo>
                      <a:pt x="58" y="60"/>
                      <a:pt x="22" y="0"/>
                      <a:pt x="22" y="0"/>
                    </a:cubicBezTo>
                    <a:lnTo>
                      <a:pt x="0" y="8"/>
                    </a:lnTo>
                    <a:close/>
                  </a:path>
                </a:pathLst>
              </a:custGeom>
              <a:solidFill>
                <a:srgbClr val="3F3E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4" name="Freeform 13">
                <a:extLst>
                  <a:ext uri="{FF2B5EF4-FFF2-40B4-BE49-F238E27FC236}">
                    <a16:creationId xmlns:a16="http://schemas.microsoft.com/office/drawing/2014/main" id="{4D1D6F59-1131-4A6B-A6DE-7A97BF06AB7B}"/>
                  </a:ext>
                </a:extLst>
              </p:cNvPr>
              <p:cNvSpPr/>
              <p:nvPr/>
            </p:nvSpPr>
            <p:spPr bwMode="auto">
              <a:xfrm>
                <a:off x="3848100" y="4052888"/>
                <a:ext cx="26988" cy="257175"/>
              </a:xfrm>
              <a:custGeom>
                <a:avLst/>
                <a:gdLst>
                  <a:gd name="T0" fmla="*/ 7 w 7"/>
                  <a:gd name="T1" fmla="*/ 65 h 68"/>
                  <a:gd name="T2" fmla="*/ 2 w 7"/>
                  <a:gd name="T3" fmla="*/ 68 h 68"/>
                  <a:gd name="T4" fmla="*/ 0 w 7"/>
                  <a:gd name="T5" fmla="*/ 0 h 68"/>
                  <a:gd name="T6" fmla="*/ 7 w 7"/>
                  <a:gd name="T7" fmla="*/ 65 h 68"/>
                </a:gdLst>
                <a:ahLst/>
                <a:cxnLst>
                  <a:cxn ang="0">
                    <a:pos x="T0" y="T1"/>
                  </a:cxn>
                  <a:cxn ang="0">
                    <a:pos x="T2" y="T3"/>
                  </a:cxn>
                  <a:cxn ang="0">
                    <a:pos x="T4" y="T5"/>
                  </a:cxn>
                  <a:cxn ang="0">
                    <a:pos x="T6" y="T7"/>
                  </a:cxn>
                </a:cxnLst>
                <a:rect l="0" t="0" r="r" b="b"/>
                <a:pathLst>
                  <a:path w="7" h="68">
                    <a:moveTo>
                      <a:pt x="7" y="65"/>
                    </a:moveTo>
                    <a:cubicBezTo>
                      <a:pt x="4" y="67"/>
                      <a:pt x="2" y="68"/>
                      <a:pt x="2" y="68"/>
                    </a:cubicBezTo>
                    <a:cubicBezTo>
                      <a:pt x="2" y="68"/>
                      <a:pt x="0" y="16"/>
                      <a:pt x="0" y="0"/>
                    </a:cubicBezTo>
                    <a:cubicBezTo>
                      <a:pt x="0" y="0"/>
                      <a:pt x="4" y="61"/>
                      <a:pt x="7" y="65"/>
                    </a:cubicBezTo>
                    <a:close/>
                  </a:path>
                </a:pathLst>
              </a:custGeom>
              <a:solidFill>
                <a:srgbClr val="302F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5" name="Freeform 14">
                <a:extLst>
                  <a:ext uri="{FF2B5EF4-FFF2-40B4-BE49-F238E27FC236}">
                    <a16:creationId xmlns:a16="http://schemas.microsoft.com/office/drawing/2014/main" id="{4B0C2D1C-BF45-4CAB-AF63-375F25B25B43}"/>
                  </a:ext>
                </a:extLst>
              </p:cNvPr>
              <p:cNvSpPr/>
              <p:nvPr/>
            </p:nvSpPr>
            <p:spPr bwMode="auto">
              <a:xfrm>
                <a:off x="3322638" y="3208337"/>
                <a:ext cx="638175" cy="590550"/>
              </a:xfrm>
              <a:custGeom>
                <a:avLst/>
                <a:gdLst>
                  <a:gd name="T0" fmla="*/ 7 w 170"/>
                  <a:gd name="T1" fmla="*/ 110 h 156"/>
                  <a:gd name="T2" fmla="*/ 14 w 170"/>
                  <a:gd name="T3" fmla="*/ 53 h 156"/>
                  <a:gd name="T4" fmla="*/ 99 w 170"/>
                  <a:gd name="T5" fmla="*/ 9 h 156"/>
                  <a:gd name="T6" fmla="*/ 135 w 170"/>
                  <a:gd name="T7" fmla="*/ 9 h 156"/>
                  <a:gd name="T8" fmla="*/ 160 w 170"/>
                  <a:gd name="T9" fmla="*/ 63 h 156"/>
                  <a:gd name="T10" fmla="*/ 161 w 170"/>
                  <a:gd name="T11" fmla="*/ 112 h 156"/>
                  <a:gd name="T12" fmla="*/ 123 w 170"/>
                  <a:gd name="T13" fmla="*/ 156 h 156"/>
                  <a:gd name="T14" fmla="*/ 39 w 170"/>
                  <a:gd name="T15" fmla="*/ 156 h 156"/>
                  <a:gd name="T16" fmla="*/ 7 w 170"/>
                  <a:gd name="T17" fmla="*/ 11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0" h="156">
                    <a:moveTo>
                      <a:pt x="7" y="110"/>
                    </a:moveTo>
                    <a:cubicBezTo>
                      <a:pt x="7" y="110"/>
                      <a:pt x="0" y="53"/>
                      <a:pt x="14" y="53"/>
                    </a:cubicBezTo>
                    <a:cubicBezTo>
                      <a:pt x="14" y="53"/>
                      <a:pt x="17" y="0"/>
                      <a:pt x="99" y="9"/>
                    </a:cubicBezTo>
                    <a:cubicBezTo>
                      <a:pt x="99" y="9"/>
                      <a:pt x="126" y="14"/>
                      <a:pt x="135" y="9"/>
                    </a:cubicBezTo>
                    <a:cubicBezTo>
                      <a:pt x="144" y="3"/>
                      <a:pt x="170" y="12"/>
                      <a:pt x="160" y="63"/>
                    </a:cubicBezTo>
                    <a:cubicBezTo>
                      <a:pt x="160" y="63"/>
                      <a:pt x="170" y="59"/>
                      <a:pt x="161" y="112"/>
                    </a:cubicBezTo>
                    <a:cubicBezTo>
                      <a:pt x="123" y="156"/>
                      <a:pt x="123" y="156"/>
                      <a:pt x="123" y="156"/>
                    </a:cubicBezTo>
                    <a:cubicBezTo>
                      <a:pt x="39" y="156"/>
                      <a:pt x="39" y="156"/>
                      <a:pt x="39" y="156"/>
                    </a:cubicBezTo>
                    <a:lnTo>
                      <a:pt x="7" y="110"/>
                    </a:lnTo>
                    <a:close/>
                  </a:path>
                </a:pathLst>
              </a:custGeom>
              <a:solidFill>
                <a:srgbClr val="4C453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6" name="Freeform 15">
                <a:extLst>
                  <a:ext uri="{FF2B5EF4-FFF2-40B4-BE49-F238E27FC236}">
                    <a16:creationId xmlns:a16="http://schemas.microsoft.com/office/drawing/2014/main" id="{34C6103C-B93F-4097-949B-7DC27F266C89}"/>
                  </a:ext>
                </a:extLst>
              </p:cNvPr>
              <p:cNvSpPr/>
              <p:nvPr/>
            </p:nvSpPr>
            <p:spPr bwMode="auto">
              <a:xfrm>
                <a:off x="3427413" y="3352800"/>
                <a:ext cx="525463" cy="204788"/>
              </a:xfrm>
              <a:custGeom>
                <a:avLst/>
                <a:gdLst>
                  <a:gd name="T0" fmla="*/ 112 w 140"/>
                  <a:gd name="T1" fmla="*/ 45 h 54"/>
                  <a:gd name="T2" fmla="*/ 115 w 140"/>
                  <a:gd name="T3" fmla="*/ 0 h 54"/>
                  <a:gd name="T4" fmla="*/ 39 w 140"/>
                  <a:gd name="T5" fmla="*/ 13 h 54"/>
                  <a:gd name="T6" fmla="*/ 0 w 140"/>
                  <a:gd name="T7" fmla="*/ 51 h 54"/>
                  <a:gd name="T8" fmla="*/ 89 w 140"/>
                  <a:gd name="T9" fmla="*/ 54 h 54"/>
                  <a:gd name="T10" fmla="*/ 112 w 140"/>
                  <a:gd name="T11" fmla="*/ 45 h 54"/>
                </a:gdLst>
                <a:ahLst/>
                <a:cxnLst>
                  <a:cxn ang="0">
                    <a:pos x="T0" y="T1"/>
                  </a:cxn>
                  <a:cxn ang="0">
                    <a:pos x="T2" y="T3"/>
                  </a:cxn>
                  <a:cxn ang="0">
                    <a:pos x="T4" y="T5"/>
                  </a:cxn>
                  <a:cxn ang="0">
                    <a:pos x="T6" y="T7"/>
                  </a:cxn>
                  <a:cxn ang="0">
                    <a:pos x="T8" y="T9"/>
                  </a:cxn>
                  <a:cxn ang="0">
                    <a:pos x="T10" y="T11"/>
                  </a:cxn>
                </a:cxnLst>
                <a:rect l="0" t="0" r="r" b="b"/>
                <a:pathLst>
                  <a:path w="140" h="54">
                    <a:moveTo>
                      <a:pt x="112" y="45"/>
                    </a:moveTo>
                    <a:cubicBezTo>
                      <a:pt x="112" y="45"/>
                      <a:pt x="140" y="33"/>
                      <a:pt x="115" y="0"/>
                    </a:cubicBezTo>
                    <a:cubicBezTo>
                      <a:pt x="115" y="0"/>
                      <a:pt x="85" y="14"/>
                      <a:pt x="39" y="13"/>
                    </a:cubicBezTo>
                    <a:cubicBezTo>
                      <a:pt x="3" y="13"/>
                      <a:pt x="0" y="49"/>
                      <a:pt x="0" y="51"/>
                    </a:cubicBezTo>
                    <a:cubicBezTo>
                      <a:pt x="89" y="54"/>
                      <a:pt x="89" y="54"/>
                      <a:pt x="89" y="54"/>
                    </a:cubicBezTo>
                    <a:lnTo>
                      <a:pt x="112" y="45"/>
                    </a:ln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7" name="Freeform 16">
                <a:extLst>
                  <a:ext uri="{FF2B5EF4-FFF2-40B4-BE49-F238E27FC236}">
                    <a16:creationId xmlns:a16="http://schemas.microsoft.com/office/drawing/2014/main" id="{194A55A1-C747-47E7-BCFF-0B3E4AF0C967}"/>
                  </a:ext>
                </a:extLst>
              </p:cNvPr>
              <p:cNvSpPr/>
              <p:nvPr/>
            </p:nvSpPr>
            <p:spPr bwMode="auto">
              <a:xfrm>
                <a:off x="3300413" y="3582988"/>
                <a:ext cx="123825" cy="242888"/>
              </a:xfrm>
              <a:custGeom>
                <a:avLst/>
                <a:gdLst>
                  <a:gd name="T0" fmla="*/ 33 w 33"/>
                  <a:gd name="T1" fmla="*/ 20 h 64"/>
                  <a:gd name="T2" fmla="*/ 12 w 33"/>
                  <a:gd name="T3" fmla="*/ 9 h 64"/>
                  <a:gd name="T4" fmla="*/ 30 w 33"/>
                  <a:gd name="T5" fmla="*/ 64 h 64"/>
                  <a:gd name="T6" fmla="*/ 33 w 33"/>
                  <a:gd name="T7" fmla="*/ 20 h 64"/>
                </a:gdLst>
                <a:ahLst/>
                <a:cxnLst>
                  <a:cxn ang="0">
                    <a:pos x="T0" y="T1"/>
                  </a:cxn>
                  <a:cxn ang="0">
                    <a:pos x="T2" y="T3"/>
                  </a:cxn>
                  <a:cxn ang="0">
                    <a:pos x="T4" y="T5"/>
                  </a:cxn>
                  <a:cxn ang="0">
                    <a:pos x="T6" y="T7"/>
                  </a:cxn>
                </a:cxnLst>
                <a:rect l="0" t="0" r="r" b="b"/>
                <a:pathLst>
                  <a:path w="33" h="64">
                    <a:moveTo>
                      <a:pt x="33" y="20"/>
                    </a:moveTo>
                    <a:cubicBezTo>
                      <a:pt x="33" y="20"/>
                      <a:pt x="25" y="0"/>
                      <a:pt x="12" y="9"/>
                    </a:cubicBezTo>
                    <a:cubicBezTo>
                      <a:pt x="0" y="18"/>
                      <a:pt x="16" y="59"/>
                      <a:pt x="30" y="64"/>
                    </a:cubicBezTo>
                    <a:lnTo>
                      <a:pt x="33" y="20"/>
                    </a:lnTo>
                    <a:close/>
                  </a:path>
                </a:pathLst>
              </a:custGeom>
              <a:solidFill>
                <a:srgbClr val="F4D3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8" name="Freeform 17">
                <a:extLst>
                  <a:ext uri="{FF2B5EF4-FFF2-40B4-BE49-F238E27FC236}">
                    <a16:creationId xmlns:a16="http://schemas.microsoft.com/office/drawing/2014/main" id="{7DFBB1A9-5826-4BD9-B4F5-3FD8A9CE00D1}"/>
                  </a:ext>
                </a:extLst>
              </p:cNvPr>
              <p:cNvSpPr/>
              <p:nvPr/>
            </p:nvSpPr>
            <p:spPr bwMode="auto">
              <a:xfrm>
                <a:off x="3856038" y="3582988"/>
                <a:ext cx="123825" cy="242888"/>
              </a:xfrm>
              <a:custGeom>
                <a:avLst/>
                <a:gdLst>
                  <a:gd name="T0" fmla="*/ 0 w 33"/>
                  <a:gd name="T1" fmla="*/ 20 h 64"/>
                  <a:gd name="T2" fmla="*/ 21 w 33"/>
                  <a:gd name="T3" fmla="*/ 9 h 64"/>
                  <a:gd name="T4" fmla="*/ 3 w 33"/>
                  <a:gd name="T5" fmla="*/ 64 h 64"/>
                  <a:gd name="T6" fmla="*/ 0 w 33"/>
                  <a:gd name="T7" fmla="*/ 20 h 64"/>
                </a:gdLst>
                <a:ahLst/>
                <a:cxnLst>
                  <a:cxn ang="0">
                    <a:pos x="T0" y="T1"/>
                  </a:cxn>
                  <a:cxn ang="0">
                    <a:pos x="T2" y="T3"/>
                  </a:cxn>
                  <a:cxn ang="0">
                    <a:pos x="T4" y="T5"/>
                  </a:cxn>
                  <a:cxn ang="0">
                    <a:pos x="T6" y="T7"/>
                  </a:cxn>
                </a:cxnLst>
                <a:rect l="0" t="0" r="r" b="b"/>
                <a:pathLst>
                  <a:path w="33" h="64">
                    <a:moveTo>
                      <a:pt x="0" y="20"/>
                    </a:moveTo>
                    <a:cubicBezTo>
                      <a:pt x="0" y="20"/>
                      <a:pt x="8" y="0"/>
                      <a:pt x="21" y="9"/>
                    </a:cubicBezTo>
                    <a:cubicBezTo>
                      <a:pt x="33" y="18"/>
                      <a:pt x="17" y="59"/>
                      <a:pt x="3" y="64"/>
                    </a:cubicBezTo>
                    <a:lnTo>
                      <a:pt x="0" y="20"/>
                    </a:lnTo>
                    <a:close/>
                  </a:path>
                </a:pathLst>
              </a:custGeom>
              <a:solidFill>
                <a:srgbClr val="F4D3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09" name="Freeform 18">
                <a:extLst>
                  <a:ext uri="{FF2B5EF4-FFF2-40B4-BE49-F238E27FC236}">
                    <a16:creationId xmlns:a16="http://schemas.microsoft.com/office/drawing/2014/main" id="{107885D0-2F99-4B19-ADF7-DD8B05D323AF}"/>
                  </a:ext>
                </a:extLst>
              </p:cNvPr>
              <p:cNvSpPr/>
              <p:nvPr/>
            </p:nvSpPr>
            <p:spPr bwMode="auto">
              <a:xfrm>
                <a:off x="3378200" y="3435350"/>
                <a:ext cx="522288" cy="500063"/>
              </a:xfrm>
              <a:custGeom>
                <a:avLst/>
                <a:gdLst>
                  <a:gd name="T0" fmla="*/ 13 w 139"/>
                  <a:gd name="T1" fmla="*/ 29 h 132"/>
                  <a:gd name="T2" fmla="*/ 44 w 139"/>
                  <a:gd name="T3" fmla="*/ 7 h 132"/>
                  <a:gd name="T4" fmla="*/ 96 w 139"/>
                  <a:gd name="T5" fmla="*/ 17 h 132"/>
                  <a:gd name="T6" fmla="*/ 125 w 139"/>
                  <a:gd name="T7" fmla="*/ 23 h 132"/>
                  <a:gd name="T8" fmla="*/ 138 w 139"/>
                  <a:gd name="T9" fmla="*/ 105 h 132"/>
                  <a:gd name="T10" fmla="*/ 137 w 139"/>
                  <a:gd name="T11" fmla="*/ 111 h 132"/>
                  <a:gd name="T12" fmla="*/ 70 w 139"/>
                  <a:gd name="T13" fmla="*/ 132 h 132"/>
                  <a:gd name="T14" fmla="*/ 2 w 139"/>
                  <a:gd name="T15" fmla="*/ 111 h 132"/>
                  <a:gd name="T16" fmla="*/ 0 w 139"/>
                  <a:gd name="T17" fmla="*/ 105 h 132"/>
                  <a:gd name="T18" fmla="*/ 13 w 139"/>
                  <a:gd name="T19" fmla="*/ 2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132">
                    <a:moveTo>
                      <a:pt x="13" y="29"/>
                    </a:moveTo>
                    <a:cubicBezTo>
                      <a:pt x="13" y="29"/>
                      <a:pt x="21" y="14"/>
                      <a:pt x="44" y="7"/>
                    </a:cubicBezTo>
                    <a:cubicBezTo>
                      <a:pt x="67" y="0"/>
                      <a:pt x="81" y="9"/>
                      <a:pt x="96" y="17"/>
                    </a:cubicBezTo>
                    <a:cubicBezTo>
                      <a:pt x="111" y="25"/>
                      <a:pt x="125" y="23"/>
                      <a:pt x="125" y="23"/>
                    </a:cubicBezTo>
                    <a:cubicBezTo>
                      <a:pt x="138" y="105"/>
                      <a:pt x="138" y="105"/>
                      <a:pt x="138" y="105"/>
                    </a:cubicBezTo>
                    <a:cubicBezTo>
                      <a:pt x="139" y="107"/>
                      <a:pt x="138" y="110"/>
                      <a:pt x="137" y="111"/>
                    </a:cubicBezTo>
                    <a:cubicBezTo>
                      <a:pt x="132" y="118"/>
                      <a:pt x="116" y="132"/>
                      <a:pt x="70" y="132"/>
                    </a:cubicBezTo>
                    <a:cubicBezTo>
                      <a:pt x="25" y="132"/>
                      <a:pt x="8" y="118"/>
                      <a:pt x="2" y="111"/>
                    </a:cubicBezTo>
                    <a:cubicBezTo>
                      <a:pt x="1" y="110"/>
                      <a:pt x="0" y="107"/>
                      <a:pt x="0" y="105"/>
                    </a:cubicBezTo>
                    <a:lnTo>
                      <a:pt x="13" y="29"/>
                    </a:ln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10" name="Freeform 19">
                <a:extLst>
                  <a:ext uri="{FF2B5EF4-FFF2-40B4-BE49-F238E27FC236}">
                    <a16:creationId xmlns:a16="http://schemas.microsoft.com/office/drawing/2014/main" id="{1C2C5FC9-BECF-459D-B1D3-421C12551BE4}"/>
                  </a:ext>
                </a:extLst>
              </p:cNvPr>
              <p:cNvSpPr/>
              <p:nvPr/>
            </p:nvSpPr>
            <p:spPr bwMode="auto">
              <a:xfrm>
                <a:off x="3460750" y="3754438"/>
                <a:ext cx="360363" cy="106363"/>
              </a:xfrm>
              <a:custGeom>
                <a:avLst/>
                <a:gdLst>
                  <a:gd name="T0" fmla="*/ 49 w 96"/>
                  <a:gd name="T1" fmla="*/ 28 h 28"/>
                  <a:gd name="T2" fmla="*/ 22 w 96"/>
                  <a:gd name="T3" fmla="*/ 24 h 28"/>
                  <a:gd name="T4" fmla="*/ 7 w 96"/>
                  <a:gd name="T5" fmla="*/ 15 h 28"/>
                  <a:gd name="T6" fmla="*/ 0 w 96"/>
                  <a:gd name="T7" fmla="*/ 2 h 28"/>
                  <a:gd name="T8" fmla="*/ 1 w 96"/>
                  <a:gd name="T9" fmla="*/ 0 h 28"/>
                  <a:gd name="T10" fmla="*/ 3 w 96"/>
                  <a:gd name="T11" fmla="*/ 1 h 28"/>
                  <a:gd name="T12" fmla="*/ 9 w 96"/>
                  <a:gd name="T13" fmla="*/ 13 h 28"/>
                  <a:gd name="T14" fmla="*/ 49 w 96"/>
                  <a:gd name="T15" fmla="*/ 25 h 28"/>
                  <a:gd name="T16" fmla="*/ 88 w 96"/>
                  <a:gd name="T17" fmla="*/ 13 h 28"/>
                  <a:gd name="T18" fmla="*/ 94 w 96"/>
                  <a:gd name="T19" fmla="*/ 1 h 28"/>
                  <a:gd name="T20" fmla="*/ 95 w 96"/>
                  <a:gd name="T21" fmla="*/ 0 h 28"/>
                  <a:gd name="T22" fmla="*/ 96 w 96"/>
                  <a:gd name="T23" fmla="*/ 2 h 28"/>
                  <a:gd name="T24" fmla="*/ 90 w 96"/>
                  <a:gd name="T25" fmla="*/ 15 h 28"/>
                  <a:gd name="T26" fmla="*/ 76 w 96"/>
                  <a:gd name="T27" fmla="*/ 24 h 28"/>
                  <a:gd name="T28" fmla="*/ 49 w 96"/>
                  <a:gd name="T29"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6" h="28">
                    <a:moveTo>
                      <a:pt x="49" y="28"/>
                    </a:moveTo>
                    <a:cubicBezTo>
                      <a:pt x="39" y="28"/>
                      <a:pt x="30" y="27"/>
                      <a:pt x="22" y="24"/>
                    </a:cubicBezTo>
                    <a:cubicBezTo>
                      <a:pt x="16" y="22"/>
                      <a:pt x="11" y="19"/>
                      <a:pt x="7" y="15"/>
                    </a:cubicBezTo>
                    <a:cubicBezTo>
                      <a:pt x="1" y="8"/>
                      <a:pt x="0" y="2"/>
                      <a:pt x="0" y="2"/>
                    </a:cubicBezTo>
                    <a:cubicBezTo>
                      <a:pt x="0" y="1"/>
                      <a:pt x="1" y="0"/>
                      <a:pt x="1" y="0"/>
                    </a:cubicBezTo>
                    <a:cubicBezTo>
                      <a:pt x="2" y="0"/>
                      <a:pt x="3" y="1"/>
                      <a:pt x="3" y="1"/>
                    </a:cubicBezTo>
                    <a:cubicBezTo>
                      <a:pt x="3" y="1"/>
                      <a:pt x="3" y="7"/>
                      <a:pt x="9" y="13"/>
                    </a:cubicBezTo>
                    <a:cubicBezTo>
                      <a:pt x="15" y="19"/>
                      <a:pt x="26" y="25"/>
                      <a:pt x="49" y="25"/>
                    </a:cubicBezTo>
                    <a:cubicBezTo>
                      <a:pt x="72" y="25"/>
                      <a:pt x="83" y="19"/>
                      <a:pt x="88" y="13"/>
                    </a:cubicBezTo>
                    <a:cubicBezTo>
                      <a:pt x="93" y="7"/>
                      <a:pt x="94" y="1"/>
                      <a:pt x="94" y="1"/>
                    </a:cubicBezTo>
                    <a:cubicBezTo>
                      <a:pt x="94" y="1"/>
                      <a:pt x="94" y="0"/>
                      <a:pt x="95" y="0"/>
                    </a:cubicBezTo>
                    <a:cubicBezTo>
                      <a:pt x="96" y="0"/>
                      <a:pt x="96" y="1"/>
                      <a:pt x="96" y="2"/>
                    </a:cubicBezTo>
                    <a:cubicBezTo>
                      <a:pt x="96" y="2"/>
                      <a:pt x="96" y="8"/>
                      <a:pt x="90" y="15"/>
                    </a:cubicBezTo>
                    <a:cubicBezTo>
                      <a:pt x="86" y="19"/>
                      <a:pt x="82" y="22"/>
                      <a:pt x="76" y="24"/>
                    </a:cubicBezTo>
                    <a:cubicBezTo>
                      <a:pt x="68" y="27"/>
                      <a:pt x="60" y="28"/>
                      <a:pt x="49" y="28"/>
                    </a:cubicBezTo>
                    <a:close/>
                  </a:path>
                </a:pathLst>
              </a:custGeom>
              <a:solidFill>
                <a:srgbClr val="EFC4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11" name="Freeform 20">
                <a:extLst>
                  <a:ext uri="{FF2B5EF4-FFF2-40B4-BE49-F238E27FC236}">
                    <a16:creationId xmlns:a16="http://schemas.microsoft.com/office/drawing/2014/main" id="{212D533C-261E-4E56-AFBF-AEE017EB3090}"/>
                  </a:ext>
                </a:extLst>
              </p:cNvPr>
              <p:cNvSpPr/>
              <p:nvPr/>
            </p:nvSpPr>
            <p:spPr bwMode="auto">
              <a:xfrm>
                <a:off x="3584575" y="3757613"/>
                <a:ext cx="117475" cy="30163"/>
              </a:xfrm>
              <a:custGeom>
                <a:avLst/>
                <a:gdLst>
                  <a:gd name="T0" fmla="*/ 0 w 31"/>
                  <a:gd name="T1" fmla="*/ 0 h 8"/>
                  <a:gd name="T2" fmla="*/ 15 w 31"/>
                  <a:gd name="T3" fmla="*/ 5 h 8"/>
                  <a:gd name="T4" fmla="*/ 31 w 31"/>
                  <a:gd name="T5" fmla="*/ 0 h 8"/>
                  <a:gd name="T6" fmla="*/ 15 w 31"/>
                  <a:gd name="T7" fmla="*/ 8 h 8"/>
                  <a:gd name="T8" fmla="*/ 0 w 31"/>
                  <a:gd name="T9" fmla="*/ 0 h 8"/>
                </a:gdLst>
                <a:ahLst/>
                <a:cxnLst>
                  <a:cxn ang="0">
                    <a:pos x="T0" y="T1"/>
                  </a:cxn>
                  <a:cxn ang="0">
                    <a:pos x="T2" y="T3"/>
                  </a:cxn>
                  <a:cxn ang="0">
                    <a:pos x="T4" y="T5"/>
                  </a:cxn>
                  <a:cxn ang="0">
                    <a:pos x="T6" y="T7"/>
                  </a:cxn>
                  <a:cxn ang="0">
                    <a:pos x="T8" y="T9"/>
                  </a:cxn>
                </a:cxnLst>
                <a:rect l="0" t="0" r="r" b="b"/>
                <a:pathLst>
                  <a:path w="31" h="8">
                    <a:moveTo>
                      <a:pt x="0" y="0"/>
                    </a:moveTo>
                    <a:cubicBezTo>
                      <a:pt x="0" y="0"/>
                      <a:pt x="7" y="5"/>
                      <a:pt x="15" y="5"/>
                    </a:cubicBezTo>
                    <a:cubicBezTo>
                      <a:pt x="22" y="5"/>
                      <a:pt x="31" y="0"/>
                      <a:pt x="31" y="0"/>
                    </a:cubicBezTo>
                    <a:cubicBezTo>
                      <a:pt x="31" y="0"/>
                      <a:pt x="21" y="8"/>
                      <a:pt x="15" y="8"/>
                    </a:cubicBezTo>
                    <a:cubicBezTo>
                      <a:pt x="8" y="8"/>
                      <a:pt x="0" y="0"/>
                      <a:pt x="0" y="0"/>
                    </a:cubicBezTo>
                    <a:close/>
                  </a:path>
                </a:pathLst>
              </a:custGeom>
              <a:solidFill>
                <a:srgbClr val="EFC4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12" name="Oval 21">
                <a:extLst>
                  <a:ext uri="{FF2B5EF4-FFF2-40B4-BE49-F238E27FC236}">
                    <a16:creationId xmlns:a16="http://schemas.microsoft.com/office/drawing/2014/main" id="{C0ECCB9D-971A-4A56-B03B-2D62E3EB9E9A}"/>
                  </a:ext>
                </a:extLst>
              </p:cNvPr>
              <p:cNvSpPr>
                <a:spLocks noChangeArrowheads="1"/>
              </p:cNvSpPr>
              <p:nvPr/>
            </p:nvSpPr>
            <p:spPr bwMode="auto">
              <a:xfrm>
                <a:off x="3479800" y="3614738"/>
                <a:ext cx="68263" cy="68263"/>
              </a:xfrm>
              <a:prstGeom prst="ellipse">
                <a:avLst/>
              </a:pr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13" name="Freeform 22">
                <a:extLst>
                  <a:ext uri="{FF2B5EF4-FFF2-40B4-BE49-F238E27FC236}">
                    <a16:creationId xmlns:a16="http://schemas.microsoft.com/office/drawing/2014/main" id="{309135B3-FFC4-4089-A5C8-5E22B8596692}"/>
                  </a:ext>
                </a:extLst>
              </p:cNvPr>
              <p:cNvSpPr/>
              <p:nvPr/>
            </p:nvSpPr>
            <p:spPr bwMode="auto">
              <a:xfrm>
                <a:off x="3502025" y="3617913"/>
                <a:ext cx="34925" cy="19050"/>
              </a:xfrm>
              <a:custGeom>
                <a:avLst/>
                <a:gdLst>
                  <a:gd name="T0" fmla="*/ 0 w 9"/>
                  <a:gd name="T1" fmla="*/ 2 h 5"/>
                  <a:gd name="T2" fmla="*/ 4 w 9"/>
                  <a:gd name="T3" fmla="*/ 5 h 5"/>
                  <a:gd name="T4" fmla="*/ 8 w 9"/>
                  <a:gd name="T5" fmla="*/ 3 h 5"/>
                  <a:gd name="T6" fmla="*/ 5 w 9"/>
                  <a:gd name="T7" fmla="*/ 0 h 5"/>
                  <a:gd name="T8" fmla="*/ 0 w 9"/>
                  <a:gd name="T9" fmla="*/ 2 h 5"/>
                </a:gdLst>
                <a:ahLst/>
                <a:cxnLst>
                  <a:cxn ang="0">
                    <a:pos x="T0" y="T1"/>
                  </a:cxn>
                  <a:cxn ang="0">
                    <a:pos x="T2" y="T3"/>
                  </a:cxn>
                  <a:cxn ang="0">
                    <a:pos x="T4" y="T5"/>
                  </a:cxn>
                  <a:cxn ang="0">
                    <a:pos x="T6" y="T7"/>
                  </a:cxn>
                  <a:cxn ang="0">
                    <a:pos x="T8" y="T9"/>
                  </a:cxn>
                </a:cxnLst>
                <a:rect l="0" t="0" r="r" b="b"/>
                <a:pathLst>
                  <a:path w="9" h="5">
                    <a:moveTo>
                      <a:pt x="0" y="2"/>
                    </a:moveTo>
                    <a:cubicBezTo>
                      <a:pt x="0" y="3"/>
                      <a:pt x="2" y="4"/>
                      <a:pt x="4" y="5"/>
                    </a:cubicBezTo>
                    <a:cubicBezTo>
                      <a:pt x="6" y="5"/>
                      <a:pt x="8" y="5"/>
                      <a:pt x="8" y="3"/>
                    </a:cubicBezTo>
                    <a:cubicBezTo>
                      <a:pt x="9" y="2"/>
                      <a:pt x="7" y="1"/>
                      <a:pt x="5" y="0"/>
                    </a:cubicBezTo>
                    <a:cubicBezTo>
                      <a:pt x="3" y="0"/>
                      <a:pt x="1" y="0"/>
                      <a:pt x="0" y="2"/>
                    </a:cubicBezTo>
                    <a:close/>
                  </a:path>
                </a:pathLst>
              </a:custGeom>
              <a:solidFill>
                <a:srgbClr val="E8DF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14" name="Freeform 23">
                <a:extLst>
                  <a:ext uri="{FF2B5EF4-FFF2-40B4-BE49-F238E27FC236}">
                    <a16:creationId xmlns:a16="http://schemas.microsoft.com/office/drawing/2014/main" id="{84734025-4CC2-4BEA-993A-E04DA23EE75A}"/>
                  </a:ext>
                </a:extLst>
              </p:cNvPr>
              <p:cNvSpPr/>
              <p:nvPr/>
            </p:nvSpPr>
            <p:spPr bwMode="auto">
              <a:xfrm>
                <a:off x="3443288" y="3549650"/>
                <a:ext cx="130175" cy="49213"/>
              </a:xfrm>
              <a:custGeom>
                <a:avLst/>
                <a:gdLst>
                  <a:gd name="T0" fmla="*/ 0 w 35"/>
                  <a:gd name="T1" fmla="*/ 3 h 13"/>
                  <a:gd name="T2" fmla="*/ 0 w 35"/>
                  <a:gd name="T3" fmla="*/ 12 h 13"/>
                  <a:gd name="T4" fmla="*/ 35 w 35"/>
                  <a:gd name="T5" fmla="*/ 10 h 13"/>
                  <a:gd name="T6" fmla="*/ 35 w 35"/>
                  <a:gd name="T7" fmla="*/ 0 h 13"/>
                  <a:gd name="T8" fmla="*/ 0 w 35"/>
                  <a:gd name="T9" fmla="*/ 3 h 13"/>
                </a:gdLst>
                <a:ahLst/>
                <a:cxnLst>
                  <a:cxn ang="0">
                    <a:pos x="T0" y="T1"/>
                  </a:cxn>
                  <a:cxn ang="0">
                    <a:pos x="T2" y="T3"/>
                  </a:cxn>
                  <a:cxn ang="0">
                    <a:pos x="T4" y="T5"/>
                  </a:cxn>
                  <a:cxn ang="0">
                    <a:pos x="T6" y="T7"/>
                  </a:cxn>
                  <a:cxn ang="0">
                    <a:pos x="T8" y="T9"/>
                  </a:cxn>
                </a:cxnLst>
                <a:rect l="0" t="0" r="r" b="b"/>
                <a:pathLst>
                  <a:path w="35" h="13">
                    <a:moveTo>
                      <a:pt x="0" y="3"/>
                    </a:moveTo>
                    <a:cubicBezTo>
                      <a:pt x="0" y="12"/>
                      <a:pt x="0" y="12"/>
                      <a:pt x="0" y="12"/>
                    </a:cubicBezTo>
                    <a:cubicBezTo>
                      <a:pt x="12" y="13"/>
                      <a:pt x="23" y="12"/>
                      <a:pt x="35" y="10"/>
                    </a:cubicBezTo>
                    <a:cubicBezTo>
                      <a:pt x="35" y="0"/>
                      <a:pt x="35" y="0"/>
                      <a:pt x="35" y="0"/>
                    </a:cubicBezTo>
                    <a:cubicBezTo>
                      <a:pt x="24" y="2"/>
                      <a:pt x="12" y="3"/>
                      <a:pt x="0" y="3"/>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15" name="Oval 24">
                <a:extLst>
                  <a:ext uri="{FF2B5EF4-FFF2-40B4-BE49-F238E27FC236}">
                    <a16:creationId xmlns:a16="http://schemas.microsoft.com/office/drawing/2014/main" id="{1D5AB974-6B8A-4EBF-9844-4F85DAB79ECF}"/>
                  </a:ext>
                </a:extLst>
              </p:cNvPr>
              <p:cNvSpPr>
                <a:spLocks noChangeArrowheads="1"/>
              </p:cNvSpPr>
              <p:nvPr/>
            </p:nvSpPr>
            <p:spPr bwMode="auto">
              <a:xfrm>
                <a:off x="3738563" y="3614738"/>
                <a:ext cx="68263" cy="68263"/>
              </a:xfrm>
              <a:prstGeom prst="ellipse">
                <a:avLst/>
              </a:pr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16" name="Freeform 25">
                <a:extLst>
                  <a:ext uri="{FF2B5EF4-FFF2-40B4-BE49-F238E27FC236}">
                    <a16:creationId xmlns:a16="http://schemas.microsoft.com/office/drawing/2014/main" id="{A4BD1BFA-0D13-4678-AECF-E7CC3B08E17F}"/>
                  </a:ext>
                </a:extLst>
              </p:cNvPr>
              <p:cNvSpPr/>
              <p:nvPr/>
            </p:nvSpPr>
            <p:spPr bwMode="auto">
              <a:xfrm>
                <a:off x="3762375" y="3617913"/>
                <a:ext cx="33338" cy="19050"/>
              </a:xfrm>
              <a:custGeom>
                <a:avLst/>
                <a:gdLst>
                  <a:gd name="T0" fmla="*/ 0 w 9"/>
                  <a:gd name="T1" fmla="*/ 2 h 5"/>
                  <a:gd name="T2" fmla="*/ 4 w 9"/>
                  <a:gd name="T3" fmla="*/ 5 h 5"/>
                  <a:gd name="T4" fmla="*/ 8 w 9"/>
                  <a:gd name="T5" fmla="*/ 3 h 5"/>
                  <a:gd name="T6" fmla="*/ 5 w 9"/>
                  <a:gd name="T7" fmla="*/ 0 h 5"/>
                  <a:gd name="T8" fmla="*/ 0 w 9"/>
                  <a:gd name="T9" fmla="*/ 2 h 5"/>
                </a:gdLst>
                <a:ahLst/>
                <a:cxnLst>
                  <a:cxn ang="0">
                    <a:pos x="T0" y="T1"/>
                  </a:cxn>
                  <a:cxn ang="0">
                    <a:pos x="T2" y="T3"/>
                  </a:cxn>
                  <a:cxn ang="0">
                    <a:pos x="T4" y="T5"/>
                  </a:cxn>
                  <a:cxn ang="0">
                    <a:pos x="T6" y="T7"/>
                  </a:cxn>
                  <a:cxn ang="0">
                    <a:pos x="T8" y="T9"/>
                  </a:cxn>
                </a:cxnLst>
                <a:rect l="0" t="0" r="r" b="b"/>
                <a:pathLst>
                  <a:path w="9" h="5">
                    <a:moveTo>
                      <a:pt x="0" y="2"/>
                    </a:moveTo>
                    <a:cubicBezTo>
                      <a:pt x="0" y="3"/>
                      <a:pt x="2" y="4"/>
                      <a:pt x="4" y="5"/>
                    </a:cubicBezTo>
                    <a:cubicBezTo>
                      <a:pt x="6" y="5"/>
                      <a:pt x="8" y="5"/>
                      <a:pt x="8" y="3"/>
                    </a:cubicBezTo>
                    <a:cubicBezTo>
                      <a:pt x="9" y="2"/>
                      <a:pt x="7" y="1"/>
                      <a:pt x="5" y="0"/>
                    </a:cubicBezTo>
                    <a:cubicBezTo>
                      <a:pt x="3" y="0"/>
                      <a:pt x="1" y="0"/>
                      <a:pt x="0" y="2"/>
                    </a:cubicBezTo>
                    <a:close/>
                  </a:path>
                </a:pathLst>
              </a:custGeom>
              <a:solidFill>
                <a:srgbClr val="E8DF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17" name="Freeform 26">
                <a:extLst>
                  <a:ext uri="{FF2B5EF4-FFF2-40B4-BE49-F238E27FC236}">
                    <a16:creationId xmlns:a16="http://schemas.microsoft.com/office/drawing/2014/main" id="{8DD4261C-BB91-4DDD-B594-B0D6A327BA36}"/>
                  </a:ext>
                </a:extLst>
              </p:cNvPr>
              <p:cNvSpPr/>
              <p:nvPr/>
            </p:nvSpPr>
            <p:spPr bwMode="auto">
              <a:xfrm>
                <a:off x="3713163" y="3549650"/>
                <a:ext cx="131763" cy="49213"/>
              </a:xfrm>
              <a:custGeom>
                <a:avLst/>
                <a:gdLst>
                  <a:gd name="T0" fmla="*/ 35 w 35"/>
                  <a:gd name="T1" fmla="*/ 3 h 13"/>
                  <a:gd name="T2" fmla="*/ 35 w 35"/>
                  <a:gd name="T3" fmla="*/ 12 h 13"/>
                  <a:gd name="T4" fmla="*/ 0 w 35"/>
                  <a:gd name="T5" fmla="*/ 10 h 13"/>
                  <a:gd name="T6" fmla="*/ 0 w 35"/>
                  <a:gd name="T7" fmla="*/ 0 h 13"/>
                  <a:gd name="T8" fmla="*/ 35 w 35"/>
                  <a:gd name="T9" fmla="*/ 3 h 13"/>
                </a:gdLst>
                <a:ahLst/>
                <a:cxnLst>
                  <a:cxn ang="0">
                    <a:pos x="T0" y="T1"/>
                  </a:cxn>
                  <a:cxn ang="0">
                    <a:pos x="T2" y="T3"/>
                  </a:cxn>
                  <a:cxn ang="0">
                    <a:pos x="T4" y="T5"/>
                  </a:cxn>
                  <a:cxn ang="0">
                    <a:pos x="T6" y="T7"/>
                  </a:cxn>
                  <a:cxn ang="0">
                    <a:pos x="T8" y="T9"/>
                  </a:cxn>
                </a:cxnLst>
                <a:rect l="0" t="0" r="r" b="b"/>
                <a:pathLst>
                  <a:path w="35" h="13">
                    <a:moveTo>
                      <a:pt x="35" y="3"/>
                    </a:moveTo>
                    <a:cubicBezTo>
                      <a:pt x="35" y="12"/>
                      <a:pt x="35" y="12"/>
                      <a:pt x="35" y="12"/>
                    </a:cubicBezTo>
                    <a:cubicBezTo>
                      <a:pt x="23" y="13"/>
                      <a:pt x="12" y="12"/>
                      <a:pt x="0" y="10"/>
                    </a:cubicBezTo>
                    <a:cubicBezTo>
                      <a:pt x="0" y="0"/>
                      <a:pt x="0" y="0"/>
                      <a:pt x="0" y="0"/>
                    </a:cubicBezTo>
                    <a:cubicBezTo>
                      <a:pt x="12" y="2"/>
                      <a:pt x="23" y="3"/>
                      <a:pt x="35" y="3"/>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grpSp>
        <p:sp>
          <p:nvSpPr>
            <p:cNvPr id="249" name="文本框 248">
              <a:extLst>
                <a:ext uri="{FF2B5EF4-FFF2-40B4-BE49-F238E27FC236}">
                  <a16:creationId xmlns:a16="http://schemas.microsoft.com/office/drawing/2014/main" id="{C25C51E4-99C0-4C35-99B9-24C05EA6AE78}"/>
                </a:ext>
              </a:extLst>
            </p:cNvPr>
            <p:cNvSpPr txBox="1"/>
            <p:nvPr>
              <p:custDataLst>
                <p:tags r:id="rId17"/>
              </p:custDataLst>
            </p:nvPr>
          </p:nvSpPr>
          <p:spPr>
            <a:xfrm>
              <a:off x="9165624" y="702050"/>
              <a:ext cx="2160000" cy="936000"/>
            </a:xfrm>
            <a:prstGeom prst="rect">
              <a:avLst/>
            </a:prstGeom>
            <a:solidFill>
              <a:schemeClr val="bg1">
                <a:lumMod val="95000"/>
              </a:schemeClr>
            </a:solidFill>
            <a:ln>
              <a:solidFill>
                <a:schemeClr val="tx2"/>
              </a:solidFill>
            </a:ln>
          </p:spPr>
          <p:txBody>
            <a:bodyPr wrap="square" lIns="90000" tIns="46800" rIns="108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pPr lvl="0" algn="l">
                <a:defRPr/>
              </a:pPr>
              <a:r>
                <a:rPr lang="zh-CN" altLang="en-US" sz="1400" dirty="0"/>
                <a:t>无法全面关注教师发展</a:t>
              </a:r>
              <a:endParaRPr lang="en-US" altLang="zh-CN" sz="1400" dirty="0"/>
            </a:p>
            <a:p>
              <a:pPr lvl="0" algn="l">
                <a:defRPr/>
              </a:pPr>
              <a:r>
                <a:rPr lang="zh-CN" altLang="en-US" sz="1400" dirty="0"/>
                <a:t>无法全面分析学科知识</a:t>
              </a:r>
              <a:endParaRPr lang="en-US" altLang="zh-CN" sz="1400" dirty="0"/>
            </a:p>
            <a:p>
              <a:pPr lvl="0" algn="l">
                <a:defRPr/>
              </a:pPr>
              <a:r>
                <a:rPr lang="zh-CN" altLang="en-US" sz="1400" dirty="0"/>
                <a:t>教研指导缺乏客观依据</a:t>
              </a:r>
              <a:endParaRPr lang="en-US" altLang="zh-CN" sz="1400" dirty="0"/>
            </a:p>
          </p:txBody>
        </p:sp>
        <p:sp>
          <p:nvSpPr>
            <p:cNvPr id="250" name="文本框 249">
              <a:extLst>
                <a:ext uri="{FF2B5EF4-FFF2-40B4-BE49-F238E27FC236}">
                  <a16:creationId xmlns:a16="http://schemas.microsoft.com/office/drawing/2014/main" id="{C25C51E4-99C0-4C35-99B9-24C05EA6AE78}"/>
                </a:ext>
              </a:extLst>
            </p:cNvPr>
            <p:cNvSpPr txBox="1"/>
            <p:nvPr>
              <p:custDataLst>
                <p:tags r:id="rId18"/>
              </p:custDataLst>
            </p:nvPr>
          </p:nvSpPr>
          <p:spPr>
            <a:xfrm>
              <a:off x="8444856" y="1414385"/>
              <a:ext cx="720000" cy="223200"/>
            </a:xfrm>
            <a:prstGeom prst="rect">
              <a:avLst/>
            </a:prstGeom>
            <a:solidFill>
              <a:schemeClr val="bg1"/>
            </a:solidFill>
            <a:ln>
              <a:solidFill>
                <a:schemeClr val="tx2"/>
              </a:solidFill>
            </a:ln>
          </p:spPr>
          <p:txBody>
            <a:bodyPr wrap="square" lIns="0" tIns="46800" rIns="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r>
                <a:rPr lang="zh-CN" altLang="en-US" sz="1200" dirty="0" smtClean="0"/>
                <a:t>教研员</a:t>
              </a:r>
              <a:endParaRPr lang="zh-CN" altLang="en-US" sz="1200" dirty="0"/>
            </a:p>
          </p:txBody>
        </p:sp>
      </p:grpSp>
      <p:grpSp>
        <p:nvGrpSpPr>
          <p:cNvPr id="8" name="组合 7"/>
          <p:cNvGrpSpPr/>
          <p:nvPr/>
        </p:nvGrpSpPr>
        <p:grpSpPr>
          <a:xfrm>
            <a:off x="8169297" y="1282366"/>
            <a:ext cx="2880370" cy="936095"/>
            <a:chOff x="5320325" y="591864"/>
            <a:chExt cx="2880370" cy="936095"/>
          </a:xfrm>
        </p:grpSpPr>
        <p:sp>
          <p:nvSpPr>
            <p:cNvPr id="294" name="文本框 293">
              <a:extLst>
                <a:ext uri="{FF2B5EF4-FFF2-40B4-BE49-F238E27FC236}">
                  <a16:creationId xmlns:a16="http://schemas.microsoft.com/office/drawing/2014/main" id="{C25C51E4-99C0-4C35-99B9-24C05EA6AE78}"/>
                </a:ext>
              </a:extLst>
            </p:cNvPr>
            <p:cNvSpPr txBox="1"/>
            <p:nvPr>
              <p:custDataLst>
                <p:tags r:id="rId13"/>
              </p:custDataLst>
            </p:nvPr>
          </p:nvSpPr>
          <p:spPr>
            <a:xfrm>
              <a:off x="5320325" y="591864"/>
              <a:ext cx="720000" cy="720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a:defRPr>
                  <a:solidFill>
                    <a:srgbClr val="FFFFFF">
                      <a:lumMod val="10000"/>
                    </a:srgb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endParaRPr>
            </a:p>
          </p:txBody>
        </p:sp>
        <p:sp>
          <p:nvSpPr>
            <p:cNvPr id="318" name="文本框 317">
              <a:extLst>
                <a:ext uri="{FF2B5EF4-FFF2-40B4-BE49-F238E27FC236}">
                  <a16:creationId xmlns:a16="http://schemas.microsoft.com/office/drawing/2014/main" id="{C25C51E4-99C0-4C35-99B9-24C05EA6AE78}"/>
                </a:ext>
              </a:extLst>
            </p:cNvPr>
            <p:cNvSpPr txBox="1"/>
            <p:nvPr>
              <p:custDataLst>
                <p:tags r:id="rId14"/>
              </p:custDataLst>
            </p:nvPr>
          </p:nvSpPr>
          <p:spPr>
            <a:xfrm>
              <a:off x="6040695" y="591959"/>
              <a:ext cx="2160000" cy="936000"/>
            </a:xfrm>
            <a:prstGeom prst="rect">
              <a:avLst/>
            </a:prstGeom>
            <a:solidFill>
              <a:schemeClr val="bg1">
                <a:lumMod val="95000"/>
              </a:schemeClr>
            </a:solidFill>
            <a:ln>
              <a:solidFill>
                <a:schemeClr val="tx2"/>
              </a:solidFill>
            </a:ln>
          </p:spPr>
          <p:txBody>
            <a:bodyPr wrap="square" lIns="90000" tIns="46800" rIns="108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pPr lvl="0" algn="l">
                <a:defRPr/>
              </a:pPr>
              <a:r>
                <a:rPr lang="zh-CN" altLang="en-US" sz="1400" dirty="0"/>
                <a:t>低效教学</a:t>
              </a:r>
            </a:p>
            <a:p>
              <a:pPr lvl="0" algn="l">
                <a:defRPr/>
              </a:pPr>
              <a:r>
                <a:rPr lang="zh-CN" altLang="en-US" sz="1400" dirty="0"/>
                <a:t>优质资源供给不足</a:t>
              </a:r>
            </a:p>
          </p:txBody>
        </p:sp>
        <p:sp>
          <p:nvSpPr>
            <p:cNvPr id="319" name="文本框 318">
              <a:extLst>
                <a:ext uri="{FF2B5EF4-FFF2-40B4-BE49-F238E27FC236}">
                  <a16:creationId xmlns:a16="http://schemas.microsoft.com/office/drawing/2014/main" id="{C25C51E4-99C0-4C35-99B9-24C05EA6AE78}"/>
                </a:ext>
              </a:extLst>
            </p:cNvPr>
            <p:cNvSpPr txBox="1"/>
            <p:nvPr>
              <p:custDataLst>
                <p:tags r:id="rId15"/>
              </p:custDataLst>
            </p:nvPr>
          </p:nvSpPr>
          <p:spPr>
            <a:xfrm>
              <a:off x="5320325" y="1304294"/>
              <a:ext cx="720000" cy="223200"/>
            </a:xfrm>
            <a:prstGeom prst="rect">
              <a:avLst/>
            </a:prstGeom>
            <a:solidFill>
              <a:schemeClr val="bg1"/>
            </a:solidFill>
            <a:ln>
              <a:solidFill>
                <a:schemeClr val="tx2"/>
              </a:solidFill>
            </a:ln>
          </p:spPr>
          <p:txBody>
            <a:bodyPr wrap="square" lIns="0" tIns="46800" rIns="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r>
                <a:rPr lang="zh-CN" altLang="en-US" sz="1200" dirty="0" smtClean="0"/>
                <a:t>教师</a:t>
              </a:r>
              <a:endParaRPr lang="zh-CN" altLang="en-US" sz="1200" dirty="0"/>
            </a:p>
          </p:txBody>
        </p:sp>
        <p:grpSp>
          <p:nvGrpSpPr>
            <p:cNvPr id="17" name="组合 16">
              <a:extLst>
                <a:ext uri="{FF2B5EF4-FFF2-40B4-BE49-F238E27FC236}">
                  <a16:creationId xmlns:a16="http://schemas.microsoft.com/office/drawing/2014/main" id="{1E2EF3B6-4347-4BEC-ADF3-943C8C8989F0}"/>
                </a:ext>
              </a:extLst>
            </p:cNvPr>
            <p:cNvGrpSpPr/>
            <p:nvPr/>
          </p:nvGrpSpPr>
          <p:grpSpPr>
            <a:xfrm>
              <a:off x="5460809" y="683449"/>
              <a:ext cx="432000" cy="504000"/>
              <a:chOff x="9612313" y="3238500"/>
              <a:chExt cx="731838" cy="1084263"/>
            </a:xfrm>
          </p:grpSpPr>
          <p:sp>
            <p:nvSpPr>
              <p:cNvPr id="19" name="Freeform 71">
                <a:extLst>
                  <a:ext uri="{FF2B5EF4-FFF2-40B4-BE49-F238E27FC236}">
                    <a16:creationId xmlns:a16="http://schemas.microsoft.com/office/drawing/2014/main" id="{92B393B8-5849-476D-B713-E5488F6A2764}"/>
                  </a:ext>
                </a:extLst>
              </p:cNvPr>
              <p:cNvSpPr/>
              <p:nvPr/>
            </p:nvSpPr>
            <p:spPr bwMode="auto">
              <a:xfrm>
                <a:off x="9642475" y="3238500"/>
                <a:ext cx="674688" cy="1076325"/>
              </a:xfrm>
              <a:custGeom>
                <a:avLst/>
                <a:gdLst>
                  <a:gd name="T0" fmla="*/ 90 w 180"/>
                  <a:gd name="T1" fmla="*/ 0 h 284"/>
                  <a:gd name="T2" fmla="*/ 5 w 180"/>
                  <a:gd name="T3" fmla="*/ 108 h 284"/>
                  <a:gd name="T4" fmla="*/ 5 w 180"/>
                  <a:gd name="T5" fmla="*/ 201 h 284"/>
                  <a:gd name="T6" fmla="*/ 19 w 180"/>
                  <a:gd name="T7" fmla="*/ 201 h 284"/>
                  <a:gd name="T8" fmla="*/ 7 w 180"/>
                  <a:gd name="T9" fmla="*/ 214 h 284"/>
                  <a:gd name="T10" fmla="*/ 90 w 180"/>
                  <a:gd name="T11" fmla="*/ 278 h 284"/>
                  <a:gd name="T12" fmla="*/ 173 w 180"/>
                  <a:gd name="T13" fmla="*/ 214 h 284"/>
                  <a:gd name="T14" fmla="*/ 161 w 180"/>
                  <a:gd name="T15" fmla="*/ 201 h 284"/>
                  <a:gd name="T16" fmla="*/ 175 w 180"/>
                  <a:gd name="T17" fmla="*/ 201 h 284"/>
                  <a:gd name="T18" fmla="*/ 175 w 180"/>
                  <a:gd name="T19" fmla="*/ 108 h 284"/>
                  <a:gd name="T20" fmla="*/ 90 w 180"/>
                  <a:gd name="T21"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0" h="284">
                    <a:moveTo>
                      <a:pt x="90" y="0"/>
                    </a:moveTo>
                    <a:cubicBezTo>
                      <a:pt x="5" y="0"/>
                      <a:pt x="0" y="54"/>
                      <a:pt x="5" y="108"/>
                    </a:cubicBezTo>
                    <a:cubicBezTo>
                      <a:pt x="10" y="162"/>
                      <a:pt x="5" y="201"/>
                      <a:pt x="5" y="201"/>
                    </a:cubicBezTo>
                    <a:cubicBezTo>
                      <a:pt x="10" y="208"/>
                      <a:pt x="19" y="201"/>
                      <a:pt x="19" y="201"/>
                    </a:cubicBezTo>
                    <a:cubicBezTo>
                      <a:pt x="15" y="211"/>
                      <a:pt x="7" y="214"/>
                      <a:pt x="7" y="214"/>
                    </a:cubicBezTo>
                    <a:cubicBezTo>
                      <a:pt x="25" y="284"/>
                      <a:pt x="90" y="278"/>
                      <a:pt x="90" y="278"/>
                    </a:cubicBezTo>
                    <a:cubicBezTo>
                      <a:pt x="90" y="278"/>
                      <a:pt x="155" y="284"/>
                      <a:pt x="173" y="214"/>
                    </a:cubicBezTo>
                    <a:cubicBezTo>
                      <a:pt x="173" y="214"/>
                      <a:pt x="165" y="211"/>
                      <a:pt x="161" y="201"/>
                    </a:cubicBezTo>
                    <a:cubicBezTo>
                      <a:pt x="161" y="201"/>
                      <a:pt x="170" y="208"/>
                      <a:pt x="175" y="201"/>
                    </a:cubicBezTo>
                    <a:cubicBezTo>
                      <a:pt x="175" y="201"/>
                      <a:pt x="170" y="162"/>
                      <a:pt x="175" y="108"/>
                    </a:cubicBezTo>
                    <a:cubicBezTo>
                      <a:pt x="180" y="54"/>
                      <a:pt x="175" y="0"/>
                      <a:pt x="90" y="0"/>
                    </a:cubicBez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 name="Rectangle 72">
                <a:extLst>
                  <a:ext uri="{FF2B5EF4-FFF2-40B4-BE49-F238E27FC236}">
                    <a16:creationId xmlns:a16="http://schemas.microsoft.com/office/drawing/2014/main" id="{1119996C-818E-42DC-A21E-5F52DBE34476}"/>
                  </a:ext>
                </a:extLst>
              </p:cNvPr>
              <p:cNvSpPr>
                <a:spLocks noChangeArrowheads="1"/>
              </p:cNvSpPr>
              <p:nvPr/>
            </p:nvSpPr>
            <p:spPr bwMode="auto">
              <a:xfrm>
                <a:off x="9893300" y="3883025"/>
                <a:ext cx="173038" cy="439738"/>
              </a:xfrm>
              <a:prstGeom prst="rect">
                <a:avLst/>
              </a:prstGeom>
              <a:solidFill>
                <a:srgbClr val="F9F5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 name="Oval 73">
                <a:extLst>
                  <a:ext uri="{FF2B5EF4-FFF2-40B4-BE49-F238E27FC236}">
                    <a16:creationId xmlns:a16="http://schemas.microsoft.com/office/drawing/2014/main" id="{51A95782-CABF-4E7D-965E-4A806C39EC7F}"/>
                  </a:ext>
                </a:extLst>
              </p:cNvPr>
              <p:cNvSpPr>
                <a:spLocks noChangeArrowheads="1"/>
              </p:cNvSpPr>
              <p:nvPr/>
            </p:nvSpPr>
            <p:spPr bwMode="auto">
              <a:xfrm>
                <a:off x="9961563" y="3954463"/>
                <a:ext cx="33338" cy="34925"/>
              </a:xfrm>
              <a:prstGeom prst="ellipse">
                <a:avLst/>
              </a:prstGeom>
              <a:solidFill>
                <a:srgbClr val="E2DC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 name="Oval 74">
                <a:extLst>
                  <a:ext uri="{FF2B5EF4-FFF2-40B4-BE49-F238E27FC236}">
                    <a16:creationId xmlns:a16="http://schemas.microsoft.com/office/drawing/2014/main" id="{CA2A2C68-75BD-495E-B0BC-9F1E69B981E7}"/>
                  </a:ext>
                </a:extLst>
              </p:cNvPr>
              <p:cNvSpPr>
                <a:spLocks noChangeArrowheads="1"/>
              </p:cNvSpPr>
              <p:nvPr/>
            </p:nvSpPr>
            <p:spPr bwMode="auto">
              <a:xfrm>
                <a:off x="9961563" y="4033838"/>
                <a:ext cx="33338" cy="34925"/>
              </a:xfrm>
              <a:prstGeom prst="ellipse">
                <a:avLst/>
              </a:prstGeom>
              <a:solidFill>
                <a:srgbClr val="E2DC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3" name="Oval 75">
                <a:extLst>
                  <a:ext uri="{FF2B5EF4-FFF2-40B4-BE49-F238E27FC236}">
                    <a16:creationId xmlns:a16="http://schemas.microsoft.com/office/drawing/2014/main" id="{68CD7481-0C5D-4BBD-9506-4BDA92C676EA}"/>
                  </a:ext>
                </a:extLst>
              </p:cNvPr>
              <p:cNvSpPr>
                <a:spLocks noChangeArrowheads="1"/>
              </p:cNvSpPr>
              <p:nvPr/>
            </p:nvSpPr>
            <p:spPr bwMode="auto">
              <a:xfrm>
                <a:off x="9961563" y="4110038"/>
                <a:ext cx="33338" cy="34925"/>
              </a:xfrm>
              <a:prstGeom prst="ellipse">
                <a:avLst/>
              </a:prstGeom>
              <a:solidFill>
                <a:srgbClr val="E2DC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4" name="Oval 76">
                <a:extLst>
                  <a:ext uri="{FF2B5EF4-FFF2-40B4-BE49-F238E27FC236}">
                    <a16:creationId xmlns:a16="http://schemas.microsoft.com/office/drawing/2014/main" id="{F3D7450E-86E4-429E-B28B-967A4BDA4F95}"/>
                  </a:ext>
                </a:extLst>
              </p:cNvPr>
              <p:cNvSpPr>
                <a:spLocks noChangeArrowheads="1"/>
              </p:cNvSpPr>
              <p:nvPr/>
            </p:nvSpPr>
            <p:spPr bwMode="auto">
              <a:xfrm>
                <a:off x="9961563" y="4186238"/>
                <a:ext cx="33338" cy="38100"/>
              </a:xfrm>
              <a:prstGeom prst="ellipse">
                <a:avLst/>
              </a:prstGeom>
              <a:solidFill>
                <a:srgbClr val="E2DC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5" name="Oval 77">
                <a:extLst>
                  <a:ext uri="{FF2B5EF4-FFF2-40B4-BE49-F238E27FC236}">
                    <a16:creationId xmlns:a16="http://schemas.microsoft.com/office/drawing/2014/main" id="{96521825-DBFB-45CE-BFF9-E10BDF7C8A73}"/>
                  </a:ext>
                </a:extLst>
              </p:cNvPr>
              <p:cNvSpPr>
                <a:spLocks noChangeArrowheads="1"/>
              </p:cNvSpPr>
              <p:nvPr/>
            </p:nvSpPr>
            <p:spPr bwMode="auto">
              <a:xfrm>
                <a:off x="9961563" y="4265613"/>
                <a:ext cx="33338" cy="33338"/>
              </a:xfrm>
              <a:prstGeom prst="ellipse">
                <a:avLst/>
              </a:prstGeom>
              <a:solidFill>
                <a:srgbClr val="E2DC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6" name="Freeform 78">
                <a:extLst>
                  <a:ext uri="{FF2B5EF4-FFF2-40B4-BE49-F238E27FC236}">
                    <a16:creationId xmlns:a16="http://schemas.microsoft.com/office/drawing/2014/main" id="{57921DF1-9E21-41A1-9D5F-B218293F4591}"/>
                  </a:ext>
                </a:extLst>
              </p:cNvPr>
              <p:cNvSpPr/>
              <p:nvPr/>
            </p:nvSpPr>
            <p:spPr bwMode="auto">
              <a:xfrm>
                <a:off x="9871075" y="3890963"/>
                <a:ext cx="217488" cy="79375"/>
              </a:xfrm>
              <a:custGeom>
                <a:avLst/>
                <a:gdLst>
                  <a:gd name="T0" fmla="*/ 40 w 137"/>
                  <a:gd name="T1" fmla="*/ 50 h 50"/>
                  <a:gd name="T2" fmla="*/ 69 w 137"/>
                  <a:gd name="T3" fmla="*/ 12 h 50"/>
                  <a:gd name="T4" fmla="*/ 97 w 137"/>
                  <a:gd name="T5" fmla="*/ 50 h 50"/>
                  <a:gd name="T6" fmla="*/ 137 w 137"/>
                  <a:gd name="T7" fmla="*/ 0 h 50"/>
                  <a:gd name="T8" fmla="*/ 0 w 137"/>
                  <a:gd name="T9" fmla="*/ 0 h 50"/>
                  <a:gd name="T10" fmla="*/ 40 w 137"/>
                  <a:gd name="T11" fmla="*/ 50 h 50"/>
                </a:gdLst>
                <a:ahLst/>
                <a:cxnLst>
                  <a:cxn ang="0">
                    <a:pos x="T0" y="T1"/>
                  </a:cxn>
                  <a:cxn ang="0">
                    <a:pos x="T2" y="T3"/>
                  </a:cxn>
                  <a:cxn ang="0">
                    <a:pos x="T4" y="T5"/>
                  </a:cxn>
                  <a:cxn ang="0">
                    <a:pos x="T6" y="T7"/>
                  </a:cxn>
                  <a:cxn ang="0">
                    <a:pos x="T8" y="T9"/>
                  </a:cxn>
                  <a:cxn ang="0">
                    <a:pos x="T10" y="T11"/>
                  </a:cxn>
                </a:cxnLst>
                <a:rect l="0" t="0" r="r" b="b"/>
                <a:pathLst>
                  <a:path w="137" h="50">
                    <a:moveTo>
                      <a:pt x="40" y="50"/>
                    </a:moveTo>
                    <a:lnTo>
                      <a:pt x="69" y="12"/>
                    </a:lnTo>
                    <a:lnTo>
                      <a:pt x="97" y="50"/>
                    </a:lnTo>
                    <a:lnTo>
                      <a:pt x="137" y="0"/>
                    </a:lnTo>
                    <a:lnTo>
                      <a:pt x="0" y="0"/>
                    </a:lnTo>
                    <a:lnTo>
                      <a:pt x="40" y="50"/>
                    </a:lnTo>
                    <a:close/>
                  </a:path>
                </a:pathLst>
              </a:custGeom>
              <a:solidFill>
                <a:srgbClr val="E2DC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7" name="Freeform 79">
                <a:extLst>
                  <a:ext uri="{FF2B5EF4-FFF2-40B4-BE49-F238E27FC236}">
                    <a16:creationId xmlns:a16="http://schemas.microsoft.com/office/drawing/2014/main" id="{1F64851E-1418-4494-B58D-92CF3AA9D53A}"/>
                  </a:ext>
                </a:extLst>
              </p:cNvPr>
              <p:cNvSpPr/>
              <p:nvPr/>
            </p:nvSpPr>
            <p:spPr bwMode="auto">
              <a:xfrm>
                <a:off x="9728200" y="3883025"/>
                <a:ext cx="173038" cy="439738"/>
              </a:xfrm>
              <a:custGeom>
                <a:avLst/>
                <a:gdLst>
                  <a:gd name="T0" fmla="*/ 6 w 46"/>
                  <a:gd name="T1" fmla="*/ 46 h 116"/>
                  <a:gd name="T2" fmla="*/ 1 w 46"/>
                  <a:gd name="T3" fmla="*/ 116 h 116"/>
                  <a:gd name="T4" fmla="*/ 46 w 46"/>
                  <a:gd name="T5" fmla="*/ 116 h 116"/>
                  <a:gd name="T6" fmla="*/ 45 w 46"/>
                  <a:gd name="T7" fmla="*/ 4 h 116"/>
                  <a:gd name="T8" fmla="*/ 45 w 46"/>
                  <a:gd name="T9" fmla="*/ 0 h 116"/>
                  <a:gd name="T10" fmla="*/ 6 w 46"/>
                  <a:gd name="T11" fmla="*/ 46 h 116"/>
                </a:gdLst>
                <a:ahLst/>
                <a:cxnLst>
                  <a:cxn ang="0">
                    <a:pos x="T0" y="T1"/>
                  </a:cxn>
                  <a:cxn ang="0">
                    <a:pos x="T2" y="T3"/>
                  </a:cxn>
                  <a:cxn ang="0">
                    <a:pos x="T4" y="T5"/>
                  </a:cxn>
                  <a:cxn ang="0">
                    <a:pos x="T6" y="T7"/>
                  </a:cxn>
                  <a:cxn ang="0">
                    <a:pos x="T8" y="T9"/>
                  </a:cxn>
                  <a:cxn ang="0">
                    <a:pos x="T10" y="T11"/>
                  </a:cxn>
                </a:cxnLst>
                <a:rect l="0" t="0" r="r" b="b"/>
                <a:pathLst>
                  <a:path w="46" h="116">
                    <a:moveTo>
                      <a:pt x="6" y="46"/>
                    </a:moveTo>
                    <a:cubicBezTo>
                      <a:pt x="0" y="86"/>
                      <a:pt x="0" y="108"/>
                      <a:pt x="1" y="116"/>
                    </a:cubicBezTo>
                    <a:cubicBezTo>
                      <a:pt x="46" y="116"/>
                      <a:pt x="46" y="116"/>
                      <a:pt x="46" y="116"/>
                    </a:cubicBezTo>
                    <a:cubicBezTo>
                      <a:pt x="45" y="65"/>
                      <a:pt x="45" y="4"/>
                      <a:pt x="45" y="4"/>
                    </a:cubicBezTo>
                    <a:cubicBezTo>
                      <a:pt x="45" y="0"/>
                      <a:pt x="45" y="0"/>
                      <a:pt x="45" y="0"/>
                    </a:cubicBezTo>
                    <a:cubicBezTo>
                      <a:pt x="32" y="2"/>
                      <a:pt x="11" y="11"/>
                      <a:pt x="6" y="46"/>
                    </a:cubicBezTo>
                    <a:close/>
                  </a:path>
                </a:pathLst>
              </a:custGeom>
              <a:solidFill>
                <a:srgbClr val="C650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8" name="Freeform 80">
                <a:extLst>
                  <a:ext uri="{FF2B5EF4-FFF2-40B4-BE49-F238E27FC236}">
                    <a16:creationId xmlns:a16="http://schemas.microsoft.com/office/drawing/2014/main" id="{582528CB-7C54-4037-A9B0-0C3D6CAC8887}"/>
                  </a:ext>
                </a:extLst>
              </p:cNvPr>
              <p:cNvSpPr/>
              <p:nvPr/>
            </p:nvSpPr>
            <p:spPr bwMode="auto">
              <a:xfrm>
                <a:off x="9796463" y="4049713"/>
                <a:ext cx="41275" cy="273050"/>
              </a:xfrm>
              <a:custGeom>
                <a:avLst/>
                <a:gdLst>
                  <a:gd name="T0" fmla="*/ 14 w 26"/>
                  <a:gd name="T1" fmla="*/ 172 h 172"/>
                  <a:gd name="T2" fmla="*/ 26 w 26"/>
                  <a:gd name="T3" fmla="*/ 0 h 172"/>
                  <a:gd name="T4" fmla="*/ 0 w 26"/>
                  <a:gd name="T5" fmla="*/ 172 h 172"/>
                  <a:gd name="T6" fmla="*/ 14 w 26"/>
                  <a:gd name="T7" fmla="*/ 172 h 172"/>
                </a:gdLst>
                <a:ahLst/>
                <a:cxnLst>
                  <a:cxn ang="0">
                    <a:pos x="T0" y="T1"/>
                  </a:cxn>
                  <a:cxn ang="0">
                    <a:pos x="T2" y="T3"/>
                  </a:cxn>
                  <a:cxn ang="0">
                    <a:pos x="T4" y="T5"/>
                  </a:cxn>
                  <a:cxn ang="0">
                    <a:pos x="T6" y="T7"/>
                  </a:cxn>
                </a:cxnLst>
                <a:rect l="0" t="0" r="r" b="b"/>
                <a:pathLst>
                  <a:path w="26" h="172">
                    <a:moveTo>
                      <a:pt x="14" y="172"/>
                    </a:moveTo>
                    <a:lnTo>
                      <a:pt x="26" y="0"/>
                    </a:lnTo>
                    <a:lnTo>
                      <a:pt x="0" y="172"/>
                    </a:lnTo>
                    <a:lnTo>
                      <a:pt x="14" y="172"/>
                    </a:lnTo>
                    <a:close/>
                  </a:path>
                </a:pathLst>
              </a:custGeom>
              <a:solidFill>
                <a:srgbClr val="AD3E3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9" name="Freeform 81">
                <a:extLst>
                  <a:ext uri="{FF2B5EF4-FFF2-40B4-BE49-F238E27FC236}">
                    <a16:creationId xmlns:a16="http://schemas.microsoft.com/office/drawing/2014/main" id="{0D4B0D8C-6D04-46AD-9635-1D900D0E4945}"/>
                  </a:ext>
                </a:extLst>
              </p:cNvPr>
              <p:cNvSpPr/>
              <p:nvPr/>
            </p:nvSpPr>
            <p:spPr bwMode="auto">
              <a:xfrm>
                <a:off x="10058400" y="3883025"/>
                <a:ext cx="173038" cy="439738"/>
              </a:xfrm>
              <a:custGeom>
                <a:avLst/>
                <a:gdLst>
                  <a:gd name="T0" fmla="*/ 40 w 46"/>
                  <a:gd name="T1" fmla="*/ 46 h 116"/>
                  <a:gd name="T2" fmla="*/ 45 w 46"/>
                  <a:gd name="T3" fmla="*/ 116 h 116"/>
                  <a:gd name="T4" fmla="*/ 0 w 46"/>
                  <a:gd name="T5" fmla="*/ 116 h 116"/>
                  <a:gd name="T6" fmla="*/ 1 w 46"/>
                  <a:gd name="T7" fmla="*/ 4 h 116"/>
                  <a:gd name="T8" fmla="*/ 1 w 46"/>
                  <a:gd name="T9" fmla="*/ 0 h 116"/>
                  <a:gd name="T10" fmla="*/ 40 w 46"/>
                  <a:gd name="T11" fmla="*/ 46 h 116"/>
                </a:gdLst>
                <a:ahLst/>
                <a:cxnLst>
                  <a:cxn ang="0">
                    <a:pos x="T0" y="T1"/>
                  </a:cxn>
                  <a:cxn ang="0">
                    <a:pos x="T2" y="T3"/>
                  </a:cxn>
                  <a:cxn ang="0">
                    <a:pos x="T4" y="T5"/>
                  </a:cxn>
                  <a:cxn ang="0">
                    <a:pos x="T6" y="T7"/>
                  </a:cxn>
                  <a:cxn ang="0">
                    <a:pos x="T8" y="T9"/>
                  </a:cxn>
                  <a:cxn ang="0">
                    <a:pos x="T10" y="T11"/>
                  </a:cxn>
                </a:cxnLst>
                <a:rect l="0" t="0" r="r" b="b"/>
                <a:pathLst>
                  <a:path w="46" h="116">
                    <a:moveTo>
                      <a:pt x="40" y="46"/>
                    </a:moveTo>
                    <a:cubicBezTo>
                      <a:pt x="46" y="86"/>
                      <a:pt x="46" y="108"/>
                      <a:pt x="45" y="116"/>
                    </a:cubicBezTo>
                    <a:cubicBezTo>
                      <a:pt x="0" y="116"/>
                      <a:pt x="0" y="116"/>
                      <a:pt x="0" y="116"/>
                    </a:cubicBezTo>
                    <a:cubicBezTo>
                      <a:pt x="1" y="65"/>
                      <a:pt x="1" y="4"/>
                      <a:pt x="1" y="4"/>
                    </a:cubicBezTo>
                    <a:cubicBezTo>
                      <a:pt x="1" y="0"/>
                      <a:pt x="1" y="0"/>
                      <a:pt x="1" y="0"/>
                    </a:cubicBezTo>
                    <a:cubicBezTo>
                      <a:pt x="15" y="2"/>
                      <a:pt x="35" y="11"/>
                      <a:pt x="40" y="46"/>
                    </a:cubicBezTo>
                    <a:close/>
                  </a:path>
                </a:pathLst>
              </a:custGeom>
              <a:solidFill>
                <a:srgbClr val="C650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0" name="Freeform 82">
                <a:extLst>
                  <a:ext uri="{FF2B5EF4-FFF2-40B4-BE49-F238E27FC236}">
                    <a16:creationId xmlns:a16="http://schemas.microsoft.com/office/drawing/2014/main" id="{40B2E71F-1BFE-4B19-ADD1-CE621E4EC5AB}"/>
                  </a:ext>
                </a:extLst>
              </p:cNvPr>
              <p:cNvSpPr/>
              <p:nvPr/>
            </p:nvSpPr>
            <p:spPr bwMode="auto">
              <a:xfrm>
                <a:off x="10121900" y="4049713"/>
                <a:ext cx="42863" cy="273050"/>
              </a:xfrm>
              <a:custGeom>
                <a:avLst/>
                <a:gdLst>
                  <a:gd name="T0" fmla="*/ 12 w 27"/>
                  <a:gd name="T1" fmla="*/ 172 h 172"/>
                  <a:gd name="T2" fmla="*/ 0 w 27"/>
                  <a:gd name="T3" fmla="*/ 0 h 172"/>
                  <a:gd name="T4" fmla="*/ 27 w 27"/>
                  <a:gd name="T5" fmla="*/ 172 h 172"/>
                  <a:gd name="T6" fmla="*/ 12 w 27"/>
                  <a:gd name="T7" fmla="*/ 172 h 172"/>
                </a:gdLst>
                <a:ahLst/>
                <a:cxnLst>
                  <a:cxn ang="0">
                    <a:pos x="T0" y="T1"/>
                  </a:cxn>
                  <a:cxn ang="0">
                    <a:pos x="T2" y="T3"/>
                  </a:cxn>
                  <a:cxn ang="0">
                    <a:pos x="T4" y="T5"/>
                  </a:cxn>
                  <a:cxn ang="0">
                    <a:pos x="T6" y="T7"/>
                  </a:cxn>
                </a:cxnLst>
                <a:rect l="0" t="0" r="r" b="b"/>
                <a:pathLst>
                  <a:path w="27" h="172">
                    <a:moveTo>
                      <a:pt x="12" y="172"/>
                    </a:moveTo>
                    <a:lnTo>
                      <a:pt x="0" y="0"/>
                    </a:lnTo>
                    <a:lnTo>
                      <a:pt x="27" y="172"/>
                    </a:lnTo>
                    <a:lnTo>
                      <a:pt x="12" y="172"/>
                    </a:lnTo>
                    <a:close/>
                  </a:path>
                </a:pathLst>
              </a:custGeom>
              <a:solidFill>
                <a:srgbClr val="AD3E3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1" name="Freeform 83">
                <a:extLst>
                  <a:ext uri="{FF2B5EF4-FFF2-40B4-BE49-F238E27FC236}">
                    <a16:creationId xmlns:a16="http://schemas.microsoft.com/office/drawing/2014/main" id="{3C720250-1EE1-48BC-9852-56859584058B}"/>
                  </a:ext>
                </a:extLst>
              </p:cNvPr>
              <p:cNvSpPr/>
              <p:nvPr/>
            </p:nvSpPr>
            <p:spPr bwMode="auto">
              <a:xfrm>
                <a:off x="9612313" y="3670300"/>
                <a:ext cx="142875" cy="136525"/>
              </a:xfrm>
              <a:custGeom>
                <a:avLst/>
                <a:gdLst>
                  <a:gd name="T0" fmla="*/ 31 w 38"/>
                  <a:gd name="T1" fmla="*/ 6 h 36"/>
                  <a:gd name="T2" fmla="*/ 18 w 38"/>
                  <a:gd name="T3" fmla="*/ 2 h 36"/>
                  <a:gd name="T4" fmla="*/ 38 w 38"/>
                  <a:gd name="T5" fmla="*/ 36 h 36"/>
                  <a:gd name="T6" fmla="*/ 31 w 38"/>
                  <a:gd name="T7" fmla="*/ 6 h 36"/>
                </a:gdLst>
                <a:ahLst/>
                <a:cxnLst>
                  <a:cxn ang="0">
                    <a:pos x="T0" y="T1"/>
                  </a:cxn>
                  <a:cxn ang="0">
                    <a:pos x="T2" y="T3"/>
                  </a:cxn>
                  <a:cxn ang="0">
                    <a:pos x="T4" y="T5"/>
                  </a:cxn>
                  <a:cxn ang="0">
                    <a:pos x="T6" y="T7"/>
                  </a:cxn>
                </a:cxnLst>
                <a:rect l="0" t="0" r="r" b="b"/>
                <a:pathLst>
                  <a:path w="38" h="36">
                    <a:moveTo>
                      <a:pt x="31" y="6"/>
                    </a:moveTo>
                    <a:cubicBezTo>
                      <a:pt x="31" y="6"/>
                      <a:pt x="26" y="0"/>
                      <a:pt x="18" y="2"/>
                    </a:cubicBezTo>
                    <a:cubicBezTo>
                      <a:pt x="10" y="4"/>
                      <a:pt x="0" y="26"/>
                      <a:pt x="38" y="36"/>
                    </a:cubicBezTo>
                    <a:lnTo>
                      <a:pt x="31" y="6"/>
                    </a:lnTo>
                    <a:close/>
                  </a:path>
                </a:pathLst>
              </a:custGeom>
              <a:solidFill>
                <a:srgbClr val="F4D3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2" name="Freeform 84">
                <a:extLst>
                  <a:ext uri="{FF2B5EF4-FFF2-40B4-BE49-F238E27FC236}">
                    <a16:creationId xmlns:a16="http://schemas.microsoft.com/office/drawing/2014/main" id="{ED3D16FC-2672-4E02-B0E8-BBD10E3D075B}"/>
                  </a:ext>
                </a:extLst>
              </p:cNvPr>
              <p:cNvSpPr/>
              <p:nvPr/>
            </p:nvSpPr>
            <p:spPr bwMode="auto">
              <a:xfrm>
                <a:off x="10206038" y="3670300"/>
                <a:ext cx="138113" cy="136525"/>
              </a:xfrm>
              <a:custGeom>
                <a:avLst/>
                <a:gdLst>
                  <a:gd name="T0" fmla="*/ 7 w 37"/>
                  <a:gd name="T1" fmla="*/ 6 h 36"/>
                  <a:gd name="T2" fmla="*/ 20 w 37"/>
                  <a:gd name="T3" fmla="*/ 2 h 36"/>
                  <a:gd name="T4" fmla="*/ 0 w 37"/>
                  <a:gd name="T5" fmla="*/ 36 h 36"/>
                  <a:gd name="T6" fmla="*/ 7 w 37"/>
                  <a:gd name="T7" fmla="*/ 6 h 36"/>
                </a:gdLst>
                <a:ahLst/>
                <a:cxnLst>
                  <a:cxn ang="0">
                    <a:pos x="T0" y="T1"/>
                  </a:cxn>
                  <a:cxn ang="0">
                    <a:pos x="T2" y="T3"/>
                  </a:cxn>
                  <a:cxn ang="0">
                    <a:pos x="T4" y="T5"/>
                  </a:cxn>
                  <a:cxn ang="0">
                    <a:pos x="T6" y="T7"/>
                  </a:cxn>
                </a:cxnLst>
                <a:rect l="0" t="0" r="r" b="b"/>
                <a:pathLst>
                  <a:path w="37" h="36">
                    <a:moveTo>
                      <a:pt x="7" y="6"/>
                    </a:moveTo>
                    <a:cubicBezTo>
                      <a:pt x="7" y="6"/>
                      <a:pt x="12" y="0"/>
                      <a:pt x="20" y="2"/>
                    </a:cubicBezTo>
                    <a:cubicBezTo>
                      <a:pt x="28" y="4"/>
                      <a:pt x="37" y="26"/>
                      <a:pt x="0" y="36"/>
                    </a:cubicBezTo>
                    <a:lnTo>
                      <a:pt x="7" y="6"/>
                    </a:lnTo>
                    <a:close/>
                  </a:path>
                </a:pathLst>
              </a:custGeom>
              <a:solidFill>
                <a:srgbClr val="F4D3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3" name="Freeform 85">
                <a:extLst>
                  <a:ext uri="{FF2B5EF4-FFF2-40B4-BE49-F238E27FC236}">
                    <a16:creationId xmlns:a16="http://schemas.microsoft.com/office/drawing/2014/main" id="{02C5BFDF-C33A-468A-8286-55E2E98B91F1}"/>
                  </a:ext>
                </a:extLst>
              </p:cNvPr>
              <p:cNvSpPr/>
              <p:nvPr/>
            </p:nvSpPr>
            <p:spPr bwMode="auto">
              <a:xfrm>
                <a:off x="9713913" y="3492500"/>
                <a:ext cx="533400" cy="428625"/>
              </a:xfrm>
              <a:custGeom>
                <a:avLst/>
                <a:gdLst>
                  <a:gd name="T0" fmla="*/ 115 w 142"/>
                  <a:gd name="T1" fmla="*/ 99 h 113"/>
                  <a:gd name="T2" fmla="*/ 89 w 142"/>
                  <a:gd name="T3" fmla="*/ 109 h 113"/>
                  <a:gd name="T4" fmla="*/ 53 w 142"/>
                  <a:gd name="T5" fmla="*/ 109 h 113"/>
                  <a:gd name="T6" fmla="*/ 27 w 142"/>
                  <a:gd name="T7" fmla="*/ 99 h 113"/>
                  <a:gd name="T8" fmla="*/ 0 w 142"/>
                  <a:gd name="T9" fmla="*/ 59 h 113"/>
                  <a:gd name="T10" fmla="*/ 0 w 142"/>
                  <a:gd name="T11" fmla="*/ 0 h 113"/>
                  <a:gd name="T12" fmla="*/ 142 w 142"/>
                  <a:gd name="T13" fmla="*/ 0 h 113"/>
                  <a:gd name="T14" fmla="*/ 142 w 142"/>
                  <a:gd name="T15" fmla="*/ 59 h 113"/>
                  <a:gd name="T16" fmla="*/ 115 w 142"/>
                  <a:gd name="T17"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113">
                    <a:moveTo>
                      <a:pt x="115" y="99"/>
                    </a:moveTo>
                    <a:cubicBezTo>
                      <a:pt x="89" y="109"/>
                      <a:pt x="89" y="109"/>
                      <a:pt x="89" y="109"/>
                    </a:cubicBezTo>
                    <a:cubicBezTo>
                      <a:pt x="77" y="113"/>
                      <a:pt x="64" y="113"/>
                      <a:pt x="53" y="109"/>
                    </a:cubicBezTo>
                    <a:cubicBezTo>
                      <a:pt x="27" y="99"/>
                      <a:pt x="27" y="99"/>
                      <a:pt x="27" y="99"/>
                    </a:cubicBezTo>
                    <a:cubicBezTo>
                      <a:pt x="10" y="93"/>
                      <a:pt x="0" y="77"/>
                      <a:pt x="0" y="59"/>
                    </a:cubicBezTo>
                    <a:cubicBezTo>
                      <a:pt x="0" y="0"/>
                      <a:pt x="0" y="0"/>
                      <a:pt x="0" y="0"/>
                    </a:cubicBezTo>
                    <a:cubicBezTo>
                      <a:pt x="142" y="0"/>
                      <a:pt x="142" y="0"/>
                      <a:pt x="142" y="0"/>
                    </a:cubicBezTo>
                    <a:cubicBezTo>
                      <a:pt x="142" y="59"/>
                      <a:pt x="142" y="59"/>
                      <a:pt x="142" y="59"/>
                    </a:cubicBezTo>
                    <a:cubicBezTo>
                      <a:pt x="142" y="77"/>
                      <a:pt x="131" y="93"/>
                      <a:pt x="115" y="99"/>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4" name="Freeform 86">
                <a:extLst>
                  <a:ext uri="{FF2B5EF4-FFF2-40B4-BE49-F238E27FC236}">
                    <a16:creationId xmlns:a16="http://schemas.microsoft.com/office/drawing/2014/main" id="{DD06F39A-2D4F-49F7-94B0-7D5D55E5C61A}"/>
                  </a:ext>
                </a:extLst>
              </p:cNvPr>
              <p:cNvSpPr/>
              <p:nvPr/>
            </p:nvSpPr>
            <p:spPr bwMode="auto">
              <a:xfrm>
                <a:off x="9923463" y="3811588"/>
                <a:ext cx="120650" cy="52388"/>
              </a:xfrm>
              <a:custGeom>
                <a:avLst/>
                <a:gdLst>
                  <a:gd name="T0" fmla="*/ 0 w 32"/>
                  <a:gd name="T1" fmla="*/ 6 h 14"/>
                  <a:gd name="T2" fmla="*/ 9 w 32"/>
                  <a:gd name="T3" fmla="*/ 0 h 14"/>
                  <a:gd name="T4" fmla="*/ 16 w 32"/>
                  <a:gd name="T5" fmla="*/ 5 h 14"/>
                  <a:gd name="T6" fmla="*/ 25 w 32"/>
                  <a:gd name="T7" fmla="*/ 0 h 14"/>
                  <a:gd name="T8" fmla="*/ 32 w 32"/>
                  <a:gd name="T9" fmla="*/ 6 h 14"/>
                  <a:gd name="T10" fmla="*/ 15 w 32"/>
                  <a:gd name="T11" fmla="*/ 14 h 14"/>
                  <a:gd name="T12" fmla="*/ 0 w 32"/>
                  <a:gd name="T13" fmla="*/ 6 h 14"/>
                </a:gdLst>
                <a:ahLst/>
                <a:cxnLst>
                  <a:cxn ang="0">
                    <a:pos x="T0" y="T1"/>
                  </a:cxn>
                  <a:cxn ang="0">
                    <a:pos x="T2" y="T3"/>
                  </a:cxn>
                  <a:cxn ang="0">
                    <a:pos x="T4" y="T5"/>
                  </a:cxn>
                  <a:cxn ang="0">
                    <a:pos x="T6" y="T7"/>
                  </a:cxn>
                  <a:cxn ang="0">
                    <a:pos x="T8" y="T9"/>
                  </a:cxn>
                  <a:cxn ang="0">
                    <a:pos x="T10" y="T11"/>
                  </a:cxn>
                  <a:cxn ang="0">
                    <a:pos x="T12" y="T13"/>
                  </a:cxn>
                </a:cxnLst>
                <a:rect l="0" t="0" r="r" b="b"/>
                <a:pathLst>
                  <a:path w="32" h="14">
                    <a:moveTo>
                      <a:pt x="0" y="6"/>
                    </a:moveTo>
                    <a:cubicBezTo>
                      <a:pt x="0" y="6"/>
                      <a:pt x="4" y="0"/>
                      <a:pt x="9" y="0"/>
                    </a:cubicBezTo>
                    <a:cubicBezTo>
                      <a:pt x="13" y="0"/>
                      <a:pt x="16" y="5"/>
                      <a:pt x="16" y="5"/>
                    </a:cubicBezTo>
                    <a:cubicBezTo>
                      <a:pt x="16" y="5"/>
                      <a:pt x="20" y="0"/>
                      <a:pt x="25" y="0"/>
                    </a:cubicBezTo>
                    <a:cubicBezTo>
                      <a:pt x="29" y="0"/>
                      <a:pt x="32" y="6"/>
                      <a:pt x="32" y="6"/>
                    </a:cubicBezTo>
                    <a:cubicBezTo>
                      <a:pt x="32" y="6"/>
                      <a:pt x="27" y="14"/>
                      <a:pt x="15" y="14"/>
                    </a:cubicBezTo>
                    <a:cubicBezTo>
                      <a:pt x="4" y="14"/>
                      <a:pt x="0" y="6"/>
                      <a:pt x="0" y="6"/>
                    </a:cubicBezTo>
                    <a:close/>
                  </a:path>
                </a:pathLst>
              </a:custGeom>
              <a:solidFill>
                <a:srgbClr val="C650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5" name="Freeform 87">
                <a:extLst>
                  <a:ext uri="{FF2B5EF4-FFF2-40B4-BE49-F238E27FC236}">
                    <a16:creationId xmlns:a16="http://schemas.microsoft.com/office/drawing/2014/main" id="{07B2367F-D6C2-474F-A5F4-42B74B61A730}"/>
                  </a:ext>
                </a:extLst>
              </p:cNvPr>
              <p:cNvSpPr/>
              <p:nvPr/>
            </p:nvSpPr>
            <p:spPr bwMode="auto">
              <a:xfrm>
                <a:off x="9796463" y="3629025"/>
                <a:ext cx="93663" cy="60325"/>
              </a:xfrm>
              <a:custGeom>
                <a:avLst/>
                <a:gdLst>
                  <a:gd name="T0" fmla="*/ 2 w 25"/>
                  <a:gd name="T1" fmla="*/ 16 h 16"/>
                  <a:gd name="T2" fmla="*/ 0 w 25"/>
                  <a:gd name="T3" fmla="*/ 14 h 16"/>
                  <a:gd name="T4" fmla="*/ 11 w 25"/>
                  <a:gd name="T5" fmla="*/ 0 h 16"/>
                  <a:gd name="T6" fmla="*/ 25 w 25"/>
                  <a:gd name="T7" fmla="*/ 11 h 16"/>
                  <a:gd name="T8" fmla="*/ 23 w 25"/>
                  <a:gd name="T9" fmla="*/ 13 h 16"/>
                  <a:gd name="T10" fmla="*/ 21 w 25"/>
                  <a:gd name="T11" fmla="*/ 12 h 16"/>
                  <a:gd name="T12" fmla="*/ 11 w 25"/>
                  <a:gd name="T13" fmla="*/ 4 h 16"/>
                  <a:gd name="T14" fmla="*/ 3 w 25"/>
                  <a:gd name="T15" fmla="*/ 14 h 16"/>
                  <a:gd name="T16" fmla="*/ 2 w 25"/>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6">
                    <a:moveTo>
                      <a:pt x="2" y="16"/>
                    </a:moveTo>
                    <a:cubicBezTo>
                      <a:pt x="1" y="16"/>
                      <a:pt x="0" y="15"/>
                      <a:pt x="0" y="14"/>
                    </a:cubicBezTo>
                    <a:cubicBezTo>
                      <a:pt x="0" y="9"/>
                      <a:pt x="2" y="1"/>
                      <a:pt x="11" y="0"/>
                    </a:cubicBezTo>
                    <a:cubicBezTo>
                      <a:pt x="20" y="0"/>
                      <a:pt x="24" y="7"/>
                      <a:pt x="25" y="11"/>
                    </a:cubicBezTo>
                    <a:cubicBezTo>
                      <a:pt x="25" y="12"/>
                      <a:pt x="24" y="13"/>
                      <a:pt x="23" y="13"/>
                    </a:cubicBezTo>
                    <a:cubicBezTo>
                      <a:pt x="23" y="13"/>
                      <a:pt x="22" y="13"/>
                      <a:pt x="21" y="12"/>
                    </a:cubicBezTo>
                    <a:cubicBezTo>
                      <a:pt x="21" y="11"/>
                      <a:pt x="19" y="3"/>
                      <a:pt x="11" y="4"/>
                    </a:cubicBezTo>
                    <a:cubicBezTo>
                      <a:pt x="4" y="4"/>
                      <a:pt x="3" y="13"/>
                      <a:pt x="3" y="14"/>
                    </a:cubicBezTo>
                    <a:cubicBezTo>
                      <a:pt x="3" y="15"/>
                      <a:pt x="3" y="16"/>
                      <a:pt x="2" y="16"/>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6" name="Freeform 88">
                <a:extLst>
                  <a:ext uri="{FF2B5EF4-FFF2-40B4-BE49-F238E27FC236}">
                    <a16:creationId xmlns:a16="http://schemas.microsoft.com/office/drawing/2014/main" id="{40AB2AA0-08E8-415D-9674-FF8023E5F0BD}"/>
                  </a:ext>
                </a:extLst>
              </p:cNvPr>
              <p:cNvSpPr/>
              <p:nvPr/>
            </p:nvSpPr>
            <p:spPr bwMode="auto">
              <a:xfrm>
                <a:off x="9758363" y="3670300"/>
                <a:ext cx="52388" cy="15875"/>
              </a:xfrm>
              <a:custGeom>
                <a:avLst/>
                <a:gdLst>
                  <a:gd name="T0" fmla="*/ 9 w 14"/>
                  <a:gd name="T1" fmla="*/ 4 h 4"/>
                  <a:gd name="T2" fmla="*/ 1 w 14"/>
                  <a:gd name="T3" fmla="*/ 3 h 4"/>
                  <a:gd name="T4" fmla="*/ 0 w 14"/>
                  <a:gd name="T5" fmla="*/ 1 h 4"/>
                  <a:gd name="T6" fmla="*/ 3 w 14"/>
                  <a:gd name="T7" fmla="*/ 0 h 4"/>
                  <a:gd name="T8" fmla="*/ 11 w 14"/>
                  <a:gd name="T9" fmla="*/ 1 h 4"/>
                  <a:gd name="T10" fmla="*/ 13 w 14"/>
                  <a:gd name="T11" fmla="*/ 2 h 4"/>
                  <a:gd name="T12" fmla="*/ 12 w 14"/>
                  <a:gd name="T13" fmla="*/ 4 h 4"/>
                  <a:gd name="T14" fmla="*/ 9 w 1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9" y="4"/>
                    </a:moveTo>
                    <a:cubicBezTo>
                      <a:pt x="7" y="4"/>
                      <a:pt x="4" y="4"/>
                      <a:pt x="1" y="3"/>
                    </a:cubicBezTo>
                    <a:cubicBezTo>
                      <a:pt x="0" y="3"/>
                      <a:pt x="0" y="2"/>
                      <a:pt x="0" y="1"/>
                    </a:cubicBezTo>
                    <a:cubicBezTo>
                      <a:pt x="1" y="0"/>
                      <a:pt x="2" y="0"/>
                      <a:pt x="3" y="0"/>
                    </a:cubicBezTo>
                    <a:cubicBezTo>
                      <a:pt x="8" y="2"/>
                      <a:pt x="11" y="1"/>
                      <a:pt x="11" y="1"/>
                    </a:cubicBezTo>
                    <a:cubicBezTo>
                      <a:pt x="12" y="1"/>
                      <a:pt x="13" y="1"/>
                      <a:pt x="13" y="2"/>
                    </a:cubicBezTo>
                    <a:cubicBezTo>
                      <a:pt x="14" y="3"/>
                      <a:pt x="13" y="4"/>
                      <a:pt x="12" y="4"/>
                    </a:cubicBezTo>
                    <a:cubicBezTo>
                      <a:pt x="12" y="4"/>
                      <a:pt x="11" y="4"/>
                      <a:pt x="9" y="4"/>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7" name="Freeform 89">
                <a:extLst>
                  <a:ext uri="{FF2B5EF4-FFF2-40B4-BE49-F238E27FC236}">
                    <a16:creationId xmlns:a16="http://schemas.microsoft.com/office/drawing/2014/main" id="{A7BCAE19-C487-4DBA-9ADB-CDB87A79BDC0}"/>
                  </a:ext>
                </a:extLst>
              </p:cNvPr>
              <p:cNvSpPr/>
              <p:nvPr/>
            </p:nvSpPr>
            <p:spPr bwMode="auto">
              <a:xfrm>
                <a:off x="9758363" y="3644900"/>
                <a:ext cx="52388" cy="30163"/>
              </a:xfrm>
              <a:custGeom>
                <a:avLst/>
                <a:gdLst>
                  <a:gd name="T0" fmla="*/ 12 w 14"/>
                  <a:gd name="T1" fmla="*/ 8 h 8"/>
                  <a:gd name="T2" fmla="*/ 1 w 14"/>
                  <a:gd name="T3" fmla="*/ 3 h 8"/>
                  <a:gd name="T4" fmla="*/ 1 w 14"/>
                  <a:gd name="T5" fmla="*/ 1 h 8"/>
                  <a:gd name="T6" fmla="*/ 3 w 14"/>
                  <a:gd name="T7" fmla="*/ 0 h 8"/>
                  <a:gd name="T8" fmla="*/ 12 w 14"/>
                  <a:gd name="T9" fmla="*/ 4 h 8"/>
                  <a:gd name="T10" fmla="*/ 12 w 14"/>
                  <a:gd name="T11" fmla="*/ 4 h 8"/>
                  <a:gd name="T12" fmla="*/ 14 w 14"/>
                  <a:gd name="T13" fmla="*/ 6 h 8"/>
                  <a:gd name="T14" fmla="*/ 12 w 14"/>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8">
                    <a:moveTo>
                      <a:pt x="12" y="8"/>
                    </a:moveTo>
                    <a:cubicBezTo>
                      <a:pt x="7" y="8"/>
                      <a:pt x="1" y="3"/>
                      <a:pt x="1" y="3"/>
                    </a:cubicBezTo>
                    <a:cubicBezTo>
                      <a:pt x="0" y="2"/>
                      <a:pt x="0" y="1"/>
                      <a:pt x="1" y="1"/>
                    </a:cubicBezTo>
                    <a:cubicBezTo>
                      <a:pt x="1" y="0"/>
                      <a:pt x="2" y="0"/>
                      <a:pt x="3" y="0"/>
                    </a:cubicBezTo>
                    <a:cubicBezTo>
                      <a:pt x="4" y="1"/>
                      <a:pt x="9" y="4"/>
                      <a:pt x="12" y="4"/>
                    </a:cubicBezTo>
                    <a:cubicBezTo>
                      <a:pt x="12" y="4"/>
                      <a:pt x="12" y="4"/>
                      <a:pt x="12" y="4"/>
                    </a:cubicBezTo>
                    <a:cubicBezTo>
                      <a:pt x="13" y="4"/>
                      <a:pt x="14" y="5"/>
                      <a:pt x="14" y="6"/>
                    </a:cubicBezTo>
                    <a:cubicBezTo>
                      <a:pt x="14" y="7"/>
                      <a:pt x="13" y="8"/>
                      <a:pt x="12" y="8"/>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8" name="Freeform 90">
                <a:extLst>
                  <a:ext uri="{FF2B5EF4-FFF2-40B4-BE49-F238E27FC236}">
                    <a16:creationId xmlns:a16="http://schemas.microsoft.com/office/drawing/2014/main" id="{8F2C1309-4F79-482C-8DAD-74B26F0DB639}"/>
                  </a:ext>
                </a:extLst>
              </p:cNvPr>
              <p:cNvSpPr/>
              <p:nvPr/>
            </p:nvSpPr>
            <p:spPr bwMode="auto">
              <a:xfrm>
                <a:off x="10058400" y="3629025"/>
                <a:ext cx="93663" cy="60325"/>
              </a:xfrm>
              <a:custGeom>
                <a:avLst/>
                <a:gdLst>
                  <a:gd name="T0" fmla="*/ 24 w 25"/>
                  <a:gd name="T1" fmla="*/ 16 h 16"/>
                  <a:gd name="T2" fmla="*/ 24 w 25"/>
                  <a:gd name="T3" fmla="*/ 16 h 16"/>
                  <a:gd name="T4" fmla="*/ 22 w 25"/>
                  <a:gd name="T5" fmla="*/ 14 h 16"/>
                  <a:gd name="T6" fmla="*/ 14 w 25"/>
                  <a:gd name="T7" fmla="*/ 4 h 16"/>
                  <a:gd name="T8" fmla="*/ 4 w 25"/>
                  <a:gd name="T9" fmla="*/ 12 h 16"/>
                  <a:gd name="T10" fmla="*/ 2 w 25"/>
                  <a:gd name="T11" fmla="*/ 13 h 16"/>
                  <a:gd name="T12" fmla="*/ 1 w 25"/>
                  <a:gd name="T13" fmla="*/ 11 h 16"/>
                  <a:gd name="T14" fmla="*/ 14 w 25"/>
                  <a:gd name="T15" fmla="*/ 0 h 16"/>
                  <a:gd name="T16" fmla="*/ 25 w 25"/>
                  <a:gd name="T17" fmla="*/ 14 h 16"/>
                  <a:gd name="T18" fmla="*/ 24 w 25"/>
                  <a:gd name="T1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6">
                    <a:moveTo>
                      <a:pt x="24" y="16"/>
                    </a:moveTo>
                    <a:cubicBezTo>
                      <a:pt x="24" y="16"/>
                      <a:pt x="24" y="16"/>
                      <a:pt x="24" y="16"/>
                    </a:cubicBezTo>
                    <a:cubicBezTo>
                      <a:pt x="23" y="16"/>
                      <a:pt x="22" y="15"/>
                      <a:pt x="22" y="14"/>
                    </a:cubicBezTo>
                    <a:cubicBezTo>
                      <a:pt x="22" y="13"/>
                      <a:pt x="22" y="4"/>
                      <a:pt x="14" y="4"/>
                    </a:cubicBezTo>
                    <a:cubicBezTo>
                      <a:pt x="6" y="3"/>
                      <a:pt x="4" y="11"/>
                      <a:pt x="4" y="12"/>
                    </a:cubicBezTo>
                    <a:cubicBezTo>
                      <a:pt x="4" y="13"/>
                      <a:pt x="3" y="13"/>
                      <a:pt x="2" y="13"/>
                    </a:cubicBezTo>
                    <a:cubicBezTo>
                      <a:pt x="1" y="13"/>
                      <a:pt x="0" y="12"/>
                      <a:pt x="1" y="11"/>
                    </a:cubicBezTo>
                    <a:cubicBezTo>
                      <a:pt x="1" y="7"/>
                      <a:pt x="5" y="0"/>
                      <a:pt x="14" y="0"/>
                    </a:cubicBezTo>
                    <a:cubicBezTo>
                      <a:pt x="23" y="1"/>
                      <a:pt x="25" y="9"/>
                      <a:pt x="25" y="14"/>
                    </a:cubicBezTo>
                    <a:cubicBezTo>
                      <a:pt x="25" y="15"/>
                      <a:pt x="25" y="16"/>
                      <a:pt x="24" y="16"/>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39" name="Freeform 91">
                <a:extLst>
                  <a:ext uri="{FF2B5EF4-FFF2-40B4-BE49-F238E27FC236}">
                    <a16:creationId xmlns:a16="http://schemas.microsoft.com/office/drawing/2014/main" id="{7B6D62BF-CBCB-420F-9FFF-DCE260B90245}"/>
                  </a:ext>
                </a:extLst>
              </p:cNvPr>
              <p:cNvSpPr/>
              <p:nvPr/>
            </p:nvSpPr>
            <p:spPr bwMode="auto">
              <a:xfrm>
                <a:off x="10140950" y="3670300"/>
                <a:ext cx="49213" cy="15875"/>
              </a:xfrm>
              <a:custGeom>
                <a:avLst/>
                <a:gdLst>
                  <a:gd name="T0" fmla="*/ 5 w 13"/>
                  <a:gd name="T1" fmla="*/ 4 h 4"/>
                  <a:gd name="T2" fmla="*/ 1 w 13"/>
                  <a:gd name="T3" fmla="*/ 4 h 4"/>
                  <a:gd name="T4" fmla="*/ 0 w 13"/>
                  <a:gd name="T5" fmla="*/ 2 h 4"/>
                  <a:gd name="T6" fmla="*/ 2 w 13"/>
                  <a:gd name="T7" fmla="*/ 1 h 4"/>
                  <a:gd name="T8" fmla="*/ 11 w 13"/>
                  <a:gd name="T9" fmla="*/ 0 h 4"/>
                  <a:gd name="T10" fmla="*/ 13 w 13"/>
                  <a:gd name="T11" fmla="*/ 1 h 4"/>
                  <a:gd name="T12" fmla="*/ 12 w 13"/>
                  <a:gd name="T13" fmla="*/ 3 h 4"/>
                  <a:gd name="T14" fmla="*/ 5 w 13"/>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4">
                    <a:moveTo>
                      <a:pt x="5" y="4"/>
                    </a:moveTo>
                    <a:cubicBezTo>
                      <a:pt x="2" y="4"/>
                      <a:pt x="1" y="4"/>
                      <a:pt x="1" y="4"/>
                    </a:cubicBezTo>
                    <a:cubicBezTo>
                      <a:pt x="0" y="4"/>
                      <a:pt x="0" y="3"/>
                      <a:pt x="0" y="2"/>
                    </a:cubicBezTo>
                    <a:cubicBezTo>
                      <a:pt x="0" y="1"/>
                      <a:pt x="1" y="1"/>
                      <a:pt x="2" y="1"/>
                    </a:cubicBezTo>
                    <a:cubicBezTo>
                      <a:pt x="2" y="1"/>
                      <a:pt x="6" y="2"/>
                      <a:pt x="11" y="0"/>
                    </a:cubicBezTo>
                    <a:cubicBezTo>
                      <a:pt x="12" y="0"/>
                      <a:pt x="13" y="0"/>
                      <a:pt x="13" y="1"/>
                    </a:cubicBezTo>
                    <a:cubicBezTo>
                      <a:pt x="13" y="2"/>
                      <a:pt x="13" y="3"/>
                      <a:pt x="12" y="3"/>
                    </a:cubicBezTo>
                    <a:cubicBezTo>
                      <a:pt x="9" y="4"/>
                      <a:pt x="6" y="4"/>
                      <a:pt x="5" y="4"/>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40" name="Freeform 92">
                <a:extLst>
                  <a:ext uri="{FF2B5EF4-FFF2-40B4-BE49-F238E27FC236}">
                    <a16:creationId xmlns:a16="http://schemas.microsoft.com/office/drawing/2014/main" id="{797B2302-E7BB-4BFF-AC9B-A42C59E6044C}"/>
                  </a:ext>
                </a:extLst>
              </p:cNvPr>
              <p:cNvSpPr/>
              <p:nvPr/>
            </p:nvSpPr>
            <p:spPr bwMode="auto">
              <a:xfrm>
                <a:off x="10140950" y="3644900"/>
                <a:ext cx="49213" cy="30163"/>
              </a:xfrm>
              <a:custGeom>
                <a:avLst/>
                <a:gdLst>
                  <a:gd name="T0" fmla="*/ 1 w 13"/>
                  <a:gd name="T1" fmla="*/ 8 h 8"/>
                  <a:gd name="T2" fmla="*/ 1 w 13"/>
                  <a:gd name="T3" fmla="*/ 8 h 8"/>
                  <a:gd name="T4" fmla="*/ 0 w 13"/>
                  <a:gd name="T5" fmla="*/ 6 h 8"/>
                  <a:gd name="T6" fmla="*/ 1 w 13"/>
                  <a:gd name="T7" fmla="*/ 4 h 8"/>
                  <a:gd name="T8" fmla="*/ 1 w 13"/>
                  <a:gd name="T9" fmla="*/ 4 h 8"/>
                  <a:gd name="T10" fmla="*/ 10 w 13"/>
                  <a:gd name="T11" fmla="*/ 0 h 8"/>
                  <a:gd name="T12" fmla="*/ 13 w 13"/>
                  <a:gd name="T13" fmla="*/ 1 h 8"/>
                  <a:gd name="T14" fmla="*/ 13 w 13"/>
                  <a:gd name="T15" fmla="*/ 3 h 8"/>
                  <a:gd name="T16" fmla="*/ 1 w 13"/>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8">
                    <a:moveTo>
                      <a:pt x="1" y="8"/>
                    </a:moveTo>
                    <a:cubicBezTo>
                      <a:pt x="1" y="8"/>
                      <a:pt x="1" y="8"/>
                      <a:pt x="1" y="8"/>
                    </a:cubicBezTo>
                    <a:cubicBezTo>
                      <a:pt x="0" y="8"/>
                      <a:pt x="0" y="7"/>
                      <a:pt x="0" y="6"/>
                    </a:cubicBezTo>
                    <a:cubicBezTo>
                      <a:pt x="0" y="5"/>
                      <a:pt x="0" y="4"/>
                      <a:pt x="1" y="4"/>
                    </a:cubicBezTo>
                    <a:cubicBezTo>
                      <a:pt x="1" y="4"/>
                      <a:pt x="1" y="4"/>
                      <a:pt x="1" y="4"/>
                    </a:cubicBezTo>
                    <a:cubicBezTo>
                      <a:pt x="5" y="4"/>
                      <a:pt x="9" y="1"/>
                      <a:pt x="10" y="0"/>
                    </a:cubicBezTo>
                    <a:cubicBezTo>
                      <a:pt x="11" y="0"/>
                      <a:pt x="12" y="0"/>
                      <a:pt x="13" y="1"/>
                    </a:cubicBezTo>
                    <a:cubicBezTo>
                      <a:pt x="13" y="1"/>
                      <a:pt x="13" y="2"/>
                      <a:pt x="13" y="3"/>
                    </a:cubicBezTo>
                    <a:cubicBezTo>
                      <a:pt x="12" y="3"/>
                      <a:pt x="6" y="8"/>
                      <a:pt x="1" y="8"/>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41" name="Freeform 93">
                <a:extLst>
                  <a:ext uri="{FF2B5EF4-FFF2-40B4-BE49-F238E27FC236}">
                    <a16:creationId xmlns:a16="http://schemas.microsoft.com/office/drawing/2014/main" id="{E2156FF2-D514-47CE-BC4D-85EE6E50AA4E}"/>
                  </a:ext>
                </a:extLst>
              </p:cNvPr>
              <p:cNvSpPr/>
              <p:nvPr/>
            </p:nvSpPr>
            <p:spPr bwMode="auto">
              <a:xfrm>
                <a:off x="9702800" y="3394075"/>
                <a:ext cx="547688" cy="288925"/>
              </a:xfrm>
              <a:custGeom>
                <a:avLst/>
                <a:gdLst>
                  <a:gd name="T0" fmla="*/ 3 w 146"/>
                  <a:gd name="T1" fmla="*/ 76 h 76"/>
                  <a:gd name="T2" fmla="*/ 44 w 146"/>
                  <a:gd name="T3" fmla="*/ 33 h 76"/>
                  <a:gd name="T4" fmla="*/ 146 w 146"/>
                  <a:gd name="T5" fmla="*/ 62 h 76"/>
                  <a:gd name="T6" fmla="*/ 146 w 146"/>
                  <a:gd name="T7" fmla="*/ 0 h 76"/>
                  <a:gd name="T8" fmla="*/ 2 w 146"/>
                  <a:gd name="T9" fmla="*/ 0 h 76"/>
                  <a:gd name="T10" fmla="*/ 0 w 146"/>
                  <a:gd name="T11" fmla="*/ 70 h 76"/>
                  <a:gd name="T12" fmla="*/ 3 w 146"/>
                  <a:gd name="T13" fmla="*/ 76 h 76"/>
                </a:gdLst>
                <a:ahLst/>
                <a:cxnLst>
                  <a:cxn ang="0">
                    <a:pos x="T0" y="T1"/>
                  </a:cxn>
                  <a:cxn ang="0">
                    <a:pos x="T2" y="T3"/>
                  </a:cxn>
                  <a:cxn ang="0">
                    <a:pos x="T4" y="T5"/>
                  </a:cxn>
                  <a:cxn ang="0">
                    <a:pos x="T6" y="T7"/>
                  </a:cxn>
                  <a:cxn ang="0">
                    <a:pos x="T8" y="T9"/>
                  </a:cxn>
                  <a:cxn ang="0">
                    <a:pos x="T10" y="T11"/>
                  </a:cxn>
                  <a:cxn ang="0">
                    <a:pos x="T12" y="T13"/>
                  </a:cxn>
                </a:cxnLst>
                <a:rect l="0" t="0" r="r" b="b"/>
                <a:pathLst>
                  <a:path w="146" h="76">
                    <a:moveTo>
                      <a:pt x="3" y="76"/>
                    </a:moveTo>
                    <a:cubicBezTo>
                      <a:pt x="3" y="76"/>
                      <a:pt x="34" y="65"/>
                      <a:pt x="44" y="33"/>
                    </a:cubicBezTo>
                    <a:cubicBezTo>
                      <a:pt x="44" y="33"/>
                      <a:pt x="74" y="68"/>
                      <a:pt x="146" y="62"/>
                    </a:cubicBezTo>
                    <a:cubicBezTo>
                      <a:pt x="146" y="0"/>
                      <a:pt x="146" y="0"/>
                      <a:pt x="146" y="0"/>
                    </a:cubicBezTo>
                    <a:cubicBezTo>
                      <a:pt x="2" y="0"/>
                      <a:pt x="2" y="0"/>
                      <a:pt x="2" y="0"/>
                    </a:cubicBezTo>
                    <a:cubicBezTo>
                      <a:pt x="0" y="70"/>
                      <a:pt x="0" y="70"/>
                      <a:pt x="0" y="70"/>
                    </a:cubicBezTo>
                    <a:lnTo>
                      <a:pt x="3" y="76"/>
                    </a:ln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grpSp>
      </p:grpSp>
      <p:grpSp>
        <p:nvGrpSpPr>
          <p:cNvPr id="9" name="组合 8"/>
          <p:cNvGrpSpPr/>
          <p:nvPr/>
        </p:nvGrpSpPr>
        <p:grpSpPr>
          <a:xfrm>
            <a:off x="930127" y="1282366"/>
            <a:ext cx="2722371" cy="930662"/>
            <a:chOff x="252452" y="2130944"/>
            <a:chExt cx="2722371" cy="930662"/>
          </a:xfrm>
        </p:grpSpPr>
        <p:sp>
          <p:nvSpPr>
            <p:cNvPr id="44" name="文本框 43">
              <a:extLst>
                <a:ext uri="{FF2B5EF4-FFF2-40B4-BE49-F238E27FC236}">
                  <a16:creationId xmlns:a16="http://schemas.microsoft.com/office/drawing/2014/main" id="{C25C51E4-99C0-4C35-99B9-24C05EA6AE78}"/>
                </a:ext>
              </a:extLst>
            </p:cNvPr>
            <p:cNvSpPr txBox="1"/>
            <p:nvPr>
              <p:custDataLst>
                <p:tags r:id="rId10"/>
              </p:custDataLst>
            </p:nvPr>
          </p:nvSpPr>
          <p:spPr>
            <a:xfrm>
              <a:off x="252452" y="2130944"/>
              <a:ext cx="2016000" cy="930662"/>
            </a:xfrm>
            <a:prstGeom prst="rect">
              <a:avLst/>
            </a:prstGeom>
            <a:solidFill>
              <a:schemeClr val="bg1">
                <a:lumMod val="95000"/>
              </a:schemeClr>
            </a:solidFill>
            <a:ln>
              <a:solidFill>
                <a:schemeClr val="tx2"/>
              </a:solidFill>
            </a:ln>
          </p:spPr>
          <p:txBody>
            <a:bodyPr wrap="square" lIns="90000" tIns="46800" rIns="108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pPr algn="r"/>
              <a:r>
                <a:rPr lang="zh-CN" altLang="en-US" sz="1400" dirty="0"/>
                <a:t>课业负担过重</a:t>
              </a:r>
              <a:endParaRPr lang="en-US" altLang="zh-CN" sz="1400" dirty="0"/>
            </a:p>
            <a:p>
              <a:pPr algn="r"/>
              <a:r>
                <a:rPr lang="zh-CN" altLang="en-US" sz="1400" dirty="0"/>
                <a:t>低效学习</a:t>
              </a:r>
              <a:endParaRPr lang="en-US" altLang="zh-CN" sz="1400" dirty="0"/>
            </a:p>
            <a:p>
              <a:pPr algn="r"/>
              <a:r>
                <a:rPr lang="zh-CN" altLang="en-US" sz="1400" dirty="0"/>
                <a:t>缺乏学习内驱力</a:t>
              </a:r>
            </a:p>
          </p:txBody>
        </p:sp>
        <p:sp>
          <p:nvSpPr>
            <p:cNvPr id="234" name="文本框 233">
              <a:extLst>
                <a:ext uri="{FF2B5EF4-FFF2-40B4-BE49-F238E27FC236}">
                  <a16:creationId xmlns:a16="http://schemas.microsoft.com/office/drawing/2014/main" id="{C25C51E4-99C0-4C35-99B9-24C05EA6AE78}"/>
                </a:ext>
              </a:extLst>
            </p:cNvPr>
            <p:cNvSpPr txBox="1"/>
            <p:nvPr>
              <p:custDataLst>
                <p:tags r:id="rId11"/>
              </p:custDataLst>
            </p:nvPr>
          </p:nvSpPr>
          <p:spPr>
            <a:xfrm>
              <a:off x="2254823" y="2845606"/>
              <a:ext cx="720000" cy="216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r>
                <a:rPr lang="zh-CN" altLang="en-US" sz="1200" dirty="0"/>
                <a:t>学生</a:t>
              </a:r>
            </a:p>
          </p:txBody>
        </p:sp>
        <p:sp>
          <p:nvSpPr>
            <p:cNvPr id="233" name="文本框 232">
              <a:extLst>
                <a:ext uri="{FF2B5EF4-FFF2-40B4-BE49-F238E27FC236}">
                  <a16:creationId xmlns:a16="http://schemas.microsoft.com/office/drawing/2014/main" id="{C25C51E4-99C0-4C35-99B9-24C05EA6AE78}"/>
                </a:ext>
              </a:extLst>
            </p:cNvPr>
            <p:cNvSpPr txBox="1"/>
            <p:nvPr>
              <p:custDataLst>
                <p:tags r:id="rId12"/>
              </p:custDataLst>
            </p:nvPr>
          </p:nvSpPr>
          <p:spPr>
            <a:xfrm>
              <a:off x="2254823" y="2133176"/>
              <a:ext cx="720000" cy="720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a:defRPr>
                  <a:solidFill>
                    <a:srgbClr val="FFFFFF">
                      <a:lumMod val="10000"/>
                    </a:srgb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endParaRPr>
            </a:p>
          </p:txBody>
        </p:sp>
        <p:grpSp>
          <p:nvGrpSpPr>
            <p:cNvPr id="119" name="组合 118">
              <a:extLst>
                <a:ext uri="{FF2B5EF4-FFF2-40B4-BE49-F238E27FC236}">
                  <a16:creationId xmlns:a16="http://schemas.microsoft.com/office/drawing/2014/main" id="{1456D2CF-DEB5-4C3A-95C4-82DDBDD2E2A3}"/>
                </a:ext>
              </a:extLst>
            </p:cNvPr>
            <p:cNvGrpSpPr>
              <a:grpSpLocks noChangeAspect="1"/>
            </p:cNvGrpSpPr>
            <p:nvPr/>
          </p:nvGrpSpPr>
          <p:grpSpPr>
            <a:xfrm>
              <a:off x="2325486" y="2200803"/>
              <a:ext cx="583392" cy="576000"/>
              <a:chOff x="7200900" y="3239280"/>
              <a:chExt cx="1022350" cy="1083483"/>
            </a:xfrm>
          </p:grpSpPr>
          <p:sp>
            <p:nvSpPr>
              <p:cNvPr id="121" name="Freeform 115">
                <a:extLst>
                  <a:ext uri="{FF2B5EF4-FFF2-40B4-BE49-F238E27FC236}">
                    <a16:creationId xmlns:a16="http://schemas.microsoft.com/office/drawing/2014/main" id="{AF809808-E786-46E8-983A-A3773C966CAE}"/>
                  </a:ext>
                </a:extLst>
              </p:cNvPr>
              <p:cNvSpPr/>
              <p:nvPr/>
            </p:nvSpPr>
            <p:spPr bwMode="auto">
              <a:xfrm>
                <a:off x="7200900" y="3508375"/>
                <a:ext cx="349250" cy="636588"/>
              </a:xfrm>
              <a:custGeom>
                <a:avLst/>
                <a:gdLst>
                  <a:gd name="T0" fmla="*/ 43 w 93"/>
                  <a:gd name="T1" fmla="*/ 6 h 168"/>
                  <a:gd name="T2" fmla="*/ 29 w 93"/>
                  <a:gd name="T3" fmla="*/ 102 h 168"/>
                  <a:gd name="T4" fmla="*/ 38 w 93"/>
                  <a:gd name="T5" fmla="*/ 165 h 168"/>
                  <a:gd name="T6" fmla="*/ 59 w 93"/>
                  <a:gd name="T7" fmla="*/ 72 h 168"/>
                  <a:gd name="T8" fmla="*/ 43 w 93"/>
                  <a:gd name="T9" fmla="*/ 6 h 168"/>
                </a:gdLst>
                <a:ahLst/>
                <a:cxnLst>
                  <a:cxn ang="0">
                    <a:pos x="T0" y="T1"/>
                  </a:cxn>
                  <a:cxn ang="0">
                    <a:pos x="T2" y="T3"/>
                  </a:cxn>
                  <a:cxn ang="0">
                    <a:pos x="T4" y="T5"/>
                  </a:cxn>
                  <a:cxn ang="0">
                    <a:pos x="T6" y="T7"/>
                  </a:cxn>
                  <a:cxn ang="0">
                    <a:pos x="T8" y="T9"/>
                  </a:cxn>
                </a:cxnLst>
                <a:rect l="0" t="0" r="r" b="b"/>
                <a:pathLst>
                  <a:path w="93" h="168">
                    <a:moveTo>
                      <a:pt x="43" y="6"/>
                    </a:moveTo>
                    <a:cubicBezTo>
                      <a:pt x="0" y="16"/>
                      <a:pt x="3" y="79"/>
                      <a:pt x="29" y="102"/>
                    </a:cubicBezTo>
                    <a:cubicBezTo>
                      <a:pt x="68" y="137"/>
                      <a:pt x="24" y="168"/>
                      <a:pt x="38" y="165"/>
                    </a:cubicBezTo>
                    <a:cubicBezTo>
                      <a:pt x="70" y="158"/>
                      <a:pt x="93" y="110"/>
                      <a:pt x="59" y="72"/>
                    </a:cubicBezTo>
                    <a:cubicBezTo>
                      <a:pt x="26" y="35"/>
                      <a:pt x="68" y="0"/>
                      <a:pt x="43" y="6"/>
                    </a:cubicBezTo>
                    <a:close/>
                  </a:path>
                </a:pathLst>
              </a:custGeom>
              <a:solidFill>
                <a:srgbClr val="33333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22" name="Freeform 116">
                <a:extLst>
                  <a:ext uri="{FF2B5EF4-FFF2-40B4-BE49-F238E27FC236}">
                    <a16:creationId xmlns:a16="http://schemas.microsoft.com/office/drawing/2014/main" id="{84372326-A5E6-4F8F-B4AB-CE5A04645274}"/>
                  </a:ext>
                </a:extLst>
              </p:cNvPr>
              <p:cNvSpPr/>
              <p:nvPr/>
            </p:nvSpPr>
            <p:spPr bwMode="auto">
              <a:xfrm>
                <a:off x="7874000" y="3508375"/>
                <a:ext cx="349250" cy="636588"/>
              </a:xfrm>
              <a:custGeom>
                <a:avLst/>
                <a:gdLst>
                  <a:gd name="T0" fmla="*/ 50 w 93"/>
                  <a:gd name="T1" fmla="*/ 6 h 168"/>
                  <a:gd name="T2" fmla="*/ 64 w 93"/>
                  <a:gd name="T3" fmla="*/ 102 h 168"/>
                  <a:gd name="T4" fmla="*/ 55 w 93"/>
                  <a:gd name="T5" fmla="*/ 165 h 168"/>
                  <a:gd name="T6" fmla="*/ 33 w 93"/>
                  <a:gd name="T7" fmla="*/ 72 h 168"/>
                  <a:gd name="T8" fmla="*/ 50 w 93"/>
                  <a:gd name="T9" fmla="*/ 6 h 168"/>
                </a:gdLst>
                <a:ahLst/>
                <a:cxnLst>
                  <a:cxn ang="0">
                    <a:pos x="T0" y="T1"/>
                  </a:cxn>
                  <a:cxn ang="0">
                    <a:pos x="T2" y="T3"/>
                  </a:cxn>
                  <a:cxn ang="0">
                    <a:pos x="T4" y="T5"/>
                  </a:cxn>
                  <a:cxn ang="0">
                    <a:pos x="T6" y="T7"/>
                  </a:cxn>
                  <a:cxn ang="0">
                    <a:pos x="T8" y="T9"/>
                  </a:cxn>
                </a:cxnLst>
                <a:rect l="0" t="0" r="r" b="b"/>
                <a:pathLst>
                  <a:path w="93" h="168">
                    <a:moveTo>
                      <a:pt x="50" y="6"/>
                    </a:moveTo>
                    <a:cubicBezTo>
                      <a:pt x="93" y="16"/>
                      <a:pt x="89" y="79"/>
                      <a:pt x="64" y="102"/>
                    </a:cubicBezTo>
                    <a:cubicBezTo>
                      <a:pt x="24" y="137"/>
                      <a:pt x="69" y="168"/>
                      <a:pt x="55" y="165"/>
                    </a:cubicBezTo>
                    <a:cubicBezTo>
                      <a:pt x="22" y="158"/>
                      <a:pt x="0" y="110"/>
                      <a:pt x="33" y="72"/>
                    </a:cubicBezTo>
                    <a:cubicBezTo>
                      <a:pt x="67" y="35"/>
                      <a:pt x="25" y="0"/>
                      <a:pt x="50" y="6"/>
                    </a:cubicBezTo>
                    <a:close/>
                  </a:path>
                </a:pathLst>
              </a:custGeom>
              <a:solidFill>
                <a:srgbClr val="33333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23" name="Freeform 117">
                <a:extLst>
                  <a:ext uri="{FF2B5EF4-FFF2-40B4-BE49-F238E27FC236}">
                    <a16:creationId xmlns:a16="http://schemas.microsoft.com/office/drawing/2014/main" id="{4A981336-E3EE-470B-B847-8A5AB8F880AD}"/>
                  </a:ext>
                </a:extLst>
              </p:cNvPr>
              <p:cNvSpPr/>
              <p:nvPr/>
            </p:nvSpPr>
            <p:spPr bwMode="auto">
              <a:xfrm>
                <a:off x="7459663" y="3946525"/>
                <a:ext cx="128588" cy="376238"/>
              </a:xfrm>
              <a:custGeom>
                <a:avLst/>
                <a:gdLst>
                  <a:gd name="T0" fmla="*/ 11 w 34"/>
                  <a:gd name="T1" fmla="*/ 34 h 99"/>
                  <a:gd name="T2" fmla="*/ 0 w 34"/>
                  <a:gd name="T3" fmla="*/ 99 h 99"/>
                  <a:gd name="T4" fmla="*/ 27 w 34"/>
                  <a:gd name="T5" fmla="*/ 99 h 99"/>
                  <a:gd name="T6" fmla="*/ 31 w 34"/>
                  <a:gd name="T7" fmla="*/ 3 h 99"/>
                  <a:gd name="T8" fmla="*/ 11 w 34"/>
                  <a:gd name="T9" fmla="*/ 34 h 99"/>
                </a:gdLst>
                <a:ahLst/>
                <a:cxnLst>
                  <a:cxn ang="0">
                    <a:pos x="T0" y="T1"/>
                  </a:cxn>
                  <a:cxn ang="0">
                    <a:pos x="T2" y="T3"/>
                  </a:cxn>
                  <a:cxn ang="0">
                    <a:pos x="T4" y="T5"/>
                  </a:cxn>
                  <a:cxn ang="0">
                    <a:pos x="T6" y="T7"/>
                  </a:cxn>
                  <a:cxn ang="0">
                    <a:pos x="T8" y="T9"/>
                  </a:cxn>
                </a:cxnLst>
                <a:rect l="0" t="0" r="r" b="b"/>
                <a:pathLst>
                  <a:path w="34" h="99">
                    <a:moveTo>
                      <a:pt x="11" y="34"/>
                    </a:moveTo>
                    <a:cubicBezTo>
                      <a:pt x="7" y="59"/>
                      <a:pt x="2" y="86"/>
                      <a:pt x="0" y="99"/>
                    </a:cubicBezTo>
                    <a:cubicBezTo>
                      <a:pt x="27" y="99"/>
                      <a:pt x="27" y="99"/>
                      <a:pt x="27" y="99"/>
                    </a:cubicBezTo>
                    <a:cubicBezTo>
                      <a:pt x="29" y="74"/>
                      <a:pt x="34" y="7"/>
                      <a:pt x="31" y="3"/>
                    </a:cubicBezTo>
                    <a:cubicBezTo>
                      <a:pt x="31" y="3"/>
                      <a:pt x="16" y="0"/>
                      <a:pt x="11" y="34"/>
                    </a:cubicBezTo>
                    <a:close/>
                  </a:path>
                </a:pathLst>
              </a:custGeom>
              <a:solidFill>
                <a:srgbClr val="EB5F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24" name="Freeform 118">
                <a:extLst>
                  <a:ext uri="{FF2B5EF4-FFF2-40B4-BE49-F238E27FC236}">
                    <a16:creationId xmlns:a16="http://schemas.microsoft.com/office/drawing/2014/main" id="{E7FE3B04-BD2C-4C53-9492-C14D03593375}"/>
                  </a:ext>
                </a:extLst>
              </p:cNvPr>
              <p:cNvSpPr/>
              <p:nvPr/>
            </p:nvSpPr>
            <p:spPr bwMode="auto">
              <a:xfrm>
                <a:off x="7519988" y="3951288"/>
                <a:ext cx="68263" cy="371475"/>
              </a:xfrm>
              <a:custGeom>
                <a:avLst/>
                <a:gdLst>
                  <a:gd name="T0" fmla="*/ 0 w 18"/>
                  <a:gd name="T1" fmla="*/ 14 h 98"/>
                  <a:gd name="T2" fmla="*/ 6 w 18"/>
                  <a:gd name="T3" fmla="*/ 35 h 98"/>
                  <a:gd name="T4" fmla="*/ 0 w 18"/>
                  <a:gd name="T5" fmla="*/ 98 h 98"/>
                  <a:gd name="T6" fmla="*/ 11 w 18"/>
                  <a:gd name="T7" fmla="*/ 98 h 98"/>
                  <a:gd name="T8" fmla="*/ 15 w 18"/>
                  <a:gd name="T9" fmla="*/ 2 h 98"/>
                  <a:gd name="T10" fmla="*/ 0 w 18"/>
                  <a:gd name="T11" fmla="*/ 14 h 98"/>
                </a:gdLst>
                <a:ahLst/>
                <a:cxnLst>
                  <a:cxn ang="0">
                    <a:pos x="T0" y="T1"/>
                  </a:cxn>
                  <a:cxn ang="0">
                    <a:pos x="T2" y="T3"/>
                  </a:cxn>
                  <a:cxn ang="0">
                    <a:pos x="T4" y="T5"/>
                  </a:cxn>
                  <a:cxn ang="0">
                    <a:pos x="T6" y="T7"/>
                  </a:cxn>
                  <a:cxn ang="0">
                    <a:pos x="T8" y="T9"/>
                  </a:cxn>
                  <a:cxn ang="0">
                    <a:pos x="T10" y="T11"/>
                  </a:cxn>
                </a:cxnLst>
                <a:rect l="0" t="0" r="r" b="b"/>
                <a:pathLst>
                  <a:path w="18" h="98">
                    <a:moveTo>
                      <a:pt x="0" y="14"/>
                    </a:moveTo>
                    <a:cubicBezTo>
                      <a:pt x="2" y="16"/>
                      <a:pt x="7" y="21"/>
                      <a:pt x="6" y="35"/>
                    </a:cubicBezTo>
                    <a:cubicBezTo>
                      <a:pt x="5" y="49"/>
                      <a:pt x="1" y="81"/>
                      <a:pt x="0" y="98"/>
                    </a:cubicBezTo>
                    <a:cubicBezTo>
                      <a:pt x="11" y="98"/>
                      <a:pt x="11" y="98"/>
                      <a:pt x="11" y="98"/>
                    </a:cubicBezTo>
                    <a:cubicBezTo>
                      <a:pt x="13" y="73"/>
                      <a:pt x="18" y="6"/>
                      <a:pt x="15" y="2"/>
                    </a:cubicBezTo>
                    <a:cubicBezTo>
                      <a:pt x="15" y="2"/>
                      <a:pt x="7" y="0"/>
                      <a:pt x="0" y="14"/>
                    </a:cubicBezTo>
                    <a:close/>
                  </a:path>
                </a:pathLst>
              </a:custGeom>
              <a:solidFill>
                <a:srgbClr val="D14E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25" name="Freeform 119">
                <a:extLst>
                  <a:ext uri="{FF2B5EF4-FFF2-40B4-BE49-F238E27FC236}">
                    <a16:creationId xmlns:a16="http://schemas.microsoft.com/office/drawing/2014/main" id="{6AD4D6C6-5756-45F5-A8C7-C08EA1768D6B}"/>
                  </a:ext>
                </a:extLst>
              </p:cNvPr>
              <p:cNvSpPr/>
              <p:nvPr/>
            </p:nvSpPr>
            <p:spPr bwMode="auto">
              <a:xfrm>
                <a:off x="7850188" y="3943350"/>
                <a:ext cx="125413" cy="379413"/>
              </a:xfrm>
              <a:custGeom>
                <a:avLst/>
                <a:gdLst>
                  <a:gd name="T0" fmla="*/ 23 w 33"/>
                  <a:gd name="T1" fmla="*/ 34 h 100"/>
                  <a:gd name="T2" fmla="*/ 3 w 33"/>
                  <a:gd name="T3" fmla="*/ 3 h 100"/>
                  <a:gd name="T4" fmla="*/ 6 w 33"/>
                  <a:gd name="T5" fmla="*/ 100 h 100"/>
                  <a:gd name="T6" fmla="*/ 33 w 33"/>
                  <a:gd name="T7" fmla="*/ 100 h 100"/>
                  <a:gd name="T8" fmla="*/ 23 w 33"/>
                  <a:gd name="T9" fmla="*/ 34 h 100"/>
                </a:gdLst>
                <a:ahLst/>
                <a:cxnLst>
                  <a:cxn ang="0">
                    <a:pos x="T0" y="T1"/>
                  </a:cxn>
                  <a:cxn ang="0">
                    <a:pos x="T2" y="T3"/>
                  </a:cxn>
                  <a:cxn ang="0">
                    <a:pos x="T4" y="T5"/>
                  </a:cxn>
                  <a:cxn ang="0">
                    <a:pos x="T6" y="T7"/>
                  </a:cxn>
                  <a:cxn ang="0">
                    <a:pos x="T8" y="T9"/>
                  </a:cxn>
                </a:cxnLst>
                <a:rect l="0" t="0" r="r" b="b"/>
                <a:pathLst>
                  <a:path w="33" h="100">
                    <a:moveTo>
                      <a:pt x="23" y="34"/>
                    </a:moveTo>
                    <a:cubicBezTo>
                      <a:pt x="18" y="0"/>
                      <a:pt x="3" y="3"/>
                      <a:pt x="3" y="3"/>
                    </a:cubicBezTo>
                    <a:cubicBezTo>
                      <a:pt x="0" y="7"/>
                      <a:pt x="5" y="75"/>
                      <a:pt x="6" y="100"/>
                    </a:cubicBezTo>
                    <a:cubicBezTo>
                      <a:pt x="33" y="100"/>
                      <a:pt x="33" y="100"/>
                      <a:pt x="33" y="100"/>
                    </a:cubicBezTo>
                    <a:cubicBezTo>
                      <a:pt x="31" y="88"/>
                      <a:pt x="27" y="60"/>
                      <a:pt x="23" y="34"/>
                    </a:cubicBezTo>
                    <a:close/>
                  </a:path>
                </a:pathLst>
              </a:custGeom>
              <a:solidFill>
                <a:srgbClr val="E0605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26" name="Freeform 120">
                <a:extLst>
                  <a:ext uri="{FF2B5EF4-FFF2-40B4-BE49-F238E27FC236}">
                    <a16:creationId xmlns:a16="http://schemas.microsoft.com/office/drawing/2014/main" id="{E760EA7C-446E-454C-B95B-8A5C2AB3E216}"/>
                  </a:ext>
                </a:extLst>
              </p:cNvPr>
              <p:cNvSpPr/>
              <p:nvPr/>
            </p:nvSpPr>
            <p:spPr bwMode="auto">
              <a:xfrm>
                <a:off x="7850188" y="3946525"/>
                <a:ext cx="68263" cy="376238"/>
              </a:xfrm>
              <a:custGeom>
                <a:avLst/>
                <a:gdLst>
                  <a:gd name="T0" fmla="*/ 18 w 18"/>
                  <a:gd name="T1" fmla="*/ 14 h 99"/>
                  <a:gd name="T2" fmla="*/ 3 w 18"/>
                  <a:gd name="T3" fmla="*/ 2 h 99"/>
                  <a:gd name="T4" fmla="*/ 6 w 18"/>
                  <a:gd name="T5" fmla="*/ 99 h 99"/>
                  <a:gd name="T6" fmla="*/ 18 w 18"/>
                  <a:gd name="T7" fmla="*/ 99 h 99"/>
                  <a:gd name="T8" fmla="*/ 12 w 18"/>
                  <a:gd name="T9" fmla="*/ 35 h 99"/>
                  <a:gd name="T10" fmla="*/ 18 w 18"/>
                  <a:gd name="T11" fmla="*/ 14 h 99"/>
                </a:gdLst>
                <a:ahLst/>
                <a:cxnLst>
                  <a:cxn ang="0">
                    <a:pos x="T0" y="T1"/>
                  </a:cxn>
                  <a:cxn ang="0">
                    <a:pos x="T2" y="T3"/>
                  </a:cxn>
                  <a:cxn ang="0">
                    <a:pos x="T4" y="T5"/>
                  </a:cxn>
                  <a:cxn ang="0">
                    <a:pos x="T6" y="T7"/>
                  </a:cxn>
                  <a:cxn ang="0">
                    <a:pos x="T8" y="T9"/>
                  </a:cxn>
                  <a:cxn ang="0">
                    <a:pos x="T10" y="T11"/>
                  </a:cxn>
                </a:cxnLst>
                <a:rect l="0" t="0" r="r" b="b"/>
                <a:pathLst>
                  <a:path w="18" h="99">
                    <a:moveTo>
                      <a:pt x="18" y="14"/>
                    </a:moveTo>
                    <a:cubicBezTo>
                      <a:pt x="12" y="0"/>
                      <a:pt x="3" y="2"/>
                      <a:pt x="3" y="2"/>
                    </a:cubicBezTo>
                    <a:cubicBezTo>
                      <a:pt x="0" y="6"/>
                      <a:pt x="5" y="74"/>
                      <a:pt x="6" y="99"/>
                    </a:cubicBezTo>
                    <a:cubicBezTo>
                      <a:pt x="18" y="99"/>
                      <a:pt x="18" y="99"/>
                      <a:pt x="18" y="99"/>
                    </a:cubicBezTo>
                    <a:cubicBezTo>
                      <a:pt x="16" y="82"/>
                      <a:pt x="13" y="49"/>
                      <a:pt x="12" y="35"/>
                    </a:cubicBezTo>
                    <a:cubicBezTo>
                      <a:pt x="11" y="21"/>
                      <a:pt x="16" y="16"/>
                      <a:pt x="18" y="14"/>
                    </a:cubicBezTo>
                    <a:close/>
                  </a:path>
                </a:pathLst>
              </a:custGeom>
              <a:solidFill>
                <a:srgbClr val="EB5F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27" name="Freeform 121">
                <a:extLst>
                  <a:ext uri="{FF2B5EF4-FFF2-40B4-BE49-F238E27FC236}">
                    <a16:creationId xmlns:a16="http://schemas.microsoft.com/office/drawing/2014/main" id="{F002D3F9-6D92-4373-B3AF-5A1842FD5F38}"/>
                  </a:ext>
                </a:extLst>
              </p:cNvPr>
              <p:cNvSpPr/>
              <p:nvPr/>
            </p:nvSpPr>
            <p:spPr bwMode="auto">
              <a:xfrm>
                <a:off x="7561263" y="3935413"/>
                <a:ext cx="319088" cy="387350"/>
              </a:xfrm>
              <a:custGeom>
                <a:avLst/>
                <a:gdLst>
                  <a:gd name="T0" fmla="*/ 82 w 85"/>
                  <a:gd name="T1" fmla="*/ 5 h 102"/>
                  <a:gd name="T2" fmla="*/ 39 w 85"/>
                  <a:gd name="T3" fmla="*/ 0 h 102"/>
                  <a:gd name="T4" fmla="*/ 20 w 85"/>
                  <a:gd name="T5" fmla="*/ 1 h 102"/>
                  <a:gd name="T6" fmla="*/ 0 w 85"/>
                  <a:gd name="T7" fmla="*/ 6 h 102"/>
                  <a:gd name="T8" fmla="*/ 1 w 85"/>
                  <a:gd name="T9" fmla="*/ 102 h 102"/>
                  <a:gd name="T10" fmla="*/ 85 w 85"/>
                  <a:gd name="T11" fmla="*/ 102 h 102"/>
                  <a:gd name="T12" fmla="*/ 82 w 85"/>
                  <a:gd name="T13" fmla="*/ 5 h 102"/>
                </a:gdLst>
                <a:ahLst/>
                <a:cxnLst>
                  <a:cxn ang="0">
                    <a:pos x="T0" y="T1"/>
                  </a:cxn>
                  <a:cxn ang="0">
                    <a:pos x="T2" y="T3"/>
                  </a:cxn>
                  <a:cxn ang="0">
                    <a:pos x="T4" y="T5"/>
                  </a:cxn>
                  <a:cxn ang="0">
                    <a:pos x="T6" y="T7"/>
                  </a:cxn>
                  <a:cxn ang="0">
                    <a:pos x="T8" y="T9"/>
                  </a:cxn>
                  <a:cxn ang="0">
                    <a:pos x="T10" y="T11"/>
                  </a:cxn>
                  <a:cxn ang="0">
                    <a:pos x="T12" y="T13"/>
                  </a:cxn>
                </a:cxnLst>
                <a:rect l="0" t="0" r="r" b="b"/>
                <a:pathLst>
                  <a:path w="85" h="102">
                    <a:moveTo>
                      <a:pt x="82" y="5"/>
                    </a:moveTo>
                    <a:cubicBezTo>
                      <a:pt x="68" y="1"/>
                      <a:pt x="53" y="0"/>
                      <a:pt x="39" y="0"/>
                    </a:cubicBezTo>
                    <a:cubicBezTo>
                      <a:pt x="33" y="0"/>
                      <a:pt x="26" y="0"/>
                      <a:pt x="20" y="1"/>
                    </a:cubicBezTo>
                    <a:cubicBezTo>
                      <a:pt x="18" y="1"/>
                      <a:pt x="0" y="5"/>
                      <a:pt x="0" y="6"/>
                    </a:cubicBezTo>
                    <a:cubicBezTo>
                      <a:pt x="0" y="6"/>
                      <a:pt x="1" y="83"/>
                      <a:pt x="1" y="102"/>
                    </a:cubicBezTo>
                    <a:cubicBezTo>
                      <a:pt x="85" y="102"/>
                      <a:pt x="85" y="102"/>
                      <a:pt x="85" y="102"/>
                    </a:cubicBezTo>
                    <a:lnTo>
                      <a:pt x="82" y="5"/>
                    </a:lnTo>
                    <a:close/>
                  </a:path>
                </a:pathLst>
              </a:custGeom>
              <a:solidFill>
                <a:srgbClr val="EB5F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28" name="Freeform 122">
                <a:extLst>
                  <a:ext uri="{FF2B5EF4-FFF2-40B4-BE49-F238E27FC236}">
                    <a16:creationId xmlns:a16="http://schemas.microsoft.com/office/drawing/2014/main" id="{3BA2D375-F130-4DE0-AB66-AF518DCAB27B}"/>
                  </a:ext>
                </a:extLst>
              </p:cNvPr>
              <p:cNvSpPr/>
              <p:nvPr/>
            </p:nvSpPr>
            <p:spPr bwMode="auto">
              <a:xfrm>
                <a:off x="7626350" y="3897313"/>
                <a:ext cx="182563" cy="84138"/>
              </a:xfrm>
              <a:custGeom>
                <a:avLst/>
                <a:gdLst>
                  <a:gd name="T0" fmla="*/ 1 w 49"/>
                  <a:gd name="T1" fmla="*/ 13 h 22"/>
                  <a:gd name="T2" fmla="*/ 49 w 49"/>
                  <a:gd name="T3" fmla="*/ 13 h 22"/>
                  <a:gd name="T4" fmla="*/ 49 w 49"/>
                  <a:gd name="T5" fmla="*/ 8 h 22"/>
                  <a:gd name="T6" fmla="*/ 49 w 49"/>
                  <a:gd name="T7" fmla="*/ 3 h 22"/>
                  <a:gd name="T8" fmla="*/ 46 w 49"/>
                  <a:gd name="T9" fmla="*/ 0 h 22"/>
                  <a:gd name="T10" fmla="*/ 38 w 49"/>
                  <a:gd name="T11" fmla="*/ 1 h 22"/>
                  <a:gd name="T12" fmla="*/ 20 w 49"/>
                  <a:gd name="T13" fmla="*/ 3 h 22"/>
                  <a:gd name="T14" fmla="*/ 10 w 49"/>
                  <a:gd name="T15" fmla="*/ 3 h 22"/>
                  <a:gd name="T16" fmla="*/ 3 w 49"/>
                  <a:gd name="T17" fmla="*/ 3 h 22"/>
                  <a:gd name="T18" fmla="*/ 1 w 49"/>
                  <a:gd name="T19" fmla="*/ 7 h 22"/>
                  <a:gd name="T20" fmla="*/ 1 w 49"/>
                  <a:gd name="T21" fmla="*/ 1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22">
                    <a:moveTo>
                      <a:pt x="1" y="13"/>
                    </a:moveTo>
                    <a:cubicBezTo>
                      <a:pt x="1" y="13"/>
                      <a:pt x="20" y="22"/>
                      <a:pt x="49" y="13"/>
                    </a:cubicBezTo>
                    <a:cubicBezTo>
                      <a:pt x="49" y="13"/>
                      <a:pt x="49" y="8"/>
                      <a:pt x="49" y="8"/>
                    </a:cubicBezTo>
                    <a:cubicBezTo>
                      <a:pt x="49" y="6"/>
                      <a:pt x="49" y="5"/>
                      <a:pt x="49" y="3"/>
                    </a:cubicBezTo>
                    <a:cubicBezTo>
                      <a:pt x="48" y="2"/>
                      <a:pt x="47" y="0"/>
                      <a:pt x="46" y="0"/>
                    </a:cubicBezTo>
                    <a:cubicBezTo>
                      <a:pt x="43" y="0"/>
                      <a:pt x="40" y="1"/>
                      <a:pt x="38" y="1"/>
                    </a:cubicBezTo>
                    <a:cubicBezTo>
                      <a:pt x="32" y="2"/>
                      <a:pt x="26" y="3"/>
                      <a:pt x="20" y="3"/>
                    </a:cubicBezTo>
                    <a:cubicBezTo>
                      <a:pt x="17" y="3"/>
                      <a:pt x="14" y="3"/>
                      <a:pt x="10" y="3"/>
                    </a:cubicBezTo>
                    <a:cubicBezTo>
                      <a:pt x="8" y="3"/>
                      <a:pt x="5" y="2"/>
                      <a:pt x="3" y="3"/>
                    </a:cubicBezTo>
                    <a:cubicBezTo>
                      <a:pt x="1" y="3"/>
                      <a:pt x="1" y="5"/>
                      <a:pt x="1" y="7"/>
                    </a:cubicBezTo>
                    <a:cubicBezTo>
                      <a:pt x="0" y="9"/>
                      <a:pt x="1" y="11"/>
                      <a:pt x="1" y="13"/>
                    </a:cubicBezTo>
                    <a:close/>
                  </a:path>
                </a:pathLst>
              </a:custGeom>
              <a:solidFill>
                <a:srgbClr val="D14E4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29" name="Freeform 123">
                <a:extLst>
                  <a:ext uri="{FF2B5EF4-FFF2-40B4-BE49-F238E27FC236}">
                    <a16:creationId xmlns:a16="http://schemas.microsoft.com/office/drawing/2014/main" id="{5CE5B38C-9D85-4692-879F-529C7E947C19}"/>
                  </a:ext>
                </a:extLst>
              </p:cNvPr>
              <p:cNvSpPr/>
              <p:nvPr/>
            </p:nvSpPr>
            <p:spPr bwMode="auto">
              <a:xfrm>
                <a:off x="7400925" y="3560763"/>
                <a:ext cx="25400" cy="139700"/>
              </a:xfrm>
              <a:custGeom>
                <a:avLst/>
                <a:gdLst>
                  <a:gd name="T0" fmla="*/ 0 w 16"/>
                  <a:gd name="T1" fmla="*/ 0 h 88"/>
                  <a:gd name="T2" fmla="*/ 0 w 16"/>
                  <a:gd name="T3" fmla="*/ 88 h 88"/>
                  <a:gd name="T4" fmla="*/ 16 w 16"/>
                  <a:gd name="T5" fmla="*/ 88 h 88"/>
                  <a:gd name="T6" fmla="*/ 16 w 16"/>
                  <a:gd name="T7" fmla="*/ 17 h 88"/>
                  <a:gd name="T8" fmla="*/ 0 w 16"/>
                  <a:gd name="T9" fmla="*/ 0 h 88"/>
                </a:gdLst>
                <a:ahLst/>
                <a:cxnLst>
                  <a:cxn ang="0">
                    <a:pos x="T0" y="T1"/>
                  </a:cxn>
                  <a:cxn ang="0">
                    <a:pos x="T2" y="T3"/>
                  </a:cxn>
                  <a:cxn ang="0">
                    <a:pos x="T4" y="T5"/>
                  </a:cxn>
                  <a:cxn ang="0">
                    <a:pos x="T6" y="T7"/>
                  </a:cxn>
                  <a:cxn ang="0">
                    <a:pos x="T8" y="T9"/>
                  </a:cxn>
                </a:cxnLst>
                <a:rect l="0" t="0" r="r" b="b"/>
                <a:pathLst>
                  <a:path w="16" h="88">
                    <a:moveTo>
                      <a:pt x="0" y="0"/>
                    </a:moveTo>
                    <a:lnTo>
                      <a:pt x="0" y="88"/>
                    </a:lnTo>
                    <a:lnTo>
                      <a:pt x="16" y="88"/>
                    </a:lnTo>
                    <a:lnTo>
                      <a:pt x="16" y="17"/>
                    </a:lnTo>
                    <a:lnTo>
                      <a:pt x="0" y="0"/>
                    </a:lnTo>
                    <a:close/>
                  </a:path>
                </a:pathLst>
              </a:custGeom>
              <a:solidFill>
                <a:srgbClr val="CE6A6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0" name="Freeform 124">
                <a:extLst>
                  <a:ext uri="{FF2B5EF4-FFF2-40B4-BE49-F238E27FC236}">
                    <a16:creationId xmlns:a16="http://schemas.microsoft.com/office/drawing/2014/main" id="{169A2DBD-7E2F-4F6A-96DF-106423FC19A8}"/>
                  </a:ext>
                </a:extLst>
              </p:cNvPr>
              <p:cNvSpPr/>
              <p:nvPr/>
            </p:nvSpPr>
            <p:spPr bwMode="auto">
              <a:xfrm>
                <a:off x="7359650" y="3489325"/>
                <a:ext cx="85725" cy="223838"/>
              </a:xfrm>
              <a:custGeom>
                <a:avLst/>
                <a:gdLst>
                  <a:gd name="T0" fmla="*/ 8 w 23"/>
                  <a:gd name="T1" fmla="*/ 12 h 59"/>
                  <a:gd name="T2" fmla="*/ 6 w 23"/>
                  <a:gd name="T3" fmla="*/ 28 h 59"/>
                  <a:gd name="T4" fmla="*/ 1 w 23"/>
                  <a:gd name="T5" fmla="*/ 59 h 59"/>
                  <a:gd name="T6" fmla="*/ 7 w 23"/>
                  <a:gd name="T7" fmla="*/ 59 h 59"/>
                  <a:gd name="T8" fmla="*/ 15 w 23"/>
                  <a:gd name="T9" fmla="*/ 22 h 59"/>
                  <a:gd name="T10" fmla="*/ 8 w 23"/>
                  <a:gd name="T11" fmla="*/ 12 h 59"/>
                </a:gdLst>
                <a:ahLst/>
                <a:cxnLst>
                  <a:cxn ang="0">
                    <a:pos x="T0" y="T1"/>
                  </a:cxn>
                  <a:cxn ang="0">
                    <a:pos x="T2" y="T3"/>
                  </a:cxn>
                  <a:cxn ang="0">
                    <a:pos x="T4" y="T5"/>
                  </a:cxn>
                  <a:cxn ang="0">
                    <a:pos x="T6" y="T7"/>
                  </a:cxn>
                  <a:cxn ang="0">
                    <a:pos x="T8" y="T9"/>
                  </a:cxn>
                  <a:cxn ang="0">
                    <a:pos x="T10" y="T11"/>
                  </a:cxn>
                </a:cxnLst>
                <a:rect l="0" t="0" r="r" b="b"/>
                <a:pathLst>
                  <a:path w="23" h="59">
                    <a:moveTo>
                      <a:pt x="8" y="12"/>
                    </a:moveTo>
                    <a:cubicBezTo>
                      <a:pt x="8" y="12"/>
                      <a:pt x="9" y="23"/>
                      <a:pt x="6" y="28"/>
                    </a:cubicBezTo>
                    <a:cubicBezTo>
                      <a:pt x="3" y="34"/>
                      <a:pt x="0" y="52"/>
                      <a:pt x="1" y="59"/>
                    </a:cubicBezTo>
                    <a:cubicBezTo>
                      <a:pt x="7" y="59"/>
                      <a:pt x="7" y="59"/>
                      <a:pt x="7" y="59"/>
                    </a:cubicBezTo>
                    <a:cubicBezTo>
                      <a:pt x="7" y="59"/>
                      <a:pt x="7" y="45"/>
                      <a:pt x="15" y="22"/>
                    </a:cubicBezTo>
                    <a:cubicBezTo>
                      <a:pt x="23" y="0"/>
                      <a:pt x="8" y="12"/>
                      <a:pt x="8" y="12"/>
                    </a:cubicBezTo>
                    <a:close/>
                  </a:path>
                </a:pathLst>
              </a:custGeom>
              <a:solidFill>
                <a:srgbClr val="E0605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1" name="Freeform 125">
                <a:extLst>
                  <a:ext uri="{FF2B5EF4-FFF2-40B4-BE49-F238E27FC236}">
                    <a16:creationId xmlns:a16="http://schemas.microsoft.com/office/drawing/2014/main" id="{20FDC6E0-F4DE-4E9B-B9C2-F3667A059A7F}"/>
                  </a:ext>
                </a:extLst>
              </p:cNvPr>
              <p:cNvSpPr/>
              <p:nvPr/>
            </p:nvSpPr>
            <p:spPr bwMode="auto">
              <a:xfrm>
                <a:off x="7389813" y="3489325"/>
                <a:ext cx="55563" cy="98425"/>
              </a:xfrm>
              <a:custGeom>
                <a:avLst/>
                <a:gdLst>
                  <a:gd name="T0" fmla="*/ 0 w 15"/>
                  <a:gd name="T1" fmla="*/ 17 h 26"/>
                  <a:gd name="T2" fmla="*/ 5 w 15"/>
                  <a:gd name="T3" fmla="*/ 26 h 26"/>
                  <a:gd name="T4" fmla="*/ 7 w 15"/>
                  <a:gd name="T5" fmla="*/ 22 h 26"/>
                  <a:gd name="T6" fmla="*/ 0 w 15"/>
                  <a:gd name="T7" fmla="*/ 12 h 26"/>
                  <a:gd name="T8" fmla="*/ 0 w 15"/>
                  <a:gd name="T9" fmla="*/ 17 h 26"/>
                </a:gdLst>
                <a:ahLst/>
                <a:cxnLst>
                  <a:cxn ang="0">
                    <a:pos x="T0" y="T1"/>
                  </a:cxn>
                  <a:cxn ang="0">
                    <a:pos x="T2" y="T3"/>
                  </a:cxn>
                  <a:cxn ang="0">
                    <a:pos x="T4" y="T5"/>
                  </a:cxn>
                  <a:cxn ang="0">
                    <a:pos x="T6" y="T7"/>
                  </a:cxn>
                  <a:cxn ang="0">
                    <a:pos x="T8" y="T9"/>
                  </a:cxn>
                </a:cxnLst>
                <a:rect l="0" t="0" r="r" b="b"/>
                <a:pathLst>
                  <a:path w="15" h="26">
                    <a:moveTo>
                      <a:pt x="0" y="17"/>
                    </a:moveTo>
                    <a:cubicBezTo>
                      <a:pt x="3" y="18"/>
                      <a:pt x="4" y="22"/>
                      <a:pt x="5" y="26"/>
                    </a:cubicBezTo>
                    <a:cubicBezTo>
                      <a:pt x="6" y="25"/>
                      <a:pt x="6" y="24"/>
                      <a:pt x="7" y="22"/>
                    </a:cubicBezTo>
                    <a:cubicBezTo>
                      <a:pt x="15" y="0"/>
                      <a:pt x="0" y="12"/>
                      <a:pt x="0" y="12"/>
                    </a:cubicBezTo>
                    <a:cubicBezTo>
                      <a:pt x="0" y="12"/>
                      <a:pt x="1" y="14"/>
                      <a:pt x="0" y="17"/>
                    </a:cubicBezTo>
                    <a:close/>
                  </a:path>
                </a:pathLst>
              </a:custGeom>
              <a:solidFill>
                <a:srgbClr val="CE6A6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2" name="Freeform 126">
                <a:extLst>
                  <a:ext uri="{FF2B5EF4-FFF2-40B4-BE49-F238E27FC236}">
                    <a16:creationId xmlns:a16="http://schemas.microsoft.com/office/drawing/2014/main" id="{B81A1D03-A652-430B-83B3-A505EC5C71C6}"/>
                  </a:ext>
                </a:extLst>
              </p:cNvPr>
              <p:cNvSpPr/>
              <p:nvPr/>
            </p:nvSpPr>
            <p:spPr bwMode="auto">
              <a:xfrm>
                <a:off x="7362825" y="3473450"/>
                <a:ext cx="71438" cy="84138"/>
              </a:xfrm>
              <a:custGeom>
                <a:avLst/>
                <a:gdLst>
                  <a:gd name="T0" fmla="*/ 19 w 19"/>
                  <a:gd name="T1" fmla="*/ 2 h 22"/>
                  <a:gd name="T2" fmla="*/ 4 w 19"/>
                  <a:gd name="T3" fmla="*/ 8 h 22"/>
                  <a:gd name="T4" fmla="*/ 10 w 19"/>
                  <a:gd name="T5" fmla="*/ 12 h 22"/>
                  <a:gd name="T6" fmla="*/ 5 w 19"/>
                  <a:gd name="T7" fmla="*/ 19 h 22"/>
                  <a:gd name="T8" fmla="*/ 16 w 19"/>
                  <a:gd name="T9" fmla="*/ 15 h 22"/>
                  <a:gd name="T10" fmla="*/ 19 w 19"/>
                  <a:gd name="T11" fmla="*/ 2 h 22"/>
                </a:gdLst>
                <a:ahLst/>
                <a:cxnLst>
                  <a:cxn ang="0">
                    <a:pos x="T0" y="T1"/>
                  </a:cxn>
                  <a:cxn ang="0">
                    <a:pos x="T2" y="T3"/>
                  </a:cxn>
                  <a:cxn ang="0">
                    <a:pos x="T4" y="T5"/>
                  </a:cxn>
                  <a:cxn ang="0">
                    <a:pos x="T6" y="T7"/>
                  </a:cxn>
                  <a:cxn ang="0">
                    <a:pos x="T8" y="T9"/>
                  </a:cxn>
                  <a:cxn ang="0">
                    <a:pos x="T10" y="T11"/>
                  </a:cxn>
                </a:cxnLst>
                <a:rect l="0" t="0" r="r" b="b"/>
                <a:pathLst>
                  <a:path w="19" h="22">
                    <a:moveTo>
                      <a:pt x="19" y="2"/>
                    </a:moveTo>
                    <a:cubicBezTo>
                      <a:pt x="19" y="2"/>
                      <a:pt x="5" y="0"/>
                      <a:pt x="4" y="8"/>
                    </a:cubicBezTo>
                    <a:cubicBezTo>
                      <a:pt x="3" y="17"/>
                      <a:pt x="10" y="12"/>
                      <a:pt x="10" y="12"/>
                    </a:cubicBezTo>
                    <a:cubicBezTo>
                      <a:pt x="10" y="12"/>
                      <a:pt x="0" y="16"/>
                      <a:pt x="5" y="19"/>
                    </a:cubicBezTo>
                    <a:cubicBezTo>
                      <a:pt x="11" y="22"/>
                      <a:pt x="16" y="15"/>
                      <a:pt x="16" y="15"/>
                    </a:cubicBezTo>
                    <a:lnTo>
                      <a:pt x="19" y="2"/>
                    </a:lnTo>
                    <a:close/>
                  </a:path>
                </a:pathLst>
              </a:custGeom>
              <a:solidFill>
                <a:srgbClr val="E0605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3" name="Freeform 127">
                <a:extLst>
                  <a:ext uri="{FF2B5EF4-FFF2-40B4-BE49-F238E27FC236}">
                    <a16:creationId xmlns:a16="http://schemas.microsoft.com/office/drawing/2014/main" id="{B4CFF7E6-4FEB-478F-9785-EC096D100A64}"/>
                  </a:ext>
                </a:extLst>
              </p:cNvPr>
              <p:cNvSpPr/>
              <p:nvPr/>
            </p:nvSpPr>
            <p:spPr bwMode="auto">
              <a:xfrm>
                <a:off x="8016875" y="3560763"/>
                <a:ext cx="25400" cy="139700"/>
              </a:xfrm>
              <a:custGeom>
                <a:avLst/>
                <a:gdLst>
                  <a:gd name="T0" fmla="*/ 16 w 16"/>
                  <a:gd name="T1" fmla="*/ 0 h 88"/>
                  <a:gd name="T2" fmla="*/ 16 w 16"/>
                  <a:gd name="T3" fmla="*/ 88 h 88"/>
                  <a:gd name="T4" fmla="*/ 0 w 16"/>
                  <a:gd name="T5" fmla="*/ 88 h 88"/>
                  <a:gd name="T6" fmla="*/ 0 w 16"/>
                  <a:gd name="T7" fmla="*/ 17 h 88"/>
                  <a:gd name="T8" fmla="*/ 16 w 16"/>
                  <a:gd name="T9" fmla="*/ 0 h 88"/>
                </a:gdLst>
                <a:ahLst/>
                <a:cxnLst>
                  <a:cxn ang="0">
                    <a:pos x="T0" y="T1"/>
                  </a:cxn>
                  <a:cxn ang="0">
                    <a:pos x="T2" y="T3"/>
                  </a:cxn>
                  <a:cxn ang="0">
                    <a:pos x="T4" y="T5"/>
                  </a:cxn>
                  <a:cxn ang="0">
                    <a:pos x="T6" y="T7"/>
                  </a:cxn>
                  <a:cxn ang="0">
                    <a:pos x="T8" y="T9"/>
                  </a:cxn>
                </a:cxnLst>
                <a:rect l="0" t="0" r="r" b="b"/>
                <a:pathLst>
                  <a:path w="16" h="88">
                    <a:moveTo>
                      <a:pt x="16" y="0"/>
                    </a:moveTo>
                    <a:lnTo>
                      <a:pt x="16" y="88"/>
                    </a:lnTo>
                    <a:lnTo>
                      <a:pt x="0" y="88"/>
                    </a:lnTo>
                    <a:lnTo>
                      <a:pt x="0" y="17"/>
                    </a:lnTo>
                    <a:lnTo>
                      <a:pt x="16" y="0"/>
                    </a:lnTo>
                    <a:close/>
                  </a:path>
                </a:pathLst>
              </a:custGeom>
              <a:solidFill>
                <a:srgbClr val="CE6A6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4" name="Freeform 128">
                <a:extLst>
                  <a:ext uri="{FF2B5EF4-FFF2-40B4-BE49-F238E27FC236}">
                    <a16:creationId xmlns:a16="http://schemas.microsoft.com/office/drawing/2014/main" id="{589982CB-BEFA-41FD-B0D9-A31A5C124BA7}"/>
                  </a:ext>
                </a:extLst>
              </p:cNvPr>
              <p:cNvSpPr/>
              <p:nvPr/>
            </p:nvSpPr>
            <p:spPr bwMode="auto">
              <a:xfrm>
                <a:off x="8001000" y="3489325"/>
                <a:ext cx="82550" cy="223838"/>
              </a:xfrm>
              <a:custGeom>
                <a:avLst/>
                <a:gdLst>
                  <a:gd name="T0" fmla="*/ 14 w 22"/>
                  <a:gd name="T1" fmla="*/ 12 h 59"/>
                  <a:gd name="T2" fmla="*/ 16 w 22"/>
                  <a:gd name="T3" fmla="*/ 28 h 59"/>
                  <a:gd name="T4" fmla="*/ 22 w 22"/>
                  <a:gd name="T5" fmla="*/ 59 h 59"/>
                  <a:gd name="T6" fmla="*/ 15 w 22"/>
                  <a:gd name="T7" fmla="*/ 59 h 59"/>
                  <a:gd name="T8" fmla="*/ 8 w 22"/>
                  <a:gd name="T9" fmla="*/ 22 h 59"/>
                  <a:gd name="T10" fmla="*/ 14 w 22"/>
                  <a:gd name="T11" fmla="*/ 12 h 59"/>
                </a:gdLst>
                <a:ahLst/>
                <a:cxnLst>
                  <a:cxn ang="0">
                    <a:pos x="T0" y="T1"/>
                  </a:cxn>
                  <a:cxn ang="0">
                    <a:pos x="T2" y="T3"/>
                  </a:cxn>
                  <a:cxn ang="0">
                    <a:pos x="T4" y="T5"/>
                  </a:cxn>
                  <a:cxn ang="0">
                    <a:pos x="T6" y="T7"/>
                  </a:cxn>
                  <a:cxn ang="0">
                    <a:pos x="T8" y="T9"/>
                  </a:cxn>
                  <a:cxn ang="0">
                    <a:pos x="T10" y="T11"/>
                  </a:cxn>
                </a:cxnLst>
                <a:rect l="0" t="0" r="r" b="b"/>
                <a:pathLst>
                  <a:path w="22" h="59">
                    <a:moveTo>
                      <a:pt x="14" y="12"/>
                    </a:moveTo>
                    <a:cubicBezTo>
                      <a:pt x="14" y="12"/>
                      <a:pt x="13" y="23"/>
                      <a:pt x="16" y="28"/>
                    </a:cubicBezTo>
                    <a:cubicBezTo>
                      <a:pt x="19" y="34"/>
                      <a:pt x="22" y="52"/>
                      <a:pt x="22" y="59"/>
                    </a:cubicBezTo>
                    <a:cubicBezTo>
                      <a:pt x="15" y="59"/>
                      <a:pt x="15" y="59"/>
                      <a:pt x="15" y="59"/>
                    </a:cubicBezTo>
                    <a:cubicBezTo>
                      <a:pt x="15" y="59"/>
                      <a:pt x="16" y="45"/>
                      <a:pt x="8" y="22"/>
                    </a:cubicBezTo>
                    <a:cubicBezTo>
                      <a:pt x="0" y="0"/>
                      <a:pt x="14" y="12"/>
                      <a:pt x="14" y="12"/>
                    </a:cubicBezTo>
                    <a:close/>
                  </a:path>
                </a:pathLst>
              </a:custGeom>
              <a:solidFill>
                <a:srgbClr val="E0605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5" name="Freeform 129">
                <a:extLst>
                  <a:ext uri="{FF2B5EF4-FFF2-40B4-BE49-F238E27FC236}">
                    <a16:creationId xmlns:a16="http://schemas.microsoft.com/office/drawing/2014/main" id="{1E503D1B-C2C1-42C5-B4EE-2196F437EE8C}"/>
                  </a:ext>
                </a:extLst>
              </p:cNvPr>
              <p:cNvSpPr/>
              <p:nvPr/>
            </p:nvSpPr>
            <p:spPr bwMode="auto">
              <a:xfrm>
                <a:off x="8001000" y="3489325"/>
                <a:ext cx="52388" cy="98425"/>
              </a:xfrm>
              <a:custGeom>
                <a:avLst/>
                <a:gdLst>
                  <a:gd name="T0" fmla="*/ 14 w 14"/>
                  <a:gd name="T1" fmla="*/ 17 h 26"/>
                  <a:gd name="T2" fmla="*/ 9 w 14"/>
                  <a:gd name="T3" fmla="*/ 26 h 26"/>
                  <a:gd name="T4" fmla="*/ 8 w 14"/>
                  <a:gd name="T5" fmla="*/ 22 h 26"/>
                  <a:gd name="T6" fmla="*/ 14 w 14"/>
                  <a:gd name="T7" fmla="*/ 12 h 26"/>
                  <a:gd name="T8" fmla="*/ 14 w 14"/>
                  <a:gd name="T9" fmla="*/ 17 h 26"/>
                </a:gdLst>
                <a:ahLst/>
                <a:cxnLst>
                  <a:cxn ang="0">
                    <a:pos x="T0" y="T1"/>
                  </a:cxn>
                  <a:cxn ang="0">
                    <a:pos x="T2" y="T3"/>
                  </a:cxn>
                  <a:cxn ang="0">
                    <a:pos x="T4" y="T5"/>
                  </a:cxn>
                  <a:cxn ang="0">
                    <a:pos x="T6" y="T7"/>
                  </a:cxn>
                  <a:cxn ang="0">
                    <a:pos x="T8" y="T9"/>
                  </a:cxn>
                </a:cxnLst>
                <a:rect l="0" t="0" r="r" b="b"/>
                <a:pathLst>
                  <a:path w="14" h="26">
                    <a:moveTo>
                      <a:pt x="14" y="17"/>
                    </a:moveTo>
                    <a:cubicBezTo>
                      <a:pt x="11" y="18"/>
                      <a:pt x="10" y="22"/>
                      <a:pt x="9" y="26"/>
                    </a:cubicBezTo>
                    <a:cubicBezTo>
                      <a:pt x="9" y="25"/>
                      <a:pt x="8" y="24"/>
                      <a:pt x="8" y="22"/>
                    </a:cubicBezTo>
                    <a:cubicBezTo>
                      <a:pt x="0" y="0"/>
                      <a:pt x="14" y="12"/>
                      <a:pt x="14" y="12"/>
                    </a:cubicBezTo>
                    <a:cubicBezTo>
                      <a:pt x="14" y="12"/>
                      <a:pt x="14" y="14"/>
                      <a:pt x="14" y="17"/>
                    </a:cubicBezTo>
                    <a:close/>
                  </a:path>
                </a:pathLst>
              </a:custGeom>
              <a:solidFill>
                <a:srgbClr val="CE6A6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6" name="Freeform 130">
                <a:extLst>
                  <a:ext uri="{FF2B5EF4-FFF2-40B4-BE49-F238E27FC236}">
                    <a16:creationId xmlns:a16="http://schemas.microsoft.com/office/drawing/2014/main" id="{C22DF662-C777-4050-B597-EB74C1E67D48}"/>
                  </a:ext>
                </a:extLst>
              </p:cNvPr>
              <p:cNvSpPr/>
              <p:nvPr/>
            </p:nvSpPr>
            <p:spPr bwMode="auto">
              <a:xfrm>
                <a:off x="8008938" y="3473450"/>
                <a:ext cx="71438" cy="84138"/>
              </a:xfrm>
              <a:custGeom>
                <a:avLst/>
                <a:gdLst>
                  <a:gd name="T0" fmla="*/ 0 w 19"/>
                  <a:gd name="T1" fmla="*/ 2 h 22"/>
                  <a:gd name="T2" fmla="*/ 16 w 19"/>
                  <a:gd name="T3" fmla="*/ 8 h 22"/>
                  <a:gd name="T4" fmla="*/ 9 w 19"/>
                  <a:gd name="T5" fmla="*/ 12 h 22"/>
                  <a:gd name="T6" fmla="*/ 14 w 19"/>
                  <a:gd name="T7" fmla="*/ 19 h 22"/>
                  <a:gd name="T8" fmla="*/ 4 w 19"/>
                  <a:gd name="T9" fmla="*/ 15 h 22"/>
                  <a:gd name="T10" fmla="*/ 0 w 19"/>
                  <a:gd name="T11" fmla="*/ 2 h 22"/>
                </a:gdLst>
                <a:ahLst/>
                <a:cxnLst>
                  <a:cxn ang="0">
                    <a:pos x="T0" y="T1"/>
                  </a:cxn>
                  <a:cxn ang="0">
                    <a:pos x="T2" y="T3"/>
                  </a:cxn>
                  <a:cxn ang="0">
                    <a:pos x="T4" y="T5"/>
                  </a:cxn>
                  <a:cxn ang="0">
                    <a:pos x="T6" y="T7"/>
                  </a:cxn>
                  <a:cxn ang="0">
                    <a:pos x="T8" y="T9"/>
                  </a:cxn>
                  <a:cxn ang="0">
                    <a:pos x="T10" y="T11"/>
                  </a:cxn>
                </a:cxnLst>
                <a:rect l="0" t="0" r="r" b="b"/>
                <a:pathLst>
                  <a:path w="19" h="22">
                    <a:moveTo>
                      <a:pt x="0" y="2"/>
                    </a:moveTo>
                    <a:cubicBezTo>
                      <a:pt x="0" y="2"/>
                      <a:pt x="15" y="0"/>
                      <a:pt x="16" y="8"/>
                    </a:cubicBezTo>
                    <a:cubicBezTo>
                      <a:pt x="17" y="17"/>
                      <a:pt x="9" y="12"/>
                      <a:pt x="9" y="12"/>
                    </a:cubicBezTo>
                    <a:cubicBezTo>
                      <a:pt x="9" y="12"/>
                      <a:pt x="19" y="16"/>
                      <a:pt x="14" y="19"/>
                    </a:cubicBezTo>
                    <a:cubicBezTo>
                      <a:pt x="8" y="22"/>
                      <a:pt x="4" y="15"/>
                      <a:pt x="4" y="15"/>
                    </a:cubicBezTo>
                    <a:lnTo>
                      <a:pt x="0" y="2"/>
                    </a:lnTo>
                    <a:close/>
                  </a:path>
                </a:pathLst>
              </a:custGeom>
              <a:solidFill>
                <a:srgbClr val="E0605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7" name="Freeform 131">
                <a:extLst>
                  <a:ext uri="{FF2B5EF4-FFF2-40B4-BE49-F238E27FC236}">
                    <a16:creationId xmlns:a16="http://schemas.microsoft.com/office/drawing/2014/main" id="{7B972FE7-5EE9-4ECD-8B76-F48E2BD1C7BF}"/>
                  </a:ext>
                </a:extLst>
              </p:cNvPr>
              <p:cNvSpPr/>
              <p:nvPr/>
            </p:nvSpPr>
            <p:spPr bwMode="auto">
              <a:xfrm>
                <a:off x="7453313" y="3467100"/>
                <a:ext cx="533400" cy="468313"/>
              </a:xfrm>
              <a:custGeom>
                <a:avLst/>
                <a:gdLst>
                  <a:gd name="T0" fmla="*/ 141 w 142"/>
                  <a:gd name="T1" fmla="*/ 0 h 124"/>
                  <a:gd name="T2" fmla="*/ 4 w 142"/>
                  <a:gd name="T3" fmla="*/ 0 h 124"/>
                  <a:gd name="T4" fmla="*/ 3 w 142"/>
                  <a:gd name="T5" fmla="*/ 47 h 124"/>
                  <a:gd name="T6" fmla="*/ 2 w 142"/>
                  <a:gd name="T7" fmla="*/ 67 h 124"/>
                  <a:gd name="T8" fmla="*/ 71 w 142"/>
                  <a:gd name="T9" fmla="*/ 123 h 124"/>
                  <a:gd name="T10" fmla="*/ 141 w 142"/>
                  <a:gd name="T11" fmla="*/ 68 h 124"/>
                  <a:gd name="T12" fmla="*/ 141 w 142"/>
                  <a:gd name="T13" fmla="*/ 57 h 124"/>
                  <a:gd name="T14" fmla="*/ 141 w 142"/>
                  <a:gd name="T15" fmla="*/ 49 h 124"/>
                  <a:gd name="T16" fmla="*/ 141 w 142"/>
                  <a:gd name="T1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124">
                    <a:moveTo>
                      <a:pt x="141" y="0"/>
                    </a:moveTo>
                    <a:cubicBezTo>
                      <a:pt x="4" y="0"/>
                      <a:pt x="4" y="0"/>
                      <a:pt x="4" y="0"/>
                    </a:cubicBezTo>
                    <a:cubicBezTo>
                      <a:pt x="4" y="0"/>
                      <a:pt x="4" y="32"/>
                      <a:pt x="3" y="47"/>
                    </a:cubicBezTo>
                    <a:cubicBezTo>
                      <a:pt x="2" y="56"/>
                      <a:pt x="2" y="63"/>
                      <a:pt x="2" y="67"/>
                    </a:cubicBezTo>
                    <a:cubicBezTo>
                      <a:pt x="0" y="98"/>
                      <a:pt x="33" y="123"/>
                      <a:pt x="71" y="123"/>
                    </a:cubicBezTo>
                    <a:cubicBezTo>
                      <a:pt x="110" y="124"/>
                      <a:pt x="141" y="99"/>
                      <a:pt x="141" y="68"/>
                    </a:cubicBezTo>
                    <a:cubicBezTo>
                      <a:pt x="141" y="68"/>
                      <a:pt x="142" y="63"/>
                      <a:pt x="141" y="57"/>
                    </a:cubicBezTo>
                    <a:cubicBezTo>
                      <a:pt x="141" y="55"/>
                      <a:pt x="141" y="52"/>
                      <a:pt x="141" y="49"/>
                    </a:cubicBezTo>
                    <a:cubicBezTo>
                      <a:pt x="140" y="35"/>
                      <a:pt x="141" y="0"/>
                      <a:pt x="141" y="0"/>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8" name="Freeform 132">
                <a:extLst>
                  <a:ext uri="{FF2B5EF4-FFF2-40B4-BE49-F238E27FC236}">
                    <a16:creationId xmlns:a16="http://schemas.microsoft.com/office/drawing/2014/main" id="{32BBBCAC-120D-4683-B66B-C47FDE68CA13}"/>
                  </a:ext>
                </a:extLst>
              </p:cNvPr>
              <p:cNvSpPr/>
              <p:nvPr/>
            </p:nvSpPr>
            <p:spPr bwMode="auto">
              <a:xfrm>
                <a:off x="7535863" y="3768725"/>
                <a:ext cx="25400" cy="12700"/>
              </a:xfrm>
              <a:custGeom>
                <a:avLst/>
                <a:gdLst>
                  <a:gd name="T0" fmla="*/ 7 w 7"/>
                  <a:gd name="T1" fmla="*/ 2 h 3"/>
                  <a:gd name="T2" fmla="*/ 5 w 7"/>
                  <a:gd name="T3" fmla="*/ 3 h 3"/>
                  <a:gd name="T4" fmla="*/ 1 w 7"/>
                  <a:gd name="T5" fmla="*/ 3 h 3"/>
                  <a:gd name="T6" fmla="*/ 0 w 7"/>
                  <a:gd name="T7" fmla="*/ 2 h 3"/>
                  <a:gd name="T8" fmla="*/ 1 w 7"/>
                  <a:gd name="T9" fmla="*/ 0 h 3"/>
                  <a:gd name="T10" fmla="*/ 5 w 7"/>
                  <a:gd name="T11" fmla="*/ 1 h 3"/>
                  <a:gd name="T12" fmla="*/ 7 w 7"/>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7" h="3">
                    <a:moveTo>
                      <a:pt x="7" y="2"/>
                    </a:moveTo>
                    <a:cubicBezTo>
                      <a:pt x="6" y="3"/>
                      <a:pt x="6" y="3"/>
                      <a:pt x="5" y="3"/>
                    </a:cubicBezTo>
                    <a:cubicBezTo>
                      <a:pt x="1" y="3"/>
                      <a:pt x="1" y="3"/>
                      <a:pt x="1" y="3"/>
                    </a:cubicBezTo>
                    <a:cubicBezTo>
                      <a:pt x="0" y="3"/>
                      <a:pt x="0" y="2"/>
                      <a:pt x="0" y="2"/>
                    </a:cubicBezTo>
                    <a:cubicBezTo>
                      <a:pt x="0" y="1"/>
                      <a:pt x="0" y="0"/>
                      <a:pt x="1" y="0"/>
                    </a:cubicBezTo>
                    <a:cubicBezTo>
                      <a:pt x="5" y="1"/>
                      <a:pt x="5" y="1"/>
                      <a:pt x="5" y="1"/>
                    </a:cubicBezTo>
                    <a:cubicBezTo>
                      <a:pt x="6" y="1"/>
                      <a:pt x="7" y="1"/>
                      <a:pt x="7" y="2"/>
                    </a:cubicBezTo>
                    <a:close/>
                  </a:path>
                </a:pathLst>
              </a:custGeom>
              <a:solidFill>
                <a:srgbClr val="F9F7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39" name="Freeform 133">
                <a:extLst>
                  <a:ext uri="{FF2B5EF4-FFF2-40B4-BE49-F238E27FC236}">
                    <a16:creationId xmlns:a16="http://schemas.microsoft.com/office/drawing/2014/main" id="{C0C67163-6511-43FD-A825-114EA6A3E3E0}"/>
                  </a:ext>
                </a:extLst>
              </p:cNvPr>
              <p:cNvSpPr/>
              <p:nvPr/>
            </p:nvSpPr>
            <p:spPr bwMode="auto">
              <a:xfrm>
                <a:off x="7877175" y="3773488"/>
                <a:ext cx="26988" cy="11113"/>
              </a:xfrm>
              <a:custGeom>
                <a:avLst/>
                <a:gdLst>
                  <a:gd name="T0" fmla="*/ 7 w 7"/>
                  <a:gd name="T1" fmla="*/ 1 h 3"/>
                  <a:gd name="T2" fmla="*/ 6 w 7"/>
                  <a:gd name="T3" fmla="*/ 3 h 3"/>
                  <a:gd name="T4" fmla="*/ 1 w 7"/>
                  <a:gd name="T5" fmla="*/ 2 h 3"/>
                  <a:gd name="T6" fmla="*/ 0 w 7"/>
                  <a:gd name="T7" fmla="*/ 1 h 3"/>
                  <a:gd name="T8" fmla="*/ 2 w 7"/>
                  <a:gd name="T9" fmla="*/ 0 h 3"/>
                  <a:gd name="T10" fmla="*/ 6 w 7"/>
                  <a:gd name="T11" fmla="*/ 0 h 3"/>
                  <a:gd name="T12" fmla="*/ 7 w 7"/>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7" h="3">
                    <a:moveTo>
                      <a:pt x="7" y="1"/>
                    </a:moveTo>
                    <a:cubicBezTo>
                      <a:pt x="7" y="2"/>
                      <a:pt x="6" y="3"/>
                      <a:pt x="6" y="3"/>
                    </a:cubicBezTo>
                    <a:cubicBezTo>
                      <a:pt x="1" y="2"/>
                      <a:pt x="1" y="2"/>
                      <a:pt x="1" y="2"/>
                    </a:cubicBezTo>
                    <a:cubicBezTo>
                      <a:pt x="1" y="2"/>
                      <a:pt x="0" y="2"/>
                      <a:pt x="0" y="1"/>
                    </a:cubicBezTo>
                    <a:cubicBezTo>
                      <a:pt x="0" y="0"/>
                      <a:pt x="1" y="0"/>
                      <a:pt x="2" y="0"/>
                    </a:cubicBezTo>
                    <a:cubicBezTo>
                      <a:pt x="6" y="0"/>
                      <a:pt x="6" y="0"/>
                      <a:pt x="6" y="0"/>
                    </a:cubicBezTo>
                    <a:cubicBezTo>
                      <a:pt x="7" y="0"/>
                      <a:pt x="7" y="1"/>
                      <a:pt x="7" y="1"/>
                    </a:cubicBezTo>
                    <a:close/>
                  </a:path>
                </a:pathLst>
              </a:custGeom>
              <a:solidFill>
                <a:srgbClr val="F9F7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0" name="Freeform 134">
                <a:extLst>
                  <a:ext uri="{FF2B5EF4-FFF2-40B4-BE49-F238E27FC236}">
                    <a16:creationId xmlns:a16="http://schemas.microsoft.com/office/drawing/2014/main" id="{DEC0CA04-D51F-4F01-92C4-8268BB9C3569}"/>
                  </a:ext>
                </a:extLst>
              </p:cNvPr>
              <p:cNvSpPr/>
              <p:nvPr/>
            </p:nvSpPr>
            <p:spPr bwMode="auto">
              <a:xfrm>
                <a:off x="7951788" y="3663950"/>
                <a:ext cx="128588" cy="150813"/>
              </a:xfrm>
              <a:custGeom>
                <a:avLst/>
                <a:gdLst>
                  <a:gd name="T0" fmla="*/ 0 w 34"/>
                  <a:gd name="T1" fmla="*/ 36 h 40"/>
                  <a:gd name="T2" fmla="*/ 19 w 34"/>
                  <a:gd name="T3" fmla="*/ 35 h 40"/>
                  <a:gd name="T4" fmla="*/ 21 w 34"/>
                  <a:gd name="T5" fmla="*/ 5 h 40"/>
                  <a:gd name="T6" fmla="*/ 4 w 34"/>
                  <a:gd name="T7" fmla="*/ 15 h 40"/>
                  <a:gd name="T8" fmla="*/ 0 w 34"/>
                  <a:gd name="T9" fmla="*/ 36 h 40"/>
                </a:gdLst>
                <a:ahLst/>
                <a:cxnLst>
                  <a:cxn ang="0">
                    <a:pos x="T0" y="T1"/>
                  </a:cxn>
                  <a:cxn ang="0">
                    <a:pos x="T2" y="T3"/>
                  </a:cxn>
                  <a:cxn ang="0">
                    <a:pos x="T4" y="T5"/>
                  </a:cxn>
                  <a:cxn ang="0">
                    <a:pos x="T6" y="T7"/>
                  </a:cxn>
                  <a:cxn ang="0">
                    <a:pos x="T8" y="T9"/>
                  </a:cxn>
                </a:cxnLst>
                <a:rect l="0" t="0" r="r" b="b"/>
                <a:pathLst>
                  <a:path w="34" h="40">
                    <a:moveTo>
                      <a:pt x="0" y="36"/>
                    </a:moveTo>
                    <a:cubicBezTo>
                      <a:pt x="0" y="36"/>
                      <a:pt x="9" y="40"/>
                      <a:pt x="19" y="35"/>
                    </a:cubicBezTo>
                    <a:cubicBezTo>
                      <a:pt x="29" y="30"/>
                      <a:pt x="34" y="10"/>
                      <a:pt x="21" y="5"/>
                    </a:cubicBezTo>
                    <a:cubicBezTo>
                      <a:pt x="8" y="0"/>
                      <a:pt x="4" y="15"/>
                      <a:pt x="4" y="15"/>
                    </a:cubicBezTo>
                    <a:lnTo>
                      <a:pt x="0" y="36"/>
                    </a:ln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1" name="Freeform 135">
                <a:extLst>
                  <a:ext uri="{FF2B5EF4-FFF2-40B4-BE49-F238E27FC236}">
                    <a16:creationId xmlns:a16="http://schemas.microsoft.com/office/drawing/2014/main" id="{65DD6B0C-43EA-4B45-9D16-5731D5F0D712}"/>
                  </a:ext>
                </a:extLst>
              </p:cNvPr>
              <p:cNvSpPr/>
              <p:nvPr/>
            </p:nvSpPr>
            <p:spPr bwMode="auto">
              <a:xfrm>
                <a:off x="7975600" y="3689350"/>
                <a:ext cx="74613" cy="92075"/>
              </a:xfrm>
              <a:custGeom>
                <a:avLst/>
                <a:gdLst>
                  <a:gd name="T0" fmla="*/ 0 w 20"/>
                  <a:gd name="T1" fmla="*/ 22 h 24"/>
                  <a:gd name="T2" fmla="*/ 14 w 20"/>
                  <a:gd name="T3" fmla="*/ 8 h 24"/>
                  <a:gd name="T4" fmla="*/ 11 w 20"/>
                  <a:gd name="T5" fmla="*/ 22 h 24"/>
                  <a:gd name="T6" fmla="*/ 0 w 20"/>
                  <a:gd name="T7" fmla="*/ 22 h 24"/>
                </a:gdLst>
                <a:ahLst/>
                <a:cxnLst>
                  <a:cxn ang="0">
                    <a:pos x="T0" y="T1"/>
                  </a:cxn>
                  <a:cxn ang="0">
                    <a:pos x="T2" y="T3"/>
                  </a:cxn>
                  <a:cxn ang="0">
                    <a:pos x="T4" y="T5"/>
                  </a:cxn>
                  <a:cxn ang="0">
                    <a:pos x="T6" y="T7"/>
                  </a:cxn>
                </a:cxnLst>
                <a:rect l="0" t="0" r="r" b="b"/>
                <a:pathLst>
                  <a:path w="20" h="24">
                    <a:moveTo>
                      <a:pt x="0" y="22"/>
                    </a:moveTo>
                    <a:cubicBezTo>
                      <a:pt x="0" y="22"/>
                      <a:pt x="4" y="0"/>
                      <a:pt x="14" y="8"/>
                    </a:cubicBezTo>
                    <a:cubicBezTo>
                      <a:pt x="20" y="12"/>
                      <a:pt x="16" y="19"/>
                      <a:pt x="11" y="22"/>
                    </a:cubicBezTo>
                    <a:cubicBezTo>
                      <a:pt x="7" y="24"/>
                      <a:pt x="2" y="24"/>
                      <a:pt x="0" y="22"/>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2" name="Freeform 136">
                <a:extLst>
                  <a:ext uri="{FF2B5EF4-FFF2-40B4-BE49-F238E27FC236}">
                    <a16:creationId xmlns:a16="http://schemas.microsoft.com/office/drawing/2014/main" id="{C44DEAA5-C956-4FC5-ACBE-20A7AD49C233}"/>
                  </a:ext>
                </a:extLst>
              </p:cNvPr>
              <p:cNvSpPr/>
              <p:nvPr/>
            </p:nvSpPr>
            <p:spPr bwMode="auto">
              <a:xfrm>
                <a:off x="7975600" y="3732213"/>
                <a:ext cx="74613" cy="55563"/>
              </a:xfrm>
              <a:custGeom>
                <a:avLst/>
                <a:gdLst>
                  <a:gd name="T0" fmla="*/ 0 w 20"/>
                  <a:gd name="T1" fmla="*/ 11 h 15"/>
                  <a:gd name="T2" fmla="*/ 1 w 20"/>
                  <a:gd name="T3" fmla="*/ 5 h 15"/>
                  <a:gd name="T4" fmla="*/ 15 w 20"/>
                  <a:gd name="T5" fmla="*/ 8 h 15"/>
                  <a:gd name="T6" fmla="*/ 0 w 20"/>
                  <a:gd name="T7" fmla="*/ 11 h 15"/>
                </a:gdLst>
                <a:ahLst/>
                <a:cxnLst>
                  <a:cxn ang="0">
                    <a:pos x="T0" y="T1"/>
                  </a:cxn>
                  <a:cxn ang="0">
                    <a:pos x="T2" y="T3"/>
                  </a:cxn>
                  <a:cxn ang="0">
                    <a:pos x="T4" y="T5"/>
                  </a:cxn>
                  <a:cxn ang="0">
                    <a:pos x="T6" y="T7"/>
                  </a:cxn>
                </a:cxnLst>
                <a:rect l="0" t="0" r="r" b="b"/>
                <a:pathLst>
                  <a:path w="20" h="15">
                    <a:moveTo>
                      <a:pt x="0" y="11"/>
                    </a:moveTo>
                    <a:cubicBezTo>
                      <a:pt x="1" y="5"/>
                      <a:pt x="1" y="5"/>
                      <a:pt x="1" y="5"/>
                    </a:cubicBezTo>
                    <a:cubicBezTo>
                      <a:pt x="1" y="5"/>
                      <a:pt x="20" y="0"/>
                      <a:pt x="15" y="8"/>
                    </a:cubicBezTo>
                    <a:cubicBezTo>
                      <a:pt x="9" y="15"/>
                      <a:pt x="0" y="11"/>
                      <a:pt x="0" y="11"/>
                    </a:cubicBezTo>
                    <a:close/>
                  </a:path>
                </a:pathLst>
              </a:custGeom>
              <a:solidFill>
                <a:srgbClr val="E5BE9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3" name="Freeform 137">
                <a:extLst>
                  <a:ext uri="{FF2B5EF4-FFF2-40B4-BE49-F238E27FC236}">
                    <a16:creationId xmlns:a16="http://schemas.microsoft.com/office/drawing/2014/main" id="{B2D6BE3E-3601-456C-A9FB-C497D7BB3515}"/>
                  </a:ext>
                </a:extLst>
              </p:cNvPr>
              <p:cNvSpPr/>
              <p:nvPr/>
            </p:nvSpPr>
            <p:spPr bwMode="auto">
              <a:xfrm>
                <a:off x="7359650" y="3659188"/>
                <a:ext cx="127000" cy="152400"/>
              </a:xfrm>
              <a:custGeom>
                <a:avLst/>
                <a:gdLst>
                  <a:gd name="T0" fmla="*/ 34 w 34"/>
                  <a:gd name="T1" fmla="*/ 35 h 40"/>
                  <a:gd name="T2" fmla="*/ 15 w 34"/>
                  <a:gd name="T3" fmla="*/ 35 h 40"/>
                  <a:gd name="T4" fmla="*/ 13 w 34"/>
                  <a:gd name="T5" fmla="*/ 4 h 40"/>
                  <a:gd name="T6" fmla="*/ 31 w 34"/>
                  <a:gd name="T7" fmla="*/ 15 h 40"/>
                  <a:gd name="T8" fmla="*/ 34 w 34"/>
                  <a:gd name="T9" fmla="*/ 35 h 40"/>
                </a:gdLst>
                <a:ahLst/>
                <a:cxnLst>
                  <a:cxn ang="0">
                    <a:pos x="T0" y="T1"/>
                  </a:cxn>
                  <a:cxn ang="0">
                    <a:pos x="T2" y="T3"/>
                  </a:cxn>
                  <a:cxn ang="0">
                    <a:pos x="T4" y="T5"/>
                  </a:cxn>
                  <a:cxn ang="0">
                    <a:pos x="T6" y="T7"/>
                  </a:cxn>
                  <a:cxn ang="0">
                    <a:pos x="T8" y="T9"/>
                  </a:cxn>
                </a:cxnLst>
                <a:rect l="0" t="0" r="r" b="b"/>
                <a:pathLst>
                  <a:path w="34" h="40">
                    <a:moveTo>
                      <a:pt x="34" y="35"/>
                    </a:moveTo>
                    <a:cubicBezTo>
                      <a:pt x="34" y="35"/>
                      <a:pt x="25" y="40"/>
                      <a:pt x="15" y="35"/>
                    </a:cubicBezTo>
                    <a:cubicBezTo>
                      <a:pt x="5" y="30"/>
                      <a:pt x="0" y="9"/>
                      <a:pt x="13" y="4"/>
                    </a:cubicBezTo>
                    <a:cubicBezTo>
                      <a:pt x="27" y="0"/>
                      <a:pt x="31" y="15"/>
                      <a:pt x="31" y="15"/>
                    </a:cubicBezTo>
                    <a:lnTo>
                      <a:pt x="34" y="35"/>
                    </a:ln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4" name="Freeform 138">
                <a:extLst>
                  <a:ext uri="{FF2B5EF4-FFF2-40B4-BE49-F238E27FC236}">
                    <a16:creationId xmlns:a16="http://schemas.microsoft.com/office/drawing/2014/main" id="{2DA6706D-B5C2-438E-89F1-BE39C534AABF}"/>
                  </a:ext>
                </a:extLst>
              </p:cNvPr>
              <p:cNvSpPr/>
              <p:nvPr/>
            </p:nvSpPr>
            <p:spPr bwMode="auto">
              <a:xfrm>
                <a:off x="7389813" y="3686175"/>
                <a:ext cx="74613" cy="87313"/>
              </a:xfrm>
              <a:custGeom>
                <a:avLst/>
                <a:gdLst>
                  <a:gd name="T0" fmla="*/ 20 w 20"/>
                  <a:gd name="T1" fmla="*/ 22 h 23"/>
                  <a:gd name="T2" fmla="*/ 6 w 20"/>
                  <a:gd name="T3" fmla="*/ 7 h 23"/>
                  <a:gd name="T4" fmla="*/ 9 w 20"/>
                  <a:gd name="T5" fmla="*/ 21 h 23"/>
                  <a:gd name="T6" fmla="*/ 20 w 20"/>
                  <a:gd name="T7" fmla="*/ 22 h 23"/>
                </a:gdLst>
                <a:ahLst/>
                <a:cxnLst>
                  <a:cxn ang="0">
                    <a:pos x="T0" y="T1"/>
                  </a:cxn>
                  <a:cxn ang="0">
                    <a:pos x="T2" y="T3"/>
                  </a:cxn>
                  <a:cxn ang="0">
                    <a:pos x="T4" y="T5"/>
                  </a:cxn>
                  <a:cxn ang="0">
                    <a:pos x="T6" y="T7"/>
                  </a:cxn>
                </a:cxnLst>
                <a:rect l="0" t="0" r="r" b="b"/>
                <a:pathLst>
                  <a:path w="20" h="23">
                    <a:moveTo>
                      <a:pt x="20" y="22"/>
                    </a:moveTo>
                    <a:cubicBezTo>
                      <a:pt x="20" y="22"/>
                      <a:pt x="16" y="0"/>
                      <a:pt x="6" y="7"/>
                    </a:cubicBezTo>
                    <a:cubicBezTo>
                      <a:pt x="0" y="12"/>
                      <a:pt x="4" y="19"/>
                      <a:pt x="9" y="21"/>
                    </a:cubicBezTo>
                    <a:cubicBezTo>
                      <a:pt x="13" y="23"/>
                      <a:pt x="18" y="23"/>
                      <a:pt x="20" y="22"/>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5" name="Freeform 139">
                <a:extLst>
                  <a:ext uri="{FF2B5EF4-FFF2-40B4-BE49-F238E27FC236}">
                    <a16:creationId xmlns:a16="http://schemas.microsoft.com/office/drawing/2014/main" id="{EF7A6154-4169-4CBB-B8CA-286FEDCA7AD7}"/>
                  </a:ext>
                </a:extLst>
              </p:cNvPr>
              <p:cNvSpPr/>
              <p:nvPr/>
            </p:nvSpPr>
            <p:spPr bwMode="auto">
              <a:xfrm>
                <a:off x="7389813" y="3727450"/>
                <a:ext cx="74613" cy="57150"/>
              </a:xfrm>
              <a:custGeom>
                <a:avLst/>
                <a:gdLst>
                  <a:gd name="T0" fmla="*/ 20 w 20"/>
                  <a:gd name="T1" fmla="*/ 11 h 15"/>
                  <a:gd name="T2" fmla="*/ 19 w 20"/>
                  <a:gd name="T3" fmla="*/ 5 h 15"/>
                  <a:gd name="T4" fmla="*/ 5 w 20"/>
                  <a:gd name="T5" fmla="*/ 7 h 15"/>
                  <a:gd name="T6" fmla="*/ 20 w 20"/>
                  <a:gd name="T7" fmla="*/ 11 h 15"/>
                </a:gdLst>
                <a:ahLst/>
                <a:cxnLst>
                  <a:cxn ang="0">
                    <a:pos x="T0" y="T1"/>
                  </a:cxn>
                  <a:cxn ang="0">
                    <a:pos x="T2" y="T3"/>
                  </a:cxn>
                  <a:cxn ang="0">
                    <a:pos x="T4" y="T5"/>
                  </a:cxn>
                  <a:cxn ang="0">
                    <a:pos x="T6" y="T7"/>
                  </a:cxn>
                </a:cxnLst>
                <a:rect l="0" t="0" r="r" b="b"/>
                <a:pathLst>
                  <a:path w="20" h="15">
                    <a:moveTo>
                      <a:pt x="20" y="11"/>
                    </a:moveTo>
                    <a:cubicBezTo>
                      <a:pt x="19" y="5"/>
                      <a:pt x="19" y="5"/>
                      <a:pt x="19" y="5"/>
                    </a:cubicBezTo>
                    <a:cubicBezTo>
                      <a:pt x="19" y="5"/>
                      <a:pt x="0" y="0"/>
                      <a:pt x="5" y="7"/>
                    </a:cubicBezTo>
                    <a:cubicBezTo>
                      <a:pt x="11" y="15"/>
                      <a:pt x="20" y="11"/>
                      <a:pt x="20" y="11"/>
                    </a:cubicBezTo>
                    <a:close/>
                  </a:path>
                </a:pathLst>
              </a:custGeom>
              <a:solidFill>
                <a:srgbClr val="E5BE9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6" name="Oval 140">
                <a:extLst>
                  <a:ext uri="{FF2B5EF4-FFF2-40B4-BE49-F238E27FC236}">
                    <a16:creationId xmlns:a16="http://schemas.microsoft.com/office/drawing/2014/main" id="{F7E3F338-B1E7-46AF-BE10-481511B89773}"/>
                  </a:ext>
                </a:extLst>
              </p:cNvPr>
              <p:cNvSpPr>
                <a:spLocks noChangeArrowheads="1"/>
              </p:cNvSpPr>
              <p:nvPr/>
            </p:nvSpPr>
            <p:spPr bwMode="auto">
              <a:xfrm>
                <a:off x="7554913" y="3675063"/>
                <a:ext cx="58738" cy="57150"/>
              </a:xfrm>
              <a:prstGeom prst="ellipse">
                <a:avLst/>
              </a:pr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7" name="Freeform 141">
                <a:extLst>
                  <a:ext uri="{FF2B5EF4-FFF2-40B4-BE49-F238E27FC236}">
                    <a16:creationId xmlns:a16="http://schemas.microsoft.com/office/drawing/2014/main" id="{CE86520F-57D8-42C2-9BB2-B7726B47CC80}"/>
                  </a:ext>
                </a:extLst>
              </p:cNvPr>
              <p:cNvSpPr/>
              <p:nvPr/>
            </p:nvSpPr>
            <p:spPr bwMode="auto">
              <a:xfrm>
                <a:off x="7566025" y="3678238"/>
                <a:ext cx="22225" cy="15875"/>
              </a:xfrm>
              <a:custGeom>
                <a:avLst/>
                <a:gdLst>
                  <a:gd name="T0" fmla="*/ 6 w 6"/>
                  <a:gd name="T1" fmla="*/ 1 h 4"/>
                  <a:gd name="T2" fmla="*/ 3 w 6"/>
                  <a:gd name="T3" fmla="*/ 3 h 4"/>
                  <a:gd name="T4" fmla="*/ 0 w 6"/>
                  <a:gd name="T5" fmla="*/ 2 h 4"/>
                  <a:gd name="T6" fmla="*/ 3 w 6"/>
                  <a:gd name="T7" fmla="*/ 0 h 4"/>
                  <a:gd name="T8" fmla="*/ 6 w 6"/>
                  <a:gd name="T9" fmla="*/ 1 h 4"/>
                </a:gdLst>
                <a:ahLst/>
                <a:cxnLst>
                  <a:cxn ang="0">
                    <a:pos x="T0" y="T1"/>
                  </a:cxn>
                  <a:cxn ang="0">
                    <a:pos x="T2" y="T3"/>
                  </a:cxn>
                  <a:cxn ang="0">
                    <a:pos x="T4" y="T5"/>
                  </a:cxn>
                  <a:cxn ang="0">
                    <a:pos x="T6" y="T7"/>
                  </a:cxn>
                  <a:cxn ang="0">
                    <a:pos x="T8" y="T9"/>
                  </a:cxn>
                </a:cxnLst>
                <a:rect l="0" t="0" r="r" b="b"/>
                <a:pathLst>
                  <a:path w="6" h="4">
                    <a:moveTo>
                      <a:pt x="6" y="1"/>
                    </a:moveTo>
                    <a:cubicBezTo>
                      <a:pt x="6" y="2"/>
                      <a:pt x="5" y="3"/>
                      <a:pt x="3" y="3"/>
                    </a:cubicBezTo>
                    <a:cubicBezTo>
                      <a:pt x="2" y="4"/>
                      <a:pt x="0" y="3"/>
                      <a:pt x="0" y="2"/>
                    </a:cubicBezTo>
                    <a:cubicBezTo>
                      <a:pt x="0" y="1"/>
                      <a:pt x="1" y="0"/>
                      <a:pt x="3" y="0"/>
                    </a:cubicBezTo>
                    <a:cubicBezTo>
                      <a:pt x="4" y="0"/>
                      <a:pt x="6" y="0"/>
                      <a:pt x="6" y="1"/>
                    </a:cubicBezTo>
                    <a:close/>
                  </a:path>
                </a:pathLst>
              </a:custGeom>
              <a:solidFill>
                <a:srgbClr val="E8DF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8" name="Oval 142">
                <a:extLst>
                  <a:ext uri="{FF2B5EF4-FFF2-40B4-BE49-F238E27FC236}">
                    <a16:creationId xmlns:a16="http://schemas.microsoft.com/office/drawing/2014/main" id="{E530634F-8AD0-42CC-B920-1533144131B1}"/>
                  </a:ext>
                </a:extLst>
              </p:cNvPr>
              <p:cNvSpPr>
                <a:spLocks noChangeArrowheads="1"/>
              </p:cNvSpPr>
              <p:nvPr/>
            </p:nvSpPr>
            <p:spPr bwMode="auto">
              <a:xfrm>
                <a:off x="7827963" y="3675063"/>
                <a:ext cx="57150" cy="57150"/>
              </a:xfrm>
              <a:prstGeom prst="ellipse">
                <a:avLst/>
              </a:pr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49" name="Freeform 143">
                <a:extLst>
                  <a:ext uri="{FF2B5EF4-FFF2-40B4-BE49-F238E27FC236}">
                    <a16:creationId xmlns:a16="http://schemas.microsoft.com/office/drawing/2014/main" id="{BDCFFBAD-07A8-48A5-9C94-96BA5C4E80B9}"/>
                  </a:ext>
                </a:extLst>
              </p:cNvPr>
              <p:cNvSpPr/>
              <p:nvPr/>
            </p:nvSpPr>
            <p:spPr bwMode="auto">
              <a:xfrm>
                <a:off x="7839075" y="3678238"/>
                <a:ext cx="23813" cy="15875"/>
              </a:xfrm>
              <a:custGeom>
                <a:avLst/>
                <a:gdLst>
                  <a:gd name="T0" fmla="*/ 6 w 6"/>
                  <a:gd name="T1" fmla="*/ 1 h 4"/>
                  <a:gd name="T2" fmla="*/ 3 w 6"/>
                  <a:gd name="T3" fmla="*/ 3 h 4"/>
                  <a:gd name="T4" fmla="*/ 0 w 6"/>
                  <a:gd name="T5" fmla="*/ 2 h 4"/>
                  <a:gd name="T6" fmla="*/ 2 w 6"/>
                  <a:gd name="T7" fmla="*/ 0 h 4"/>
                  <a:gd name="T8" fmla="*/ 6 w 6"/>
                  <a:gd name="T9" fmla="*/ 1 h 4"/>
                </a:gdLst>
                <a:ahLst/>
                <a:cxnLst>
                  <a:cxn ang="0">
                    <a:pos x="T0" y="T1"/>
                  </a:cxn>
                  <a:cxn ang="0">
                    <a:pos x="T2" y="T3"/>
                  </a:cxn>
                  <a:cxn ang="0">
                    <a:pos x="T4" y="T5"/>
                  </a:cxn>
                  <a:cxn ang="0">
                    <a:pos x="T6" y="T7"/>
                  </a:cxn>
                  <a:cxn ang="0">
                    <a:pos x="T8" y="T9"/>
                  </a:cxn>
                </a:cxnLst>
                <a:rect l="0" t="0" r="r" b="b"/>
                <a:pathLst>
                  <a:path w="6" h="4">
                    <a:moveTo>
                      <a:pt x="6" y="1"/>
                    </a:moveTo>
                    <a:cubicBezTo>
                      <a:pt x="6" y="2"/>
                      <a:pt x="5" y="3"/>
                      <a:pt x="3" y="3"/>
                    </a:cubicBezTo>
                    <a:cubicBezTo>
                      <a:pt x="1" y="4"/>
                      <a:pt x="0" y="3"/>
                      <a:pt x="0" y="2"/>
                    </a:cubicBezTo>
                    <a:cubicBezTo>
                      <a:pt x="0" y="1"/>
                      <a:pt x="1" y="0"/>
                      <a:pt x="2" y="0"/>
                    </a:cubicBezTo>
                    <a:cubicBezTo>
                      <a:pt x="4" y="0"/>
                      <a:pt x="5" y="0"/>
                      <a:pt x="6" y="1"/>
                    </a:cubicBezTo>
                    <a:close/>
                  </a:path>
                </a:pathLst>
              </a:custGeom>
              <a:solidFill>
                <a:srgbClr val="E8DF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0" name="Freeform 144">
                <a:extLst>
                  <a:ext uri="{FF2B5EF4-FFF2-40B4-BE49-F238E27FC236}">
                    <a16:creationId xmlns:a16="http://schemas.microsoft.com/office/drawing/2014/main" id="{F0189E4B-9595-4570-9396-3403063F36AA}"/>
                  </a:ext>
                </a:extLst>
              </p:cNvPr>
              <p:cNvSpPr/>
              <p:nvPr/>
            </p:nvSpPr>
            <p:spPr bwMode="auto">
              <a:xfrm>
                <a:off x="7805738" y="3663950"/>
                <a:ext cx="98425" cy="98425"/>
              </a:xfrm>
              <a:custGeom>
                <a:avLst/>
                <a:gdLst>
                  <a:gd name="T0" fmla="*/ 23 w 26"/>
                  <a:gd name="T1" fmla="*/ 7 h 26"/>
                  <a:gd name="T2" fmla="*/ 20 w 26"/>
                  <a:gd name="T3" fmla="*/ 23 h 26"/>
                  <a:gd name="T4" fmla="*/ 4 w 26"/>
                  <a:gd name="T5" fmla="*/ 20 h 26"/>
                  <a:gd name="T6" fmla="*/ 7 w 26"/>
                  <a:gd name="T7" fmla="*/ 4 h 26"/>
                  <a:gd name="T8" fmla="*/ 23 w 26"/>
                  <a:gd name="T9" fmla="*/ 7 h 26"/>
                </a:gdLst>
                <a:ahLst/>
                <a:cxnLst>
                  <a:cxn ang="0">
                    <a:pos x="T0" y="T1"/>
                  </a:cxn>
                  <a:cxn ang="0">
                    <a:pos x="T2" y="T3"/>
                  </a:cxn>
                  <a:cxn ang="0">
                    <a:pos x="T4" y="T5"/>
                  </a:cxn>
                  <a:cxn ang="0">
                    <a:pos x="T6" y="T7"/>
                  </a:cxn>
                  <a:cxn ang="0">
                    <a:pos x="T8" y="T9"/>
                  </a:cxn>
                </a:cxnLst>
                <a:rect l="0" t="0" r="r" b="b"/>
                <a:pathLst>
                  <a:path w="26" h="26">
                    <a:moveTo>
                      <a:pt x="23" y="7"/>
                    </a:moveTo>
                    <a:cubicBezTo>
                      <a:pt x="26" y="12"/>
                      <a:pt x="25" y="19"/>
                      <a:pt x="20" y="23"/>
                    </a:cubicBezTo>
                    <a:cubicBezTo>
                      <a:pt x="14" y="26"/>
                      <a:pt x="7" y="25"/>
                      <a:pt x="4" y="20"/>
                    </a:cubicBezTo>
                    <a:cubicBezTo>
                      <a:pt x="0" y="14"/>
                      <a:pt x="2" y="7"/>
                      <a:pt x="7" y="4"/>
                    </a:cubicBezTo>
                    <a:cubicBezTo>
                      <a:pt x="12" y="0"/>
                      <a:pt x="19" y="2"/>
                      <a:pt x="23" y="7"/>
                    </a:cubicBezTo>
                    <a:close/>
                  </a:path>
                </a:pathLst>
              </a:custGeom>
              <a:solidFill>
                <a:srgbClr val="472B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1" name="Freeform 145">
                <a:extLst>
                  <a:ext uri="{FF2B5EF4-FFF2-40B4-BE49-F238E27FC236}">
                    <a16:creationId xmlns:a16="http://schemas.microsoft.com/office/drawing/2014/main" id="{B0335009-928F-4CB6-BF04-CAB2D5278470}"/>
                  </a:ext>
                </a:extLst>
              </p:cNvPr>
              <p:cNvSpPr/>
              <p:nvPr/>
            </p:nvSpPr>
            <p:spPr bwMode="auto">
              <a:xfrm>
                <a:off x="7816850" y="3675063"/>
                <a:ext cx="49213" cy="38100"/>
              </a:xfrm>
              <a:custGeom>
                <a:avLst/>
                <a:gdLst>
                  <a:gd name="T0" fmla="*/ 12 w 13"/>
                  <a:gd name="T1" fmla="*/ 1 h 10"/>
                  <a:gd name="T2" fmla="*/ 9 w 13"/>
                  <a:gd name="T3" fmla="*/ 8 h 10"/>
                  <a:gd name="T4" fmla="*/ 1 w 13"/>
                  <a:gd name="T5" fmla="*/ 8 h 10"/>
                  <a:gd name="T6" fmla="*/ 5 w 13"/>
                  <a:gd name="T7" fmla="*/ 2 h 10"/>
                  <a:gd name="T8" fmla="*/ 12 w 13"/>
                  <a:gd name="T9" fmla="*/ 1 h 10"/>
                </a:gdLst>
                <a:ahLst/>
                <a:cxnLst>
                  <a:cxn ang="0">
                    <a:pos x="T0" y="T1"/>
                  </a:cxn>
                  <a:cxn ang="0">
                    <a:pos x="T2" y="T3"/>
                  </a:cxn>
                  <a:cxn ang="0">
                    <a:pos x="T4" y="T5"/>
                  </a:cxn>
                  <a:cxn ang="0">
                    <a:pos x="T6" y="T7"/>
                  </a:cxn>
                  <a:cxn ang="0">
                    <a:pos x="T8" y="T9"/>
                  </a:cxn>
                </a:cxnLst>
                <a:rect l="0" t="0" r="r" b="b"/>
                <a:pathLst>
                  <a:path w="13" h="10">
                    <a:moveTo>
                      <a:pt x="12" y="1"/>
                    </a:moveTo>
                    <a:cubicBezTo>
                      <a:pt x="13" y="3"/>
                      <a:pt x="12" y="6"/>
                      <a:pt x="9" y="8"/>
                    </a:cubicBezTo>
                    <a:cubicBezTo>
                      <a:pt x="6" y="10"/>
                      <a:pt x="3" y="10"/>
                      <a:pt x="1" y="8"/>
                    </a:cubicBezTo>
                    <a:cubicBezTo>
                      <a:pt x="0" y="7"/>
                      <a:pt x="2" y="4"/>
                      <a:pt x="5" y="2"/>
                    </a:cubicBezTo>
                    <a:cubicBezTo>
                      <a:pt x="8" y="0"/>
                      <a:pt x="11" y="0"/>
                      <a:pt x="12" y="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2" name="Freeform 146">
                <a:extLst>
                  <a:ext uri="{FF2B5EF4-FFF2-40B4-BE49-F238E27FC236}">
                    <a16:creationId xmlns:a16="http://schemas.microsoft.com/office/drawing/2014/main" id="{5EED18EC-B5E7-429D-AF60-49DA965C53AC}"/>
                  </a:ext>
                </a:extLst>
              </p:cNvPr>
              <p:cNvSpPr/>
              <p:nvPr/>
            </p:nvSpPr>
            <p:spPr bwMode="auto">
              <a:xfrm>
                <a:off x="7539038" y="3656013"/>
                <a:ext cx="98425" cy="98425"/>
              </a:xfrm>
              <a:custGeom>
                <a:avLst/>
                <a:gdLst>
                  <a:gd name="T0" fmla="*/ 22 w 26"/>
                  <a:gd name="T1" fmla="*/ 7 h 26"/>
                  <a:gd name="T2" fmla="*/ 19 w 26"/>
                  <a:gd name="T3" fmla="*/ 22 h 26"/>
                  <a:gd name="T4" fmla="*/ 4 w 26"/>
                  <a:gd name="T5" fmla="*/ 19 h 26"/>
                  <a:gd name="T6" fmla="*/ 7 w 26"/>
                  <a:gd name="T7" fmla="*/ 3 h 26"/>
                  <a:gd name="T8" fmla="*/ 22 w 26"/>
                  <a:gd name="T9" fmla="*/ 7 h 26"/>
                </a:gdLst>
                <a:ahLst/>
                <a:cxnLst>
                  <a:cxn ang="0">
                    <a:pos x="T0" y="T1"/>
                  </a:cxn>
                  <a:cxn ang="0">
                    <a:pos x="T2" y="T3"/>
                  </a:cxn>
                  <a:cxn ang="0">
                    <a:pos x="T4" y="T5"/>
                  </a:cxn>
                  <a:cxn ang="0">
                    <a:pos x="T6" y="T7"/>
                  </a:cxn>
                  <a:cxn ang="0">
                    <a:pos x="T8" y="T9"/>
                  </a:cxn>
                </a:cxnLst>
                <a:rect l="0" t="0" r="r" b="b"/>
                <a:pathLst>
                  <a:path w="26" h="26">
                    <a:moveTo>
                      <a:pt x="22" y="7"/>
                    </a:moveTo>
                    <a:cubicBezTo>
                      <a:pt x="26" y="12"/>
                      <a:pt x="24" y="19"/>
                      <a:pt x="19" y="22"/>
                    </a:cubicBezTo>
                    <a:cubicBezTo>
                      <a:pt x="14" y="26"/>
                      <a:pt x="7" y="24"/>
                      <a:pt x="4" y="19"/>
                    </a:cubicBezTo>
                    <a:cubicBezTo>
                      <a:pt x="0" y="14"/>
                      <a:pt x="2" y="7"/>
                      <a:pt x="7" y="3"/>
                    </a:cubicBezTo>
                    <a:cubicBezTo>
                      <a:pt x="12" y="0"/>
                      <a:pt x="19" y="1"/>
                      <a:pt x="22" y="7"/>
                    </a:cubicBezTo>
                    <a:close/>
                  </a:path>
                </a:pathLst>
              </a:custGeom>
              <a:solidFill>
                <a:srgbClr val="472B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3" name="Freeform 147">
                <a:extLst>
                  <a:ext uri="{FF2B5EF4-FFF2-40B4-BE49-F238E27FC236}">
                    <a16:creationId xmlns:a16="http://schemas.microsoft.com/office/drawing/2014/main" id="{26340332-AD50-477A-B8EA-F99CC8818AFB}"/>
                  </a:ext>
                </a:extLst>
              </p:cNvPr>
              <p:cNvSpPr/>
              <p:nvPr/>
            </p:nvSpPr>
            <p:spPr bwMode="auto">
              <a:xfrm>
                <a:off x="7550150" y="3663950"/>
                <a:ext cx="49213" cy="41275"/>
              </a:xfrm>
              <a:custGeom>
                <a:avLst/>
                <a:gdLst>
                  <a:gd name="T0" fmla="*/ 12 w 13"/>
                  <a:gd name="T1" fmla="*/ 2 h 11"/>
                  <a:gd name="T2" fmla="*/ 9 w 13"/>
                  <a:gd name="T3" fmla="*/ 8 h 11"/>
                  <a:gd name="T4" fmla="*/ 1 w 13"/>
                  <a:gd name="T5" fmla="*/ 9 h 11"/>
                  <a:gd name="T6" fmla="*/ 5 w 13"/>
                  <a:gd name="T7" fmla="*/ 2 h 11"/>
                  <a:gd name="T8" fmla="*/ 12 w 13"/>
                  <a:gd name="T9" fmla="*/ 2 h 11"/>
                </a:gdLst>
                <a:ahLst/>
                <a:cxnLst>
                  <a:cxn ang="0">
                    <a:pos x="T0" y="T1"/>
                  </a:cxn>
                  <a:cxn ang="0">
                    <a:pos x="T2" y="T3"/>
                  </a:cxn>
                  <a:cxn ang="0">
                    <a:pos x="T4" y="T5"/>
                  </a:cxn>
                  <a:cxn ang="0">
                    <a:pos x="T6" y="T7"/>
                  </a:cxn>
                  <a:cxn ang="0">
                    <a:pos x="T8" y="T9"/>
                  </a:cxn>
                </a:cxnLst>
                <a:rect l="0" t="0" r="r" b="b"/>
                <a:pathLst>
                  <a:path w="13" h="11">
                    <a:moveTo>
                      <a:pt x="12" y="2"/>
                    </a:moveTo>
                    <a:cubicBezTo>
                      <a:pt x="13" y="4"/>
                      <a:pt x="11" y="6"/>
                      <a:pt x="9" y="8"/>
                    </a:cubicBezTo>
                    <a:cubicBezTo>
                      <a:pt x="6" y="10"/>
                      <a:pt x="2" y="11"/>
                      <a:pt x="1" y="9"/>
                    </a:cubicBezTo>
                    <a:cubicBezTo>
                      <a:pt x="0" y="7"/>
                      <a:pt x="2" y="4"/>
                      <a:pt x="5" y="2"/>
                    </a:cubicBezTo>
                    <a:cubicBezTo>
                      <a:pt x="7" y="0"/>
                      <a:pt x="11" y="0"/>
                      <a:pt x="12"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4" name="Freeform 148">
                <a:extLst>
                  <a:ext uri="{FF2B5EF4-FFF2-40B4-BE49-F238E27FC236}">
                    <a16:creationId xmlns:a16="http://schemas.microsoft.com/office/drawing/2014/main" id="{851BE747-53B4-4DF5-829B-760403D25DA7}"/>
                  </a:ext>
                </a:extLst>
              </p:cNvPr>
              <p:cNvSpPr/>
              <p:nvPr/>
            </p:nvSpPr>
            <p:spPr bwMode="auto">
              <a:xfrm>
                <a:off x="7381998" y="3239280"/>
                <a:ext cx="672865" cy="678044"/>
              </a:xfrm>
              <a:custGeom>
                <a:avLst/>
                <a:gdLst>
                  <a:gd name="T0" fmla="*/ 99 w 179"/>
                  <a:gd name="T1" fmla="*/ 1 h 179"/>
                  <a:gd name="T2" fmla="*/ 90 w 179"/>
                  <a:gd name="T3" fmla="*/ 0 h 179"/>
                  <a:gd name="T4" fmla="*/ 81 w 179"/>
                  <a:gd name="T5" fmla="*/ 1 h 179"/>
                  <a:gd name="T6" fmla="*/ 6 w 179"/>
                  <a:gd name="T7" fmla="*/ 86 h 179"/>
                  <a:gd name="T8" fmla="*/ 44 w 179"/>
                  <a:gd name="T9" fmla="*/ 179 h 179"/>
                  <a:gd name="T10" fmla="*/ 31 w 179"/>
                  <a:gd name="T11" fmla="*/ 76 h 179"/>
                  <a:gd name="T12" fmla="*/ 52 w 179"/>
                  <a:gd name="T13" fmla="*/ 108 h 179"/>
                  <a:gd name="T14" fmla="*/ 47 w 179"/>
                  <a:gd name="T15" fmla="*/ 94 h 179"/>
                  <a:gd name="T16" fmla="*/ 90 w 179"/>
                  <a:gd name="T17" fmla="*/ 115 h 179"/>
                  <a:gd name="T18" fmla="*/ 132 w 179"/>
                  <a:gd name="T19" fmla="*/ 94 h 179"/>
                  <a:gd name="T20" fmla="*/ 127 w 179"/>
                  <a:gd name="T21" fmla="*/ 108 h 179"/>
                  <a:gd name="T22" fmla="*/ 148 w 179"/>
                  <a:gd name="T23" fmla="*/ 76 h 179"/>
                  <a:gd name="T24" fmla="*/ 135 w 179"/>
                  <a:gd name="T25" fmla="*/ 179 h 179"/>
                  <a:gd name="T26" fmla="*/ 174 w 179"/>
                  <a:gd name="T27" fmla="*/ 86 h 179"/>
                  <a:gd name="T28" fmla="*/ 99 w 179"/>
                  <a:gd name="T29" fmla="*/ 1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9" h="179">
                    <a:moveTo>
                      <a:pt x="99" y="1"/>
                    </a:moveTo>
                    <a:cubicBezTo>
                      <a:pt x="99" y="1"/>
                      <a:pt x="96" y="0"/>
                      <a:pt x="90" y="0"/>
                    </a:cubicBezTo>
                    <a:cubicBezTo>
                      <a:pt x="83" y="0"/>
                      <a:pt x="81" y="1"/>
                      <a:pt x="81" y="1"/>
                    </a:cubicBezTo>
                    <a:cubicBezTo>
                      <a:pt x="40" y="7"/>
                      <a:pt x="0" y="27"/>
                      <a:pt x="6" y="86"/>
                    </a:cubicBezTo>
                    <a:cubicBezTo>
                      <a:pt x="11" y="144"/>
                      <a:pt x="44" y="179"/>
                      <a:pt x="44" y="179"/>
                    </a:cubicBezTo>
                    <a:cubicBezTo>
                      <a:pt x="25" y="112"/>
                      <a:pt x="31" y="76"/>
                      <a:pt x="31" y="76"/>
                    </a:cubicBezTo>
                    <a:cubicBezTo>
                      <a:pt x="34" y="99"/>
                      <a:pt x="52" y="108"/>
                      <a:pt x="52" y="108"/>
                    </a:cubicBezTo>
                    <a:cubicBezTo>
                      <a:pt x="47" y="101"/>
                      <a:pt x="47" y="94"/>
                      <a:pt x="47" y="94"/>
                    </a:cubicBezTo>
                    <a:cubicBezTo>
                      <a:pt x="63" y="110"/>
                      <a:pt x="90" y="115"/>
                      <a:pt x="90" y="115"/>
                    </a:cubicBezTo>
                    <a:cubicBezTo>
                      <a:pt x="90" y="115"/>
                      <a:pt x="116" y="110"/>
                      <a:pt x="132" y="94"/>
                    </a:cubicBezTo>
                    <a:cubicBezTo>
                      <a:pt x="132" y="94"/>
                      <a:pt x="132" y="101"/>
                      <a:pt x="127" y="108"/>
                    </a:cubicBezTo>
                    <a:cubicBezTo>
                      <a:pt x="127" y="108"/>
                      <a:pt x="146" y="99"/>
                      <a:pt x="148" y="76"/>
                    </a:cubicBezTo>
                    <a:cubicBezTo>
                      <a:pt x="148" y="76"/>
                      <a:pt x="155" y="112"/>
                      <a:pt x="135" y="179"/>
                    </a:cubicBezTo>
                    <a:cubicBezTo>
                      <a:pt x="135" y="179"/>
                      <a:pt x="168" y="144"/>
                      <a:pt x="174" y="86"/>
                    </a:cubicBezTo>
                    <a:cubicBezTo>
                      <a:pt x="179" y="27"/>
                      <a:pt x="139" y="7"/>
                      <a:pt x="99" y="1"/>
                    </a:cubicBezTo>
                    <a:close/>
                  </a:path>
                </a:pathLst>
              </a:custGeom>
              <a:solidFill>
                <a:srgbClr val="2D27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5" name="Freeform 149">
                <a:extLst>
                  <a:ext uri="{FF2B5EF4-FFF2-40B4-BE49-F238E27FC236}">
                    <a16:creationId xmlns:a16="http://schemas.microsoft.com/office/drawing/2014/main" id="{4B44848F-E6BA-40A6-A75F-F9A17A8FB12C}"/>
                  </a:ext>
                </a:extLst>
              </p:cNvPr>
              <p:cNvSpPr/>
              <p:nvPr/>
            </p:nvSpPr>
            <p:spPr bwMode="auto">
              <a:xfrm>
                <a:off x="7678738" y="3749675"/>
                <a:ext cx="88900" cy="38100"/>
              </a:xfrm>
              <a:custGeom>
                <a:avLst/>
                <a:gdLst>
                  <a:gd name="T0" fmla="*/ 1 w 24"/>
                  <a:gd name="T1" fmla="*/ 10 h 10"/>
                  <a:gd name="T2" fmla="*/ 0 w 24"/>
                  <a:gd name="T3" fmla="*/ 9 h 10"/>
                  <a:gd name="T4" fmla="*/ 0 w 24"/>
                  <a:gd name="T5" fmla="*/ 8 h 10"/>
                  <a:gd name="T6" fmla="*/ 24 w 24"/>
                  <a:gd name="T7" fmla="*/ 8 h 10"/>
                  <a:gd name="T8" fmla="*/ 24 w 24"/>
                  <a:gd name="T9" fmla="*/ 10 h 10"/>
                  <a:gd name="T10" fmla="*/ 22 w 24"/>
                  <a:gd name="T11" fmla="*/ 10 h 10"/>
                  <a:gd name="T12" fmla="*/ 2 w 24"/>
                  <a:gd name="T13" fmla="*/ 10 h 10"/>
                  <a:gd name="T14" fmla="*/ 1 w 24"/>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0">
                    <a:moveTo>
                      <a:pt x="1" y="10"/>
                    </a:moveTo>
                    <a:cubicBezTo>
                      <a:pt x="1" y="10"/>
                      <a:pt x="0" y="10"/>
                      <a:pt x="0" y="9"/>
                    </a:cubicBezTo>
                    <a:cubicBezTo>
                      <a:pt x="0" y="9"/>
                      <a:pt x="0" y="8"/>
                      <a:pt x="0" y="8"/>
                    </a:cubicBezTo>
                    <a:cubicBezTo>
                      <a:pt x="13" y="0"/>
                      <a:pt x="23" y="8"/>
                      <a:pt x="24" y="8"/>
                    </a:cubicBezTo>
                    <a:cubicBezTo>
                      <a:pt x="24" y="8"/>
                      <a:pt x="24" y="9"/>
                      <a:pt x="24" y="10"/>
                    </a:cubicBezTo>
                    <a:cubicBezTo>
                      <a:pt x="23" y="10"/>
                      <a:pt x="22" y="10"/>
                      <a:pt x="22" y="10"/>
                    </a:cubicBezTo>
                    <a:cubicBezTo>
                      <a:pt x="22" y="9"/>
                      <a:pt x="13" y="3"/>
                      <a:pt x="2" y="10"/>
                    </a:cubicBezTo>
                    <a:cubicBezTo>
                      <a:pt x="2" y="10"/>
                      <a:pt x="1" y="10"/>
                      <a:pt x="1" y="10"/>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6" name="Oval 150">
                <a:extLst>
                  <a:ext uri="{FF2B5EF4-FFF2-40B4-BE49-F238E27FC236}">
                    <a16:creationId xmlns:a16="http://schemas.microsoft.com/office/drawing/2014/main" id="{AC324BE9-30E2-4C17-82BC-EA8D52C513CE}"/>
                  </a:ext>
                </a:extLst>
              </p:cNvPr>
              <p:cNvSpPr>
                <a:spLocks noChangeArrowheads="1"/>
              </p:cNvSpPr>
              <p:nvPr/>
            </p:nvSpPr>
            <p:spPr bwMode="auto">
              <a:xfrm>
                <a:off x="7626350" y="4060825"/>
                <a:ext cx="190500" cy="193675"/>
              </a:xfrm>
              <a:prstGeom prst="ellipse">
                <a:avLst/>
              </a:prstGeom>
              <a:solidFill>
                <a:srgbClr val="FFBE2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7" name="Oval 151">
                <a:extLst>
                  <a:ext uri="{FF2B5EF4-FFF2-40B4-BE49-F238E27FC236}">
                    <a16:creationId xmlns:a16="http://schemas.microsoft.com/office/drawing/2014/main" id="{BBCBDAFC-ED48-428C-A709-0C70E5567CF6}"/>
                  </a:ext>
                </a:extLst>
              </p:cNvPr>
              <p:cNvSpPr>
                <a:spLocks noChangeArrowheads="1"/>
              </p:cNvSpPr>
              <p:nvPr/>
            </p:nvSpPr>
            <p:spPr bwMode="auto">
              <a:xfrm>
                <a:off x="7670800" y="4110038"/>
                <a:ext cx="22225" cy="46038"/>
              </a:xfrm>
              <a:prstGeom prst="ellipse">
                <a:avLst/>
              </a:prstGeom>
              <a:solidFill>
                <a:srgbClr val="2B2B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8" name="Oval 152">
                <a:extLst>
                  <a:ext uri="{FF2B5EF4-FFF2-40B4-BE49-F238E27FC236}">
                    <a16:creationId xmlns:a16="http://schemas.microsoft.com/office/drawing/2014/main" id="{521E80DF-ECF7-41B8-A206-E4BFDC6E9EC4}"/>
                  </a:ext>
                </a:extLst>
              </p:cNvPr>
              <p:cNvSpPr>
                <a:spLocks noChangeArrowheads="1"/>
              </p:cNvSpPr>
              <p:nvPr/>
            </p:nvSpPr>
            <p:spPr bwMode="auto">
              <a:xfrm>
                <a:off x="7750175" y="4110038"/>
                <a:ext cx="17463" cy="46038"/>
              </a:xfrm>
              <a:prstGeom prst="ellipse">
                <a:avLst/>
              </a:prstGeom>
              <a:solidFill>
                <a:srgbClr val="2B2B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59" name="Freeform 153">
                <a:extLst>
                  <a:ext uri="{FF2B5EF4-FFF2-40B4-BE49-F238E27FC236}">
                    <a16:creationId xmlns:a16="http://schemas.microsoft.com/office/drawing/2014/main" id="{0663F369-1807-4F82-B05F-A9D1AC5B2158}"/>
                  </a:ext>
                </a:extLst>
              </p:cNvPr>
              <p:cNvSpPr/>
              <p:nvPr/>
            </p:nvSpPr>
            <p:spPr bwMode="auto">
              <a:xfrm>
                <a:off x="7659688" y="4178300"/>
                <a:ext cx="127000" cy="49213"/>
              </a:xfrm>
              <a:custGeom>
                <a:avLst/>
                <a:gdLst>
                  <a:gd name="T0" fmla="*/ 17 w 34"/>
                  <a:gd name="T1" fmla="*/ 13 h 13"/>
                  <a:gd name="T2" fmla="*/ 17 w 34"/>
                  <a:gd name="T3" fmla="*/ 13 h 13"/>
                  <a:gd name="T4" fmla="*/ 0 w 34"/>
                  <a:gd name="T5" fmla="*/ 2 h 13"/>
                  <a:gd name="T6" fmla="*/ 1 w 34"/>
                  <a:gd name="T7" fmla="*/ 0 h 13"/>
                  <a:gd name="T8" fmla="*/ 2 w 34"/>
                  <a:gd name="T9" fmla="*/ 1 h 13"/>
                  <a:gd name="T10" fmla="*/ 17 w 34"/>
                  <a:gd name="T11" fmla="*/ 11 h 13"/>
                  <a:gd name="T12" fmla="*/ 32 w 34"/>
                  <a:gd name="T13" fmla="*/ 1 h 13"/>
                  <a:gd name="T14" fmla="*/ 33 w 34"/>
                  <a:gd name="T15" fmla="*/ 0 h 13"/>
                  <a:gd name="T16" fmla="*/ 34 w 34"/>
                  <a:gd name="T17" fmla="*/ 1 h 13"/>
                  <a:gd name="T18" fmla="*/ 17 w 34"/>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13">
                    <a:moveTo>
                      <a:pt x="17" y="13"/>
                    </a:moveTo>
                    <a:cubicBezTo>
                      <a:pt x="17" y="13"/>
                      <a:pt x="17" y="13"/>
                      <a:pt x="17" y="13"/>
                    </a:cubicBezTo>
                    <a:cubicBezTo>
                      <a:pt x="4" y="13"/>
                      <a:pt x="0" y="2"/>
                      <a:pt x="0" y="2"/>
                    </a:cubicBezTo>
                    <a:cubicBezTo>
                      <a:pt x="0" y="1"/>
                      <a:pt x="0" y="0"/>
                      <a:pt x="1" y="0"/>
                    </a:cubicBezTo>
                    <a:cubicBezTo>
                      <a:pt x="1" y="0"/>
                      <a:pt x="2" y="0"/>
                      <a:pt x="2" y="1"/>
                    </a:cubicBezTo>
                    <a:cubicBezTo>
                      <a:pt x="2" y="1"/>
                      <a:pt x="5" y="11"/>
                      <a:pt x="17" y="11"/>
                    </a:cubicBezTo>
                    <a:cubicBezTo>
                      <a:pt x="29" y="11"/>
                      <a:pt x="32" y="1"/>
                      <a:pt x="32" y="1"/>
                    </a:cubicBezTo>
                    <a:cubicBezTo>
                      <a:pt x="32" y="0"/>
                      <a:pt x="32" y="0"/>
                      <a:pt x="33" y="0"/>
                    </a:cubicBezTo>
                    <a:cubicBezTo>
                      <a:pt x="34" y="0"/>
                      <a:pt x="34" y="1"/>
                      <a:pt x="34" y="1"/>
                    </a:cubicBezTo>
                    <a:cubicBezTo>
                      <a:pt x="34" y="1"/>
                      <a:pt x="31" y="13"/>
                      <a:pt x="17" y="13"/>
                    </a:cubicBezTo>
                    <a:close/>
                  </a:path>
                </a:pathLst>
              </a:custGeom>
              <a:solidFill>
                <a:srgbClr val="2B2B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60" name="Freeform 154">
                <a:extLst>
                  <a:ext uri="{FF2B5EF4-FFF2-40B4-BE49-F238E27FC236}">
                    <a16:creationId xmlns:a16="http://schemas.microsoft.com/office/drawing/2014/main" id="{0BBA560D-7048-46A3-98C1-653FEEBE7A25}"/>
                  </a:ext>
                </a:extLst>
              </p:cNvPr>
              <p:cNvSpPr/>
              <p:nvPr/>
            </p:nvSpPr>
            <p:spPr bwMode="auto">
              <a:xfrm>
                <a:off x="7629525" y="3825875"/>
                <a:ext cx="187325" cy="71438"/>
              </a:xfrm>
              <a:custGeom>
                <a:avLst/>
                <a:gdLst>
                  <a:gd name="T0" fmla="*/ 0 w 50"/>
                  <a:gd name="T1" fmla="*/ 0 h 19"/>
                  <a:gd name="T2" fmla="*/ 50 w 50"/>
                  <a:gd name="T3" fmla="*/ 0 h 19"/>
                  <a:gd name="T4" fmla="*/ 25 w 50"/>
                  <a:gd name="T5" fmla="*/ 19 h 19"/>
                  <a:gd name="T6" fmla="*/ 0 w 50"/>
                  <a:gd name="T7" fmla="*/ 0 h 19"/>
                </a:gdLst>
                <a:ahLst/>
                <a:cxnLst>
                  <a:cxn ang="0">
                    <a:pos x="T0" y="T1"/>
                  </a:cxn>
                  <a:cxn ang="0">
                    <a:pos x="T2" y="T3"/>
                  </a:cxn>
                  <a:cxn ang="0">
                    <a:pos x="T4" y="T5"/>
                  </a:cxn>
                  <a:cxn ang="0">
                    <a:pos x="T6" y="T7"/>
                  </a:cxn>
                </a:cxnLst>
                <a:rect l="0" t="0" r="r" b="b"/>
                <a:pathLst>
                  <a:path w="50" h="19">
                    <a:moveTo>
                      <a:pt x="0" y="0"/>
                    </a:moveTo>
                    <a:cubicBezTo>
                      <a:pt x="16" y="5"/>
                      <a:pt x="33" y="5"/>
                      <a:pt x="50" y="0"/>
                    </a:cubicBezTo>
                    <a:cubicBezTo>
                      <a:pt x="50" y="0"/>
                      <a:pt x="45" y="19"/>
                      <a:pt x="25" y="19"/>
                    </a:cubicBezTo>
                    <a:cubicBezTo>
                      <a:pt x="5" y="19"/>
                      <a:pt x="0" y="0"/>
                      <a:pt x="0" y="0"/>
                    </a:cubicBezTo>
                    <a:close/>
                  </a:path>
                </a:pathLst>
              </a:custGeom>
              <a:solidFill>
                <a:srgbClr val="AD393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61" name="Freeform 155">
                <a:extLst>
                  <a:ext uri="{FF2B5EF4-FFF2-40B4-BE49-F238E27FC236}">
                    <a16:creationId xmlns:a16="http://schemas.microsoft.com/office/drawing/2014/main" id="{EC253941-588D-46A9-ADBD-4914F8809F5B}"/>
                  </a:ext>
                </a:extLst>
              </p:cNvPr>
              <p:cNvSpPr/>
              <p:nvPr/>
            </p:nvSpPr>
            <p:spPr bwMode="auto">
              <a:xfrm>
                <a:off x="7667625" y="3860800"/>
                <a:ext cx="112713" cy="36513"/>
              </a:xfrm>
              <a:custGeom>
                <a:avLst/>
                <a:gdLst>
                  <a:gd name="T0" fmla="*/ 15 w 30"/>
                  <a:gd name="T1" fmla="*/ 10 h 10"/>
                  <a:gd name="T2" fmla="*/ 30 w 30"/>
                  <a:gd name="T3" fmla="*/ 5 h 10"/>
                  <a:gd name="T4" fmla="*/ 15 w 30"/>
                  <a:gd name="T5" fmla="*/ 0 h 10"/>
                  <a:gd name="T6" fmla="*/ 0 w 30"/>
                  <a:gd name="T7" fmla="*/ 5 h 10"/>
                  <a:gd name="T8" fmla="*/ 15 w 30"/>
                  <a:gd name="T9" fmla="*/ 10 h 10"/>
                </a:gdLst>
                <a:ahLst/>
                <a:cxnLst>
                  <a:cxn ang="0">
                    <a:pos x="T0" y="T1"/>
                  </a:cxn>
                  <a:cxn ang="0">
                    <a:pos x="T2" y="T3"/>
                  </a:cxn>
                  <a:cxn ang="0">
                    <a:pos x="T4" y="T5"/>
                  </a:cxn>
                  <a:cxn ang="0">
                    <a:pos x="T6" y="T7"/>
                  </a:cxn>
                  <a:cxn ang="0">
                    <a:pos x="T8" y="T9"/>
                  </a:cxn>
                </a:cxnLst>
                <a:rect l="0" t="0" r="r" b="b"/>
                <a:pathLst>
                  <a:path w="30" h="10">
                    <a:moveTo>
                      <a:pt x="15" y="10"/>
                    </a:moveTo>
                    <a:cubicBezTo>
                      <a:pt x="21" y="10"/>
                      <a:pt x="26" y="8"/>
                      <a:pt x="30" y="5"/>
                    </a:cubicBezTo>
                    <a:cubicBezTo>
                      <a:pt x="26" y="2"/>
                      <a:pt x="20" y="0"/>
                      <a:pt x="15" y="0"/>
                    </a:cubicBezTo>
                    <a:cubicBezTo>
                      <a:pt x="9" y="0"/>
                      <a:pt x="4" y="2"/>
                      <a:pt x="0" y="5"/>
                    </a:cubicBezTo>
                    <a:cubicBezTo>
                      <a:pt x="3" y="8"/>
                      <a:pt x="8" y="10"/>
                      <a:pt x="15" y="10"/>
                    </a:cubicBezTo>
                    <a:close/>
                  </a:path>
                </a:pathLst>
              </a:custGeom>
              <a:solidFill>
                <a:srgbClr val="E0605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grpSp>
      </p:grpSp>
      <p:grpSp>
        <p:nvGrpSpPr>
          <p:cNvPr id="10" name="组合 9"/>
          <p:cNvGrpSpPr/>
          <p:nvPr/>
        </p:nvGrpSpPr>
        <p:grpSpPr>
          <a:xfrm>
            <a:off x="492561" y="3157442"/>
            <a:ext cx="2722371" cy="930662"/>
            <a:chOff x="252452" y="3524280"/>
            <a:chExt cx="2722371" cy="930662"/>
          </a:xfrm>
        </p:grpSpPr>
        <p:sp>
          <p:nvSpPr>
            <p:cNvPr id="320" name="文本框 319">
              <a:extLst>
                <a:ext uri="{FF2B5EF4-FFF2-40B4-BE49-F238E27FC236}">
                  <a16:creationId xmlns:a16="http://schemas.microsoft.com/office/drawing/2014/main" id="{C25C51E4-99C0-4C35-99B9-24C05EA6AE78}"/>
                </a:ext>
              </a:extLst>
            </p:cNvPr>
            <p:cNvSpPr txBox="1"/>
            <p:nvPr>
              <p:custDataLst>
                <p:tags r:id="rId7"/>
              </p:custDataLst>
            </p:nvPr>
          </p:nvSpPr>
          <p:spPr>
            <a:xfrm>
              <a:off x="252452" y="3524280"/>
              <a:ext cx="2016000" cy="930662"/>
            </a:xfrm>
            <a:prstGeom prst="rect">
              <a:avLst/>
            </a:prstGeom>
            <a:solidFill>
              <a:schemeClr val="bg1">
                <a:lumMod val="95000"/>
              </a:schemeClr>
            </a:solidFill>
            <a:ln>
              <a:solidFill>
                <a:schemeClr val="tx2"/>
              </a:solidFill>
            </a:ln>
          </p:spPr>
          <p:txBody>
            <a:bodyPr wrap="square" lIns="90000" tIns="46800" rIns="108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pPr algn="r"/>
              <a:r>
                <a:rPr lang="zh-CN" altLang="en-US" sz="1400" dirty="0"/>
                <a:t>缺乏有效沟通</a:t>
              </a:r>
            </a:p>
            <a:p>
              <a:pPr algn="r"/>
              <a:r>
                <a:rPr lang="zh-CN" altLang="en-US" sz="1400" dirty="0"/>
                <a:t>难以了解孩子学习状态</a:t>
              </a:r>
            </a:p>
            <a:p>
              <a:pPr algn="r"/>
              <a:r>
                <a:rPr lang="zh-CN" altLang="en-US" sz="1400" dirty="0"/>
                <a:t>无法客观评价孩子</a:t>
              </a:r>
            </a:p>
          </p:txBody>
        </p:sp>
        <p:sp>
          <p:nvSpPr>
            <p:cNvPr id="321" name="文本框 320">
              <a:extLst>
                <a:ext uri="{FF2B5EF4-FFF2-40B4-BE49-F238E27FC236}">
                  <a16:creationId xmlns:a16="http://schemas.microsoft.com/office/drawing/2014/main" id="{C25C51E4-99C0-4C35-99B9-24C05EA6AE78}"/>
                </a:ext>
              </a:extLst>
            </p:cNvPr>
            <p:cNvSpPr txBox="1"/>
            <p:nvPr>
              <p:custDataLst>
                <p:tags r:id="rId8"/>
              </p:custDataLst>
            </p:nvPr>
          </p:nvSpPr>
          <p:spPr>
            <a:xfrm>
              <a:off x="2254823" y="4238942"/>
              <a:ext cx="720000" cy="216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r>
                <a:rPr lang="zh-CN" altLang="en-US" sz="1200" dirty="0"/>
                <a:t>家长</a:t>
              </a:r>
            </a:p>
          </p:txBody>
        </p:sp>
        <p:sp>
          <p:nvSpPr>
            <p:cNvPr id="322" name="文本框 321">
              <a:extLst>
                <a:ext uri="{FF2B5EF4-FFF2-40B4-BE49-F238E27FC236}">
                  <a16:creationId xmlns:a16="http://schemas.microsoft.com/office/drawing/2014/main" id="{C25C51E4-99C0-4C35-99B9-24C05EA6AE78}"/>
                </a:ext>
              </a:extLst>
            </p:cNvPr>
            <p:cNvSpPr txBox="1"/>
            <p:nvPr>
              <p:custDataLst>
                <p:tags r:id="rId9"/>
              </p:custDataLst>
            </p:nvPr>
          </p:nvSpPr>
          <p:spPr>
            <a:xfrm>
              <a:off x="2254823" y="3526512"/>
              <a:ext cx="720000" cy="720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a:defRPr>
                  <a:solidFill>
                    <a:srgbClr val="FFFFFF">
                      <a:lumMod val="10000"/>
                    </a:srgb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endParaRPr>
            </a:p>
          </p:txBody>
        </p:sp>
        <p:grpSp>
          <p:nvGrpSpPr>
            <p:cNvPr id="163" name="组合 162">
              <a:extLst>
                <a:ext uri="{FF2B5EF4-FFF2-40B4-BE49-F238E27FC236}">
                  <a16:creationId xmlns:a16="http://schemas.microsoft.com/office/drawing/2014/main" id="{92CDA2BB-3748-43A5-AC4B-AC967A2BE3D6}"/>
                </a:ext>
              </a:extLst>
            </p:cNvPr>
            <p:cNvGrpSpPr/>
            <p:nvPr/>
          </p:nvGrpSpPr>
          <p:grpSpPr>
            <a:xfrm>
              <a:off x="2349763" y="3605272"/>
              <a:ext cx="504000" cy="540000"/>
              <a:chOff x="1309688" y="3238500"/>
              <a:chExt cx="788988" cy="1079501"/>
            </a:xfrm>
          </p:grpSpPr>
          <p:sp>
            <p:nvSpPr>
              <p:cNvPr id="165" name="Freeform 94">
                <a:extLst>
                  <a:ext uri="{FF2B5EF4-FFF2-40B4-BE49-F238E27FC236}">
                    <a16:creationId xmlns:a16="http://schemas.microsoft.com/office/drawing/2014/main" id="{CFFC6228-934A-4F17-BDBE-E4C21CE48E39}"/>
                  </a:ext>
                </a:extLst>
              </p:cNvPr>
              <p:cNvSpPr/>
              <p:nvPr/>
            </p:nvSpPr>
            <p:spPr bwMode="auto">
              <a:xfrm>
                <a:off x="1466850" y="3910013"/>
                <a:ext cx="136525" cy="407988"/>
              </a:xfrm>
              <a:custGeom>
                <a:avLst/>
                <a:gdLst>
                  <a:gd name="T0" fmla="*/ 1 w 36"/>
                  <a:gd name="T1" fmla="*/ 108 h 108"/>
                  <a:gd name="T2" fmla="*/ 26 w 36"/>
                  <a:gd name="T3" fmla="*/ 108 h 108"/>
                  <a:gd name="T4" fmla="*/ 36 w 36"/>
                  <a:gd name="T5" fmla="*/ 7 h 108"/>
                  <a:gd name="T6" fmla="*/ 31 w 36"/>
                  <a:gd name="T7" fmla="*/ 0 h 108"/>
                  <a:gd name="T8" fmla="*/ 1 w 36"/>
                  <a:gd name="T9" fmla="*/ 108 h 108"/>
                </a:gdLst>
                <a:ahLst/>
                <a:cxnLst>
                  <a:cxn ang="0">
                    <a:pos x="T0" y="T1"/>
                  </a:cxn>
                  <a:cxn ang="0">
                    <a:pos x="T2" y="T3"/>
                  </a:cxn>
                  <a:cxn ang="0">
                    <a:pos x="T4" y="T5"/>
                  </a:cxn>
                  <a:cxn ang="0">
                    <a:pos x="T6" y="T7"/>
                  </a:cxn>
                  <a:cxn ang="0">
                    <a:pos x="T8" y="T9"/>
                  </a:cxn>
                </a:cxnLst>
                <a:rect l="0" t="0" r="r" b="b"/>
                <a:pathLst>
                  <a:path w="36" h="108">
                    <a:moveTo>
                      <a:pt x="1" y="108"/>
                    </a:moveTo>
                    <a:cubicBezTo>
                      <a:pt x="26" y="108"/>
                      <a:pt x="26" y="108"/>
                      <a:pt x="26" y="108"/>
                    </a:cubicBezTo>
                    <a:cubicBezTo>
                      <a:pt x="36" y="7"/>
                      <a:pt x="36" y="7"/>
                      <a:pt x="36" y="7"/>
                    </a:cubicBezTo>
                    <a:cubicBezTo>
                      <a:pt x="31" y="0"/>
                      <a:pt x="31" y="0"/>
                      <a:pt x="31" y="0"/>
                    </a:cubicBezTo>
                    <a:cubicBezTo>
                      <a:pt x="31" y="0"/>
                      <a:pt x="0" y="56"/>
                      <a:pt x="1" y="108"/>
                    </a:cubicBezTo>
                    <a:close/>
                  </a:path>
                </a:pathLst>
              </a:custGeom>
              <a:solidFill>
                <a:srgbClr val="E6DBD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66" name="Freeform 95">
                <a:extLst>
                  <a:ext uri="{FF2B5EF4-FFF2-40B4-BE49-F238E27FC236}">
                    <a16:creationId xmlns:a16="http://schemas.microsoft.com/office/drawing/2014/main" id="{B0FF2C2A-6F07-4B34-A7C9-2CC4F18F5718}"/>
                  </a:ext>
                </a:extLst>
              </p:cNvPr>
              <p:cNvSpPr/>
              <p:nvPr/>
            </p:nvSpPr>
            <p:spPr bwMode="auto">
              <a:xfrm>
                <a:off x="1779588" y="3910013"/>
                <a:ext cx="134938" cy="407988"/>
              </a:xfrm>
              <a:custGeom>
                <a:avLst/>
                <a:gdLst>
                  <a:gd name="T0" fmla="*/ 35 w 36"/>
                  <a:gd name="T1" fmla="*/ 108 h 108"/>
                  <a:gd name="T2" fmla="*/ 10 w 36"/>
                  <a:gd name="T3" fmla="*/ 108 h 108"/>
                  <a:gd name="T4" fmla="*/ 0 w 36"/>
                  <a:gd name="T5" fmla="*/ 7 h 108"/>
                  <a:gd name="T6" fmla="*/ 5 w 36"/>
                  <a:gd name="T7" fmla="*/ 0 h 108"/>
                  <a:gd name="T8" fmla="*/ 35 w 36"/>
                  <a:gd name="T9" fmla="*/ 108 h 108"/>
                </a:gdLst>
                <a:ahLst/>
                <a:cxnLst>
                  <a:cxn ang="0">
                    <a:pos x="T0" y="T1"/>
                  </a:cxn>
                  <a:cxn ang="0">
                    <a:pos x="T2" y="T3"/>
                  </a:cxn>
                  <a:cxn ang="0">
                    <a:pos x="T4" y="T5"/>
                  </a:cxn>
                  <a:cxn ang="0">
                    <a:pos x="T6" y="T7"/>
                  </a:cxn>
                  <a:cxn ang="0">
                    <a:pos x="T8" y="T9"/>
                  </a:cxn>
                </a:cxnLst>
                <a:rect l="0" t="0" r="r" b="b"/>
                <a:pathLst>
                  <a:path w="36" h="108">
                    <a:moveTo>
                      <a:pt x="35" y="108"/>
                    </a:moveTo>
                    <a:cubicBezTo>
                      <a:pt x="10" y="108"/>
                      <a:pt x="10" y="108"/>
                      <a:pt x="10" y="108"/>
                    </a:cubicBezTo>
                    <a:cubicBezTo>
                      <a:pt x="0" y="7"/>
                      <a:pt x="0" y="7"/>
                      <a:pt x="0" y="7"/>
                    </a:cubicBezTo>
                    <a:cubicBezTo>
                      <a:pt x="5" y="0"/>
                      <a:pt x="5" y="0"/>
                      <a:pt x="5" y="0"/>
                    </a:cubicBezTo>
                    <a:cubicBezTo>
                      <a:pt x="5" y="0"/>
                      <a:pt x="36" y="56"/>
                      <a:pt x="35" y="108"/>
                    </a:cubicBezTo>
                    <a:close/>
                  </a:path>
                </a:pathLst>
              </a:custGeom>
              <a:solidFill>
                <a:srgbClr val="E6DBD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67" name="Rectangle 96">
                <a:extLst>
                  <a:ext uri="{FF2B5EF4-FFF2-40B4-BE49-F238E27FC236}">
                    <a16:creationId xmlns:a16="http://schemas.microsoft.com/office/drawing/2014/main" id="{ADB73CF0-03E0-42D4-8163-828E86F426BD}"/>
                  </a:ext>
                </a:extLst>
              </p:cNvPr>
              <p:cNvSpPr>
                <a:spLocks noChangeArrowheads="1"/>
              </p:cNvSpPr>
              <p:nvPr/>
            </p:nvSpPr>
            <p:spPr bwMode="auto">
              <a:xfrm>
                <a:off x="1598613" y="3890963"/>
                <a:ext cx="187325" cy="173038"/>
              </a:xfrm>
              <a:prstGeom prst="rect">
                <a:avLst/>
              </a:prstGeom>
              <a:solidFill>
                <a:srgbClr val="F4EF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68" name="Rectangle 97">
                <a:extLst>
                  <a:ext uri="{FF2B5EF4-FFF2-40B4-BE49-F238E27FC236}">
                    <a16:creationId xmlns:a16="http://schemas.microsoft.com/office/drawing/2014/main" id="{FF7E7151-6A2C-47ED-A3F5-7800BDA5B3A5}"/>
                  </a:ext>
                </a:extLst>
              </p:cNvPr>
              <p:cNvSpPr>
                <a:spLocks noChangeArrowheads="1"/>
              </p:cNvSpPr>
              <p:nvPr/>
            </p:nvSpPr>
            <p:spPr bwMode="auto">
              <a:xfrm>
                <a:off x="1674813" y="3916363"/>
                <a:ext cx="36513" cy="46038"/>
              </a:xfrm>
              <a:prstGeom prst="rect">
                <a:avLst/>
              </a:prstGeom>
              <a:solidFill>
                <a:srgbClr val="3A332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69" name="Freeform 98">
                <a:extLst>
                  <a:ext uri="{FF2B5EF4-FFF2-40B4-BE49-F238E27FC236}">
                    <a16:creationId xmlns:a16="http://schemas.microsoft.com/office/drawing/2014/main" id="{252CF09B-100F-4423-815F-BE5216A1BAEE}"/>
                  </a:ext>
                </a:extLst>
              </p:cNvPr>
              <p:cNvSpPr/>
              <p:nvPr/>
            </p:nvSpPr>
            <p:spPr bwMode="auto">
              <a:xfrm>
                <a:off x="1620838" y="3959225"/>
                <a:ext cx="153988" cy="314325"/>
              </a:xfrm>
              <a:custGeom>
                <a:avLst/>
                <a:gdLst>
                  <a:gd name="T0" fmla="*/ 38 w 97"/>
                  <a:gd name="T1" fmla="*/ 0 h 198"/>
                  <a:gd name="T2" fmla="*/ 0 w 97"/>
                  <a:gd name="T3" fmla="*/ 157 h 198"/>
                  <a:gd name="T4" fmla="*/ 50 w 97"/>
                  <a:gd name="T5" fmla="*/ 198 h 198"/>
                  <a:gd name="T6" fmla="*/ 97 w 97"/>
                  <a:gd name="T7" fmla="*/ 155 h 198"/>
                  <a:gd name="T8" fmla="*/ 52 w 97"/>
                  <a:gd name="T9" fmla="*/ 0 h 198"/>
                  <a:gd name="T10" fmla="*/ 38 w 97"/>
                  <a:gd name="T11" fmla="*/ 0 h 198"/>
                </a:gdLst>
                <a:ahLst/>
                <a:cxnLst>
                  <a:cxn ang="0">
                    <a:pos x="T0" y="T1"/>
                  </a:cxn>
                  <a:cxn ang="0">
                    <a:pos x="T2" y="T3"/>
                  </a:cxn>
                  <a:cxn ang="0">
                    <a:pos x="T4" y="T5"/>
                  </a:cxn>
                  <a:cxn ang="0">
                    <a:pos x="T6" y="T7"/>
                  </a:cxn>
                  <a:cxn ang="0">
                    <a:pos x="T8" y="T9"/>
                  </a:cxn>
                  <a:cxn ang="0">
                    <a:pos x="T10" y="T11"/>
                  </a:cxn>
                </a:cxnLst>
                <a:rect l="0" t="0" r="r" b="b"/>
                <a:pathLst>
                  <a:path w="97" h="198">
                    <a:moveTo>
                      <a:pt x="38" y="0"/>
                    </a:moveTo>
                    <a:lnTo>
                      <a:pt x="0" y="157"/>
                    </a:lnTo>
                    <a:lnTo>
                      <a:pt x="50" y="198"/>
                    </a:lnTo>
                    <a:lnTo>
                      <a:pt x="97" y="155"/>
                    </a:lnTo>
                    <a:lnTo>
                      <a:pt x="52" y="0"/>
                    </a:lnTo>
                    <a:lnTo>
                      <a:pt x="38" y="0"/>
                    </a:ln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0" name="Freeform 99">
                <a:extLst>
                  <a:ext uri="{FF2B5EF4-FFF2-40B4-BE49-F238E27FC236}">
                    <a16:creationId xmlns:a16="http://schemas.microsoft.com/office/drawing/2014/main" id="{98939947-957B-4494-B5C0-A2B0A44148A1}"/>
                  </a:ext>
                </a:extLst>
              </p:cNvPr>
              <p:cNvSpPr/>
              <p:nvPr/>
            </p:nvSpPr>
            <p:spPr bwMode="auto">
              <a:xfrm>
                <a:off x="1595438" y="3910013"/>
                <a:ext cx="195263" cy="90488"/>
              </a:xfrm>
              <a:custGeom>
                <a:avLst/>
                <a:gdLst>
                  <a:gd name="T0" fmla="*/ 0 w 123"/>
                  <a:gd name="T1" fmla="*/ 0 h 57"/>
                  <a:gd name="T2" fmla="*/ 0 w 123"/>
                  <a:gd name="T3" fmla="*/ 57 h 57"/>
                  <a:gd name="T4" fmla="*/ 64 w 123"/>
                  <a:gd name="T5" fmla="*/ 19 h 57"/>
                  <a:gd name="T6" fmla="*/ 120 w 123"/>
                  <a:gd name="T7" fmla="*/ 57 h 57"/>
                  <a:gd name="T8" fmla="*/ 123 w 123"/>
                  <a:gd name="T9" fmla="*/ 0 h 57"/>
                  <a:gd name="T10" fmla="*/ 0 w 123"/>
                  <a:gd name="T11" fmla="*/ 0 h 57"/>
                </a:gdLst>
                <a:ahLst/>
                <a:cxnLst>
                  <a:cxn ang="0">
                    <a:pos x="T0" y="T1"/>
                  </a:cxn>
                  <a:cxn ang="0">
                    <a:pos x="T2" y="T3"/>
                  </a:cxn>
                  <a:cxn ang="0">
                    <a:pos x="T4" y="T5"/>
                  </a:cxn>
                  <a:cxn ang="0">
                    <a:pos x="T6" y="T7"/>
                  </a:cxn>
                  <a:cxn ang="0">
                    <a:pos x="T8" y="T9"/>
                  </a:cxn>
                  <a:cxn ang="0">
                    <a:pos x="T10" y="T11"/>
                  </a:cxn>
                </a:cxnLst>
                <a:rect l="0" t="0" r="r" b="b"/>
                <a:pathLst>
                  <a:path w="123" h="57">
                    <a:moveTo>
                      <a:pt x="0" y="0"/>
                    </a:moveTo>
                    <a:lnTo>
                      <a:pt x="0" y="57"/>
                    </a:lnTo>
                    <a:lnTo>
                      <a:pt x="64" y="19"/>
                    </a:lnTo>
                    <a:lnTo>
                      <a:pt x="120" y="57"/>
                    </a:lnTo>
                    <a:lnTo>
                      <a:pt x="123" y="0"/>
                    </a:lnTo>
                    <a:lnTo>
                      <a:pt x="0" y="0"/>
                    </a:lnTo>
                    <a:close/>
                  </a:path>
                </a:pathLst>
              </a:custGeom>
              <a:solidFill>
                <a:srgbClr val="E2DCD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1" name="Freeform 100">
                <a:extLst>
                  <a:ext uri="{FF2B5EF4-FFF2-40B4-BE49-F238E27FC236}">
                    <a16:creationId xmlns:a16="http://schemas.microsoft.com/office/drawing/2014/main" id="{28035F2B-8F5D-46B1-8306-14771ECE23E1}"/>
                  </a:ext>
                </a:extLst>
              </p:cNvPr>
              <p:cNvSpPr/>
              <p:nvPr/>
            </p:nvSpPr>
            <p:spPr bwMode="auto">
              <a:xfrm>
                <a:off x="1546225" y="3897313"/>
                <a:ext cx="296863" cy="420688"/>
              </a:xfrm>
              <a:custGeom>
                <a:avLst/>
                <a:gdLst>
                  <a:gd name="T0" fmla="*/ 68 w 79"/>
                  <a:gd name="T1" fmla="*/ 0 h 111"/>
                  <a:gd name="T2" fmla="*/ 55 w 79"/>
                  <a:gd name="T3" fmla="*/ 0 h 111"/>
                  <a:gd name="T4" fmla="*/ 56 w 79"/>
                  <a:gd name="T5" fmla="*/ 4 h 111"/>
                  <a:gd name="T6" fmla="*/ 56 w 79"/>
                  <a:gd name="T7" fmla="*/ 15 h 111"/>
                  <a:gd name="T8" fmla="*/ 39 w 79"/>
                  <a:gd name="T9" fmla="*/ 32 h 111"/>
                  <a:gd name="T10" fmla="*/ 39 w 79"/>
                  <a:gd name="T11" fmla="*/ 32 h 111"/>
                  <a:gd name="T12" fmla="*/ 22 w 79"/>
                  <a:gd name="T13" fmla="*/ 15 h 111"/>
                  <a:gd name="T14" fmla="*/ 22 w 79"/>
                  <a:gd name="T15" fmla="*/ 4 h 111"/>
                  <a:gd name="T16" fmla="*/ 23 w 79"/>
                  <a:gd name="T17" fmla="*/ 0 h 111"/>
                  <a:gd name="T18" fmla="*/ 10 w 79"/>
                  <a:gd name="T19" fmla="*/ 0 h 111"/>
                  <a:gd name="T20" fmla="*/ 0 w 79"/>
                  <a:gd name="T21" fmla="*/ 110 h 111"/>
                  <a:gd name="T22" fmla="*/ 0 w 79"/>
                  <a:gd name="T23" fmla="*/ 111 h 111"/>
                  <a:gd name="T24" fmla="*/ 79 w 79"/>
                  <a:gd name="T25" fmla="*/ 111 h 111"/>
                  <a:gd name="T26" fmla="*/ 79 w 79"/>
                  <a:gd name="T27" fmla="*/ 110 h 111"/>
                  <a:gd name="T28" fmla="*/ 68 w 79"/>
                  <a:gd name="T29"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111">
                    <a:moveTo>
                      <a:pt x="68" y="0"/>
                    </a:moveTo>
                    <a:cubicBezTo>
                      <a:pt x="55" y="0"/>
                      <a:pt x="55" y="0"/>
                      <a:pt x="55" y="0"/>
                    </a:cubicBezTo>
                    <a:cubicBezTo>
                      <a:pt x="55" y="1"/>
                      <a:pt x="56" y="2"/>
                      <a:pt x="56" y="4"/>
                    </a:cubicBezTo>
                    <a:cubicBezTo>
                      <a:pt x="56" y="15"/>
                      <a:pt x="56" y="15"/>
                      <a:pt x="56" y="15"/>
                    </a:cubicBezTo>
                    <a:cubicBezTo>
                      <a:pt x="56" y="24"/>
                      <a:pt x="48" y="32"/>
                      <a:pt x="39" y="32"/>
                    </a:cubicBezTo>
                    <a:cubicBezTo>
                      <a:pt x="39" y="32"/>
                      <a:pt x="39" y="32"/>
                      <a:pt x="39" y="32"/>
                    </a:cubicBezTo>
                    <a:cubicBezTo>
                      <a:pt x="30" y="32"/>
                      <a:pt x="22" y="24"/>
                      <a:pt x="22" y="15"/>
                    </a:cubicBezTo>
                    <a:cubicBezTo>
                      <a:pt x="22" y="4"/>
                      <a:pt x="22" y="4"/>
                      <a:pt x="22" y="4"/>
                    </a:cubicBezTo>
                    <a:cubicBezTo>
                      <a:pt x="22" y="2"/>
                      <a:pt x="22" y="1"/>
                      <a:pt x="23" y="0"/>
                    </a:cubicBezTo>
                    <a:cubicBezTo>
                      <a:pt x="10" y="0"/>
                      <a:pt x="10" y="0"/>
                      <a:pt x="10" y="0"/>
                    </a:cubicBezTo>
                    <a:cubicBezTo>
                      <a:pt x="0" y="110"/>
                      <a:pt x="0" y="110"/>
                      <a:pt x="0" y="110"/>
                    </a:cubicBezTo>
                    <a:cubicBezTo>
                      <a:pt x="0" y="110"/>
                      <a:pt x="0" y="111"/>
                      <a:pt x="0" y="111"/>
                    </a:cubicBezTo>
                    <a:cubicBezTo>
                      <a:pt x="79" y="111"/>
                      <a:pt x="79" y="111"/>
                      <a:pt x="79" y="111"/>
                    </a:cubicBezTo>
                    <a:cubicBezTo>
                      <a:pt x="79" y="111"/>
                      <a:pt x="79" y="110"/>
                      <a:pt x="79" y="110"/>
                    </a:cubicBezTo>
                    <a:lnTo>
                      <a:pt x="68" y="0"/>
                    </a:lnTo>
                    <a:close/>
                  </a:path>
                </a:pathLst>
              </a:custGeom>
              <a:solidFill>
                <a:srgbClr val="EA96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2" name="Freeform 101">
                <a:extLst>
                  <a:ext uri="{FF2B5EF4-FFF2-40B4-BE49-F238E27FC236}">
                    <a16:creationId xmlns:a16="http://schemas.microsoft.com/office/drawing/2014/main" id="{4933AC53-229E-40BA-8338-9B48A75CB092}"/>
                  </a:ext>
                </a:extLst>
              </p:cNvPr>
              <p:cNvSpPr/>
              <p:nvPr/>
            </p:nvSpPr>
            <p:spPr bwMode="auto">
              <a:xfrm>
                <a:off x="1309688" y="3238500"/>
                <a:ext cx="788988" cy="409575"/>
              </a:xfrm>
              <a:custGeom>
                <a:avLst/>
                <a:gdLst>
                  <a:gd name="T0" fmla="*/ 23 w 210"/>
                  <a:gd name="T1" fmla="*/ 107 h 108"/>
                  <a:gd name="T2" fmla="*/ 105 w 210"/>
                  <a:gd name="T3" fmla="*/ 0 h 108"/>
                  <a:gd name="T4" fmla="*/ 183 w 210"/>
                  <a:gd name="T5" fmla="*/ 108 h 108"/>
                  <a:gd name="T6" fmla="*/ 23 w 210"/>
                  <a:gd name="T7" fmla="*/ 107 h 108"/>
                </a:gdLst>
                <a:ahLst/>
                <a:cxnLst>
                  <a:cxn ang="0">
                    <a:pos x="T0" y="T1"/>
                  </a:cxn>
                  <a:cxn ang="0">
                    <a:pos x="T2" y="T3"/>
                  </a:cxn>
                  <a:cxn ang="0">
                    <a:pos x="T4" y="T5"/>
                  </a:cxn>
                  <a:cxn ang="0">
                    <a:pos x="T6" y="T7"/>
                  </a:cxn>
                </a:cxnLst>
                <a:rect l="0" t="0" r="r" b="b"/>
                <a:pathLst>
                  <a:path w="210" h="108">
                    <a:moveTo>
                      <a:pt x="23" y="107"/>
                    </a:moveTo>
                    <a:cubicBezTo>
                      <a:pt x="23" y="107"/>
                      <a:pt x="0" y="0"/>
                      <a:pt x="105" y="0"/>
                    </a:cubicBezTo>
                    <a:cubicBezTo>
                      <a:pt x="210" y="0"/>
                      <a:pt x="183" y="108"/>
                      <a:pt x="183" y="108"/>
                    </a:cubicBezTo>
                    <a:lnTo>
                      <a:pt x="23" y="107"/>
                    </a:lnTo>
                    <a:close/>
                  </a:path>
                </a:pathLst>
              </a:custGeom>
              <a:solidFill>
                <a:srgbClr val="4C453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3" name="Freeform 102">
                <a:extLst>
                  <a:ext uri="{FF2B5EF4-FFF2-40B4-BE49-F238E27FC236}">
                    <a16:creationId xmlns:a16="http://schemas.microsoft.com/office/drawing/2014/main" id="{0BC70892-C5E2-436C-A89C-21B362ADCCAA}"/>
                  </a:ext>
                </a:extLst>
              </p:cNvPr>
              <p:cNvSpPr/>
              <p:nvPr/>
            </p:nvSpPr>
            <p:spPr bwMode="auto">
              <a:xfrm>
                <a:off x="1358900" y="3617913"/>
                <a:ext cx="101600" cy="188913"/>
              </a:xfrm>
              <a:custGeom>
                <a:avLst/>
                <a:gdLst>
                  <a:gd name="T0" fmla="*/ 27 w 27"/>
                  <a:gd name="T1" fmla="*/ 7 h 50"/>
                  <a:gd name="T2" fmla="*/ 10 w 27"/>
                  <a:gd name="T3" fmla="*/ 4 h 50"/>
                  <a:gd name="T4" fmla="*/ 23 w 27"/>
                  <a:gd name="T5" fmla="*/ 50 h 50"/>
                  <a:gd name="T6" fmla="*/ 27 w 27"/>
                  <a:gd name="T7" fmla="*/ 7 h 50"/>
                </a:gdLst>
                <a:ahLst/>
                <a:cxnLst>
                  <a:cxn ang="0">
                    <a:pos x="T0" y="T1"/>
                  </a:cxn>
                  <a:cxn ang="0">
                    <a:pos x="T2" y="T3"/>
                  </a:cxn>
                  <a:cxn ang="0">
                    <a:pos x="T4" y="T5"/>
                  </a:cxn>
                  <a:cxn ang="0">
                    <a:pos x="T6" y="T7"/>
                  </a:cxn>
                </a:cxnLst>
                <a:rect l="0" t="0" r="r" b="b"/>
                <a:pathLst>
                  <a:path w="27" h="50">
                    <a:moveTo>
                      <a:pt x="27" y="7"/>
                    </a:moveTo>
                    <a:cubicBezTo>
                      <a:pt x="27" y="7"/>
                      <a:pt x="17" y="0"/>
                      <a:pt x="10" y="4"/>
                    </a:cubicBezTo>
                    <a:cubicBezTo>
                      <a:pt x="0" y="11"/>
                      <a:pt x="11" y="38"/>
                      <a:pt x="23" y="50"/>
                    </a:cubicBezTo>
                    <a:lnTo>
                      <a:pt x="27" y="7"/>
                    </a:lnTo>
                    <a:close/>
                  </a:path>
                </a:pathLst>
              </a:custGeom>
              <a:solidFill>
                <a:srgbClr val="F4D3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4" name="Freeform 103">
                <a:extLst>
                  <a:ext uri="{FF2B5EF4-FFF2-40B4-BE49-F238E27FC236}">
                    <a16:creationId xmlns:a16="http://schemas.microsoft.com/office/drawing/2014/main" id="{1963C772-4BC4-4286-A47E-2BED13E08AC7}"/>
                  </a:ext>
                </a:extLst>
              </p:cNvPr>
              <p:cNvSpPr/>
              <p:nvPr/>
            </p:nvSpPr>
            <p:spPr bwMode="auto">
              <a:xfrm>
                <a:off x="1939925" y="3617913"/>
                <a:ext cx="106363" cy="188913"/>
              </a:xfrm>
              <a:custGeom>
                <a:avLst/>
                <a:gdLst>
                  <a:gd name="T0" fmla="*/ 0 w 28"/>
                  <a:gd name="T1" fmla="*/ 7 h 50"/>
                  <a:gd name="T2" fmla="*/ 18 w 28"/>
                  <a:gd name="T3" fmla="*/ 4 h 50"/>
                  <a:gd name="T4" fmla="*/ 5 w 28"/>
                  <a:gd name="T5" fmla="*/ 50 h 50"/>
                  <a:gd name="T6" fmla="*/ 0 w 28"/>
                  <a:gd name="T7" fmla="*/ 7 h 50"/>
                </a:gdLst>
                <a:ahLst/>
                <a:cxnLst>
                  <a:cxn ang="0">
                    <a:pos x="T0" y="T1"/>
                  </a:cxn>
                  <a:cxn ang="0">
                    <a:pos x="T2" y="T3"/>
                  </a:cxn>
                  <a:cxn ang="0">
                    <a:pos x="T4" y="T5"/>
                  </a:cxn>
                  <a:cxn ang="0">
                    <a:pos x="T6" y="T7"/>
                  </a:cxn>
                </a:cxnLst>
                <a:rect l="0" t="0" r="r" b="b"/>
                <a:pathLst>
                  <a:path w="28" h="50">
                    <a:moveTo>
                      <a:pt x="0" y="7"/>
                    </a:moveTo>
                    <a:cubicBezTo>
                      <a:pt x="0" y="7"/>
                      <a:pt x="10" y="0"/>
                      <a:pt x="18" y="4"/>
                    </a:cubicBezTo>
                    <a:cubicBezTo>
                      <a:pt x="28" y="11"/>
                      <a:pt x="16" y="38"/>
                      <a:pt x="5" y="50"/>
                    </a:cubicBezTo>
                    <a:lnTo>
                      <a:pt x="0" y="7"/>
                    </a:lnTo>
                    <a:close/>
                  </a:path>
                </a:pathLst>
              </a:custGeom>
              <a:solidFill>
                <a:srgbClr val="F4D3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5" name="Freeform 104">
                <a:extLst>
                  <a:ext uri="{FF2B5EF4-FFF2-40B4-BE49-F238E27FC236}">
                    <a16:creationId xmlns:a16="http://schemas.microsoft.com/office/drawing/2014/main" id="{572D4910-102A-41C7-8631-A8AAA480ADE1}"/>
                  </a:ext>
                </a:extLst>
              </p:cNvPr>
              <p:cNvSpPr/>
              <p:nvPr/>
            </p:nvSpPr>
            <p:spPr bwMode="auto">
              <a:xfrm>
                <a:off x="1444625" y="3440113"/>
                <a:ext cx="514350" cy="492125"/>
              </a:xfrm>
              <a:custGeom>
                <a:avLst/>
                <a:gdLst>
                  <a:gd name="T0" fmla="*/ 137 w 137"/>
                  <a:gd name="T1" fmla="*/ 97 h 130"/>
                  <a:gd name="T2" fmla="*/ 68 w 137"/>
                  <a:gd name="T3" fmla="*/ 130 h 130"/>
                  <a:gd name="T4" fmla="*/ 0 w 137"/>
                  <a:gd name="T5" fmla="*/ 97 h 130"/>
                  <a:gd name="T6" fmla="*/ 0 w 137"/>
                  <a:gd name="T7" fmla="*/ 25 h 130"/>
                  <a:gd name="T8" fmla="*/ 65 w 137"/>
                  <a:gd name="T9" fmla="*/ 4 h 130"/>
                  <a:gd name="T10" fmla="*/ 137 w 137"/>
                  <a:gd name="T11" fmla="*/ 39 h 130"/>
                  <a:gd name="T12" fmla="*/ 137 w 137"/>
                  <a:gd name="T13" fmla="*/ 97 h 130"/>
                </a:gdLst>
                <a:ahLst/>
                <a:cxnLst>
                  <a:cxn ang="0">
                    <a:pos x="T0" y="T1"/>
                  </a:cxn>
                  <a:cxn ang="0">
                    <a:pos x="T2" y="T3"/>
                  </a:cxn>
                  <a:cxn ang="0">
                    <a:pos x="T4" y="T5"/>
                  </a:cxn>
                  <a:cxn ang="0">
                    <a:pos x="T6" y="T7"/>
                  </a:cxn>
                  <a:cxn ang="0">
                    <a:pos x="T8" y="T9"/>
                  </a:cxn>
                  <a:cxn ang="0">
                    <a:pos x="T10" y="T11"/>
                  </a:cxn>
                  <a:cxn ang="0">
                    <a:pos x="T12" y="T13"/>
                  </a:cxn>
                </a:cxnLst>
                <a:rect l="0" t="0" r="r" b="b"/>
                <a:pathLst>
                  <a:path w="137" h="130">
                    <a:moveTo>
                      <a:pt x="137" y="97"/>
                    </a:moveTo>
                    <a:cubicBezTo>
                      <a:pt x="137" y="97"/>
                      <a:pt x="117" y="130"/>
                      <a:pt x="68" y="130"/>
                    </a:cubicBezTo>
                    <a:cubicBezTo>
                      <a:pt x="20" y="130"/>
                      <a:pt x="0" y="97"/>
                      <a:pt x="0" y="97"/>
                    </a:cubicBezTo>
                    <a:cubicBezTo>
                      <a:pt x="0" y="25"/>
                      <a:pt x="0" y="25"/>
                      <a:pt x="0" y="25"/>
                    </a:cubicBezTo>
                    <a:cubicBezTo>
                      <a:pt x="1" y="4"/>
                      <a:pt x="29" y="0"/>
                      <a:pt x="65" y="4"/>
                    </a:cubicBezTo>
                    <a:cubicBezTo>
                      <a:pt x="101" y="9"/>
                      <a:pt x="128" y="21"/>
                      <a:pt x="137" y="39"/>
                    </a:cubicBezTo>
                    <a:lnTo>
                      <a:pt x="137" y="97"/>
                    </a:ln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6" name="Freeform 105">
                <a:extLst>
                  <a:ext uri="{FF2B5EF4-FFF2-40B4-BE49-F238E27FC236}">
                    <a16:creationId xmlns:a16="http://schemas.microsoft.com/office/drawing/2014/main" id="{C13B7EE6-FF10-44F0-91C6-B6CE131EAFA8}"/>
                  </a:ext>
                </a:extLst>
              </p:cNvPr>
              <p:cNvSpPr/>
              <p:nvPr/>
            </p:nvSpPr>
            <p:spPr bwMode="auto">
              <a:xfrm>
                <a:off x="1614488" y="3363913"/>
                <a:ext cx="390525" cy="265113"/>
              </a:xfrm>
              <a:custGeom>
                <a:avLst/>
                <a:gdLst>
                  <a:gd name="T0" fmla="*/ 81 w 104"/>
                  <a:gd name="T1" fmla="*/ 28 h 70"/>
                  <a:gd name="T2" fmla="*/ 91 w 104"/>
                  <a:gd name="T3" fmla="*/ 27 h 70"/>
                  <a:gd name="T4" fmla="*/ 61 w 104"/>
                  <a:gd name="T5" fmla="*/ 13 h 70"/>
                  <a:gd name="T6" fmla="*/ 70 w 104"/>
                  <a:gd name="T7" fmla="*/ 8 h 70"/>
                  <a:gd name="T8" fmla="*/ 0 w 104"/>
                  <a:gd name="T9" fmla="*/ 23 h 70"/>
                  <a:gd name="T10" fmla="*/ 20 w 104"/>
                  <a:gd name="T11" fmla="*/ 24 h 70"/>
                  <a:gd name="T12" fmla="*/ 91 w 104"/>
                  <a:gd name="T13" fmla="*/ 70 h 70"/>
                  <a:gd name="T14" fmla="*/ 94 w 104"/>
                  <a:gd name="T15" fmla="*/ 53 h 70"/>
                  <a:gd name="T16" fmla="*/ 101 w 104"/>
                  <a:gd name="T17" fmla="*/ 59 h 70"/>
                  <a:gd name="T18" fmla="*/ 81 w 104"/>
                  <a:gd name="T19" fmla="*/ 28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70">
                    <a:moveTo>
                      <a:pt x="81" y="28"/>
                    </a:moveTo>
                    <a:cubicBezTo>
                      <a:pt x="82" y="25"/>
                      <a:pt x="91" y="27"/>
                      <a:pt x="91" y="27"/>
                    </a:cubicBezTo>
                    <a:cubicBezTo>
                      <a:pt x="80" y="12"/>
                      <a:pt x="61" y="13"/>
                      <a:pt x="61" y="13"/>
                    </a:cubicBezTo>
                    <a:cubicBezTo>
                      <a:pt x="62" y="12"/>
                      <a:pt x="70" y="8"/>
                      <a:pt x="70" y="8"/>
                    </a:cubicBezTo>
                    <a:cubicBezTo>
                      <a:pt x="23" y="0"/>
                      <a:pt x="4" y="17"/>
                      <a:pt x="0" y="23"/>
                    </a:cubicBezTo>
                    <a:cubicBezTo>
                      <a:pt x="6" y="23"/>
                      <a:pt x="13" y="23"/>
                      <a:pt x="20" y="24"/>
                    </a:cubicBezTo>
                    <a:cubicBezTo>
                      <a:pt x="56" y="29"/>
                      <a:pt x="83" y="52"/>
                      <a:pt x="91" y="70"/>
                    </a:cubicBezTo>
                    <a:cubicBezTo>
                      <a:pt x="99" y="66"/>
                      <a:pt x="94" y="53"/>
                      <a:pt x="94" y="53"/>
                    </a:cubicBezTo>
                    <a:cubicBezTo>
                      <a:pt x="98" y="52"/>
                      <a:pt x="101" y="59"/>
                      <a:pt x="101" y="59"/>
                    </a:cubicBezTo>
                    <a:cubicBezTo>
                      <a:pt x="104" y="40"/>
                      <a:pt x="81" y="28"/>
                      <a:pt x="81" y="28"/>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7" name="Freeform 106">
                <a:extLst>
                  <a:ext uri="{FF2B5EF4-FFF2-40B4-BE49-F238E27FC236}">
                    <a16:creationId xmlns:a16="http://schemas.microsoft.com/office/drawing/2014/main" id="{ECFAD45E-D932-470D-BE30-CFD2206E1F38}"/>
                  </a:ext>
                </a:extLst>
              </p:cNvPr>
              <p:cNvSpPr/>
              <p:nvPr/>
            </p:nvSpPr>
            <p:spPr bwMode="auto">
              <a:xfrm>
                <a:off x="1644650" y="3716338"/>
                <a:ext cx="88900" cy="49213"/>
              </a:xfrm>
              <a:custGeom>
                <a:avLst/>
                <a:gdLst>
                  <a:gd name="T0" fmla="*/ 0 w 24"/>
                  <a:gd name="T1" fmla="*/ 13 h 13"/>
                  <a:gd name="T2" fmla="*/ 12 w 24"/>
                  <a:gd name="T3" fmla="*/ 1 h 13"/>
                  <a:gd name="T4" fmla="*/ 24 w 24"/>
                  <a:gd name="T5" fmla="*/ 13 h 13"/>
                  <a:gd name="T6" fmla="*/ 12 w 24"/>
                  <a:gd name="T7" fmla="*/ 5 h 13"/>
                  <a:gd name="T8" fmla="*/ 0 w 24"/>
                  <a:gd name="T9" fmla="*/ 13 h 13"/>
                </a:gdLst>
                <a:ahLst/>
                <a:cxnLst>
                  <a:cxn ang="0">
                    <a:pos x="T0" y="T1"/>
                  </a:cxn>
                  <a:cxn ang="0">
                    <a:pos x="T2" y="T3"/>
                  </a:cxn>
                  <a:cxn ang="0">
                    <a:pos x="T4" y="T5"/>
                  </a:cxn>
                  <a:cxn ang="0">
                    <a:pos x="T6" y="T7"/>
                  </a:cxn>
                  <a:cxn ang="0">
                    <a:pos x="T8" y="T9"/>
                  </a:cxn>
                </a:cxnLst>
                <a:rect l="0" t="0" r="r" b="b"/>
                <a:pathLst>
                  <a:path w="24" h="13">
                    <a:moveTo>
                      <a:pt x="0" y="13"/>
                    </a:moveTo>
                    <a:cubicBezTo>
                      <a:pt x="0" y="13"/>
                      <a:pt x="2" y="0"/>
                      <a:pt x="12" y="1"/>
                    </a:cubicBezTo>
                    <a:cubicBezTo>
                      <a:pt x="22" y="1"/>
                      <a:pt x="24" y="13"/>
                      <a:pt x="24" y="13"/>
                    </a:cubicBezTo>
                    <a:cubicBezTo>
                      <a:pt x="24" y="13"/>
                      <a:pt x="20" y="4"/>
                      <a:pt x="12" y="5"/>
                    </a:cubicBezTo>
                    <a:cubicBezTo>
                      <a:pt x="4" y="5"/>
                      <a:pt x="0" y="13"/>
                      <a:pt x="0" y="13"/>
                    </a:cubicBezTo>
                    <a:close/>
                  </a:path>
                </a:pathLst>
              </a:custGeom>
              <a:solidFill>
                <a:srgbClr val="EFC4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8" name="Freeform 107">
                <a:extLst>
                  <a:ext uri="{FF2B5EF4-FFF2-40B4-BE49-F238E27FC236}">
                    <a16:creationId xmlns:a16="http://schemas.microsoft.com/office/drawing/2014/main" id="{9BE51376-C115-4BB1-85F8-E8AE3D8CD7CA}"/>
                  </a:ext>
                </a:extLst>
              </p:cNvPr>
              <p:cNvSpPr/>
              <p:nvPr/>
            </p:nvSpPr>
            <p:spPr bwMode="auto">
              <a:xfrm>
                <a:off x="1587500" y="3781425"/>
                <a:ext cx="252413" cy="55563"/>
              </a:xfrm>
              <a:custGeom>
                <a:avLst/>
                <a:gdLst>
                  <a:gd name="T0" fmla="*/ 28 w 67"/>
                  <a:gd name="T1" fmla="*/ 15 h 15"/>
                  <a:gd name="T2" fmla="*/ 1 w 67"/>
                  <a:gd name="T3" fmla="*/ 13 h 15"/>
                  <a:gd name="T4" fmla="*/ 0 w 67"/>
                  <a:gd name="T5" fmla="*/ 12 h 15"/>
                  <a:gd name="T6" fmla="*/ 1 w 67"/>
                  <a:gd name="T7" fmla="*/ 11 h 15"/>
                  <a:gd name="T8" fmla="*/ 28 w 67"/>
                  <a:gd name="T9" fmla="*/ 12 h 15"/>
                  <a:gd name="T10" fmla="*/ 63 w 67"/>
                  <a:gd name="T11" fmla="*/ 6 h 15"/>
                  <a:gd name="T12" fmla="*/ 65 w 67"/>
                  <a:gd name="T13" fmla="*/ 1 h 15"/>
                  <a:gd name="T14" fmla="*/ 66 w 67"/>
                  <a:gd name="T15" fmla="*/ 0 h 15"/>
                  <a:gd name="T16" fmla="*/ 67 w 67"/>
                  <a:gd name="T17" fmla="*/ 1 h 15"/>
                  <a:gd name="T18" fmla="*/ 65 w 67"/>
                  <a:gd name="T19" fmla="*/ 7 h 15"/>
                  <a:gd name="T20" fmla="*/ 28 w 67"/>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15">
                    <a:moveTo>
                      <a:pt x="28" y="15"/>
                    </a:moveTo>
                    <a:cubicBezTo>
                      <a:pt x="14" y="15"/>
                      <a:pt x="2" y="14"/>
                      <a:pt x="1" y="13"/>
                    </a:cubicBezTo>
                    <a:cubicBezTo>
                      <a:pt x="0" y="13"/>
                      <a:pt x="0" y="13"/>
                      <a:pt x="0" y="12"/>
                    </a:cubicBezTo>
                    <a:cubicBezTo>
                      <a:pt x="0" y="11"/>
                      <a:pt x="1" y="11"/>
                      <a:pt x="1" y="11"/>
                    </a:cubicBezTo>
                    <a:cubicBezTo>
                      <a:pt x="1" y="11"/>
                      <a:pt x="14" y="12"/>
                      <a:pt x="28" y="12"/>
                    </a:cubicBezTo>
                    <a:cubicBezTo>
                      <a:pt x="47" y="12"/>
                      <a:pt x="59" y="10"/>
                      <a:pt x="63" y="6"/>
                    </a:cubicBezTo>
                    <a:cubicBezTo>
                      <a:pt x="64" y="4"/>
                      <a:pt x="65" y="3"/>
                      <a:pt x="65" y="1"/>
                    </a:cubicBezTo>
                    <a:cubicBezTo>
                      <a:pt x="65" y="0"/>
                      <a:pt x="65" y="0"/>
                      <a:pt x="66" y="0"/>
                    </a:cubicBezTo>
                    <a:cubicBezTo>
                      <a:pt x="66" y="0"/>
                      <a:pt x="67" y="0"/>
                      <a:pt x="67" y="1"/>
                    </a:cubicBezTo>
                    <a:cubicBezTo>
                      <a:pt x="67" y="3"/>
                      <a:pt x="67" y="6"/>
                      <a:pt x="65" y="7"/>
                    </a:cubicBezTo>
                    <a:cubicBezTo>
                      <a:pt x="59" y="13"/>
                      <a:pt x="42" y="15"/>
                      <a:pt x="28" y="15"/>
                    </a:cubicBezTo>
                    <a:close/>
                  </a:path>
                </a:pathLst>
              </a:custGeom>
              <a:solidFill>
                <a:srgbClr val="EFC4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79" name="Freeform 108">
                <a:extLst>
                  <a:ext uri="{FF2B5EF4-FFF2-40B4-BE49-F238E27FC236}">
                    <a16:creationId xmlns:a16="http://schemas.microsoft.com/office/drawing/2014/main" id="{2931FE9C-DEAD-4C4B-AF8F-41F229083B68}"/>
                  </a:ext>
                </a:extLst>
              </p:cNvPr>
              <p:cNvSpPr/>
              <p:nvPr/>
            </p:nvSpPr>
            <p:spPr bwMode="auto">
              <a:xfrm>
                <a:off x="1816100" y="3746500"/>
                <a:ext cx="41275" cy="26988"/>
              </a:xfrm>
              <a:custGeom>
                <a:avLst/>
                <a:gdLst>
                  <a:gd name="T0" fmla="*/ 10 w 11"/>
                  <a:gd name="T1" fmla="*/ 7 h 7"/>
                  <a:gd name="T2" fmla="*/ 9 w 11"/>
                  <a:gd name="T3" fmla="*/ 6 h 7"/>
                  <a:gd name="T4" fmla="*/ 7 w 11"/>
                  <a:gd name="T5" fmla="*/ 3 h 7"/>
                  <a:gd name="T6" fmla="*/ 2 w 11"/>
                  <a:gd name="T7" fmla="*/ 6 h 7"/>
                  <a:gd name="T8" fmla="*/ 0 w 11"/>
                  <a:gd name="T9" fmla="*/ 6 h 7"/>
                  <a:gd name="T10" fmla="*/ 0 w 11"/>
                  <a:gd name="T11" fmla="*/ 4 h 7"/>
                  <a:gd name="T12" fmla="*/ 7 w 11"/>
                  <a:gd name="T13" fmla="*/ 1 h 7"/>
                  <a:gd name="T14" fmla="*/ 11 w 11"/>
                  <a:gd name="T15" fmla="*/ 5 h 7"/>
                  <a:gd name="T16" fmla="*/ 10 w 11"/>
                  <a:gd name="T17" fmla="*/ 7 h 7"/>
                  <a:gd name="T18" fmla="*/ 10 w 11"/>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7">
                    <a:moveTo>
                      <a:pt x="10" y="7"/>
                    </a:moveTo>
                    <a:cubicBezTo>
                      <a:pt x="10" y="7"/>
                      <a:pt x="9" y="7"/>
                      <a:pt x="9" y="6"/>
                    </a:cubicBezTo>
                    <a:cubicBezTo>
                      <a:pt x="8" y="5"/>
                      <a:pt x="8" y="3"/>
                      <a:pt x="7" y="3"/>
                    </a:cubicBezTo>
                    <a:cubicBezTo>
                      <a:pt x="5" y="3"/>
                      <a:pt x="3" y="5"/>
                      <a:pt x="2" y="6"/>
                    </a:cubicBezTo>
                    <a:cubicBezTo>
                      <a:pt x="2" y="6"/>
                      <a:pt x="1" y="6"/>
                      <a:pt x="0" y="6"/>
                    </a:cubicBezTo>
                    <a:cubicBezTo>
                      <a:pt x="0" y="5"/>
                      <a:pt x="0" y="5"/>
                      <a:pt x="0" y="4"/>
                    </a:cubicBezTo>
                    <a:cubicBezTo>
                      <a:pt x="1" y="4"/>
                      <a:pt x="4" y="0"/>
                      <a:pt x="7" y="1"/>
                    </a:cubicBezTo>
                    <a:cubicBezTo>
                      <a:pt x="9" y="1"/>
                      <a:pt x="10" y="3"/>
                      <a:pt x="11" y="5"/>
                    </a:cubicBezTo>
                    <a:cubicBezTo>
                      <a:pt x="11" y="6"/>
                      <a:pt x="11" y="7"/>
                      <a:pt x="10" y="7"/>
                    </a:cubicBezTo>
                    <a:cubicBezTo>
                      <a:pt x="10" y="7"/>
                      <a:pt x="10" y="7"/>
                      <a:pt x="10" y="7"/>
                    </a:cubicBezTo>
                    <a:close/>
                  </a:path>
                </a:pathLst>
              </a:custGeom>
              <a:solidFill>
                <a:srgbClr val="EFC4A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80" name="Freeform 109">
                <a:extLst>
                  <a:ext uri="{FF2B5EF4-FFF2-40B4-BE49-F238E27FC236}">
                    <a16:creationId xmlns:a16="http://schemas.microsoft.com/office/drawing/2014/main" id="{E49DD5B1-9C72-4B0E-B15A-65083A8FEFE0}"/>
                  </a:ext>
                </a:extLst>
              </p:cNvPr>
              <p:cNvSpPr/>
              <p:nvPr/>
            </p:nvSpPr>
            <p:spPr bwMode="auto">
              <a:xfrm>
                <a:off x="1779588" y="3552825"/>
                <a:ext cx="112713" cy="49213"/>
              </a:xfrm>
              <a:custGeom>
                <a:avLst/>
                <a:gdLst>
                  <a:gd name="T0" fmla="*/ 4 w 30"/>
                  <a:gd name="T1" fmla="*/ 11 h 13"/>
                  <a:gd name="T2" fmla="*/ 16 w 30"/>
                  <a:gd name="T3" fmla="*/ 10 h 13"/>
                  <a:gd name="T4" fmla="*/ 30 w 30"/>
                  <a:gd name="T5" fmla="*/ 12 h 13"/>
                  <a:gd name="T6" fmla="*/ 20 w 30"/>
                  <a:gd name="T7" fmla="*/ 2 h 13"/>
                  <a:gd name="T8" fmla="*/ 5 w 30"/>
                  <a:gd name="T9" fmla="*/ 4 h 13"/>
                  <a:gd name="T10" fmla="*/ 4 w 30"/>
                  <a:gd name="T11" fmla="*/ 11 h 13"/>
                </a:gdLst>
                <a:ahLst/>
                <a:cxnLst>
                  <a:cxn ang="0">
                    <a:pos x="T0" y="T1"/>
                  </a:cxn>
                  <a:cxn ang="0">
                    <a:pos x="T2" y="T3"/>
                  </a:cxn>
                  <a:cxn ang="0">
                    <a:pos x="T4" y="T5"/>
                  </a:cxn>
                  <a:cxn ang="0">
                    <a:pos x="T6" y="T7"/>
                  </a:cxn>
                  <a:cxn ang="0">
                    <a:pos x="T8" y="T9"/>
                  </a:cxn>
                  <a:cxn ang="0">
                    <a:pos x="T10" y="T11"/>
                  </a:cxn>
                </a:cxnLst>
                <a:rect l="0" t="0" r="r" b="b"/>
                <a:pathLst>
                  <a:path w="30" h="13">
                    <a:moveTo>
                      <a:pt x="4" y="11"/>
                    </a:moveTo>
                    <a:cubicBezTo>
                      <a:pt x="4" y="11"/>
                      <a:pt x="8" y="9"/>
                      <a:pt x="16" y="10"/>
                    </a:cubicBezTo>
                    <a:cubicBezTo>
                      <a:pt x="23" y="10"/>
                      <a:pt x="29" y="13"/>
                      <a:pt x="30" y="12"/>
                    </a:cubicBezTo>
                    <a:cubicBezTo>
                      <a:pt x="30" y="9"/>
                      <a:pt x="26" y="4"/>
                      <a:pt x="20" y="2"/>
                    </a:cubicBezTo>
                    <a:cubicBezTo>
                      <a:pt x="14" y="0"/>
                      <a:pt x="9" y="1"/>
                      <a:pt x="5" y="4"/>
                    </a:cubicBezTo>
                    <a:cubicBezTo>
                      <a:pt x="1" y="7"/>
                      <a:pt x="0" y="12"/>
                      <a:pt x="4" y="11"/>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81" name="Freeform 110">
                <a:extLst>
                  <a:ext uri="{FF2B5EF4-FFF2-40B4-BE49-F238E27FC236}">
                    <a16:creationId xmlns:a16="http://schemas.microsoft.com/office/drawing/2014/main" id="{5815E6DB-B963-4502-8CF5-89D54FA849B0}"/>
                  </a:ext>
                </a:extLst>
              </p:cNvPr>
              <p:cNvSpPr/>
              <p:nvPr/>
            </p:nvSpPr>
            <p:spPr bwMode="auto">
              <a:xfrm>
                <a:off x="1508125" y="3552825"/>
                <a:ext cx="112713" cy="49213"/>
              </a:xfrm>
              <a:custGeom>
                <a:avLst/>
                <a:gdLst>
                  <a:gd name="T0" fmla="*/ 26 w 30"/>
                  <a:gd name="T1" fmla="*/ 11 h 13"/>
                  <a:gd name="T2" fmla="*/ 14 w 30"/>
                  <a:gd name="T3" fmla="*/ 10 h 13"/>
                  <a:gd name="T4" fmla="*/ 0 w 30"/>
                  <a:gd name="T5" fmla="*/ 12 h 13"/>
                  <a:gd name="T6" fmla="*/ 10 w 30"/>
                  <a:gd name="T7" fmla="*/ 2 h 13"/>
                  <a:gd name="T8" fmla="*/ 25 w 30"/>
                  <a:gd name="T9" fmla="*/ 4 h 13"/>
                  <a:gd name="T10" fmla="*/ 26 w 30"/>
                  <a:gd name="T11" fmla="*/ 11 h 13"/>
                </a:gdLst>
                <a:ahLst/>
                <a:cxnLst>
                  <a:cxn ang="0">
                    <a:pos x="T0" y="T1"/>
                  </a:cxn>
                  <a:cxn ang="0">
                    <a:pos x="T2" y="T3"/>
                  </a:cxn>
                  <a:cxn ang="0">
                    <a:pos x="T4" y="T5"/>
                  </a:cxn>
                  <a:cxn ang="0">
                    <a:pos x="T6" y="T7"/>
                  </a:cxn>
                  <a:cxn ang="0">
                    <a:pos x="T8" y="T9"/>
                  </a:cxn>
                  <a:cxn ang="0">
                    <a:pos x="T10" y="T11"/>
                  </a:cxn>
                </a:cxnLst>
                <a:rect l="0" t="0" r="r" b="b"/>
                <a:pathLst>
                  <a:path w="30" h="13">
                    <a:moveTo>
                      <a:pt x="26" y="11"/>
                    </a:moveTo>
                    <a:cubicBezTo>
                      <a:pt x="26" y="11"/>
                      <a:pt x="22" y="9"/>
                      <a:pt x="14" y="10"/>
                    </a:cubicBezTo>
                    <a:cubicBezTo>
                      <a:pt x="7" y="10"/>
                      <a:pt x="1" y="13"/>
                      <a:pt x="0" y="12"/>
                    </a:cubicBezTo>
                    <a:cubicBezTo>
                      <a:pt x="0" y="9"/>
                      <a:pt x="4" y="4"/>
                      <a:pt x="10" y="2"/>
                    </a:cubicBezTo>
                    <a:cubicBezTo>
                      <a:pt x="16" y="0"/>
                      <a:pt x="21" y="1"/>
                      <a:pt x="25" y="4"/>
                    </a:cubicBezTo>
                    <a:cubicBezTo>
                      <a:pt x="29" y="7"/>
                      <a:pt x="30" y="12"/>
                      <a:pt x="26" y="11"/>
                    </a:cubicBezTo>
                    <a:close/>
                  </a:path>
                </a:pathLst>
              </a:custGeom>
              <a:solidFill>
                <a:srgbClr val="3A332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82" name="Freeform 111">
                <a:extLst>
                  <a:ext uri="{FF2B5EF4-FFF2-40B4-BE49-F238E27FC236}">
                    <a16:creationId xmlns:a16="http://schemas.microsoft.com/office/drawing/2014/main" id="{B7C32E55-5692-4B53-B944-1EDB066BA665}"/>
                  </a:ext>
                </a:extLst>
              </p:cNvPr>
              <p:cNvSpPr/>
              <p:nvPr/>
            </p:nvSpPr>
            <p:spPr bwMode="auto">
              <a:xfrm>
                <a:off x="1785938" y="3625850"/>
                <a:ext cx="101600" cy="98425"/>
              </a:xfrm>
              <a:custGeom>
                <a:avLst/>
                <a:gdLst>
                  <a:gd name="T0" fmla="*/ 23 w 27"/>
                  <a:gd name="T1" fmla="*/ 6 h 26"/>
                  <a:gd name="T2" fmla="*/ 20 w 27"/>
                  <a:gd name="T3" fmla="*/ 22 h 26"/>
                  <a:gd name="T4" fmla="*/ 4 w 27"/>
                  <a:gd name="T5" fmla="*/ 19 h 26"/>
                  <a:gd name="T6" fmla="*/ 7 w 27"/>
                  <a:gd name="T7" fmla="*/ 3 h 26"/>
                  <a:gd name="T8" fmla="*/ 23 w 27"/>
                  <a:gd name="T9" fmla="*/ 6 h 26"/>
                </a:gdLst>
                <a:ahLst/>
                <a:cxnLst>
                  <a:cxn ang="0">
                    <a:pos x="T0" y="T1"/>
                  </a:cxn>
                  <a:cxn ang="0">
                    <a:pos x="T2" y="T3"/>
                  </a:cxn>
                  <a:cxn ang="0">
                    <a:pos x="T4" y="T5"/>
                  </a:cxn>
                  <a:cxn ang="0">
                    <a:pos x="T6" y="T7"/>
                  </a:cxn>
                  <a:cxn ang="0">
                    <a:pos x="T8" y="T9"/>
                  </a:cxn>
                </a:cxnLst>
                <a:rect l="0" t="0" r="r" b="b"/>
                <a:pathLst>
                  <a:path w="27" h="26">
                    <a:moveTo>
                      <a:pt x="23" y="6"/>
                    </a:moveTo>
                    <a:cubicBezTo>
                      <a:pt x="27" y="12"/>
                      <a:pt x="25" y="19"/>
                      <a:pt x="20" y="22"/>
                    </a:cubicBezTo>
                    <a:cubicBezTo>
                      <a:pt x="15" y="26"/>
                      <a:pt x="8" y="24"/>
                      <a:pt x="4" y="19"/>
                    </a:cubicBezTo>
                    <a:cubicBezTo>
                      <a:pt x="0" y="14"/>
                      <a:pt x="2" y="7"/>
                      <a:pt x="7" y="3"/>
                    </a:cubicBezTo>
                    <a:cubicBezTo>
                      <a:pt x="13" y="0"/>
                      <a:pt x="20" y="1"/>
                      <a:pt x="23" y="6"/>
                    </a:cubicBez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83" name="Freeform 112">
                <a:extLst>
                  <a:ext uri="{FF2B5EF4-FFF2-40B4-BE49-F238E27FC236}">
                    <a16:creationId xmlns:a16="http://schemas.microsoft.com/office/drawing/2014/main" id="{D3B793DD-4E91-4AEB-B919-F5E5DD6D86F3}"/>
                  </a:ext>
                </a:extLst>
              </p:cNvPr>
              <p:cNvSpPr/>
              <p:nvPr/>
            </p:nvSpPr>
            <p:spPr bwMode="auto">
              <a:xfrm>
                <a:off x="1798638" y="3632200"/>
                <a:ext cx="52388" cy="42863"/>
              </a:xfrm>
              <a:custGeom>
                <a:avLst/>
                <a:gdLst>
                  <a:gd name="T0" fmla="*/ 12 w 14"/>
                  <a:gd name="T1" fmla="*/ 2 h 11"/>
                  <a:gd name="T2" fmla="*/ 9 w 14"/>
                  <a:gd name="T3" fmla="*/ 8 h 11"/>
                  <a:gd name="T4" fmla="*/ 2 w 14"/>
                  <a:gd name="T5" fmla="*/ 9 h 11"/>
                  <a:gd name="T6" fmla="*/ 5 w 14"/>
                  <a:gd name="T7" fmla="*/ 2 h 11"/>
                  <a:gd name="T8" fmla="*/ 12 w 14"/>
                  <a:gd name="T9" fmla="*/ 2 h 11"/>
                </a:gdLst>
                <a:ahLst/>
                <a:cxnLst>
                  <a:cxn ang="0">
                    <a:pos x="T0" y="T1"/>
                  </a:cxn>
                  <a:cxn ang="0">
                    <a:pos x="T2" y="T3"/>
                  </a:cxn>
                  <a:cxn ang="0">
                    <a:pos x="T4" y="T5"/>
                  </a:cxn>
                  <a:cxn ang="0">
                    <a:pos x="T6" y="T7"/>
                  </a:cxn>
                  <a:cxn ang="0">
                    <a:pos x="T8" y="T9"/>
                  </a:cxn>
                </a:cxnLst>
                <a:rect l="0" t="0" r="r" b="b"/>
                <a:pathLst>
                  <a:path w="14" h="11">
                    <a:moveTo>
                      <a:pt x="12" y="2"/>
                    </a:moveTo>
                    <a:cubicBezTo>
                      <a:pt x="14" y="3"/>
                      <a:pt x="12" y="6"/>
                      <a:pt x="9" y="8"/>
                    </a:cubicBezTo>
                    <a:cubicBezTo>
                      <a:pt x="6" y="10"/>
                      <a:pt x="3" y="11"/>
                      <a:pt x="2" y="9"/>
                    </a:cubicBezTo>
                    <a:cubicBezTo>
                      <a:pt x="0" y="7"/>
                      <a:pt x="2" y="4"/>
                      <a:pt x="5" y="2"/>
                    </a:cubicBezTo>
                    <a:cubicBezTo>
                      <a:pt x="8" y="0"/>
                      <a:pt x="11" y="0"/>
                      <a:pt x="12"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84" name="Freeform 113">
                <a:extLst>
                  <a:ext uri="{FF2B5EF4-FFF2-40B4-BE49-F238E27FC236}">
                    <a16:creationId xmlns:a16="http://schemas.microsoft.com/office/drawing/2014/main" id="{F90CD583-FEA3-4E9D-ABF7-F79471EA5B2B}"/>
                  </a:ext>
                </a:extLst>
              </p:cNvPr>
              <p:cNvSpPr/>
              <p:nvPr/>
            </p:nvSpPr>
            <p:spPr bwMode="auto">
              <a:xfrm>
                <a:off x="1512888" y="3614738"/>
                <a:ext cx="101600" cy="98425"/>
              </a:xfrm>
              <a:custGeom>
                <a:avLst/>
                <a:gdLst>
                  <a:gd name="T0" fmla="*/ 23 w 27"/>
                  <a:gd name="T1" fmla="*/ 7 h 26"/>
                  <a:gd name="T2" fmla="*/ 20 w 27"/>
                  <a:gd name="T3" fmla="*/ 23 h 26"/>
                  <a:gd name="T4" fmla="*/ 4 w 27"/>
                  <a:gd name="T5" fmla="*/ 20 h 26"/>
                  <a:gd name="T6" fmla="*/ 7 w 27"/>
                  <a:gd name="T7" fmla="*/ 3 h 26"/>
                  <a:gd name="T8" fmla="*/ 23 w 27"/>
                  <a:gd name="T9" fmla="*/ 7 h 26"/>
                </a:gdLst>
                <a:ahLst/>
                <a:cxnLst>
                  <a:cxn ang="0">
                    <a:pos x="T0" y="T1"/>
                  </a:cxn>
                  <a:cxn ang="0">
                    <a:pos x="T2" y="T3"/>
                  </a:cxn>
                  <a:cxn ang="0">
                    <a:pos x="T4" y="T5"/>
                  </a:cxn>
                  <a:cxn ang="0">
                    <a:pos x="T6" y="T7"/>
                  </a:cxn>
                  <a:cxn ang="0">
                    <a:pos x="T8" y="T9"/>
                  </a:cxn>
                </a:cxnLst>
                <a:rect l="0" t="0" r="r" b="b"/>
                <a:pathLst>
                  <a:path w="27" h="26">
                    <a:moveTo>
                      <a:pt x="23" y="7"/>
                    </a:moveTo>
                    <a:cubicBezTo>
                      <a:pt x="27" y="12"/>
                      <a:pt x="25" y="19"/>
                      <a:pt x="20" y="23"/>
                    </a:cubicBezTo>
                    <a:cubicBezTo>
                      <a:pt x="15" y="26"/>
                      <a:pt x="7" y="25"/>
                      <a:pt x="4" y="20"/>
                    </a:cubicBezTo>
                    <a:cubicBezTo>
                      <a:pt x="0" y="14"/>
                      <a:pt x="2" y="7"/>
                      <a:pt x="7" y="3"/>
                    </a:cubicBezTo>
                    <a:cubicBezTo>
                      <a:pt x="12" y="0"/>
                      <a:pt x="20" y="1"/>
                      <a:pt x="23" y="7"/>
                    </a:cubicBez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85" name="Freeform 114">
                <a:extLst>
                  <a:ext uri="{FF2B5EF4-FFF2-40B4-BE49-F238E27FC236}">
                    <a16:creationId xmlns:a16="http://schemas.microsoft.com/office/drawing/2014/main" id="{FDCC2AD6-9468-45C3-A274-1959556E7671}"/>
                  </a:ext>
                </a:extLst>
              </p:cNvPr>
              <p:cNvSpPr/>
              <p:nvPr/>
            </p:nvSpPr>
            <p:spPr bwMode="auto">
              <a:xfrm>
                <a:off x="1524000" y="3621088"/>
                <a:ext cx="49213" cy="42863"/>
              </a:xfrm>
              <a:custGeom>
                <a:avLst/>
                <a:gdLst>
                  <a:gd name="T0" fmla="*/ 12 w 13"/>
                  <a:gd name="T1" fmla="*/ 2 h 11"/>
                  <a:gd name="T2" fmla="*/ 9 w 13"/>
                  <a:gd name="T3" fmla="*/ 9 h 11"/>
                  <a:gd name="T4" fmla="*/ 1 w 13"/>
                  <a:gd name="T5" fmla="*/ 9 h 11"/>
                  <a:gd name="T6" fmla="*/ 5 w 13"/>
                  <a:gd name="T7" fmla="*/ 2 h 11"/>
                  <a:gd name="T8" fmla="*/ 12 w 13"/>
                  <a:gd name="T9" fmla="*/ 2 h 11"/>
                </a:gdLst>
                <a:ahLst/>
                <a:cxnLst>
                  <a:cxn ang="0">
                    <a:pos x="T0" y="T1"/>
                  </a:cxn>
                  <a:cxn ang="0">
                    <a:pos x="T2" y="T3"/>
                  </a:cxn>
                  <a:cxn ang="0">
                    <a:pos x="T4" y="T5"/>
                  </a:cxn>
                  <a:cxn ang="0">
                    <a:pos x="T6" y="T7"/>
                  </a:cxn>
                  <a:cxn ang="0">
                    <a:pos x="T8" y="T9"/>
                  </a:cxn>
                </a:cxnLst>
                <a:rect l="0" t="0" r="r" b="b"/>
                <a:pathLst>
                  <a:path w="13" h="11">
                    <a:moveTo>
                      <a:pt x="12" y="2"/>
                    </a:moveTo>
                    <a:cubicBezTo>
                      <a:pt x="13" y="4"/>
                      <a:pt x="12" y="7"/>
                      <a:pt x="9" y="9"/>
                    </a:cubicBezTo>
                    <a:cubicBezTo>
                      <a:pt x="6" y="11"/>
                      <a:pt x="2" y="11"/>
                      <a:pt x="1" y="9"/>
                    </a:cubicBezTo>
                    <a:cubicBezTo>
                      <a:pt x="0" y="8"/>
                      <a:pt x="2" y="4"/>
                      <a:pt x="5" y="2"/>
                    </a:cubicBezTo>
                    <a:cubicBezTo>
                      <a:pt x="8" y="0"/>
                      <a:pt x="11" y="0"/>
                      <a:pt x="12"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grpSp>
      </p:grpSp>
      <p:grpSp>
        <p:nvGrpSpPr>
          <p:cNvPr id="13" name="组合 12"/>
          <p:cNvGrpSpPr/>
          <p:nvPr/>
        </p:nvGrpSpPr>
        <p:grpSpPr>
          <a:xfrm>
            <a:off x="930127" y="5032519"/>
            <a:ext cx="2722371" cy="933400"/>
            <a:chOff x="252452" y="4822097"/>
            <a:chExt cx="2722371" cy="933400"/>
          </a:xfrm>
        </p:grpSpPr>
        <p:sp>
          <p:nvSpPr>
            <p:cNvPr id="365" name="文本框 364">
              <a:extLst>
                <a:ext uri="{FF2B5EF4-FFF2-40B4-BE49-F238E27FC236}">
                  <a16:creationId xmlns:a16="http://schemas.microsoft.com/office/drawing/2014/main" id="{C25C51E4-99C0-4C35-99B9-24C05EA6AE78}"/>
                </a:ext>
              </a:extLst>
            </p:cNvPr>
            <p:cNvSpPr txBox="1"/>
            <p:nvPr>
              <p:custDataLst>
                <p:tags r:id="rId4"/>
              </p:custDataLst>
            </p:nvPr>
          </p:nvSpPr>
          <p:spPr>
            <a:xfrm>
              <a:off x="252452" y="4824835"/>
              <a:ext cx="2016000" cy="930662"/>
            </a:xfrm>
            <a:prstGeom prst="rect">
              <a:avLst/>
            </a:prstGeom>
            <a:solidFill>
              <a:schemeClr val="bg1">
                <a:lumMod val="95000"/>
              </a:schemeClr>
            </a:solidFill>
            <a:ln>
              <a:solidFill>
                <a:schemeClr val="tx2"/>
              </a:solidFill>
            </a:ln>
          </p:spPr>
          <p:txBody>
            <a:bodyPr wrap="square" lIns="90000" tIns="46800" rIns="108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pPr algn="r"/>
              <a:r>
                <a:rPr lang="zh-CN" altLang="en-US" sz="1400" dirty="0"/>
                <a:t>优质教育资源不均衡</a:t>
              </a:r>
            </a:p>
            <a:p>
              <a:pPr algn="r"/>
              <a:r>
                <a:rPr lang="zh-CN" altLang="en-US" sz="1400" dirty="0"/>
                <a:t>缺乏</a:t>
              </a:r>
              <a:r>
                <a:rPr lang="zh-CN" altLang="en-US" sz="1400" dirty="0" smtClean="0"/>
                <a:t>数据</a:t>
              </a:r>
              <a:endParaRPr lang="en-US" altLang="zh-CN" sz="1400" dirty="0" smtClean="0"/>
            </a:p>
            <a:p>
              <a:pPr algn="r"/>
              <a:r>
                <a:rPr lang="zh-CN" altLang="en-US" sz="1400" dirty="0" smtClean="0"/>
                <a:t>不能</a:t>
              </a:r>
              <a:r>
                <a:rPr lang="zh-CN" altLang="en-US" sz="1400" dirty="0"/>
                <a:t>科学决策</a:t>
              </a:r>
            </a:p>
          </p:txBody>
        </p:sp>
        <p:sp>
          <p:nvSpPr>
            <p:cNvPr id="366" name="文本框 365">
              <a:extLst>
                <a:ext uri="{FF2B5EF4-FFF2-40B4-BE49-F238E27FC236}">
                  <a16:creationId xmlns:a16="http://schemas.microsoft.com/office/drawing/2014/main" id="{C25C51E4-99C0-4C35-99B9-24C05EA6AE78}"/>
                </a:ext>
              </a:extLst>
            </p:cNvPr>
            <p:cNvSpPr txBox="1"/>
            <p:nvPr>
              <p:custDataLst>
                <p:tags r:id="rId5"/>
              </p:custDataLst>
            </p:nvPr>
          </p:nvSpPr>
          <p:spPr>
            <a:xfrm>
              <a:off x="2254823" y="5539497"/>
              <a:ext cx="720000" cy="216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r>
                <a:rPr lang="zh-CN" altLang="en-US" sz="1200" dirty="0" smtClean="0"/>
                <a:t>教育局</a:t>
              </a:r>
              <a:endParaRPr lang="zh-CN" altLang="en-US" sz="1200" dirty="0"/>
            </a:p>
          </p:txBody>
        </p:sp>
        <p:sp>
          <p:nvSpPr>
            <p:cNvPr id="367" name="文本框 366">
              <a:extLst>
                <a:ext uri="{FF2B5EF4-FFF2-40B4-BE49-F238E27FC236}">
                  <a16:creationId xmlns:a16="http://schemas.microsoft.com/office/drawing/2014/main" id="{C25C51E4-99C0-4C35-99B9-24C05EA6AE78}"/>
                </a:ext>
              </a:extLst>
            </p:cNvPr>
            <p:cNvSpPr txBox="1"/>
            <p:nvPr>
              <p:custDataLst>
                <p:tags r:id="rId6"/>
              </p:custDataLst>
            </p:nvPr>
          </p:nvSpPr>
          <p:spPr>
            <a:xfrm>
              <a:off x="2254823" y="4822097"/>
              <a:ext cx="720000" cy="720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a:defRPr>
                  <a:solidFill>
                    <a:srgbClr val="FFFFFF">
                      <a:lumMod val="10000"/>
                    </a:srgb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endParaRPr>
            </a:p>
          </p:txBody>
        </p:sp>
        <p:grpSp>
          <p:nvGrpSpPr>
            <p:cNvPr id="190" name="组合 189">
              <a:extLst>
                <a:ext uri="{FF2B5EF4-FFF2-40B4-BE49-F238E27FC236}">
                  <a16:creationId xmlns:a16="http://schemas.microsoft.com/office/drawing/2014/main" id="{AED4FFFB-2747-4CB6-BF59-0527930231AA}"/>
                </a:ext>
              </a:extLst>
            </p:cNvPr>
            <p:cNvGrpSpPr/>
            <p:nvPr/>
          </p:nvGrpSpPr>
          <p:grpSpPr>
            <a:xfrm>
              <a:off x="2357853" y="4883685"/>
              <a:ext cx="504000" cy="576000"/>
              <a:chOff x="5207000" y="3171658"/>
              <a:chExt cx="852488" cy="1146343"/>
            </a:xfrm>
          </p:grpSpPr>
          <p:sp>
            <p:nvSpPr>
              <p:cNvPr id="192" name="Freeform 27">
                <a:extLst>
                  <a:ext uri="{FF2B5EF4-FFF2-40B4-BE49-F238E27FC236}">
                    <a16:creationId xmlns:a16="http://schemas.microsoft.com/office/drawing/2014/main" id="{162E74AB-9D45-48FA-8183-3C19D5E931CA}"/>
                  </a:ext>
                </a:extLst>
              </p:cNvPr>
              <p:cNvSpPr/>
              <p:nvPr/>
            </p:nvSpPr>
            <p:spPr bwMode="auto">
              <a:xfrm>
                <a:off x="5710238" y="3863975"/>
                <a:ext cx="211138" cy="454025"/>
              </a:xfrm>
              <a:custGeom>
                <a:avLst/>
                <a:gdLst>
                  <a:gd name="T0" fmla="*/ 41 w 56"/>
                  <a:gd name="T1" fmla="*/ 44 h 120"/>
                  <a:gd name="T2" fmla="*/ 13 w 56"/>
                  <a:gd name="T3" fmla="*/ 6 h 120"/>
                  <a:gd name="T4" fmla="*/ 12 w 56"/>
                  <a:gd name="T5" fmla="*/ 120 h 120"/>
                  <a:gd name="T6" fmla="*/ 56 w 56"/>
                  <a:gd name="T7" fmla="*/ 120 h 120"/>
                  <a:gd name="T8" fmla="*/ 41 w 56"/>
                  <a:gd name="T9" fmla="*/ 44 h 120"/>
                </a:gdLst>
                <a:ahLst/>
                <a:cxnLst>
                  <a:cxn ang="0">
                    <a:pos x="T0" y="T1"/>
                  </a:cxn>
                  <a:cxn ang="0">
                    <a:pos x="T2" y="T3"/>
                  </a:cxn>
                  <a:cxn ang="0">
                    <a:pos x="T4" y="T5"/>
                  </a:cxn>
                  <a:cxn ang="0">
                    <a:pos x="T6" y="T7"/>
                  </a:cxn>
                  <a:cxn ang="0">
                    <a:pos x="T8" y="T9"/>
                  </a:cxn>
                </a:cxnLst>
                <a:rect l="0" t="0" r="r" b="b"/>
                <a:pathLst>
                  <a:path w="56" h="120">
                    <a:moveTo>
                      <a:pt x="41" y="44"/>
                    </a:moveTo>
                    <a:cubicBezTo>
                      <a:pt x="29" y="19"/>
                      <a:pt x="13" y="6"/>
                      <a:pt x="13" y="6"/>
                    </a:cubicBezTo>
                    <a:cubicBezTo>
                      <a:pt x="0" y="0"/>
                      <a:pt x="5" y="73"/>
                      <a:pt x="12" y="120"/>
                    </a:cubicBezTo>
                    <a:cubicBezTo>
                      <a:pt x="56" y="120"/>
                      <a:pt x="56" y="120"/>
                      <a:pt x="56" y="120"/>
                    </a:cubicBezTo>
                    <a:cubicBezTo>
                      <a:pt x="55" y="105"/>
                      <a:pt x="50" y="64"/>
                      <a:pt x="41" y="44"/>
                    </a:cubicBezTo>
                    <a:close/>
                  </a:path>
                </a:pathLst>
              </a:custGeom>
              <a:solidFill>
                <a:schemeClr val="accent5">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93" name="Freeform 28">
                <a:extLst>
                  <a:ext uri="{FF2B5EF4-FFF2-40B4-BE49-F238E27FC236}">
                    <a16:creationId xmlns:a16="http://schemas.microsoft.com/office/drawing/2014/main" id="{C6354B80-9B94-4F52-98C4-165A92A8D17A}"/>
                  </a:ext>
                </a:extLst>
              </p:cNvPr>
              <p:cNvSpPr/>
              <p:nvPr/>
            </p:nvSpPr>
            <p:spPr bwMode="auto">
              <a:xfrm>
                <a:off x="5781675" y="3921125"/>
                <a:ext cx="120650" cy="371475"/>
              </a:xfrm>
              <a:custGeom>
                <a:avLst/>
                <a:gdLst>
                  <a:gd name="T0" fmla="*/ 30 w 32"/>
                  <a:gd name="T1" fmla="*/ 76 h 98"/>
                  <a:gd name="T2" fmla="*/ 7 w 32"/>
                  <a:gd name="T3" fmla="*/ 9 h 98"/>
                  <a:gd name="T4" fmla="*/ 4 w 32"/>
                  <a:gd name="T5" fmla="*/ 25 h 98"/>
                  <a:gd name="T6" fmla="*/ 10 w 32"/>
                  <a:gd name="T7" fmla="*/ 92 h 98"/>
                  <a:gd name="T8" fmla="*/ 23 w 32"/>
                  <a:gd name="T9" fmla="*/ 95 h 98"/>
                  <a:gd name="T10" fmla="*/ 30 w 32"/>
                  <a:gd name="T11" fmla="*/ 76 h 98"/>
                </a:gdLst>
                <a:ahLst/>
                <a:cxnLst>
                  <a:cxn ang="0">
                    <a:pos x="T0" y="T1"/>
                  </a:cxn>
                  <a:cxn ang="0">
                    <a:pos x="T2" y="T3"/>
                  </a:cxn>
                  <a:cxn ang="0">
                    <a:pos x="T4" y="T5"/>
                  </a:cxn>
                  <a:cxn ang="0">
                    <a:pos x="T6" y="T7"/>
                  </a:cxn>
                  <a:cxn ang="0">
                    <a:pos x="T8" y="T9"/>
                  </a:cxn>
                  <a:cxn ang="0">
                    <a:pos x="T10" y="T11"/>
                  </a:cxn>
                </a:cxnLst>
                <a:rect l="0" t="0" r="r" b="b"/>
                <a:pathLst>
                  <a:path w="32" h="98">
                    <a:moveTo>
                      <a:pt x="30" y="76"/>
                    </a:moveTo>
                    <a:cubicBezTo>
                      <a:pt x="28" y="44"/>
                      <a:pt x="13" y="18"/>
                      <a:pt x="7" y="9"/>
                    </a:cubicBezTo>
                    <a:cubicBezTo>
                      <a:pt x="0" y="0"/>
                      <a:pt x="0" y="9"/>
                      <a:pt x="4" y="25"/>
                    </a:cubicBezTo>
                    <a:cubicBezTo>
                      <a:pt x="8" y="42"/>
                      <a:pt x="10" y="92"/>
                      <a:pt x="10" y="92"/>
                    </a:cubicBezTo>
                    <a:cubicBezTo>
                      <a:pt x="10" y="92"/>
                      <a:pt x="18" y="92"/>
                      <a:pt x="23" y="95"/>
                    </a:cubicBezTo>
                    <a:cubicBezTo>
                      <a:pt x="27" y="98"/>
                      <a:pt x="32" y="95"/>
                      <a:pt x="30" y="76"/>
                    </a:cubicBez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94" name="Freeform 29">
                <a:extLst>
                  <a:ext uri="{FF2B5EF4-FFF2-40B4-BE49-F238E27FC236}">
                    <a16:creationId xmlns:a16="http://schemas.microsoft.com/office/drawing/2014/main" id="{A88620B6-BB97-4BEC-A3E6-3862312E51EA}"/>
                  </a:ext>
                </a:extLst>
              </p:cNvPr>
              <p:cNvSpPr/>
              <p:nvPr/>
            </p:nvSpPr>
            <p:spPr bwMode="auto">
              <a:xfrm>
                <a:off x="5341938" y="3863975"/>
                <a:ext cx="211138" cy="454025"/>
              </a:xfrm>
              <a:custGeom>
                <a:avLst/>
                <a:gdLst>
                  <a:gd name="T0" fmla="*/ 15 w 56"/>
                  <a:gd name="T1" fmla="*/ 44 h 120"/>
                  <a:gd name="T2" fmla="*/ 43 w 56"/>
                  <a:gd name="T3" fmla="*/ 6 h 120"/>
                  <a:gd name="T4" fmla="*/ 44 w 56"/>
                  <a:gd name="T5" fmla="*/ 120 h 120"/>
                  <a:gd name="T6" fmla="*/ 0 w 56"/>
                  <a:gd name="T7" fmla="*/ 120 h 120"/>
                  <a:gd name="T8" fmla="*/ 15 w 56"/>
                  <a:gd name="T9" fmla="*/ 44 h 120"/>
                </a:gdLst>
                <a:ahLst/>
                <a:cxnLst>
                  <a:cxn ang="0">
                    <a:pos x="T0" y="T1"/>
                  </a:cxn>
                  <a:cxn ang="0">
                    <a:pos x="T2" y="T3"/>
                  </a:cxn>
                  <a:cxn ang="0">
                    <a:pos x="T4" y="T5"/>
                  </a:cxn>
                  <a:cxn ang="0">
                    <a:pos x="T6" y="T7"/>
                  </a:cxn>
                  <a:cxn ang="0">
                    <a:pos x="T8" y="T9"/>
                  </a:cxn>
                </a:cxnLst>
                <a:rect l="0" t="0" r="r" b="b"/>
                <a:pathLst>
                  <a:path w="56" h="120">
                    <a:moveTo>
                      <a:pt x="15" y="44"/>
                    </a:moveTo>
                    <a:cubicBezTo>
                      <a:pt x="27" y="19"/>
                      <a:pt x="43" y="6"/>
                      <a:pt x="43" y="6"/>
                    </a:cubicBezTo>
                    <a:cubicBezTo>
                      <a:pt x="56" y="0"/>
                      <a:pt x="51" y="73"/>
                      <a:pt x="44" y="120"/>
                    </a:cubicBezTo>
                    <a:cubicBezTo>
                      <a:pt x="0" y="120"/>
                      <a:pt x="0" y="120"/>
                      <a:pt x="0" y="120"/>
                    </a:cubicBezTo>
                    <a:cubicBezTo>
                      <a:pt x="1" y="105"/>
                      <a:pt x="6" y="64"/>
                      <a:pt x="15" y="44"/>
                    </a:cubicBezTo>
                    <a:close/>
                  </a:path>
                </a:pathLst>
              </a:custGeom>
              <a:solidFill>
                <a:srgbClr val="21596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95" name="Freeform 30">
                <a:extLst>
                  <a:ext uri="{FF2B5EF4-FFF2-40B4-BE49-F238E27FC236}">
                    <a16:creationId xmlns:a16="http://schemas.microsoft.com/office/drawing/2014/main" id="{2E13D25D-1216-4280-9B53-87F6C0CB96BC}"/>
                  </a:ext>
                </a:extLst>
              </p:cNvPr>
              <p:cNvSpPr/>
              <p:nvPr/>
            </p:nvSpPr>
            <p:spPr bwMode="auto">
              <a:xfrm>
                <a:off x="5360988" y="3921125"/>
                <a:ext cx="120650" cy="371475"/>
              </a:xfrm>
              <a:custGeom>
                <a:avLst/>
                <a:gdLst>
                  <a:gd name="T0" fmla="*/ 2 w 32"/>
                  <a:gd name="T1" fmla="*/ 76 h 98"/>
                  <a:gd name="T2" fmla="*/ 25 w 32"/>
                  <a:gd name="T3" fmla="*/ 9 h 98"/>
                  <a:gd name="T4" fmla="*/ 28 w 32"/>
                  <a:gd name="T5" fmla="*/ 25 h 98"/>
                  <a:gd name="T6" fmla="*/ 22 w 32"/>
                  <a:gd name="T7" fmla="*/ 92 h 98"/>
                  <a:gd name="T8" fmla="*/ 9 w 32"/>
                  <a:gd name="T9" fmla="*/ 95 h 98"/>
                  <a:gd name="T10" fmla="*/ 2 w 32"/>
                  <a:gd name="T11" fmla="*/ 76 h 98"/>
                </a:gdLst>
                <a:ahLst/>
                <a:cxnLst>
                  <a:cxn ang="0">
                    <a:pos x="T0" y="T1"/>
                  </a:cxn>
                  <a:cxn ang="0">
                    <a:pos x="T2" y="T3"/>
                  </a:cxn>
                  <a:cxn ang="0">
                    <a:pos x="T4" y="T5"/>
                  </a:cxn>
                  <a:cxn ang="0">
                    <a:pos x="T6" y="T7"/>
                  </a:cxn>
                  <a:cxn ang="0">
                    <a:pos x="T8" y="T9"/>
                  </a:cxn>
                  <a:cxn ang="0">
                    <a:pos x="T10" y="T11"/>
                  </a:cxn>
                </a:cxnLst>
                <a:rect l="0" t="0" r="r" b="b"/>
                <a:pathLst>
                  <a:path w="32" h="98">
                    <a:moveTo>
                      <a:pt x="2" y="76"/>
                    </a:moveTo>
                    <a:cubicBezTo>
                      <a:pt x="4" y="44"/>
                      <a:pt x="19" y="18"/>
                      <a:pt x="25" y="9"/>
                    </a:cubicBezTo>
                    <a:cubicBezTo>
                      <a:pt x="32" y="0"/>
                      <a:pt x="32" y="9"/>
                      <a:pt x="28" y="25"/>
                    </a:cubicBezTo>
                    <a:cubicBezTo>
                      <a:pt x="24" y="42"/>
                      <a:pt x="22" y="92"/>
                      <a:pt x="22" y="92"/>
                    </a:cubicBezTo>
                    <a:cubicBezTo>
                      <a:pt x="22" y="92"/>
                      <a:pt x="14" y="92"/>
                      <a:pt x="9" y="95"/>
                    </a:cubicBezTo>
                    <a:cubicBezTo>
                      <a:pt x="5" y="98"/>
                      <a:pt x="0" y="95"/>
                      <a:pt x="2" y="76"/>
                    </a:cubicBezTo>
                    <a:close/>
                  </a:path>
                </a:pathLst>
              </a:custGeom>
              <a:solidFill>
                <a:srgbClr val="31859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96" name="Freeform 31">
                <a:extLst>
                  <a:ext uri="{FF2B5EF4-FFF2-40B4-BE49-F238E27FC236}">
                    <a16:creationId xmlns:a16="http://schemas.microsoft.com/office/drawing/2014/main" id="{1756D764-A313-4F40-A23E-4DC09B340BF1}"/>
                  </a:ext>
                </a:extLst>
              </p:cNvPr>
              <p:cNvSpPr/>
              <p:nvPr/>
            </p:nvSpPr>
            <p:spPr bwMode="auto">
              <a:xfrm>
                <a:off x="5440363" y="3883025"/>
                <a:ext cx="374650" cy="412750"/>
              </a:xfrm>
              <a:custGeom>
                <a:avLst/>
                <a:gdLst>
                  <a:gd name="T0" fmla="*/ 17 w 100"/>
                  <a:gd name="T1" fmla="*/ 0 h 109"/>
                  <a:gd name="T2" fmla="*/ 0 w 100"/>
                  <a:gd name="T3" fmla="*/ 109 h 109"/>
                  <a:gd name="T4" fmla="*/ 100 w 100"/>
                  <a:gd name="T5" fmla="*/ 109 h 109"/>
                  <a:gd name="T6" fmla="*/ 80 w 100"/>
                  <a:gd name="T7" fmla="*/ 0 h 109"/>
                  <a:gd name="T8" fmla="*/ 17 w 100"/>
                  <a:gd name="T9" fmla="*/ 0 h 109"/>
                </a:gdLst>
                <a:ahLst/>
                <a:cxnLst>
                  <a:cxn ang="0">
                    <a:pos x="T0" y="T1"/>
                  </a:cxn>
                  <a:cxn ang="0">
                    <a:pos x="T2" y="T3"/>
                  </a:cxn>
                  <a:cxn ang="0">
                    <a:pos x="T4" y="T5"/>
                  </a:cxn>
                  <a:cxn ang="0">
                    <a:pos x="T6" y="T7"/>
                  </a:cxn>
                  <a:cxn ang="0">
                    <a:pos x="T8" y="T9"/>
                  </a:cxn>
                </a:cxnLst>
                <a:rect l="0" t="0" r="r" b="b"/>
                <a:pathLst>
                  <a:path w="100" h="109">
                    <a:moveTo>
                      <a:pt x="17" y="0"/>
                    </a:moveTo>
                    <a:cubicBezTo>
                      <a:pt x="17" y="0"/>
                      <a:pt x="0" y="67"/>
                      <a:pt x="0" y="109"/>
                    </a:cubicBezTo>
                    <a:cubicBezTo>
                      <a:pt x="100" y="109"/>
                      <a:pt x="100" y="109"/>
                      <a:pt x="100" y="109"/>
                    </a:cubicBezTo>
                    <a:cubicBezTo>
                      <a:pt x="100" y="109"/>
                      <a:pt x="92" y="28"/>
                      <a:pt x="80" y="0"/>
                    </a:cubicBezTo>
                    <a:lnTo>
                      <a:pt x="17" y="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97" name="Freeform 32">
                <a:extLst>
                  <a:ext uri="{FF2B5EF4-FFF2-40B4-BE49-F238E27FC236}">
                    <a16:creationId xmlns:a16="http://schemas.microsoft.com/office/drawing/2014/main" id="{8C78A3F0-A8F4-45A7-AC6F-9432AF37DF48}"/>
                  </a:ext>
                </a:extLst>
              </p:cNvPr>
              <p:cNvSpPr/>
              <p:nvPr/>
            </p:nvSpPr>
            <p:spPr bwMode="auto">
              <a:xfrm>
                <a:off x="5440363" y="3883025"/>
                <a:ext cx="374650" cy="412750"/>
              </a:xfrm>
              <a:custGeom>
                <a:avLst/>
                <a:gdLst>
                  <a:gd name="T0" fmla="*/ 93 w 100"/>
                  <a:gd name="T1" fmla="*/ 87 h 109"/>
                  <a:gd name="T2" fmla="*/ 43 w 100"/>
                  <a:gd name="T3" fmla="*/ 100 h 109"/>
                  <a:gd name="T4" fmla="*/ 10 w 100"/>
                  <a:gd name="T5" fmla="*/ 81 h 109"/>
                  <a:gd name="T6" fmla="*/ 16 w 100"/>
                  <a:gd name="T7" fmla="*/ 17 h 109"/>
                  <a:gd name="T8" fmla="*/ 19 w 100"/>
                  <a:gd name="T9" fmla="*/ 0 h 109"/>
                  <a:gd name="T10" fmla="*/ 17 w 100"/>
                  <a:gd name="T11" fmla="*/ 0 h 109"/>
                  <a:gd name="T12" fmla="*/ 0 w 100"/>
                  <a:gd name="T13" fmla="*/ 109 h 109"/>
                  <a:gd name="T14" fmla="*/ 100 w 100"/>
                  <a:gd name="T15" fmla="*/ 109 h 109"/>
                  <a:gd name="T16" fmla="*/ 93 w 100"/>
                  <a:gd name="T17" fmla="*/ 55 h 109"/>
                  <a:gd name="T18" fmla="*/ 93 w 100"/>
                  <a:gd name="T19" fmla="*/ 87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 h="109">
                    <a:moveTo>
                      <a:pt x="93" y="87"/>
                    </a:moveTo>
                    <a:cubicBezTo>
                      <a:pt x="92" y="103"/>
                      <a:pt x="59" y="100"/>
                      <a:pt x="43" y="100"/>
                    </a:cubicBezTo>
                    <a:cubicBezTo>
                      <a:pt x="27" y="100"/>
                      <a:pt x="16" y="100"/>
                      <a:pt x="10" y="81"/>
                    </a:cubicBezTo>
                    <a:cubicBezTo>
                      <a:pt x="5" y="62"/>
                      <a:pt x="16" y="17"/>
                      <a:pt x="16" y="17"/>
                    </a:cubicBezTo>
                    <a:cubicBezTo>
                      <a:pt x="19" y="0"/>
                      <a:pt x="19" y="0"/>
                      <a:pt x="19" y="0"/>
                    </a:cubicBezTo>
                    <a:cubicBezTo>
                      <a:pt x="17" y="0"/>
                      <a:pt x="17" y="0"/>
                      <a:pt x="17" y="0"/>
                    </a:cubicBezTo>
                    <a:cubicBezTo>
                      <a:pt x="17" y="0"/>
                      <a:pt x="0" y="67"/>
                      <a:pt x="0" y="109"/>
                    </a:cubicBezTo>
                    <a:cubicBezTo>
                      <a:pt x="100" y="109"/>
                      <a:pt x="100" y="109"/>
                      <a:pt x="100" y="109"/>
                    </a:cubicBezTo>
                    <a:cubicBezTo>
                      <a:pt x="100" y="109"/>
                      <a:pt x="97" y="83"/>
                      <a:pt x="93" y="55"/>
                    </a:cubicBezTo>
                    <a:cubicBezTo>
                      <a:pt x="93" y="55"/>
                      <a:pt x="95" y="72"/>
                      <a:pt x="93" y="87"/>
                    </a:cubicBezTo>
                    <a:close/>
                  </a:path>
                </a:pathLst>
              </a:custGeom>
              <a:solidFill>
                <a:schemeClr val="accent5">
                  <a:lumMod val="40000"/>
                  <a:lumOff val="6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rPr>
                  <a:t> </a:t>
                </a:r>
              </a:p>
            </p:txBody>
          </p:sp>
          <p:sp>
            <p:nvSpPr>
              <p:cNvPr id="198" name="Freeform 33">
                <a:extLst>
                  <a:ext uri="{FF2B5EF4-FFF2-40B4-BE49-F238E27FC236}">
                    <a16:creationId xmlns:a16="http://schemas.microsoft.com/office/drawing/2014/main" id="{42629D40-090C-4F2E-84A5-8AF69C8710E1}"/>
                  </a:ext>
                </a:extLst>
              </p:cNvPr>
              <p:cNvSpPr/>
              <p:nvPr/>
            </p:nvSpPr>
            <p:spPr bwMode="auto">
              <a:xfrm>
                <a:off x="5553075" y="3929063"/>
                <a:ext cx="52388" cy="49213"/>
              </a:xfrm>
              <a:custGeom>
                <a:avLst/>
                <a:gdLst>
                  <a:gd name="T0" fmla="*/ 31 w 33"/>
                  <a:gd name="T1" fmla="*/ 7 h 31"/>
                  <a:gd name="T2" fmla="*/ 7 w 33"/>
                  <a:gd name="T3" fmla="*/ 31 h 31"/>
                  <a:gd name="T4" fmla="*/ 0 w 33"/>
                  <a:gd name="T5" fmla="*/ 21 h 31"/>
                  <a:gd name="T6" fmla="*/ 31 w 33"/>
                  <a:gd name="T7" fmla="*/ 0 h 31"/>
                  <a:gd name="T8" fmla="*/ 33 w 33"/>
                  <a:gd name="T9" fmla="*/ 4 h 31"/>
                  <a:gd name="T10" fmla="*/ 31 w 33"/>
                  <a:gd name="T11" fmla="*/ 7 h 31"/>
                </a:gdLst>
                <a:ahLst/>
                <a:cxnLst>
                  <a:cxn ang="0">
                    <a:pos x="T0" y="T1"/>
                  </a:cxn>
                  <a:cxn ang="0">
                    <a:pos x="T2" y="T3"/>
                  </a:cxn>
                  <a:cxn ang="0">
                    <a:pos x="T4" y="T5"/>
                  </a:cxn>
                  <a:cxn ang="0">
                    <a:pos x="T6" y="T7"/>
                  </a:cxn>
                  <a:cxn ang="0">
                    <a:pos x="T8" y="T9"/>
                  </a:cxn>
                  <a:cxn ang="0">
                    <a:pos x="T10" y="T11"/>
                  </a:cxn>
                </a:cxnLst>
                <a:rect l="0" t="0" r="r" b="b"/>
                <a:pathLst>
                  <a:path w="33" h="31">
                    <a:moveTo>
                      <a:pt x="31" y="7"/>
                    </a:moveTo>
                    <a:lnTo>
                      <a:pt x="7" y="31"/>
                    </a:lnTo>
                    <a:lnTo>
                      <a:pt x="0" y="21"/>
                    </a:lnTo>
                    <a:lnTo>
                      <a:pt x="31" y="0"/>
                    </a:lnTo>
                    <a:lnTo>
                      <a:pt x="33" y="4"/>
                    </a:lnTo>
                    <a:lnTo>
                      <a:pt x="31" y="7"/>
                    </a:lnTo>
                    <a:close/>
                  </a:path>
                </a:pathLst>
              </a:custGeom>
              <a:solidFill>
                <a:srgbClr val="EAE5D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199" name="Freeform 34">
                <a:extLst>
                  <a:ext uri="{FF2B5EF4-FFF2-40B4-BE49-F238E27FC236}">
                    <a16:creationId xmlns:a16="http://schemas.microsoft.com/office/drawing/2014/main" id="{5DE1FB42-1624-41C5-B5DD-EE0F90D44038}"/>
                  </a:ext>
                </a:extLst>
              </p:cNvPr>
              <p:cNvSpPr/>
              <p:nvPr/>
            </p:nvSpPr>
            <p:spPr bwMode="auto">
              <a:xfrm>
                <a:off x="5649913" y="3929063"/>
                <a:ext cx="53975" cy="49213"/>
              </a:xfrm>
              <a:custGeom>
                <a:avLst/>
                <a:gdLst>
                  <a:gd name="T0" fmla="*/ 5 w 34"/>
                  <a:gd name="T1" fmla="*/ 7 h 31"/>
                  <a:gd name="T2" fmla="*/ 29 w 34"/>
                  <a:gd name="T3" fmla="*/ 31 h 31"/>
                  <a:gd name="T4" fmla="*/ 34 w 34"/>
                  <a:gd name="T5" fmla="*/ 21 h 31"/>
                  <a:gd name="T6" fmla="*/ 3 w 34"/>
                  <a:gd name="T7" fmla="*/ 0 h 31"/>
                  <a:gd name="T8" fmla="*/ 0 w 34"/>
                  <a:gd name="T9" fmla="*/ 4 h 31"/>
                  <a:gd name="T10" fmla="*/ 5 w 34"/>
                  <a:gd name="T11" fmla="*/ 7 h 31"/>
                </a:gdLst>
                <a:ahLst/>
                <a:cxnLst>
                  <a:cxn ang="0">
                    <a:pos x="T0" y="T1"/>
                  </a:cxn>
                  <a:cxn ang="0">
                    <a:pos x="T2" y="T3"/>
                  </a:cxn>
                  <a:cxn ang="0">
                    <a:pos x="T4" y="T5"/>
                  </a:cxn>
                  <a:cxn ang="0">
                    <a:pos x="T6" y="T7"/>
                  </a:cxn>
                  <a:cxn ang="0">
                    <a:pos x="T8" y="T9"/>
                  </a:cxn>
                  <a:cxn ang="0">
                    <a:pos x="T10" y="T11"/>
                  </a:cxn>
                </a:cxnLst>
                <a:rect l="0" t="0" r="r" b="b"/>
                <a:pathLst>
                  <a:path w="34" h="31">
                    <a:moveTo>
                      <a:pt x="5" y="7"/>
                    </a:moveTo>
                    <a:lnTo>
                      <a:pt x="29" y="31"/>
                    </a:lnTo>
                    <a:lnTo>
                      <a:pt x="34" y="21"/>
                    </a:lnTo>
                    <a:lnTo>
                      <a:pt x="3" y="0"/>
                    </a:lnTo>
                    <a:lnTo>
                      <a:pt x="0" y="4"/>
                    </a:lnTo>
                    <a:lnTo>
                      <a:pt x="5" y="7"/>
                    </a:lnTo>
                    <a:close/>
                  </a:path>
                </a:pathLst>
              </a:custGeom>
              <a:solidFill>
                <a:srgbClr val="EAE5D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0" name="Freeform 35">
                <a:extLst>
                  <a:ext uri="{FF2B5EF4-FFF2-40B4-BE49-F238E27FC236}">
                    <a16:creationId xmlns:a16="http://schemas.microsoft.com/office/drawing/2014/main" id="{F0EF0544-32ED-4B55-A1CC-DFEC94AA0816}"/>
                  </a:ext>
                </a:extLst>
              </p:cNvPr>
              <p:cNvSpPr>
                <a:spLocks noEditPoints="1"/>
              </p:cNvSpPr>
              <p:nvPr/>
            </p:nvSpPr>
            <p:spPr bwMode="auto">
              <a:xfrm>
                <a:off x="5519738" y="3897313"/>
                <a:ext cx="201613" cy="73025"/>
              </a:xfrm>
              <a:custGeom>
                <a:avLst/>
                <a:gdLst>
                  <a:gd name="T0" fmla="*/ 68 w 127"/>
                  <a:gd name="T1" fmla="*/ 10 h 46"/>
                  <a:gd name="T2" fmla="*/ 111 w 127"/>
                  <a:gd name="T3" fmla="*/ 46 h 46"/>
                  <a:gd name="T4" fmla="*/ 127 w 127"/>
                  <a:gd name="T5" fmla="*/ 0 h 46"/>
                  <a:gd name="T6" fmla="*/ 68 w 127"/>
                  <a:gd name="T7" fmla="*/ 10 h 46"/>
                  <a:gd name="T8" fmla="*/ 23 w 127"/>
                  <a:gd name="T9" fmla="*/ 46 h 46"/>
                  <a:gd name="T10" fmla="*/ 68 w 127"/>
                  <a:gd name="T11" fmla="*/ 10 h 46"/>
                  <a:gd name="T12" fmla="*/ 0 w 127"/>
                  <a:gd name="T13" fmla="*/ 0 h 46"/>
                  <a:gd name="T14" fmla="*/ 23 w 127"/>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 h="46">
                    <a:moveTo>
                      <a:pt x="68" y="10"/>
                    </a:moveTo>
                    <a:lnTo>
                      <a:pt x="111" y="46"/>
                    </a:lnTo>
                    <a:lnTo>
                      <a:pt x="127" y="0"/>
                    </a:lnTo>
                    <a:lnTo>
                      <a:pt x="68" y="10"/>
                    </a:lnTo>
                    <a:close/>
                    <a:moveTo>
                      <a:pt x="23" y="46"/>
                    </a:moveTo>
                    <a:lnTo>
                      <a:pt x="68" y="10"/>
                    </a:lnTo>
                    <a:lnTo>
                      <a:pt x="0" y="0"/>
                    </a:lnTo>
                    <a:lnTo>
                      <a:pt x="23" y="46"/>
                    </a:ln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1" name="Freeform 36">
                <a:extLst>
                  <a:ext uri="{FF2B5EF4-FFF2-40B4-BE49-F238E27FC236}">
                    <a16:creationId xmlns:a16="http://schemas.microsoft.com/office/drawing/2014/main" id="{CE50CEB1-7CFA-44B3-AFC1-F7F4A652946B}"/>
                  </a:ext>
                </a:extLst>
              </p:cNvPr>
              <p:cNvSpPr/>
              <p:nvPr/>
            </p:nvSpPr>
            <p:spPr bwMode="auto">
              <a:xfrm>
                <a:off x="5575300" y="3935413"/>
                <a:ext cx="115888" cy="311150"/>
              </a:xfrm>
              <a:custGeom>
                <a:avLst/>
                <a:gdLst>
                  <a:gd name="T0" fmla="*/ 45 w 73"/>
                  <a:gd name="T1" fmla="*/ 0 h 196"/>
                  <a:gd name="T2" fmla="*/ 24 w 73"/>
                  <a:gd name="T3" fmla="*/ 0 h 196"/>
                  <a:gd name="T4" fmla="*/ 21 w 73"/>
                  <a:gd name="T5" fmla="*/ 3 h 196"/>
                  <a:gd name="T6" fmla="*/ 0 w 73"/>
                  <a:gd name="T7" fmla="*/ 136 h 196"/>
                  <a:gd name="T8" fmla="*/ 36 w 73"/>
                  <a:gd name="T9" fmla="*/ 196 h 196"/>
                  <a:gd name="T10" fmla="*/ 73 w 73"/>
                  <a:gd name="T11" fmla="*/ 134 h 196"/>
                  <a:gd name="T12" fmla="*/ 45 w 73"/>
                  <a:gd name="T13" fmla="*/ 0 h 196"/>
                </a:gdLst>
                <a:ahLst/>
                <a:cxnLst>
                  <a:cxn ang="0">
                    <a:pos x="T0" y="T1"/>
                  </a:cxn>
                  <a:cxn ang="0">
                    <a:pos x="T2" y="T3"/>
                  </a:cxn>
                  <a:cxn ang="0">
                    <a:pos x="T4" y="T5"/>
                  </a:cxn>
                  <a:cxn ang="0">
                    <a:pos x="T6" y="T7"/>
                  </a:cxn>
                  <a:cxn ang="0">
                    <a:pos x="T8" y="T9"/>
                  </a:cxn>
                  <a:cxn ang="0">
                    <a:pos x="T10" y="T11"/>
                  </a:cxn>
                  <a:cxn ang="0">
                    <a:pos x="T12" y="T13"/>
                  </a:cxn>
                </a:cxnLst>
                <a:rect l="0" t="0" r="r" b="b"/>
                <a:pathLst>
                  <a:path w="73" h="196">
                    <a:moveTo>
                      <a:pt x="45" y="0"/>
                    </a:moveTo>
                    <a:lnTo>
                      <a:pt x="24" y="0"/>
                    </a:lnTo>
                    <a:lnTo>
                      <a:pt x="21" y="3"/>
                    </a:lnTo>
                    <a:lnTo>
                      <a:pt x="0" y="136"/>
                    </a:lnTo>
                    <a:lnTo>
                      <a:pt x="36" y="196"/>
                    </a:lnTo>
                    <a:lnTo>
                      <a:pt x="73" y="134"/>
                    </a:lnTo>
                    <a:lnTo>
                      <a:pt x="45" y="0"/>
                    </a:lnTo>
                    <a:close/>
                  </a:path>
                </a:pathLst>
              </a:custGeom>
              <a:solidFill>
                <a:srgbClr val="EDEFE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2" name="Freeform 37">
                <a:extLst>
                  <a:ext uri="{FF2B5EF4-FFF2-40B4-BE49-F238E27FC236}">
                    <a16:creationId xmlns:a16="http://schemas.microsoft.com/office/drawing/2014/main" id="{D43FA5E0-2557-45D8-839E-2BF29EE306E4}"/>
                  </a:ext>
                </a:extLst>
              </p:cNvPr>
              <p:cNvSpPr/>
              <p:nvPr/>
            </p:nvSpPr>
            <p:spPr bwMode="auto">
              <a:xfrm>
                <a:off x="5583238" y="3940175"/>
                <a:ext cx="104775" cy="295275"/>
              </a:xfrm>
              <a:custGeom>
                <a:avLst/>
                <a:gdLst>
                  <a:gd name="T0" fmla="*/ 21 w 66"/>
                  <a:gd name="T1" fmla="*/ 0 h 186"/>
                  <a:gd name="T2" fmla="*/ 38 w 66"/>
                  <a:gd name="T3" fmla="*/ 0 h 186"/>
                  <a:gd name="T4" fmla="*/ 66 w 66"/>
                  <a:gd name="T5" fmla="*/ 131 h 186"/>
                  <a:gd name="T6" fmla="*/ 31 w 66"/>
                  <a:gd name="T7" fmla="*/ 186 h 186"/>
                  <a:gd name="T8" fmla="*/ 0 w 66"/>
                  <a:gd name="T9" fmla="*/ 133 h 186"/>
                  <a:gd name="T10" fmla="*/ 21 w 66"/>
                  <a:gd name="T11" fmla="*/ 0 h 186"/>
                </a:gdLst>
                <a:ahLst/>
                <a:cxnLst>
                  <a:cxn ang="0">
                    <a:pos x="T0" y="T1"/>
                  </a:cxn>
                  <a:cxn ang="0">
                    <a:pos x="T2" y="T3"/>
                  </a:cxn>
                  <a:cxn ang="0">
                    <a:pos x="T4" y="T5"/>
                  </a:cxn>
                  <a:cxn ang="0">
                    <a:pos x="T6" y="T7"/>
                  </a:cxn>
                  <a:cxn ang="0">
                    <a:pos x="T8" y="T9"/>
                  </a:cxn>
                  <a:cxn ang="0">
                    <a:pos x="T10" y="T11"/>
                  </a:cxn>
                </a:cxnLst>
                <a:rect l="0" t="0" r="r" b="b"/>
                <a:pathLst>
                  <a:path w="66" h="186">
                    <a:moveTo>
                      <a:pt x="21" y="0"/>
                    </a:moveTo>
                    <a:lnTo>
                      <a:pt x="38" y="0"/>
                    </a:lnTo>
                    <a:lnTo>
                      <a:pt x="66" y="131"/>
                    </a:lnTo>
                    <a:lnTo>
                      <a:pt x="31" y="186"/>
                    </a:lnTo>
                    <a:lnTo>
                      <a:pt x="0" y="133"/>
                    </a:lnTo>
                    <a:lnTo>
                      <a:pt x="21" y="0"/>
                    </a:lnTo>
                    <a:close/>
                  </a:path>
                </a:pathLst>
              </a:custGeom>
              <a:solidFill>
                <a:srgbClr val="71727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3" name="Freeform 38">
                <a:extLst>
                  <a:ext uri="{FF2B5EF4-FFF2-40B4-BE49-F238E27FC236}">
                    <a16:creationId xmlns:a16="http://schemas.microsoft.com/office/drawing/2014/main" id="{BE5617BC-217F-47BB-AEDD-CA9B85CD1F61}"/>
                  </a:ext>
                </a:extLst>
              </p:cNvPr>
              <p:cNvSpPr/>
              <p:nvPr/>
            </p:nvSpPr>
            <p:spPr bwMode="auto">
              <a:xfrm>
                <a:off x="5632450" y="3940175"/>
                <a:ext cx="55563" cy="295275"/>
              </a:xfrm>
              <a:custGeom>
                <a:avLst/>
                <a:gdLst>
                  <a:gd name="T0" fmla="*/ 35 w 35"/>
                  <a:gd name="T1" fmla="*/ 131 h 186"/>
                  <a:gd name="T2" fmla="*/ 7 w 35"/>
                  <a:gd name="T3" fmla="*/ 0 h 186"/>
                  <a:gd name="T4" fmla="*/ 0 w 35"/>
                  <a:gd name="T5" fmla="*/ 0 h 186"/>
                  <a:gd name="T6" fmla="*/ 0 w 35"/>
                  <a:gd name="T7" fmla="*/ 183 h 186"/>
                  <a:gd name="T8" fmla="*/ 0 w 35"/>
                  <a:gd name="T9" fmla="*/ 186 h 186"/>
                  <a:gd name="T10" fmla="*/ 35 w 35"/>
                  <a:gd name="T11" fmla="*/ 131 h 186"/>
                </a:gdLst>
                <a:ahLst/>
                <a:cxnLst>
                  <a:cxn ang="0">
                    <a:pos x="T0" y="T1"/>
                  </a:cxn>
                  <a:cxn ang="0">
                    <a:pos x="T2" y="T3"/>
                  </a:cxn>
                  <a:cxn ang="0">
                    <a:pos x="T4" y="T5"/>
                  </a:cxn>
                  <a:cxn ang="0">
                    <a:pos x="T6" y="T7"/>
                  </a:cxn>
                  <a:cxn ang="0">
                    <a:pos x="T8" y="T9"/>
                  </a:cxn>
                  <a:cxn ang="0">
                    <a:pos x="T10" y="T11"/>
                  </a:cxn>
                </a:cxnLst>
                <a:rect l="0" t="0" r="r" b="b"/>
                <a:pathLst>
                  <a:path w="35" h="186">
                    <a:moveTo>
                      <a:pt x="35" y="131"/>
                    </a:moveTo>
                    <a:lnTo>
                      <a:pt x="7" y="0"/>
                    </a:lnTo>
                    <a:lnTo>
                      <a:pt x="0" y="0"/>
                    </a:lnTo>
                    <a:lnTo>
                      <a:pt x="0" y="183"/>
                    </a:lnTo>
                    <a:lnTo>
                      <a:pt x="0" y="186"/>
                    </a:lnTo>
                    <a:lnTo>
                      <a:pt x="35" y="131"/>
                    </a:lnTo>
                    <a:close/>
                  </a:path>
                </a:pathLst>
              </a:custGeom>
              <a:solidFill>
                <a:srgbClr val="51515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4" name="Freeform 42">
                <a:extLst>
                  <a:ext uri="{FF2B5EF4-FFF2-40B4-BE49-F238E27FC236}">
                    <a16:creationId xmlns:a16="http://schemas.microsoft.com/office/drawing/2014/main" id="{13B696D3-E8F1-4472-B428-A0EBCB751C68}"/>
                  </a:ext>
                </a:extLst>
              </p:cNvPr>
              <p:cNvSpPr/>
              <p:nvPr/>
            </p:nvSpPr>
            <p:spPr bwMode="auto">
              <a:xfrm>
                <a:off x="5602288" y="3916363"/>
                <a:ext cx="55563" cy="46038"/>
              </a:xfrm>
              <a:custGeom>
                <a:avLst/>
                <a:gdLst>
                  <a:gd name="T0" fmla="*/ 1 w 15"/>
                  <a:gd name="T1" fmla="*/ 0 h 12"/>
                  <a:gd name="T2" fmla="*/ 14 w 15"/>
                  <a:gd name="T3" fmla="*/ 0 h 12"/>
                  <a:gd name="T4" fmla="*/ 14 w 15"/>
                  <a:gd name="T5" fmla="*/ 8 h 12"/>
                  <a:gd name="T6" fmla="*/ 7 w 15"/>
                  <a:gd name="T7" fmla="*/ 12 h 12"/>
                  <a:gd name="T8" fmla="*/ 1 w 15"/>
                  <a:gd name="T9" fmla="*/ 9 h 12"/>
                  <a:gd name="T10" fmla="*/ 1 w 15"/>
                  <a:gd name="T11" fmla="*/ 0 h 12"/>
                </a:gdLst>
                <a:ahLst/>
                <a:cxnLst>
                  <a:cxn ang="0">
                    <a:pos x="T0" y="T1"/>
                  </a:cxn>
                  <a:cxn ang="0">
                    <a:pos x="T2" y="T3"/>
                  </a:cxn>
                  <a:cxn ang="0">
                    <a:pos x="T4" y="T5"/>
                  </a:cxn>
                  <a:cxn ang="0">
                    <a:pos x="T6" y="T7"/>
                  </a:cxn>
                  <a:cxn ang="0">
                    <a:pos x="T8" y="T9"/>
                  </a:cxn>
                  <a:cxn ang="0">
                    <a:pos x="T10" y="T11"/>
                  </a:cxn>
                </a:cxnLst>
                <a:rect l="0" t="0" r="r" b="b"/>
                <a:pathLst>
                  <a:path w="15" h="12">
                    <a:moveTo>
                      <a:pt x="1" y="0"/>
                    </a:moveTo>
                    <a:cubicBezTo>
                      <a:pt x="14" y="0"/>
                      <a:pt x="14" y="0"/>
                      <a:pt x="14" y="0"/>
                    </a:cubicBezTo>
                    <a:cubicBezTo>
                      <a:pt x="15" y="0"/>
                      <a:pt x="15" y="7"/>
                      <a:pt x="14" y="8"/>
                    </a:cubicBezTo>
                    <a:cubicBezTo>
                      <a:pt x="14" y="12"/>
                      <a:pt x="10" y="12"/>
                      <a:pt x="7" y="12"/>
                    </a:cubicBezTo>
                    <a:cubicBezTo>
                      <a:pt x="5" y="12"/>
                      <a:pt x="2" y="11"/>
                      <a:pt x="1" y="9"/>
                    </a:cubicBezTo>
                    <a:cubicBezTo>
                      <a:pt x="0" y="7"/>
                      <a:pt x="1" y="3"/>
                      <a:pt x="1" y="0"/>
                    </a:cubicBezTo>
                    <a:close/>
                  </a:path>
                </a:pathLst>
              </a:custGeom>
              <a:solidFill>
                <a:srgbClr val="59595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5" name="Freeform 43">
                <a:extLst>
                  <a:ext uri="{FF2B5EF4-FFF2-40B4-BE49-F238E27FC236}">
                    <a16:creationId xmlns:a16="http://schemas.microsoft.com/office/drawing/2014/main" id="{D6DA3FAB-B090-45AA-AF05-23FB47CA87AB}"/>
                  </a:ext>
                </a:extLst>
              </p:cNvPr>
              <p:cNvSpPr/>
              <p:nvPr/>
            </p:nvSpPr>
            <p:spPr bwMode="auto">
              <a:xfrm>
                <a:off x="5210653" y="3171658"/>
                <a:ext cx="837561" cy="593846"/>
              </a:xfrm>
              <a:custGeom>
                <a:avLst/>
                <a:gdLst>
                  <a:gd name="T0" fmla="*/ 179 w 195"/>
                  <a:gd name="T1" fmla="*/ 135 h 135"/>
                  <a:gd name="T2" fmla="*/ 180 w 195"/>
                  <a:gd name="T3" fmla="*/ 66 h 135"/>
                  <a:gd name="T4" fmla="*/ 68 w 195"/>
                  <a:gd name="T5" fmla="*/ 5 h 135"/>
                  <a:gd name="T6" fmla="*/ 10 w 195"/>
                  <a:gd name="T7" fmla="*/ 63 h 135"/>
                  <a:gd name="T8" fmla="*/ 4 w 195"/>
                  <a:gd name="T9" fmla="*/ 88 h 135"/>
                  <a:gd name="T10" fmla="*/ 17 w 195"/>
                  <a:gd name="T11" fmla="*/ 135 h 135"/>
                  <a:gd name="T12" fmla="*/ 179 w 195"/>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195" h="135">
                    <a:moveTo>
                      <a:pt x="179" y="135"/>
                    </a:moveTo>
                    <a:cubicBezTo>
                      <a:pt x="189" y="116"/>
                      <a:pt x="195" y="69"/>
                      <a:pt x="180" y="66"/>
                    </a:cubicBezTo>
                    <a:cubicBezTo>
                      <a:pt x="181" y="6"/>
                      <a:pt x="116" y="0"/>
                      <a:pt x="68" y="5"/>
                    </a:cubicBezTo>
                    <a:cubicBezTo>
                      <a:pt x="21" y="10"/>
                      <a:pt x="7" y="47"/>
                      <a:pt x="10" y="63"/>
                    </a:cubicBezTo>
                    <a:cubicBezTo>
                      <a:pt x="1" y="67"/>
                      <a:pt x="0" y="74"/>
                      <a:pt x="4" y="88"/>
                    </a:cubicBezTo>
                    <a:cubicBezTo>
                      <a:pt x="8" y="102"/>
                      <a:pt x="17" y="135"/>
                      <a:pt x="17" y="135"/>
                    </a:cubicBezTo>
                    <a:lnTo>
                      <a:pt x="179" y="135"/>
                    </a:lnTo>
                    <a:close/>
                  </a:path>
                </a:pathLst>
              </a:custGeom>
              <a:solidFill>
                <a:srgbClr val="4C2E0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6" name="Freeform 45">
                <a:extLst>
                  <a:ext uri="{FF2B5EF4-FFF2-40B4-BE49-F238E27FC236}">
                    <a16:creationId xmlns:a16="http://schemas.microsoft.com/office/drawing/2014/main" id="{FBB60D95-F567-450E-AFD3-5BA3965D6923}"/>
                  </a:ext>
                </a:extLst>
              </p:cNvPr>
              <p:cNvSpPr/>
              <p:nvPr/>
            </p:nvSpPr>
            <p:spPr bwMode="auto">
              <a:xfrm>
                <a:off x="5294313" y="3459163"/>
                <a:ext cx="82550" cy="22225"/>
              </a:xfrm>
              <a:custGeom>
                <a:avLst/>
                <a:gdLst>
                  <a:gd name="T0" fmla="*/ 2 w 22"/>
                  <a:gd name="T1" fmla="*/ 1 h 6"/>
                  <a:gd name="T2" fmla="*/ 0 w 22"/>
                  <a:gd name="T3" fmla="*/ 2 h 6"/>
                  <a:gd name="T4" fmla="*/ 22 w 22"/>
                  <a:gd name="T5" fmla="*/ 5 h 6"/>
                  <a:gd name="T6" fmla="*/ 2 w 22"/>
                  <a:gd name="T7" fmla="*/ 0 h 6"/>
                  <a:gd name="T8" fmla="*/ 2 w 22"/>
                  <a:gd name="T9" fmla="*/ 1 h 6"/>
                </a:gdLst>
                <a:ahLst/>
                <a:cxnLst>
                  <a:cxn ang="0">
                    <a:pos x="T0" y="T1"/>
                  </a:cxn>
                  <a:cxn ang="0">
                    <a:pos x="T2" y="T3"/>
                  </a:cxn>
                  <a:cxn ang="0">
                    <a:pos x="T4" y="T5"/>
                  </a:cxn>
                  <a:cxn ang="0">
                    <a:pos x="T6" y="T7"/>
                  </a:cxn>
                  <a:cxn ang="0">
                    <a:pos x="T8" y="T9"/>
                  </a:cxn>
                </a:cxnLst>
                <a:rect l="0" t="0" r="r" b="b"/>
                <a:pathLst>
                  <a:path w="22" h="6">
                    <a:moveTo>
                      <a:pt x="2" y="1"/>
                    </a:moveTo>
                    <a:cubicBezTo>
                      <a:pt x="1" y="1"/>
                      <a:pt x="1" y="2"/>
                      <a:pt x="0" y="2"/>
                    </a:cubicBezTo>
                    <a:cubicBezTo>
                      <a:pt x="9" y="6"/>
                      <a:pt x="22" y="5"/>
                      <a:pt x="22" y="5"/>
                    </a:cubicBezTo>
                    <a:cubicBezTo>
                      <a:pt x="12" y="4"/>
                      <a:pt x="4" y="1"/>
                      <a:pt x="2" y="0"/>
                    </a:cubicBezTo>
                    <a:lnTo>
                      <a:pt x="2" y="1"/>
                    </a:lnTo>
                    <a:close/>
                  </a:path>
                </a:pathLst>
              </a:custGeom>
              <a:solidFill>
                <a:srgbClr val="2C30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7" name="Freeform 46">
                <a:extLst>
                  <a:ext uri="{FF2B5EF4-FFF2-40B4-BE49-F238E27FC236}">
                    <a16:creationId xmlns:a16="http://schemas.microsoft.com/office/drawing/2014/main" id="{045AA350-E6CF-4C0D-8D9C-B65A7EC78CBA}"/>
                  </a:ext>
                </a:extLst>
              </p:cNvPr>
              <p:cNvSpPr/>
              <p:nvPr/>
            </p:nvSpPr>
            <p:spPr bwMode="auto">
              <a:xfrm>
                <a:off x="5286375" y="3582988"/>
                <a:ext cx="682625" cy="152400"/>
              </a:xfrm>
              <a:custGeom>
                <a:avLst/>
                <a:gdLst>
                  <a:gd name="T0" fmla="*/ 11 w 182"/>
                  <a:gd name="T1" fmla="*/ 40 h 40"/>
                  <a:gd name="T2" fmla="*/ 173 w 182"/>
                  <a:gd name="T3" fmla="*/ 40 h 40"/>
                  <a:gd name="T4" fmla="*/ 182 w 182"/>
                  <a:gd name="T5" fmla="*/ 9 h 40"/>
                  <a:gd name="T6" fmla="*/ 154 w 182"/>
                  <a:gd name="T7" fmla="*/ 8 h 40"/>
                  <a:gd name="T8" fmla="*/ 37 w 182"/>
                  <a:gd name="T9" fmla="*/ 8 h 40"/>
                  <a:gd name="T10" fmla="*/ 0 w 182"/>
                  <a:gd name="T11" fmla="*/ 0 h 40"/>
                  <a:gd name="T12" fmla="*/ 11 w 182"/>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182" h="40">
                    <a:moveTo>
                      <a:pt x="11" y="40"/>
                    </a:moveTo>
                    <a:cubicBezTo>
                      <a:pt x="173" y="40"/>
                      <a:pt x="173" y="40"/>
                      <a:pt x="173" y="40"/>
                    </a:cubicBezTo>
                    <a:cubicBezTo>
                      <a:pt x="177" y="33"/>
                      <a:pt x="180" y="21"/>
                      <a:pt x="182" y="9"/>
                    </a:cubicBezTo>
                    <a:cubicBezTo>
                      <a:pt x="173" y="17"/>
                      <a:pt x="154" y="8"/>
                      <a:pt x="154" y="8"/>
                    </a:cubicBezTo>
                    <a:cubicBezTo>
                      <a:pt x="37" y="8"/>
                      <a:pt x="37" y="8"/>
                      <a:pt x="37" y="8"/>
                    </a:cubicBezTo>
                    <a:cubicBezTo>
                      <a:pt x="10" y="16"/>
                      <a:pt x="0" y="0"/>
                      <a:pt x="0" y="0"/>
                    </a:cubicBezTo>
                    <a:cubicBezTo>
                      <a:pt x="4" y="15"/>
                      <a:pt x="11" y="40"/>
                      <a:pt x="11" y="40"/>
                    </a:cubicBezTo>
                    <a:close/>
                  </a:path>
                </a:pathLst>
              </a:custGeom>
              <a:solidFill>
                <a:srgbClr val="2C30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8" name="Freeform 49">
                <a:extLst>
                  <a:ext uri="{FF2B5EF4-FFF2-40B4-BE49-F238E27FC236}">
                    <a16:creationId xmlns:a16="http://schemas.microsoft.com/office/drawing/2014/main" id="{78521F98-FA91-4290-84A9-2F33BFFC3673}"/>
                  </a:ext>
                </a:extLst>
              </p:cNvPr>
              <p:cNvSpPr/>
              <p:nvPr/>
            </p:nvSpPr>
            <p:spPr bwMode="auto">
              <a:xfrm>
                <a:off x="5207000" y="3492500"/>
                <a:ext cx="852488" cy="436563"/>
              </a:xfrm>
              <a:custGeom>
                <a:avLst/>
                <a:gdLst>
                  <a:gd name="T0" fmla="*/ 170 w 227"/>
                  <a:gd name="T1" fmla="*/ 9 h 115"/>
                  <a:gd name="T2" fmla="*/ 173 w 227"/>
                  <a:gd name="T3" fmla="*/ 21 h 115"/>
                  <a:gd name="T4" fmla="*/ 114 w 227"/>
                  <a:gd name="T5" fmla="*/ 115 h 115"/>
                  <a:gd name="T6" fmla="*/ 114 w 227"/>
                  <a:gd name="T7" fmla="*/ 115 h 115"/>
                  <a:gd name="T8" fmla="*/ 113 w 227"/>
                  <a:gd name="T9" fmla="*/ 115 h 115"/>
                  <a:gd name="T10" fmla="*/ 113 w 227"/>
                  <a:gd name="T11" fmla="*/ 115 h 115"/>
                  <a:gd name="T12" fmla="*/ 113 w 227"/>
                  <a:gd name="T13" fmla="*/ 115 h 115"/>
                  <a:gd name="T14" fmla="*/ 54 w 227"/>
                  <a:gd name="T15" fmla="*/ 21 h 115"/>
                  <a:gd name="T16" fmla="*/ 58 w 227"/>
                  <a:gd name="T17" fmla="*/ 0 h 115"/>
                  <a:gd name="T18" fmla="*/ 89 w 227"/>
                  <a:gd name="T19" fmla="*/ 8 h 115"/>
                  <a:gd name="T20" fmla="*/ 170 w 227"/>
                  <a:gd name="T21" fmla="*/ 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115">
                    <a:moveTo>
                      <a:pt x="170" y="9"/>
                    </a:moveTo>
                    <a:cubicBezTo>
                      <a:pt x="170" y="18"/>
                      <a:pt x="173" y="21"/>
                      <a:pt x="173" y="21"/>
                    </a:cubicBezTo>
                    <a:cubicBezTo>
                      <a:pt x="183" y="42"/>
                      <a:pt x="227" y="110"/>
                      <a:pt x="114" y="115"/>
                    </a:cubicBezTo>
                    <a:cubicBezTo>
                      <a:pt x="114" y="115"/>
                      <a:pt x="114" y="115"/>
                      <a:pt x="114" y="115"/>
                    </a:cubicBezTo>
                    <a:cubicBezTo>
                      <a:pt x="113" y="115"/>
                      <a:pt x="113" y="115"/>
                      <a:pt x="113" y="115"/>
                    </a:cubicBezTo>
                    <a:cubicBezTo>
                      <a:pt x="113" y="115"/>
                      <a:pt x="113" y="115"/>
                      <a:pt x="113" y="115"/>
                    </a:cubicBezTo>
                    <a:cubicBezTo>
                      <a:pt x="113" y="115"/>
                      <a:pt x="113" y="115"/>
                      <a:pt x="113" y="115"/>
                    </a:cubicBezTo>
                    <a:cubicBezTo>
                      <a:pt x="0" y="110"/>
                      <a:pt x="44" y="42"/>
                      <a:pt x="54" y="21"/>
                    </a:cubicBezTo>
                    <a:cubicBezTo>
                      <a:pt x="59" y="11"/>
                      <a:pt x="59" y="4"/>
                      <a:pt x="58" y="0"/>
                    </a:cubicBezTo>
                    <a:cubicBezTo>
                      <a:pt x="58" y="0"/>
                      <a:pt x="71" y="6"/>
                      <a:pt x="89" y="8"/>
                    </a:cubicBezTo>
                    <a:cubicBezTo>
                      <a:pt x="113" y="12"/>
                      <a:pt x="154" y="17"/>
                      <a:pt x="170" y="9"/>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09" name="Freeform 50">
                <a:extLst>
                  <a:ext uri="{FF2B5EF4-FFF2-40B4-BE49-F238E27FC236}">
                    <a16:creationId xmlns:a16="http://schemas.microsoft.com/office/drawing/2014/main" id="{E5C8959C-059C-4A12-B54D-44C8B8884FB2}"/>
                  </a:ext>
                </a:extLst>
              </p:cNvPr>
              <p:cNvSpPr/>
              <p:nvPr/>
            </p:nvSpPr>
            <p:spPr bwMode="auto">
              <a:xfrm>
                <a:off x="5357813" y="3806825"/>
                <a:ext cx="552450" cy="122238"/>
              </a:xfrm>
              <a:custGeom>
                <a:avLst/>
                <a:gdLst>
                  <a:gd name="T0" fmla="*/ 0 w 147"/>
                  <a:gd name="T1" fmla="*/ 1 h 32"/>
                  <a:gd name="T2" fmla="*/ 73 w 147"/>
                  <a:gd name="T3" fmla="*/ 32 h 32"/>
                  <a:gd name="T4" fmla="*/ 73 w 147"/>
                  <a:gd name="T5" fmla="*/ 32 h 32"/>
                  <a:gd name="T6" fmla="*/ 73 w 147"/>
                  <a:gd name="T7" fmla="*/ 32 h 32"/>
                  <a:gd name="T8" fmla="*/ 74 w 147"/>
                  <a:gd name="T9" fmla="*/ 32 h 32"/>
                  <a:gd name="T10" fmla="*/ 74 w 147"/>
                  <a:gd name="T11" fmla="*/ 32 h 32"/>
                  <a:gd name="T12" fmla="*/ 147 w 147"/>
                  <a:gd name="T13" fmla="*/ 0 h 32"/>
                  <a:gd name="T14" fmla="*/ 54 w 147"/>
                  <a:gd name="T15" fmla="*/ 26 h 32"/>
                  <a:gd name="T16" fmla="*/ 0 w 147"/>
                  <a:gd name="T17"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2">
                    <a:moveTo>
                      <a:pt x="0" y="1"/>
                    </a:moveTo>
                    <a:cubicBezTo>
                      <a:pt x="6" y="17"/>
                      <a:pt x="26" y="30"/>
                      <a:pt x="73" y="32"/>
                    </a:cubicBezTo>
                    <a:cubicBezTo>
                      <a:pt x="73" y="32"/>
                      <a:pt x="73" y="32"/>
                      <a:pt x="73" y="32"/>
                    </a:cubicBezTo>
                    <a:cubicBezTo>
                      <a:pt x="73" y="32"/>
                      <a:pt x="73" y="32"/>
                      <a:pt x="73" y="32"/>
                    </a:cubicBezTo>
                    <a:cubicBezTo>
                      <a:pt x="74" y="32"/>
                      <a:pt x="74" y="32"/>
                      <a:pt x="74" y="32"/>
                    </a:cubicBezTo>
                    <a:cubicBezTo>
                      <a:pt x="74" y="32"/>
                      <a:pt x="74" y="32"/>
                      <a:pt x="74" y="32"/>
                    </a:cubicBezTo>
                    <a:cubicBezTo>
                      <a:pt x="122" y="30"/>
                      <a:pt x="141" y="16"/>
                      <a:pt x="147" y="0"/>
                    </a:cubicBezTo>
                    <a:cubicBezTo>
                      <a:pt x="130" y="28"/>
                      <a:pt x="82" y="28"/>
                      <a:pt x="54" y="26"/>
                    </a:cubicBezTo>
                    <a:cubicBezTo>
                      <a:pt x="25" y="24"/>
                      <a:pt x="0" y="1"/>
                      <a:pt x="0" y="1"/>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0" name="Freeform 51">
                <a:extLst>
                  <a:ext uri="{FF2B5EF4-FFF2-40B4-BE49-F238E27FC236}">
                    <a16:creationId xmlns:a16="http://schemas.microsoft.com/office/drawing/2014/main" id="{56B50568-24AF-45ED-8A3D-E229B4E23D83}"/>
                  </a:ext>
                </a:extLst>
              </p:cNvPr>
              <p:cNvSpPr/>
              <p:nvPr/>
            </p:nvSpPr>
            <p:spPr bwMode="auto">
              <a:xfrm>
                <a:off x="5427228" y="3492500"/>
                <a:ext cx="406400" cy="73025"/>
              </a:xfrm>
              <a:custGeom>
                <a:avLst/>
                <a:gdLst>
                  <a:gd name="T0" fmla="*/ 108 w 108"/>
                  <a:gd name="T1" fmla="*/ 10 h 19"/>
                  <a:gd name="T2" fmla="*/ 31 w 108"/>
                  <a:gd name="T3" fmla="*/ 8 h 19"/>
                  <a:gd name="T4" fmla="*/ 0 w 108"/>
                  <a:gd name="T5" fmla="*/ 0 h 19"/>
                  <a:gd name="T6" fmla="*/ 1 w 108"/>
                  <a:gd name="T7" fmla="*/ 4 h 19"/>
                  <a:gd name="T8" fmla="*/ 32 w 108"/>
                  <a:gd name="T9" fmla="*/ 13 h 19"/>
                  <a:gd name="T10" fmla="*/ 108 w 108"/>
                  <a:gd name="T11" fmla="*/ 10 h 19"/>
                </a:gdLst>
                <a:ahLst/>
                <a:cxnLst>
                  <a:cxn ang="0">
                    <a:pos x="T0" y="T1"/>
                  </a:cxn>
                  <a:cxn ang="0">
                    <a:pos x="T2" y="T3"/>
                  </a:cxn>
                  <a:cxn ang="0">
                    <a:pos x="T4" y="T5"/>
                  </a:cxn>
                  <a:cxn ang="0">
                    <a:pos x="T6" y="T7"/>
                  </a:cxn>
                  <a:cxn ang="0">
                    <a:pos x="T8" y="T9"/>
                  </a:cxn>
                  <a:cxn ang="0">
                    <a:pos x="T10" y="T11"/>
                  </a:cxn>
                </a:cxnLst>
                <a:rect l="0" t="0" r="r" b="b"/>
                <a:pathLst>
                  <a:path w="108" h="19">
                    <a:moveTo>
                      <a:pt x="108" y="10"/>
                    </a:moveTo>
                    <a:cubicBezTo>
                      <a:pt x="90" y="16"/>
                      <a:pt x="53" y="11"/>
                      <a:pt x="31" y="8"/>
                    </a:cubicBezTo>
                    <a:cubicBezTo>
                      <a:pt x="13" y="6"/>
                      <a:pt x="0" y="0"/>
                      <a:pt x="0" y="0"/>
                    </a:cubicBezTo>
                    <a:cubicBezTo>
                      <a:pt x="0" y="1"/>
                      <a:pt x="0" y="3"/>
                      <a:pt x="1" y="4"/>
                    </a:cubicBezTo>
                    <a:cubicBezTo>
                      <a:pt x="8" y="8"/>
                      <a:pt x="19" y="11"/>
                      <a:pt x="32" y="13"/>
                    </a:cubicBezTo>
                    <a:cubicBezTo>
                      <a:pt x="52" y="15"/>
                      <a:pt x="87" y="19"/>
                      <a:pt x="108" y="10"/>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1" name="Oval 52">
                <a:extLst>
                  <a:ext uri="{FF2B5EF4-FFF2-40B4-BE49-F238E27FC236}">
                    <a16:creationId xmlns:a16="http://schemas.microsoft.com/office/drawing/2014/main" id="{FBE814E3-4E2F-4DE0-AA87-4F65CA169454}"/>
                  </a:ext>
                </a:extLst>
              </p:cNvPr>
              <p:cNvSpPr>
                <a:spLocks noChangeArrowheads="1"/>
              </p:cNvSpPr>
              <p:nvPr/>
            </p:nvSpPr>
            <p:spPr bwMode="auto">
              <a:xfrm>
                <a:off x="5465763" y="3609975"/>
                <a:ext cx="79375" cy="84138"/>
              </a:xfrm>
              <a:prstGeom prst="ellipse">
                <a:avLst/>
              </a:prstGeom>
              <a:solidFill>
                <a:srgbClr val="4444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2" name="Freeform 53">
                <a:extLst>
                  <a:ext uri="{FF2B5EF4-FFF2-40B4-BE49-F238E27FC236}">
                    <a16:creationId xmlns:a16="http://schemas.microsoft.com/office/drawing/2014/main" id="{08B660FA-25E1-4A2D-B295-AD228E154D52}"/>
                  </a:ext>
                </a:extLst>
              </p:cNvPr>
              <p:cNvSpPr/>
              <p:nvPr/>
            </p:nvSpPr>
            <p:spPr bwMode="auto">
              <a:xfrm>
                <a:off x="5495925" y="3614738"/>
                <a:ext cx="34925" cy="25400"/>
              </a:xfrm>
              <a:custGeom>
                <a:avLst/>
                <a:gdLst>
                  <a:gd name="T0" fmla="*/ 9 w 9"/>
                  <a:gd name="T1" fmla="*/ 5 h 7"/>
                  <a:gd name="T2" fmla="*/ 4 w 9"/>
                  <a:gd name="T3" fmla="*/ 6 h 7"/>
                  <a:gd name="T4" fmla="*/ 1 w 9"/>
                  <a:gd name="T5" fmla="*/ 2 h 7"/>
                  <a:gd name="T6" fmla="*/ 5 w 9"/>
                  <a:gd name="T7" fmla="*/ 1 h 7"/>
                  <a:gd name="T8" fmla="*/ 9 w 9"/>
                  <a:gd name="T9" fmla="*/ 5 h 7"/>
                </a:gdLst>
                <a:ahLst/>
                <a:cxnLst>
                  <a:cxn ang="0">
                    <a:pos x="T0" y="T1"/>
                  </a:cxn>
                  <a:cxn ang="0">
                    <a:pos x="T2" y="T3"/>
                  </a:cxn>
                  <a:cxn ang="0">
                    <a:pos x="T4" y="T5"/>
                  </a:cxn>
                  <a:cxn ang="0">
                    <a:pos x="T6" y="T7"/>
                  </a:cxn>
                  <a:cxn ang="0">
                    <a:pos x="T8" y="T9"/>
                  </a:cxn>
                </a:cxnLst>
                <a:rect l="0" t="0" r="r" b="b"/>
                <a:pathLst>
                  <a:path w="9" h="7">
                    <a:moveTo>
                      <a:pt x="9" y="5"/>
                    </a:moveTo>
                    <a:cubicBezTo>
                      <a:pt x="8" y="6"/>
                      <a:pt x="6" y="7"/>
                      <a:pt x="4" y="6"/>
                    </a:cubicBezTo>
                    <a:cubicBezTo>
                      <a:pt x="2" y="5"/>
                      <a:pt x="0" y="4"/>
                      <a:pt x="1" y="2"/>
                    </a:cubicBezTo>
                    <a:cubicBezTo>
                      <a:pt x="1" y="1"/>
                      <a:pt x="3" y="0"/>
                      <a:pt x="5" y="1"/>
                    </a:cubicBezTo>
                    <a:cubicBezTo>
                      <a:pt x="8" y="2"/>
                      <a:pt x="9" y="3"/>
                      <a:pt x="9" y="5"/>
                    </a:cubicBez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3" name="Oval 54">
                <a:extLst>
                  <a:ext uri="{FF2B5EF4-FFF2-40B4-BE49-F238E27FC236}">
                    <a16:creationId xmlns:a16="http://schemas.microsoft.com/office/drawing/2014/main" id="{51F1E3E4-43F8-46F4-BF56-8CEDC01392CD}"/>
                  </a:ext>
                </a:extLst>
              </p:cNvPr>
              <p:cNvSpPr>
                <a:spLocks noChangeArrowheads="1"/>
              </p:cNvSpPr>
              <p:nvPr/>
            </p:nvSpPr>
            <p:spPr bwMode="auto">
              <a:xfrm>
                <a:off x="5726113" y="3609975"/>
                <a:ext cx="77788" cy="84138"/>
              </a:xfrm>
              <a:prstGeom prst="ellipse">
                <a:avLst/>
              </a:prstGeom>
              <a:solidFill>
                <a:srgbClr val="4444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4" name="Freeform 55">
                <a:extLst>
                  <a:ext uri="{FF2B5EF4-FFF2-40B4-BE49-F238E27FC236}">
                    <a16:creationId xmlns:a16="http://schemas.microsoft.com/office/drawing/2014/main" id="{71ABCD00-CA3D-4345-B751-028FD043AEA3}"/>
                  </a:ext>
                </a:extLst>
              </p:cNvPr>
              <p:cNvSpPr/>
              <p:nvPr/>
            </p:nvSpPr>
            <p:spPr bwMode="auto">
              <a:xfrm>
                <a:off x="5756275" y="3614738"/>
                <a:ext cx="33338" cy="25400"/>
              </a:xfrm>
              <a:custGeom>
                <a:avLst/>
                <a:gdLst>
                  <a:gd name="T0" fmla="*/ 9 w 9"/>
                  <a:gd name="T1" fmla="*/ 5 h 7"/>
                  <a:gd name="T2" fmla="*/ 4 w 9"/>
                  <a:gd name="T3" fmla="*/ 6 h 7"/>
                  <a:gd name="T4" fmla="*/ 1 w 9"/>
                  <a:gd name="T5" fmla="*/ 2 h 7"/>
                  <a:gd name="T6" fmla="*/ 5 w 9"/>
                  <a:gd name="T7" fmla="*/ 1 h 7"/>
                  <a:gd name="T8" fmla="*/ 9 w 9"/>
                  <a:gd name="T9" fmla="*/ 5 h 7"/>
                </a:gdLst>
                <a:ahLst/>
                <a:cxnLst>
                  <a:cxn ang="0">
                    <a:pos x="T0" y="T1"/>
                  </a:cxn>
                  <a:cxn ang="0">
                    <a:pos x="T2" y="T3"/>
                  </a:cxn>
                  <a:cxn ang="0">
                    <a:pos x="T4" y="T5"/>
                  </a:cxn>
                  <a:cxn ang="0">
                    <a:pos x="T6" y="T7"/>
                  </a:cxn>
                  <a:cxn ang="0">
                    <a:pos x="T8" y="T9"/>
                  </a:cxn>
                </a:cxnLst>
                <a:rect l="0" t="0" r="r" b="b"/>
                <a:pathLst>
                  <a:path w="9" h="7">
                    <a:moveTo>
                      <a:pt x="9" y="5"/>
                    </a:moveTo>
                    <a:cubicBezTo>
                      <a:pt x="8" y="6"/>
                      <a:pt x="6" y="7"/>
                      <a:pt x="4" y="6"/>
                    </a:cubicBezTo>
                    <a:cubicBezTo>
                      <a:pt x="2" y="5"/>
                      <a:pt x="0" y="4"/>
                      <a:pt x="1" y="2"/>
                    </a:cubicBezTo>
                    <a:cubicBezTo>
                      <a:pt x="1" y="1"/>
                      <a:pt x="3" y="0"/>
                      <a:pt x="5" y="1"/>
                    </a:cubicBezTo>
                    <a:cubicBezTo>
                      <a:pt x="8" y="2"/>
                      <a:pt x="9" y="3"/>
                      <a:pt x="9" y="5"/>
                    </a:cubicBez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5" name="Freeform 56">
                <a:extLst>
                  <a:ext uri="{FF2B5EF4-FFF2-40B4-BE49-F238E27FC236}">
                    <a16:creationId xmlns:a16="http://schemas.microsoft.com/office/drawing/2014/main" id="{C0D3B195-04D7-4A7C-B5ED-6FA4889C4BA5}"/>
                  </a:ext>
                </a:extLst>
              </p:cNvPr>
              <p:cNvSpPr/>
              <p:nvPr/>
            </p:nvSpPr>
            <p:spPr bwMode="auto">
              <a:xfrm>
                <a:off x="5553075" y="3560763"/>
                <a:ext cx="168275" cy="215900"/>
              </a:xfrm>
              <a:custGeom>
                <a:avLst/>
                <a:gdLst>
                  <a:gd name="T0" fmla="*/ 14 w 45"/>
                  <a:gd name="T1" fmla="*/ 19 h 57"/>
                  <a:gd name="T2" fmla="*/ 8 w 45"/>
                  <a:gd name="T3" fmla="*/ 34 h 57"/>
                  <a:gd name="T4" fmla="*/ 3 w 45"/>
                  <a:gd name="T5" fmla="*/ 50 h 57"/>
                  <a:gd name="T6" fmla="*/ 19 w 45"/>
                  <a:gd name="T7" fmla="*/ 57 h 57"/>
                  <a:gd name="T8" fmla="*/ 40 w 45"/>
                  <a:gd name="T9" fmla="*/ 39 h 57"/>
                  <a:gd name="T10" fmla="*/ 14 w 45"/>
                  <a:gd name="T11" fmla="*/ 19 h 57"/>
                </a:gdLst>
                <a:ahLst/>
                <a:cxnLst>
                  <a:cxn ang="0">
                    <a:pos x="T0" y="T1"/>
                  </a:cxn>
                  <a:cxn ang="0">
                    <a:pos x="T2" y="T3"/>
                  </a:cxn>
                  <a:cxn ang="0">
                    <a:pos x="T4" y="T5"/>
                  </a:cxn>
                  <a:cxn ang="0">
                    <a:pos x="T6" y="T7"/>
                  </a:cxn>
                  <a:cxn ang="0">
                    <a:pos x="T8" y="T9"/>
                  </a:cxn>
                  <a:cxn ang="0">
                    <a:pos x="T10" y="T11"/>
                  </a:cxn>
                </a:cxnLst>
                <a:rect l="0" t="0" r="r" b="b"/>
                <a:pathLst>
                  <a:path w="45" h="57">
                    <a:moveTo>
                      <a:pt x="14" y="19"/>
                    </a:moveTo>
                    <a:cubicBezTo>
                      <a:pt x="11" y="24"/>
                      <a:pt x="10" y="29"/>
                      <a:pt x="8" y="34"/>
                    </a:cubicBezTo>
                    <a:cubicBezTo>
                      <a:pt x="6" y="39"/>
                      <a:pt x="0" y="44"/>
                      <a:pt x="3" y="50"/>
                    </a:cubicBezTo>
                    <a:cubicBezTo>
                      <a:pt x="5" y="55"/>
                      <a:pt x="12" y="56"/>
                      <a:pt x="19" y="57"/>
                    </a:cubicBezTo>
                    <a:cubicBezTo>
                      <a:pt x="37" y="57"/>
                      <a:pt x="45" y="52"/>
                      <a:pt x="40" y="39"/>
                    </a:cubicBezTo>
                    <a:cubicBezTo>
                      <a:pt x="38" y="33"/>
                      <a:pt x="25" y="0"/>
                      <a:pt x="14" y="19"/>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6" name="Freeform 57">
                <a:extLst>
                  <a:ext uri="{FF2B5EF4-FFF2-40B4-BE49-F238E27FC236}">
                    <a16:creationId xmlns:a16="http://schemas.microsoft.com/office/drawing/2014/main" id="{A371789B-7DA8-4FE0-8076-9CCAB76D7C68}"/>
                  </a:ext>
                </a:extLst>
              </p:cNvPr>
              <p:cNvSpPr/>
              <p:nvPr/>
            </p:nvSpPr>
            <p:spPr bwMode="auto">
              <a:xfrm>
                <a:off x="5567363" y="3565525"/>
                <a:ext cx="139700" cy="192088"/>
              </a:xfrm>
              <a:custGeom>
                <a:avLst/>
                <a:gdLst>
                  <a:gd name="T0" fmla="*/ 12 w 37"/>
                  <a:gd name="T1" fmla="*/ 16 h 51"/>
                  <a:gd name="T2" fmla="*/ 6 w 37"/>
                  <a:gd name="T3" fmla="*/ 30 h 51"/>
                  <a:gd name="T4" fmla="*/ 2 w 37"/>
                  <a:gd name="T5" fmla="*/ 44 h 51"/>
                  <a:gd name="T6" fmla="*/ 15 w 37"/>
                  <a:gd name="T7" fmla="*/ 50 h 51"/>
                  <a:gd name="T8" fmla="*/ 33 w 37"/>
                  <a:gd name="T9" fmla="*/ 34 h 51"/>
                  <a:gd name="T10" fmla="*/ 12 w 37"/>
                  <a:gd name="T11" fmla="*/ 16 h 51"/>
                </a:gdLst>
                <a:ahLst/>
                <a:cxnLst>
                  <a:cxn ang="0">
                    <a:pos x="T0" y="T1"/>
                  </a:cxn>
                  <a:cxn ang="0">
                    <a:pos x="T2" y="T3"/>
                  </a:cxn>
                  <a:cxn ang="0">
                    <a:pos x="T4" y="T5"/>
                  </a:cxn>
                  <a:cxn ang="0">
                    <a:pos x="T6" y="T7"/>
                  </a:cxn>
                  <a:cxn ang="0">
                    <a:pos x="T8" y="T9"/>
                  </a:cxn>
                  <a:cxn ang="0">
                    <a:pos x="T10" y="T11"/>
                  </a:cxn>
                </a:cxnLst>
                <a:rect l="0" t="0" r="r" b="b"/>
                <a:pathLst>
                  <a:path w="37" h="51">
                    <a:moveTo>
                      <a:pt x="12" y="16"/>
                    </a:moveTo>
                    <a:cubicBezTo>
                      <a:pt x="9" y="21"/>
                      <a:pt x="8" y="25"/>
                      <a:pt x="6" y="30"/>
                    </a:cubicBezTo>
                    <a:cubicBezTo>
                      <a:pt x="4" y="34"/>
                      <a:pt x="0" y="39"/>
                      <a:pt x="2" y="44"/>
                    </a:cubicBezTo>
                    <a:cubicBezTo>
                      <a:pt x="4" y="48"/>
                      <a:pt x="10" y="50"/>
                      <a:pt x="15" y="50"/>
                    </a:cubicBezTo>
                    <a:cubicBezTo>
                      <a:pt x="30" y="51"/>
                      <a:pt x="37" y="46"/>
                      <a:pt x="33" y="34"/>
                    </a:cubicBezTo>
                    <a:cubicBezTo>
                      <a:pt x="31" y="29"/>
                      <a:pt x="21" y="0"/>
                      <a:pt x="12" y="16"/>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7" name="Freeform 58">
                <a:extLst>
                  <a:ext uri="{FF2B5EF4-FFF2-40B4-BE49-F238E27FC236}">
                    <a16:creationId xmlns:a16="http://schemas.microsoft.com/office/drawing/2014/main" id="{3DF05ECA-CD86-418B-B0D4-87AD59EC4B86}"/>
                  </a:ext>
                </a:extLst>
              </p:cNvPr>
              <p:cNvSpPr/>
              <p:nvPr/>
            </p:nvSpPr>
            <p:spPr bwMode="auto">
              <a:xfrm>
                <a:off x="5619750" y="3743325"/>
                <a:ext cx="34925" cy="11113"/>
              </a:xfrm>
              <a:custGeom>
                <a:avLst/>
                <a:gdLst>
                  <a:gd name="T0" fmla="*/ 0 w 9"/>
                  <a:gd name="T1" fmla="*/ 2 h 3"/>
                  <a:gd name="T2" fmla="*/ 5 w 9"/>
                  <a:gd name="T3" fmla="*/ 3 h 3"/>
                  <a:gd name="T4" fmla="*/ 8 w 9"/>
                  <a:gd name="T5" fmla="*/ 1 h 3"/>
                  <a:gd name="T6" fmla="*/ 4 w 9"/>
                  <a:gd name="T7" fmla="*/ 0 h 3"/>
                  <a:gd name="T8" fmla="*/ 0 w 9"/>
                  <a:gd name="T9" fmla="*/ 2 h 3"/>
                </a:gdLst>
                <a:ahLst/>
                <a:cxnLst>
                  <a:cxn ang="0">
                    <a:pos x="T0" y="T1"/>
                  </a:cxn>
                  <a:cxn ang="0">
                    <a:pos x="T2" y="T3"/>
                  </a:cxn>
                  <a:cxn ang="0">
                    <a:pos x="T4" y="T5"/>
                  </a:cxn>
                  <a:cxn ang="0">
                    <a:pos x="T6" y="T7"/>
                  </a:cxn>
                  <a:cxn ang="0">
                    <a:pos x="T8" y="T9"/>
                  </a:cxn>
                </a:cxnLst>
                <a:rect l="0" t="0" r="r" b="b"/>
                <a:pathLst>
                  <a:path w="9" h="3">
                    <a:moveTo>
                      <a:pt x="0" y="2"/>
                    </a:moveTo>
                    <a:cubicBezTo>
                      <a:pt x="0" y="3"/>
                      <a:pt x="2" y="3"/>
                      <a:pt x="5" y="3"/>
                    </a:cubicBezTo>
                    <a:cubicBezTo>
                      <a:pt x="7" y="2"/>
                      <a:pt x="9" y="1"/>
                      <a:pt x="8" y="1"/>
                    </a:cubicBezTo>
                    <a:cubicBezTo>
                      <a:pt x="8" y="0"/>
                      <a:pt x="6" y="0"/>
                      <a:pt x="4" y="0"/>
                    </a:cubicBezTo>
                    <a:cubicBezTo>
                      <a:pt x="2" y="0"/>
                      <a:pt x="0" y="1"/>
                      <a:pt x="0" y="2"/>
                    </a:cubicBezTo>
                    <a:close/>
                  </a:path>
                </a:pathLst>
              </a:custGeom>
              <a:solidFill>
                <a:srgbClr val="F9F7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8" name="Freeform 59">
                <a:extLst>
                  <a:ext uri="{FF2B5EF4-FFF2-40B4-BE49-F238E27FC236}">
                    <a16:creationId xmlns:a16="http://schemas.microsoft.com/office/drawing/2014/main" id="{26E8031B-DC08-4D44-BDA5-EBE76C176538}"/>
                  </a:ext>
                </a:extLst>
              </p:cNvPr>
              <p:cNvSpPr>
                <a:spLocks noEditPoints="1"/>
              </p:cNvSpPr>
              <p:nvPr/>
            </p:nvSpPr>
            <p:spPr bwMode="auto">
              <a:xfrm>
                <a:off x="5616575" y="3871913"/>
                <a:ext cx="49213" cy="25400"/>
              </a:xfrm>
              <a:custGeom>
                <a:avLst/>
                <a:gdLst>
                  <a:gd name="T0" fmla="*/ 13 w 13"/>
                  <a:gd name="T1" fmla="*/ 7 h 7"/>
                  <a:gd name="T2" fmla="*/ 11 w 13"/>
                  <a:gd name="T3" fmla="*/ 2 h 7"/>
                  <a:gd name="T4" fmla="*/ 9 w 13"/>
                  <a:gd name="T5" fmla="*/ 0 h 7"/>
                  <a:gd name="T6" fmla="*/ 7 w 13"/>
                  <a:gd name="T7" fmla="*/ 0 h 7"/>
                  <a:gd name="T8" fmla="*/ 7 w 13"/>
                  <a:gd name="T9" fmla="*/ 0 h 7"/>
                  <a:gd name="T10" fmla="*/ 4 w 13"/>
                  <a:gd name="T11" fmla="*/ 1 h 7"/>
                  <a:gd name="T12" fmla="*/ 1 w 13"/>
                  <a:gd name="T13" fmla="*/ 4 h 7"/>
                  <a:gd name="T14" fmla="*/ 1 w 13"/>
                  <a:gd name="T15" fmla="*/ 6 h 7"/>
                  <a:gd name="T16" fmla="*/ 1 w 13"/>
                  <a:gd name="T17" fmla="*/ 6 h 7"/>
                  <a:gd name="T18" fmla="*/ 0 w 13"/>
                  <a:gd name="T19" fmla="*/ 6 h 7"/>
                  <a:gd name="T20" fmla="*/ 1 w 13"/>
                  <a:gd name="T21" fmla="*/ 7 h 7"/>
                  <a:gd name="T22" fmla="*/ 1 w 13"/>
                  <a:gd name="T23" fmla="*/ 7 h 7"/>
                  <a:gd name="T24" fmla="*/ 2 w 13"/>
                  <a:gd name="T25" fmla="*/ 6 h 7"/>
                  <a:gd name="T26" fmla="*/ 2 w 13"/>
                  <a:gd name="T27" fmla="*/ 6 h 7"/>
                  <a:gd name="T28" fmla="*/ 2 w 13"/>
                  <a:gd name="T29" fmla="*/ 6 h 7"/>
                  <a:gd name="T30" fmla="*/ 3 w 13"/>
                  <a:gd name="T31" fmla="*/ 4 h 7"/>
                  <a:gd name="T32" fmla="*/ 5 w 13"/>
                  <a:gd name="T33" fmla="*/ 2 h 7"/>
                  <a:gd name="T34" fmla="*/ 7 w 13"/>
                  <a:gd name="T35" fmla="*/ 1 h 7"/>
                  <a:gd name="T36" fmla="*/ 9 w 13"/>
                  <a:gd name="T37" fmla="*/ 2 h 7"/>
                  <a:gd name="T38" fmla="*/ 11 w 13"/>
                  <a:gd name="T39" fmla="*/ 4 h 7"/>
                  <a:gd name="T40" fmla="*/ 12 w 13"/>
                  <a:gd name="T41" fmla="*/ 7 h 7"/>
                  <a:gd name="T42" fmla="*/ 12 w 13"/>
                  <a:gd name="T43" fmla="*/ 7 h 7"/>
                  <a:gd name="T44" fmla="*/ 13 w 13"/>
                  <a:gd name="T45" fmla="*/ 7 h 7"/>
                  <a:gd name="T46" fmla="*/ 13 w 13"/>
                  <a:gd name="T47" fmla="*/ 7 h 7"/>
                  <a:gd name="T48" fmla="*/ 1 w 13"/>
                  <a:gd name="T49" fmla="*/ 6 h 7"/>
                  <a:gd name="T50" fmla="*/ 1 w 13"/>
                  <a:gd name="T51" fmla="*/ 6 h 7"/>
                  <a:gd name="T52" fmla="*/ 1 w 13"/>
                  <a:gd name="T53"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 h="7">
                    <a:moveTo>
                      <a:pt x="13" y="7"/>
                    </a:moveTo>
                    <a:cubicBezTo>
                      <a:pt x="13" y="5"/>
                      <a:pt x="12" y="3"/>
                      <a:pt x="11" y="2"/>
                    </a:cubicBezTo>
                    <a:cubicBezTo>
                      <a:pt x="11" y="1"/>
                      <a:pt x="10" y="1"/>
                      <a:pt x="9" y="0"/>
                    </a:cubicBezTo>
                    <a:cubicBezTo>
                      <a:pt x="9" y="0"/>
                      <a:pt x="8" y="0"/>
                      <a:pt x="7" y="0"/>
                    </a:cubicBezTo>
                    <a:cubicBezTo>
                      <a:pt x="7" y="0"/>
                      <a:pt x="7" y="0"/>
                      <a:pt x="7" y="0"/>
                    </a:cubicBezTo>
                    <a:cubicBezTo>
                      <a:pt x="6" y="0"/>
                      <a:pt x="5" y="0"/>
                      <a:pt x="4" y="1"/>
                    </a:cubicBezTo>
                    <a:cubicBezTo>
                      <a:pt x="3" y="2"/>
                      <a:pt x="2" y="3"/>
                      <a:pt x="1" y="4"/>
                    </a:cubicBezTo>
                    <a:cubicBezTo>
                      <a:pt x="1" y="5"/>
                      <a:pt x="1" y="6"/>
                      <a:pt x="1" y="6"/>
                    </a:cubicBezTo>
                    <a:cubicBezTo>
                      <a:pt x="1" y="6"/>
                      <a:pt x="1" y="6"/>
                      <a:pt x="1" y="6"/>
                    </a:cubicBezTo>
                    <a:cubicBezTo>
                      <a:pt x="0" y="6"/>
                      <a:pt x="0" y="6"/>
                      <a:pt x="0" y="6"/>
                    </a:cubicBezTo>
                    <a:cubicBezTo>
                      <a:pt x="0" y="7"/>
                      <a:pt x="1" y="7"/>
                      <a:pt x="1" y="7"/>
                    </a:cubicBezTo>
                    <a:cubicBezTo>
                      <a:pt x="1" y="7"/>
                      <a:pt x="1" y="7"/>
                      <a:pt x="1" y="7"/>
                    </a:cubicBezTo>
                    <a:cubicBezTo>
                      <a:pt x="1" y="7"/>
                      <a:pt x="2" y="7"/>
                      <a:pt x="2" y="6"/>
                    </a:cubicBezTo>
                    <a:cubicBezTo>
                      <a:pt x="2" y="6"/>
                      <a:pt x="2" y="6"/>
                      <a:pt x="2" y="6"/>
                    </a:cubicBezTo>
                    <a:cubicBezTo>
                      <a:pt x="2" y="6"/>
                      <a:pt x="2" y="6"/>
                      <a:pt x="2" y="6"/>
                    </a:cubicBezTo>
                    <a:cubicBezTo>
                      <a:pt x="2" y="6"/>
                      <a:pt x="2" y="5"/>
                      <a:pt x="3" y="4"/>
                    </a:cubicBezTo>
                    <a:cubicBezTo>
                      <a:pt x="3" y="3"/>
                      <a:pt x="4" y="2"/>
                      <a:pt x="5" y="2"/>
                    </a:cubicBezTo>
                    <a:cubicBezTo>
                      <a:pt x="5" y="2"/>
                      <a:pt x="6" y="1"/>
                      <a:pt x="7" y="1"/>
                    </a:cubicBezTo>
                    <a:cubicBezTo>
                      <a:pt x="8" y="1"/>
                      <a:pt x="8" y="1"/>
                      <a:pt x="9" y="2"/>
                    </a:cubicBezTo>
                    <a:cubicBezTo>
                      <a:pt x="10" y="2"/>
                      <a:pt x="10" y="3"/>
                      <a:pt x="11" y="4"/>
                    </a:cubicBezTo>
                    <a:cubicBezTo>
                      <a:pt x="11" y="5"/>
                      <a:pt x="12" y="6"/>
                      <a:pt x="12" y="7"/>
                    </a:cubicBezTo>
                    <a:cubicBezTo>
                      <a:pt x="12" y="7"/>
                      <a:pt x="12" y="7"/>
                      <a:pt x="12" y="7"/>
                    </a:cubicBezTo>
                    <a:cubicBezTo>
                      <a:pt x="13" y="7"/>
                      <a:pt x="13" y="7"/>
                      <a:pt x="13" y="7"/>
                    </a:cubicBezTo>
                    <a:cubicBezTo>
                      <a:pt x="13" y="7"/>
                      <a:pt x="13" y="7"/>
                      <a:pt x="13" y="7"/>
                    </a:cubicBezTo>
                    <a:close/>
                    <a:moveTo>
                      <a:pt x="1" y="6"/>
                    </a:moveTo>
                    <a:cubicBezTo>
                      <a:pt x="1" y="6"/>
                      <a:pt x="1" y="6"/>
                      <a:pt x="1" y="6"/>
                    </a:cubicBezTo>
                    <a:cubicBezTo>
                      <a:pt x="1" y="6"/>
                      <a:pt x="1" y="6"/>
                      <a:pt x="1" y="6"/>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19" name="Freeform 60">
                <a:extLst>
                  <a:ext uri="{FF2B5EF4-FFF2-40B4-BE49-F238E27FC236}">
                    <a16:creationId xmlns:a16="http://schemas.microsoft.com/office/drawing/2014/main" id="{9B663595-9017-476C-A861-6729D5B40771}"/>
                  </a:ext>
                </a:extLst>
              </p:cNvPr>
              <p:cNvSpPr>
                <a:spLocks noEditPoints="1"/>
              </p:cNvSpPr>
              <p:nvPr/>
            </p:nvSpPr>
            <p:spPr bwMode="auto">
              <a:xfrm>
                <a:off x="5556250" y="3792538"/>
                <a:ext cx="195263" cy="60325"/>
              </a:xfrm>
              <a:custGeom>
                <a:avLst/>
                <a:gdLst>
                  <a:gd name="T0" fmla="*/ 52 w 52"/>
                  <a:gd name="T1" fmla="*/ 4 h 16"/>
                  <a:gd name="T2" fmla="*/ 50 w 52"/>
                  <a:gd name="T3" fmla="*/ 1 h 16"/>
                  <a:gd name="T4" fmla="*/ 48 w 52"/>
                  <a:gd name="T5" fmla="*/ 0 h 16"/>
                  <a:gd name="T6" fmla="*/ 48 w 52"/>
                  <a:gd name="T7" fmla="*/ 0 h 16"/>
                  <a:gd name="T8" fmla="*/ 46 w 52"/>
                  <a:gd name="T9" fmla="*/ 0 h 16"/>
                  <a:gd name="T10" fmla="*/ 43 w 52"/>
                  <a:gd name="T11" fmla="*/ 2 h 16"/>
                  <a:gd name="T12" fmla="*/ 43 w 52"/>
                  <a:gd name="T13" fmla="*/ 2 h 16"/>
                  <a:gd name="T14" fmla="*/ 42 w 52"/>
                  <a:gd name="T15" fmla="*/ 3 h 16"/>
                  <a:gd name="T16" fmla="*/ 42 w 52"/>
                  <a:gd name="T17" fmla="*/ 3 h 16"/>
                  <a:gd name="T18" fmla="*/ 43 w 52"/>
                  <a:gd name="T19" fmla="*/ 4 h 16"/>
                  <a:gd name="T20" fmla="*/ 43 w 52"/>
                  <a:gd name="T21" fmla="*/ 4 h 16"/>
                  <a:gd name="T22" fmla="*/ 44 w 52"/>
                  <a:gd name="T23" fmla="*/ 4 h 16"/>
                  <a:gd name="T24" fmla="*/ 44 w 52"/>
                  <a:gd name="T25" fmla="*/ 4 h 16"/>
                  <a:gd name="T26" fmla="*/ 44 w 52"/>
                  <a:gd name="T27" fmla="*/ 4 h 16"/>
                  <a:gd name="T28" fmla="*/ 44 w 52"/>
                  <a:gd name="T29" fmla="*/ 4 h 16"/>
                  <a:gd name="T30" fmla="*/ 45 w 52"/>
                  <a:gd name="T31" fmla="*/ 3 h 16"/>
                  <a:gd name="T32" fmla="*/ 46 w 52"/>
                  <a:gd name="T33" fmla="*/ 2 h 16"/>
                  <a:gd name="T34" fmla="*/ 48 w 52"/>
                  <a:gd name="T35" fmla="*/ 2 h 16"/>
                  <a:gd name="T36" fmla="*/ 49 w 52"/>
                  <a:gd name="T37" fmla="*/ 2 h 16"/>
                  <a:gd name="T38" fmla="*/ 50 w 52"/>
                  <a:gd name="T39" fmla="*/ 5 h 16"/>
                  <a:gd name="T40" fmla="*/ 51 w 52"/>
                  <a:gd name="T41" fmla="*/ 5 h 16"/>
                  <a:gd name="T42" fmla="*/ 52 w 52"/>
                  <a:gd name="T43" fmla="*/ 5 h 16"/>
                  <a:gd name="T44" fmla="*/ 52 w 52"/>
                  <a:gd name="T45" fmla="*/ 4 h 16"/>
                  <a:gd name="T46" fmla="*/ 52 w 52"/>
                  <a:gd name="T47" fmla="*/ 4 h 16"/>
                  <a:gd name="T48" fmla="*/ 48 w 52"/>
                  <a:gd name="T49" fmla="*/ 5 h 16"/>
                  <a:gd name="T50" fmla="*/ 47 w 52"/>
                  <a:gd name="T51" fmla="*/ 4 h 16"/>
                  <a:gd name="T52" fmla="*/ 46 w 52"/>
                  <a:gd name="T53" fmla="*/ 5 h 16"/>
                  <a:gd name="T54" fmla="*/ 45 w 52"/>
                  <a:gd name="T55" fmla="*/ 8 h 16"/>
                  <a:gd name="T56" fmla="*/ 44 w 52"/>
                  <a:gd name="T57" fmla="*/ 9 h 16"/>
                  <a:gd name="T58" fmla="*/ 41 w 52"/>
                  <a:gd name="T59" fmla="*/ 11 h 16"/>
                  <a:gd name="T60" fmla="*/ 36 w 52"/>
                  <a:gd name="T61" fmla="*/ 13 h 16"/>
                  <a:gd name="T62" fmla="*/ 27 w 52"/>
                  <a:gd name="T63" fmla="*/ 13 h 16"/>
                  <a:gd name="T64" fmla="*/ 3 w 52"/>
                  <a:gd name="T65" fmla="*/ 12 h 16"/>
                  <a:gd name="T66" fmla="*/ 3 w 52"/>
                  <a:gd name="T67" fmla="*/ 12 h 16"/>
                  <a:gd name="T68" fmla="*/ 2 w 52"/>
                  <a:gd name="T69" fmla="*/ 12 h 16"/>
                  <a:gd name="T70" fmla="*/ 1 w 52"/>
                  <a:gd name="T71" fmla="*/ 12 h 16"/>
                  <a:gd name="T72" fmla="*/ 1 w 52"/>
                  <a:gd name="T73" fmla="*/ 12 h 16"/>
                  <a:gd name="T74" fmla="*/ 1 w 52"/>
                  <a:gd name="T75" fmla="*/ 12 h 16"/>
                  <a:gd name="T76" fmla="*/ 0 w 52"/>
                  <a:gd name="T77" fmla="*/ 13 h 16"/>
                  <a:gd name="T78" fmla="*/ 0 w 52"/>
                  <a:gd name="T79" fmla="*/ 13 h 16"/>
                  <a:gd name="T80" fmla="*/ 1 w 52"/>
                  <a:gd name="T81" fmla="*/ 14 h 16"/>
                  <a:gd name="T82" fmla="*/ 1 w 52"/>
                  <a:gd name="T83" fmla="*/ 14 h 16"/>
                  <a:gd name="T84" fmla="*/ 3 w 52"/>
                  <a:gd name="T85" fmla="*/ 14 h 16"/>
                  <a:gd name="T86" fmla="*/ 18 w 52"/>
                  <a:gd name="T87" fmla="*/ 15 h 16"/>
                  <a:gd name="T88" fmla="*/ 27 w 52"/>
                  <a:gd name="T89" fmla="*/ 16 h 16"/>
                  <a:gd name="T90" fmla="*/ 36 w 52"/>
                  <a:gd name="T91" fmla="*/ 15 h 16"/>
                  <a:gd name="T92" fmla="*/ 36 w 52"/>
                  <a:gd name="T93" fmla="*/ 15 h 16"/>
                  <a:gd name="T94" fmla="*/ 36 w 52"/>
                  <a:gd name="T95" fmla="*/ 15 h 16"/>
                  <a:gd name="T96" fmla="*/ 41 w 52"/>
                  <a:gd name="T97" fmla="*/ 13 h 16"/>
                  <a:gd name="T98" fmla="*/ 44 w 52"/>
                  <a:gd name="T99" fmla="*/ 12 h 16"/>
                  <a:gd name="T100" fmla="*/ 47 w 52"/>
                  <a:gd name="T101" fmla="*/ 9 h 16"/>
                  <a:gd name="T102" fmla="*/ 48 w 52"/>
                  <a:gd name="T103" fmla="*/ 6 h 16"/>
                  <a:gd name="T104" fmla="*/ 48 w 52"/>
                  <a:gd name="T105" fmla="*/ 6 h 16"/>
                  <a:gd name="T106" fmla="*/ 48 w 52"/>
                  <a:gd name="T107"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2" h="16">
                    <a:moveTo>
                      <a:pt x="52" y="4"/>
                    </a:moveTo>
                    <a:cubicBezTo>
                      <a:pt x="52" y="2"/>
                      <a:pt x="51" y="1"/>
                      <a:pt x="50" y="1"/>
                    </a:cubicBezTo>
                    <a:cubicBezTo>
                      <a:pt x="49" y="0"/>
                      <a:pt x="49" y="0"/>
                      <a:pt x="48" y="0"/>
                    </a:cubicBezTo>
                    <a:cubicBezTo>
                      <a:pt x="48" y="0"/>
                      <a:pt x="48" y="0"/>
                      <a:pt x="48" y="0"/>
                    </a:cubicBezTo>
                    <a:cubicBezTo>
                      <a:pt x="47" y="0"/>
                      <a:pt x="46" y="0"/>
                      <a:pt x="46" y="0"/>
                    </a:cubicBezTo>
                    <a:cubicBezTo>
                      <a:pt x="45" y="0"/>
                      <a:pt x="44" y="1"/>
                      <a:pt x="43" y="2"/>
                    </a:cubicBezTo>
                    <a:cubicBezTo>
                      <a:pt x="43" y="2"/>
                      <a:pt x="43" y="2"/>
                      <a:pt x="43" y="2"/>
                    </a:cubicBezTo>
                    <a:cubicBezTo>
                      <a:pt x="43" y="3"/>
                      <a:pt x="42" y="3"/>
                      <a:pt x="42" y="3"/>
                    </a:cubicBezTo>
                    <a:cubicBezTo>
                      <a:pt x="42" y="3"/>
                      <a:pt x="42" y="3"/>
                      <a:pt x="42" y="3"/>
                    </a:cubicBezTo>
                    <a:cubicBezTo>
                      <a:pt x="42" y="4"/>
                      <a:pt x="42" y="4"/>
                      <a:pt x="43" y="4"/>
                    </a:cubicBezTo>
                    <a:cubicBezTo>
                      <a:pt x="43" y="4"/>
                      <a:pt x="43" y="4"/>
                      <a:pt x="43" y="4"/>
                    </a:cubicBezTo>
                    <a:cubicBezTo>
                      <a:pt x="43" y="4"/>
                      <a:pt x="44" y="4"/>
                      <a:pt x="44" y="4"/>
                    </a:cubicBezTo>
                    <a:cubicBezTo>
                      <a:pt x="44" y="4"/>
                      <a:pt x="44" y="4"/>
                      <a:pt x="44" y="4"/>
                    </a:cubicBezTo>
                    <a:cubicBezTo>
                      <a:pt x="44" y="4"/>
                      <a:pt x="44" y="4"/>
                      <a:pt x="44" y="4"/>
                    </a:cubicBezTo>
                    <a:cubicBezTo>
                      <a:pt x="44" y="4"/>
                      <a:pt x="44" y="4"/>
                      <a:pt x="44" y="4"/>
                    </a:cubicBezTo>
                    <a:cubicBezTo>
                      <a:pt x="44" y="4"/>
                      <a:pt x="45" y="3"/>
                      <a:pt x="45" y="3"/>
                    </a:cubicBezTo>
                    <a:cubicBezTo>
                      <a:pt x="46" y="2"/>
                      <a:pt x="46" y="2"/>
                      <a:pt x="46" y="2"/>
                    </a:cubicBezTo>
                    <a:cubicBezTo>
                      <a:pt x="47" y="2"/>
                      <a:pt x="47" y="2"/>
                      <a:pt x="48" y="2"/>
                    </a:cubicBezTo>
                    <a:cubicBezTo>
                      <a:pt x="48" y="2"/>
                      <a:pt x="48" y="2"/>
                      <a:pt x="49" y="2"/>
                    </a:cubicBezTo>
                    <a:cubicBezTo>
                      <a:pt x="49" y="3"/>
                      <a:pt x="50" y="4"/>
                      <a:pt x="50" y="5"/>
                    </a:cubicBezTo>
                    <a:cubicBezTo>
                      <a:pt x="51" y="5"/>
                      <a:pt x="51" y="5"/>
                      <a:pt x="51" y="5"/>
                    </a:cubicBezTo>
                    <a:cubicBezTo>
                      <a:pt x="51" y="5"/>
                      <a:pt x="52" y="5"/>
                      <a:pt x="52" y="5"/>
                    </a:cubicBezTo>
                    <a:cubicBezTo>
                      <a:pt x="52" y="5"/>
                      <a:pt x="52" y="4"/>
                      <a:pt x="52" y="4"/>
                    </a:cubicBezTo>
                    <a:cubicBezTo>
                      <a:pt x="52" y="4"/>
                      <a:pt x="52" y="4"/>
                      <a:pt x="52" y="4"/>
                    </a:cubicBezTo>
                    <a:close/>
                    <a:moveTo>
                      <a:pt x="48" y="5"/>
                    </a:moveTo>
                    <a:cubicBezTo>
                      <a:pt x="48" y="4"/>
                      <a:pt x="48" y="4"/>
                      <a:pt x="47" y="4"/>
                    </a:cubicBezTo>
                    <a:cubicBezTo>
                      <a:pt x="47" y="4"/>
                      <a:pt x="47" y="5"/>
                      <a:pt x="46" y="5"/>
                    </a:cubicBezTo>
                    <a:cubicBezTo>
                      <a:pt x="46" y="6"/>
                      <a:pt x="46" y="7"/>
                      <a:pt x="45" y="8"/>
                    </a:cubicBezTo>
                    <a:cubicBezTo>
                      <a:pt x="45" y="8"/>
                      <a:pt x="44" y="9"/>
                      <a:pt x="44" y="9"/>
                    </a:cubicBezTo>
                    <a:cubicBezTo>
                      <a:pt x="43" y="10"/>
                      <a:pt x="42" y="10"/>
                      <a:pt x="41" y="11"/>
                    </a:cubicBezTo>
                    <a:cubicBezTo>
                      <a:pt x="40" y="12"/>
                      <a:pt x="38" y="12"/>
                      <a:pt x="36" y="13"/>
                    </a:cubicBezTo>
                    <a:cubicBezTo>
                      <a:pt x="33" y="13"/>
                      <a:pt x="30" y="13"/>
                      <a:pt x="27" y="13"/>
                    </a:cubicBezTo>
                    <a:cubicBezTo>
                      <a:pt x="18" y="14"/>
                      <a:pt x="7" y="13"/>
                      <a:pt x="3" y="12"/>
                    </a:cubicBezTo>
                    <a:cubicBezTo>
                      <a:pt x="3" y="12"/>
                      <a:pt x="3" y="12"/>
                      <a:pt x="3" y="12"/>
                    </a:cubicBezTo>
                    <a:cubicBezTo>
                      <a:pt x="2" y="12"/>
                      <a:pt x="2" y="12"/>
                      <a:pt x="2" y="12"/>
                    </a:cubicBezTo>
                    <a:cubicBezTo>
                      <a:pt x="1" y="12"/>
                      <a:pt x="1" y="12"/>
                      <a:pt x="1" y="12"/>
                    </a:cubicBezTo>
                    <a:cubicBezTo>
                      <a:pt x="1" y="12"/>
                      <a:pt x="1" y="12"/>
                      <a:pt x="1" y="12"/>
                    </a:cubicBezTo>
                    <a:cubicBezTo>
                      <a:pt x="1" y="12"/>
                      <a:pt x="1" y="12"/>
                      <a:pt x="1" y="12"/>
                    </a:cubicBezTo>
                    <a:cubicBezTo>
                      <a:pt x="1" y="12"/>
                      <a:pt x="0" y="12"/>
                      <a:pt x="0" y="13"/>
                    </a:cubicBezTo>
                    <a:cubicBezTo>
                      <a:pt x="0" y="13"/>
                      <a:pt x="0" y="13"/>
                      <a:pt x="0" y="13"/>
                    </a:cubicBezTo>
                    <a:cubicBezTo>
                      <a:pt x="0" y="13"/>
                      <a:pt x="0" y="14"/>
                      <a:pt x="1" y="14"/>
                    </a:cubicBezTo>
                    <a:cubicBezTo>
                      <a:pt x="1" y="14"/>
                      <a:pt x="1" y="14"/>
                      <a:pt x="1" y="14"/>
                    </a:cubicBezTo>
                    <a:cubicBezTo>
                      <a:pt x="1" y="14"/>
                      <a:pt x="2" y="14"/>
                      <a:pt x="3" y="14"/>
                    </a:cubicBezTo>
                    <a:cubicBezTo>
                      <a:pt x="6" y="14"/>
                      <a:pt x="11" y="15"/>
                      <a:pt x="18" y="15"/>
                    </a:cubicBezTo>
                    <a:cubicBezTo>
                      <a:pt x="21" y="16"/>
                      <a:pt x="24" y="16"/>
                      <a:pt x="27" y="16"/>
                    </a:cubicBezTo>
                    <a:cubicBezTo>
                      <a:pt x="31" y="15"/>
                      <a:pt x="34" y="15"/>
                      <a:pt x="36" y="15"/>
                    </a:cubicBezTo>
                    <a:cubicBezTo>
                      <a:pt x="36" y="15"/>
                      <a:pt x="36" y="15"/>
                      <a:pt x="36" y="15"/>
                    </a:cubicBezTo>
                    <a:cubicBezTo>
                      <a:pt x="36" y="15"/>
                      <a:pt x="36" y="15"/>
                      <a:pt x="36" y="15"/>
                    </a:cubicBezTo>
                    <a:cubicBezTo>
                      <a:pt x="38" y="14"/>
                      <a:pt x="40" y="14"/>
                      <a:pt x="41" y="13"/>
                    </a:cubicBezTo>
                    <a:cubicBezTo>
                      <a:pt x="42" y="13"/>
                      <a:pt x="43" y="12"/>
                      <a:pt x="44" y="12"/>
                    </a:cubicBezTo>
                    <a:cubicBezTo>
                      <a:pt x="45" y="11"/>
                      <a:pt x="46" y="10"/>
                      <a:pt x="47" y="9"/>
                    </a:cubicBezTo>
                    <a:cubicBezTo>
                      <a:pt x="47" y="8"/>
                      <a:pt x="48" y="7"/>
                      <a:pt x="48" y="6"/>
                    </a:cubicBezTo>
                    <a:cubicBezTo>
                      <a:pt x="48" y="6"/>
                      <a:pt x="48" y="6"/>
                      <a:pt x="48" y="6"/>
                    </a:cubicBezTo>
                    <a:cubicBezTo>
                      <a:pt x="48" y="5"/>
                      <a:pt x="48" y="5"/>
                      <a:pt x="48" y="5"/>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0" name="Freeform 61">
                <a:extLst>
                  <a:ext uri="{FF2B5EF4-FFF2-40B4-BE49-F238E27FC236}">
                    <a16:creationId xmlns:a16="http://schemas.microsoft.com/office/drawing/2014/main" id="{3A9DC75A-27E7-433E-88BE-9E9233B68658}"/>
                  </a:ext>
                </a:extLst>
              </p:cNvPr>
              <p:cNvSpPr/>
              <p:nvPr/>
            </p:nvSpPr>
            <p:spPr bwMode="auto">
              <a:xfrm>
                <a:off x="5432425" y="3546475"/>
                <a:ext cx="128588" cy="52388"/>
              </a:xfrm>
              <a:custGeom>
                <a:avLst/>
                <a:gdLst>
                  <a:gd name="T0" fmla="*/ 0 w 34"/>
                  <a:gd name="T1" fmla="*/ 14 h 14"/>
                  <a:gd name="T2" fmla="*/ 20 w 34"/>
                  <a:gd name="T3" fmla="*/ 12 h 14"/>
                  <a:gd name="T4" fmla="*/ 34 w 34"/>
                  <a:gd name="T5" fmla="*/ 11 h 14"/>
                  <a:gd name="T6" fmla="*/ 30 w 34"/>
                  <a:gd name="T7" fmla="*/ 1 h 14"/>
                  <a:gd name="T8" fmla="*/ 8 w 34"/>
                  <a:gd name="T9" fmla="*/ 3 h 14"/>
                  <a:gd name="T10" fmla="*/ 0 w 34"/>
                  <a:gd name="T11" fmla="*/ 14 h 14"/>
                </a:gdLst>
                <a:ahLst/>
                <a:cxnLst>
                  <a:cxn ang="0">
                    <a:pos x="T0" y="T1"/>
                  </a:cxn>
                  <a:cxn ang="0">
                    <a:pos x="T2" y="T3"/>
                  </a:cxn>
                  <a:cxn ang="0">
                    <a:pos x="T4" y="T5"/>
                  </a:cxn>
                  <a:cxn ang="0">
                    <a:pos x="T6" y="T7"/>
                  </a:cxn>
                  <a:cxn ang="0">
                    <a:pos x="T8" y="T9"/>
                  </a:cxn>
                  <a:cxn ang="0">
                    <a:pos x="T10" y="T11"/>
                  </a:cxn>
                </a:cxnLst>
                <a:rect l="0" t="0" r="r" b="b"/>
                <a:pathLst>
                  <a:path w="34" h="14">
                    <a:moveTo>
                      <a:pt x="0" y="14"/>
                    </a:moveTo>
                    <a:cubicBezTo>
                      <a:pt x="0" y="14"/>
                      <a:pt x="16" y="12"/>
                      <a:pt x="20" y="12"/>
                    </a:cubicBezTo>
                    <a:cubicBezTo>
                      <a:pt x="26" y="11"/>
                      <a:pt x="34" y="11"/>
                      <a:pt x="34" y="11"/>
                    </a:cubicBezTo>
                    <a:cubicBezTo>
                      <a:pt x="34" y="11"/>
                      <a:pt x="32" y="3"/>
                      <a:pt x="30" y="1"/>
                    </a:cubicBezTo>
                    <a:cubicBezTo>
                      <a:pt x="29" y="0"/>
                      <a:pt x="16" y="1"/>
                      <a:pt x="8" y="3"/>
                    </a:cubicBezTo>
                    <a:cubicBezTo>
                      <a:pt x="1" y="5"/>
                      <a:pt x="0" y="5"/>
                      <a:pt x="0" y="14"/>
                    </a:cubicBez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1" name="Freeform 62">
                <a:extLst>
                  <a:ext uri="{FF2B5EF4-FFF2-40B4-BE49-F238E27FC236}">
                    <a16:creationId xmlns:a16="http://schemas.microsoft.com/office/drawing/2014/main" id="{3A3546E3-CFF0-40CF-A140-C6A6C19C4D14}"/>
                  </a:ext>
                </a:extLst>
              </p:cNvPr>
              <p:cNvSpPr/>
              <p:nvPr/>
            </p:nvSpPr>
            <p:spPr bwMode="auto">
              <a:xfrm>
                <a:off x="5710238" y="3546475"/>
                <a:ext cx="128588" cy="52388"/>
              </a:xfrm>
              <a:custGeom>
                <a:avLst/>
                <a:gdLst>
                  <a:gd name="T0" fmla="*/ 34 w 34"/>
                  <a:gd name="T1" fmla="*/ 14 h 14"/>
                  <a:gd name="T2" fmla="*/ 14 w 34"/>
                  <a:gd name="T3" fmla="*/ 12 h 14"/>
                  <a:gd name="T4" fmla="*/ 0 w 34"/>
                  <a:gd name="T5" fmla="*/ 11 h 14"/>
                  <a:gd name="T6" fmla="*/ 4 w 34"/>
                  <a:gd name="T7" fmla="*/ 1 h 14"/>
                  <a:gd name="T8" fmla="*/ 26 w 34"/>
                  <a:gd name="T9" fmla="*/ 3 h 14"/>
                  <a:gd name="T10" fmla="*/ 34 w 34"/>
                  <a:gd name="T11" fmla="*/ 14 h 14"/>
                </a:gdLst>
                <a:ahLst/>
                <a:cxnLst>
                  <a:cxn ang="0">
                    <a:pos x="T0" y="T1"/>
                  </a:cxn>
                  <a:cxn ang="0">
                    <a:pos x="T2" y="T3"/>
                  </a:cxn>
                  <a:cxn ang="0">
                    <a:pos x="T4" y="T5"/>
                  </a:cxn>
                  <a:cxn ang="0">
                    <a:pos x="T6" y="T7"/>
                  </a:cxn>
                  <a:cxn ang="0">
                    <a:pos x="T8" y="T9"/>
                  </a:cxn>
                  <a:cxn ang="0">
                    <a:pos x="T10" y="T11"/>
                  </a:cxn>
                </a:cxnLst>
                <a:rect l="0" t="0" r="r" b="b"/>
                <a:pathLst>
                  <a:path w="34" h="14">
                    <a:moveTo>
                      <a:pt x="34" y="14"/>
                    </a:moveTo>
                    <a:cubicBezTo>
                      <a:pt x="34" y="14"/>
                      <a:pt x="18" y="12"/>
                      <a:pt x="14" y="12"/>
                    </a:cubicBezTo>
                    <a:cubicBezTo>
                      <a:pt x="8" y="11"/>
                      <a:pt x="0" y="11"/>
                      <a:pt x="0" y="11"/>
                    </a:cubicBezTo>
                    <a:cubicBezTo>
                      <a:pt x="0" y="11"/>
                      <a:pt x="2" y="3"/>
                      <a:pt x="4" y="1"/>
                    </a:cubicBezTo>
                    <a:cubicBezTo>
                      <a:pt x="5" y="0"/>
                      <a:pt x="18" y="1"/>
                      <a:pt x="26" y="3"/>
                    </a:cubicBezTo>
                    <a:cubicBezTo>
                      <a:pt x="33" y="5"/>
                      <a:pt x="34" y="5"/>
                      <a:pt x="34" y="14"/>
                    </a:cubicBez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2" name="Freeform 63">
                <a:extLst>
                  <a:ext uri="{FF2B5EF4-FFF2-40B4-BE49-F238E27FC236}">
                    <a16:creationId xmlns:a16="http://schemas.microsoft.com/office/drawing/2014/main" id="{789A084F-3A0A-40A3-8786-FA551017935A}"/>
                  </a:ext>
                </a:extLst>
              </p:cNvPr>
              <p:cNvSpPr/>
              <p:nvPr/>
            </p:nvSpPr>
            <p:spPr bwMode="auto">
              <a:xfrm>
                <a:off x="5229225" y="3640138"/>
                <a:ext cx="128588" cy="212725"/>
              </a:xfrm>
              <a:custGeom>
                <a:avLst/>
                <a:gdLst>
                  <a:gd name="T0" fmla="*/ 33 w 34"/>
                  <a:gd name="T1" fmla="*/ 19 h 56"/>
                  <a:gd name="T2" fmla="*/ 15 w 34"/>
                  <a:gd name="T3" fmla="*/ 5 h 56"/>
                  <a:gd name="T4" fmla="*/ 7 w 34"/>
                  <a:gd name="T5" fmla="*/ 36 h 56"/>
                  <a:gd name="T6" fmla="*/ 34 w 34"/>
                  <a:gd name="T7" fmla="*/ 40 h 56"/>
                  <a:gd name="T8" fmla="*/ 33 w 34"/>
                  <a:gd name="T9" fmla="*/ 19 h 56"/>
                </a:gdLst>
                <a:ahLst/>
                <a:cxnLst>
                  <a:cxn ang="0">
                    <a:pos x="T0" y="T1"/>
                  </a:cxn>
                  <a:cxn ang="0">
                    <a:pos x="T2" y="T3"/>
                  </a:cxn>
                  <a:cxn ang="0">
                    <a:pos x="T4" y="T5"/>
                  </a:cxn>
                  <a:cxn ang="0">
                    <a:pos x="T6" y="T7"/>
                  </a:cxn>
                  <a:cxn ang="0">
                    <a:pos x="T8" y="T9"/>
                  </a:cxn>
                </a:cxnLst>
                <a:rect l="0" t="0" r="r" b="b"/>
                <a:pathLst>
                  <a:path w="34" h="56">
                    <a:moveTo>
                      <a:pt x="33" y="19"/>
                    </a:moveTo>
                    <a:cubicBezTo>
                      <a:pt x="33" y="19"/>
                      <a:pt x="29" y="0"/>
                      <a:pt x="15" y="5"/>
                    </a:cubicBezTo>
                    <a:cubicBezTo>
                      <a:pt x="0" y="9"/>
                      <a:pt x="2" y="28"/>
                      <a:pt x="7" y="36"/>
                    </a:cubicBezTo>
                    <a:cubicBezTo>
                      <a:pt x="12" y="44"/>
                      <a:pt x="29" y="56"/>
                      <a:pt x="34" y="40"/>
                    </a:cubicBezTo>
                    <a:cubicBezTo>
                      <a:pt x="34" y="30"/>
                      <a:pt x="33" y="19"/>
                      <a:pt x="33" y="19"/>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3" name="Freeform 64">
                <a:extLst>
                  <a:ext uri="{FF2B5EF4-FFF2-40B4-BE49-F238E27FC236}">
                    <a16:creationId xmlns:a16="http://schemas.microsoft.com/office/drawing/2014/main" id="{4D680C38-AA26-4595-9604-E590716E8120}"/>
                  </a:ext>
                </a:extLst>
              </p:cNvPr>
              <p:cNvSpPr/>
              <p:nvPr/>
            </p:nvSpPr>
            <p:spPr bwMode="auto">
              <a:xfrm>
                <a:off x="5229225" y="3640138"/>
                <a:ext cx="128588" cy="212725"/>
              </a:xfrm>
              <a:custGeom>
                <a:avLst/>
                <a:gdLst>
                  <a:gd name="T0" fmla="*/ 15 w 34"/>
                  <a:gd name="T1" fmla="*/ 5 h 56"/>
                  <a:gd name="T2" fmla="*/ 33 w 34"/>
                  <a:gd name="T3" fmla="*/ 19 h 56"/>
                  <a:gd name="T4" fmla="*/ 33 w 34"/>
                  <a:gd name="T5" fmla="*/ 19 h 56"/>
                  <a:gd name="T6" fmla="*/ 14 w 34"/>
                  <a:gd name="T7" fmla="*/ 7 h 56"/>
                  <a:gd name="T8" fmla="*/ 12 w 34"/>
                  <a:gd name="T9" fmla="*/ 39 h 56"/>
                  <a:gd name="T10" fmla="*/ 34 w 34"/>
                  <a:gd name="T11" fmla="*/ 40 h 56"/>
                  <a:gd name="T12" fmla="*/ 7 w 34"/>
                  <a:gd name="T13" fmla="*/ 36 h 56"/>
                  <a:gd name="T14" fmla="*/ 15 w 34"/>
                  <a:gd name="T15" fmla="*/ 5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56">
                    <a:moveTo>
                      <a:pt x="15" y="5"/>
                    </a:moveTo>
                    <a:cubicBezTo>
                      <a:pt x="29" y="0"/>
                      <a:pt x="33" y="19"/>
                      <a:pt x="33" y="19"/>
                    </a:cubicBezTo>
                    <a:cubicBezTo>
                      <a:pt x="33" y="19"/>
                      <a:pt x="33" y="19"/>
                      <a:pt x="33" y="19"/>
                    </a:cubicBezTo>
                    <a:cubicBezTo>
                      <a:pt x="33" y="19"/>
                      <a:pt x="27" y="3"/>
                      <a:pt x="14" y="7"/>
                    </a:cubicBezTo>
                    <a:cubicBezTo>
                      <a:pt x="1" y="11"/>
                      <a:pt x="7" y="35"/>
                      <a:pt x="12" y="39"/>
                    </a:cubicBezTo>
                    <a:cubicBezTo>
                      <a:pt x="18" y="43"/>
                      <a:pt x="28" y="49"/>
                      <a:pt x="34" y="40"/>
                    </a:cubicBezTo>
                    <a:cubicBezTo>
                      <a:pt x="29" y="56"/>
                      <a:pt x="12" y="44"/>
                      <a:pt x="7" y="36"/>
                    </a:cubicBezTo>
                    <a:cubicBezTo>
                      <a:pt x="2" y="28"/>
                      <a:pt x="0" y="9"/>
                      <a:pt x="15" y="5"/>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4" name="Freeform 65">
                <a:extLst>
                  <a:ext uri="{FF2B5EF4-FFF2-40B4-BE49-F238E27FC236}">
                    <a16:creationId xmlns:a16="http://schemas.microsoft.com/office/drawing/2014/main" id="{8F5C46B7-0956-416A-A4FD-2B2B3C64F491}"/>
                  </a:ext>
                </a:extLst>
              </p:cNvPr>
              <p:cNvSpPr/>
              <p:nvPr/>
            </p:nvSpPr>
            <p:spPr bwMode="auto">
              <a:xfrm>
                <a:off x="5275263" y="3689350"/>
                <a:ext cx="52388" cy="60325"/>
              </a:xfrm>
              <a:custGeom>
                <a:avLst/>
                <a:gdLst>
                  <a:gd name="T0" fmla="*/ 14 w 14"/>
                  <a:gd name="T1" fmla="*/ 12 h 16"/>
                  <a:gd name="T2" fmla="*/ 12 w 14"/>
                  <a:gd name="T3" fmla="*/ 5 h 16"/>
                  <a:gd name="T4" fmla="*/ 12 w 14"/>
                  <a:gd name="T5" fmla="*/ 5 h 16"/>
                  <a:gd name="T6" fmla="*/ 8 w 14"/>
                  <a:gd name="T7" fmla="*/ 0 h 16"/>
                  <a:gd name="T8" fmla="*/ 6 w 14"/>
                  <a:gd name="T9" fmla="*/ 0 h 16"/>
                  <a:gd name="T10" fmla="*/ 4 w 14"/>
                  <a:gd name="T11" fmla="*/ 1 h 16"/>
                  <a:gd name="T12" fmla="*/ 5 w 14"/>
                  <a:gd name="T13" fmla="*/ 2 h 16"/>
                  <a:gd name="T14" fmla="*/ 5 w 14"/>
                  <a:gd name="T15" fmla="*/ 2 h 16"/>
                  <a:gd name="T16" fmla="*/ 7 w 14"/>
                  <a:gd name="T17" fmla="*/ 3 h 16"/>
                  <a:gd name="T18" fmla="*/ 10 w 14"/>
                  <a:gd name="T19" fmla="*/ 5 h 16"/>
                  <a:gd name="T20" fmla="*/ 7 w 14"/>
                  <a:gd name="T21" fmla="*/ 6 h 16"/>
                  <a:gd name="T22" fmla="*/ 1 w 14"/>
                  <a:gd name="T23" fmla="*/ 13 h 16"/>
                  <a:gd name="T24" fmla="*/ 0 w 14"/>
                  <a:gd name="T25" fmla="*/ 14 h 16"/>
                  <a:gd name="T26" fmla="*/ 1 w 14"/>
                  <a:gd name="T27" fmla="*/ 15 h 16"/>
                  <a:gd name="T28" fmla="*/ 1 w 14"/>
                  <a:gd name="T29" fmla="*/ 15 h 16"/>
                  <a:gd name="T30" fmla="*/ 2 w 14"/>
                  <a:gd name="T31" fmla="*/ 15 h 16"/>
                  <a:gd name="T32" fmla="*/ 3 w 14"/>
                  <a:gd name="T33" fmla="*/ 14 h 16"/>
                  <a:gd name="T34" fmla="*/ 8 w 14"/>
                  <a:gd name="T35" fmla="*/ 8 h 16"/>
                  <a:gd name="T36" fmla="*/ 10 w 14"/>
                  <a:gd name="T37" fmla="*/ 7 h 16"/>
                  <a:gd name="T38" fmla="*/ 11 w 14"/>
                  <a:gd name="T39" fmla="*/ 7 h 16"/>
                  <a:gd name="T40" fmla="*/ 12 w 14"/>
                  <a:gd name="T41" fmla="*/ 12 h 16"/>
                  <a:gd name="T42" fmla="*/ 13 w 14"/>
                  <a:gd name="T43" fmla="*/ 13 h 16"/>
                  <a:gd name="T44" fmla="*/ 13 w 14"/>
                  <a:gd name="T45" fmla="*/ 14 h 16"/>
                  <a:gd name="T46" fmla="*/ 14 w 14"/>
                  <a:gd name="T47"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 h="16">
                    <a:moveTo>
                      <a:pt x="14" y="12"/>
                    </a:moveTo>
                    <a:cubicBezTo>
                      <a:pt x="14" y="9"/>
                      <a:pt x="13" y="7"/>
                      <a:pt x="12" y="5"/>
                    </a:cubicBezTo>
                    <a:cubicBezTo>
                      <a:pt x="12" y="5"/>
                      <a:pt x="12" y="5"/>
                      <a:pt x="12" y="5"/>
                    </a:cubicBezTo>
                    <a:cubicBezTo>
                      <a:pt x="11" y="2"/>
                      <a:pt x="9" y="1"/>
                      <a:pt x="8" y="0"/>
                    </a:cubicBezTo>
                    <a:cubicBezTo>
                      <a:pt x="7" y="0"/>
                      <a:pt x="6" y="0"/>
                      <a:pt x="6" y="0"/>
                    </a:cubicBezTo>
                    <a:cubicBezTo>
                      <a:pt x="5" y="0"/>
                      <a:pt x="4" y="0"/>
                      <a:pt x="4" y="1"/>
                    </a:cubicBezTo>
                    <a:cubicBezTo>
                      <a:pt x="4" y="2"/>
                      <a:pt x="5" y="2"/>
                      <a:pt x="5" y="2"/>
                    </a:cubicBezTo>
                    <a:cubicBezTo>
                      <a:pt x="5" y="2"/>
                      <a:pt x="5" y="2"/>
                      <a:pt x="5" y="2"/>
                    </a:cubicBezTo>
                    <a:cubicBezTo>
                      <a:pt x="6" y="2"/>
                      <a:pt x="6" y="2"/>
                      <a:pt x="7" y="3"/>
                    </a:cubicBezTo>
                    <a:cubicBezTo>
                      <a:pt x="8" y="3"/>
                      <a:pt x="9" y="4"/>
                      <a:pt x="10" y="5"/>
                    </a:cubicBezTo>
                    <a:cubicBezTo>
                      <a:pt x="9" y="5"/>
                      <a:pt x="8" y="5"/>
                      <a:pt x="7" y="6"/>
                    </a:cubicBezTo>
                    <a:cubicBezTo>
                      <a:pt x="5" y="7"/>
                      <a:pt x="2" y="9"/>
                      <a:pt x="1" y="13"/>
                    </a:cubicBezTo>
                    <a:cubicBezTo>
                      <a:pt x="0" y="13"/>
                      <a:pt x="0" y="14"/>
                      <a:pt x="0" y="14"/>
                    </a:cubicBezTo>
                    <a:cubicBezTo>
                      <a:pt x="0" y="15"/>
                      <a:pt x="0" y="15"/>
                      <a:pt x="1" y="15"/>
                    </a:cubicBezTo>
                    <a:cubicBezTo>
                      <a:pt x="1" y="15"/>
                      <a:pt x="1" y="15"/>
                      <a:pt x="1" y="15"/>
                    </a:cubicBezTo>
                    <a:cubicBezTo>
                      <a:pt x="1" y="16"/>
                      <a:pt x="2" y="15"/>
                      <a:pt x="2" y="15"/>
                    </a:cubicBezTo>
                    <a:cubicBezTo>
                      <a:pt x="2" y="14"/>
                      <a:pt x="2" y="14"/>
                      <a:pt x="3" y="14"/>
                    </a:cubicBezTo>
                    <a:cubicBezTo>
                      <a:pt x="4" y="11"/>
                      <a:pt x="6" y="9"/>
                      <a:pt x="8" y="8"/>
                    </a:cubicBezTo>
                    <a:cubicBezTo>
                      <a:pt x="9" y="8"/>
                      <a:pt x="10" y="7"/>
                      <a:pt x="10" y="7"/>
                    </a:cubicBezTo>
                    <a:cubicBezTo>
                      <a:pt x="11" y="7"/>
                      <a:pt x="11" y="7"/>
                      <a:pt x="11" y="7"/>
                    </a:cubicBezTo>
                    <a:cubicBezTo>
                      <a:pt x="11" y="8"/>
                      <a:pt x="12" y="10"/>
                      <a:pt x="12" y="12"/>
                    </a:cubicBezTo>
                    <a:cubicBezTo>
                      <a:pt x="12" y="13"/>
                      <a:pt x="12" y="13"/>
                      <a:pt x="13" y="13"/>
                    </a:cubicBezTo>
                    <a:cubicBezTo>
                      <a:pt x="13" y="14"/>
                      <a:pt x="13" y="14"/>
                      <a:pt x="13" y="14"/>
                    </a:cubicBezTo>
                    <a:cubicBezTo>
                      <a:pt x="14" y="13"/>
                      <a:pt x="14" y="13"/>
                      <a:pt x="14" y="12"/>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5" name="Freeform 66">
                <a:extLst>
                  <a:ext uri="{FF2B5EF4-FFF2-40B4-BE49-F238E27FC236}">
                    <a16:creationId xmlns:a16="http://schemas.microsoft.com/office/drawing/2014/main" id="{B82B4141-F9C5-4F90-A929-ECA2C000B1E2}"/>
                  </a:ext>
                </a:extLst>
              </p:cNvPr>
              <p:cNvSpPr/>
              <p:nvPr/>
            </p:nvSpPr>
            <p:spPr bwMode="auto">
              <a:xfrm>
                <a:off x="5905500" y="3640138"/>
                <a:ext cx="123825" cy="212725"/>
              </a:xfrm>
              <a:custGeom>
                <a:avLst/>
                <a:gdLst>
                  <a:gd name="T0" fmla="*/ 1 w 33"/>
                  <a:gd name="T1" fmla="*/ 19 h 56"/>
                  <a:gd name="T2" fmla="*/ 19 w 33"/>
                  <a:gd name="T3" fmla="*/ 5 h 56"/>
                  <a:gd name="T4" fmla="*/ 27 w 33"/>
                  <a:gd name="T5" fmla="*/ 36 h 56"/>
                  <a:gd name="T6" fmla="*/ 0 w 33"/>
                  <a:gd name="T7" fmla="*/ 40 h 56"/>
                  <a:gd name="T8" fmla="*/ 1 w 33"/>
                  <a:gd name="T9" fmla="*/ 19 h 56"/>
                </a:gdLst>
                <a:ahLst/>
                <a:cxnLst>
                  <a:cxn ang="0">
                    <a:pos x="T0" y="T1"/>
                  </a:cxn>
                  <a:cxn ang="0">
                    <a:pos x="T2" y="T3"/>
                  </a:cxn>
                  <a:cxn ang="0">
                    <a:pos x="T4" y="T5"/>
                  </a:cxn>
                  <a:cxn ang="0">
                    <a:pos x="T6" y="T7"/>
                  </a:cxn>
                  <a:cxn ang="0">
                    <a:pos x="T8" y="T9"/>
                  </a:cxn>
                </a:cxnLst>
                <a:rect l="0" t="0" r="r" b="b"/>
                <a:pathLst>
                  <a:path w="33" h="56">
                    <a:moveTo>
                      <a:pt x="1" y="19"/>
                    </a:moveTo>
                    <a:cubicBezTo>
                      <a:pt x="1" y="19"/>
                      <a:pt x="5" y="0"/>
                      <a:pt x="19" y="5"/>
                    </a:cubicBezTo>
                    <a:cubicBezTo>
                      <a:pt x="33" y="9"/>
                      <a:pt x="32" y="28"/>
                      <a:pt x="27" y="36"/>
                    </a:cubicBezTo>
                    <a:cubicBezTo>
                      <a:pt x="22" y="44"/>
                      <a:pt x="4" y="56"/>
                      <a:pt x="0" y="40"/>
                    </a:cubicBezTo>
                    <a:cubicBezTo>
                      <a:pt x="0" y="30"/>
                      <a:pt x="1" y="19"/>
                      <a:pt x="1" y="19"/>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6" name="Freeform 67">
                <a:extLst>
                  <a:ext uri="{FF2B5EF4-FFF2-40B4-BE49-F238E27FC236}">
                    <a16:creationId xmlns:a16="http://schemas.microsoft.com/office/drawing/2014/main" id="{11591701-C1ED-4791-8861-27E8EEB74D95}"/>
                  </a:ext>
                </a:extLst>
              </p:cNvPr>
              <p:cNvSpPr/>
              <p:nvPr/>
            </p:nvSpPr>
            <p:spPr bwMode="auto">
              <a:xfrm>
                <a:off x="5905500" y="3640138"/>
                <a:ext cx="123825" cy="212725"/>
              </a:xfrm>
              <a:custGeom>
                <a:avLst/>
                <a:gdLst>
                  <a:gd name="T0" fmla="*/ 19 w 33"/>
                  <a:gd name="T1" fmla="*/ 5 h 56"/>
                  <a:gd name="T2" fmla="*/ 1 w 33"/>
                  <a:gd name="T3" fmla="*/ 19 h 56"/>
                  <a:gd name="T4" fmla="*/ 1 w 33"/>
                  <a:gd name="T5" fmla="*/ 19 h 56"/>
                  <a:gd name="T6" fmla="*/ 20 w 33"/>
                  <a:gd name="T7" fmla="*/ 7 h 56"/>
                  <a:gd name="T8" fmla="*/ 21 w 33"/>
                  <a:gd name="T9" fmla="*/ 39 h 56"/>
                  <a:gd name="T10" fmla="*/ 0 w 33"/>
                  <a:gd name="T11" fmla="*/ 40 h 56"/>
                  <a:gd name="T12" fmla="*/ 27 w 33"/>
                  <a:gd name="T13" fmla="*/ 36 h 56"/>
                  <a:gd name="T14" fmla="*/ 19 w 33"/>
                  <a:gd name="T15" fmla="*/ 5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56">
                    <a:moveTo>
                      <a:pt x="19" y="5"/>
                    </a:moveTo>
                    <a:cubicBezTo>
                      <a:pt x="5" y="0"/>
                      <a:pt x="1" y="19"/>
                      <a:pt x="1" y="19"/>
                    </a:cubicBezTo>
                    <a:cubicBezTo>
                      <a:pt x="1" y="19"/>
                      <a:pt x="1" y="19"/>
                      <a:pt x="1" y="19"/>
                    </a:cubicBezTo>
                    <a:cubicBezTo>
                      <a:pt x="1" y="19"/>
                      <a:pt x="7" y="3"/>
                      <a:pt x="20" y="7"/>
                    </a:cubicBezTo>
                    <a:cubicBezTo>
                      <a:pt x="33" y="11"/>
                      <a:pt x="27" y="35"/>
                      <a:pt x="21" y="39"/>
                    </a:cubicBezTo>
                    <a:cubicBezTo>
                      <a:pt x="15" y="43"/>
                      <a:pt x="6" y="49"/>
                      <a:pt x="0" y="40"/>
                    </a:cubicBezTo>
                    <a:cubicBezTo>
                      <a:pt x="4" y="56"/>
                      <a:pt x="22" y="44"/>
                      <a:pt x="27" y="36"/>
                    </a:cubicBezTo>
                    <a:cubicBezTo>
                      <a:pt x="32" y="28"/>
                      <a:pt x="33" y="9"/>
                      <a:pt x="19" y="5"/>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7" name="Freeform 68">
                <a:extLst>
                  <a:ext uri="{FF2B5EF4-FFF2-40B4-BE49-F238E27FC236}">
                    <a16:creationId xmlns:a16="http://schemas.microsoft.com/office/drawing/2014/main" id="{ABEAB058-096D-4B59-992A-6C64153A5BF6}"/>
                  </a:ext>
                </a:extLst>
              </p:cNvPr>
              <p:cNvSpPr/>
              <p:nvPr/>
            </p:nvSpPr>
            <p:spPr bwMode="auto">
              <a:xfrm>
                <a:off x="5932488" y="3689350"/>
                <a:ext cx="55563" cy="60325"/>
              </a:xfrm>
              <a:custGeom>
                <a:avLst/>
                <a:gdLst>
                  <a:gd name="T0" fmla="*/ 0 w 15"/>
                  <a:gd name="T1" fmla="*/ 12 h 16"/>
                  <a:gd name="T2" fmla="*/ 2 w 15"/>
                  <a:gd name="T3" fmla="*/ 5 h 16"/>
                  <a:gd name="T4" fmla="*/ 2 w 15"/>
                  <a:gd name="T5" fmla="*/ 5 h 16"/>
                  <a:gd name="T6" fmla="*/ 7 w 15"/>
                  <a:gd name="T7" fmla="*/ 0 h 16"/>
                  <a:gd name="T8" fmla="*/ 9 w 15"/>
                  <a:gd name="T9" fmla="*/ 0 h 16"/>
                  <a:gd name="T10" fmla="*/ 10 w 15"/>
                  <a:gd name="T11" fmla="*/ 1 h 16"/>
                  <a:gd name="T12" fmla="*/ 9 w 15"/>
                  <a:gd name="T13" fmla="*/ 2 h 16"/>
                  <a:gd name="T14" fmla="*/ 9 w 15"/>
                  <a:gd name="T15" fmla="*/ 2 h 16"/>
                  <a:gd name="T16" fmla="*/ 8 w 15"/>
                  <a:gd name="T17" fmla="*/ 3 h 16"/>
                  <a:gd name="T18" fmla="*/ 5 w 15"/>
                  <a:gd name="T19" fmla="*/ 5 h 16"/>
                  <a:gd name="T20" fmla="*/ 8 w 15"/>
                  <a:gd name="T21" fmla="*/ 6 h 16"/>
                  <a:gd name="T22" fmla="*/ 14 w 15"/>
                  <a:gd name="T23" fmla="*/ 13 h 16"/>
                  <a:gd name="T24" fmla="*/ 14 w 15"/>
                  <a:gd name="T25" fmla="*/ 14 h 16"/>
                  <a:gd name="T26" fmla="*/ 14 w 15"/>
                  <a:gd name="T27" fmla="*/ 15 h 16"/>
                  <a:gd name="T28" fmla="*/ 14 w 15"/>
                  <a:gd name="T29" fmla="*/ 15 h 16"/>
                  <a:gd name="T30" fmla="*/ 12 w 15"/>
                  <a:gd name="T31" fmla="*/ 15 h 16"/>
                  <a:gd name="T32" fmla="*/ 12 w 15"/>
                  <a:gd name="T33" fmla="*/ 14 h 16"/>
                  <a:gd name="T34" fmla="*/ 7 w 15"/>
                  <a:gd name="T35" fmla="*/ 8 h 16"/>
                  <a:gd name="T36" fmla="*/ 4 w 15"/>
                  <a:gd name="T37" fmla="*/ 7 h 16"/>
                  <a:gd name="T38" fmla="*/ 4 w 15"/>
                  <a:gd name="T39" fmla="*/ 7 h 16"/>
                  <a:gd name="T40" fmla="*/ 3 w 15"/>
                  <a:gd name="T41" fmla="*/ 12 h 16"/>
                  <a:gd name="T42" fmla="*/ 2 w 15"/>
                  <a:gd name="T43" fmla="*/ 13 h 16"/>
                  <a:gd name="T44" fmla="*/ 1 w 15"/>
                  <a:gd name="T45" fmla="*/ 14 h 16"/>
                  <a:gd name="T46" fmla="*/ 0 w 15"/>
                  <a:gd name="T47"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 h="16">
                    <a:moveTo>
                      <a:pt x="0" y="12"/>
                    </a:moveTo>
                    <a:cubicBezTo>
                      <a:pt x="1" y="9"/>
                      <a:pt x="1" y="7"/>
                      <a:pt x="2" y="5"/>
                    </a:cubicBezTo>
                    <a:cubicBezTo>
                      <a:pt x="2" y="5"/>
                      <a:pt x="2" y="5"/>
                      <a:pt x="2" y="5"/>
                    </a:cubicBezTo>
                    <a:cubicBezTo>
                      <a:pt x="4" y="2"/>
                      <a:pt x="5" y="1"/>
                      <a:pt x="7" y="0"/>
                    </a:cubicBezTo>
                    <a:cubicBezTo>
                      <a:pt x="8" y="0"/>
                      <a:pt x="9" y="0"/>
                      <a:pt x="9" y="0"/>
                    </a:cubicBezTo>
                    <a:cubicBezTo>
                      <a:pt x="10" y="0"/>
                      <a:pt x="10" y="0"/>
                      <a:pt x="10" y="1"/>
                    </a:cubicBezTo>
                    <a:cubicBezTo>
                      <a:pt x="10" y="2"/>
                      <a:pt x="10" y="2"/>
                      <a:pt x="9" y="2"/>
                    </a:cubicBezTo>
                    <a:cubicBezTo>
                      <a:pt x="9" y="2"/>
                      <a:pt x="9" y="2"/>
                      <a:pt x="9" y="2"/>
                    </a:cubicBezTo>
                    <a:cubicBezTo>
                      <a:pt x="9" y="2"/>
                      <a:pt x="8" y="2"/>
                      <a:pt x="8" y="3"/>
                    </a:cubicBezTo>
                    <a:cubicBezTo>
                      <a:pt x="7" y="3"/>
                      <a:pt x="6" y="4"/>
                      <a:pt x="5" y="5"/>
                    </a:cubicBezTo>
                    <a:cubicBezTo>
                      <a:pt x="6" y="5"/>
                      <a:pt x="7" y="5"/>
                      <a:pt x="8" y="6"/>
                    </a:cubicBezTo>
                    <a:cubicBezTo>
                      <a:pt x="10" y="7"/>
                      <a:pt x="13" y="9"/>
                      <a:pt x="14" y="13"/>
                    </a:cubicBezTo>
                    <a:cubicBezTo>
                      <a:pt x="14" y="13"/>
                      <a:pt x="14" y="14"/>
                      <a:pt x="14" y="14"/>
                    </a:cubicBezTo>
                    <a:cubicBezTo>
                      <a:pt x="15" y="15"/>
                      <a:pt x="14" y="15"/>
                      <a:pt x="14" y="15"/>
                    </a:cubicBezTo>
                    <a:cubicBezTo>
                      <a:pt x="14" y="15"/>
                      <a:pt x="14" y="15"/>
                      <a:pt x="14" y="15"/>
                    </a:cubicBezTo>
                    <a:cubicBezTo>
                      <a:pt x="13" y="16"/>
                      <a:pt x="13" y="15"/>
                      <a:pt x="12" y="15"/>
                    </a:cubicBezTo>
                    <a:cubicBezTo>
                      <a:pt x="12" y="14"/>
                      <a:pt x="12" y="14"/>
                      <a:pt x="12" y="14"/>
                    </a:cubicBezTo>
                    <a:cubicBezTo>
                      <a:pt x="11" y="11"/>
                      <a:pt x="9" y="9"/>
                      <a:pt x="7" y="8"/>
                    </a:cubicBezTo>
                    <a:cubicBezTo>
                      <a:pt x="6" y="8"/>
                      <a:pt x="5" y="7"/>
                      <a:pt x="4" y="7"/>
                    </a:cubicBezTo>
                    <a:cubicBezTo>
                      <a:pt x="4" y="7"/>
                      <a:pt x="4" y="7"/>
                      <a:pt x="4" y="7"/>
                    </a:cubicBezTo>
                    <a:cubicBezTo>
                      <a:pt x="3" y="8"/>
                      <a:pt x="3" y="10"/>
                      <a:pt x="3" y="12"/>
                    </a:cubicBezTo>
                    <a:cubicBezTo>
                      <a:pt x="3" y="13"/>
                      <a:pt x="2" y="13"/>
                      <a:pt x="2" y="13"/>
                    </a:cubicBezTo>
                    <a:cubicBezTo>
                      <a:pt x="2" y="14"/>
                      <a:pt x="2" y="14"/>
                      <a:pt x="1" y="14"/>
                    </a:cubicBezTo>
                    <a:cubicBezTo>
                      <a:pt x="1" y="13"/>
                      <a:pt x="0" y="13"/>
                      <a:pt x="0" y="12"/>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8" name="Rectangle 69">
                <a:extLst>
                  <a:ext uri="{FF2B5EF4-FFF2-40B4-BE49-F238E27FC236}">
                    <a16:creationId xmlns:a16="http://schemas.microsoft.com/office/drawing/2014/main" id="{06B51504-7D3A-4861-A70C-6026A70E9E42}"/>
                  </a:ext>
                </a:extLst>
              </p:cNvPr>
              <p:cNvSpPr>
                <a:spLocks noChangeArrowheads="1"/>
              </p:cNvSpPr>
              <p:nvPr/>
            </p:nvSpPr>
            <p:spPr bwMode="auto">
              <a:xfrm>
                <a:off x="5437188" y="4279900"/>
                <a:ext cx="382588" cy="38100"/>
              </a:xfrm>
              <a:prstGeom prst="rect">
                <a:avLst/>
              </a:prstGeom>
              <a:solidFill>
                <a:srgbClr val="7F573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229" name="Rectangle 70">
                <a:extLst>
                  <a:ext uri="{FF2B5EF4-FFF2-40B4-BE49-F238E27FC236}">
                    <a16:creationId xmlns:a16="http://schemas.microsoft.com/office/drawing/2014/main" id="{197E2280-EE5E-45B3-AE5D-754767D37E49}"/>
                  </a:ext>
                </a:extLst>
              </p:cNvPr>
              <p:cNvSpPr>
                <a:spLocks noChangeArrowheads="1"/>
              </p:cNvSpPr>
              <p:nvPr/>
            </p:nvSpPr>
            <p:spPr bwMode="auto">
              <a:xfrm>
                <a:off x="5586413" y="4268788"/>
                <a:ext cx="87313" cy="49213"/>
              </a:xfrm>
              <a:prstGeom prst="rect">
                <a:avLst/>
              </a:prstGeom>
              <a:solidFill>
                <a:srgbClr val="68442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grpSp>
      </p:grpSp>
      <p:grpSp>
        <p:nvGrpSpPr>
          <p:cNvPr id="6" name="组合 5"/>
          <p:cNvGrpSpPr/>
          <p:nvPr/>
        </p:nvGrpSpPr>
        <p:grpSpPr>
          <a:xfrm>
            <a:off x="8168899" y="5029824"/>
            <a:ext cx="2880768" cy="936095"/>
            <a:chOff x="8444856" y="3132554"/>
            <a:chExt cx="2880768" cy="936095"/>
          </a:xfrm>
        </p:grpSpPr>
        <p:sp>
          <p:nvSpPr>
            <p:cNvPr id="390" name="文本框 389">
              <a:extLst>
                <a:ext uri="{FF2B5EF4-FFF2-40B4-BE49-F238E27FC236}">
                  <a16:creationId xmlns:a16="http://schemas.microsoft.com/office/drawing/2014/main" id="{C25C51E4-99C0-4C35-99B9-24C05EA6AE78}"/>
                </a:ext>
              </a:extLst>
            </p:cNvPr>
            <p:cNvSpPr txBox="1"/>
            <p:nvPr>
              <p:custDataLst>
                <p:tags r:id="rId1"/>
              </p:custDataLst>
            </p:nvPr>
          </p:nvSpPr>
          <p:spPr>
            <a:xfrm>
              <a:off x="8444856" y="3132554"/>
              <a:ext cx="720000" cy="720000"/>
            </a:xfrm>
            <a:prstGeom prst="rect">
              <a:avLst/>
            </a:prstGeom>
            <a:solidFill>
              <a:schemeClr val="bg1"/>
            </a:solidFill>
            <a:ln>
              <a:solidFill>
                <a:schemeClr val="tx2"/>
              </a:solidFill>
            </a:ln>
          </p:spPr>
          <p:txBody>
            <a:bodyPr wrap="square" lIns="90000" tIns="46800" rIns="90000" bIns="46800" anchor="ctr">
              <a:noAutofit/>
            </a:bodyPr>
            <a:lstStyle>
              <a:defPPr>
                <a:defRPr lang="zh-CN"/>
              </a:defPPr>
              <a:lvl1pPr>
                <a:defRPr>
                  <a:solidFill>
                    <a:srgbClr val="FFFFFF">
                      <a:lumMod val="10000"/>
                    </a:srgb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endParaRPr>
            </a:p>
          </p:txBody>
        </p:sp>
        <p:sp>
          <p:nvSpPr>
            <p:cNvPr id="414" name="文本框 413">
              <a:extLst>
                <a:ext uri="{FF2B5EF4-FFF2-40B4-BE49-F238E27FC236}">
                  <a16:creationId xmlns:a16="http://schemas.microsoft.com/office/drawing/2014/main" id="{C25C51E4-99C0-4C35-99B9-24C05EA6AE78}"/>
                </a:ext>
              </a:extLst>
            </p:cNvPr>
            <p:cNvSpPr txBox="1"/>
            <p:nvPr>
              <p:custDataLst>
                <p:tags r:id="rId2"/>
              </p:custDataLst>
            </p:nvPr>
          </p:nvSpPr>
          <p:spPr>
            <a:xfrm>
              <a:off x="9165624" y="3132649"/>
              <a:ext cx="2160000" cy="936000"/>
            </a:xfrm>
            <a:prstGeom prst="rect">
              <a:avLst/>
            </a:prstGeom>
            <a:solidFill>
              <a:schemeClr val="bg1">
                <a:lumMod val="95000"/>
              </a:schemeClr>
            </a:solidFill>
            <a:ln>
              <a:solidFill>
                <a:schemeClr val="tx2"/>
              </a:solidFill>
            </a:ln>
          </p:spPr>
          <p:txBody>
            <a:bodyPr wrap="square" lIns="90000" tIns="46800" rIns="10800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pPr lvl="0" algn="l">
                <a:defRPr/>
              </a:pPr>
              <a:r>
                <a:rPr lang="zh-CN" altLang="en-US" sz="1400" dirty="0"/>
                <a:t>无法精准掌握教学质量</a:t>
              </a:r>
            </a:p>
            <a:p>
              <a:pPr lvl="0" algn="l">
                <a:defRPr/>
              </a:pPr>
              <a:r>
                <a:rPr lang="zh-CN" altLang="en-US" sz="1400" dirty="0"/>
                <a:t>缺乏客观的管理决策依据</a:t>
              </a:r>
            </a:p>
          </p:txBody>
        </p:sp>
        <p:sp>
          <p:nvSpPr>
            <p:cNvPr id="415" name="文本框 414">
              <a:extLst>
                <a:ext uri="{FF2B5EF4-FFF2-40B4-BE49-F238E27FC236}">
                  <a16:creationId xmlns:a16="http://schemas.microsoft.com/office/drawing/2014/main" id="{C25C51E4-99C0-4C35-99B9-24C05EA6AE78}"/>
                </a:ext>
              </a:extLst>
            </p:cNvPr>
            <p:cNvSpPr txBox="1"/>
            <p:nvPr>
              <p:custDataLst>
                <p:tags r:id="rId3"/>
              </p:custDataLst>
            </p:nvPr>
          </p:nvSpPr>
          <p:spPr>
            <a:xfrm>
              <a:off x="8444856" y="3844984"/>
              <a:ext cx="720000" cy="223200"/>
            </a:xfrm>
            <a:prstGeom prst="rect">
              <a:avLst/>
            </a:prstGeom>
            <a:solidFill>
              <a:schemeClr val="bg1"/>
            </a:solidFill>
            <a:ln>
              <a:solidFill>
                <a:schemeClr val="tx2"/>
              </a:solidFill>
            </a:ln>
          </p:spPr>
          <p:txBody>
            <a:bodyPr wrap="square" lIns="0" tIns="46800" rIns="0" bIns="46800" anchor="ctr">
              <a:noAutofit/>
            </a:bodyPr>
            <a:lstStyle>
              <a:defPPr>
                <a:defRPr lang="zh-CN"/>
              </a:defPPr>
              <a:lvl1pPr marR="0" lvl="0" indent="0" algn="ctr" fontAlgn="auto">
                <a:lnSpc>
                  <a:spcPct val="100000"/>
                </a:lnSpc>
                <a:spcBef>
                  <a:spcPts val="0"/>
                </a:spcBef>
                <a:spcAft>
                  <a:spcPts val="0"/>
                </a:spcAft>
                <a:buClrTx/>
                <a:buSzTx/>
                <a:buFontTx/>
                <a:buNone/>
                <a:tabLst/>
                <a:defRPr kumimoji="0" sz="1600" b="0" i="0" u="none" strike="noStrike" cap="none" spc="0" normalizeH="0" baseline="0">
                  <a:ln>
                    <a:noFill/>
                  </a:ln>
                  <a:effectLst/>
                  <a:uLnTx/>
                  <a:uFillTx/>
                  <a:latin typeface="微软雅黑" panose="020B0503020204020204" charset="-122"/>
                  <a:ea typeface="微软雅黑" panose="020B0503020204020204" charset="-122"/>
                </a:defRPr>
              </a:lvl1pPr>
            </a:lstStyle>
            <a:p>
              <a:r>
                <a:rPr lang="zh-CN" altLang="en-US" sz="1200" dirty="0" smtClean="0"/>
                <a:t>学校</a:t>
              </a:r>
              <a:endParaRPr lang="zh-CN" altLang="en-US" sz="1200" dirty="0"/>
            </a:p>
          </p:txBody>
        </p:sp>
        <p:grpSp>
          <p:nvGrpSpPr>
            <p:cNvPr id="47" name="组合 46">
              <a:extLst>
                <a:ext uri="{FF2B5EF4-FFF2-40B4-BE49-F238E27FC236}">
                  <a16:creationId xmlns:a16="http://schemas.microsoft.com/office/drawing/2014/main" id="{773484DB-A8E7-4D6B-9E51-31F9FF6322E3}"/>
                </a:ext>
              </a:extLst>
            </p:cNvPr>
            <p:cNvGrpSpPr/>
            <p:nvPr/>
          </p:nvGrpSpPr>
          <p:grpSpPr>
            <a:xfrm>
              <a:off x="8545587" y="3211170"/>
              <a:ext cx="504000" cy="540000"/>
              <a:chOff x="5207000" y="3224212"/>
              <a:chExt cx="852488" cy="1093789"/>
            </a:xfrm>
          </p:grpSpPr>
          <p:sp>
            <p:nvSpPr>
              <p:cNvPr id="49" name="Freeform 27">
                <a:extLst>
                  <a:ext uri="{FF2B5EF4-FFF2-40B4-BE49-F238E27FC236}">
                    <a16:creationId xmlns:a16="http://schemas.microsoft.com/office/drawing/2014/main" id="{39A2DF48-E8DC-47A6-B817-88E2A5B4430A}"/>
                  </a:ext>
                </a:extLst>
              </p:cNvPr>
              <p:cNvSpPr/>
              <p:nvPr/>
            </p:nvSpPr>
            <p:spPr bwMode="auto">
              <a:xfrm>
                <a:off x="5710238" y="3863975"/>
                <a:ext cx="211138" cy="454025"/>
              </a:xfrm>
              <a:custGeom>
                <a:avLst/>
                <a:gdLst>
                  <a:gd name="T0" fmla="*/ 41 w 56"/>
                  <a:gd name="T1" fmla="*/ 44 h 120"/>
                  <a:gd name="T2" fmla="*/ 13 w 56"/>
                  <a:gd name="T3" fmla="*/ 6 h 120"/>
                  <a:gd name="T4" fmla="*/ 12 w 56"/>
                  <a:gd name="T5" fmla="*/ 120 h 120"/>
                  <a:gd name="T6" fmla="*/ 56 w 56"/>
                  <a:gd name="T7" fmla="*/ 120 h 120"/>
                  <a:gd name="T8" fmla="*/ 41 w 56"/>
                  <a:gd name="T9" fmla="*/ 44 h 120"/>
                </a:gdLst>
                <a:ahLst/>
                <a:cxnLst>
                  <a:cxn ang="0">
                    <a:pos x="T0" y="T1"/>
                  </a:cxn>
                  <a:cxn ang="0">
                    <a:pos x="T2" y="T3"/>
                  </a:cxn>
                  <a:cxn ang="0">
                    <a:pos x="T4" y="T5"/>
                  </a:cxn>
                  <a:cxn ang="0">
                    <a:pos x="T6" y="T7"/>
                  </a:cxn>
                  <a:cxn ang="0">
                    <a:pos x="T8" y="T9"/>
                  </a:cxn>
                </a:cxnLst>
                <a:rect l="0" t="0" r="r" b="b"/>
                <a:pathLst>
                  <a:path w="56" h="120">
                    <a:moveTo>
                      <a:pt x="41" y="44"/>
                    </a:moveTo>
                    <a:cubicBezTo>
                      <a:pt x="29" y="19"/>
                      <a:pt x="13" y="6"/>
                      <a:pt x="13" y="6"/>
                    </a:cubicBezTo>
                    <a:cubicBezTo>
                      <a:pt x="0" y="0"/>
                      <a:pt x="5" y="73"/>
                      <a:pt x="12" y="120"/>
                    </a:cubicBezTo>
                    <a:cubicBezTo>
                      <a:pt x="56" y="120"/>
                      <a:pt x="56" y="120"/>
                      <a:pt x="56" y="120"/>
                    </a:cubicBezTo>
                    <a:cubicBezTo>
                      <a:pt x="55" y="105"/>
                      <a:pt x="50" y="64"/>
                      <a:pt x="41" y="44"/>
                    </a:cubicBezTo>
                    <a:close/>
                  </a:path>
                </a:pathLst>
              </a:custGeom>
              <a:solidFill>
                <a:srgbClr val="EAE5D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0" name="Freeform 28">
                <a:extLst>
                  <a:ext uri="{FF2B5EF4-FFF2-40B4-BE49-F238E27FC236}">
                    <a16:creationId xmlns:a16="http://schemas.microsoft.com/office/drawing/2014/main" id="{5A765DC2-52F9-48E9-AA2A-BABB95D7B5CA}"/>
                  </a:ext>
                </a:extLst>
              </p:cNvPr>
              <p:cNvSpPr/>
              <p:nvPr/>
            </p:nvSpPr>
            <p:spPr bwMode="auto">
              <a:xfrm>
                <a:off x="5781675" y="3921125"/>
                <a:ext cx="120650" cy="371475"/>
              </a:xfrm>
              <a:custGeom>
                <a:avLst/>
                <a:gdLst>
                  <a:gd name="T0" fmla="*/ 30 w 32"/>
                  <a:gd name="T1" fmla="*/ 76 h 98"/>
                  <a:gd name="T2" fmla="*/ 7 w 32"/>
                  <a:gd name="T3" fmla="*/ 9 h 98"/>
                  <a:gd name="T4" fmla="*/ 4 w 32"/>
                  <a:gd name="T5" fmla="*/ 25 h 98"/>
                  <a:gd name="T6" fmla="*/ 10 w 32"/>
                  <a:gd name="T7" fmla="*/ 92 h 98"/>
                  <a:gd name="T8" fmla="*/ 23 w 32"/>
                  <a:gd name="T9" fmla="*/ 95 h 98"/>
                  <a:gd name="T10" fmla="*/ 30 w 32"/>
                  <a:gd name="T11" fmla="*/ 76 h 98"/>
                </a:gdLst>
                <a:ahLst/>
                <a:cxnLst>
                  <a:cxn ang="0">
                    <a:pos x="T0" y="T1"/>
                  </a:cxn>
                  <a:cxn ang="0">
                    <a:pos x="T2" y="T3"/>
                  </a:cxn>
                  <a:cxn ang="0">
                    <a:pos x="T4" y="T5"/>
                  </a:cxn>
                  <a:cxn ang="0">
                    <a:pos x="T6" y="T7"/>
                  </a:cxn>
                  <a:cxn ang="0">
                    <a:pos x="T8" y="T9"/>
                  </a:cxn>
                  <a:cxn ang="0">
                    <a:pos x="T10" y="T11"/>
                  </a:cxn>
                </a:cxnLst>
                <a:rect l="0" t="0" r="r" b="b"/>
                <a:pathLst>
                  <a:path w="32" h="98">
                    <a:moveTo>
                      <a:pt x="30" y="76"/>
                    </a:moveTo>
                    <a:cubicBezTo>
                      <a:pt x="28" y="44"/>
                      <a:pt x="13" y="18"/>
                      <a:pt x="7" y="9"/>
                    </a:cubicBezTo>
                    <a:cubicBezTo>
                      <a:pt x="0" y="0"/>
                      <a:pt x="0" y="9"/>
                      <a:pt x="4" y="25"/>
                    </a:cubicBezTo>
                    <a:cubicBezTo>
                      <a:pt x="8" y="42"/>
                      <a:pt x="10" y="92"/>
                      <a:pt x="10" y="92"/>
                    </a:cubicBezTo>
                    <a:cubicBezTo>
                      <a:pt x="10" y="92"/>
                      <a:pt x="18" y="92"/>
                      <a:pt x="23" y="95"/>
                    </a:cubicBezTo>
                    <a:cubicBezTo>
                      <a:pt x="27" y="98"/>
                      <a:pt x="32" y="95"/>
                      <a:pt x="30" y="76"/>
                    </a:cubicBez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1" name="Freeform 29">
                <a:extLst>
                  <a:ext uri="{FF2B5EF4-FFF2-40B4-BE49-F238E27FC236}">
                    <a16:creationId xmlns:a16="http://schemas.microsoft.com/office/drawing/2014/main" id="{CFD6D5E9-1DF8-42F5-BB72-4D1FE8C01DC0}"/>
                  </a:ext>
                </a:extLst>
              </p:cNvPr>
              <p:cNvSpPr/>
              <p:nvPr/>
            </p:nvSpPr>
            <p:spPr bwMode="auto">
              <a:xfrm>
                <a:off x="5341938" y="3863975"/>
                <a:ext cx="211138" cy="454025"/>
              </a:xfrm>
              <a:custGeom>
                <a:avLst/>
                <a:gdLst>
                  <a:gd name="T0" fmla="*/ 15 w 56"/>
                  <a:gd name="T1" fmla="*/ 44 h 120"/>
                  <a:gd name="T2" fmla="*/ 43 w 56"/>
                  <a:gd name="T3" fmla="*/ 6 h 120"/>
                  <a:gd name="T4" fmla="*/ 44 w 56"/>
                  <a:gd name="T5" fmla="*/ 120 h 120"/>
                  <a:gd name="T6" fmla="*/ 0 w 56"/>
                  <a:gd name="T7" fmla="*/ 120 h 120"/>
                  <a:gd name="T8" fmla="*/ 15 w 56"/>
                  <a:gd name="T9" fmla="*/ 44 h 120"/>
                </a:gdLst>
                <a:ahLst/>
                <a:cxnLst>
                  <a:cxn ang="0">
                    <a:pos x="T0" y="T1"/>
                  </a:cxn>
                  <a:cxn ang="0">
                    <a:pos x="T2" y="T3"/>
                  </a:cxn>
                  <a:cxn ang="0">
                    <a:pos x="T4" y="T5"/>
                  </a:cxn>
                  <a:cxn ang="0">
                    <a:pos x="T6" y="T7"/>
                  </a:cxn>
                  <a:cxn ang="0">
                    <a:pos x="T8" y="T9"/>
                  </a:cxn>
                </a:cxnLst>
                <a:rect l="0" t="0" r="r" b="b"/>
                <a:pathLst>
                  <a:path w="56" h="120">
                    <a:moveTo>
                      <a:pt x="15" y="44"/>
                    </a:moveTo>
                    <a:cubicBezTo>
                      <a:pt x="27" y="19"/>
                      <a:pt x="43" y="6"/>
                      <a:pt x="43" y="6"/>
                    </a:cubicBezTo>
                    <a:cubicBezTo>
                      <a:pt x="56" y="0"/>
                      <a:pt x="51" y="73"/>
                      <a:pt x="44" y="120"/>
                    </a:cubicBezTo>
                    <a:cubicBezTo>
                      <a:pt x="0" y="120"/>
                      <a:pt x="0" y="120"/>
                      <a:pt x="0" y="120"/>
                    </a:cubicBezTo>
                    <a:cubicBezTo>
                      <a:pt x="1" y="105"/>
                      <a:pt x="6" y="64"/>
                      <a:pt x="15" y="44"/>
                    </a:cubicBezTo>
                    <a:close/>
                  </a:path>
                </a:pathLst>
              </a:custGeom>
              <a:solidFill>
                <a:srgbClr val="EAE5D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2" name="Freeform 30">
                <a:extLst>
                  <a:ext uri="{FF2B5EF4-FFF2-40B4-BE49-F238E27FC236}">
                    <a16:creationId xmlns:a16="http://schemas.microsoft.com/office/drawing/2014/main" id="{505308BD-DF52-4E7C-99B9-990838816A1C}"/>
                  </a:ext>
                </a:extLst>
              </p:cNvPr>
              <p:cNvSpPr/>
              <p:nvPr/>
            </p:nvSpPr>
            <p:spPr bwMode="auto">
              <a:xfrm>
                <a:off x="5360988" y="3921125"/>
                <a:ext cx="120650" cy="371475"/>
              </a:xfrm>
              <a:custGeom>
                <a:avLst/>
                <a:gdLst>
                  <a:gd name="T0" fmla="*/ 2 w 32"/>
                  <a:gd name="T1" fmla="*/ 76 h 98"/>
                  <a:gd name="T2" fmla="*/ 25 w 32"/>
                  <a:gd name="T3" fmla="*/ 9 h 98"/>
                  <a:gd name="T4" fmla="*/ 28 w 32"/>
                  <a:gd name="T5" fmla="*/ 25 h 98"/>
                  <a:gd name="T6" fmla="*/ 22 w 32"/>
                  <a:gd name="T7" fmla="*/ 92 h 98"/>
                  <a:gd name="T8" fmla="*/ 9 w 32"/>
                  <a:gd name="T9" fmla="*/ 95 h 98"/>
                  <a:gd name="T10" fmla="*/ 2 w 32"/>
                  <a:gd name="T11" fmla="*/ 76 h 98"/>
                </a:gdLst>
                <a:ahLst/>
                <a:cxnLst>
                  <a:cxn ang="0">
                    <a:pos x="T0" y="T1"/>
                  </a:cxn>
                  <a:cxn ang="0">
                    <a:pos x="T2" y="T3"/>
                  </a:cxn>
                  <a:cxn ang="0">
                    <a:pos x="T4" y="T5"/>
                  </a:cxn>
                  <a:cxn ang="0">
                    <a:pos x="T6" y="T7"/>
                  </a:cxn>
                  <a:cxn ang="0">
                    <a:pos x="T8" y="T9"/>
                  </a:cxn>
                  <a:cxn ang="0">
                    <a:pos x="T10" y="T11"/>
                  </a:cxn>
                </a:cxnLst>
                <a:rect l="0" t="0" r="r" b="b"/>
                <a:pathLst>
                  <a:path w="32" h="98">
                    <a:moveTo>
                      <a:pt x="2" y="76"/>
                    </a:moveTo>
                    <a:cubicBezTo>
                      <a:pt x="4" y="44"/>
                      <a:pt x="19" y="18"/>
                      <a:pt x="25" y="9"/>
                    </a:cubicBezTo>
                    <a:cubicBezTo>
                      <a:pt x="32" y="0"/>
                      <a:pt x="32" y="9"/>
                      <a:pt x="28" y="25"/>
                    </a:cubicBezTo>
                    <a:cubicBezTo>
                      <a:pt x="24" y="42"/>
                      <a:pt x="22" y="92"/>
                      <a:pt x="22" y="92"/>
                    </a:cubicBezTo>
                    <a:cubicBezTo>
                      <a:pt x="22" y="92"/>
                      <a:pt x="14" y="92"/>
                      <a:pt x="9" y="95"/>
                    </a:cubicBezTo>
                    <a:cubicBezTo>
                      <a:pt x="5" y="98"/>
                      <a:pt x="0" y="95"/>
                      <a:pt x="2" y="76"/>
                    </a:cubicBez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3" name="Freeform 31">
                <a:extLst>
                  <a:ext uri="{FF2B5EF4-FFF2-40B4-BE49-F238E27FC236}">
                    <a16:creationId xmlns:a16="http://schemas.microsoft.com/office/drawing/2014/main" id="{12FCDD6B-D726-4DE4-87AB-4F79FF47AB1C}"/>
                  </a:ext>
                </a:extLst>
              </p:cNvPr>
              <p:cNvSpPr/>
              <p:nvPr/>
            </p:nvSpPr>
            <p:spPr bwMode="auto">
              <a:xfrm>
                <a:off x="5440363" y="3883025"/>
                <a:ext cx="374650" cy="412750"/>
              </a:xfrm>
              <a:custGeom>
                <a:avLst/>
                <a:gdLst>
                  <a:gd name="T0" fmla="*/ 17 w 100"/>
                  <a:gd name="T1" fmla="*/ 0 h 109"/>
                  <a:gd name="T2" fmla="*/ 0 w 100"/>
                  <a:gd name="T3" fmla="*/ 109 h 109"/>
                  <a:gd name="T4" fmla="*/ 100 w 100"/>
                  <a:gd name="T5" fmla="*/ 109 h 109"/>
                  <a:gd name="T6" fmla="*/ 80 w 100"/>
                  <a:gd name="T7" fmla="*/ 0 h 109"/>
                  <a:gd name="T8" fmla="*/ 17 w 100"/>
                  <a:gd name="T9" fmla="*/ 0 h 109"/>
                </a:gdLst>
                <a:ahLst/>
                <a:cxnLst>
                  <a:cxn ang="0">
                    <a:pos x="T0" y="T1"/>
                  </a:cxn>
                  <a:cxn ang="0">
                    <a:pos x="T2" y="T3"/>
                  </a:cxn>
                  <a:cxn ang="0">
                    <a:pos x="T4" y="T5"/>
                  </a:cxn>
                  <a:cxn ang="0">
                    <a:pos x="T6" y="T7"/>
                  </a:cxn>
                  <a:cxn ang="0">
                    <a:pos x="T8" y="T9"/>
                  </a:cxn>
                </a:cxnLst>
                <a:rect l="0" t="0" r="r" b="b"/>
                <a:pathLst>
                  <a:path w="100" h="109">
                    <a:moveTo>
                      <a:pt x="17" y="0"/>
                    </a:moveTo>
                    <a:cubicBezTo>
                      <a:pt x="17" y="0"/>
                      <a:pt x="0" y="67"/>
                      <a:pt x="0" y="109"/>
                    </a:cubicBezTo>
                    <a:cubicBezTo>
                      <a:pt x="100" y="109"/>
                      <a:pt x="100" y="109"/>
                      <a:pt x="100" y="109"/>
                    </a:cubicBezTo>
                    <a:cubicBezTo>
                      <a:pt x="100" y="109"/>
                      <a:pt x="92" y="28"/>
                      <a:pt x="80" y="0"/>
                    </a:cubicBezTo>
                    <a:lnTo>
                      <a:pt x="17" y="0"/>
                    </a:ln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4" name="Freeform 32">
                <a:extLst>
                  <a:ext uri="{FF2B5EF4-FFF2-40B4-BE49-F238E27FC236}">
                    <a16:creationId xmlns:a16="http://schemas.microsoft.com/office/drawing/2014/main" id="{B3A371F5-F618-4835-ACB3-EB9559694A51}"/>
                  </a:ext>
                </a:extLst>
              </p:cNvPr>
              <p:cNvSpPr/>
              <p:nvPr/>
            </p:nvSpPr>
            <p:spPr bwMode="auto">
              <a:xfrm>
                <a:off x="5440363" y="3883025"/>
                <a:ext cx="374650" cy="412750"/>
              </a:xfrm>
              <a:custGeom>
                <a:avLst/>
                <a:gdLst>
                  <a:gd name="T0" fmla="*/ 93 w 100"/>
                  <a:gd name="T1" fmla="*/ 87 h 109"/>
                  <a:gd name="T2" fmla="*/ 43 w 100"/>
                  <a:gd name="T3" fmla="*/ 100 h 109"/>
                  <a:gd name="T4" fmla="*/ 10 w 100"/>
                  <a:gd name="T5" fmla="*/ 81 h 109"/>
                  <a:gd name="T6" fmla="*/ 16 w 100"/>
                  <a:gd name="T7" fmla="*/ 17 h 109"/>
                  <a:gd name="T8" fmla="*/ 19 w 100"/>
                  <a:gd name="T9" fmla="*/ 0 h 109"/>
                  <a:gd name="T10" fmla="*/ 17 w 100"/>
                  <a:gd name="T11" fmla="*/ 0 h 109"/>
                  <a:gd name="T12" fmla="*/ 0 w 100"/>
                  <a:gd name="T13" fmla="*/ 109 h 109"/>
                  <a:gd name="T14" fmla="*/ 100 w 100"/>
                  <a:gd name="T15" fmla="*/ 109 h 109"/>
                  <a:gd name="T16" fmla="*/ 93 w 100"/>
                  <a:gd name="T17" fmla="*/ 55 h 109"/>
                  <a:gd name="T18" fmla="*/ 93 w 100"/>
                  <a:gd name="T19" fmla="*/ 87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 h="109">
                    <a:moveTo>
                      <a:pt x="93" y="87"/>
                    </a:moveTo>
                    <a:cubicBezTo>
                      <a:pt x="92" y="103"/>
                      <a:pt x="59" y="100"/>
                      <a:pt x="43" y="100"/>
                    </a:cubicBezTo>
                    <a:cubicBezTo>
                      <a:pt x="27" y="100"/>
                      <a:pt x="16" y="100"/>
                      <a:pt x="10" y="81"/>
                    </a:cubicBezTo>
                    <a:cubicBezTo>
                      <a:pt x="5" y="62"/>
                      <a:pt x="16" y="17"/>
                      <a:pt x="16" y="17"/>
                    </a:cubicBezTo>
                    <a:cubicBezTo>
                      <a:pt x="19" y="0"/>
                      <a:pt x="19" y="0"/>
                      <a:pt x="19" y="0"/>
                    </a:cubicBezTo>
                    <a:cubicBezTo>
                      <a:pt x="17" y="0"/>
                      <a:pt x="17" y="0"/>
                      <a:pt x="17" y="0"/>
                    </a:cubicBezTo>
                    <a:cubicBezTo>
                      <a:pt x="17" y="0"/>
                      <a:pt x="0" y="67"/>
                      <a:pt x="0" y="109"/>
                    </a:cubicBezTo>
                    <a:cubicBezTo>
                      <a:pt x="100" y="109"/>
                      <a:pt x="100" y="109"/>
                      <a:pt x="100" y="109"/>
                    </a:cubicBezTo>
                    <a:cubicBezTo>
                      <a:pt x="100" y="109"/>
                      <a:pt x="97" y="83"/>
                      <a:pt x="93" y="55"/>
                    </a:cubicBezTo>
                    <a:cubicBezTo>
                      <a:pt x="93" y="55"/>
                      <a:pt x="95" y="72"/>
                      <a:pt x="93" y="87"/>
                    </a:cubicBezTo>
                    <a:close/>
                  </a:path>
                </a:pathLst>
              </a:custGeom>
              <a:solidFill>
                <a:srgbClr val="EAE5D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5" name="Freeform 33">
                <a:extLst>
                  <a:ext uri="{FF2B5EF4-FFF2-40B4-BE49-F238E27FC236}">
                    <a16:creationId xmlns:a16="http://schemas.microsoft.com/office/drawing/2014/main" id="{D144AB69-9B22-4584-9E72-25662A532982}"/>
                  </a:ext>
                </a:extLst>
              </p:cNvPr>
              <p:cNvSpPr/>
              <p:nvPr/>
            </p:nvSpPr>
            <p:spPr bwMode="auto">
              <a:xfrm>
                <a:off x="5553075" y="3929063"/>
                <a:ext cx="52388" cy="49213"/>
              </a:xfrm>
              <a:custGeom>
                <a:avLst/>
                <a:gdLst>
                  <a:gd name="T0" fmla="*/ 31 w 33"/>
                  <a:gd name="T1" fmla="*/ 7 h 31"/>
                  <a:gd name="T2" fmla="*/ 7 w 33"/>
                  <a:gd name="T3" fmla="*/ 31 h 31"/>
                  <a:gd name="T4" fmla="*/ 0 w 33"/>
                  <a:gd name="T5" fmla="*/ 21 h 31"/>
                  <a:gd name="T6" fmla="*/ 31 w 33"/>
                  <a:gd name="T7" fmla="*/ 0 h 31"/>
                  <a:gd name="T8" fmla="*/ 33 w 33"/>
                  <a:gd name="T9" fmla="*/ 4 h 31"/>
                  <a:gd name="T10" fmla="*/ 31 w 33"/>
                  <a:gd name="T11" fmla="*/ 7 h 31"/>
                </a:gdLst>
                <a:ahLst/>
                <a:cxnLst>
                  <a:cxn ang="0">
                    <a:pos x="T0" y="T1"/>
                  </a:cxn>
                  <a:cxn ang="0">
                    <a:pos x="T2" y="T3"/>
                  </a:cxn>
                  <a:cxn ang="0">
                    <a:pos x="T4" y="T5"/>
                  </a:cxn>
                  <a:cxn ang="0">
                    <a:pos x="T6" y="T7"/>
                  </a:cxn>
                  <a:cxn ang="0">
                    <a:pos x="T8" y="T9"/>
                  </a:cxn>
                  <a:cxn ang="0">
                    <a:pos x="T10" y="T11"/>
                  </a:cxn>
                </a:cxnLst>
                <a:rect l="0" t="0" r="r" b="b"/>
                <a:pathLst>
                  <a:path w="33" h="31">
                    <a:moveTo>
                      <a:pt x="31" y="7"/>
                    </a:moveTo>
                    <a:lnTo>
                      <a:pt x="7" y="31"/>
                    </a:lnTo>
                    <a:lnTo>
                      <a:pt x="0" y="21"/>
                    </a:lnTo>
                    <a:lnTo>
                      <a:pt x="31" y="0"/>
                    </a:lnTo>
                    <a:lnTo>
                      <a:pt x="33" y="4"/>
                    </a:lnTo>
                    <a:lnTo>
                      <a:pt x="31" y="7"/>
                    </a:lnTo>
                    <a:close/>
                  </a:path>
                </a:pathLst>
              </a:custGeom>
              <a:solidFill>
                <a:srgbClr val="EAE5D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6" name="Freeform 34">
                <a:extLst>
                  <a:ext uri="{FF2B5EF4-FFF2-40B4-BE49-F238E27FC236}">
                    <a16:creationId xmlns:a16="http://schemas.microsoft.com/office/drawing/2014/main" id="{BA13CF20-1B38-4494-931A-BFCE646F08E4}"/>
                  </a:ext>
                </a:extLst>
              </p:cNvPr>
              <p:cNvSpPr/>
              <p:nvPr/>
            </p:nvSpPr>
            <p:spPr bwMode="auto">
              <a:xfrm>
                <a:off x="5649913" y="3929063"/>
                <a:ext cx="53975" cy="49213"/>
              </a:xfrm>
              <a:custGeom>
                <a:avLst/>
                <a:gdLst>
                  <a:gd name="T0" fmla="*/ 5 w 34"/>
                  <a:gd name="T1" fmla="*/ 7 h 31"/>
                  <a:gd name="T2" fmla="*/ 29 w 34"/>
                  <a:gd name="T3" fmla="*/ 31 h 31"/>
                  <a:gd name="T4" fmla="*/ 34 w 34"/>
                  <a:gd name="T5" fmla="*/ 21 h 31"/>
                  <a:gd name="T6" fmla="*/ 3 w 34"/>
                  <a:gd name="T7" fmla="*/ 0 h 31"/>
                  <a:gd name="T8" fmla="*/ 0 w 34"/>
                  <a:gd name="T9" fmla="*/ 4 h 31"/>
                  <a:gd name="T10" fmla="*/ 5 w 34"/>
                  <a:gd name="T11" fmla="*/ 7 h 31"/>
                </a:gdLst>
                <a:ahLst/>
                <a:cxnLst>
                  <a:cxn ang="0">
                    <a:pos x="T0" y="T1"/>
                  </a:cxn>
                  <a:cxn ang="0">
                    <a:pos x="T2" y="T3"/>
                  </a:cxn>
                  <a:cxn ang="0">
                    <a:pos x="T4" y="T5"/>
                  </a:cxn>
                  <a:cxn ang="0">
                    <a:pos x="T6" y="T7"/>
                  </a:cxn>
                  <a:cxn ang="0">
                    <a:pos x="T8" y="T9"/>
                  </a:cxn>
                  <a:cxn ang="0">
                    <a:pos x="T10" y="T11"/>
                  </a:cxn>
                </a:cxnLst>
                <a:rect l="0" t="0" r="r" b="b"/>
                <a:pathLst>
                  <a:path w="34" h="31">
                    <a:moveTo>
                      <a:pt x="5" y="7"/>
                    </a:moveTo>
                    <a:lnTo>
                      <a:pt x="29" y="31"/>
                    </a:lnTo>
                    <a:lnTo>
                      <a:pt x="34" y="21"/>
                    </a:lnTo>
                    <a:lnTo>
                      <a:pt x="3" y="0"/>
                    </a:lnTo>
                    <a:lnTo>
                      <a:pt x="0" y="4"/>
                    </a:lnTo>
                    <a:lnTo>
                      <a:pt x="5" y="7"/>
                    </a:lnTo>
                    <a:close/>
                  </a:path>
                </a:pathLst>
              </a:custGeom>
              <a:solidFill>
                <a:srgbClr val="EAE5D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7" name="Freeform 35">
                <a:extLst>
                  <a:ext uri="{FF2B5EF4-FFF2-40B4-BE49-F238E27FC236}">
                    <a16:creationId xmlns:a16="http://schemas.microsoft.com/office/drawing/2014/main" id="{222AB54E-1D2A-4204-96B9-9171CFEEFF57}"/>
                  </a:ext>
                </a:extLst>
              </p:cNvPr>
              <p:cNvSpPr>
                <a:spLocks noEditPoints="1"/>
              </p:cNvSpPr>
              <p:nvPr/>
            </p:nvSpPr>
            <p:spPr bwMode="auto">
              <a:xfrm>
                <a:off x="5519738" y="3897313"/>
                <a:ext cx="201613" cy="73025"/>
              </a:xfrm>
              <a:custGeom>
                <a:avLst/>
                <a:gdLst>
                  <a:gd name="T0" fmla="*/ 68 w 127"/>
                  <a:gd name="T1" fmla="*/ 10 h 46"/>
                  <a:gd name="T2" fmla="*/ 111 w 127"/>
                  <a:gd name="T3" fmla="*/ 46 h 46"/>
                  <a:gd name="T4" fmla="*/ 127 w 127"/>
                  <a:gd name="T5" fmla="*/ 0 h 46"/>
                  <a:gd name="T6" fmla="*/ 68 w 127"/>
                  <a:gd name="T7" fmla="*/ 10 h 46"/>
                  <a:gd name="T8" fmla="*/ 23 w 127"/>
                  <a:gd name="T9" fmla="*/ 46 h 46"/>
                  <a:gd name="T10" fmla="*/ 68 w 127"/>
                  <a:gd name="T11" fmla="*/ 10 h 46"/>
                  <a:gd name="T12" fmla="*/ 0 w 127"/>
                  <a:gd name="T13" fmla="*/ 0 h 46"/>
                  <a:gd name="T14" fmla="*/ 23 w 127"/>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 h="46">
                    <a:moveTo>
                      <a:pt x="68" y="10"/>
                    </a:moveTo>
                    <a:lnTo>
                      <a:pt x="111" y="46"/>
                    </a:lnTo>
                    <a:lnTo>
                      <a:pt x="127" y="0"/>
                    </a:lnTo>
                    <a:lnTo>
                      <a:pt x="68" y="10"/>
                    </a:lnTo>
                    <a:close/>
                    <a:moveTo>
                      <a:pt x="23" y="46"/>
                    </a:moveTo>
                    <a:lnTo>
                      <a:pt x="68" y="10"/>
                    </a:lnTo>
                    <a:lnTo>
                      <a:pt x="0" y="0"/>
                    </a:lnTo>
                    <a:lnTo>
                      <a:pt x="23" y="46"/>
                    </a:ln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8" name="Freeform 36">
                <a:extLst>
                  <a:ext uri="{FF2B5EF4-FFF2-40B4-BE49-F238E27FC236}">
                    <a16:creationId xmlns:a16="http://schemas.microsoft.com/office/drawing/2014/main" id="{7DFBD89D-DBB7-4AEC-9200-71154FA39E61}"/>
                  </a:ext>
                </a:extLst>
              </p:cNvPr>
              <p:cNvSpPr/>
              <p:nvPr/>
            </p:nvSpPr>
            <p:spPr bwMode="auto">
              <a:xfrm>
                <a:off x="5575300" y="3935413"/>
                <a:ext cx="115888" cy="311150"/>
              </a:xfrm>
              <a:custGeom>
                <a:avLst/>
                <a:gdLst>
                  <a:gd name="T0" fmla="*/ 45 w 73"/>
                  <a:gd name="T1" fmla="*/ 0 h 196"/>
                  <a:gd name="T2" fmla="*/ 24 w 73"/>
                  <a:gd name="T3" fmla="*/ 0 h 196"/>
                  <a:gd name="T4" fmla="*/ 21 w 73"/>
                  <a:gd name="T5" fmla="*/ 3 h 196"/>
                  <a:gd name="T6" fmla="*/ 0 w 73"/>
                  <a:gd name="T7" fmla="*/ 136 h 196"/>
                  <a:gd name="T8" fmla="*/ 36 w 73"/>
                  <a:gd name="T9" fmla="*/ 196 h 196"/>
                  <a:gd name="T10" fmla="*/ 73 w 73"/>
                  <a:gd name="T11" fmla="*/ 134 h 196"/>
                  <a:gd name="T12" fmla="*/ 45 w 73"/>
                  <a:gd name="T13" fmla="*/ 0 h 196"/>
                </a:gdLst>
                <a:ahLst/>
                <a:cxnLst>
                  <a:cxn ang="0">
                    <a:pos x="T0" y="T1"/>
                  </a:cxn>
                  <a:cxn ang="0">
                    <a:pos x="T2" y="T3"/>
                  </a:cxn>
                  <a:cxn ang="0">
                    <a:pos x="T4" y="T5"/>
                  </a:cxn>
                  <a:cxn ang="0">
                    <a:pos x="T6" y="T7"/>
                  </a:cxn>
                  <a:cxn ang="0">
                    <a:pos x="T8" y="T9"/>
                  </a:cxn>
                  <a:cxn ang="0">
                    <a:pos x="T10" y="T11"/>
                  </a:cxn>
                  <a:cxn ang="0">
                    <a:pos x="T12" y="T13"/>
                  </a:cxn>
                </a:cxnLst>
                <a:rect l="0" t="0" r="r" b="b"/>
                <a:pathLst>
                  <a:path w="73" h="196">
                    <a:moveTo>
                      <a:pt x="45" y="0"/>
                    </a:moveTo>
                    <a:lnTo>
                      <a:pt x="24" y="0"/>
                    </a:lnTo>
                    <a:lnTo>
                      <a:pt x="21" y="3"/>
                    </a:lnTo>
                    <a:lnTo>
                      <a:pt x="0" y="136"/>
                    </a:lnTo>
                    <a:lnTo>
                      <a:pt x="36" y="196"/>
                    </a:lnTo>
                    <a:lnTo>
                      <a:pt x="73" y="134"/>
                    </a:lnTo>
                    <a:lnTo>
                      <a:pt x="45" y="0"/>
                    </a:lnTo>
                    <a:close/>
                  </a:path>
                </a:pathLst>
              </a:custGeom>
              <a:solidFill>
                <a:srgbClr val="EDEFE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59" name="Freeform 37">
                <a:extLst>
                  <a:ext uri="{FF2B5EF4-FFF2-40B4-BE49-F238E27FC236}">
                    <a16:creationId xmlns:a16="http://schemas.microsoft.com/office/drawing/2014/main" id="{B240AE42-04EA-409A-B7BD-152D15AA2798}"/>
                  </a:ext>
                </a:extLst>
              </p:cNvPr>
              <p:cNvSpPr/>
              <p:nvPr/>
            </p:nvSpPr>
            <p:spPr bwMode="auto">
              <a:xfrm>
                <a:off x="5583238" y="3940175"/>
                <a:ext cx="104775" cy="295275"/>
              </a:xfrm>
              <a:custGeom>
                <a:avLst/>
                <a:gdLst>
                  <a:gd name="T0" fmla="*/ 21 w 66"/>
                  <a:gd name="T1" fmla="*/ 0 h 186"/>
                  <a:gd name="T2" fmla="*/ 38 w 66"/>
                  <a:gd name="T3" fmla="*/ 0 h 186"/>
                  <a:gd name="T4" fmla="*/ 66 w 66"/>
                  <a:gd name="T5" fmla="*/ 131 h 186"/>
                  <a:gd name="T6" fmla="*/ 31 w 66"/>
                  <a:gd name="T7" fmla="*/ 186 h 186"/>
                  <a:gd name="T8" fmla="*/ 0 w 66"/>
                  <a:gd name="T9" fmla="*/ 133 h 186"/>
                  <a:gd name="T10" fmla="*/ 21 w 66"/>
                  <a:gd name="T11" fmla="*/ 0 h 186"/>
                </a:gdLst>
                <a:ahLst/>
                <a:cxnLst>
                  <a:cxn ang="0">
                    <a:pos x="T0" y="T1"/>
                  </a:cxn>
                  <a:cxn ang="0">
                    <a:pos x="T2" y="T3"/>
                  </a:cxn>
                  <a:cxn ang="0">
                    <a:pos x="T4" y="T5"/>
                  </a:cxn>
                  <a:cxn ang="0">
                    <a:pos x="T6" y="T7"/>
                  </a:cxn>
                  <a:cxn ang="0">
                    <a:pos x="T8" y="T9"/>
                  </a:cxn>
                  <a:cxn ang="0">
                    <a:pos x="T10" y="T11"/>
                  </a:cxn>
                </a:cxnLst>
                <a:rect l="0" t="0" r="r" b="b"/>
                <a:pathLst>
                  <a:path w="66" h="186">
                    <a:moveTo>
                      <a:pt x="21" y="0"/>
                    </a:moveTo>
                    <a:lnTo>
                      <a:pt x="38" y="0"/>
                    </a:lnTo>
                    <a:lnTo>
                      <a:pt x="66" y="131"/>
                    </a:lnTo>
                    <a:lnTo>
                      <a:pt x="31" y="186"/>
                    </a:lnTo>
                    <a:lnTo>
                      <a:pt x="0" y="133"/>
                    </a:lnTo>
                    <a:lnTo>
                      <a:pt x="21" y="0"/>
                    </a:lnTo>
                    <a:close/>
                  </a:path>
                </a:pathLst>
              </a:custGeom>
              <a:solidFill>
                <a:srgbClr val="71727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0" name="Freeform 38">
                <a:extLst>
                  <a:ext uri="{FF2B5EF4-FFF2-40B4-BE49-F238E27FC236}">
                    <a16:creationId xmlns:a16="http://schemas.microsoft.com/office/drawing/2014/main" id="{D11EB97A-6C66-4580-9261-EF4FDD5F8F22}"/>
                  </a:ext>
                </a:extLst>
              </p:cNvPr>
              <p:cNvSpPr/>
              <p:nvPr/>
            </p:nvSpPr>
            <p:spPr bwMode="auto">
              <a:xfrm>
                <a:off x="5632450" y="3940175"/>
                <a:ext cx="55563" cy="295275"/>
              </a:xfrm>
              <a:custGeom>
                <a:avLst/>
                <a:gdLst>
                  <a:gd name="T0" fmla="*/ 35 w 35"/>
                  <a:gd name="T1" fmla="*/ 131 h 186"/>
                  <a:gd name="T2" fmla="*/ 7 w 35"/>
                  <a:gd name="T3" fmla="*/ 0 h 186"/>
                  <a:gd name="T4" fmla="*/ 0 w 35"/>
                  <a:gd name="T5" fmla="*/ 0 h 186"/>
                  <a:gd name="T6" fmla="*/ 0 w 35"/>
                  <a:gd name="T7" fmla="*/ 183 h 186"/>
                  <a:gd name="T8" fmla="*/ 0 w 35"/>
                  <a:gd name="T9" fmla="*/ 186 h 186"/>
                  <a:gd name="T10" fmla="*/ 35 w 35"/>
                  <a:gd name="T11" fmla="*/ 131 h 186"/>
                </a:gdLst>
                <a:ahLst/>
                <a:cxnLst>
                  <a:cxn ang="0">
                    <a:pos x="T0" y="T1"/>
                  </a:cxn>
                  <a:cxn ang="0">
                    <a:pos x="T2" y="T3"/>
                  </a:cxn>
                  <a:cxn ang="0">
                    <a:pos x="T4" y="T5"/>
                  </a:cxn>
                  <a:cxn ang="0">
                    <a:pos x="T6" y="T7"/>
                  </a:cxn>
                  <a:cxn ang="0">
                    <a:pos x="T8" y="T9"/>
                  </a:cxn>
                  <a:cxn ang="0">
                    <a:pos x="T10" y="T11"/>
                  </a:cxn>
                </a:cxnLst>
                <a:rect l="0" t="0" r="r" b="b"/>
                <a:pathLst>
                  <a:path w="35" h="186">
                    <a:moveTo>
                      <a:pt x="35" y="131"/>
                    </a:moveTo>
                    <a:lnTo>
                      <a:pt x="7" y="0"/>
                    </a:lnTo>
                    <a:lnTo>
                      <a:pt x="0" y="0"/>
                    </a:lnTo>
                    <a:lnTo>
                      <a:pt x="0" y="183"/>
                    </a:lnTo>
                    <a:lnTo>
                      <a:pt x="0" y="186"/>
                    </a:lnTo>
                    <a:lnTo>
                      <a:pt x="35" y="131"/>
                    </a:lnTo>
                    <a:close/>
                  </a:path>
                </a:pathLst>
              </a:custGeom>
              <a:solidFill>
                <a:srgbClr val="51515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1" name="Freeform 39">
                <a:extLst>
                  <a:ext uri="{FF2B5EF4-FFF2-40B4-BE49-F238E27FC236}">
                    <a16:creationId xmlns:a16="http://schemas.microsoft.com/office/drawing/2014/main" id="{2DB21632-54A8-43DC-AB13-83FB06D458C7}"/>
                  </a:ext>
                </a:extLst>
              </p:cNvPr>
              <p:cNvSpPr/>
              <p:nvPr/>
            </p:nvSpPr>
            <p:spPr bwMode="auto">
              <a:xfrm>
                <a:off x="5597525" y="3973513"/>
                <a:ext cx="60325" cy="68263"/>
              </a:xfrm>
              <a:custGeom>
                <a:avLst/>
                <a:gdLst>
                  <a:gd name="T0" fmla="*/ 14 w 16"/>
                  <a:gd name="T1" fmla="*/ 0 h 18"/>
                  <a:gd name="T2" fmla="*/ 11 w 16"/>
                  <a:gd name="T3" fmla="*/ 3 h 18"/>
                  <a:gd name="T4" fmla="*/ 2 w 16"/>
                  <a:gd name="T5" fmla="*/ 10 h 18"/>
                  <a:gd name="T6" fmla="*/ 0 w 16"/>
                  <a:gd name="T7" fmla="*/ 18 h 18"/>
                  <a:gd name="T8" fmla="*/ 16 w 16"/>
                  <a:gd name="T9" fmla="*/ 8 h 18"/>
                  <a:gd name="T10" fmla="*/ 14 w 16"/>
                  <a:gd name="T11" fmla="*/ 0 h 18"/>
                </a:gdLst>
                <a:ahLst/>
                <a:cxnLst>
                  <a:cxn ang="0">
                    <a:pos x="T0" y="T1"/>
                  </a:cxn>
                  <a:cxn ang="0">
                    <a:pos x="T2" y="T3"/>
                  </a:cxn>
                  <a:cxn ang="0">
                    <a:pos x="T4" y="T5"/>
                  </a:cxn>
                  <a:cxn ang="0">
                    <a:pos x="T6" y="T7"/>
                  </a:cxn>
                  <a:cxn ang="0">
                    <a:pos x="T8" y="T9"/>
                  </a:cxn>
                  <a:cxn ang="0">
                    <a:pos x="T10" y="T11"/>
                  </a:cxn>
                </a:cxnLst>
                <a:rect l="0" t="0" r="r" b="b"/>
                <a:pathLst>
                  <a:path w="16" h="18">
                    <a:moveTo>
                      <a:pt x="14" y="0"/>
                    </a:moveTo>
                    <a:cubicBezTo>
                      <a:pt x="13" y="1"/>
                      <a:pt x="13" y="2"/>
                      <a:pt x="11" y="3"/>
                    </a:cubicBezTo>
                    <a:cubicBezTo>
                      <a:pt x="9" y="6"/>
                      <a:pt x="6" y="8"/>
                      <a:pt x="2" y="10"/>
                    </a:cubicBezTo>
                    <a:cubicBezTo>
                      <a:pt x="0" y="18"/>
                      <a:pt x="0" y="18"/>
                      <a:pt x="0" y="18"/>
                    </a:cubicBezTo>
                    <a:cubicBezTo>
                      <a:pt x="7" y="16"/>
                      <a:pt x="12" y="12"/>
                      <a:pt x="16" y="8"/>
                    </a:cubicBezTo>
                    <a:lnTo>
                      <a:pt x="14" y="0"/>
                    </a:ln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2" name="Freeform 40">
                <a:extLst>
                  <a:ext uri="{FF2B5EF4-FFF2-40B4-BE49-F238E27FC236}">
                    <a16:creationId xmlns:a16="http://schemas.microsoft.com/office/drawing/2014/main" id="{D652B7C8-9E77-48D1-AEA0-C00DDFB3BF23}"/>
                  </a:ext>
                </a:extLst>
              </p:cNvPr>
              <p:cNvSpPr/>
              <p:nvPr/>
            </p:nvSpPr>
            <p:spPr bwMode="auto">
              <a:xfrm>
                <a:off x="5586413" y="4046538"/>
                <a:ext cx="87313" cy="82550"/>
              </a:xfrm>
              <a:custGeom>
                <a:avLst/>
                <a:gdLst>
                  <a:gd name="T0" fmla="*/ 23 w 23"/>
                  <a:gd name="T1" fmla="*/ 8 h 22"/>
                  <a:gd name="T2" fmla="*/ 21 w 23"/>
                  <a:gd name="T3" fmla="*/ 0 h 22"/>
                  <a:gd name="T4" fmla="*/ 16 w 23"/>
                  <a:gd name="T5" fmla="*/ 6 h 22"/>
                  <a:gd name="T6" fmla="*/ 1 w 23"/>
                  <a:gd name="T7" fmla="*/ 14 h 22"/>
                  <a:gd name="T8" fmla="*/ 0 w 23"/>
                  <a:gd name="T9" fmla="*/ 22 h 22"/>
                  <a:gd name="T10" fmla="*/ 21 w 23"/>
                  <a:gd name="T11" fmla="*/ 11 h 22"/>
                  <a:gd name="T12" fmla="*/ 23 w 23"/>
                  <a:gd name="T13" fmla="*/ 8 h 22"/>
                </a:gdLst>
                <a:ahLst/>
                <a:cxnLst>
                  <a:cxn ang="0">
                    <a:pos x="T0" y="T1"/>
                  </a:cxn>
                  <a:cxn ang="0">
                    <a:pos x="T2" y="T3"/>
                  </a:cxn>
                  <a:cxn ang="0">
                    <a:pos x="T4" y="T5"/>
                  </a:cxn>
                  <a:cxn ang="0">
                    <a:pos x="T6" y="T7"/>
                  </a:cxn>
                  <a:cxn ang="0">
                    <a:pos x="T8" y="T9"/>
                  </a:cxn>
                  <a:cxn ang="0">
                    <a:pos x="T10" y="T11"/>
                  </a:cxn>
                  <a:cxn ang="0">
                    <a:pos x="T12" y="T13"/>
                  </a:cxn>
                </a:cxnLst>
                <a:rect l="0" t="0" r="r" b="b"/>
                <a:pathLst>
                  <a:path w="23" h="22">
                    <a:moveTo>
                      <a:pt x="23" y="8"/>
                    </a:moveTo>
                    <a:cubicBezTo>
                      <a:pt x="21" y="0"/>
                      <a:pt x="21" y="0"/>
                      <a:pt x="21" y="0"/>
                    </a:cubicBezTo>
                    <a:cubicBezTo>
                      <a:pt x="20" y="1"/>
                      <a:pt x="19" y="3"/>
                      <a:pt x="16" y="6"/>
                    </a:cubicBezTo>
                    <a:cubicBezTo>
                      <a:pt x="13" y="9"/>
                      <a:pt x="8" y="12"/>
                      <a:pt x="1" y="14"/>
                    </a:cubicBezTo>
                    <a:cubicBezTo>
                      <a:pt x="0" y="22"/>
                      <a:pt x="0" y="22"/>
                      <a:pt x="0" y="22"/>
                    </a:cubicBezTo>
                    <a:cubicBezTo>
                      <a:pt x="10" y="20"/>
                      <a:pt x="17" y="15"/>
                      <a:pt x="21" y="11"/>
                    </a:cubicBezTo>
                    <a:cubicBezTo>
                      <a:pt x="22" y="10"/>
                      <a:pt x="22" y="9"/>
                      <a:pt x="23" y="8"/>
                    </a:cubicBez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3" name="Freeform 41">
                <a:extLst>
                  <a:ext uri="{FF2B5EF4-FFF2-40B4-BE49-F238E27FC236}">
                    <a16:creationId xmlns:a16="http://schemas.microsoft.com/office/drawing/2014/main" id="{E9C30876-D7CF-4D53-9AF9-0B09AFC2C3AA}"/>
                  </a:ext>
                </a:extLst>
              </p:cNvPr>
              <p:cNvSpPr/>
              <p:nvPr/>
            </p:nvSpPr>
            <p:spPr bwMode="auto">
              <a:xfrm>
                <a:off x="5597525" y="4121150"/>
                <a:ext cx="90488" cy="79375"/>
              </a:xfrm>
              <a:custGeom>
                <a:avLst/>
                <a:gdLst>
                  <a:gd name="T0" fmla="*/ 23 w 24"/>
                  <a:gd name="T1" fmla="*/ 0 h 21"/>
                  <a:gd name="T2" fmla="*/ 0 w 24"/>
                  <a:gd name="T3" fmla="*/ 14 h 21"/>
                  <a:gd name="T4" fmla="*/ 4 w 24"/>
                  <a:gd name="T5" fmla="*/ 21 h 21"/>
                  <a:gd name="T6" fmla="*/ 22 w 24"/>
                  <a:gd name="T7" fmla="*/ 11 h 21"/>
                  <a:gd name="T8" fmla="*/ 24 w 24"/>
                  <a:gd name="T9" fmla="*/ 7 h 21"/>
                  <a:gd name="T10" fmla="*/ 23 w 24"/>
                  <a:gd name="T11" fmla="*/ 0 h 21"/>
                </a:gdLst>
                <a:ahLst/>
                <a:cxnLst>
                  <a:cxn ang="0">
                    <a:pos x="T0" y="T1"/>
                  </a:cxn>
                  <a:cxn ang="0">
                    <a:pos x="T2" y="T3"/>
                  </a:cxn>
                  <a:cxn ang="0">
                    <a:pos x="T4" y="T5"/>
                  </a:cxn>
                  <a:cxn ang="0">
                    <a:pos x="T6" y="T7"/>
                  </a:cxn>
                  <a:cxn ang="0">
                    <a:pos x="T8" y="T9"/>
                  </a:cxn>
                  <a:cxn ang="0">
                    <a:pos x="T10" y="T11"/>
                  </a:cxn>
                </a:cxnLst>
                <a:rect l="0" t="0" r="r" b="b"/>
                <a:pathLst>
                  <a:path w="24" h="21">
                    <a:moveTo>
                      <a:pt x="23" y="0"/>
                    </a:moveTo>
                    <a:cubicBezTo>
                      <a:pt x="20" y="4"/>
                      <a:pt x="13" y="11"/>
                      <a:pt x="0" y="14"/>
                    </a:cubicBezTo>
                    <a:cubicBezTo>
                      <a:pt x="4" y="21"/>
                      <a:pt x="4" y="21"/>
                      <a:pt x="4" y="21"/>
                    </a:cubicBezTo>
                    <a:cubicBezTo>
                      <a:pt x="12" y="18"/>
                      <a:pt x="18" y="14"/>
                      <a:pt x="22" y="11"/>
                    </a:cubicBezTo>
                    <a:cubicBezTo>
                      <a:pt x="24" y="7"/>
                      <a:pt x="24" y="7"/>
                      <a:pt x="24" y="7"/>
                    </a:cubicBezTo>
                    <a:lnTo>
                      <a:pt x="23" y="0"/>
                    </a:ln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4" name="Freeform 42">
                <a:extLst>
                  <a:ext uri="{FF2B5EF4-FFF2-40B4-BE49-F238E27FC236}">
                    <a16:creationId xmlns:a16="http://schemas.microsoft.com/office/drawing/2014/main" id="{B7E3978C-659E-4BED-B89A-15E4BA509731}"/>
                  </a:ext>
                </a:extLst>
              </p:cNvPr>
              <p:cNvSpPr/>
              <p:nvPr/>
            </p:nvSpPr>
            <p:spPr bwMode="auto">
              <a:xfrm>
                <a:off x="5602288" y="3916363"/>
                <a:ext cx="55563" cy="46038"/>
              </a:xfrm>
              <a:custGeom>
                <a:avLst/>
                <a:gdLst>
                  <a:gd name="T0" fmla="*/ 1 w 15"/>
                  <a:gd name="T1" fmla="*/ 0 h 12"/>
                  <a:gd name="T2" fmla="*/ 14 w 15"/>
                  <a:gd name="T3" fmla="*/ 0 h 12"/>
                  <a:gd name="T4" fmla="*/ 14 w 15"/>
                  <a:gd name="T5" fmla="*/ 8 h 12"/>
                  <a:gd name="T6" fmla="*/ 7 w 15"/>
                  <a:gd name="T7" fmla="*/ 12 h 12"/>
                  <a:gd name="T8" fmla="*/ 1 w 15"/>
                  <a:gd name="T9" fmla="*/ 9 h 12"/>
                  <a:gd name="T10" fmla="*/ 1 w 15"/>
                  <a:gd name="T11" fmla="*/ 0 h 12"/>
                </a:gdLst>
                <a:ahLst/>
                <a:cxnLst>
                  <a:cxn ang="0">
                    <a:pos x="T0" y="T1"/>
                  </a:cxn>
                  <a:cxn ang="0">
                    <a:pos x="T2" y="T3"/>
                  </a:cxn>
                  <a:cxn ang="0">
                    <a:pos x="T4" y="T5"/>
                  </a:cxn>
                  <a:cxn ang="0">
                    <a:pos x="T6" y="T7"/>
                  </a:cxn>
                  <a:cxn ang="0">
                    <a:pos x="T8" y="T9"/>
                  </a:cxn>
                  <a:cxn ang="0">
                    <a:pos x="T10" y="T11"/>
                  </a:cxn>
                </a:cxnLst>
                <a:rect l="0" t="0" r="r" b="b"/>
                <a:pathLst>
                  <a:path w="15" h="12">
                    <a:moveTo>
                      <a:pt x="1" y="0"/>
                    </a:moveTo>
                    <a:cubicBezTo>
                      <a:pt x="14" y="0"/>
                      <a:pt x="14" y="0"/>
                      <a:pt x="14" y="0"/>
                    </a:cubicBezTo>
                    <a:cubicBezTo>
                      <a:pt x="15" y="0"/>
                      <a:pt x="15" y="7"/>
                      <a:pt x="14" y="8"/>
                    </a:cubicBezTo>
                    <a:cubicBezTo>
                      <a:pt x="14" y="12"/>
                      <a:pt x="10" y="12"/>
                      <a:pt x="7" y="12"/>
                    </a:cubicBezTo>
                    <a:cubicBezTo>
                      <a:pt x="5" y="12"/>
                      <a:pt x="2" y="11"/>
                      <a:pt x="1" y="9"/>
                    </a:cubicBezTo>
                    <a:cubicBezTo>
                      <a:pt x="0" y="7"/>
                      <a:pt x="1" y="3"/>
                      <a:pt x="1" y="0"/>
                    </a:cubicBezTo>
                    <a:close/>
                  </a:path>
                </a:pathLst>
              </a:custGeom>
              <a:solidFill>
                <a:srgbClr val="59595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5" name="Freeform 43">
                <a:extLst>
                  <a:ext uri="{FF2B5EF4-FFF2-40B4-BE49-F238E27FC236}">
                    <a16:creationId xmlns:a16="http://schemas.microsoft.com/office/drawing/2014/main" id="{AA0F0B89-1D25-4AA2-88FB-D8568C21B212}"/>
                  </a:ext>
                </a:extLst>
              </p:cNvPr>
              <p:cNvSpPr/>
              <p:nvPr/>
            </p:nvSpPr>
            <p:spPr bwMode="auto">
              <a:xfrm>
                <a:off x="5264150" y="3224212"/>
                <a:ext cx="731838" cy="511175"/>
              </a:xfrm>
              <a:custGeom>
                <a:avLst/>
                <a:gdLst>
                  <a:gd name="T0" fmla="*/ 179 w 195"/>
                  <a:gd name="T1" fmla="*/ 135 h 135"/>
                  <a:gd name="T2" fmla="*/ 180 w 195"/>
                  <a:gd name="T3" fmla="*/ 66 h 135"/>
                  <a:gd name="T4" fmla="*/ 68 w 195"/>
                  <a:gd name="T5" fmla="*/ 5 h 135"/>
                  <a:gd name="T6" fmla="*/ 10 w 195"/>
                  <a:gd name="T7" fmla="*/ 63 h 135"/>
                  <a:gd name="T8" fmla="*/ 4 w 195"/>
                  <a:gd name="T9" fmla="*/ 88 h 135"/>
                  <a:gd name="T10" fmla="*/ 17 w 195"/>
                  <a:gd name="T11" fmla="*/ 135 h 135"/>
                  <a:gd name="T12" fmla="*/ 179 w 195"/>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195" h="135">
                    <a:moveTo>
                      <a:pt x="179" y="135"/>
                    </a:moveTo>
                    <a:cubicBezTo>
                      <a:pt x="189" y="116"/>
                      <a:pt x="195" y="69"/>
                      <a:pt x="180" y="66"/>
                    </a:cubicBezTo>
                    <a:cubicBezTo>
                      <a:pt x="181" y="6"/>
                      <a:pt x="116" y="0"/>
                      <a:pt x="68" y="5"/>
                    </a:cubicBezTo>
                    <a:cubicBezTo>
                      <a:pt x="21" y="10"/>
                      <a:pt x="7" y="47"/>
                      <a:pt x="10" y="63"/>
                    </a:cubicBezTo>
                    <a:cubicBezTo>
                      <a:pt x="1" y="67"/>
                      <a:pt x="0" y="74"/>
                      <a:pt x="4" y="88"/>
                    </a:cubicBezTo>
                    <a:cubicBezTo>
                      <a:pt x="8" y="102"/>
                      <a:pt x="17" y="135"/>
                      <a:pt x="17" y="135"/>
                    </a:cubicBezTo>
                    <a:lnTo>
                      <a:pt x="179" y="135"/>
                    </a:ln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6" name="Freeform 44">
                <a:extLst>
                  <a:ext uri="{FF2B5EF4-FFF2-40B4-BE49-F238E27FC236}">
                    <a16:creationId xmlns:a16="http://schemas.microsoft.com/office/drawing/2014/main" id="{351579A4-57A0-4D29-B9E7-F956B6CE2462}"/>
                  </a:ext>
                </a:extLst>
              </p:cNvPr>
              <p:cNvSpPr/>
              <p:nvPr/>
            </p:nvSpPr>
            <p:spPr bwMode="auto">
              <a:xfrm>
                <a:off x="5357813" y="3319463"/>
                <a:ext cx="566738" cy="246063"/>
              </a:xfrm>
              <a:custGeom>
                <a:avLst/>
                <a:gdLst>
                  <a:gd name="T0" fmla="*/ 129 w 151"/>
                  <a:gd name="T1" fmla="*/ 55 h 65"/>
                  <a:gd name="T2" fmla="*/ 116 w 151"/>
                  <a:gd name="T3" fmla="*/ 61 h 65"/>
                  <a:gd name="T4" fmla="*/ 34 w 151"/>
                  <a:gd name="T5" fmla="*/ 55 h 65"/>
                  <a:gd name="T6" fmla="*/ 6 w 151"/>
                  <a:gd name="T7" fmla="*/ 14 h 65"/>
                  <a:gd name="T8" fmla="*/ 13 w 151"/>
                  <a:gd name="T9" fmla="*/ 24 h 65"/>
                  <a:gd name="T10" fmla="*/ 18 w 151"/>
                  <a:gd name="T11" fmla="*/ 5 h 65"/>
                  <a:gd name="T12" fmla="*/ 20 w 151"/>
                  <a:gd name="T13" fmla="*/ 16 h 65"/>
                  <a:gd name="T14" fmla="*/ 30 w 151"/>
                  <a:gd name="T15" fmla="*/ 0 h 65"/>
                  <a:gd name="T16" fmla="*/ 35 w 151"/>
                  <a:gd name="T17" fmla="*/ 20 h 65"/>
                  <a:gd name="T18" fmla="*/ 27 w 151"/>
                  <a:gd name="T19" fmla="*/ 4 h 65"/>
                  <a:gd name="T20" fmla="*/ 21 w 151"/>
                  <a:gd name="T21" fmla="*/ 22 h 65"/>
                  <a:gd name="T22" fmla="*/ 16 w 151"/>
                  <a:gd name="T23" fmla="*/ 11 h 65"/>
                  <a:gd name="T24" fmla="*/ 16 w 151"/>
                  <a:gd name="T25" fmla="*/ 29 h 65"/>
                  <a:gd name="T26" fmla="*/ 9 w 151"/>
                  <a:gd name="T27" fmla="*/ 24 h 65"/>
                  <a:gd name="T28" fmla="*/ 19 w 151"/>
                  <a:gd name="T29" fmla="*/ 43 h 65"/>
                  <a:gd name="T30" fmla="*/ 109 w 151"/>
                  <a:gd name="T31" fmla="*/ 55 h 65"/>
                  <a:gd name="T32" fmla="*/ 151 w 151"/>
                  <a:gd name="T33" fmla="*/ 42 h 65"/>
                  <a:gd name="T34" fmla="*/ 129 w 151"/>
                  <a:gd name="T35" fmla="*/ 5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1" h="65">
                    <a:moveTo>
                      <a:pt x="129" y="55"/>
                    </a:moveTo>
                    <a:cubicBezTo>
                      <a:pt x="129" y="55"/>
                      <a:pt x="124" y="60"/>
                      <a:pt x="116" y="61"/>
                    </a:cubicBezTo>
                    <a:cubicBezTo>
                      <a:pt x="96" y="64"/>
                      <a:pt x="57" y="65"/>
                      <a:pt x="34" y="55"/>
                    </a:cubicBezTo>
                    <a:cubicBezTo>
                      <a:pt x="0" y="43"/>
                      <a:pt x="6" y="14"/>
                      <a:pt x="6" y="14"/>
                    </a:cubicBezTo>
                    <a:cubicBezTo>
                      <a:pt x="6" y="19"/>
                      <a:pt x="13" y="24"/>
                      <a:pt x="13" y="24"/>
                    </a:cubicBezTo>
                    <a:cubicBezTo>
                      <a:pt x="9" y="16"/>
                      <a:pt x="18" y="5"/>
                      <a:pt x="18" y="5"/>
                    </a:cubicBezTo>
                    <a:cubicBezTo>
                      <a:pt x="17" y="9"/>
                      <a:pt x="20" y="16"/>
                      <a:pt x="20" y="16"/>
                    </a:cubicBezTo>
                    <a:cubicBezTo>
                      <a:pt x="20" y="8"/>
                      <a:pt x="30" y="0"/>
                      <a:pt x="30" y="0"/>
                    </a:cubicBezTo>
                    <a:cubicBezTo>
                      <a:pt x="27" y="9"/>
                      <a:pt x="35" y="20"/>
                      <a:pt x="35" y="20"/>
                    </a:cubicBezTo>
                    <a:cubicBezTo>
                      <a:pt x="28" y="16"/>
                      <a:pt x="27" y="4"/>
                      <a:pt x="27" y="4"/>
                    </a:cubicBezTo>
                    <a:cubicBezTo>
                      <a:pt x="20" y="10"/>
                      <a:pt x="21" y="22"/>
                      <a:pt x="21" y="22"/>
                    </a:cubicBezTo>
                    <a:cubicBezTo>
                      <a:pt x="16" y="17"/>
                      <a:pt x="16" y="11"/>
                      <a:pt x="16" y="11"/>
                    </a:cubicBezTo>
                    <a:cubicBezTo>
                      <a:pt x="11" y="17"/>
                      <a:pt x="16" y="29"/>
                      <a:pt x="16" y="29"/>
                    </a:cubicBezTo>
                    <a:cubicBezTo>
                      <a:pt x="11" y="27"/>
                      <a:pt x="9" y="24"/>
                      <a:pt x="9" y="24"/>
                    </a:cubicBezTo>
                    <a:cubicBezTo>
                      <a:pt x="9" y="25"/>
                      <a:pt x="11" y="38"/>
                      <a:pt x="19" y="43"/>
                    </a:cubicBezTo>
                    <a:cubicBezTo>
                      <a:pt x="34" y="52"/>
                      <a:pt x="86" y="57"/>
                      <a:pt x="109" y="55"/>
                    </a:cubicBezTo>
                    <a:cubicBezTo>
                      <a:pt x="109" y="55"/>
                      <a:pt x="129" y="56"/>
                      <a:pt x="151" y="42"/>
                    </a:cubicBezTo>
                    <a:cubicBezTo>
                      <a:pt x="151" y="42"/>
                      <a:pt x="138" y="51"/>
                      <a:pt x="129" y="55"/>
                    </a:cubicBezTo>
                    <a:close/>
                  </a:path>
                </a:pathLst>
              </a:custGeom>
              <a:solidFill>
                <a:srgbClr val="2C30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7" name="Freeform 45">
                <a:extLst>
                  <a:ext uri="{FF2B5EF4-FFF2-40B4-BE49-F238E27FC236}">
                    <a16:creationId xmlns:a16="http://schemas.microsoft.com/office/drawing/2014/main" id="{10F5E1E9-0037-46EE-82BD-763EF2BD03ED}"/>
                  </a:ext>
                </a:extLst>
              </p:cNvPr>
              <p:cNvSpPr/>
              <p:nvPr/>
            </p:nvSpPr>
            <p:spPr bwMode="auto">
              <a:xfrm>
                <a:off x="5294313" y="3459163"/>
                <a:ext cx="82550" cy="22225"/>
              </a:xfrm>
              <a:custGeom>
                <a:avLst/>
                <a:gdLst>
                  <a:gd name="T0" fmla="*/ 2 w 22"/>
                  <a:gd name="T1" fmla="*/ 1 h 6"/>
                  <a:gd name="T2" fmla="*/ 0 w 22"/>
                  <a:gd name="T3" fmla="*/ 2 h 6"/>
                  <a:gd name="T4" fmla="*/ 22 w 22"/>
                  <a:gd name="T5" fmla="*/ 5 h 6"/>
                  <a:gd name="T6" fmla="*/ 2 w 22"/>
                  <a:gd name="T7" fmla="*/ 0 h 6"/>
                  <a:gd name="T8" fmla="*/ 2 w 22"/>
                  <a:gd name="T9" fmla="*/ 1 h 6"/>
                </a:gdLst>
                <a:ahLst/>
                <a:cxnLst>
                  <a:cxn ang="0">
                    <a:pos x="T0" y="T1"/>
                  </a:cxn>
                  <a:cxn ang="0">
                    <a:pos x="T2" y="T3"/>
                  </a:cxn>
                  <a:cxn ang="0">
                    <a:pos x="T4" y="T5"/>
                  </a:cxn>
                  <a:cxn ang="0">
                    <a:pos x="T6" y="T7"/>
                  </a:cxn>
                  <a:cxn ang="0">
                    <a:pos x="T8" y="T9"/>
                  </a:cxn>
                </a:cxnLst>
                <a:rect l="0" t="0" r="r" b="b"/>
                <a:pathLst>
                  <a:path w="22" h="6">
                    <a:moveTo>
                      <a:pt x="2" y="1"/>
                    </a:moveTo>
                    <a:cubicBezTo>
                      <a:pt x="1" y="1"/>
                      <a:pt x="1" y="2"/>
                      <a:pt x="0" y="2"/>
                    </a:cubicBezTo>
                    <a:cubicBezTo>
                      <a:pt x="9" y="6"/>
                      <a:pt x="22" y="5"/>
                      <a:pt x="22" y="5"/>
                    </a:cubicBezTo>
                    <a:cubicBezTo>
                      <a:pt x="12" y="4"/>
                      <a:pt x="4" y="1"/>
                      <a:pt x="2" y="0"/>
                    </a:cubicBezTo>
                    <a:lnTo>
                      <a:pt x="2" y="1"/>
                    </a:lnTo>
                    <a:close/>
                  </a:path>
                </a:pathLst>
              </a:custGeom>
              <a:solidFill>
                <a:srgbClr val="2C30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8" name="Freeform 46">
                <a:extLst>
                  <a:ext uri="{FF2B5EF4-FFF2-40B4-BE49-F238E27FC236}">
                    <a16:creationId xmlns:a16="http://schemas.microsoft.com/office/drawing/2014/main" id="{D29D8013-F25E-486D-BB50-FBA2FD45E78C}"/>
                  </a:ext>
                </a:extLst>
              </p:cNvPr>
              <p:cNvSpPr/>
              <p:nvPr/>
            </p:nvSpPr>
            <p:spPr bwMode="auto">
              <a:xfrm>
                <a:off x="5286375" y="3582988"/>
                <a:ext cx="682625" cy="152400"/>
              </a:xfrm>
              <a:custGeom>
                <a:avLst/>
                <a:gdLst>
                  <a:gd name="T0" fmla="*/ 11 w 182"/>
                  <a:gd name="T1" fmla="*/ 40 h 40"/>
                  <a:gd name="T2" fmla="*/ 173 w 182"/>
                  <a:gd name="T3" fmla="*/ 40 h 40"/>
                  <a:gd name="T4" fmla="*/ 182 w 182"/>
                  <a:gd name="T5" fmla="*/ 9 h 40"/>
                  <a:gd name="T6" fmla="*/ 154 w 182"/>
                  <a:gd name="T7" fmla="*/ 8 h 40"/>
                  <a:gd name="T8" fmla="*/ 37 w 182"/>
                  <a:gd name="T9" fmla="*/ 8 h 40"/>
                  <a:gd name="T10" fmla="*/ 0 w 182"/>
                  <a:gd name="T11" fmla="*/ 0 h 40"/>
                  <a:gd name="T12" fmla="*/ 11 w 182"/>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182" h="40">
                    <a:moveTo>
                      <a:pt x="11" y="40"/>
                    </a:moveTo>
                    <a:cubicBezTo>
                      <a:pt x="173" y="40"/>
                      <a:pt x="173" y="40"/>
                      <a:pt x="173" y="40"/>
                    </a:cubicBezTo>
                    <a:cubicBezTo>
                      <a:pt x="177" y="33"/>
                      <a:pt x="180" y="21"/>
                      <a:pt x="182" y="9"/>
                    </a:cubicBezTo>
                    <a:cubicBezTo>
                      <a:pt x="173" y="17"/>
                      <a:pt x="154" y="8"/>
                      <a:pt x="154" y="8"/>
                    </a:cubicBezTo>
                    <a:cubicBezTo>
                      <a:pt x="37" y="8"/>
                      <a:pt x="37" y="8"/>
                      <a:pt x="37" y="8"/>
                    </a:cubicBezTo>
                    <a:cubicBezTo>
                      <a:pt x="10" y="16"/>
                      <a:pt x="0" y="0"/>
                      <a:pt x="0" y="0"/>
                    </a:cubicBezTo>
                    <a:cubicBezTo>
                      <a:pt x="4" y="15"/>
                      <a:pt x="11" y="40"/>
                      <a:pt x="11" y="40"/>
                    </a:cubicBezTo>
                    <a:close/>
                  </a:path>
                </a:pathLst>
              </a:custGeom>
              <a:solidFill>
                <a:srgbClr val="2C30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69" name="Freeform 47">
                <a:extLst>
                  <a:ext uri="{FF2B5EF4-FFF2-40B4-BE49-F238E27FC236}">
                    <a16:creationId xmlns:a16="http://schemas.microsoft.com/office/drawing/2014/main" id="{4A957B9A-F4B5-4ED4-B484-FD7CEB8AFB7C}"/>
                  </a:ext>
                </a:extLst>
              </p:cNvPr>
              <p:cNvSpPr/>
              <p:nvPr/>
            </p:nvSpPr>
            <p:spPr bwMode="auto">
              <a:xfrm>
                <a:off x="5272088" y="3492500"/>
                <a:ext cx="179388" cy="76200"/>
              </a:xfrm>
              <a:custGeom>
                <a:avLst/>
                <a:gdLst>
                  <a:gd name="T0" fmla="*/ 48 w 48"/>
                  <a:gd name="T1" fmla="*/ 16 h 20"/>
                  <a:gd name="T2" fmla="*/ 48 w 48"/>
                  <a:gd name="T3" fmla="*/ 9 h 20"/>
                  <a:gd name="T4" fmla="*/ 0 w 48"/>
                  <a:gd name="T5" fmla="*/ 0 h 20"/>
                  <a:gd name="T6" fmla="*/ 0 w 48"/>
                  <a:gd name="T7" fmla="*/ 9 h 20"/>
                  <a:gd name="T8" fmla="*/ 48 w 48"/>
                  <a:gd name="T9" fmla="*/ 16 h 20"/>
                </a:gdLst>
                <a:ahLst/>
                <a:cxnLst>
                  <a:cxn ang="0">
                    <a:pos x="T0" y="T1"/>
                  </a:cxn>
                  <a:cxn ang="0">
                    <a:pos x="T2" y="T3"/>
                  </a:cxn>
                  <a:cxn ang="0">
                    <a:pos x="T4" y="T5"/>
                  </a:cxn>
                  <a:cxn ang="0">
                    <a:pos x="T6" y="T7"/>
                  </a:cxn>
                  <a:cxn ang="0">
                    <a:pos x="T8" y="T9"/>
                  </a:cxn>
                </a:cxnLst>
                <a:rect l="0" t="0" r="r" b="b"/>
                <a:pathLst>
                  <a:path w="48" h="20">
                    <a:moveTo>
                      <a:pt x="48" y="16"/>
                    </a:moveTo>
                    <a:cubicBezTo>
                      <a:pt x="48" y="9"/>
                      <a:pt x="48" y="9"/>
                      <a:pt x="48" y="9"/>
                    </a:cubicBezTo>
                    <a:cubicBezTo>
                      <a:pt x="8" y="15"/>
                      <a:pt x="0" y="0"/>
                      <a:pt x="0" y="0"/>
                    </a:cubicBezTo>
                    <a:cubicBezTo>
                      <a:pt x="0" y="3"/>
                      <a:pt x="0" y="6"/>
                      <a:pt x="0" y="9"/>
                    </a:cubicBezTo>
                    <a:cubicBezTo>
                      <a:pt x="20" y="20"/>
                      <a:pt x="48" y="16"/>
                      <a:pt x="48" y="16"/>
                    </a:cubicBezTo>
                    <a:close/>
                  </a:path>
                </a:pathLst>
              </a:custGeom>
              <a:solidFill>
                <a:srgbClr val="61636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0" name="Freeform 48">
                <a:extLst>
                  <a:ext uri="{FF2B5EF4-FFF2-40B4-BE49-F238E27FC236}">
                    <a16:creationId xmlns:a16="http://schemas.microsoft.com/office/drawing/2014/main" id="{21BD7B15-28C9-43CE-88C9-E7E56F43D8A4}"/>
                  </a:ext>
                </a:extLst>
              </p:cNvPr>
              <p:cNvSpPr/>
              <p:nvPr/>
            </p:nvSpPr>
            <p:spPr bwMode="auto">
              <a:xfrm>
                <a:off x="5815013" y="3519488"/>
                <a:ext cx="158750" cy="90488"/>
              </a:xfrm>
              <a:custGeom>
                <a:avLst/>
                <a:gdLst>
                  <a:gd name="T0" fmla="*/ 41 w 42"/>
                  <a:gd name="T1" fmla="*/ 0 h 24"/>
                  <a:gd name="T2" fmla="*/ 0 w 42"/>
                  <a:gd name="T3" fmla="*/ 19 h 24"/>
                  <a:gd name="T4" fmla="*/ 3 w 42"/>
                  <a:gd name="T5" fmla="*/ 24 h 24"/>
                  <a:gd name="T6" fmla="*/ 42 w 42"/>
                  <a:gd name="T7" fmla="*/ 7 h 24"/>
                  <a:gd name="T8" fmla="*/ 41 w 42"/>
                  <a:gd name="T9" fmla="*/ 0 h 24"/>
                </a:gdLst>
                <a:ahLst/>
                <a:cxnLst>
                  <a:cxn ang="0">
                    <a:pos x="T0" y="T1"/>
                  </a:cxn>
                  <a:cxn ang="0">
                    <a:pos x="T2" y="T3"/>
                  </a:cxn>
                  <a:cxn ang="0">
                    <a:pos x="T4" y="T5"/>
                  </a:cxn>
                  <a:cxn ang="0">
                    <a:pos x="T6" y="T7"/>
                  </a:cxn>
                  <a:cxn ang="0">
                    <a:pos x="T8" y="T9"/>
                  </a:cxn>
                </a:cxnLst>
                <a:rect l="0" t="0" r="r" b="b"/>
                <a:pathLst>
                  <a:path w="42" h="24">
                    <a:moveTo>
                      <a:pt x="41" y="0"/>
                    </a:moveTo>
                    <a:cubicBezTo>
                      <a:pt x="28" y="18"/>
                      <a:pt x="0" y="19"/>
                      <a:pt x="0" y="19"/>
                    </a:cubicBezTo>
                    <a:cubicBezTo>
                      <a:pt x="3" y="24"/>
                      <a:pt x="3" y="24"/>
                      <a:pt x="3" y="24"/>
                    </a:cubicBezTo>
                    <a:cubicBezTo>
                      <a:pt x="22" y="20"/>
                      <a:pt x="35" y="12"/>
                      <a:pt x="42" y="7"/>
                    </a:cubicBezTo>
                    <a:cubicBezTo>
                      <a:pt x="42" y="4"/>
                      <a:pt x="42" y="2"/>
                      <a:pt x="41" y="0"/>
                    </a:cubicBezTo>
                    <a:close/>
                  </a:path>
                </a:pathLst>
              </a:custGeom>
              <a:solidFill>
                <a:srgbClr val="61636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1" name="Freeform 49">
                <a:extLst>
                  <a:ext uri="{FF2B5EF4-FFF2-40B4-BE49-F238E27FC236}">
                    <a16:creationId xmlns:a16="http://schemas.microsoft.com/office/drawing/2014/main" id="{242326A2-E37C-4DA5-9C34-AF7A3E270972}"/>
                  </a:ext>
                </a:extLst>
              </p:cNvPr>
              <p:cNvSpPr/>
              <p:nvPr/>
            </p:nvSpPr>
            <p:spPr bwMode="auto">
              <a:xfrm>
                <a:off x="5207000" y="3492500"/>
                <a:ext cx="852488" cy="436563"/>
              </a:xfrm>
              <a:custGeom>
                <a:avLst/>
                <a:gdLst>
                  <a:gd name="T0" fmla="*/ 170 w 227"/>
                  <a:gd name="T1" fmla="*/ 9 h 115"/>
                  <a:gd name="T2" fmla="*/ 173 w 227"/>
                  <a:gd name="T3" fmla="*/ 21 h 115"/>
                  <a:gd name="T4" fmla="*/ 114 w 227"/>
                  <a:gd name="T5" fmla="*/ 115 h 115"/>
                  <a:gd name="T6" fmla="*/ 114 w 227"/>
                  <a:gd name="T7" fmla="*/ 115 h 115"/>
                  <a:gd name="T8" fmla="*/ 113 w 227"/>
                  <a:gd name="T9" fmla="*/ 115 h 115"/>
                  <a:gd name="T10" fmla="*/ 113 w 227"/>
                  <a:gd name="T11" fmla="*/ 115 h 115"/>
                  <a:gd name="T12" fmla="*/ 113 w 227"/>
                  <a:gd name="T13" fmla="*/ 115 h 115"/>
                  <a:gd name="T14" fmla="*/ 54 w 227"/>
                  <a:gd name="T15" fmla="*/ 21 h 115"/>
                  <a:gd name="T16" fmla="*/ 58 w 227"/>
                  <a:gd name="T17" fmla="*/ 0 h 115"/>
                  <a:gd name="T18" fmla="*/ 89 w 227"/>
                  <a:gd name="T19" fmla="*/ 8 h 115"/>
                  <a:gd name="T20" fmla="*/ 170 w 227"/>
                  <a:gd name="T21" fmla="*/ 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115">
                    <a:moveTo>
                      <a:pt x="170" y="9"/>
                    </a:moveTo>
                    <a:cubicBezTo>
                      <a:pt x="170" y="18"/>
                      <a:pt x="173" y="21"/>
                      <a:pt x="173" y="21"/>
                    </a:cubicBezTo>
                    <a:cubicBezTo>
                      <a:pt x="183" y="42"/>
                      <a:pt x="227" y="110"/>
                      <a:pt x="114" y="115"/>
                    </a:cubicBezTo>
                    <a:cubicBezTo>
                      <a:pt x="114" y="115"/>
                      <a:pt x="114" y="115"/>
                      <a:pt x="114" y="115"/>
                    </a:cubicBezTo>
                    <a:cubicBezTo>
                      <a:pt x="113" y="115"/>
                      <a:pt x="113" y="115"/>
                      <a:pt x="113" y="115"/>
                    </a:cubicBezTo>
                    <a:cubicBezTo>
                      <a:pt x="113" y="115"/>
                      <a:pt x="113" y="115"/>
                      <a:pt x="113" y="115"/>
                    </a:cubicBezTo>
                    <a:cubicBezTo>
                      <a:pt x="113" y="115"/>
                      <a:pt x="113" y="115"/>
                      <a:pt x="113" y="115"/>
                    </a:cubicBezTo>
                    <a:cubicBezTo>
                      <a:pt x="0" y="110"/>
                      <a:pt x="44" y="42"/>
                      <a:pt x="54" y="21"/>
                    </a:cubicBezTo>
                    <a:cubicBezTo>
                      <a:pt x="59" y="11"/>
                      <a:pt x="59" y="4"/>
                      <a:pt x="58" y="0"/>
                    </a:cubicBezTo>
                    <a:cubicBezTo>
                      <a:pt x="58" y="0"/>
                      <a:pt x="71" y="6"/>
                      <a:pt x="89" y="8"/>
                    </a:cubicBezTo>
                    <a:cubicBezTo>
                      <a:pt x="113" y="12"/>
                      <a:pt x="154" y="17"/>
                      <a:pt x="170" y="9"/>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2" name="Freeform 50">
                <a:extLst>
                  <a:ext uri="{FF2B5EF4-FFF2-40B4-BE49-F238E27FC236}">
                    <a16:creationId xmlns:a16="http://schemas.microsoft.com/office/drawing/2014/main" id="{A668D6B8-DD68-42EF-9B09-C373770BB906}"/>
                  </a:ext>
                </a:extLst>
              </p:cNvPr>
              <p:cNvSpPr/>
              <p:nvPr/>
            </p:nvSpPr>
            <p:spPr bwMode="auto">
              <a:xfrm>
                <a:off x="5357813" y="3806825"/>
                <a:ext cx="552450" cy="122238"/>
              </a:xfrm>
              <a:custGeom>
                <a:avLst/>
                <a:gdLst>
                  <a:gd name="T0" fmla="*/ 0 w 147"/>
                  <a:gd name="T1" fmla="*/ 1 h 32"/>
                  <a:gd name="T2" fmla="*/ 73 w 147"/>
                  <a:gd name="T3" fmla="*/ 32 h 32"/>
                  <a:gd name="T4" fmla="*/ 73 w 147"/>
                  <a:gd name="T5" fmla="*/ 32 h 32"/>
                  <a:gd name="T6" fmla="*/ 73 w 147"/>
                  <a:gd name="T7" fmla="*/ 32 h 32"/>
                  <a:gd name="T8" fmla="*/ 74 w 147"/>
                  <a:gd name="T9" fmla="*/ 32 h 32"/>
                  <a:gd name="T10" fmla="*/ 74 w 147"/>
                  <a:gd name="T11" fmla="*/ 32 h 32"/>
                  <a:gd name="T12" fmla="*/ 147 w 147"/>
                  <a:gd name="T13" fmla="*/ 0 h 32"/>
                  <a:gd name="T14" fmla="*/ 54 w 147"/>
                  <a:gd name="T15" fmla="*/ 26 h 32"/>
                  <a:gd name="T16" fmla="*/ 0 w 147"/>
                  <a:gd name="T17" fmla="*/ 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32">
                    <a:moveTo>
                      <a:pt x="0" y="1"/>
                    </a:moveTo>
                    <a:cubicBezTo>
                      <a:pt x="6" y="17"/>
                      <a:pt x="26" y="30"/>
                      <a:pt x="73" y="32"/>
                    </a:cubicBezTo>
                    <a:cubicBezTo>
                      <a:pt x="73" y="32"/>
                      <a:pt x="73" y="32"/>
                      <a:pt x="73" y="32"/>
                    </a:cubicBezTo>
                    <a:cubicBezTo>
                      <a:pt x="73" y="32"/>
                      <a:pt x="73" y="32"/>
                      <a:pt x="73" y="32"/>
                    </a:cubicBezTo>
                    <a:cubicBezTo>
                      <a:pt x="74" y="32"/>
                      <a:pt x="74" y="32"/>
                      <a:pt x="74" y="32"/>
                    </a:cubicBezTo>
                    <a:cubicBezTo>
                      <a:pt x="74" y="32"/>
                      <a:pt x="74" y="32"/>
                      <a:pt x="74" y="32"/>
                    </a:cubicBezTo>
                    <a:cubicBezTo>
                      <a:pt x="122" y="30"/>
                      <a:pt x="141" y="16"/>
                      <a:pt x="147" y="0"/>
                    </a:cubicBezTo>
                    <a:cubicBezTo>
                      <a:pt x="130" y="28"/>
                      <a:pt x="82" y="28"/>
                      <a:pt x="54" y="26"/>
                    </a:cubicBezTo>
                    <a:cubicBezTo>
                      <a:pt x="25" y="24"/>
                      <a:pt x="0" y="1"/>
                      <a:pt x="0" y="1"/>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3" name="Freeform 51">
                <a:extLst>
                  <a:ext uri="{FF2B5EF4-FFF2-40B4-BE49-F238E27FC236}">
                    <a16:creationId xmlns:a16="http://schemas.microsoft.com/office/drawing/2014/main" id="{8C182F36-5930-46E0-93D5-D70C15202B2F}"/>
                  </a:ext>
                </a:extLst>
              </p:cNvPr>
              <p:cNvSpPr/>
              <p:nvPr/>
            </p:nvSpPr>
            <p:spPr bwMode="auto">
              <a:xfrm>
                <a:off x="5424488" y="3492500"/>
                <a:ext cx="406400" cy="73025"/>
              </a:xfrm>
              <a:custGeom>
                <a:avLst/>
                <a:gdLst>
                  <a:gd name="T0" fmla="*/ 108 w 108"/>
                  <a:gd name="T1" fmla="*/ 10 h 19"/>
                  <a:gd name="T2" fmla="*/ 31 w 108"/>
                  <a:gd name="T3" fmla="*/ 8 h 19"/>
                  <a:gd name="T4" fmla="*/ 0 w 108"/>
                  <a:gd name="T5" fmla="*/ 0 h 19"/>
                  <a:gd name="T6" fmla="*/ 1 w 108"/>
                  <a:gd name="T7" fmla="*/ 4 h 19"/>
                  <a:gd name="T8" fmla="*/ 32 w 108"/>
                  <a:gd name="T9" fmla="*/ 13 h 19"/>
                  <a:gd name="T10" fmla="*/ 108 w 108"/>
                  <a:gd name="T11" fmla="*/ 10 h 19"/>
                </a:gdLst>
                <a:ahLst/>
                <a:cxnLst>
                  <a:cxn ang="0">
                    <a:pos x="T0" y="T1"/>
                  </a:cxn>
                  <a:cxn ang="0">
                    <a:pos x="T2" y="T3"/>
                  </a:cxn>
                  <a:cxn ang="0">
                    <a:pos x="T4" y="T5"/>
                  </a:cxn>
                  <a:cxn ang="0">
                    <a:pos x="T6" y="T7"/>
                  </a:cxn>
                  <a:cxn ang="0">
                    <a:pos x="T8" y="T9"/>
                  </a:cxn>
                  <a:cxn ang="0">
                    <a:pos x="T10" y="T11"/>
                  </a:cxn>
                </a:cxnLst>
                <a:rect l="0" t="0" r="r" b="b"/>
                <a:pathLst>
                  <a:path w="108" h="19">
                    <a:moveTo>
                      <a:pt x="108" y="10"/>
                    </a:moveTo>
                    <a:cubicBezTo>
                      <a:pt x="90" y="16"/>
                      <a:pt x="53" y="11"/>
                      <a:pt x="31" y="8"/>
                    </a:cubicBezTo>
                    <a:cubicBezTo>
                      <a:pt x="13" y="6"/>
                      <a:pt x="0" y="0"/>
                      <a:pt x="0" y="0"/>
                    </a:cubicBezTo>
                    <a:cubicBezTo>
                      <a:pt x="0" y="1"/>
                      <a:pt x="0" y="3"/>
                      <a:pt x="1" y="4"/>
                    </a:cubicBezTo>
                    <a:cubicBezTo>
                      <a:pt x="8" y="8"/>
                      <a:pt x="19" y="11"/>
                      <a:pt x="32" y="13"/>
                    </a:cubicBezTo>
                    <a:cubicBezTo>
                      <a:pt x="52" y="15"/>
                      <a:pt x="87" y="19"/>
                      <a:pt x="108" y="10"/>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4" name="Oval 52">
                <a:extLst>
                  <a:ext uri="{FF2B5EF4-FFF2-40B4-BE49-F238E27FC236}">
                    <a16:creationId xmlns:a16="http://schemas.microsoft.com/office/drawing/2014/main" id="{3B007E28-D276-49DF-B483-673174544F13}"/>
                  </a:ext>
                </a:extLst>
              </p:cNvPr>
              <p:cNvSpPr>
                <a:spLocks noChangeArrowheads="1"/>
              </p:cNvSpPr>
              <p:nvPr/>
            </p:nvSpPr>
            <p:spPr bwMode="auto">
              <a:xfrm>
                <a:off x="5465763" y="3609975"/>
                <a:ext cx="79375" cy="84138"/>
              </a:xfrm>
              <a:prstGeom prst="ellipse">
                <a:avLst/>
              </a:prstGeom>
              <a:solidFill>
                <a:srgbClr val="4444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5" name="Freeform 53">
                <a:extLst>
                  <a:ext uri="{FF2B5EF4-FFF2-40B4-BE49-F238E27FC236}">
                    <a16:creationId xmlns:a16="http://schemas.microsoft.com/office/drawing/2014/main" id="{E7AE370F-E5B5-4973-BEDC-93AC331C9F17}"/>
                  </a:ext>
                </a:extLst>
              </p:cNvPr>
              <p:cNvSpPr/>
              <p:nvPr/>
            </p:nvSpPr>
            <p:spPr bwMode="auto">
              <a:xfrm>
                <a:off x="5495925" y="3614738"/>
                <a:ext cx="34925" cy="25400"/>
              </a:xfrm>
              <a:custGeom>
                <a:avLst/>
                <a:gdLst>
                  <a:gd name="T0" fmla="*/ 9 w 9"/>
                  <a:gd name="T1" fmla="*/ 5 h 7"/>
                  <a:gd name="T2" fmla="*/ 4 w 9"/>
                  <a:gd name="T3" fmla="*/ 6 h 7"/>
                  <a:gd name="T4" fmla="*/ 1 w 9"/>
                  <a:gd name="T5" fmla="*/ 2 h 7"/>
                  <a:gd name="T6" fmla="*/ 5 w 9"/>
                  <a:gd name="T7" fmla="*/ 1 h 7"/>
                  <a:gd name="T8" fmla="*/ 9 w 9"/>
                  <a:gd name="T9" fmla="*/ 5 h 7"/>
                </a:gdLst>
                <a:ahLst/>
                <a:cxnLst>
                  <a:cxn ang="0">
                    <a:pos x="T0" y="T1"/>
                  </a:cxn>
                  <a:cxn ang="0">
                    <a:pos x="T2" y="T3"/>
                  </a:cxn>
                  <a:cxn ang="0">
                    <a:pos x="T4" y="T5"/>
                  </a:cxn>
                  <a:cxn ang="0">
                    <a:pos x="T6" y="T7"/>
                  </a:cxn>
                  <a:cxn ang="0">
                    <a:pos x="T8" y="T9"/>
                  </a:cxn>
                </a:cxnLst>
                <a:rect l="0" t="0" r="r" b="b"/>
                <a:pathLst>
                  <a:path w="9" h="7">
                    <a:moveTo>
                      <a:pt x="9" y="5"/>
                    </a:moveTo>
                    <a:cubicBezTo>
                      <a:pt x="8" y="6"/>
                      <a:pt x="6" y="7"/>
                      <a:pt x="4" y="6"/>
                    </a:cubicBezTo>
                    <a:cubicBezTo>
                      <a:pt x="2" y="5"/>
                      <a:pt x="0" y="4"/>
                      <a:pt x="1" y="2"/>
                    </a:cubicBezTo>
                    <a:cubicBezTo>
                      <a:pt x="1" y="1"/>
                      <a:pt x="3" y="0"/>
                      <a:pt x="5" y="1"/>
                    </a:cubicBezTo>
                    <a:cubicBezTo>
                      <a:pt x="8" y="2"/>
                      <a:pt x="9" y="3"/>
                      <a:pt x="9" y="5"/>
                    </a:cubicBez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6" name="Oval 54">
                <a:extLst>
                  <a:ext uri="{FF2B5EF4-FFF2-40B4-BE49-F238E27FC236}">
                    <a16:creationId xmlns:a16="http://schemas.microsoft.com/office/drawing/2014/main" id="{58FA63E1-0181-485F-B5FB-39973FE17F7D}"/>
                  </a:ext>
                </a:extLst>
              </p:cNvPr>
              <p:cNvSpPr>
                <a:spLocks noChangeArrowheads="1"/>
              </p:cNvSpPr>
              <p:nvPr/>
            </p:nvSpPr>
            <p:spPr bwMode="auto">
              <a:xfrm>
                <a:off x="5726113" y="3609975"/>
                <a:ext cx="77788" cy="84138"/>
              </a:xfrm>
              <a:prstGeom prst="ellipse">
                <a:avLst/>
              </a:prstGeom>
              <a:solidFill>
                <a:srgbClr val="44444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7" name="Freeform 55">
                <a:extLst>
                  <a:ext uri="{FF2B5EF4-FFF2-40B4-BE49-F238E27FC236}">
                    <a16:creationId xmlns:a16="http://schemas.microsoft.com/office/drawing/2014/main" id="{C79708BC-CEBB-439C-896E-81FC5A7D9E3C}"/>
                  </a:ext>
                </a:extLst>
              </p:cNvPr>
              <p:cNvSpPr/>
              <p:nvPr/>
            </p:nvSpPr>
            <p:spPr bwMode="auto">
              <a:xfrm>
                <a:off x="5756275" y="3614738"/>
                <a:ext cx="33338" cy="25400"/>
              </a:xfrm>
              <a:custGeom>
                <a:avLst/>
                <a:gdLst>
                  <a:gd name="T0" fmla="*/ 9 w 9"/>
                  <a:gd name="T1" fmla="*/ 5 h 7"/>
                  <a:gd name="T2" fmla="*/ 4 w 9"/>
                  <a:gd name="T3" fmla="*/ 6 h 7"/>
                  <a:gd name="T4" fmla="*/ 1 w 9"/>
                  <a:gd name="T5" fmla="*/ 2 h 7"/>
                  <a:gd name="T6" fmla="*/ 5 w 9"/>
                  <a:gd name="T7" fmla="*/ 1 h 7"/>
                  <a:gd name="T8" fmla="*/ 9 w 9"/>
                  <a:gd name="T9" fmla="*/ 5 h 7"/>
                </a:gdLst>
                <a:ahLst/>
                <a:cxnLst>
                  <a:cxn ang="0">
                    <a:pos x="T0" y="T1"/>
                  </a:cxn>
                  <a:cxn ang="0">
                    <a:pos x="T2" y="T3"/>
                  </a:cxn>
                  <a:cxn ang="0">
                    <a:pos x="T4" y="T5"/>
                  </a:cxn>
                  <a:cxn ang="0">
                    <a:pos x="T6" y="T7"/>
                  </a:cxn>
                  <a:cxn ang="0">
                    <a:pos x="T8" y="T9"/>
                  </a:cxn>
                </a:cxnLst>
                <a:rect l="0" t="0" r="r" b="b"/>
                <a:pathLst>
                  <a:path w="9" h="7">
                    <a:moveTo>
                      <a:pt x="9" y="5"/>
                    </a:moveTo>
                    <a:cubicBezTo>
                      <a:pt x="8" y="6"/>
                      <a:pt x="6" y="7"/>
                      <a:pt x="4" y="6"/>
                    </a:cubicBezTo>
                    <a:cubicBezTo>
                      <a:pt x="2" y="5"/>
                      <a:pt x="0" y="4"/>
                      <a:pt x="1" y="2"/>
                    </a:cubicBezTo>
                    <a:cubicBezTo>
                      <a:pt x="1" y="1"/>
                      <a:pt x="3" y="0"/>
                      <a:pt x="5" y="1"/>
                    </a:cubicBezTo>
                    <a:cubicBezTo>
                      <a:pt x="8" y="2"/>
                      <a:pt x="9" y="3"/>
                      <a:pt x="9" y="5"/>
                    </a:cubicBezTo>
                    <a:close/>
                  </a:path>
                </a:pathLst>
              </a:custGeom>
              <a:solidFill>
                <a:srgbClr val="F9F5E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8" name="Freeform 56">
                <a:extLst>
                  <a:ext uri="{FF2B5EF4-FFF2-40B4-BE49-F238E27FC236}">
                    <a16:creationId xmlns:a16="http://schemas.microsoft.com/office/drawing/2014/main" id="{CD550822-7D60-4FEC-B8AA-508DD3A0EF1A}"/>
                  </a:ext>
                </a:extLst>
              </p:cNvPr>
              <p:cNvSpPr/>
              <p:nvPr/>
            </p:nvSpPr>
            <p:spPr bwMode="auto">
              <a:xfrm>
                <a:off x="5553075" y="3560763"/>
                <a:ext cx="168275" cy="215900"/>
              </a:xfrm>
              <a:custGeom>
                <a:avLst/>
                <a:gdLst>
                  <a:gd name="T0" fmla="*/ 14 w 45"/>
                  <a:gd name="T1" fmla="*/ 19 h 57"/>
                  <a:gd name="T2" fmla="*/ 8 w 45"/>
                  <a:gd name="T3" fmla="*/ 34 h 57"/>
                  <a:gd name="T4" fmla="*/ 3 w 45"/>
                  <a:gd name="T5" fmla="*/ 50 h 57"/>
                  <a:gd name="T6" fmla="*/ 19 w 45"/>
                  <a:gd name="T7" fmla="*/ 57 h 57"/>
                  <a:gd name="T8" fmla="*/ 40 w 45"/>
                  <a:gd name="T9" fmla="*/ 39 h 57"/>
                  <a:gd name="T10" fmla="*/ 14 w 45"/>
                  <a:gd name="T11" fmla="*/ 19 h 57"/>
                </a:gdLst>
                <a:ahLst/>
                <a:cxnLst>
                  <a:cxn ang="0">
                    <a:pos x="T0" y="T1"/>
                  </a:cxn>
                  <a:cxn ang="0">
                    <a:pos x="T2" y="T3"/>
                  </a:cxn>
                  <a:cxn ang="0">
                    <a:pos x="T4" y="T5"/>
                  </a:cxn>
                  <a:cxn ang="0">
                    <a:pos x="T6" y="T7"/>
                  </a:cxn>
                  <a:cxn ang="0">
                    <a:pos x="T8" y="T9"/>
                  </a:cxn>
                  <a:cxn ang="0">
                    <a:pos x="T10" y="T11"/>
                  </a:cxn>
                </a:cxnLst>
                <a:rect l="0" t="0" r="r" b="b"/>
                <a:pathLst>
                  <a:path w="45" h="57">
                    <a:moveTo>
                      <a:pt x="14" y="19"/>
                    </a:moveTo>
                    <a:cubicBezTo>
                      <a:pt x="11" y="24"/>
                      <a:pt x="10" y="29"/>
                      <a:pt x="8" y="34"/>
                    </a:cubicBezTo>
                    <a:cubicBezTo>
                      <a:pt x="6" y="39"/>
                      <a:pt x="0" y="44"/>
                      <a:pt x="3" y="50"/>
                    </a:cubicBezTo>
                    <a:cubicBezTo>
                      <a:pt x="5" y="55"/>
                      <a:pt x="12" y="56"/>
                      <a:pt x="19" y="57"/>
                    </a:cubicBezTo>
                    <a:cubicBezTo>
                      <a:pt x="37" y="57"/>
                      <a:pt x="45" y="52"/>
                      <a:pt x="40" y="39"/>
                    </a:cubicBezTo>
                    <a:cubicBezTo>
                      <a:pt x="38" y="33"/>
                      <a:pt x="25" y="0"/>
                      <a:pt x="14" y="19"/>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79" name="Freeform 57">
                <a:extLst>
                  <a:ext uri="{FF2B5EF4-FFF2-40B4-BE49-F238E27FC236}">
                    <a16:creationId xmlns:a16="http://schemas.microsoft.com/office/drawing/2014/main" id="{A155FFFF-E83A-4087-ABAD-F3FF03B130D6}"/>
                  </a:ext>
                </a:extLst>
              </p:cNvPr>
              <p:cNvSpPr/>
              <p:nvPr/>
            </p:nvSpPr>
            <p:spPr bwMode="auto">
              <a:xfrm>
                <a:off x="5567363" y="3565525"/>
                <a:ext cx="139700" cy="192088"/>
              </a:xfrm>
              <a:custGeom>
                <a:avLst/>
                <a:gdLst>
                  <a:gd name="T0" fmla="*/ 12 w 37"/>
                  <a:gd name="T1" fmla="*/ 16 h 51"/>
                  <a:gd name="T2" fmla="*/ 6 w 37"/>
                  <a:gd name="T3" fmla="*/ 30 h 51"/>
                  <a:gd name="T4" fmla="*/ 2 w 37"/>
                  <a:gd name="T5" fmla="*/ 44 h 51"/>
                  <a:gd name="T6" fmla="*/ 15 w 37"/>
                  <a:gd name="T7" fmla="*/ 50 h 51"/>
                  <a:gd name="T8" fmla="*/ 33 w 37"/>
                  <a:gd name="T9" fmla="*/ 34 h 51"/>
                  <a:gd name="T10" fmla="*/ 12 w 37"/>
                  <a:gd name="T11" fmla="*/ 16 h 51"/>
                </a:gdLst>
                <a:ahLst/>
                <a:cxnLst>
                  <a:cxn ang="0">
                    <a:pos x="T0" y="T1"/>
                  </a:cxn>
                  <a:cxn ang="0">
                    <a:pos x="T2" y="T3"/>
                  </a:cxn>
                  <a:cxn ang="0">
                    <a:pos x="T4" y="T5"/>
                  </a:cxn>
                  <a:cxn ang="0">
                    <a:pos x="T6" y="T7"/>
                  </a:cxn>
                  <a:cxn ang="0">
                    <a:pos x="T8" y="T9"/>
                  </a:cxn>
                  <a:cxn ang="0">
                    <a:pos x="T10" y="T11"/>
                  </a:cxn>
                </a:cxnLst>
                <a:rect l="0" t="0" r="r" b="b"/>
                <a:pathLst>
                  <a:path w="37" h="51">
                    <a:moveTo>
                      <a:pt x="12" y="16"/>
                    </a:moveTo>
                    <a:cubicBezTo>
                      <a:pt x="9" y="21"/>
                      <a:pt x="8" y="25"/>
                      <a:pt x="6" y="30"/>
                    </a:cubicBezTo>
                    <a:cubicBezTo>
                      <a:pt x="4" y="34"/>
                      <a:pt x="0" y="39"/>
                      <a:pt x="2" y="44"/>
                    </a:cubicBezTo>
                    <a:cubicBezTo>
                      <a:pt x="4" y="48"/>
                      <a:pt x="10" y="50"/>
                      <a:pt x="15" y="50"/>
                    </a:cubicBezTo>
                    <a:cubicBezTo>
                      <a:pt x="30" y="51"/>
                      <a:pt x="37" y="46"/>
                      <a:pt x="33" y="34"/>
                    </a:cubicBezTo>
                    <a:cubicBezTo>
                      <a:pt x="31" y="29"/>
                      <a:pt x="21" y="0"/>
                      <a:pt x="12" y="16"/>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0" name="Freeform 58">
                <a:extLst>
                  <a:ext uri="{FF2B5EF4-FFF2-40B4-BE49-F238E27FC236}">
                    <a16:creationId xmlns:a16="http://schemas.microsoft.com/office/drawing/2014/main" id="{04E4B958-59F6-468F-ABAF-004F35C298F1}"/>
                  </a:ext>
                </a:extLst>
              </p:cNvPr>
              <p:cNvSpPr/>
              <p:nvPr/>
            </p:nvSpPr>
            <p:spPr bwMode="auto">
              <a:xfrm>
                <a:off x="5619750" y="3743325"/>
                <a:ext cx="34925" cy="11113"/>
              </a:xfrm>
              <a:custGeom>
                <a:avLst/>
                <a:gdLst>
                  <a:gd name="T0" fmla="*/ 0 w 9"/>
                  <a:gd name="T1" fmla="*/ 2 h 3"/>
                  <a:gd name="T2" fmla="*/ 5 w 9"/>
                  <a:gd name="T3" fmla="*/ 3 h 3"/>
                  <a:gd name="T4" fmla="*/ 8 w 9"/>
                  <a:gd name="T5" fmla="*/ 1 h 3"/>
                  <a:gd name="T6" fmla="*/ 4 w 9"/>
                  <a:gd name="T7" fmla="*/ 0 h 3"/>
                  <a:gd name="T8" fmla="*/ 0 w 9"/>
                  <a:gd name="T9" fmla="*/ 2 h 3"/>
                </a:gdLst>
                <a:ahLst/>
                <a:cxnLst>
                  <a:cxn ang="0">
                    <a:pos x="T0" y="T1"/>
                  </a:cxn>
                  <a:cxn ang="0">
                    <a:pos x="T2" y="T3"/>
                  </a:cxn>
                  <a:cxn ang="0">
                    <a:pos x="T4" y="T5"/>
                  </a:cxn>
                  <a:cxn ang="0">
                    <a:pos x="T6" y="T7"/>
                  </a:cxn>
                  <a:cxn ang="0">
                    <a:pos x="T8" y="T9"/>
                  </a:cxn>
                </a:cxnLst>
                <a:rect l="0" t="0" r="r" b="b"/>
                <a:pathLst>
                  <a:path w="9" h="3">
                    <a:moveTo>
                      <a:pt x="0" y="2"/>
                    </a:moveTo>
                    <a:cubicBezTo>
                      <a:pt x="0" y="3"/>
                      <a:pt x="2" y="3"/>
                      <a:pt x="5" y="3"/>
                    </a:cubicBezTo>
                    <a:cubicBezTo>
                      <a:pt x="7" y="2"/>
                      <a:pt x="9" y="1"/>
                      <a:pt x="8" y="1"/>
                    </a:cubicBezTo>
                    <a:cubicBezTo>
                      <a:pt x="8" y="0"/>
                      <a:pt x="6" y="0"/>
                      <a:pt x="4" y="0"/>
                    </a:cubicBezTo>
                    <a:cubicBezTo>
                      <a:pt x="2" y="0"/>
                      <a:pt x="0" y="1"/>
                      <a:pt x="0" y="2"/>
                    </a:cubicBezTo>
                    <a:close/>
                  </a:path>
                </a:pathLst>
              </a:custGeom>
              <a:solidFill>
                <a:srgbClr val="F9F7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1" name="Freeform 59">
                <a:extLst>
                  <a:ext uri="{FF2B5EF4-FFF2-40B4-BE49-F238E27FC236}">
                    <a16:creationId xmlns:a16="http://schemas.microsoft.com/office/drawing/2014/main" id="{E246E6F1-28BC-44FA-BBA2-32EFF0D3EE12}"/>
                  </a:ext>
                </a:extLst>
              </p:cNvPr>
              <p:cNvSpPr>
                <a:spLocks noEditPoints="1"/>
              </p:cNvSpPr>
              <p:nvPr/>
            </p:nvSpPr>
            <p:spPr bwMode="auto">
              <a:xfrm>
                <a:off x="5616575" y="3871913"/>
                <a:ext cx="49213" cy="25400"/>
              </a:xfrm>
              <a:custGeom>
                <a:avLst/>
                <a:gdLst>
                  <a:gd name="T0" fmla="*/ 13 w 13"/>
                  <a:gd name="T1" fmla="*/ 7 h 7"/>
                  <a:gd name="T2" fmla="*/ 11 w 13"/>
                  <a:gd name="T3" fmla="*/ 2 h 7"/>
                  <a:gd name="T4" fmla="*/ 9 w 13"/>
                  <a:gd name="T5" fmla="*/ 0 h 7"/>
                  <a:gd name="T6" fmla="*/ 7 w 13"/>
                  <a:gd name="T7" fmla="*/ 0 h 7"/>
                  <a:gd name="T8" fmla="*/ 7 w 13"/>
                  <a:gd name="T9" fmla="*/ 0 h 7"/>
                  <a:gd name="T10" fmla="*/ 4 w 13"/>
                  <a:gd name="T11" fmla="*/ 1 h 7"/>
                  <a:gd name="T12" fmla="*/ 1 w 13"/>
                  <a:gd name="T13" fmla="*/ 4 h 7"/>
                  <a:gd name="T14" fmla="*/ 1 w 13"/>
                  <a:gd name="T15" fmla="*/ 6 h 7"/>
                  <a:gd name="T16" fmla="*/ 1 w 13"/>
                  <a:gd name="T17" fmla="*/ 6 h 7"/>
                  <a:gd name="T18" fmla="*/ 0 w 13"/>
                  <a:gd name="T19" fmla="*/ 6 h 7"/>
                  <a:gd name="T20" fmla="*/ 1 w 13"/>
                  <a:gd name="T21" fmla="*/ 7 h 7"/>
                  <a:gd name="T22" fmla="*/ 1 w 13"/>
                  <a:gd name="T23" fmla="*/ 7 h 7"/>
                  <a:gd name="T24" fmla="*/ 2 w 13"/>
                  <a:gd name="T25" fmla="*/ 6 h 7"/>
                  <a:gd name="T26" fmla="*/ 2 w 13"/>
                  <a:gd name="T27" fmla="*/ 6 h 7"/>
                  <a:gd name="T28" fmla="*/ 2 w 13"/>
                  <a:gd name="T29" fmla="*/ 6 h 7"/>
                  <a:gd name="T30" fmla="*/ 3 w 13"/>
                  <a:gd name="T31" fmla="*/ 4 h 7"/>
                  <a:gd name="T32" fmla="*/ 5 w 13"/>
                  <a:gd name="T33" fmla="*/ 2 h 7"/>
                  <a:gd name="T34" fmla="*/ 7 w 13"/>
                  <a:gd name="T35" fmla="*/ 1 h 7"/>
                  <a:gd name="T36" fmla="*/ 9 w 13"/>
                  <a:gd name="T37" fmla="*/ 2 h 7"/>
                  <a:gd name="T38" fmla="*/ 11 w 13"/>
                  <a:gd name="T39" fmla="*/ 4 h 7"/>
                  <a:gd name="T40" fmla="*/ 12 w 13"/>
                  <a:gd name="T41" fmla="*/ 7 h 7"/>
                  <a:gd name="T42" fmla="*/ 12 w 13"/>
                  <a:gd name="T43" fmla="*/ 7 h 7"/>
                  <a:gd name="T44" fmla="*/ 13 w 13"/>
                  <a:gd name="T45" fmla="*/ 7 h 7"/>
                  <a:gd name="T46" fmla="*/ 13 w 13"/>
                  <a:gd name="T47" fmla="*/ 7 h 7"/>
                  <a:gd name="T48" fmla="*/ 1 w 13"/>
                  <a:gd name="T49" fmla="*/ 6 h 7"/>
                  <a:gd name="T50" fmla="*/ 1 w 13"/>
                  <a:gd name="T51" fmla="*/ 6 h 7"/>
                  <a:gd name="T52" fmla="*/ 1 w 13"/>
                  <a:gd name="T53"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 h="7">
                    <a:moveTo>
                      <a:pt x="13" y="7"/>
                    </a:moveTo>
                    <a:cubicBezTo>
                      <a:pt x="13" y="5"/>
                      <a:pt x="12" y="3"/>
                      <a:pt x="11" y="2"/>
                    </a:cubicBezTo>
                    <a:cubicBezTo>
                      <a:pt x="11" y="1"/>
                      <a:pt x="10" y="1"/>
                      <a:pt x="9" y="0"/>
                    </a:cubicBezTo>
                    <a:cubicBezTo>
                      <a:pt x="9" y="0"/>
                      <a:pt x="8" y="0"/>
                      <a:pt x="7" y="0"/>
                    </a:cubicBezTo>
                    <a:cubicBezTo>
                      <a:pt x="7" y="0"/>
                      <a:pt x="7" y="0"/>
                      <a:pt x="7" y="0"/>
                    </a:cubicBezTo>
                    <a:cubicBezTo>
                      <a:pt x="6" y="0"/>
                      <a:pt x="5" y="0"/>
                      <a:pt x="4" y="1"/>
                    </a:cubicBezTo>
                    <a:cubicBezTo>
                      <a:pt x="3" y="2"/>
                      <a:pt x="2" y="3"/>
                      <a:pt x="1" y="4"/>
                    </a:cubicBezTo>
                    <a:cubicBezTo>
                      <a:pt x="1" y="5"/>
                      <a:pt x="1" y="6"/>
                      <a:pt x="1" y="6"/>
                    </a:cubicBezTo>
                    <a:cubicBezTo>
                      <a:pt x="1" y="6"/>
                      <a:pt x="1" y="6"/>
                      <a:pt x="1" y="6"/>
                    </a:cubicBezTo>
                    <a:cubicBezTo>
                      <a:pt x="0" y="6"/>
                      <a:pt x="0" y="6"/>
                      <a:pt x="0" y="6"/>
                    </a:cubicBezTo>
                    <a:cubicBezTo>
                      <a:pt x="0" y="7"/>
                      <a:pt x="1" y="7"/>
                      <a:pt x="1" y="7"/>
                    </a:cubicBezTo>
                    <a:cubicBezTo>
                      <a:pt x="1" y="7"/>
                      <a:pt x="1" y="7"/>
                      <a:pt x="1" y="7"/>
                    </a:cubicBezTo>
                    <a:cubicBezTo>
                      <a:pt x="1" y="7"/>
                      <a:pt x="2" y="7"/>
                      <a:pt x="2" y="6"/>
                    </a:cubicBezTo>
                    <a:cubicBezTo>
                      <a:pt x="2" y="6"/>
                      <a:pt x="2" y="6"/>
                      <a:pt x="2" y="6"/>
                    </a:cubicBezTo>
                    <a:cubicBezTo>
                      <a:pt x="2" y="6"/>
                      <a:pt x="2" y="6"/>
                      <a:pt x="2" y="6"/>
                    </a:cubicBezTo>
                    <a:cubicBezTo>
                      <a:pt x="2" y="6"/>
                      <a:pt x="2" y="5"/>
                      <a:pt x="3" y="4"/>
                    </a:cubicBezTo>
                    <a:cubicBezTo>
                      <a:pt x="3" y="3"/>
                      <a:pt x="4" y="2"/>
                      <a:pt x="5" y="2"/>
                    </a:cubicBezTo>
                    <a:cubicBezTo>
                      <a:pt x="5" y="2"/>
                      <a:pt x="6" y="1"/>
                      <a:pt x="7" y="1"/>
                    </a:cubicBezTo>
                    <a:cubicBezTo>
                      <a:pt x="8" y="1"/>
                      <a:pt x="8" y="1"/>
                      <a:pt x="9" y="2"/>
                    </a:cubicBezTo>
                    <a:cubicBezTo>
                      <a:pt x="10" y="2"/>
                      <a:pt x="10" y="3"/>
                      <a:pt x="11" y="4"/>
                    </a:cubicBezTo>
                    <a:cubicBezTo>
                      <a:pt x="11" y="5"/>
                      <a:pt x="12" y="6"/>
                      <a:pt x="12" y="7"/>
                    </a:cubicBezTo>
                    <a:cubicBezTo>
                      <a:pt x="12" y="7"/>
                      <a:pt x="12" y="7"/>
                      <a:pt x="12" y="7"/>
                    </a:cubicBezTo>
                    <a:cubicBezTo>
                      <a:pt x="13" y="7"/>
                      <a:pt x="13" y="7"/>
                      <a:pt x="13" y="7"/>
                    </a:cubicBezTo>
                    <a:cubicBezTo>
                      <a:pt x="13" y="7"/>
                      <a:pt x="13" y="7"/>
                      <a:pt x="13" y="7"/>
                    </a:cubicBezTo>
                    <a:close/>
                    <a:moveTo>
                      <a:pt x="1" y="6"/>
                    </a:moveTo>
                    <a:cubicBezTo>
                      <a:pt x="1" y="6"/>
                      <a:pt x="1" y="6"/>
                      <a:pt x="1" y="6"/>
                    </a:cubicBezTo>
                    <a:cubicBezTo>
                      <a:pt x="1" y="6"/>
                      <a:pt x="1" y="6"/>
                      <a:pt x="1" y="6"/>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2" name="Freeform 60">
                <a:extLst>
                  <a:ext uri="{FF2B5EF4-FFF2-40B4-BE49-F238E27FC236}">
                    <a16:creationId xmlns:a16="http://schemas.microsoft.com/office/drawing/2014/main" id="{E0EE220E-98B9-40E1-B278-8271CF1CADB2}"/>
                  </a:ext>
                </a:extLst>
              </p:cNvPr>
              <p:cNvSpPr>
                <a:spLocks noEditPoints="1"/>
              </p:cNvSpPr>
              <p:nvPr/>
            </p:nvSpPr>
            <p:spPr bwMode="auto">
              <a:xfrm>
                <a:off x="5556250" y="3792538"/>
                <a:ext cx="195263" cy="60325"/>
              </a:xfrm>
              <a:custGeom>
                <a:avLst/>
                <a:gdLst>
                  <a:gd name="T0" fmla="*/ 52 w 52"/>
                  <a:gd name="T1" fmla="*/ 4 h 16"/>
                  <a:gd name="T2" fmla="*/ 50 w 52"/>
                  <a:gd name="T3" fmla="*/ 1 h 16"/>
                  <a:gd name="T4" fmla="*/ 48 w 52"/>
                  <a:gd name="T5" fmla="*/ 0 h 16"/>
                  <a:gd name="T6" fmla="*/ 48 w 52"/>
                  <a:gd name="T7" fmla="*/ 0 h 16"/>
                  <a:gd name="T8" fmla="*/ 46 w 52"/>
                  <a:gd name="T9" fmla="*/ 0 h 16"/>
                  <a:gd name="T10" fmla="*/ 43 w 52"/>
                  <a:gd name="T11" fmla="*/ 2 h 16"/>
                  <a:gd name="T12" fmla="*/ 43 w 52"/>
                  <a:gd name="T13" fmla="*/ 2 h 16"/>
                  <a:gd name="T14" fmla="*/ 42 w 52"/>
                  <a:gd name="T15" fmla="*/ 3 h 16"/>
                  <a:gd name="T16" fmla="*/ 42 w 52"/>
                  <a:gd name="T17" fmla="*/ 3 h 16"/>
                  <a:gd name="T18" fmla="*/ 43 w 52"/>
                  <a:gd name="T19" fmla="*/ 4 h 16"/>
                  <a:gd name="T20" fmla="*/ 43 w 52"/>
                  <a:gd name="T21" fmla="*/ 4 h 16"/>
                  <a:gd name="T22" fmla="*/ 44 w 52"/>
                  <a:gd name="T23" fmla="*/ 4 h 16"/>
                  <a:gd name="T24" fmla="*/ 44 w 52"/>
                  <a:gd name="T25" fmla="*/ 4 h 16"/>
                  <a:gd name="T26" fmla="*/ 44 w 52"/>
                  <a:gd name="T27" fmla="*/ 4 h 16"/>
                  <a:gd name="T28" fmla="*/ 44 w 52"/>
                  <a:gd name="T29" fmla="*/ 4 h 16"/>
                  <a:gd name="T30" fmla="*/ 45 w 52"/>
                  <a:gd name="T31" fmla="*/ 3 h 16"/>
                  <a:gd name="T32" fmla="*/ 46 w 52"/>
                  <a:gd name="T33" fmla="*/ 2 h 16"/>
                  <a:gd name="T34" fmla="*/ 48 w 52"/>
                  <a:gd name="T35" fmla="*/ 2 h 16"/>
                  <a:gd name="T36" fmla="*/ 49 w 52"/>
                  <a:gd name="T37" fmla="*/ 2 h 16"/>
                  <a:gd name="T38" fmla="*/ 50 w 52"/>
                  <a:gd name="T39" fmla="*/ 5 h 16"/>
                  <a:gd name="T40" fmla="*/ 51 w 52"/>
                  <a:gd name="T41" fmla="*/ 5 h 16"/>
                  <a:gd name="T42" fmla="*/ 52 w 52"/>
                  <a:gd name="T43" fmla="*/ 5 h 16"/>
                  <a:gd name="T44" fmla="*/ 52 w 52"/>
                  <a:gd name="T45" fmla="*/ 4 h 16"/>
                  <a:gd name="T46" fmla="*/ 52 w 52"/>
                  <a:gd name="T47" fmla="*/ 4 h 16"/>
                  <a:gd name="T48" fmla="*/ 48 w 52"/>
                  <a:gd name="T49" fmla="*/ 5 h 16"/>
                  <a:gd name="T50" fmla="*/ 47 w 52"/>
                  <a:gd name="T51" fmla="*/ 4 h 16"/>
                  <a:gd name="T52" fmla="*/ 46 w 52"/>
                  <a:gd name="T53" fmla="*/ 5 h 16"/>
                  <a:gd name="T54" fmla="*/ 45 w 52"/>
                  <a:gd name="T55" fmla="*/ 8 h 16"/>
                  <a:gd name="T56" fmla="*/ 44 w 52"/>
                  <a:gd name="T57" fmla="*/ 9 h 16"/>
                  <a:gd name="T58" fmla="*/ 41 w 52"/>
                  <a:gd name="T59" fmla="*/ 11 h 16"/>
                  <a:gd name="T60" fmla="*/ 36 w 52"/>
                  <a:gd name="T61" fmla="*/ 13 h 16"/>
                  <a:gd name="T62" fmla="*/ 27 w 52"/>
                  <a:gd name="T63" fmla="*/ 13 h 16"/>
                  <a:gd name="T64" fmla="*/ 3 w 52"/>
                  <a:gd name="T65" fmla="*/ 12 h 16"/>
                  <a:gd name="T66" fmla="*/ 3 w 52"/>
                  <a:gd name="T67" fmla="*/ 12 h 16"/>
                  <a:gd name="T68" fmla="*/ 2 w 52"/>
                  <a:gd name="T69" fmla="*/ 12 h 16"/>
                  <a:gd name="T70" fmla="*/ 1 w 52"/>
                  <a:gd name="T71" fmla="*/ 12 h 16"/>
                  <a:gd name="T72" fmla="*/ 1 w 52"/>
                  <a:gd name="T73" fmla="*/ 12 h 16"/>
                  <a:gd name="T74" fmla="*/ 1 w 52"/>
                  <a:gd name="T75" fmla="*/ 12 h 16"/>
                  <a:gd name="T76" fmla="*/ 0 w 52"/>
                  <a:gd name="T77" fmla="*/ 13 h 16"/>
                  <a:gd name="T78" fmla="*/ 0 w 52"/>
                  <a:gd name="T79" fmla="*/ 13 h 16"/>
                  <a:gd name="T80" fmla="*/ 1 w 52"/>
                  <a:gd name="T81" fmla="*/ 14 h 16"/>
                  <a:gd name="T82" fmla="*/ 1 w 52"/>
                  <a:gd name="T83" fmla="*/ 14 h 16"/>
                  <a:gd name="T84" fmla="*/ 3 w 52"/>
                  <a:gd name="T85" fmla="*/ 14 h 16"/>
                  <a:gd name="T86" fmla="*/ 18 w 52"/>
                  <a:gd name="T87" fmla="*/ 15 h 16"/>
                  <a:gd name="T88" fmla="*/ 27 w 52"/>
                  <a:gd name="T89" fmla="*/ 16 h 16"/>
                  <a:gd name="T90" fmla="*/ 36 w 52"/>
                  <a:gd name="T91" fmla="*/ 15 h 16"/>
                  <a:gd name="T92" fmla="*/ 36 w 52"/>
                  <a:gd name="T93" fmla="*/ 15 h 16"/>
                  <a:gd name="T94" fmla="*/ 36 w 52"/>
                  <a:gd name="T95" fmla="*/ 15 h 16"/>
                  <a:gd name="T96" fmla="*/ 41 w 52"/>
                  <a:gd name="T97" fmla="*/ 13 h 16"/>
                  <a:gd name="T98" fmla="*/ 44 w 52"/>
                  <a:gd name="T99" fmla="*/ 12 h 16"/>
                  <a:gd name="T100" fmla="*/ 47 w 52"/>
                  <a:gd name="T101" fmla="*/ 9 h 16"/>
                  <a:gd name="T102" fmla="*/ 48 w 52"/>
                  <a:gd name="T103" fmla="*/ 6 h 16"/>
                  <a:gd name="T104" fmla="*/ 48 w 52"/>
                  <a:gd name="T105" fmla="*/ 6 h 16"/>
                  <a:gd name="T106" fmla="*/ 48 w 52"/>
                  <a:gd name="T107"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2" h="16">
                    <a:moveTo>
                      <a:pt x="52" y="4"/>
                    </a:moveTo>
                    <a:cubicBezTo>
                      <a:pt x="52" y="2"/>
                      <a:pt x="51" y="1"/>
                      <a:pt x="50" y="1"/>
                    </a:cubicBezTo>
                    <a:cubicBezTo>
                      <a:pt x="49" y="0"/>
                      <a:pt x="49" y="0"/>
                      <a:pt x="48" y="0"/>
                    </a:cubicBezTo>
                    <a:cubicBezTo>
                      <a:pt x="48" y="0"/>
                      <a:pt x="48" y="0"/>
                      <a:pt x="48" y="0"/>
                    </a:cubicBezTo>
                    <a:cubicBezTo>
                      <a:pt x="47" y="0"/>
                      <a:pt x="46" y="0"/>
                      <a:pt x="46" y="0"/>
                    </a:cubicBezTo>
                    <a:cubicBezTo>
                      <a:pt x="45" y="0"/>
                      <a:pt x="44" y="1"/>
                      <a:pt x="43" y="2"/>
                    </a:cubicBezTo>
                    <a:cubicBezTo>
                      <a:pt x="43" y="2"/>
                      <a:pt x="43" y="2"/>
                      <a:pt x="43" y="2"/>
                    </a:cubicBezTo>
                    <a:cubicBezTo>
                      <a:pt x="43" y="3"/>
                      <a:pt x="42" y="3"/>
                      <a:pt x="42" y="3"/>
                    </a:cubicBezTo>
                    <a:cubicBezTo>
                      <a:pt x="42" y="3"/>
                      <a:pt x="42" y="3"/>
                      <a:pt x="42" y="3"/>
                    </a:cubicBezTo>
                    <a:cubicBezTo>
                      <a:pt x="42" y="4"/>
                      <a:pt x="42" y="4"/>
                      <a:pt x="43" y="4"/>
                    </a:cubicBezTo>
                    <a:cubicBezTo>
                      <a:pt x="43" y="4"/>
                      <a:pt x="43" y="4"/>
                      <a:pt x="43" y="4"/>
                    </a:cubicBezTo>
                    <a:cubicBezTo>
                      <a:pt x="43" y="4"/>
                      <a:pt x="44" y="4"/>
                      <a:pt x="44" y="4"/>
                    </a:cubicBezTo>
                    <a:cubicBezTo>
                      <a:pt x="44" y="4"/>
                      <a:pt x="44" y="4"/>
                      <a:pt x="44" y="4"/>
                    </a:cubicBezTo>
                    <a:cubicBezTo>
                      <a:pt x="44" y="4"/>
                      <a:pt x="44" y="4"/>
                      <a:pt x="44" y="4"/>
                    </a:cubicBezTo>
                    <a:cubicBezTo>
                      <a:pt x="44" y="4"/>
                      <a:pt x="44" y="4"/>
                      <a:pt x="44" y="4"/>
                    </a:cubicBezTo>
                    <a:cubicBezTo>
                      <a:pt x="44" y="4"/>
                      <a:pt x="45" y="3"/>
                      <a:pt x="45" y="3"/>
                    </a:cubicBezTo>
                    <a:cubicBezTo>
                      <a:pt x="46" y="2"/>
                      <a:pt x="46" y="2"/>
                      <a:pt x="46" y="2"/>
                    </a:cubicBezTo>
                    <a:cubicBezTo>
                      <a:pt x="47" y="2"/>
                      <a:pt x="47" y="2"/>
                      <a:pt x="48" y="2"/>
                    </a:cubicBezTo>
                    <a:cubicBezTo>
                      <a:pt x="48" y="2"/>
                      <a:pt x="48" y="2"/>
                      <a:pt x="49" y="2"/>
                    </a:cubicBezTo>
                    <a:cubicBezTo>
                      <a:pt x="49" y="3"/>
                      <a:pt x="50" y="4"/>
                      <a:pt x="50" y="5"/>
                    </a:cubicBezTo>
                    <a:cubicBezTo>
                      <a:pt x="51" y="5"/>
                      <a:pt x="51" y="5"/>
                      <a:pt x="51" y="5"/>
                    </a:cubicBezTo>
                    <a:cubicBezTo>
                      <a:pt x="51" y="5"/>
                      <a:pt x="52" y="5"/>
                      <a:pt x="52" y="5"/>
                    </a:cubicBezTo>
                    <a:cubicBezTo>
                      <a:pt x="52" y="5"/>
                      <a:pt x="52" y="4"/>
                      <a:pt x="52" y="4"/>
                    </a:cubicBezTo>
                    <a:cubicBezTo>
                      <a:pt x="52" y="4"/>
                      <a:pt x="52" y="4"/>
                      <a:pt x="52" y="4"/>
                    </a:cubicBezTo>
                    <a:close/>
                    <a:moveTo>
                      <a:pt x="48" y="5"/>
                    </a:moveTo>
                    <a:cubicBezTo>
                      <a:pt x="48" y="4"/>
                      <a:pt x="48" y="4"/>
                      <a:pt x="47" y="4"/>
                    </a:cubicBezTo>
                    <a:cubicBezTo>
                      <a:pt x="47" y="4"/>
                      <a:pt x="47" y="5"/>
                      <a:pt x="46" y="5"/>
                    </a:cubicBezTo>
                    <a:cubicBezTo>
                      <a:pt x="46" y="6"/>
                      <a:pt x="46" y="7"/>
                      <a:pt x="45" y="8"/>
                    </a:cubicBezTo>
                    <a:cubicBezTo>
                      <a:pt x="45" y="8"/>
                      <a:pt x="44" y="9"/>
                      <a:pt x="44" y="9"/>
                    </a:cubicBezTo>
                    <a:cubicBezTo>
                      <a:pt x="43" y="10"/>
                      <a:pt x="42" y="10"/>
                      <a:pt x="41" y="11"/>
                    </a:cubicBezTo>
                    <a:cubicBezTo>
                      <a:pt x="40" y="12"/>
                      <a:pt x="38" y="12"/>
                      <a:pt x="36" y="13"/>
                    </a:cubicBezTo>
                    <a:cubicBezTo>
                      <a:pt x="33" y="13"/>
                      <a:pt x="30" y="13"/>
                      <a:pt x="27" y="13"/>
                    </a:cubicBezTo>
                    <a:cubicBezTo>
                      <a:pt x="18" y="14"/>
                      <a:pt x="7" y="13"/>
                      <a:pt x="3" y="12"/>
                    </a:cubicBezTo>
                    <a:cubicBezTo>
                      <a:pt x="3" y="12"/>
                      <a:pt x="3" y="12"/>
                      <a:pt x="3" y="12"/>
                    </a:cubicBezTo>
                    <a:cubicBezTo>
                      <a:pt x="2" y="12"/>
                      <a:pt x="2" y="12"/>
                      <a:pt x="2" y="12"/>
                    </a:cubicBezTo>
                    <a:cubicBezTo>
                      <a:pt x="1" y="12"/>
                      <a:pt x="1" y="12"/>
                      <a:pt x="1" y="12"/>
                    </a:cubicBezTo>
                    <a:cubicBezTo>
                      <a:pt x="1" y="12"/>
                      <a:pt x="1" y="12"/>
                      <a:pt x="1" y="12"/>
                    </a:cubicBezTo>
                    <a:cubicBezTo>
                      <a:pt x="1" y="12"/>
                      <a:pt x="1" y="12"/>
                      <a:pt x="1" y="12"/>
                    </a:cubicBezTo>
                    <a:cubicBezTo>
                      <a:pt x="1" y="12"/>
                      <a:pt x="0" y="12"/>
                      <a:pt x="0" y="13"/>
                    </a:cubicBezTo>
                    <a:cubicBezTo>
                      <a:pt x="0" y="13"/>
                      <a:pt x="0" y="13"/>
                      <a:pt x="0" y="13"/>
                    </a:cubicBezTo>
                    <a:cubicBezTo>
                      <a:pt x="0" y="13"/>
                      <a:pt x="0" y="14"/>
                      <a:pt x="1" y="14"/>
                    </a:cubicBezTo>
                    <a:cubicBezTo>
                      <a:pt x="1" y="14"/>
                      <a:pt x="1" y="14"/>
                      <a:pt x="1" y="14"/>
                    </a:cubicBezTo>
                    <a:cubicBezTo>
                      <a:pt x="1" y="14"/>
                      <a:pt x="2" y="14"/>
                      <a:pt x="3" y="14"/>
                    </a:cubicBezTo>
                    <a:cubicBezTo>
                      <a:pt x="6" y="14"/>
                      <a:pt x="11" y="15"/>
                      <a:pt x="18" y="15"/>
                    </a:cubicBezTo>
                    <a:cubicBezTo>
                      <a:pt x="21" y="16"/>
                      <a:pt x="24" y="16"/>
                      <a:pt x="27" y="16"/>
                    </a:cubicBezTo>
                    <a:cubicBezTo>
                      <a:pt x="31" y="15"/>
                      <a:pt x="34" y="15"/>
                      <a:pt x="36" y="15"/>
                    </a:cubicBezTo>
                    <a:cubicBezTo>
                      <a:pt x="36" y="15"/>
                      <a:pt x="36" y="15"/>
                      <a:pt x="36" y="15"/>
                    </a:cubicBezTo>
                    <a:cubicBezTo>
                      <a:pt x="36" y="15"/>
                      <a:pt x="36" y="15"/>
                      <a:pt x="36" y="15"/>
                    </a:cubicBezTo>
                    <a:cubicBezTo>
                      <a:pt x="38" y="14"/>
                      <a:pt x="40" y="14"/>
                      <a:pt x="41" y="13"/>
                    </a:cubicBezTo>
                    <a:cubicBezTo>
                      <a:pt x="42" y="13"/>
                      <a:pt x="43" y="12"/>
                      <a:pt x="44" y="12"/>
                    </a:cubicBezTo>
                    <a:cubicBezTo>
                      <a:pt x="45" y="11"/>
                      <a:pt x="46" y="10"/>
                      <a:pt x="47" y="9"/>
                    </a:cubicBezTo>
                    <a:cubicBezTo>
                      <a:pt x="47" y="8"/>
                      <a:pt x="48" y="7"/>
                      <a:pt x="48" y="6"/>
                    </a:cubicBezTo>
                    <a:cubicBezTo>
                      <a:pt x="48" y="6"/>
                      <a:pt x="48" y="6"/>
                      <a:pt x="48" y="6"/>
                    </a:cubicBezTo>
                    <a:cubicBezTo>
                      <a:pt x="48" y="5"/>
                      <a:pt x="48" y="5"/>
                      <a:pt x="48" y="5"/>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3" name="Freeform 61">
                <a:extLst>
                  <a:ext uri="{FF2B5EF4-FFF2-40B4-BE49-F238E27FC236}">
                    <a16:creationId xmlns:a16="http://schemas.microsoft.com/office/drawing/2014/main" id="{03BFB7B8-C450-4325-BD7C-6D7BB53FB05F}"/>
                  </a:ext>
                </a:extLst>
              </p:cNvPr>
              <p:cNvSpPr/>
              <p:nvPr/>
            </p:nvSpPr>
            <p:spPr bwMode="auto">
              <a:xfrm>
                <a:off x="5432425" y="3546475"/>
                <a:ext cx="128588" cy="52388"/>
              </a:xfrm>
              <a:custGeom>
                <a:avLst/>
                <a:gdLst>
                  <a:gd name="T0" fmla="*/ 0 w 34"/>
                  <a:gd name="T1" fmla="*/ 14 h 14"/>
                  <a:gd name="T2" fmla="*/ 20 w 34"/>
                  <a:gd name="T3" fmla="*/ 12 h 14"/>
                  <a:gd name="T4" fmla="*/ 34 w 34"/>
                  <a:gd name="T5" fmla="*/ 11 h 14"/>
                  <a:gd name="T6" fmla="*/ 30 w 34"/>
                  <a:gd name="T7" fmla="*/ 1 h 14"/>
                  <a:gd name="T8" fmla="*/ 8 w 34"/>
                  <a:gd name="T9" fmla="*/ 3 h 14"/>
                  <a:gd name="T10" fmla="*/ 0 w 34"/>
                  <a:gd name="T11" fmla="*/ 14 h 14"/>
                </a:gdLst>
                <a:ahLst/>
                <a:cxnLst>
                  <a:cxn ang="0">
                    <a:pos x="T0" y="T1"/>
                  </a:cxn>
                  <a:cxn ang="0">
                    <a:pos x="T2" y="T3"/>
                  </a:cxn>
                  <a:cxn ang="0">
                    <a:pos x="T4" y="T5"/>
                  </a:cxn>
                  <a:cxn ang="0">
                    <a:pos x="T6" y="T7"/>
                  </a:cxn>
                  <a:cxn ang="0">
                    <a:pos x="T8" y="T9"/>
                  </a:cxn>
                  <a:cxn ang="0">
                    <a:pos x="T10" y="T11"/>
                  </a:cxn>
                </a:cxnLst>
                <a:rect l="0" t="0" r="r" b="b"/>
                <a:pathLst>
                  <a:path w="34" h="14">
                    <a:moveTo>
                      <a:pt x="0" y="14"/>
                    </a:moveTo>
                    <a:cubicBezTo>
                      <a:pt x="0" y="14"/>
                      <a:pt x="16" y="12"/>
                      <a:pt x="20" y="12"/>
                    </a:cubicBezTo>
                    <a:cubicBezTo>
                      <a:pt x="26" y="11"/>
                      <a:pt x="34" y="11"/>
                      <a:pt x="34" y="11"/>
                    </a:cubicBezTo>
                    <a:cubicBezTo>
                      <a:pt x="34" y="11"/>
                      <a:pt x="32" y="3"/>
                      <a:pt x="30" y="1"/>
                    </a:cubicBezTo>
                    <a:cubicBezTo>
                      <a:pt x="29" y="0"/>
                      <a:pt x="16" y="1"/>
                      <a:pt x="8" y="3"/>
                    </a:cubicBezTo>
                    <a:cubicBezTo>
                      <a:pt x="1" y="5"/>
                      <a:pt x="0" y="5"/>
                      <a:pt x="0" y="14"/>
                    </a:cubicBez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4" name="Freeform 62">
                <a:extLst>
                  <a:ext uri="{FF2B5EF4-FFF2-40B4-BE49-F238E27FC236}">
                    <a16:creationId xmlns:a16="http://schemas.microsoft.com/office/drawing/2014/main" id="{3FD56AB5-2DCB-4178-8A85-B257D6E03A91}"/>
                  </a:ext>
                </a:extLst>
              </p:cNvPr>
              <p:cNvSpPr/>
              <p:nvPr/>
            </p:nvSpPr>
            <p:spPr bwMode="auto">
              <a:xfrm>
                <a:off x="5710238" y="3546475"/>
                <a:ext cx="128588" cy="52388"/>
              </a:xfrm>
              <a:custGeom>
                <a:avLst/>
                <a:gdLst>
                  <a:gd name="T0" fmla="*/ 34 w 34"/>
                  <a:gd name="T1" fmla="*/ 14 h 14"/>
                  <a:gd name="T2" fmla="*/ 14 w 34"/>
                  <a:gd name="T3" fmla="*/ 12 h 14"/>
                  <a:gd name="T4" fmla="*/ 0 w 34"/>
                  <a:gd name="T5" fmla="*/ 11 h 14"/>
                  <a:gd name="T6" fmla="*/ 4 w 34"/>
                  <a:gd name="T7" fmla="*/ 1 h 14"/>
                  <a:gd name="T8" fmla="*/ 26 w 34"/>
                  <a:gd name="T9" fmla="*/ 3 h 14"/>
                  <a:gd name="T10" fmla="*/ 34 w 34"/>
                  <a:gd name="T11" fmla="*/ 14 h 14"/>
                </a:gdLst>
                <a:ahLst/>
                <a:cxnLst>
                  <a:cxn ang="0">
                    <a:pos x="T0" y="T1"/>
                  </a:cxn>
                  <a:cxn ang="0">
                    <a:pos x="T2" y="T3"/>
                  </a:cxn>
                  <a:cxn ang="0">
                    <a:pos x="T4" y="T5"/>
                  </a:cxn>
                  <a:cxn ang="0">
                    <a:pos x="T6" y="T7"/>
                  </a:cxn>
                  <a:cxn ang="0">
                    <a:pos x="T8" y="T9"/>
                  </a:cxn>
                  <a:cxn ang="0">
                    <a:pos x="T10" y="T11"/>
                  </a:cxn>
                </a:cxnLst>
                <a:rect l="0" t="0" r="r" b="b"/>
                <a:pathLst>
                  <a:path w="34" h="14">
                    <a:moveTo>
                      <a:pt x="34" y="14"/>
                    </a:moveTo>
                    <a:cubicBezTo>
                      <a:pt x="34" y="14"/>
                      <a:pt x="18" y="12"/>
                      <a:pt x="14" y="12"/>
                    </a:cubicBezTo>
                    <a:cubicBezTo>
                      <a:pt x="8" y="11"/>
                      <a:pt x="0" y="11"/>
                      <a:pt x="0" y="11"/>
                    </a:cubicBezTo>
                    <a:cubicBezTo>
                      <a:pt x="0" y="11"/>
                      <a:pt x="2" y="3"/>
                      <a:pt x="4" y="1"/>
                    </a:cubicBezTo>
                    <a:cubicBezTo>
                      <a:pt x="5" y="0"/>
                      <a:pt x="18" y="1"/>
                      <a:pt x="26" y="3"/>
                    </a:cubicBezTo>
                    <a:cubicBezTo>
                      <a:pt x="33" y="5"/>
                      <a:pt x="34" y="5"/>
                      <a:pt x="34" y="14"/>
                    </a:cubicBezTo>
                    <a:close/>
                  </a:path>
                </a:pathLst>
              </a:custGeom>
              <a:solidFill>
                <a:srgbClr val="3B3D3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5" name="Freeform 63">
                <a:extLst>
                  <a:ext uri="{FF2B5EF4-FFF2-40B4-BE49-F238E27FC236}">
                    <a16:creationId xmlns:a16="http://schemas.microsoft.com/office/drawing/2014/main" id="{EB7FA999-C972-48FC-960C-074B52F80C0B}"/>
                  </a:ext>
                </a:extLst>
              </p:cNvPr>
              <p:cNvSpPr/>
              <p:nvPr/>
            </p:nvSpPr>
            <p:spPr bwMode="auto">
              <a:xfrm>
                <a:off x="5229225" y="3640138"/>
                <a:ext cx="128588" cy="212725"/>
              </a:xfrm>
              <a:custGeom>
                <a:avLst/>
                <a:gdLst>
                  <a:gd name="T0" fmla="*/ 33 w 34"/>
                  <a:gd name="T1" fmla="*/ 19 h 56"/>
                  <a:gd name="T2" fmla="*/ 15 w 34"/>
                  <a:gd name="T3" fmla="*/ 5 h 56"/>
                  <a:gd name="T4" fmla="*/ 7 w 34"/>
                  <a:gd name="T5" fmla="*/ 36 h 56"/>
                  <a:gd name="T6" fmla="*/ 34 w 34"/>
                  <a:gd name="T7" fmla="*/ 40 h 56"/>
                  <a:gd name="T8" fmla="*/ 33 w 34"/>
                  <a:gd name="T9" fmla="*/ 19 h 56"/>
                </a:gdLst>
                <a:ahLst/>
                <a:cxnLst>
                  <a:cxn ang="0">
                    <a:pos x="T0" y="T1"/>
                  </a:cxn>
                  <a:cxn ang="0">
                    <a:pos x="T2" y="T3"/>
                  </a:cxn>
                  <a:cxn ang="0">
                    <a:pos x="T4" y="T5"/>
                  </a:cxn>
                  <a:cxn ang="0">
                    <a:pos x="T6" y="T7"/>
                  </a:cxn>
                  <a:cxn ang="0">
                    <a:pos x="T8" y="T9"/>
                  </a:cxn>
                </a:cxnLst>
                <a:rect l="0" t="0" r="r" b="b"/>
                <a:pathLst>
                  <a:path w="34" h="56">
                    <a:moveTo>
                      <a:pt x="33" y="19"/>
                    </a:moveTo>
                    <a:cubicBezTo>
                      <a:pt x="33" y="19"/>
                      <a:pt x="29" y="0"/>
                      <a:pt x="15" y="5"/>
                    </a:cubicBezTo>
                    <a:cubicBezTo>
                      <a:pt x="0" y="9"/>
                      <a:pt x="2" y="28"/>
                      <a:pt x="7" y="36"/>
                    </a:cubicBezTo>
                    <a:cubicBezTo>
                      <a:pt x="12" y="44"/>
                      <a:pt x="29" y="56"/>
                      <a:pt x="34" y="40"/>
                    </a:cubicBezTo>
                    <a:cubicBezTo>
                      <a:pt x="34" y="30"/>
                      <a:pt x="33" y="19"/>
                      <a:pt x="33" y="19"/>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6" name="Freeform 64">
                <a:extLst>
                  <a:ext uri="{FF2B5EF4-FFF2-40B4-BE49-F238E27FC236}">
                    <a16:creationId xmlns:a16="http://schemas.microsoft.com/office/drawing/2014/main" id="{36C9195F-BE56-4CF4-A2B1-219DE13016B8}"/>
                  </a:ext>
                </a:extLst>
              </p:cNvPr>
              <p:cNvSpPr/>
              <p:nvPr/>
            </p:nvSpPr>
            <p:spPr bwMode="auto">
              <a:xfrm>
                <a:off x="5229225" y="3640138"/>
                <a:ext cx="128588" cy="212725"/>
              </a:xfrm>
              <a:custGeom>
                <a:avLst/>
                <a:gdLst>
                  <a:gd name="T0" fmla="*/ 15 w 34"/>
                  <a:gd name="T1" fmla="*/ 5 h 56"/>
                  <a:gd name="T2" fmla="*/ 33 w 34"/>
                  <a:gd name="T3" fmla="*/ 19 h 56"/>
                  <a:gd name="T4" fmla="*/ 33 w 34"/>
                  <a:gd name="T5" fmla="*/ 19 h 56"/>
                  <a:gd name="T6" fmla="*/ 14 w 34"/>
                  <a:gd name="T7" fmla="*/ 7 h 56"/>
                  <a:gd name="T8" fmla="*/ 12 w 34"/>
                  <a:gd name="T9" fmla="*/ 39 h 56"/>
                  <a:gd name="T10" fmla="*/ 34 w 34"/>
                  <a:gd name="T11" fmla="*/ 40 h 56"/>
                  <a:gd name="T12" fmla="*/ 7 w 34"/>
                  <a:gd name="T13" fmla="*/ 36 h 56"/>
                  <a:gd name="T14" fmla="*/ 15 w 34"/>
                  <a:gd name="T15" fmla="*/ 5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56">
                    <a:moveTo>
                      <a:pt x="15" y="5"/>
                    </a:moveTo>
                    <a:cubicBezTo>
                      <a:pt x="29" y="0"/>
                      <a:pt x="33" y="19"/>
                      <a:pt x="33" y="19"/>
                    </a:cubicBezTo>
                    <a:cubicBezTo>
                      <a:pt x="33" y="19"/>
                      <a:pt x="33" y="19"/>
                      <a:pt x="33" y="19"/>
                    </a:cubicBezTo>
                    <a:cubicBezTo>
                      <a:pt x="33" y="19"/>
                      <a:pt x="27" y="3"/>
                      <a:pt x="14" y="7"/>
                    </a:cubicBezTo>
                    <a:cubicBezTo>
                      <a:pt x="1" y="11"/>
                      <a:pt x="7" y="35"/>
                      <a:pt x="12" y="39"/>
                    </a:cubicBezTo>
                    <a:cubicBezTo>
                      <a:pt x="18" y="43"/>
                      <a:pt x="28" y="49"/>
                      <a:pt x="34" y="40"/>
                    </a:cubicBezTo>
                    <a:cubicBezTo>
                      <a:pt x="29" y="56"/>
                      <a:pt x="12" y="44"/>
                      <a:pt x="7" y="36"/>
                    </a:cubicBezTo>
                    <a:cubicBezTo>
                      <a:pt x="2" y="28"/>
                      <a:pt x="0" y="9"/>
                      <a:pt x="15" y="5"/>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7" name="Freeform 65">
                <a:extLst>
                  <a:ext uri="{FF2B5EF4-FFF2-40B4-BE49-F238E27FC236}">
                    <a16:creationId xmlns:a16="http://schemas.microsoft.com/office/drawing/2014/main" id="{3CBE1ECC-6741-4C6F-9574-06DEBAAC81BB}"/>
                  </a:ext>
                </a:extLst>
              </p:cNvPr>
              <p:cNvSpPr/>
              <p:nvPr/>
            </p:nvSpPr>
            <p:spPr bwMode="auto">
              <a:xfrm>
                <a:off x="5275263" y="3689350"/>
                <a:ext cx="52388" cy="60325"/>
              </a:xfrm>
              <a:custGeom>
                <a:avLst/>
                <a:gdLst>
                  <a:gd name="T0" fmla="*/ 14 w 14"/>
                  <a:gd name="T1" fmla="*/ 12 h 16"/>
                  <a:gd name="T2" fmla="*/ 12 w 14"/>
                  <a:gd name="T3" fmla="*/ 5 h 16"/>
                  <a:gd name="T4" fmla="*/ 12 w 14"/>
                  <a:gd name="T5" fmla="*/ 5 h 16"/>
                  <a:gd name="T6" fmla="*/ 8 w 14"/>
                  <a:gd name="T7" fmla="*/ 0 h 16"/>
                  <a:gd name="T8" fmla="*/ 6 w 14"/>
                  <a:gd name="T9" fmla="*/ 0 h 16"/>
                  <a:gd name="T10" fmla="*/ 4 w 14"/>
                  <a:gd name="T11" fmla="*/ 1 h 16"/>
                  <a:gd name="T12" fmla="*/ 5 w 14"/>
                  <a:gd name="T13" fmla="*/ 2 h 16"/>
                  <a:gd name="T14" fmla="*/ 5 w 14"/>
                  <a:gd name="T15" fmla="*/ 2 h 16"/>
                  <a:gd name="T16" fmla="*/ 7 w 14"/>
                  <a:gd name="T17" fmla="*/ 3 h 16"/>
                  <a:gd name="T18" fmla="*/ 10 w 14"/>
                  <a:gd name="T19" fmla="*/ 5 h 16"/>
                  <a:gd name="T20" fmla="*/ 7 w 14"/>
                  <a:gd name="T21" fmla="*/ 6 h 16"/>
                  <a:gd name="T22" fmla="*/ 1 w 14"/>
                  <a:gd name="T23" fmla="*/ 13 h 16"/>
                  <a:gd name="T24" fmla="*/ 0 w 14"/>
                  <a:gd name="T25" fmla="*/ 14 h 16"/>
                  <a:gd name="T26" fmla="*/ 1 w 14"/>
                  <a:gd name="T27" fmla="*/ 15 h 16"/>
                  <a:gd name="T28" fmla="*/ 1 w 14"/>
                  <a:gd name="T29" fmla="*/ 15 h 16"/>
                  <a:gd name="T30" fmla="*/ 2 w 14"/>
                  <a:gd name="T31" fmla="*/ 15 h 16"/>
                  <a:gd name="T32" fmla="*/ 3 w 14"/>
                  <a:gd name="T33" fmla="*/ 14 h 16"/>
                  <a:gd name="T34" fmla="*/ 8 w 14"/>
                  <a:gd name="T35" fmla="*/ 8 h 16"/>
                  <a:gd name="T36" fmla="*/ 10 w 14"/>
                  <a:gd name="T37" fmla="*/ 7 h 16"/>
                  <a:gd name="T38" fmla="*/ 11 w 14"/>
                  <a:gd name="T39" fmla="*/ 7 h 16"/>
                  <a:gd name="T40" fmla="*/ 12 w 14"/>
                  <a:gd name="T41" fmla="*/ 12 h 16"/>
                  <a:gd name="T42" fmla="*/ 13 w 14"/>
                  <a:gd name="T43" fmla="*/ 13 h 16"/>
                  <a:gd name="T44" fmla="*/ 13 w 14"/>
                  <a:gd name="T45" fmla="*/ 14 h 16"/>
                  <a:gd name="T46" fmla="*/ 14 w 14"/>
                  <a:gd name="T47"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 h="16">
                    <a:moveTo>
                      <a:pt x="14" y="12"/>
                    </a:moveTo>
                    <a:cubicBezTo>
                      <a:pt x="14" y="9"/>
                      <a:pt x="13" y="7"/>
                      <a:pt x="12" y="5"/>
                    </a:cubicBezTo>
                    <a:cubicBezTo>
                      <a:pt x="12" y="5"/>
                      <a:pt x="12" y="5"/>
                      <a:pt x="12" y="5"/>
                    </a:cubicBezTo>
                    <a:cubicBezTo>
                      <a:pt x="11" y="2"/>
                      <a:pt x="9" y="1"/>
                      <a:pt x="8" y="0"/>
                    </a:cubicBezTo>
                    <a:cubicBezTo>
                      <a:pt x="7" y="0"/>
                      <a:pt x="6" y="0"/>
                      <a:pt x="6" y="0"/>
                    </a:cubicBezTo>
                    <a:cubicBezTo>
                      <a:pt x="5" y="0"/>
                      <a:pt x="4" y="0"/>
                      <a:pt x="4" y="1"/>
                    </a:cubicBezTo>
                    <a:cubicBezTo>
                      <a:pt x="4" y="2"/>
                      <a:pt x="5" y="2"/>
                      <a:pt x="5" y="2"/>
                    </a:cubicBezTo>
                    <a:cubicBezTo>
                      <a:pt x="5" y="2"/>
                      <a:pt x="5" y="2"/>
                      <a:pt x="5" y="2"/>
                    </a:cubicBezTo>
                    <a:cubicBezTo>
                      <a:pt x="6" y="2"/>
                      <a:pt x="6" y="2"/>
                      <a:pt x="7" y="3"/>
                    </a:cubicBezTo>
                    <a:cubicBezTo>
                      <a:pt x="8" y="3"/>
                      <a:pt x="9" y="4"/>
                      <a:pt x="10" y="5"/>
                    </a:cubicBezTo>
                    <a:cubicBezTo>
                      <a:pt x="9" y="5"/>
                      <a:pt x="8" y="5"/>
                      <a:pt x="7" y="6"/>
                    </a:cubicBezTo>
                    <a:cubicBezTo>
                      <a:pt x="5" y="7"/>
                      <a:pt x="2" y="9"/>
                      <a:pt x="1" y="13"/>
                    </a:cubicBezTo>
                    <a:cubicBezTo>
                      <a:pt x="0" y="13"/>
                      <a:pt x="0" y="14"/>
                      <a:pt x="0" y="14"/>
                    </a:cubicBezTo>
                    <a:cubicBezTo>
                      <a:pt x="0" y="15"/>
                      <a:pt x="0" y="15"/>
                      <a:pt x="1" y="15"/>
                    </a:cubicBezTo>
                    <a:cubicBezTo>
                      <a:pt x="1" y="15"/>
                      <a:pt x="1" y="15"/>
                      <a:pt x="1" y="15"/>
                    </a:cubicBezTo>
                    <a:cubicBezTo>
                      <a:pt x="1" y="16"/>
                      <a:pt x="2" y="15"/>
                      <a:pt x="2" y="15"/>
                    </a:cubicBezTo>
                    <a:cubicBezTo>
                      <a:pt x="2" y="14"/>
                      <a:pt x="2" y="14"/>
                      <a:pt x="3" y="14"/>
                    </a:cubicBezTo>
                    <a:cubicBezTo>
                      <a:pt x="4" y="11"/>
                      <a:pt x="6" y="9"/>
                      <a:pt x="8" y="8"/>
                    </a:cubicBezTo>
                    <a:cubicBezTo>
                      <a:pt x="9" y="8"/>
                      <a:pt x="10" y="7"/>
                      <a:pt x="10" y="7"/>
                    </a:cubicBezTo>
                    <a:cubicBezTo>
                      <a:pt x="11" y="7"/>
                      <a:pt x="11" y="7"/>
                      <a:pt x="11" y="7"/>
                    </a:cubicBezTo>
                    <a:cubicBezTo>
                      <a:pt x="11" y="8"/>
                      <a:pt x="12" y="10"/>
                      <a:pt x="12" y="12"/>
                    </a:cubicBezTo>
                    <a:cubicBezTo>
                      <a:pt x="12" y="13"/>
                      <a:pt x="12" y="13"/>
                      <a:pt x="13" y="13"/>
                    </a:cubicBezTo>
                    <a:cubicBezTo>
                      <a:pt x="13" y="14"/>
                      <a:pt x="13" y="14"/>
                      <a:pt x="13" y="14"/>
                    </a:cubicBezTo>
                    <a:cubicBezTo>
                      <a:pt x="14" y="13"/>
                      <a:pt x="14" y="13"/>
                      <a:pt x="14" y="12"/>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8" name="Freeform 66">
                <a:extLst>
                  <a:ext uri="{FF2B5EF4-FFF2-40B4-BE49-F238E27FC236}">
                    <a16:creationId xmlns:a16="http://schemas.microsoft.com/office/drawing/2014/main" id="{B473F055-38DF-42D4-AA02-AFF0706E5386}"/>
                  </a:ext>
                </a:extLst>
              </p:cNvPr>
              <p:cNvSpPr/>
              <p:nvPr/>
            </p:nvSpPr>
            <p:spPr bwMode="auto">
              <a:xfrm>
                <a:off x="5905500" y="3640138"/>
                <a:ext cx="123825" cy="212725"/>
              </a:xfrm>
              <a:custGeom>
                <a:avLst/>
                <a:gdLst>
                  <a:gd name="T0" fmla="*/ 1 w 33"/>
                  <a:gd name="T1" fmla="*/ 19 h 56"/>
                  <a:gd name="T2" fmla="*/ 19 w 33"/>
                  <a:gd name="T3" fmla="*/ 5 h 56"/>
                  <a:gd name="T4" fmla="*/ 27 w 33"/>
                  <a:gd name="T5" fmla="*/ 36 h 56"/>
                  <a:gd name="T6" fmla="*/ 0 w 33"/>
                  <a:gd name="T7" fmla="*/ 40 h 56"/>
                  <a:gd name="T8" fmla="*/ 1 w 33"/>
                  <a:gd name="T9" fmla="*/ 19 h 56"/>
                </a:gdLst>
                <a:ahLst/>
                <a:cxnLst>
                  <a:cxn ang="0">
                    <a:pos x="T0" y="T1"/>
                  </a:cxn>
                  <a:cxn ang="0">
                    <a:pos x="T2" y="T3"/>
                  </a:cxn>
                  <a:cxn ang="0">
                    <a:pos x="T4" y="T5"/>
                  </a:cxn>
                  <a:cxn ang="0">
                    <a:pos x="T6" y="T7"/>
                  </a:cxn>
                  <a:cxn ang="0">
                    <a:pos x="T8" y="T9"/>
                  </a:cxn>
                </a:cxnLst>
                <a:rect l="0" t="0" r="r" b="b"/>
                <a:pathLst>
                  <a:path w="33" h="56">
                    <a:moveTo>
                      <a:pt x="1" y="19"/>
                    </a:moveTo>
                    <a:cubicBezTo>
                      <a:pt x="1" y="19"/>
                      <a:pt x="5" y="0"/>
                      <a:pt x="19" y="5"/>
                    </a:cubicBezTo>
                    <a:cubicBezTo>
                      <a:pt x="33" y="9"/>
                      <a:pt x="32" y="28"/>
                      <a:pt x="27" y="36"/>
                    </a:cubicBezTo>
                    <a:cubicBezTo>
                      <a:pt x="22" y="44"/>
                      <a:pt x="4" y="56"/>
                      <a:pt x="0" y="40"/>
                    </a:cubicBezTo>
                    <a:cubicBezTo>
                      <a:pt x="0" y="30"/>
                      <a:pt x="1" y="19"/>
                      <a:pt x="1" y="19"/>
                    </a:cubicBezTo>
                    <a:close/>
                  </a:path>
                </a:pathLst>
              </a:custGeom>
              <a:solidFill>
                <a:srgbClr val="F9DA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89" name="Freeform 67">
                <a:extLst>
                  <a:ext uri="{FF2B5EF4-FFF2-40B4-BE49-F238E27FC236}">
                    <a16:creationId xmlns:a16="http://schemas.microsoft.com/office/drawing/2014/main" id="{C1DC194A-70E7-4BC4-B992-A1D2329C8C0F}"/>
                  </a:ext>
                </a:extLst>
              </p:cNvPr>
              <p:cNvSpPr/>
              <p:nvPr/>
            </p:nvSpPr>
            <p:spPr bwMode="auto">
              <a:xfrm>
                <a:off x="5905500" y="3640138"/>
                <a:ext cx="123825" cy="212725"/>
              </a:xfrm>
              <a:custGeom>
                <a:avLst/>
                <a:gdLst>
                  <a:gd name="T0" fmla="*/ 19 w 33"/>
                  <a:gd name="T1" fmla="*/ 5 h 56"/>
                  <a:gd name="T2" fmla="*/ 1 w 33"/>
                  <a:gd name="T3" fmla="*/ 19 h 56"/>
                  <a:gd name="T4" fmla="*/ 1 w 33"/>
                  <a:gd name="T5" fmla="*/ 19 h 56"/>
                  <a:gd name="T6" fmla="*/ 20 w 33"/>
                  <a:gd name="T7" fmla="*/ 7 h 56"/>
                  <a:gd name="T8" fmla="*/ 21 w 33"/>
                  <a:gd name="T9" fmla="*/ 39 h 56"/>
                  <a:gd name="T10" fmla="*/ 0 w 33"/>
                  <a:gd name="T11" fmla="*/ 40 h 56"/>
                  <a:gd name="T12" fmla="*/ 27 w 33"/>
                  <a:gd name="T13" fmla="*/ 36 h 56"/>
                  <a:gd name="T14" fmla="*/ 19 w 33"/>
                  <a:gd name="T15" fmla="*/ 5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56">
                    <a:moveTo>
                      <a:pt x="19" y="5"/>
                    </a:moveTo>
                    <a:cubicBezTo>
                      <a:pt x="5" y="0"/>
                      <a:pt x="1" y="19"/>
                      <a:pt x="1" y="19"/>
                    </a:cubicBezTo>
                    <a:cubicBezTo>
                      <a:pt x="1" y="19"/>
                      <a:pt x="1" y="19"/>
                      <a:pt x="1" y="19"/>
                    </a:cubicBezTo>
                    <a:cubicBezTo>
                      <a:pt x="1" y="19"/>
                      <a:pt x="7" y="3"/>
                      <a:pt x="20" y="7"/>
                    </a:cubicBezTo>
                    <a:cubicBezTo>
                      <a:pt x="33" y="11"/>
                      <a:pt x="27" y="35"/>
                      <a:pt x="21" y="39"/>
                    </a:cubicBezTo>
                    <a:cubicBezTo>
                      <a:pt x="15" y="43"/>
                      <a:pt x="6" y="49"/>
                      <a:pt x="0" y="40"/>
                    </a:cubicBezTo>
                    <a:cubicBezTo>
                      <a:pt x="4" y="56"/>
                      <a:pt x="22" y="44"/>
                      <a:pt x="27" y="36"/>
                    </a:cubicBezTo>
                    <a:cubicBezTo>
                      <a:pt x="32" y="28"/>
                      <a:pt x="33" y="9"/>
                      <a:pt x="19" y="5"/>
                    </a:cubicBezTo>
                    <a:close/>
                  </a:path>
                </a:pathLst>
              </a:custGeom>
              <a:solidFill>
                <a:srgbClr val="F7CEA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90" name="Freeform 68">
                <a:extLst>
                  <a:ext uri="{FF2B5EF4-FFF2-40B4-BE49-F238E27FC236}">
                    <a16:creationId xmlns:a16="http://schemas.microsoft.com/office/drawing/2014/main" id="{77A89A2F-7E7B-4185-8EFC-AF2D4C0F135C}"/>
                  </a:ext>
                </a:extLst>
              </p:cNvPr>
              <p:cNvSpPr/>
              <p:nvPr/>
            </p:nvSpPr>
            <p:spPr bwMode="auto">
              <a:xfrm>
                <a:off x="5932488" y="3689350"/>
                <a:ext cx="55563" cy="60325"/>
              </a:xfrm>
              <a:custGeom>
                <a:avLst/>
                <a:gdLst>
                  <a:gd name="T0" fmla="*/ 0 w 15"/>
                  <a:gd name="T1" fmla="*/ 12 h 16"/>
                  <a:gd name="T2" fmla="*/ 2 w 15"/>
                  <a:gd name="T3" fmla="*/ 5 h 16"/>
                  <a:gd name="T4" fmla="*/ 2 w 15"/>
                  <a:gd name="T5" fmla="*/ 5 h 16"/>
                  <a:gd name="T6" fmla="*/ 7 w 15"/>
                  <a:gd name="T7" fmla="*/ 0 h 16"/>
                  <a:gd name="T8" fmla="*/ 9 w 15"/>
                  <a:gd name="T9" fmla="*/ 0 h 16"/>
                  <a:gd name="T10" fmla="*/ 10 w 15"/>
                  <a:gd name="T11" fmla="*/ 1 h 16"/>
                  <a:gd name="T12" fmla="*/ 9 w 15"/>
                  <a:gd name="T13" fmla="*/ 2 h 16"/>
                  <a:gd name="T14" fmla="*/ 9 w 15"/>
                  <a:gd name="T15" fmla="*/ 2 h 16"/>
                  <a:gd name="T16" fmla="*/ 8 w 15"/>
                  <a:gd name="T17" fmla="*/ 3 h 16"/>
                  <a:gd name="T18" fmla="*/ 5 w 15"/>
                  <a:gd name="T19" fmla="*/ 5 h 16"/>
                  <a:gd name="T20" fmla="*/ 8 w 15"/>
                  <a:gd name="T21" fmla="*/ 6 h 16"/>
                  <a:gd name="T22" fmla="*/ 14 w 15"/>
                  <a:gd name="T23" fmla="*/ 13 h 16"/>
                  <a:gd name="T24" fmla="*/ 14 w 15"/>
                  <a:gd name="T25" fmla="*/ 14 h 16"/>
                  <a:gd name="T26" fmla="*/ 14 w 15"/>
                  <a:gd name="T27" fmla="*/ 15 h 16"/>
                  <a:gd name="T28" fmla="*/ 14 w 15"/>
                  <a:gd name="T29" fmla="*/ 15 h 16"/>
                  <a:gd name="T30" fmla="*/ 12 w 15"/>
                  <a:gd name="T31" fmla="*/ 15 h 16"/>
                  <a:gd name="T32" fmla="*/ 12 w 15"/>
                  <a:gd name="T33" fmla="*/ 14 h 16"/>
                  <a:gd name="T34" fmla="*/ 7 w 15"/>
                  <a:gd name="T35" fmla="*/ 8 h 16"/>
                  <a:gd name="T36" fmla="*/ 4 w 15"/>
                  <a:gd name="T37" fmla="*/ 7 h 16"/>
                  <a:gd name="T38" fmla="*/ 4 w 15"/>
                  <a:gd name="T39" fmla="*/ 7 h 16"/>
                  <a:gd name="T40" fmla="*/ 3 w 15"/>
                  <a:gd name="T41" fmla="*/ 12 h 16"/>
                  <a:gd name="T42" fmla="*/ 2 w 15"/>
                  <a:gd name="T43" fmla="*/ 13 h 16"/>
                  <a:gd name="T44" fmla="*/ 1 w 15"/>
                  <a:gd name="T45" fmla="*/ 14 h 16"/>
                  <a:gd name="T46" fmla="*/ 0 w 15"/>
                  <a:gd name="T47"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 h="16">
                    <a:moveTo>
                      <a:pt x="0" y="12"/>
                    </a:moveTo>
                    <a:cubicBezTo>
                      <a:pt x="1" y="9"/>
                      <a:pt x="1" y="7"/>
                      <a:pt x="2" y="5"/>
                    </a:cubicBezTo>
                    <a:cubicBezTo>
                      <a:pt x="2" y="5"/>
                      <a:pt x="2" y="5"/>
                      <a:pt x="2" y="5"/>
                    </a:cubicBezTo>
                    <a:cubicBezTo>
                      <a:pt x="4" y="2"/>
                      <a:pt x="5" y="1"/>
                      <a:pt x="7" y="0"/>
                    </a:cubicBezTo>
                    <a:cubicBezTo>
                      <a:pt x="8" y="0"/>
                      <a:pt x="9" y="0"/>
                      <a:pt x="9" y="0"/>
                    </a:cubicBezTo>
                    <a:cubicBezTo>
                      <a:pt x="10" y="0"/>
                      <a:pt x="10" y="0"/>
                      <a:pt x="10" y="1"/>
                    </a:cubicBezTo>
                    <a:cubicBezTo>
                      <a:pt x="10" y="2"/>
                      <a:pt x="10" y="2"/>
                      <a:pt x="9" y="2"/>
                    </a:cubicBezTo>
                    <a:cubicBezTo>
                      <a:pt x="9" y="2"/>
                      <a:pt x="9" y="2"/>
                      <a:pt x="9" y="2"/>
                    </a:cubicBezTo>
                    <a:cubicBezTo>
                      <a:pt x="9" y="2"/>
                      <a:pt x="8" y="2"/>
                      <a:pt x="8" y="3"/>
                    </a:cubicBezTo>
                    <a:cubicBezTo>
                      <a:pt x="7" y="3"/>
                      <a:pt x="6" y="4"/>
                      <a:pt x="5" y="5"/>
                    </a:cubicBezTo>
                    <a:cubicBezTo>
                      <a:pt x="6" y="5"/>
                      <a:pt x="7" y="5"/>
                      <a:pt x="8" y="6"/>
                    </a:cubicBezTo>
                    <a:cubicBezTo>
                      <a:pt x="10" y="7"/>
                      <a:pt x="13" y="9"/>
                      <a:pt x="14" y="13"/>
                    </a:cubicBezTo>
                    <a:cubicBezTo>
                      <a:pt x="14" y="13"/>
                      <a:pt x="14" y="14"/>
                      <a:pt x="14" y="14"/>
                    </a:cubicBezTo>
                    <a:cubicBezTo>
                      <a:pt x="15" y="15"/>
                      <a:pt x="14" y="15"/>
                      <a:pt x="14" y="15"/>
                    </a:cubicBezTo>
                    <a:cubicBezTo>
                      <a:pt x="14" y="15"/>
                      <a:pt x="14" y="15"/>
                      <a:pt x="14" y="15"/>
                    </a:cubicBezTo>
                    <a:cubicBezTo>
                      <a:pt x="13" y="16"/>
                      <a:pt x="13" y="15"/>
                      <a:pt x="12" y="15"/>
                    </a:cubicBezTo>
                    <a:cubicBezTo>
                      <a:pt x="12" y="14"/>
                      <a:pt x="12" y="14"/>
                      <a:pt x="12" y="14"/>
                    </a:cubicBezTo>
                    <a:cubicBezTo>
                      <a:pt x="11" y="11"/>
                      <a:pt x="9" y="9"/>
                      <a:pt x="7" y="8"/>
                    </a:cubicBezTo>
                    <a:cubicBezTo>
                      <a:pt x="6" y="8"/>
                      <a:pt x="5" y="7"/>
                      <a:pt x="4" y="7"/>
                    </a:cubicBezTo>
                    <a:cubicBezTo>
                      <a:pt x="4" y="7"/>
                      <a:pt x="4" y="7"/>
                      <a:pt x="4" y="7"/>
                    </a:cubicBezTo>
                    <a:cubicBezTo>
                      <a:pt x="3" y="8"/>
                      <a:pt x="3" y="10"/>
                      <a:pt x="3" y="12"/>
                    </a:cubicBezTo>
                    <a:cubicBezTo>
                      <a:pt x="3" y="13"/>
                      <a:pt x="2" y="13"/>
                      <a:pt x="2" y="13"/>
                    </a:cubicBezTo>
                    <a:cubicBezTo>
                      <a:pt x="2" y="14"/>
                      <a:pt x="2" y="14"/>
                      <a:pt x="1" y="14"/>
                    </a:cubicBezTo>
                    <a:cubicBezTo>
                      <a:pt x="1" y="13"/>
                      <a:pt x="0" y="13"/>
                      <a:pt x="0" y="12"/>
                    </a:cubicBezTo>
                    <a:close/>
                  </a:path>
                </a:pathLst>
              </a:custGeom>
              <a:solidFill>
                <a:srgbClr val="F4C7A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91" name="Rectangle 69">
                <a:extLst>
                  <a:ext uri="{FF2B5EF4-FFF2-40B4-BE49-F238E27FC236}">
                    <a16:creationId xmlns:a16="http://schemas.microsoft.com/office/drawing/2014/main" id="{34E3B2A3-BB4E-492F-9224-952884B12015}"/>
                  </a:ext>
                </a:extLst>
              </p:cNvPr>
              <p:cNvSpPr>
                <a:spLocks noChangeArrowheads="1"/>
              </p:cNvSpPr>
              <p:nvPr/>
            </p:nvSpPr>
            <p:spPr bwMode="auto">
              <a:xfrm>
                <a:off x="5437188" y="4279900"/>
                <a:ext cx="382588" cy="38100"/>
              </a:xfrm>
              <a:prstGeom prst="rect">
                <a:avLst/>
              </a:prstGeom>
              <a:solidFill>
                <a:srgbClr val="7F573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sp>
            <p:nvSpPr>
              <p:cNvPr id="92" name="Rectangle 70">
                <a:extLst>
                  <a:ext uri="{FF2B5EF4-FFF2-40B4-BE49-F238E27FC236}">
                    <a16:creationId xmlns:a16="http://schemas.microsoft.com/office/drawing/2014/main" id="{B7C06ED6-946B-4F1D-ACF4-7161C45B2636}"/>
                  </a:ext>
                </a:extLst>
              </p:cNvPr>
              <p:cNvSpPr>
                <a:spLocks noChangeArrowheads="1"/>
              </p:cNvSpPr>
              <p:nvPr/>
            </p:nvSpPr>
            <p:spPr bwMode="auto">
              <a:xfrm>
                <a:off x="5586413" y="4268788"/>
                <a:ext cx="87313" cy="49213"/>
              </a:xfrm>
              <a:prstGeom prst="rect">
                <a:avLst/>
              </a:prstGeom>
              <a:solidFill>
                <a:srgbClr val="68442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panose="020B0503020204020204" charset="-122"/>
                  <a:cs typeface="+mn-cs"/>
                </a:endParaRPr>
              </a:p>
            </p:txBody>
          </p:sp>
        </p:grpSp>
      </p:grpSp>
      <p:cxnSp>
        <p:nvCxnSpPr>
          <p:cNvPr id="416" name="直接箭头连接符 415"/>
          <p:cNvCxnSpPr>
            <a:stCxn id="233" idx="3"/>
            <a:endCxn id="5" idx="1"/>
          </p:cNvCxnSpPr>
          <p:nvPr/>
        </p:nvCxnSpPr>
        <p:spPr>
          <a:xfrm>
            <a:off x="3652498" y="1644598"/>
            <a:ext cx="629972" cy="400953"/>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18" name="直接箭头连接符 417"/>
          <p:cNvCxnSpPr>
            <a:stCxn id="322" idx="3"/>
            <a:endCxn id="5" idx="2"/>
          </p:cNvCxnSpPr>
          <p:nvPr/>
        </p:nvCxnSpPr>
        <p:spPr>
          <a:xfrm>
            <a:off x="3214932" y="3519674"/>
            <a:ext cx="402619" cy="104469"/>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20" name="直接箭头连接符 419"/>
          <p:cNvCxnSpPr>
            <a:stCxn id="367" idx="3"/>
            <a:endCxn id="5" idx="3"/>
          </p:cNvCxnSpPr>
          <p:nvPr/>
        </p:nvCxnSpPr>
        <p:spPr>
          <a:xfrm flipV="1">
            <a:off x="3652498" y="5202734"/>
            <a:ext cx="629972" cy="189785"/>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22" name="直接箭头连接符 421"/>
          <p:cNvCxnSpPr>
            <a:stCxn id="390" idx="1"/>
            <a:endCxn id="5" idx="5"/>
          </p:cNvCxnSpPr>
          <p:nvPr/>
        </p:nvCxnSpPr>
        <p:spPr>
          <a:xfrm flipH="1" flipV="1">
            <a:off x="7492984" y="5202734"/>
            <a:ext cx="675915" cy="187090"/>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24" name="直接箭头连接符 423"/>
          <p:cNvCxnSpPr>
            <a:stCxn id="294" idx="1"/>
            <a:endCxn id="5" idx="7"/>
          </p:cNvCxnSpPr>
          <p:nvPr/>
        </p:nvCxnSpPr>
        <p:spPr>
          <a:xfrm flipH="1">
            <a:off x="7492984" y="1642366"/>
            <a:ext cx="676313" cy="403185"/>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26" name="直接箭头连接符 425"/>
          <p:cNvCxnSpPr>
            <a:stCxn id="251" idx="1"/>
            <a:endCxn id="5" idx="6"/>
          </p:cNvCxnSpPr>
          <p:nvPr/>
        </p:nvCxnSpPr>
        <p:spPr>
          <a:xfrm flipH="1">
            <a:off x="8157903" y="3517442"/>
            <a:ext cx="402139" cy="106701"/>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93493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a:extLst>
              <a:ext uri="{FF2B5EF4-FFF2-40B4-BE49-F238E27FC236}">
                <a16:creationId xmlns:a16="http://schemas.microsoft.com/office/drawing/2014/main" id="{D44DD984-0E6D-4541-AE3F-B1BBEE92D85B}"/>
              </a:ext>
            </a:extLst>
          </p:cNvPr>
          <p:cNvSpPr txBox="1"/>
          <p:nvPr/>
        </p:nvSpPr>
        <p:spPr>
          <a:xfrm>
            <a:off x="720000" y="144000"/>
            <a:ext cx="3956634" cy="307777"/>
          </a:xfrm>
          <a:prstGeom prst="rect">
            <a:avLst/>
          </a:prstGeom>
          <a:noFill/>
        </p:spPr>
        <p:txBody>
          <a:bodyPr wrap="square" lIns="0" tIns="0" rIns="0" bIns="0" rtlCol="0">
            <a:spAutoFit/>
          </a:bodyPr>
          <a:lstStyle/>
          <a:p>
            <a:r>
              <a:rPr lang="zh-CN" altLang="en-US" sz="2000" b="1" dirty="0" smtClean="0">
                <a:solidFill>
                  <a:srgbClr val="6F7170"/>
                </a:solidFill>
                <a:latin typeface="Arial"/>
                <a:ea typeface="Microsoft YaHei"/>
                <a:cs typeface="+mn-ea"/>
                <a:sym typeface="+mn-lt"/>
              </a:rPr>
              <a:t>解决教与学的痛点</a:t>
            </a:r>
            <a:endParaRPr lang="zh-CN" altLang="en-US" sz="2000" b="1" dirty="0">
              <a:solidFill>
                <a:srgbClr val="6F7170"/>
              </a:solidFill>
              <a:latin typeface="Arial"/>
              <a:ea typeface="Microsoft YaHei"/>
              <a:cs typeface="+mn-ea"/>
              <a:sym typeface="+mn-lt"/>
            </a:endParaRPr>
          </a:p>
        </p:txBody>
      </p:sp>
      <p:grpSp>
        <p:nvGrpSpPr>
          <p:cNvPr id="24" name="组合 23"/>
          <p:cNvGrpSpPr>
            <a:grpSpLocks/>
          </p:cNvGrpSpPr>
          <p:nvPr/>
        </p:nvGrpSpPr>
        <p:grpSpPr bwMode="auto">
          <a:xfrm>
            <a:off x="2747963" y="1420813"/>
            <a:ext cx="6302375" cy="4806950"/>
            <a:chOff x="2747794" y="1420097"/>
            <a:chExt cx="6301447" cy="4808312"/>
          </a:xfrm>
        </p:grpSpPr>
        <p:sp>
          <p:nvSpPr>
            <p:cNvPr id="25" name="任意多边形 24"/>
            <p:cNvSpPr/>
            <p:nvPr/>
          </p:nvSpPr>
          <p:spPr>
            <a:xfrm rot="18900000" flipH="1" flipV="1">
              <a:off x="6646850" y="2628384"/>
              <a:ext cx="1797409" cy="3600025"/>
            </a:xfrm>
            <a:custGeom>
              <a:avLst/>
              <a:gdLst>
                <a:gd name="connsiteX0" fmla="*/ 255574 w 1520778"/>
                <a:gd name="connsiteY0" fmla="*/ 2887114 h 2887114"/>
                <a:gd name="connsiteX1" fmla="*/ 1264783 w 1520778"/>
                <a:gd name="connsiteY1" fmla="*/ 2887114 h 2887114"/>
                <a:gd name="connsiteX2" fmla="*/ 1264783 w 1520778"/>
                <a:gd name="connsiteY2" fmla="*/ 2323543 h 2887114"/>
                <a:gd name="connsiteX3" fmla="*/ 1264628 w 1520778"/>
                <a:gd name="connsiteY3" fmla="*/ 2323543 h 2887114"/>
                <a:gd name="connsiteX4" fmla="*/ 1264627 w 1520778"/>
                <a:gd name="connsiteY4" fmla="*/ 898812 h 2887114"/>
                <a:gd name="connsiteX5" fmla="*/ 1272244 w 1520778"/>
                <a:gd name="connsiteY5" fmla="*/ 906947 h 2887114"/>
                <a:gd name="connsiteX6" fmla="*/ 1478137 w 1520778"/>
                <a:gd name="connsiteY6" fmla="*/ 906946 h 2887114"/>
                <a:gd name="connsiteX7" fmla="*/ 1478137 w 1520778"/>
                <a:gd name="connsiteY7" fmla="*/ 687063 h 2887114"/>
                <a:gd name="connsiteX8" fmla="*/ 1464592 w 1520778"/>
                <a:gd name="connsiteY8" fmla="*/ 672597 h 2887114"/>
                <a:gd name="connsiteX9" fmla="*/ 1457674 w 1520778"/>
                <a:gd name="connsiteY9" fmla="*/ 663080 h 2887114"/>
                <a:gd name="connsiteX10" fmla="*/ 890811 w 1520778"/>
                <a:gd name="connsiteY10" fmla="*/ 57693 h 2887114"/>
                <a:gd name="connsiteX11" fmla="*/ 760389 w 1520778"/>
                <a:gd name="connsiteY11" fmla="*/ 0 h 2887114"/>
                <a:gd name="connsiteX12" fmla="*/ 629968 w 1520778"/>
                <a:gd name="connsiteY12" fmla="*/ 57693 h 2887114"/>
                <a:gd name="connsiteX13" fmla="*/ 63103 w 1520778"/>
                <a:gd name="connsiteY13" fmla="*/ 663080 h 2887114"/>
                <a:gd name="connsiteX14" fmla="*/ 56184 w 1520778"/>
                <a:gd name="connsiteY14" fmla="*/ 672600 h 2887114"/>
                <a:gd name="connsiteX15" fmla="*/ 42642 w 1520778"/>
                <a:gd name="connsiteY15" fmla="*/ 687063 h 2887114"/>
                <a:gd name="connsiteX16" fmla="*/ 42642 w 1520778"/>
                <a:gd name="connsiteY16" fmla="*/ 906946 h 2887114"/>
                <a:gd name="connsiteX17" fmla="*/ 248534 w 1520778"/>
                <a:gd name="connsiteY17" fmla="*/ 906947 h 2887114"/>
                <a:gd name="connsiteX18" fmla="*/ 256150 w 1520778"/>
                <a:gd name="connsiteY18" fmla="*/ 898813 h 2887114"/>
                <a:gd name="connsiteX19" fmla="*/ 256150 w 1520778"/>
                <a:gd name="connsiteY19" fmla="*/ 2323543 h 2887114"/>
                <a:gd name="connsiteX20" fmla="*/ 255573 w 1520778"/>
                <a:gd name="connsiteY20" fmla="*/ 2323543 h 2887114"/>
                <a:gd name="connsiteX0" fmla="*/ 255574 w 1520778"/>
                <a:gd name="connsiteY0" fmla="*/ 2887114 h 2887114"/>
                <a:gd name="connsiteX1" fmla="*/ 1264783 w 1520778"/>
                <a:gd name="connsiteY1" fmla="*/ 2887114 h 2887114"/>
                <a:gd name="connsiteX2" fmla="*/ 1264783 w 1520778"/>
                <a:gd name="connsiteY2" fmla="*/ 2323543 h 2887114"/>
                <a:gd name="connsiteX3" fmla="*/ 1264628 w 1520778"/>
                <a:gd name="connsiteY3" fmla="*/ 2323543 h 2887114"/>
                <a:gd name="connsiteX4" fmla="*/ 1264627 w 1520778"/>
                <a:gd name="connsiteY4" fmla="*/ 898812 h 2887114"/>
                <a:gd name="connsiteX5" fmla="*/ 1272244 w 1520778"/>
                <a:gd name="connsiteY5" fmla="*/ 906947 h 2887114"/>
                <a:gd name="connsiteX6" fmla="*/ 1478137 w 1520778"/>
                <a:gd name="connsiteY6" fmla="*/ 906946 h 2887114"/>
                <a:gd name="connsiteX7" fmla="*/ 1478137 w 1520778"/>
                <a:gd name="connsiteY7" fmla="*/ 687063 h 2887114"/>
                <a:gd name="connsiteX8" fmla="*/ 1464592 w 1520778"/>
                <a:gd name="connsiteY8" fmla="*/ 672597 h 2887114"/>
                <a:gd name="connsiteX9" fmla="*/ 1457674 w 1520778"/>
                <a:gd name="connsiteY9" fmla="*/ 663080 h 2887114"/>
                <a:gd name="connsiteX10" fmla="*/ 890811 w 1520778"/>
                <a:gd name="connsiteY10" fmla="*/ 57693 h 2887114"/>
                <a:gd name="connsiteX11" fmla="*/ 760389 w 1520778"/>
                <a:gd name="connsiteY11" fmla="*/ 0 h 2887114"/>
                <a:gd name="connsiteX12" fmla="*/ 629968 w 1520778"/>
                <a:gd name="connsiteY12" fmla="*/ 57693 h 2887114"/>
                <a:gd name="connsiteX13" fmla="*/ 63103 w 1520778"/>
                <a:gd name="connsiteY13" fmla="*/ 663080 h 2887114"/>
                <a:gd name="connsiteX14" fmla="*/ 56184 w 1520778"/>
                <a:gd name="connsiteY14" fmla="*/ 672600 h 2887114"/>
                <a:gd name="connsiteX15" fmla="*/ 42642 w 1520778"/>
                <a:gd name="connsiteY15" fmla="*/ 687063 h 2887114"/>
                <a:gd name="connsiteX16" fmla="*/ 42642 w 1520778"/>
                <a:gd name="connsiteY16" fmla="*/ 906946 h 2887114"/>
                <a:gd name="connsiteX17" fmla="*/ 248534 w 1520778"/>
                <a:gd name="connsiteY17" fmla="*/ 906947 h 2887114"/>
                <a:gd name="connsiteX18" fmla="*/ 256150 w 1520778"/>
                <a:gd name="connsiteY18" fmla="*/ 2323543 h 2887114"/>
                <a:gd name="connsiteX19" fmla="*/ 255573 w 1520778"/>
                <a:gd name="connsiteY19" fmla="*/ 2323543 h 2887114"/>
                <a:gd name="connsiteX20" fmla="*/ 255574 w 1520778"/>
                <a:gd name="connsiteY20" fmla="*/ 2887114 h 2887114"/>
                <a:gd name="connsiteX0" fmla="*/ 248045 w 1513249"/>
                <a:gd name="connsiteY0" fmla="*/ 2887114 h 2887114"/>
                <a:gd name="connsiteX1" fmla="*/ 1257254 w 1513249"/>
                <a:gd name="connsiteY1" fmla="*/ 2887114 h 2887114"/>
                <a:gd name="connsiteX2" fmla="*/ 1257254 w 1513249"/>
                <a:gd name="connsiteY2" fmla="*/ 2323543 h 2887114"/>
                <a:gd name="connsiteX3" fmla="*/ 1257099 w 1513249"/>
                <a:gd name="connsiteY3" fmla="*/ 2323543 h 2887114"/>
                <a:gd name="connsiteX4" fmla="*/ 1257098 w 1513249"/>
                <a:gd name="connsiteY4" fmla="*/ 898812 h 2887114"/>
                <a:gd name="connsiteX5" fmla="*/ 1264715 w 1513249"/>
                <a:gd name="connsiteY5" fmla="*/ 906947 h 2887114"/>
                <a:gd name="connsiteX6" fmla="*/ 1470608 w 1513249"/>
                <a:gd name="connsiteY6" fmla="*/ 906946 h 2887114"/>
                <a:gd name="connsiteX7" fmla="*/ 1470608 w 1513249"/>
                <a:gd name="connsiteY7" fmla="*/ 687063 h 2887114"/>
                <a:gd name="connsiteX8" fmla="*/ 1457063 w 1513249"/>
                <a:gd name="connsiteY8" fmla="*/ 672597 h 2887114"/>
                <a:gd name="connsiteX9" fmla="*/ 1450145 w 1513249"/>
                <a:gd name="connsiteY9" fmla="*/ 663080 h 2887114"/>
                <a:gd name="connsiteX10" fmla="*/ 883282 w 1513249"/>
                <a:gd name="connsiteY10" fmla="*/ 57693 h 2887114"/>
                <a:gd name="connsiteX11" fmla="*/ 752860 w 1513249"/>
                <a:gd name="connsiteY11" fmla="*/ 0 h 2887114"/>
                <a:gd name="connsiteX12" fmla="*/ 622439 w 1513249"/>
                <a:gd name="connsiteY12" fmla="*/ 57693 h 2887114"/>
                <a:gd name="connsiteX13" fmla="*/ 55574 w 1513249"/>
                <a:gd name="connsiteY13" fmla="*/ 663080 h 2887114"/>
                <a:gd name="connsiteX14" fmla="*/ 48655 w 1513249"/>
                <a:gd name="connsiteY14" fmla="*/ 672600 h 2887114"/>
                <a:gd name="connsiteX15" fmla="*/ 35113 w 1513249"/>
                <a:gd name="connsiteY15" fmla="*/ 687063 h 2887114"/>
                <a:gd name="connsiteX16" fmla="*/ 35113 w 1513249"/>
                <a:gd name="connsiteY16" fmla="*/ 906946 h 2887114"/>
                <a:gd name="connsiteX17" fmla="*/ 248621 w 1513249"/>
                <a:gd name="connsiteY17" fmla="*/ 2323543 h 2887114"/>
                <a:gd name="connsiteX18" fmla="*/ 248044 w 1513249"/>
                <a:gd name="connsiteY18" fmla="*/ 2323543 h 2887114"/>
                <a:gd name="connsiteX19" fmla="*/ 248045 w 1513249"/>
                <a:gd name="connsiteY19" fmla="*/ 2887114 h 2887114"/>
                <a:gd name="connsiteX0" fmla="*/ 248045 w 1513249"/>
                <a:gd name="connsiteY0" fmla="*/ 2887114 h 2887114"/>
                <a:gd name="connsiteX1" fmla="*/ 1257254 w 1513249"/>
                <a:gd name="connsiteY1" fmla="*/ 2887114 h 2887114"/>
                <a:gd name="connsiteX2" fmla="*/ 1257254 w 1513249"/>
                <a:gd name="connsiteY2" fmla="*/ 2323543 h 2887114"/>
                <a:gd name="connsiteX3" fmla="*/ 1257099 w 1513249"/>
                <a:gd name="connsiteY3" fmla="*/ 2323543 h 2887114"/>
                <a:gd name="connsiteX4" fmla="*/ 1257098 w 1513249"/>
                <a:gd name="connsiteY4" fmla="*/ 898812 h 2887114"/>
                <a:gd name="connsiteX5" fmla="*/ 1470608 w 1513249"/>
                <a:gd name="connsiteY5" fmla="*/ 906946 h 2887114"/>
                <a:gd name="connsiteX6" fmla="*/ 1470608 w 1513249"/>
                <a:gd name="connsiteY6" fmla="*/ 687063 h 2887114"/>
                <a:gd name="connsiteX7" fmla="*/ 1457063 w 1513249"/>
                <a:gd name="connsiteY7" fmla="*/ 672597 h 2887114"/>
                <a:gd name="connsiteX8" fmla="*/ 1450145 w 1513249"/>
                <a:gd name="connsiteY8" fmla="*/ 663080 h 2887114"/>
                <a:gd name="connsiteX9" fmla="*/ 883282 w 1513249"/>
                <a:gd name="connsiteY9" fmla="*/ 57693 h 2887114"/>
                <a:gd name="connsiteX10" fmla="*/ 752860 w 1513249"/>
                <a:gd name="connsiteY10" fmla="*/ 0 h 2887114"/>
                <a:gd name="connsiteX11" fmla="*/ 622439 w 1513249"/>
                <a:gd name="connsiteY11" fmla="*/ 57693 h 2887114"/>
                <a:gd name="connsiteX12" fmla="*/ 55574 w 1513249"/>
                <a:gd name="connsiteY12" fmla="*/ 663080 h 2887114"/>
                <a:gd name="connsiteX13" fmla="*/ 48655 w 1513249"/>
                <a:gd name="connsiteY13" fmla="*/ 672600 h 2887114"/>
                <a:gd name="connsiteX14" fmla="*/ 35113 w 1513249"/>
                <a:gd name="connsiteY14" fmla="*/ 687063 h 2887114"/>
                <a:gd name="connsiteX15" fmla="*/ 35113 w 1513249"/>
                <a:gd name="connsiteY15" fmla="*/ 906946 h 2887114"/>
                <a:gd name="connsiteX16" fmla="*/ 248621 w 1513249"/>
                <a:gd name="connsiteY16" fmla="*/ 2323543 h 2887114"/>
                <a:gd name="connsiteX17" fmla="*/ 248044 w 1513249"/>
                <a:gd name="connsiteY17" fmla="*/ 2323543 h 2887114"/>
                <a:gd name="connsiteX18" fmla="*/ 248045 w 1513249"/>
                <a:gd name="connsiteY18" fmla="*/ 2887114 h 2887114"/>
                <a:gd name="connsiteX0" fmla="*/ 248045 w 1513249"/>
                <a:gd name="connsiteY0" fmla="*/ 2887114 h 2887114"/>
                <a:gd name="connsiteX1" fmla="*/ 1257254 w 1513249"/>
                <a:gd name="connsiteY1" fmla="*/ 2887114 h 2887114"/>
                <a:gd name="connsiteX2" fmla="*/ 1257254 w 1513249"/>
                <a:gd name="connsiteY2" fmla="*/ 2323543 h 2887114"/>
                <a:gd name="connsiteX3" fmla="*/ 1257099 w 1513249"/>
                <a:gd name="connsiteY3" fmla="*/ 2323543 h 2887114"/>
                <a:gd name="connsiteX4" fmla="*/ 1470608 w 1513249"/>
                <a:gd name="connsiteY4" fmla="*/ 906946 h 2887114"/>
                <a:gd name="connsiteX5" fmla="*/ 1470608 w 1513249"/>
                <a:gd name="connsiteY5" fmla="*/ 687063 h 2887114"/>
                <a:gd name="connsiteX6" fmla="*/ 1457063 w 1513249"/>
                <a:gd name="connsiteY6" fmla="*/ 672597 h 2887114"/>
                <a:gd name="connsiteX7" fmla="*/ 1450145 w 1513249"/>
                <a:gd name="connsiteY7" fmla="*/ 663080 h 2887114"/>
                <a:gd name="connsiteX8" fmla="*/ 883282 w 1513249"/>
                <a:gd name="connsiteY8" fmla="*/ 57693 h 2887114"/>
                <a:gd name="connsiteX9" fmla="*/ 752860 w 1513249"/>
                <a:gd name="connsiteY9" fmla="*/ 0 h 2887114"/>
                <a:gd name="connsiteX10" fmla="*/ 622439 w 1513249"/>
                <a:gd name="connsiteY10" fmla="*/ 57693 h 2887114"/>
                <a:gd name="connsiteX11" fmla="*/ 55574 w 1513249"/>
                <a:gd name="connsiteY11" fmla="*/ 663080 h 2887114"/>
                <a:gd name="connsiteX12" fmla="*/ 48655 w 1513249"/>
                <a:gd name="connsiteY12" fmla="*/ 672600 h 2887114"/>
                <a:gd name="connsiteX13" fmla="*/ 35113 w 1513249"/>
                <a:gd name="connsiteY13" fmla="*/ 687063 h 2887114"/>
                <a:gd name="connsiteX14" fmla="*/ 35113 w 1513249"/>
                <a:gd name="connsiteY14" fmla="*/ 906946 h 2887114"/>
                <a:gd name="connsiteX15" fmla="*/ 248621 w 1513249"/>
                <a:gd name="connsiteY15" fmla="*/ 2323543 h 2887114"/>
                <a:gd name="connsiteX16" fmla="*/ 248044 w 1513249"/>
                <a:gd name="connsiteY16" fmla="*/ 2323543 h 2887114"/>
                <a:gd name="connsiteX17" fmla="*/ 248045 w 1513249"/>
                <a:gd name="connsiteY17" fmla="*/ 2887114 h 2887114"/>
                <a:gd name="connsiteX0" fmla="*/ 212932 w 1478136"/>
                <a:gd name="connsiteY0" fmla="*/ 2887114 h 2887114"/>
                <a:gd name="connsiteX1" fmla="*/ 1222141 w 1478136"/>
                <a:gd name="connsiteY1" fmla="*/ 2887114 h 2887114"/>
                <a:gd name="connsiteX2" fmla="*/ 1222141 w 1478136"/>
                <a:gd name="connsiteY2" fmla="*/ 2323543 h 2887114"/>
                <a:gd name="connsiteX3" fmla="*/ 1221986 w 1478136"/>
                <a:gd name="connsiteY3" fmla="*/ 2323543 h 2887114"/>
                <a:gd name="connsiteX4" fmla="*/ 1435495 w 1478136"/>
                <a:gd name="connsiteY4" fmla="*/ 906946 h 2887114"/>
                <a:gd name="connsiteX5" fmla="*/ 1435495 w 1478136"/>
                <a:gd name="connsiteY5" fmla="*/ 687063 h 2887114"/>
                <a:gd name="connsiteX6" fmla="*/ 1421950 w 1478136"/>
                <a:gd name="connsiteY6" fmla="*/ 672597 h 2887114"/>
                <a:gd name="connsiteX7" fmla="*/ 1415032 w 1478136"/>
                <a:gd name="connsiteY7" fmla="*/ 663080 h 2887114"/>
                <a:gd name="connsiteX8" fmla="*/ 848169 w 1478136"/>
                <a:gd name="connsiteY8" fmla="*/ 57693 h 2887114"/>
                <a:gd name="connsiteX9" fmla="*/ 717747 w 1478136"/>
                <a:gd name="connsiteY9" fmla="*/ 0 h 2887114"/>
                <a:gd name="connsiteX10" fmla="*/ 587326 w 1478136"/>
                <a:gd name="connsiteY10" fmla="*/ 57693 h 2887114"/>
                <a:gd name="connsiteX11" fmla="*/ 20461 w 1478136"/>
                <a:gd name="connsiteY11" fmla="*/ 663080 h 2887114"/>
                <a:gd name="connsiteX12" fmla="*/ 13542 w 1478136"/>
                <a:gd name="connsiteY12" fmla="*/ 672600 h 2887114"/>
                <a:gd name="connsiteX13" fmla="*/ 0 w 1478136"/>
                <a:gd name="connsiteY13" fmla="*/ 906946 h 2887114"/>
                <a:gd name="connsiteX14" fmla="*/ 213508 w 1478136"/>
                <a:gd name="connsiteY14" fmla="*/ 2323543 h 2887114"/>
                <a:gd name="connsiteX15" fmla="*/ 212931 w 1478136"/>
                <a:gd name="connsiteY15" fmla="*/ 2323543 h 2887114"/>
                <a:gd name="connsiteX16" fmla="*/ 212932 w 1478136"/>
                <a:gd name="connsiteY16" fmla="*/ 2887114 h 2887114"/>
                <a:gd name="connsiteX0" fmla="*/ 212932 w 1478136"/>
                <a:gd name="connsiteY0" fmla="*/ 2887114 h 2887114"/>
                <a:gd name="connsiteX1" fmla="*/ 1222141 w 1478136"/>
                <a:gd name="connsiteY1" fmla="*/ 2887114 h 2887114"/>
                <a:gd name="connsiteX2" fmla="*/ 1222141 w 1478136"/>
                <a:gd name="connsiteY2" fmla="*/ 2323543 h 2887114"/>
                <a:gd name="connsiteX3" fmla="*/ 1221986 w 1478136"/>
                <a:gd name="connsiteY3" fmla="*/ 2323543 h 2887114"/>
                <a:gd name="connsiteX4" fmla="*/ 1435495 w 1478136"/>
                <a:gd name="connsiteY4" fmla="*/ 906946 h 2887114"/>
                <a:gd name="connsiteX5" fmla="*/ 1435495 w 1478136"/>
                <a:gd name="connsiteY5" fmla="*/ 687063 h 2887114"/>
                <a:gd name="connsiteX6" fmla="*/ 1421950 w 1478136"/>
                <a:gd name="connsiteY6" fmla="*/ 672597 h 2887114"/>
                <a:gd name="connsiteX7" fmla="*/ 848169 w 1478136"/>
                <a:gd name="connsiteY7" fmla="*/ 57693 h 2887114"/>
                <a:gd name="connsiteX8" fmla="*/ 717747 w 1478136"/>
                <a:gd name="connsiteY8" fmla="*/ 0 h 2887114"/>
                <a:gd name="connsiteX9" fmla="*/ 587326 w 1478136"/>
                <a:gd name="connsiteY9" fmla="*/ 57693 h 2887114"/>
                <a:gd name="connsiteX10" fmla="*/ 20461 w 1478136"/>
                <a:gd name="connsiteY10" fmla="*/ 663080 h 2887114"/>
                <a:gd name="connsiteX11" fmla="*/ 13542 w 1478136"/>
                <a:gd name="connsiteY11" fmla="*/ 672600 h 2887114"/>
                <a:gd name="connsiteX12" fmla="*/ 0 w 1478136"/>
                <a:gd name="connsiteY12" fmla="*/ 906946 h 2887114"/>
                <a:gd name="connsiteX13" fmla="*/ 213508 w 1478136"/>
                <a:gd name="connsiteY13" fmla="*/ 2323543 h 2887114"/>
                <a:gd name="connsiteX14" fmla="*/ 212931 w 1478136"/>
                <a:gd name="connsiteY14" fmla="*/ 2323543 h 2887114"/>
                <a:gd name="connsiteX15" fmla="*/ 212932 w 1478136"/>
                <a:gd name="connsiteY15" fmla="*/ 2887114 h 2887114"/>
                <a:gd name="connsiteX0" fmla="*/ 212932 w 1478136"/>
                <a:gd name="connsiteY0" fmla="*/ 2887114 h 2887114"/>
                <a:gd name="connsiteX1" fmla="*/ 1222141 w 1478136"/>
                <a:gd name="connsiteY1" fmla="*/ 2887114 h 2887114"/>
                <a:gd name="connsiteX2" fmla="*/ 1222141 w 1478136"/>
                <a:gd name="connsiteY2" fmla="*/ 2323543 h 2887114"/>
                <a:gd name="connsiteX3" fmla="*/ 1221986 w 1478136"/>
                <a:gd name="connsiteY3" fmla="*/ 2323543 h 2887114"/>
                <a:gd name="connsiteX4" fmla="*/ 1435495 w 1478136"/>
                <a:gd name="connsiteY4" fmla="*/ 906946 h 2887114"/>
                <a:gd name="connsiteX5" fmla="*/ 1435495 w 1478136"/>
                <a:gd name="connsiteY5" fmla="*/ 687063 h 2887114"/>
                <a:gd name="connsiteX6" fmla="*/ 848169 w 1478136"/>
                <a:gd name="connsiteY6" fmla="*/ 57693 h 2887114"/>
                <a:gd name="connsiteX7" fmla="*/ 717747 w 1478136"/>
                <a:gd name="connsiteY7" fmla="*/ 0 h 2887114"/>
                <a:gd name="connsiteX8" fmla="*/ 587326 w 1478136"/>
                <a:gd name="connsiteY8" fmla="*/ 57693 h 2887114"/>
                <a:gd name="connsiteX9" fmla="*/ 20461 w 1478136"/>
                <a:gd name="connsiteY9" fmla="*/ 663080 h 2887114"/>
                <a:gd name="connsiteX10" fmla="*/ 13542 w 1478136"/>
                <a:gd name="connsiteY10" fmla="*/ 672600 h 2887114"/>
                <a:gd name="connsiteX11" fmla="*/ 0 w 1478136"/>
                <a:gd name="connsiteY11" fmla="*/ 906946 h 2887114"/>
                <a:gd name="connsiteX12" fmla="*/ 213508 w 1478136"/>
                <a:gd name="connsiteY12" fmla="*/ 2323543 h 2887114"/>
                <a:gd name="connsiteX13" fmla="*/ 212931 w 1478136"/>
                <a:gd name="connsiteY13" fmla="*/ 2323543 h 2887114"/>
                <a:gd name="connsiteX14" fmla="*/ 212932 w 1478136"/>
                <a:gd name="connsiteY14" fmla="*/ 2887114 h 2887114"/>
                <a:gd name="connsiteX0" fmla="*/ 212932 w 1435495"/>
                <a:gd name="connsiteY0" fmla="*/ 2915686 h 2915686"/>
                <a:gd name="connsiteX1" fmla="*/ 1222141 w 1435495"/>
                <a:gd name="connsiteY1" fmla="*/ 2915686 h 2915686"/>
                <a:gd name="connsiteX2" fmla="*/ 1222141 w 1435495"/>
                <a:gd name="connsiteY2" fmla="*/ 2352115 h 2915686"/>
                <a:gd name="connsiteX3" fmla="*/ 1221986 w 1435495"/>
                <a:gd name="connsiteY3" fmla="*/ 2352115 h 2915686"/>
                <a:gd name="connsiteX4" fmla="*/ 1435495 w 1435495"/>
                <a:gd name="connsiteY4" fmla="*/ 935518 h 2915686"/>
                <a:gd name="connsiteX5" fmla="*/ 848169 w 1435495"/>
                <a:gd name="connsiteY5" fmla="*/ 86265 h 2915686"/>
                <a:gd name="connsiteX6" fmla="*/ 717747 w 1435495"/>
                <a:gd name="connsiteY6" fmla="*/ 28572 h 2915686"/>
                <a:gd name="connsiteX7" fmla="*/ 587326 w 1435495"/>
                <a:gd name="connsiteY7" fmla="*/ 86265 h 2915686"/>
                <a:gd name="connsiteX8" fmla="*/ 20461 w 1435495"/>
                <a:gd name="connsiteY8" fmla="*/ 691652 h 2915686"/>
                <a:gd name="connsiteX9" fmla="*/ 13542 w 1435495"/>
                <a:gd name="connsiteY9" fmla="*/ 701172 h 2915686"/>
                <a:gd name="connsiteX10" fmla="*/ 0 w 1435495"/>
                <a:gd name="connsiteY10" fmla="*/ 935518 h 2915686"/>
                <a:gd name="connsiteX11" fmla="*/ 213508 w 1435495"/>
                <a:gd name="connsiteY11" fmla="*/ 2352115 h 2915686"/>
                <a:gd name="connsiteX12" fmla="*/ 212931 w 1435495"/>
                <a:gd name="connsiteY12" fmla="*/ 2352115 h 2915686"/>
                <a:gd name="connsiteX13" fmla="*/ 212932 w 1435495"/>
                <a:gd name="connsiteY13" fmla="*/ 2915686 h 2915686"/>
                <a:gd name="connsiteX0" fmla="*/ 212932 w 1435495"/>
                <a:gd name="connsiteY0" fmla="*/ 2915686 h 2915686"/>
                <a:gd name="connsiteX1" fmla="*/ 1222141 w 1435495"/>
                <a:gd name="connsiteY1" fmla="*/ 2915686 h 2915686"/>
                <a:gd name="connsiteX2" fmla="*/ 1222141 w 1435495"/>
                <a:gd name="connsiteY2" fmla="*/ 2352115 h 2915686"/>
                <a:gd name="connsiteX3" fmla="*/ 1221986 w 1435495"/>
                <a:gd name="connsiteY3" fmla="*/ 2352115 h 2915686"/>
                <a:gd name="connsiteX4" fmla="*/ 1435495 w 1435495"/>
                <a:gd name="connsiteY4" fmla="*/ 935518 h 2915686"/>
                <a:gd name="connsiteX5" fmla="*/ 848169 w 1435495"/>
                <a:gd name="connsiteY5" fmla="*/ 86265 h 2915686"/>
                <a:gd name="connsiteX6" fmla="*/ 717747 w 1435495"/>
                <a:gd name="connsiteY6" fmla="*/ 28572 h 2915686"/>
                <a:gd name="connsiteX7" fmla="*/ 587326 w 1435495"/>
                <a:gd name="connsiteY7" fmla="*/ 86265 h 2915686"/>
                <a:gd name="connsiteX8" fmla="*/ 20461 w 1435495"/>
                <a:gd name="connsiteY8" fmla="*/ 691652 h 2915686"/>
                <a:gd name="connsiteX9" fmla="*/ 0 w 1435495"/>
                <a:gd name="connsiteY9" fmla="*/ 935518 h 2915686"/>
                <a:gd name="connsiteX10" fmla="*/ 213508 w 1435495"/>
                <a:gd name="connsiteY10" fmla="*/ 2352115 h 2915686"/>
                <a:gd name="connsiteX11" fmla="*/ 212931 w 1435495"/>
                <a:gd name="connsiteY11" fmla="*/ 2352115 h 2915686"/>
                <a:gd name="connsiteX12" fmla="*/ 212932 w 1435495"/>
                <a:gd name="connsiteY12" fmla="*/ 2915686 h 2915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35495" h="2915686">
                  <a:moveTo>
                    <a:pt x="212932" y="2915686"/>
                  </a:moveTo>
                  <a:lnTo>
                    <a:pt x="1222141" y="2915686"/>
                  </a:lnTo>
                  <a:lnTo>
                    <a:pt x="1222141" y="2352115"/>
                  </a:lnTo>
                  <a:lnTo>
                    <a:pt x="1221986" y="2352115"/>
                  </a:lnTo>
                  <a:cubicBezTo>
                    <a:pt x="1257545" y="2116016"/>
                    <a:pt x="1399910" y="1208265"/>
                    <a:pt x="1435495" y="935518"/>
                  </a:cubicBezTo>
                  <a:cubicBezTo>
                    <a:pt x="1373192" y="557876"/>
                    <a:pt x="967794" y="237423"/>
                    <a:pt x="848169" y="86265"/>
                  </a:cubicBezTo>
                  <a:cubicBezTo>
                    <a:pt x="728544" y="-64893"/>
                    <a:pt x="764951" y="28571"/>
                    <a:pt x="717747" y="28572"/>
                  </a:cubicBezTo>
                  <a:cubicBezTo>
                    <a:pt x="670544" y="28571"/>
                    <a:pt x="623340" y="47803"/>
                    <a:pt x="587326" y="86265"/>
                  </a:cubicBezTo>
                  <a:lnTo>
                    <a:pt x="20461" y="691652"/>
                  </a:lnTo>
                  <a:lnTo>
                    <a:pt x="0" y="935518"/>
                  </a:lnTo>
                  <a:cubicBezTo>
                    <a:pt x="35585" y="1208265"/>
                    <a:pt x="178020" y="2116016"/>
                    <a:pt x="213508" y="2352115"/>
                  </a:cubicBezTo>
                  <a:lnTo>
                    <a:pt x="212931" y="2352115"/>
                  </a:lnTo>
                  <a:cubicBezTo>
                    <a:pt x="212931" y="2539972"/>
                    <a:pt x="212932" y="2727829"/>
                    <a:pt x="212932" y="2915686"/>
                  </a:cubicBezTo>
                  <a:close/>
                </a:path>
              </a:pathLst>
            </a:custGeom>
            <a:gradFill flip="none" rotWithShape="1">
              <a:gsLst>
                <a:gs pos="51000">
                  <a:schemeClr val="tx1">
                    <a:alpha val="10000"/>
                  </a:schemeClr>
                </a:gs>
                <a:gs pos="0">
                  <a:srgbClr val="3C2246">
                    <a:alpha val="33000"/>
                  </a:srgbClr>
                </a:gs>
                <a:gs pos="100000">
                  <a:schemeClr val="bg1">
                    <a:alpha val="0"/>
                  </a:schemeClr>
                </a:gs>
              </a:gsLst>
              <a:path path="circle">
                <a:fillToRect l="50000" t="50000" r="50000" b="50000"/>
              </a:path>
              <a:tileRect/>
            </a:gradFill>
            <a:ln>
              <a:noFill/>
            </a:ln>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26" name="组合 32"/>
            <p:cNvGrpSpPr>
              <a:grpSpLocks/>
            </p:cNvGrpSpPr>
            <p:nvPr/>
          </p:nvGrpSpPr>
          <p:grpSpPr bwMode="auto">
            <a:xfrm>
              <a:off x="2747794" y="1420097"/>
              <a:ext cx="6301447" cy="4460236"/>
              <a:chOff x="2747794" y="1420097"/>
              <a:chExt cx="6301447" cy="4460236"/>
            </a:xfrm>
          </p:grpSpPr>
          <p:sp>
            <p:nvSpPr>
              <p:cNvPr id="27" name="任意多边形 26"/>
              <p:cNvSpPr/>
              <p:nvPr/>
            </p:nvSpPr>
            <p:spPr>
              <a:xfrm rot="2700000" flipV="1">
                <a:off x="3649102" y="2626647"/>
                <a:ext cx="1797409" cy="3600025"/>
              </a:xfrm>
              <a:custGeom>
                <a:avLst/>
                <a:gdLst>
                  <a:gd name="connsiteX0" fmla="*/ 255574 w 1520778"/>
                  <a:gd name="connsiteY0" fmla="*/ 2887114 h 2887114"/>
                  <a:gd name="connsiteX1" fmla="*/ 1264783 w 1520778"/>
                  <a:gd name="connsiteY1" fmla="*/ 2887114 h 2887114"/>
                  <a:gd name="connsiteX2" fmla="*/ 1264783 w 1520778"/>
                  <a:gd name="connsiteY2" fmla="*/ 2323543 h 2887114"/>
                  <a:gd name="connsiteX3" fmla="*/ 1264628 w 1520778"/>
                  <a:gd name="connsiteY3" fmla="*/ 2323543 h 2887114"/>
                  <a:gd name="connsiteX4" fmla="*/ 1264627 w 1520778"/>
                  <a:gd name="connsiteY4" fmla="*/ 898812 h 2887114"/>
                  <a:gd name="connsiteX5" fmla="*/ 1272244 w 1520778"/>
                  <a:gd name="connsiteY5" fmla="*/ 906947 h 2887114"/>
                  <a:gd name="connsiteX6" fmla="*/ 1478137 w 1520778"/>
                  <a:gd name="connsiteY6" fmla="*/ 906946 h 2887114"/>
                  <a:gd name="connsiteX7" fmla="*/ 1478137 w 1520778"/>
                  <a:gd name="connsiteY7" fmla="*/ 687063 h 2887114"/>
                  <a:gd name="connsiteX8" fmla="*/ 1464592 w 1520778"/>
                  <a:gd name="connsiteY8" fmla="*/ 672597 h 2887114"/>
                  <a:gd name="connsiteX9" fmla="*/ 1457674 w 1520778"/>
                  <a:gd name="connsiteY9" fmla="*/ 663080 h 2887114"/>
                  <a:gd name="connsiteX10" fmla="*/ 890811 w 1520778"/>
                  <a:gd name="connsiteY10" fmla="*/ 57693 h 2887114"/>
                  <a:gd name="connsiteX11" fmla="*/ 760389 w 1520778"/>
                  <a:gd name="connsiteY11" fmla="*/ 0 h 2887114"/>
                  <a:gd name="connsiteX12" fmla="*/ 629968 w 1520778"/>
                  <a:gd name="connsiteY12" fmla="*/ 57693 h 2887114"/>
                  <a:gd name="connsiteX13" fmla="*/ 63103 w 1520778"/>
                  <a:gd name="connsiteY13" fmla="*/ 663080 h 2887114"/>
                  <a:gd name="connsiteX14" fmla="*/ 56184 w 1520778"/>
                  <a:gd name="connsiteY14" fmla="*/ 672600 h 2887114"/>
                  <a:gd name="connsiteX15" fmla="*/ 42642 w 1520778"/>
                  <a:gd name="connsiteY15" fmla="*/ 687063 h 2887114"/>
                  <a:gd name="connsiteX16" fmla="*/ 42642 w 1520778"/>
                  <a:gd name="connsiteY16" fmla="*/ 906946 h 2887114"/>
                  <a:gd name="connsiteX17" fmla="*/ 248534 w 1520778"/>
                  <a:gd name="connsiteY17" fmla="*/ 906947 h 2887114"/>
                  <a:gd name="connsiteX18" fmla="*/ 256150 w 1520778"/>
                  <a:gd name="connsiteY18" fmla="*/ 898813 h 2887114"/>
                  <a:gd name="connsiteX19" fmla="*/ 256150 w 1520778"/>
                  <a:gd name="connsiteY19" fmla="*/ 2323543 h 2887114"/>
                  <a:gd name="connsiteX20" fmla="*/ 255573 w 1520778"/>
                  <a:gd name="connsiteY20" fmla="*/ 2323543 h 2887114"/>
                  <a:gd name="connsiteX0" fmla="*/ 255574 w 1520778"/>
                  <a:gd name="connsiteY0" fmla="*/ 2887114 h 2887114"/>
                  <a:gd name="connsiteX1" fmla="*/ 1264783 w 1520778"/>
                  <a:gd name="connsiteY1" fmla="*/ 2887114 h 2887114"/>
                  <a:gd name="connsiteX2" fmla="*/ 1264783 w 1520778"/>
                  <a:gd name="connsiteY2" fmla="*/ 2323543 h 2887114"/>
                  <a:gd name="connsiteX3" fmla="*/ 1264628 w 1520778"/>
                  <a:gd name="connsiteY3" fmla="*/ 2323543 h 2887114"/>
                  <a:gd name="connsiteX4" fmla="*/ 1264627 w 1520778"/>
                  <a:gd name="connsiteY4" fmla="*/ 898812 h 2887114"/>
                  <a:gd name="connsiteX5" fmla="*/ 1272244 w 1520778"/>
                  <a:gd name="connsiteY5" fmla="*/ 906947 h 2887114"/>
                  <a:gd name="connsiteX6" fmla="*/ 1478137 w 1520778"/>
                  <a:gd name="connsiteY6" fmla="*/ 906946 h 2887114"/>
                  <a:gd name="connsiteX7" fmla="*/ 1478137 w 1520778"/>
                  <a:gd name="connsiteY7" fmla="*/ 687063 h 2887114"/>
                  <a:gd name="connsiteX8" fmla="*/ 1464592 w 1520778"/>
                  <a:gd name="connsiteY8" fmla="*/ 672597 h 2887114"/>
                  <a:gd name="connsiteX9" fmla="*/ 1457674 w 1520778"/>
                  <a:gd name="connsiteY9" fmla="*/ 663080 h 2887114"/>
                  <a:gd name="connsiteX10" fmla="*/ 890811 w 1520778"/>
                  <a:gd name="connsiteY10" fmla="*/ 57693 h 2887114"/>
                  <a:gd name="connsiteX11" fmla="*/ 760389 w 1520778"/>
                  <a:gd name="connsiteY11" fmla="*/ 0 h 2887114"/>
                  <a:gd name="connsiteX12" fmla="*/ 629968 w 1520778"/>
                  <a:gd name="connsiteY12" fmla="*/ 57693 h 2887114"/>
                  <a:gd name="connsiteX13" fmla="*/ 63103 w 1520778"/>
                  <a:gd name="connsiteY13" fmla="*/ 663080 h 2887114"/>
                  <a:gd name="connsiteX14" fmla="*/ 56184 w 1520778"/>
                  <a:gd name="connsiteY14" fmla="*/ 672600 h 2887114"/>
                  <a:gd name="connsiteX15" fmla="*/ 42642 w 1520778"/>
                  <a:gd name="connsiteY15" fmla="*/ 687063 h 2887114"/>
                  <a:gd name="connsiteX16" fmla="*/ 42642 w 1520778"/>
                  <a:gd name="connsiteY16" fmla="*/ 906946 h 2887114"/>
                  <a:gd name="connsiteX17" fmla="*/ 248534 w 1520778"/>
                  <a:gd name="connsiteY17" fmla="*/ 906947 h 2887114"/>
                  <a:gd name="connsiteX18" fmla="*/ 256150 w 1520778"/>
                  <a:gd name="connsiteY18" fmla="*/ 2323543 h 2887114"/>
                  <a:gd name="connsiteX19" fmla="*/ 255573 w 1520778"/>
                  <a:gd name="connsiteY19" fmla="*/ 2323543 h 2887114"/>
                  <a:gd name="connsiteX20" fmla="*/ 255574 w 1520778"/>
                  <a:gd name="connsiteY20" fmla="*/ 2887114 h 2887114"/>
                  <a:gd name="connsiteX0" fmla="*/ 248045 w 1513249"/>
                  <a:gd name="connsiteY0" fmla="*/ 2887114 h 2887114"/>
                  <a:gd name="connsiteX1" fmla="*/ 1257254 w 1513249"/>
                  <a:gd name="connsiteY1" fmla="*/ 2887114 h 2887114"/>
                  <a:gd name="connsiteX2" fmla="*/ 1257254 w 1513249"/>
                  <a:gd name="connsiteY2" fmla="*/ 2323543 h 2887114"/>
                  <a:gd name="connsiteX3" fmla="*/ 1257099 w 1513249"/>
                  <a:gd name="connsiteY3" fmla="*/ 2323543 h 2887114"/>
                  <a:gd name="connsiteX4" fmla="*/ 1257098 w 1513249"/>
                  <a:gd name="connsiteY4" fmla="*/ 898812 h 2887114"/>
                  <a:gd name="connsiteX5" fmla="*/ 1264715 w 1513249"/>
                  <a:gd name="connsiteY5" fmla="*/ 906947 h 2887114"/>
                  <a:gd name="connsiteX6" fmla="*/ 1470608 w 1513249"/>
                  <a:gd name="connsiteY6" fmla="*/ 906946 h 2887114"/>
                  <a:gd name="connsiteX7" fmla="*/ 1470608 w 1513249"/>
                  <a:gd name="connsiteY7" fmla="*/ 687063 h 2887114"/>
                  <a:gd name="connsiteX8" fmla="*/ 1457063 w 1513249"/>
                  <a:gd name="connsiteY8" fmla="*/ 672597 h 2887114"/>
                  <a:gd name="connsiteX9" fmla="*/ 1450145 w 1513249"/>
                  <a:gd name="connsiteY9" fmla="*/ 663080 h 2887114"/>
                  <a:gd name="connsiteX10" fmla="*/ 883282 w 1513249"/>
                  <a:gd name="connsiteY10" fmla="*/ 57693 h 2887114"/>
                  <a:gd name="connsiteX11" fmla="*/ 752860 w 1513249"/>
                  <a:gd name="connsiteY11" fmla="*/ 0 h 2887114"/>
                  <a:gd name="connsiteX12" fmla="*/ 622439 w 1513249"/>
                  <a:gd name="connsiteY12" fmla="*/ 57693 h 2887114"/>
                  <a:gd name="connsiteX13" fmla="*/ 55574 w 1513249"/>
                  <a:gd name="connsiteY13" fmla="*/ 663080 h 2887114"/>
                  <a:gd name="connsiteX14" fmla="*/ 48655 w 1513249"/>
                  <a:gd name="connsiteY14" fmla="*/ 672600 h 2887114"/>
                  <a:gd name="connsiteX15" fmla="*/ 35113 w 1513249"/>
                  <a:gd name="connsiteY15" fmla="*/ 687063 h 2887114"/>
                  <a:gd name="connsiteX16" fmla="*/ 35113 w 1513249"/>
                  <a:gd name="connsiteY16" fmla="*/ 906946 h 2887114"/>
                  <a:gd name="connsiteX17" fmla="*/ 248621 w 1513249"/>
                  <a:gd name="connsiteY17" fmla="*/ 2323543 h 2887114"/>
                  <a:gd name="connsiteX18" fmla="*/ 248044 w 1513249"/>
                  <a:gd name="connsiteY18" fmla="*/ 2323543 h 2887114"/>
                  <a:gd name="connsiteX19" fmla="*/ 248045 w 1513249"/>
                  <a:gd name="connsiteY19" fmla="*/ 2887114 h 2887114"/>
                  <a:gd name="connsiteX0" fmla="*/ 248045 w 1513249"/>
                  <a:gd name="connsiteY0" fmla="*/ 2887114 h 2887114"/>
                  <a:gd name="connsiteX1" fmla="*/ 1257254 w 1513249"/>
                  <a:gd name="connsiteY1" fmla="*/ 2887114 h 2887114"/>
                  <a:gd name="connsiteX2" fmla="*/ 1257254 w 1513249"/>
                  <a:gd name="connsiteY2" fmla="*/ 2323543 h 2887114"/>
                  <a:gd name="connsiteX3" fmla="*/ 1257099 w 1513249"/>
                  <a:gd name="connsiteY3" fmla="*/ 2323543 h 2887114"/>
                  <a:gd name="connsiteX4" fmla="*/ 1257098 w 1513249"/>
                  <a:gd name="connsiteY4" fmla="*/ 898812 h 2887114"/>
                  <a:gd name="connsiteX5" fmla="*/ 1470608 w 1513249"/>
                  <a:gd name="connsiteY5" fmla="*/ 906946 h 2887114"/>
                  <a:gd name="connsiteX6" fmla="*/ 1470608 w 1513249"/>
                  <a:gd name="connsiteY6" fmla="*/ 687063 h 2887114"/>
                  <a:gd name="connsiteX7" fmla="*/ 1457063 w 1513249"/>
                  <a:gd name="connsiteY7" fmla="*/ 672597 h 2887114"/>
                  <a:gd name="connsiteX8" fmla="*/ 1450145 w 1513249"/>
                  <a:gd name="connsiteY8" fmla="*/ 663080 h 2887114"/>
                  <a:gd name="connsiteX9" fmla="*/ 883282 w 1513249"/>
                  <a:gd name="connsiteY9" fmla="*/ 57693 h 2887114"/>
                  <a:gd name="connsiteX10" fmla="*/ 752860 w 1513249"/>
                  <a:gd name="connsiteY10" fmla="*/ 0 h 2887114"/>
                  <a:gd name="connsiteX11" fmla="*/ 622439 w 1513249"/>
                  <a:gd name="connsiteY11" fmla="*/ 57693 h 2887114"/>
                  <a:gd name="connsiteX12" fmla="*/ 55574 w 1513249"/>
                  <a:gd name="connsiteY12" fmla="*/ 663080 h 2887114"/>
                  <a:gd name="connsiteX13" fmla="*/ 48655 w 1513249"/>
                  <a:gd name="connsiteY13" fmla="*/ 672600 h 2887114"/>
                  <a:gd name="connsiteX14" fmla="*/ 35113 w 1513249"/>
                  <a:gd name="connsiteY14" fmla="*/ 687063 h 2887114"/>
                  <a:gd name="connsiteX15" fmla="*/ 35113 w 1513249"/>
                  <a:gd name="connsiteY15" fmla="*/ 906946 h 2887114"/>
                  <a:gd name="connsiteX16" fmla="*/ 248621 w 1513249"/>
                  <a:gd name="connsiteY16" fmla="*/ 2323543 h 2887114"/>
                  <a:gd name="connsiteX17" fmla="*/ 248044 w 1513249"/>
                  <a:gd name="connsiteY17" fmla="*/ 2323543 h 2887114"/>
                  <a:gd name="connsiteX18" fmla="*/ 248045 w 1513249"/>
                  <a:gd name="connsiteY18" fmla="*/ 2887114 h 2887114"/>
                  <a:gd name="connsiteX0" fmla="*/ 248045 w 1513249"/>
                  <a:gd name="connsiteY0" fmla="*/ 2887114 h 2887114"/>
                  <a:gd name="connsiteX1" fmla="*/ 1257254 w 1513249"/>
                  <a:gd name="connsiteY1" fmla="*/ 2887114 h 2887114"/>
                  <a:gd name="connsiteX2" fmla="*/ 1257254 w 1513249"/>
                  <a:gd name="connsiteY2" fmla="*/ 2323543 h 2887114"/>
                  <a:gd name="connsiteX3" fmla="*/ 1257099 w 1513249"/>
                  <a:gd name="connsiteY3" fmla="*/ 2323543 h 2887114"/>
                  <a:gd name="connsiteX4" fmla="*/ 1470608 w 1513249"/>
                  <a:gd name="connsiteY4" fmla="*/ 906946 h 2887114"/>
                  <a:gd name="connsiteX5" fmla="*/ 1470608 w 1513249"/>
                  <a:gd name="connsiteY5" fmla="*/ 687063 h 2887114"/>
                  <a:gd name="connsiteX6" fmla="*/ 1457063 w 1513249"/>
                  <a:gd name="connsiteY6" fmla="*/ 672597 h 2887114"/>
                  <a:gd name="connsiteX7" fmla="*/ 1450145 w 1513249"/>
                  <a:gd name="connsiteY7" fmla="*/ 663080 h 2887114"/>
                  <a:gd name="connsiteX8" fmla="*/ 883282 w 1513249"/>
                  <a:gd name="connsiteY8" fmla="*/ 57693 h 2887114"/>
                  <a:gd name="connsiteX9" fmla="*/ 752860 w 1513249"/>
                  <a:gd name="connsiteY9" fmla="*/ 0 h 2887114"/>
                  <a:gd name="connsiteX10" fmla="*/ 622439 w 1513249"/>
                  <a:gd name="connsiteY10" fmla="*/ 57693 h 2887114"/>
                  <a:gd name="connsiteX11" fmla="*/ 55574 w 1513249"/>
                  <a:gd name="connsiteY11" fmla="*/ 663080 h 2887114"/>
                  <a:gd name="connsiteX12" fmla="*/ 48655 w 1513249"/>
                  <a:gd name="connsiteY12" fmla="*/ 672600 h 2887114"/>
                  <a:gd name="connsiteX13" fmla="*/ 35113 w 1513249"/>
                  <a:gd name="connsiteY13" fmla="*/ 687063 h 2887114"/>
                  <a:gd name="connsiteX14" fmla="*/ 35113 w 1513249"/>
                  <a:gd name="connsiteY14" fmla="*/ 906946 h 2887114"/>
                  <a:gd name="connsiteX15" fmla="*/ 248621 w 1513249"/>
                  <a:gd name="connsiteY15" fmla="*/ 2323543 h 2887114"/>
                  <a:gd name="connsiteX16" fmla="*/ 248044 w 1513249"/>
                  <a:gd name="connsiteY16" fmla="*/ 2323543 h 2887114"/>
                  <a:gd name="connsiteX17" fmla="*/ 248045 w 1513249"/>
                  <a:gd name="connsiteY17" fmla="*/ 2887114 h 2887114"/>
                  <a:gd name="connsiteX0" fmla="*/ 212932 w 1478136"/>
                  <a:gd name="connsiteY0" fmla="*/ 2887114 h 2887114"/>
                  <a:gd name="connsiteX1" fmla="*/ 1222141 w 1478136"/>
                  <a:gd name="connsiteY1" fmla="*/ 2887114 h 2887114"/>
                  <a:gd name="connsiteX2" fmla="*/ 1222141 w 1478136"/>
                  <a:gd name="connsiteY2" fmla="*/ 2323543 h 2887114"/>
                  <a:gd name="connsiteX3" fmla="*/ 1221986 w 1478136"/>
                  <a:gd name="connsiteY3" fmla="*/ 2323543 h 2887114"/>
                  <a:gd name="connsiteX4" fmla="*/ 1435495 w 1478136"/>
                  <a:gd name="connsiteY4" fmla="*/ 906946 h 2887114"/>
                  <a:gd name="connsiteX5" fmla="*/ 1435495 w 1478136"/>
                  <a:gd name="connsiteY5" fmla="*/ 687063 h 2887114"/>
                  <a:gd name="connsiteX6" fmla="*/ 1421950 w 1478136"/>
                  <a:gd name="connsiteY6" fmla="*/ 672597 h 2887114"/>
                  <a:gd name="connsiteX7" fmla="*/ 1415032 w 1478136"/>
                  <a:gd name="connsiteY7" fmla="*/ 663080 h 2887114"/>
                  <a:gd name="connsiteX8" fmla="*/ 848169 w 1478136"/>
                  <a:gd name="connsiteY8" fmla="*/ 57693 h 2887114"/>
                  <a:gd name="connsiteX9" fmla="*/ 717747 w 1478136"/>
                  <a:gd name="connsiteY9" fmla="*/ 0 h 2887114"/>
                  <a:gd name="connsiteX10" fmla="*/ 587326 w 1478136"/>
                  <a:gd name="connsiteY10" fmla="*/ 57693 h 2887114"/>
                  <a:gd name="connsiteX11" fmla="*/ 20461 w 1478136"/>
                  <a:gd name="connsiteY11" fmla="*/ 663080 h 2887114"/>
                  <a:gd name="connsiteX12" fmla="*/ 13542 w 1478136"/>
                  <a:gd name="connsiteY12" fmla="*/ 672600 h 2887114"/>
                  <a:gd name="connsiteX13" fmla="*/ 0 w 1478136"/>
                  <a:gd name="connsiteY13" fmla="*/ 906946 h 2887114"/>
                  <a:gd name="connsiteX14" fmla="*/ 213508 w 1478136"/>
                  <a:gd name="connsiteY14" fmla="*/ 2323543 h 2887114"/>
                  <a:gd name="connsiteX15" fmla="*/ 212931 w 1478136"/>
                  <a:gd name="connsiteY15" fmla="*/ 2323543 h 2887114"/>
                  <a:gd name="connsiteX16" fmla="*/ 212932 w 1478136"/>
                  <a:gd name="connsiteY16" fmla="*/ 2887114 h 2887114"/>
                  <a:gd name="connsiteX0" fmla="*/ 212932 w 1478136"/>
                  <a:gd name="connsiteY0" fmla="*/ 2887114 h 2887114"/>
                  <a:gd name="connsiteX1" fmla="*/ 1222141 w 1478136"/>
                  <a:gd name="connsiteY1" fmla="*/ 2887114 h 2887114"/>
                  <a:gd name="connsiteX2" fmla="*/ 1222141 w 1478136"/>
                  <a:gd name="connsiteY2" fmla="*/ 2323543 h 2887114"/>
                  <a:gd name="connsiteX3" fmla="*/ 1221986 w 1478136"/>
                  <a:gd name="connsiteY3" fmla="*/ 2323543 h 2887114"/>
                  <a:gd name="connsiteX4" fmla="*/ 1435495 w 1478136"/>
                  <a:gd name="connsiteY4" fmla="*/ 906946 h 2887114"/>
                  <a:gd name="connsiteX5" fmla="*/ 1435495 w 1478136"/>
                  <a:gd name="connsiteY5" fmla="*/ 687063 h 2887114"/>
                  <a:gd name="connsiteX6" fmla="*/ 1421950 w 1478136"/>
                  <a:gd name="connsiteY6" fmla="*/ 672597 h 2887114"/>
                  <a:gd name="connsiteX7" fmla="*/ 848169 w 1478136"/>
                  <a:gd name="connsiteY7" fmla="*/ 57693 h 2887114"/>
                  <a:gd name="connsiteX8" fmla="*/ 717747 w 1478136"/>
                  <a:gd name="connsiteY8" fmla="*/ 0 h 2887114"/>
                  <a:gd name="connsiteX9" fmla="*/ 587326 w 1478136"/>
                  <a:gd name="connsiteY9" fmla="*/ 57693 h 2887114"/>
                  <a:gd name="connsiteX10" fmla="*/ 20461 w 1478136"/>
                  <a:gd name="connsiteY10" fmla="*/ 663080 h 2887114"/>
                  <a:gd name="connsiteX11" fmla="*/ 13542 w 1478136"/>
                  <a:gd name="connsiteY11" fmla="*/ 672600 h 2887114"/>
                  <a:gd name="connsiteX12" fmla="*/ 0 w 1478136"/>
                  <a:gd name="connsiteY12" fmla="*/ 906946 h 2887114"/>
                  <a:gd name="connsiteX13" fmla="*/ 213508 w 1478136"/>
                  <a:gd name="connsiteY13" fmla="*/ 2323543 h 2887114"/>
                  <a:gd name="connsiteX14" fmla="*/ 212931 w 1478136"/>
                  <a:gd name="connsiteY14" fmla="*/ 2323543 h 2887114"/>
                  <a:gd name="connsiteX15" fmla="*/ 212932 w 1478136"/>
                  <a:gd name="connsiteY15" fmla="*/ 2887114 h 2887114"/>
                  <a:gd name="connsiteX0" fmla="*/ 212932 w 1478136"/>
                  <a:gd name="connsiteY0" fmla="*/ 2887114 h 2887114"/>
                  <a:gd name="connsiteX1" fmla="*/ 1222141 w 1478136"/>
                  <a:gd name="connsiteY1" fmla="*/ 2887114 h 2887114"/>
                  <a:gd name="connsiteX2" fmla="*/ 1222141 w 1478136"/>
                  <a:gd name="connsiteY2" fmla="*/ 2323543 h 2887114"/>
                  <a:gd name="connsiteX3" fmla="*/ 1221986 w 1478136"/>
                  <a:gd name="connsiteY3" fmla="*/ 2323543 h 2887114"/>
                  <a:gd name="connsiteX4" fmla="*/ 1435495 w 1478136"/>
                  <a:gd name="connsiteY4" fmla="*/ 906946 h 2887114"/>
                  <a:gd name="connsiteX5" fmla="*/ 1435495 w 1478136"/>
                  <a:gd name="connsiteY5" fmla="*/ 687063 h 2887114"/>
                  <a:gd name="connsiteX6" fmla="*/ 848169 w 1478136"/>
                  <a:gd name="connsiteY6" fmla="*/ 57693 h 2887114"/>
                  <a:gd name="connsiteX7" fmla="*/ 717747 w 1478136"/>
                  <a:gd name="connsiteY7" fmla="*/ 0 h 2887114"/>
                  <a:gd name="connsiteX8" fmla="*/ 587326 w 1478136"/>
                  <a:gd name="connsiteY8" fmla="*/ 57693 h 2887114"/>
                  <a:gd name="connsiteX9" fmla="*/ 20461 w 1478136"/>
                  <a:gd name="connsiteY9" fmla="*/ 663080 h 2887114"/>
                  <a:gd name="connsiteX10" fmla="*/ 13542 w 1478136"/>
                  <a:gd name="connsiteY10" fmla="*/ 672600 h 2887114"/>
                  <a:gd name="connsiteX11" fmla="*/ 0 w 1478136"/>
                  <a:gd name="connsiteY11" fmla="*/ 906946 h 2887114"/>
                  <a:gd name="connsiteX12" fmla="*/ 213508 w 1478136"/>
                  <a:gd name="connsiteY12" fmla="*/ 2323543 h 2887114"/>
                  <a:gd name="connsiteX13" fmla="*/ 212931 w 1478136"/>
                  <a:gd name="connsiteY13" fmla="*/ 2323543 h 2887114"/>
                  <a:gd name="connsiteX14" fmla="*/ 212932 w 1478136"/>
                  <a:gd name="connsiteY14" fmla="*/ 2887114 h 2887114"/>
                  <a:gd name="connsiteX0" fmla="*/ 212932 w 1435495"/>
                  <a:gd name="connsiteY0" fmla="*/ 2915686 h 2915686"/>
                  <a:gd name="connsiteX1" fmla="*/ 1222141 w 1435495"/>
                  <a:gd name="connsiteY1" fmla="*/ 2915686 h 2915686"/>
                  <a:gd name="connsiteX2" fmla="*/ 1222141 w 1435495"/>
                  <a:gd name="connsiteY2" fmla="*/ 2352115 h 2915686"/>
                  <a:gd name="connsiteX3" fmla="*/ 1221986 w 1435495"/>
                  <a:gd name="connsiteY3" fmla="*/ 2352115 h 2915686"/>
                  <a:gd name="connsiteX4" fmla="*/ 1435495 w 1435495"/>
                  <a:gd name="connsiteY4" fmla="*/ 935518 h 2915686"/>
                  <a:gd name="connsiteX5" fmla="*/ 848169 w 1435495"/>
                  <a:gd name="connsiteY5" fmla="*/ 86265 h 2915686"/>
                  <a:gd name="connsiteX6" fmla="*/ 717747 w 1435495"/>
                  <a:gd name="connsiteY6" fmla="*/ 28572 h 2915686"/>
                  <a:gd name="connsiteX7" fmla="*/ 587326 w 1435495"/>
                  <a:gd name="connsiteY7" fmla="*/ 86265 h 2915686"/>
                  <a:gd name="connsiteX8" fmla="*/ 20461 w 1435495"/>
                  <a:gd name="connsiteY8" fmla="*/ 691652 h 2915686"/>
                  <a:gd name="connsiteX9" fmla="*/ 13542 w 1435495"/>
                  <a:gd name="connsiteY9" fmla="*/ 701172 h 2915686"/>
                  <a:gd name="connsiteX10" fmla="*/ 0 w 1435495"/>
                  <a:gd name="connsiteY10" fmla="*/ 935518 h 2915686"/>
                  <a:gd name="connsiteX11" fmla="*/ 213508 w 1435495"/>
                  <a:gd name="connsiteY11" fmla="*/ 2352115 h 2915686"/>
                  <a:gd name="connsiteX12" fmla="*/ 212931 w 1435495"/>
                  <a:gd name="connsiteY12" fmla="*/ 2352115 h 2915686"/>
                  <a:gd name="connsiteX13" fmla="*/ 212932 w 1435495"/>
                  <a:gd name="connsiteY13" fmla="*/ 2915686 h 2915686"/>
                  <a:gd name="connsiteX0" fmla="*/ 212932 w 1435495"/>
                  <a:gd name="connsiteY0" fmla="*/ 2915686 h 2915686"/>
                  <a:gd name="connsiteX1" fmla="*/ 1222141 w 1435495"/>
                  <a:gd name="connsiteY1" fmla="*/ 2915686 h 2915686"/>
                  <a:gd name="connsiteX2" fmla="*/ 1222141 w 1435495"/>
                  <a:gd name="connsiteY2" fmla="*/ 2352115 h 2915686"/>
                  <a:gd name="connsiteX3" fmla="*/ 1221986 w 1435495"/>
                  <a:gd name="connsiteY3" fmla="*/ 2352115 h 2915686"/>
                  <a:gd name="connsiteX4" fmla="*/ 1435495 w 1435495"/>
                  <a:gd name="connsiteY4" fmla="*/ 935518 h 2915686"/>
                  <a:gd name="connsiteX5" fmla="*/ 848169 w 1435495"/>
                  <a:gd name="connsiteY5" fmla="*/ 86265 h 2915686"/>
                  <a:gd name="connsiteX6" fmla="*/ 717747 w 1435495"/>
                  <a:gd name="connsiteY6" fmla="*/ 28572 h 2915686"/>
                  <a:gd name="connsiteX7" fmla="*/ 587326 w 1435495"/>
                  <a:gd name="connsiteY7" fmla="*/ 86265 h 2915686"/>
                  <a:gd name="connsiteX8" fmla="*/ 20461 w 1435495"/>
                  <a:gd name="connsiteY8" fmla="*/ 691652 h 2915686"/>
                  <a:gd name="connsiteX9" fmla="*/ 0 w 1435495"/>
                  <a:gd name="connsiteY9" fmla="*/ 935518 h 2915686"/>
                  <a:gd name="connsiteX10" fmla="*/ 213508 w 1435495"/>
                  <a:gd name="connsiteY10" fmla="*/ 2352115 h 2915686"/>
                  <a:gd name="connsiteX11" fmla="*/ 212931 w 1435495"/>
                  <a:gd name="connsiteY11" fmla="*/ 2352115 h 2915686"/>
                  <a:gd name="connsiteX12" fmla="*/ 212932 w 1435495"/>
                  <a:gd name="connsiteY12" fmla="*/ 2915686 h 2915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35495" h="2915686">
                    <a:moveTo>
                      <a:pt x="212932" y="2915686"/>
                    </a:moveTo>
                    <a:lnTo>
                      <a:pt x="1222141" y="2915686"/>
                    </a:lnTo>
                    <a:lnTo>
                      <a:pt x="1222141" y="2352115"/>
                    </a:lnTo>
                    <a:lnTo>
                      <a:pt x="1221986" y="2352115"/>
                    </a:lnTo>
                    <a:cubicBezTo>
                      <a:pt x="1257545" y="2116016"/>
                      <a:pt x="1399910" y="1208265"/>
                      <a:pt x="1435495" y="935518"/>
                    </a:cubicBezTo>
                    <a:cubicBezTo>
                      <a:pt x="1373192" y="557876"/>
                      <a:pt x="967794" y="237423"/>
                      <a:pt x="848169" y="86265"/>
                    </a:cubicBezTo>
                    <a:cubicBezTo>
                      <a:pt x="728544" y="-64893"/>
                      <a:pt x="764951" y="28571"/>
                      <a:pt x="717747" y="28572"/>
                    </a:cubicBezTo>
                    <a:cubicBezTo>
                      <a:pt x="670544" y="28571"/>
                      <a:pt x="623340" y="47803"/>
                      <a:pt x="587326" y="86265"/>
                    </a:cubicBezTo>
                    <a:lnTo>
                      <a:pt x="20461" y="691652"/>
                    </a:lnTo>
                    <a:lnTo>
                      <a:pt x="0" y="935518"/>
                    </a:lnTo>
                    <a:cubicBezTo>
                      <a:pt x="35585" y="1208265"/>
                      <a:pt x="178020" y="2116016"/>
                      <a:pt x="213508" y="2352115"/>
                    </a:cubicBezTo>
                    <a:lnTo>
                      <a:pt x="212931" y="2352115"/>
                    </a:lnTo>
                    <a:cubicBezTo>
                      <a:pt x="212931" y="2539972"/>
                      <a:pt x="212932" y="2727829"/>
                      <a:pt x="212932" y="2915686"/>
                    </a:cubicBezTo>
                    <a:close/>
                  </a:path>
                </a:pathLst>
              </a:custGeom>
              <a:gradFill flip="none" rotWithShape="1">
                <a:gsLst>
                  <a:gs pos="51000">
                    <a:schemeClr val="tx1">
                      <a:alpha val="10000"/>
                    </a:schemeClr>
                  </a:gs>
                  <a:gs pos="0">
                    <a:srgbClr val="3C2246">
                      <a:alpha val="33000"/>
                    </a:srgbClr>
                  </a:gs>
                  <a:gs pos="100000">
                    <a:schemeClr val="bg1">
                      <a:alpha val="0"/>
                    </a:schemeClr>
                  </a:gs>
                </a:gsLst>
                <a:path path="circle">
                  <a:fillToRect l="50000" t="50000" r="50000" b="50000"/>
                </a:path>
                <a:tileRect/>
              </a:gradFill>
              <a:ln>
                <a:noFill/>
              </a:ln>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28" name="任意多边形 27"/>
              <p:cNvSpPr/>
              <p:nvPr/>
            </p:nvSpPr>
            <p:spPr>
              <a:xfrm rot="2700000" flipV="1">
                <a:off x="4273156" y="1964763"/>
                <a:ext cx="1520601" cy="3915884"/>
              </a:xfrm>
              <a:custGeom>
                <a:avLst/>
                <a:gdLst>
                  <a:gd name="connsiteX0" fmla="*/ 1204282 w 2055930"/>
                  <a:gd name="connsiteY0" fmla="*/ 77995 h 5294232"/>
                  <a:gd name="connsiteX1" fmla="*/ 1970620 w 2055930"/>
                  <a:gd name="connsiteY1" fmla="*/ 896414 h 5294232"/>
                  <a:gd name="connsiteX2" fmla="*/ 1979972 w 2055930"/>
                  <a:gd name="connsiteY2" fmla="*/ 909280 h 5294232"/>
                  <a:gd name="connsiteX3" fmla="*/ 1998283 w 2055930"/>
                  <a:gd name="connsiteY3" fmla="*/ 928836 h 5294232"/>
                  <a:gd name="connsiteX4" fmla="*/ 1998283 w 2055930"/>
                  <a:gd name="connsiteY4" fmla="*/ 1226095 h 5294232"/>
                  <a:gd name="connsiteX5" fmla="*/ 1719939 w 2055930"/>
                  <a:gd name="connsiteY5" fmla="*/ 1226095 h 5294232"/>
                  <a:gd name="connsiteX6" fmla="*/ 1709641 w 2055930"/>
                  <a:gd name="connsiteY6" fmla="*/ 1215098 h 5294232"/>
                  <a:gd name="connsiteX7" fmla="*/ 1709642 w 2055930"/>
                  <a:gd name="connsiteY7" fmla="*/ 3141183 h 5294232"/>
                  <a:gd name="connsiteX8" fmla="*/ 1709852 w 2055930"/>
                  <a:gd name="connsiteY8" fmla="*/ 3141183 h 5294232"/>
                  <a:gd name="connsiteX9" fmla="*/ 1709852 w 2055930"/>
                  <a:gd name="connsiteY9" fmla="*/ 5294232 h 5294232"/>
                  <a:gd name="connsiteX10" fmla="*/ 345508 w 2055930"/>
                  <a:gd name="connsiteY10" fmla="*/ 3929889 h 5294232"/>
                  <a:gd name="connsiteX11" fmla="*/ 345508 w 2055930"/>
                  <a:gd name="connsiteY11" fmla="*/ 3141183 h 5294232"/>
                  <a:gd name="connsiteX12" fmla="*/ 346288 w 2055930"/>
                  <a:gd name="connsiteY12" fmla="*/ 3141183 h 5294232"/>
                  <a:gd name="connsiteX13" fmla="*/ 346287 w 2055930"/>
                  <a:gd name="connsiteY13" fmla="*/ 1215100 h 5294232"/>
                  <a:gd name="connsiteX14" fmla="*/ 335992 w 2055930"/>
                  <a:gd name="connsiteY14" fmla="*/ 1226095 h 5294232"/>
                  <a:gd name="connsiteX15" fmla="*/ 57647 w 2055930"/>
                  <a:gd name="connsiteY15" fmla="*/ 1226095 h 5294232"/>
                  <a:gd name="connsiteX16" fmla="*/ 57647 w 2055930"/>
                  <a:gd name="connsiteY16" fmla="*/ 928836 h 5294232"/>
                  <a:gd name="connsiteX17" fmla="*/ 75954 w 2055930"/>
                  <a:gd name="connsiteY17" fmla="*/ 909284 h 5294232"/>
                  <a:gd name="connsiteX18" fmla="*/ 85309 w 2055930"/>
                  <a:gd name="connsiteY18" fmla="*/ 896413 h 5294232"/>
                  <a:gd name="connsiteX19" fmla="*/ 851649 w 2055930"/>
                  <a:gd name="connsiteY19" fmla="*/ 77995 h 5294232"/>
                  <a:gd name="connsiteX20" fmla="*/ 1027965 w 2055930"/>
                  <a:gd name="connsiteY20" fmla="*/ 0 h 5294232"/>
                  <a:gd name="connsiteX21" fmla="*/ 1204282 w 2055930"/>
                  <a:gd name="connsiteY21" fmla="*/ 77995 h 529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930" h="5294232">
                    <a:moveTo>
                      <a:pt x="1204282" y="77995"/>
                    </a:moveTo>
                    <a:lnTo>
                      <a:pt x="1970620" y="896414"/>
                    </a:lnTo>
                    <a:lnTo>
                      <a:pt x="1979972" y="909280"/>
                    </a:lnTo>
                    <a:lnTo>
                      <a:pt x="1998283" y="928836"/>
                    </a:lnTo>
                    <a:cubicBezTo>
                      <a:pt x="2075146" y="1010922"/>
                      <a:pt x="2075146" y="1144010"/>
                      <a:pt x="1998283" y="1226095"/>
                    </a:cubicBezTo>
                    <a:cubicBezTo>
                      <a:pt x="1921420" y="1308181"/>
                      <a:pt x="1796802" y="1308181"/>
                      <a:pt x="1719939" y="1226095"/>
                    </a:cubicBezTo>
                    <a:lnTo>
                      <a:pt x="1709641" y="1215098"/>
                    </a:lnTo>
                    <a:lnTo>
                      <a:pt x="1709642" y="3141183"/>
                    </a:lnTo>
                    <a:lnTo>
                      <a:pt x="1709852" y="3141183"/>
                    </a:lnTo>
                    <a:lnTo>
                      <a:pt x="1709852" y="5294232"/>
                    </a:lnTo>
                    <a:lnTo>
                      <a:pt x="345508" y="3929889"/>
                    </a:lnTo>
                    <a:lnTo>
                      <a:pt x="345508" y="3141183"/>
                    </a:lnTo>
                    <a:lnTo>
                      <a:pt x="346288" y="3141183"/>
                    </a:lnTo>
                    <a:lnTo>
                      <a:pt x="346287" y="1215100"/>
                    </a:lnTo>
                    <a:lnTo>
                      <a:pt x="335992" y="1226095"/>
                    </a:lnTo>
                    <a:cubicBezTo>
                      <a:pt x="259128" y="1308181"/>
                      <a:pt x="134510" y="1308181"/>
                      <a:pt x="57647" y="1226095"/>
                    </a:cubicBezTo>
                    <a:cubicBezTo>
                      <a:pt x="-19216" y="1144009"/>
                      <a:pt x="-19216" y="1010922"/>
                      <a:pt x="57647" y="928836"/>
                    </a:cubicBezTo>
                    <a:lnTo>
                      <a:pt x="75954" y="909284"/>
                    </a:lnTo>
                    <a:lnTo>
                      <a:pt x="85309" y="896413"/>
                    </a:lnTo>
                    <a:lnTo>
                      <a:pt x="851649" y="77995"/>
                    </a:lnTo>
                    <a:cubicBezTo>
                      <a:pt x="900337" y="25998"/>
                      <a:pt x="964152" y="-1"/>
                      <a:pt x="1027965" y="0"/>
                    </a:cubicBezTo>
                    <a:cubicBezTo>
                      <a:pt x="1091779" y="-1"/>
                      <a:pt x="1155594" y="25998"/>
                      <a:pt x="1204282" y="77995"/>
                    </a:cubicBezTo>
                    <a:close/>
                  </a:path>
                </a:pathLst>
              </a:cu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29" name="任意多边形 28"/>
              <p:cNvSpPr/>
              <p:nvPr/>
            </p:nvSpPr>
            <p:spPr>
              <a:xfrm rot="2700000" flipH="1">
                <a:off x="6330253" y="1420097"/>
                <a:ext cx="1520601" cy="3915884"/>
              </a:xfrm>
              <a:custGeom>
                <a:avLst/>
                <a:gdLst>
                  <a:gd name="connsiteX0" fmla="*/ 1204282 w 2055930"/>
                  <a:gd name="connsiteY0" fmla="*/ 77995 h 5294232"/>
                  <a:gd name="connsiteX1" fmla="*/ 1970620 w 2055930"/>
                  <a:gd name="connsiteY1" fmla="*/ 896414 h 5294232"/>
                  <a:gd name="connsiteX2" fmla="*/ 1979972 w 2055930"/>
                  <a:gd name="connsiteY2" fmla="*/ 909280 h 5294232"/>
                  <a:gd name="connsiteX3" fmla="*/ 1998283 w 2055930"/>
                  <a:gd name="connsiteY3" fmla="*/ 928836 h 5294232"/>
                  <a:gd name="connsiteX4" fmla="*/ 1998283 w 2055930"/>
                  <a:gd name="connsiteY4" fmla="*/ 1226095 h 5294232"/>
                  <a:gd name="connsiteX5" fmla="*/ 1719939 w 2055930"/>
                  <a:gd name="connsiteY5" fmla="*/ 1226095 h 5294232"/>
                  <a:gd name="connsiteX6" fmla="*/ 1709641 w 2055930"/>
                  <a:gd name="connsiteY6" fmla="*/ 1215098 h 5294232"/>
                  <a:gd name="connsiteX7" fmla="*/ 1709642 w 2055930"/>
                  <a:gd name="connsiteY7" fmla="*/ 3141183 h 5294232"/>
                  <a:gd name="connsiteX8" fmla="*/ 1709852 w 2055930"/>
                  <a:gd name="connsiteY8" fmla="*/ 3141183 h 5294232"/>
                  <a:gd name="connsiteX9" fmla="*/ 1709852 w 2055930"/>
                  <a:gd name="connsiteY9" fmla="*/ 5294232 h 5294232"/>
                  <a:gd name="connsiteX10" fmla="*/ 345508 w 2055930"/>
                  <a:gd name="connsiteY10" fmla="*/ 3929889 h 5294232"/>
                  <a:gd name="connsiteX11" fmla="*/ 345508 w 2055930"/>
                  <a:gd name="connsiteY11" fmla="*/ 3141183 h 5294232"/>
                  <a:gd name="connsiteX12" fmla="*/ 346288 w 2055930"/>
                  <a:gd name="connsiteY12" fmla="*/ 3141183 h 5294232"/>
                  <a:gd name="connsiteX13" fmla="*/ 346287 w 2055930"/>
                  <a:gd name="connsiteY13" fmla="*/ 1215100 h 5294232"/>
                  <a:gd name="connsiteX14" fmla="*/ 335992 w 2055930"/>
                  <a:gd name="connsiteY14" fmla="*/ 1226095 h 5294232"/>
                  <a:gd name="connsiteX15" fmla="*/ 57647 w 2055930"/>
                  <a:gd name="connsiteY15" fmla="*/ 1226095 h 5294232"/>
                  <a:gd name="connsiteX16" fmla="*/ 57647 w 2055930"/>
                  <a:gd name="connsiteY16" fmla="*/ 928836 h 5294232"/>
                  <a:gd name="connsiteX17" fmla="*/ 75954 w 2055930"/>
                  <a:gd name="connsiteY17" fmla="*/ 909284 h 5294232"/>
                  <a:gd name="connsiteX18" fmla="*/ 85309 w 2055930"/>
                  <a:gd name="connsiteY18" fmla="*/ 896413 h 5294232"/>
                  <a:gd name="connsiteX19" fmla="*/ 851649 w 2055930"/>
                  <a:gd name="connsiteY19" fmla="*/ 77995 h 5294232"/>
                  <a:gd name="connsiteX20" fmla="*/ 1027965 w 2055930"/>
                  <a:gd name="connsiteY20" fmla="*/ 0 h 5294232"/>
                  <a:gd name="connsiteX21" fmla="*/ 1204282 w 2055930"/>
                  <a:gd name="connsiteY21" fmla="*/ 77995 h 529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930" h="5294232">
                    <a:moveTo>
                      <a:pt x="1204282" y="77995"/>
                    </a:moveTo>
                    <a:lnTo>
                      <a:pt x="1970620" y="896414"/>
                    </a:lnTo>
                    <a:lnTo>
                      <a:pt x="1979972" y="909280"/>
                    </a:lnTo>
                    <a:lnTo>
                      <a:pt x="1998283" y="928836"/>
                    </a:lnTo>
                    <a:cubicBezTo>
                      <a:pt x="2075146" y="1010922"/>
                      <a:pt x="2075146" y="1144010"/>
                      <a:pt x="1998283" y="1226095"/>
                    </a:cubicBezTo>
                    <a:cubicBezTo>
                      <a:pt x="1921420" y="1308181"/>
                      <a:pt x="1796802" y="1308181"/>
                      <a:pt x="1719939" y="1226095"/>
                    </a:cubicBezTo>
                    <a:lnTo>
                      <a:pt x="1709641" y="1215098"/>
                    </a:lnTo>
                    <a:lnTo>
                      <a:pt x="1709642" y="3141183"/>
                    </a:lnTo>
                    <a:lnTo>
                      <a:pt x="1709852" y="3141183"/>
                    </a:lnTo>
                    <a:lnTo>
                      <a:pt x="1709852" y="5294232"/>
                    </a:lnTo>
                    <a:lnTo>
                      <a:pt x="345508" y="3929889"/>
                    </a:lnTo>
                    <a:lnTo>
                      <a:pt x="345508" y="3141183"/>
                    </a:lnTo>
                    <a:lnTo>
                      <a:pt x="346288" y="3141183"/>
                    </a:lnTo>
                    <a:lnTo>
                      <a:pt x="346287" y="1215100"/>
                    </a:lnTo>
                    <a:lnTo>
                      <a:pt x="335992" y="1226095"/>
                    </a:lnTo>
                    <a:cubicBezTo>
                      <a:pt x="259128" y="1308181"/>
                      <a:pt x="134510" y="1308181"/>
                      <a:pt x="57647" y="1226095"/>
                    </a:cubicBezTo>
                    <a:cubicBezTo>
                      <a:pt x="-19216" y="1144009"/>
                      <a:pt x="-19216" y="1010922"/>
                      <a:pt x="57647" y="928836"/>
                    </a:cubicBezTo>
                    <a:lnTo>
                      <a:pt x="75954" y="909284"/>
                    </a:lnTo>
                    <a:lnTo>
                      <a:pt x="85309" y="896413"/>
                    </a:lnTo>
                    <a:lnTo>
                      <a:pt x="851649" y="77995"/>
                    </a:lnTo>
                    <a:cubicBezTo>
                      <a:pt x="900337" y="25998"/>
                      <a:pt x="964152" y="-1"/>
                      <a:pt x="1027965" y="0"/>
                    </a:cubicBezTo>
                    <a:cubicBezTo>
                      <a:pt x="1091779" y="-1"/>
                      <a:pt x="1155594" y="25998"/>
                      <a:pt x="1204282" y="77995"/>
                    </a:cubicBezTo>
                    <a:close/>
                  </a:path>
                </a:pathLst>
              </a:custGeom>
              <a:solidFill>
                <a:srgbClr val="04ABB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0" name="任意多边形 29"/>
              <p:cNvSpPr/>
              <p:nvPr/>
            </p:nvSpPr>
            <p:spPr>
              <a:xfrm rot="18900000" flipH="1" flipV="1">
                <a:off x="6330253" y="1964763"/>
                <a:ext cx="1520601" cy="3915884"/>
              </a:xfrm>
              <a:custGeom>
                <a:avLst/>
                <a:gdLst>
                  <a:gd name="connsiteX0" fmla="*/ 1204282 w 2055930"/>
                  <a:gd name="connsiteY0" fmla="*/ 77995 h 5294232"/>
                  <a:gd name="connsiteX1" fmla="*/ 1970620 w 2055930"/>
                  <a:gd name="connsiteY1" fmla="*/ 896414 h 5294232"/>
                  <a:gd name="connsiteX2" fmla="*/ 1979972 w 2055930"/>
                  <a:gd name="connsiteY2" fmla="*/ 909280 h 5294232"/>
                  <a:gd name="connsiteX3" fmla="*/ 1998283 w 2055930"/>
                  <a:gd name="connsiteY3" fmla="*/ 928836 h 5294232"/>
                  <a:gd name="connsiteX4" fmla="*/ 1998283 w 2055930"/>
                  <a:gd name="connsiteY4" fmla="*/ 1226095 h 5294232"/>
                  <a:gd name="connsiteX5" fmla="*/ 1719939 w 2055930"/>
                  <a:gd name="connsiteY5" fmla="*/ 1226095 h 5294232"/>
                  <a:gd name="connsiteX6" fmla="*/ 1709641 w 2055930"/>
                  <a:gd name="connsiteY6" fmla="*/ 1215098 h 5294232"/>
                  <a:gd name="connsiteX7" fmla="*/ 1709642 w 2055930"/>
                  <a:gd name="connsiteY7" fmla="*/ 3141183 h 5294232"/>
                  <a:gd name="connsiteX8" fmla="*/ 1709852 w 2055930"/>
                  <a:gd name="connsiteY8" fmla="*/ 3141183 h 5294232"/>
                  <a:gd name="connsiteX9" fmla="*/ 1709852 w 2055930"/>
                  <a:gd name="connsiteY9" fmla="*/ 5294232 h 5294232"/>
                  <a:gd name="connsiteX10" fmla="*/ 345508 w 2055930"/>
                  <a:gd name="connsiteY10" fmla="*/ 3929889 h 5294232"/>
                  <a:gd name="connsiteX11" fmla="*/ 345508 w 2055930"/>
                  <a:gd name="connsiteY11" fmla="*/ 3141183 h 5294232"/>
                  <a:gd name="connsiteX12" fmla="*/ 346288 w 2055930"/>
                  <a:gd name="connsiteY12" fmla="*/ 3141183 h 5294232"/>
                  <a:gd name="connsiteX13" fmla="*/ 346287 w 2055930"/>
                  <a:gd name="connsiteY13" fmla="*/ 1215100 h 5294232"/>
                  <a:gd name="connsiteX14" fmla="*/ 335992 w 2055930"/>
                  <a:gd name="connsiteY14" fmla="*/ 1226095 h 5294232"/>
                  <a:gd name="connsiteX15" fmla="*/ 57647 w 2055930"/>
                  <a:gd name="connsiteY15" fmla="*/ 1226095 h 5294232"/>
                  <a:gd name="connsiteX16" fmla="*/ 57647 w 2055930"/>
                  <a:gd name="connsiteY16" fmla="*/ 928836 h 5294232"/>
                  <a:gd name="connsiteX17" fmla="*/ 75954 w 2055930"/>
                  <a:gd name="connsiteY17" fmla="*/ 909284 h 5294232"/>
                  <a:gd name="connsiteX18" fmla="*/ 85309 w 2055930"/>
                  <a:gd name="connsiteY18" fmla="*/ 896413 h 5294232"/>
                  <a:gd name="connsiteX19" fmla="*/ 851649 w 2055930"/>
                  <a:gd name="connsiteY19" fmla="*/ 77995 h 5294232"/>
                  <a:gd name="connsiteX20" fmla="*/ 1027965 w 2055930"/>
                  <a:gd name="connsiteY20" fmla="*/ 0 h 5294232"/>
                  <a:gd name="connsiteX21" fmla="*/ 1204282 w 2055930"/>
                  <a:gd name="connsiteY21" fmla="*/ 77995 h 529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930" h="5294232">
                    <a:moveTo>
                      <a:pt x="1204282" y="77995"/>
                    </a:moveTo>
                    <a:lnTo>
                      <a:pt x="1970620" y="896414"/>
                    </a:lnTo>
                    <a:lnTo>
                      <a:pt x="1979972" y="909280"/>
                    </a:lnTo>
                    <a:lnTo>
                      <a:pt x="1998283" y="928836"/>
                    </a:lnTo>
                    <a:cubicBezTo>
                      <a:pt x="2075146" y="1010922"/>
                      <a:pt x="2075146" y="1144010"/>
                      <a:pt x="1998283" y="1226095"/>
                    </a:cubicBezTo>
                    <a:cubicBezTo>
                      <a:pt x="1921420" y="1308181"/>
                      <a:pt x="1796802" y="1308181"/>
                      <a:pt x="1719939" y="1226095"/>
                    </a:cubicBezTo>
                    <a:lnTo>
                      <a:pt x="1709641" y="1215098"/>
                    </a:lnTo>
                    <a:lnTo>
                      <a:pt x="1709642" y="3141183"/>
                    </a:lnTo>
                    <a:lnTo>
                      <a:pt x="1709852" y="3141183"/>
                    </a:lnTo>
                    <a:lnTo>
                      <a:pt x="1709852" y="5294232"/>
                    </a:lnTo>
                    <a:lnTo>
                      <a:pt x="345508" y="3929889"/>
                    </a:lnTo>
                    <a:lnTo>
                      <a:pt x="345508" y="3141183"/>
                    </a:lnTo>
                    <a:lnTo>
                      <a:pt x="346288" y="3141183"/>
                    </a:lnTo>
                    <a:lnTo>
                      <a:pt x="346287" y="1215100"/>
                    </a:lnTo>
                    <a:lnTo>
                      <a:pt x="335992" y="1226095"/>
                    </a:lnTo>
                    <a:cubicBezTo>
                      <a:pt x="259128" y="1308181"/>
                      <a:pt x="134510" y="1308181"/>
                      <a:pt x="57647" y="1226095"/>
                    </a:cubicBezTo>
                    <a:cubicBezTo>
                      <a:pt x="-19216" y="1144009"/>
                      <a:pt x="-19216" y="1010922"/>
                      <a:pt x="57647" y="928836"/>
                    </a:cubicBezTo>
                    <a:lnTo>
                      <a:pt x="75954" y="909284"/>
                    </a:lnTo>
                    <a:lnTo>
                      <a:pt x="85309" y="896413"/>
                    </a:lnTo>
                    <a:lnTo>
                      <a:pt x="851649" y="77995"/>
                    </a:lnTo>
                    <a:cubicBezTo>
                      <a:pt x="900337" y="25998"/>
                      <a:pt x="964152" y="-1"/>
                      <a:pt x="1027965" y="0"/>
                    </a:cubicBezTo>
                    <a:cubicBezTo>
                      <a:pt x="1091779" y="-1"/>
                      <a:pt x="1155594" y="25998"/>
                      <a:pt x="1204282" y="77995"/>
                    </a:cubicBezTo>
                    <a:close/>
                  </a:path>
                </a:pathLst>
              </a:cu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31" name="组合 30"/>
              <p:cNvGrpSpPr>
                <a:grpSpLocks/>
              </p:cNvGrpSpPr>
              <p:nvPr/>
            </p:nvGrpSpPr>
            <p:grpSpPr bwMode="auto">
              <a:xfrm>
                <a:off x="4273980" y="1420097"/>
                <a:ext cx="3043763" cy="3916160"/>
                <a:chOff x="4273980" y="1420097"/>
                <a:chExt cx="3043763" cy="3916160"/>
              </a:xfrm>
            </p:grpSpPr>
            <p:sp>
              <p:nvSpPr>
                <p:cNvPr id="32" name="矩形 31"/>
                <p:cNvSpPr/>
                <p:nvPr/>
              </p:nvSpPr>
              <p:spPr>
                <a:xfrm rot="2700000" flipH="1" flipV="1">
                  <a:off x="6731457" y="3151545"/>
                  <a:ext cx="1003543" cy="169029"/>
                </a:xfrm>
                <a:prstGeom prst="rect">
                  <a:avLst/>
                </a:prstGeom>
                <a:gradFill>
                  <a:gsLst>
                    <a:gs pos="63000">
                      <a:srgbClr val="000000">
                        <a:alpha val="5000"/>
                      </a:srgbClr>
                    </a:gs>
                    <a:gs pos="17000">
                      <a:schemeClr val="tx1">
                        <a:alpha val="20000"/>
                      </a:schemeClr>
                    </a:gs>
                    <a:gs pos="0">
                      <a:schemeClr val="tx1">
                        <a:alpha val="44000"/>
                      </a:schemeClr>
                    </a:gs>
                    <a:gs pos="100000">
                      <a:schemeClr val="tx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3" name="任意多边形 32"/>
                <p:cNvSpPr/>
                <p:nvPr/>
              </p:nvSpPr>
              <p:spPr>
                <a:xfrm rot="18900000">
                  <a:off x="4274744" y="1420097"/>
                  <a:ext cx="1520601" cy="3915884"/>
                </a:xfrm>
                <a:custGeom>
                  <a:avLst/>
                  <a:gdLst>
                    <a:gd name="connsiteX0" fmla="*/ 1204282 w 2055930"/>
                    <a:gd name="connsiteY0" fmla="*/ 77995 h 5294232"/>
                    <a:gd name="connsiteX1" fmla="*/ 1970620 w 2055930"/>
                    <a:gd name="connsiteY1" fmla="*/ 896414 h 5294232"/>
                    <a:gd name="connsiteX2" fmla="*/ 1979972 w 2055930"/>
                    <a:gd name="connsiteY2" fmla="*/ 909280 h 5294232"/>
                    <a:gd name="connsiteX3" fmla="*/ 1998283 w 2055930"/>
                    <a:gd name="connsiteY3" fmla="*/ 928836 h 5294232"/>
                    <a:gd name="connsiteX4" fmla="*/ 1998283 w 2055930"/>
                    <a:gd name="connsiteY4" fmla="*/ 1226095 h 5294232"/>
                    <a:gd name="connsiteX5" fmla="*/ 1719939 w 2055930"/>
                    <a:gd name="connsiteY5" fmla="*/ 1226095 h 5294232"/>
                    <a:gd name="connsiteX6" fmla="*/ 1709641 w 2055930"/>
                    <a:gd name="connsiteY6" fmla="*/ 1215098 h 5294232"/>
                    <a:gd name="connsiteX7" fmla="*/ 1709642 w 2055930"/>
                    <a:gd name="connsiteY7" fmla="*/ 3141183 h 5294232"/>
                    <a:gd name="connsiteX8" fmla="*/ 1709852 w 2055930"/>
                    <a:gd name="connsiteY8" fmla="*/ 3141183 h 5294232"/>
                    <a:gd name="connsiteX9" fmla="*/ 1709852 w 2055930"/>
                    <a:gd name="connsiteY9" fmla="*/ 5294232 h 5294232"/>
                    <a:gd name="connsiteX10" fmla="*/ 345508 w 2055930"/>
                    <a:gd name="connsiteY10" fmla="*/ 3929889 h 5294232"/>
                    <a:gd name="connsiteX11" fmla="*/ 345508 w 2055930"/>
                    <a:gd name="connsiteY11" fmla="*/ 3141183 h 5294232"/>
                    <a:gd name="connsiteX12" fmla="*/ 346288 w 2055930"/>
                    <a:gd name="connsiteY12" fmla="*/ 3141183 h 5294232"/>
                    <a:gd name="connsiteX13" fmla="*/ 346287 w 2055930"/>
                    <a:gd name="connsiteY13" fmla="*/ 1215100 h 5294232"/>
                    <a:gd name="connsiteX14" fmla="*/ 335992 w 2055930"/>
                    <a:gd name="connsiteY14" fmla="*/ 1226095 h 5294232"/>
                    <a:gd name="connsiteX15" fmla="*/ 57647 w 2055930"/>
                    <a:gd name="connsiteY15" fmla="*/ 1226095 h 5294232"/>
                    <a:gd name="connsiteX16" fmla="*/ 57647 w 2055930"/>
                    <a:gd name="connsiteY16" fmla="*/ 928836 h 5294232"/>
                    <a:gd name="connsiteX17" fmla="*/ 75954 w 2055930"/>
                    <a:gd name="connsiteY17" fmla="*/ 909284 h 5294232"/>
                    <a:gd name="connsiteX18" fmla="*/ 85309 w 2055930"/>
                    <a:gd name="connsiteY18" fmla="*/ 896413 h 5294232"/>
                    <a:gd name="connsiteX19" fmla="*/ 851649 w 2055930"/>
                    <a:gd name="connsiteY19" fmla="*/ 77995 h 5294232"/>
                    <a:gd name="connsiteX20" fmla="*/ 1027965 w 2055930"/>
                    <a:gd name="connsiteY20" fmla="*/ 0 h 5294232"/>
                    <a:gd name="connsiteX21" fmla="*/ 1204282 w 2055930"/>
                    <a:gd name="connsiteY21" fmla="*/ 77995 h 529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930" h="5294232">
                      <a:moveTo>
                        <a:pt x="1204282" y="77995"/>
                      </a:moveTo>
                      <a:lnTo>
                        <a:pt x="1970620" y="896414"/>
                      </a:lnTo>
                      <a:lnTo>
                        <a:pt x="1979972" y="909280"/>
                      </a:lnTo>
                      <a:lnTo>
                        <a:pt x="1998283" y="928836"/>
                      </a:lnTo>
                      <a:cubicBezTo>
                        <a:pt x="2075146" y="1010922"/>
                        <a:pt x="2075146" y="1144010"/>
                        <a:pt x="1998283" y="1226095"/>
                      </a:cubicBezTo>
                      <a:cubicBezTo>
                        <a:pt x="1921420" y="1308181"/>
                        <a:pt x="1796802" y="1308181"/>
                        <a:pt x="1719939" y="1226095"/>
                      </a:cubicBezTo>
                      <a:lnTo>
                        <a:pt x="1709641" y="1215098"/>
                      </a:lnTo>
                      <a:lnTo>
                        <a:pt x="1709642" y="3141183"/>
                      </a:lnTo>
                      <a:lnTo>
                        <a:pt x="1709852" y="3141183"/>
                      </a:lnTo>
                      <a:lnTo>
                        <a:pt x="1709852" y="5294232"/>
                      </a:lnTo>
                      <a:lnTo>
                        <a:pt x="345508" y="3929889"/>
                      </a:lnTo>
                      <a:lnTo>
                        <a:pt x="345508" y="3141183"/>
                      </a:lnTo>
                      <a:lnTo>
                        <a:pt x="346288" y="3141183"/>
                      </a:lnTo>
                      <a:lnTo>
                        <a:pt x="346287" y="1215100"/>
                      </a:lnTo>
                      <a:lnTo>
                        <a:pt x="335992" y="1226095"/>
                      </a:lnTo>
                      <a:cubicBezTo>
                        <a:pt x="259128" y="1308181"/>
                        <a:pt x="134510" y="1308181"/>
                        <a:pt x="57647" y="1226095"/>
                      </a:cubicBezTo>
                      <a:cubicBezTo>
                        <a:pt x="-19216" y="1144009"/>
                        <a:pt x="-19216" y="1010922"/>
                        <a:pt x="57647" y="928836"/>
                      </a:cubicBezTo>
                      <a:lnTo>
                        <a:pt x="75954" y="909284"/>
                      </a:lnTo>
                      <a:lnTo>
                        <a:pt x="85309" y="896413"/>
                      </a:lnTo>
                      <a:lnTo>
                        <a:pt x="851649" y="77995"/>
                      </a:lnTo>
                      <a:cubicBezTo>
                        <a:pt x="900337" y="25998"/>
                        <a:pt x="964152" y="-1"/>
                        <a:pt x="1027965" y="0"/>
                      </a:cubicBezTo>
                      <a:cubicBezTo>
                        <a:pt x="1091779" y="-1"/>
                        <a:pt x="1155594" y="25998"/>
                        <a:pt x="1204282" y="77995"/>
                      </a:cubicBezTo>
                      <a:close/>
                    </a:path>
                  </a:pathLst>
                </a:cu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4" name="矩形 9"/>
                <p:cNvSpPr/>
                <p:nvPr/>
              </p:nvSpPr>
              <p:spPr>
                <a:xfrm rot="2700000">
                  <a:off x="4388768" y="3979996"/>
                  <a:ext cx="1003543" cy="169029"/>
                </a:xfrm>
                <a:prstGeom prst="rect">
                  <a:avLst/>
                </a:prstGeom>
                <a:gradFill>
                  <a:gsLst>
                    <a:gs pos="74000">
                      <a:srgbClr val="000000">
                        <a:alpha val="5000"/>
                      </a:srgbClr>
                    </a:gs>
                    <a:gs pos="27000">
                      <a:schemeClr val="tx1">
                        <a:alpha val="25000"/>
                      </a:schemeClr>
                    </a:gs>
                    <a:gs pos="0">
                      <a:schemeClr val="tx1">
                        <a:alpha val="50000"/>
                      </a:schemeClr>
                    </a:gs>
                    <a:gs pos="100000">
                      <a:schemeClr val="tx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grpSp>
      </p:grpSp>
      <p:sp>
        <p:nvSpPr>
          <p:cNvPr id="35" name="文本框 35"/>
          <p:cNvSpPr txBox="1"/>
          <p:nvPr/>
        </p:nvSpPr>
        <p:spPr>
          <a:xfrm>
            <a:off x="1285592" y="1864908"/>
            <a:ext cx="2059806" cy="83099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smtClean="0">
                <a:ln>
                  <a:noFill/>
                </a:ln>
                <a:solidFill>
                  <a:srgbClr val="6ABF4A">
                    <a:lumMod val="75000"/>
                  </a:srgbClr>
                </a:solidFill>
                <a:effectLst/>
                <a:uLnTx/>
                <a:uFillTx/>
                <a:latin typeface="微软雅黑"/>
                <a:ea typeface="微软雅黑"/>
                <a:cs typeface="+mn-cs"/>
              </a:rPr>
              <a:t> 大数据分析</a:t>
            </a:r>
            <a:endParaRPr kumimoji="0" lang="en-US" altLang="zh-CN" sz="2400" b="1" i="0" u="none" strike="noStrike" kern="1200" cap="none" spc="0" normalizeH="0" baseline="0" noProof="0" dirty="0" smtClean="0">
              <a:ln>
                <a:noFill/>
              </a:ln>
              <a:solidFill>
                <a:srgbClr val="6ABF4A">
                  <a:lumMod val="75000"/>
                </a:srgbClr>
              </a:solidFill>
              <a:effectLst/>
              <a:uLnTx/>
              <a:uFillTx/>
              <a:latin typeface="微软雅黑"/>
              <a:ea typeface="微软雅黑"/>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smtClean="0">
                <a:ln>
                  <a:noFill/>
                </a:ln>
                <a:solidFill>
                  <a:srgbClr val="6ABF4A">
                    <a:lumMod val="75000"/>
                  </a:srgbClr>
                </a:solidFill>
                <a:effectLst/>
                <a:uLnTx/>
                <a:uFillTx/>
                <a:latin typeface="微软雅黑"/>
                <a:ea typeface="微软雅黑"/>
                <a:cs typeface="+mn-cs"/>
              </a:rPr>
              <a:t> 高效教与学</a:t>
            </a:r>
            <a:endParaRPr kumimoji="0" lang="zh-CN" altLang="en-US" sz="2400" b="1" i="0" u="none" strike="noStrike" kern="1200" cap="none" spc="0" normalizeH="0" baseline="0" noProof="0" dirty="0">
              <a:ln>
                <a:noFill/>
              </a:ln>
              <a:solidFill>
                <a:srgbClr val="6ABF4A">
                  <a:lumMod val="75000"/>
                </a:srgbClr>
              </a:solidFill>
              <a:effectLst/>
              <a:uLnTx/>
              <a:uFillTx/>
              <a:latin typeface="微软雅黑"/>
              <a:ea typeface="微软雅黑"/>
              <a:cs typeface="+mn-cs"/>
            </a:endParaRPr>
          </a:p>
        </p:txBody>
      </p:sp>
      <p:sp>
        <p:nvSpPr>
          <p:cNvPr id="36" name="文本框 37"/>
          <p:cNvSpPr txBox="1"/>
          <p:nvPr/>
        </p:nvSpPr>
        <p:spPr>
          <a:xfrm>
            <a:off x="1266341" y="4595071"/>
            <a:ext cx="2079057" cy="83099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smtClean="0">
                <a:ln>
                  <a:noFill/>
                </a:ln>
                <a:solidFill>
                  <a:srgbClr val="92D050"/>
                </a:solidFill>
                <a:effectLst/>
                <a:uLnTx/>
                <a:uFillTx/>
                <a:latin typeface="微软雅黑"/>
                <a:ea typeface="微软雅黑"/>
                <a:cs typeface="+mn-cs"/>
              </a:rPr>
              <a:t> 个性化学习</a:t>
            </a:r>
            <a:endParaRPr kumimoji="0" lang="en-US" altLang="zh-CN" sz="2400" b="1" i="0" u="none" strike="noStrike" kern="1200" cap="none" spc="0" normalizeH="0" baseline="0" noProof="0" dirty="0" smtClean="0">
              <a:ln>
                <a:noFill/>
              </a:ln>
              <a:solidFill>
                <a:srgbClr val="92D050"/>
              </a:solidFill>
              <a:effectLst/>
              <a:uLnTx/>
              <a:uFillTx/>
              <a:latin typeface="微软雅黑"/>
              <a:ea typeface="微软雅黑"/>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smtClean="0">
                <a:ln>
                  <a:noFill/>
                </a:ln>
                <a:solidFill>
                  <a:srgbClr val="92D050"/>
                </a:solidFill>
                <a:effectLst/>
                <a:uLnTx/>
                <a:uFillTx/>
                <a:latin typeface="微软雅黑"/>
                <a:ea typeface="微软雅黑"/>
                <a:cs typeface="+mn-cs"/>
              </a:rPr>
              <a:t>融汇课堂内外</a:t>
            </a:r>
            <a:endParaRPr kumimoji="0" lang="zh-CN" altLang="en-US" sz="2400" b="1" i="0" u="none" strike="noStrike" kern="1200" cap="none" spc="0" normalizeH="0" baseline="0" noProof="0" dirty="0">
              <a:ln>
                <a:noFill/>
              </a:ln>
              <a:solidFill>
                <a:srgbClr val="92D050"/>
              </a:solidFill>
              <a:effectLst/>
              <a:uLnTx/>
              <a:uFillTx/>
              <a:latin typeface="微软雅黑"/>
              <a:ea typeface="微软雅黑"/>
              <a:cs typeface="+mn-cs"/>
            </a:endParaRPr>
          </a:p>
        </p:txBody>
      </p:sp>
      <p:sp>
        <p:nvSpPr>
          <p:cNvPr id="37" name="文本框 39"/>
          <p:cNvSpPr txBox="1"/>
          <p:nvPr/>
        </p:nvSpPr>
        <p:spPr>
          <a:xfrm>
            <a:off x="8804040" y="1864908"/>
            <a:ext cx="2129128"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smtClean="0">
                <a:ln>
                  <a:noFill/>
                </a:ln>
                <a:solidFill>
                  <a:srgbClr val="04ABB8"/>
                </a:solidFill>
                <a:effectLst/>
                <a:uLnTx/>
                <a:uFillTx/>
                <a:latin typeface="微软雅黑"/>
                <a:ea typeface="微软雅黑"/>
                <a:cs typeface="+mn-cs"/>
              </a:rPr>
              <a:t>优质资源共享</a:t>
            </a:r>
            <a:endParaRPr kumimoji="0" lang="en-US" altLang="zh-CN" sz="2400" b="1" i="0" u="none" strike="noStrike" kern="1200" cap="none" spc="0" normalizeH="0" baseline="0" noProof="0" dirty="0" smtClean="0">
              <a:ln>
                <a:noFill/>
              </a:ln>
              <a:solidFill>
                <a:srgbClr val="04ABB8"/>
              </a:solidFill>
              <a:effectLst/>
              <a:uLnTx/>
              <a:uFillTx/>
              <a:latin typeface="微软雅黑"/>
              <a:ea typeface="微软雅黑"/>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smtClean="0">
                <a:ln>
                  <a:noFill/>
                </a:ln>
                <a:solidFill>
                  <a:srgbClr val="04ABB8"/>
                </a:solidFill>
                <a:effectLst/>
                <a:uLnTx/>
                <a:uFillTx/>
                <a:latin typeface="微软雅黑"/>
                <a:ea typeface="微软雅黑"/>
                <a:cs typeface="+mn-cs"/>
              </a:rPr>
              <a:t>促进教育公平</a:t>
            </a:r>
            <a:endParaRPr kumimoji="0" lang="zh-CN" altLang="en-US" sz="2400" b="1" i="0" u="none" strike="noStrike" kern="1200" cap="none" spc="0" normalizeH="0" baseline="0" noProof="0" dirty="0">
              <a:ln>
                <a:noFill/>
              </a:ln>
              <a:solidFill>
                <a:srgbClr val="04ABB8"/>
              </a:solidFill>
              <a:effectLst/>
              <a:uLnTx/>
              <a:uFillTx/>
              <a:latin typeface="微软雅黑"/>
              <a:ea typeface="微软雅黑"/>
              <a:cs typeface="+mn-cs"/>
            </a:endParaRPr>
          </a:p>
        </p:txBody>
      </p:sp>
      <p:sp>
        <p:nvSpPr>
          <p:cNvPr id="38" name="文本框 41"/>
          <p:cNvSpPr txBox="1"/>
          <p:nvPr/>
        </p:nvSpPr>
        <p:spPr>
          <a:xfrm>
            <a:off x="8804040" y="4595071"/>
            <a:ext cx="2279599"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smtClean="0">
                <a:ln>
                  <a:noFill/>
                </a:ln>
                <a:solidFill>
                  <a:srgbClr val="FFC000"/>
                </a:solidFill>
                <a:effectLst/>
                <a:uLnTx/>
                <a:uFillTx/>
                <a:latin typeface="微软雅黑"/>
                <a:ea typeface="微软雅黑"/>
                <a:cs typeface="+mn-cs"/>
              </a:rPr>
              <a:t>提升信息素养为教育赋能</a:t>
            </a:r>
            <a:endParaRPr kumimoji="0" lang="en-US" altLang="zh-CN" sz="2400" b="1" i="0" u="none" strike="noStrike" kern="1200" cap="none" spc="0" normalizeH="0" baseline="0" noProof="0" dirty="0" smtClean="0">
              <a:ln>
                <a:noFill/>
              </a:ln>
              <a:solidFill>
                <a:srgbClr val="FFC000"/>
              </a:solidFill>
              <a:effectLst/>
              <a:uLnTx/>
              <a:uFillTx/>
              <a:latin typeface="微软雅黑"/>
              <a:ea typeface="微软雅黑"/>
              <a:cs typeface="+mn-cs"/>
            </a:endParaRPr>
          </a:p>
        </p:txBody>
      </p:sp>
      <p:sp>
        <p:nvSpPr>
          <p:cNvPr id="39" name="文本框 4"/>
          <p:cNvSpPr txBox="1"/>
          <p:nvPr/>
        </p:nvSpPr>
        <p:spPr>
          <a:xfrm rot="2700000">
            <a:off x="3519290" y="2492871"/>
            <a:ext cx="1846816" cy="461665"/>
          </a:xfrm>
          <a:prstGeom prst="rect">
            <a:avLst/>
          </a:prstGeom>
          <a:noFill/>
          <a:effectLst>
            <a:innerShdw blurRad="63500" dist="50800" dir="13500000">
              <a:prstClr val="black">
                <a:alpha val="50000"/>
              </a:prstClr>
            </a:innerShdw>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smtClean="0">
                <a:ln>
                  <a:noFill/>
                </a:ln>
                <a:solidFill>
                  <a:prstClr val="white"/>
                </a:solidFill>
                <a:effectLst>
                  <a:innerShdw blurRad="25400" dist="25400" dir="10800000">
                    <a:prstClr val="black">
                      <a:alpha val="50000"/>
                    </a:prstClr>
                  </a:innerShdw>
                </a:effectLst>
                <a:uLnTx/>
                <a:uFillTx/>
                <a:latin typeface="Impact" panose="020B0806030902050204" pitchFamily="34" charset="0"/>
                <a:ea typeface="微软雅黑"/>
                <a:cs typeface="+mn-cs"/>
              </a:rPr>
              <a:t>减负优质</a:t>
            </a:r>
            <a:endParaRPr kumimoji="0" lang="zh-CN" altLang="en-US" sz="2400" b="0" i="0" u="none" strike="noStrike" kern="1200" cap="none" spc="0" normalizeH="0" baseline="0" noProof="0" dirty="0">
              <a:ln>
                <a:noFill/>
              </a:ln>
              <a:solidFill>
                <a:prstClr val="white"/>
              </a:solidFill>
              <a:effectLst>
                <a:innerShdw blurRad="25400" dist="25400" dir="10800000">
                  <a:prstClr val="black">
                    <a:alpha val="50000"/>
                  </a:prstClr>
                </a:innerShdw>
              </a:effectLst>
              <a:uLnTx/>
              <a:uFillTx/>
              <a:latin typeface="Impact" panose="020B0806030902050204" pitchFamily="34" charset="0"/>
              <a:ea typeface="微软雅黑"/>
              <a:cs typeface="+mn-cs"/>
            </a:endParaRPr>
          </a:p>
        </p:txBody>
      </p:sp>
      <p:sp>
        <p:nvSpPr>
          <p:cNvPr id="40" name="文本框 16"/>
          <p:cNvSpPr txBox="1"/>
          <p:nvPr/>
        </p:nvSpPr>
        <p:spPr>
          <a:xfrm rot="-2700000">
            <a:off x="3442822" y="4305339"/>
            <a:ext cx="1847056" cy="461665"/>
          </a:xfrm>
          <a:prstGeom prst="rect">
            <a:avLst/>
          </a:prstGeom>
          <a:noFill/>
          <a:effectLst>
            <a:innerShdw blurRad="63500" dist="50800" dir="13500000">
              <a:prstClr val="black">
                <a:alpha val="50000"/>
              </a:prstClr>
            </a:innerShdw>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400" noProof="0" dirty="0" smtClean="0">
                <a:solidFill>
                  <a:prstClr val="white"/>
                </a:solidFill>
                <a:effectLst>
                  <a:innerShdw blurRad="25400" dist="25400" dir="16200000">
                    <a:prstClr val="black">
                      <a:alpha val="50000"/>
                    </a:prstClr>
                  </a:innerShdw>
                </a:effectLst>
                <a:latin typeface="Impact" panose="020B0806030902050204" pitchFamily="34" charset="0"/>
                <a:ea typeface="微软雅黑"/>
              </a:rPr>
              <a:t>因材施教</a:t>
            </a:r>
            <a:endParaRPr kumimoji="0" lang="zh-CN" altLang="en-US" sz="2400" b="0" i="0" u="none" strike="noStrike" kern="1200" cap="none" spc="0" normalizeH="0" baseline="0" noProof="0" dirty="0">
              <a:ln>
                <a:noFill/>
              </a:ln>
              <a:solidFill>
                <a:prstClr val="white"/>
              </a:solidFill>
              <a:effectLst>
                <a:innerShdw blurRad="25400" dist="25400" dir="16200000">
                  <a:prstClr val="black">
                    <a:alpha val="50000"/>
                  </a:prstClr>
                </a:innerShdw>
              </a:effectLst>
              <a:uLnTx/>
              <a:uFillTx/>
              <a:latin typeface="Impact" panose="020B0806030902050204" pitchFamily="34" charset="0"/>
              <a:ea typeface="微软雅黑"/>
            </a:endParaRPr>
          </a:p>
        </p:txBody>
      </p:sp>
      <p:sp>
        <p:nvSpPr>
          <p:cNvPr id="41" name="文本框 19"/>
          <p:cNvSpPr txBox="1"/>
          <p:nvPr/>
        </p:nvSpPr>
        <p:spPr>
          <a:xfrm rot="18900000" flipH="1">
            <a:off x="6725005" y="2492820"/>
            <a:ext cx="1847056" cy="461665"/>
          </a:xfrm>
          <a:prstGeom prst="rect">
            <a:avLst/>
          </a:prstGeom>
          <a:noFill/>
          <a:effectLst>
            <a:innerShdw blurRad="63500" dist="50800" dir="13500000">
              <a:prstClr val="black">
                <a:alpha val="50000"/>
              </a:prstClr>
            </a:innerShdw>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smtClean="0">
                <a:ln>
                  <a:noFill/>
                </a:ln>
                <a:solidFill>
                  <a:prstClr val="white"/>
                </a:solidFill>
                <a:effectLst>
                  <a:innerShdw blurRad="25400" dist="25400" dir="16200000">
                    <a:prstClr val="black">
                      <a:alpha val="50000"/>
                    </a:prstClr>
                  </a:innerShdw>
                </a:effectLst>
                <a:uLnTx/>
                <a:uFillTx/>
                <a:latin typeface="Impact" panose="020B0806030902050204" pitchFamily="34" charset="0"/>
                <a:ea typeface="微软雅黑"/>
                <a:cs typeface="+mn-cs"/>
              </a:rPr>
              <a:t>教育公平</a:t>
            </a:r>
            <a:endParaRPr kumimoji="0" lang="zh-CN" altLang="en-US" sz="2400" b="0" i="0" u="none" strike="noStrike" kern="1200" cap="none" spc="0" normalizeH="0" baseline="0" noProof="0" dirty="0">
              <a:ln>
                <a:noFill/>
              </a:ln>
              <a:solidFill>
                <a:prstClr val="white"/>
              </a:solidFill>
              <a:effectLst>
                <a:innerShdw blurRad="25400" dist="25400" dir="16200000">
                  <a:prstClr val="black">
                    <a:alpha val="50000"/>
                  </a:prstClr>
                </a:innerShdw>
              </a:effectLst>
              <a:uLnTx/>
              <a:uFillTx/>
              <a:latin typeface="Impact" panose="020B0806030902050204" pitchFamily="34" charset="0"/>
              <a:ea typeface="微软雅黑"/>
              <a:cs typeface="+mn-cs"/>
            </a:endParaRPr>
          </a:p>
        </p:txBody>
      </p:sp>
      <p:sp>
        <p:nvSpPr>
          <p:cNvPr id="42" name="文本框 20"/>
          <p:cNvSpPr txBox="1"/>
          <p:nvPr/>
        </p:nvSpPr>
        <p:spPr>
          <a:xfrm rot="2700000" flipH="1">
            <a:off x="6825828" y="4285439"/>
            <a:ext cx="1846816" cy="461665"/>
          </a:xfrm>
          <a:prstGeom prst="rect">
            <a:avLst/>
          </a:prstGeom>
          <a:noFill/>
          <a:effectLst>
            <a:innerShdw blurRad="63500" dist="50800" dir="13500000">
              <a:prstClr val="black">
                <a:alpha val="50000"/>
              </a:prstClr>
            </a:innerShdw>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smtClean="0">
                <a:ln>
                  <a:noFill/>
                </a:ln>
                <a:solidFill>
                  <a:prstClr val="white"/>
                </a:solidFill>
                <a:effectLst>
                  <a:innerShdw blurRad="25400" dist="25400" dir="10800000">
                    <a:prstClr val="black">
                      <a:alpha val="50000"/>
                    </a:prstClr>
                  </a:innerShdw>
                </a:effectLst>
                <a:uLnTx/>
                <a:uFillTx/>
                <a:latin typeface="Impact" panose="020B0806030902050204" pitchFamily="34" charset="0"/>
                <a:ea typeface="微软雅黑"/>
                <a:cs typeface="+mn-cs"/>
              </a:rPr>
              <a:t>全面发展</a:t>
            </a:r>
            <a:endParaRPr kumimoji="0" lang="zh-CN" altLang="en-US" sz="2400" b="0" i="0" u="none" strike="noStrike" kern="1200" cap="none" spc="0" normalizeH="0" baseline="0" noProof="0" dirty="0">
              <a:ln>
                <a:noFill/>
              </a:ln>
              <a:solidFill>
                <a:prstClr val="white"/>
              </a:solidFill>
              <a:effectLst>
                <a:innerShdw blurRad="25400" dist="25400" dir="10800000">
                  <a:prstClr val="black">
                    <a:alpha val="50000"/>
                  </a:prstClr>
                </a:innerShdw>
              </a:effectLst>
              <a:uLnTx/>
              <a:uFillTx/>
              <a:latin typeface="Impact" panose="020B0806030902050204" pitchFamily="34" charset="0"/>
              <a:ea typeface="微软雅黑"/>
              <a:cs typeface="+mn-cs"/>
            </a:endParaRPr>
          </a:p>
        </p:txBody>
      </p:sp>
    </p:spTree>
    <p:extLst>
      <p:ext uri="{BB962C8B-B14F-4D97-AF65-F5344CB8AC3E}">
        <p14:creationId xmlns:p14="http://schemas.microsoft.com/office/powerpoint/2010/main" val="8212155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a:endCxn id="5" idx="3"/>
          </p:cNvCxnSpPr>
          <p:nvPr/>
        </p:nvCxnSpPr>
        <p:spPr>
          <a:xfrm>
            <a:off x="3080637" y="844826"/>
            <a:ext cx="13266" cy="6022849"/>
          </a:xfrm>
          <a:prstGeom prst="line">
            <a:avLst/>
          </a:prstGeom>
          <a:ln w="38100" cap="sq">
            <a:solidFill>
              <a:schemeClr val="tx1">
                <a:lumMod val="50000"/>
                <a:lumOff val="50000"/>
              </a:schemeClr>
            </a:solidFill>
            <a:miter lim="800000"/>
            <a:headEnd type="none"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016168" y="648693"/>
            <a:ext cx="2082632" cy="64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5" name="等腰三角形 4"/>
          <p:cNvSpPr/>
          <p:nvPr/>
        </p:nvSpPr>
        <p:spPr>
          <a:xfrm>
            <a:off x="2913903" y="6577088"/>
            <a:ext cx="360000" cy="290587"/>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36" name="MH_Number_1">
            <a:extLst>
              <a:ext uri="{FF2B5EF4-FFF2-40B4-BE49-F238E27FC236}">
                <a16:creationId xmlns:a16="http://schemas.microsoft.com/office/drawing/2014/main" id="{07A14D50-5FC8-490C-ACBC-E3312BB864E7}"/>
              </a:ext>
            </a:extLst>
          </p:cNvPr>
          <p:cNvSpPr/>
          <p:nvPr>
            <p:custDataLst>
              <p:tags r:id="rId3"/>
            </p:custDataLst>
          </p:nvPr>
        </p:nvSpPr>
        <p:spPr>
          <a:xfrm>
            <a:off x="3070160" y="3303952"/>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9" name="矩形 8"/>
          <p:cNvSpPr/>
          <p:nvPr/>
        </p:nvSpPr>
        <p:spPr>
          <a:xfrm>
            <a:off x="3851986" y="3242397"/>
            <a:ext cx="4103688"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教与学痛点分析及应对</a:t>
            </a:r>
            <a:endParaRPr lang="zh-CN" altLang="en-US" sz="3200" b="1" dirty="0">
              <a:solidFill>
                <a:schemeClr val="tx1">
                  <a:lumMod val="50000"/>
                  <a:lumOff val="50000"/>
                </a:schemeClr>
              </a:solidFill>
              <a:cs typeface="+mn-ea"/>
              <a:sym typeface="+mn-lt"/>
            </a:endParaRPr>
          </a:p>
        </p:txBody>
      </p:sp>
      <p:sp>
        <p:nvSpPr>
          <p:cNvPr id="35" name="MH_Number_1">
            <a:extLst>
              <a:ext uri="{FF2B5EF4-FFF2-40B4-BE49-F238E27FC236}">
                <a16:creationId xmlns:a16="http://schemas.microsoft.com/office/drawing/2014/main" id="{C6410322-BFC4-4D32-A7CF-024691C7482E}"/>
              </a:ext>
            </a:extLst>
          </p:cNvPr>
          <p:cNvSpPr/>
          <p:nvPr>
            <p:custDataLst>
              <p:tags r:id="rId4"/>
            </p:custDataLst>
          </p:nvPr>
        </p:nvSpPr>
        <p:spPr>
          <a:xfrm>
            <a:off x="3070160" y="2173525"/>
            <a:ext cx="648000" cy="369332"/>
          </a:xfrm>
          <a:prstGeom prst="homePlat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3" name="矩形 22"/>
          <p:cNvSpPr/>
          <p:nvPr/>
        </p:nvSpPr>
        <p:spPr>
          <a:xfrm>
            <a:off x="3851986" y="2111970"/>
            <a:ext cx="2872581"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政策背景及解读</a:t>
            </a:r>
          </a:p>
        </p:txBody>
      </p:sp>
      <p:sp>
        <p:nvSpPr>
          <p:cNvPr id="41" name="MH_Number_1">
            <a:extLst>
              <a:ext uri="{FF2B5EF4-FFF2-40B4-BE49-F238E27FC236}">
                <a16:creationId xmlns:a16="http://schemas.microsoft.com/office/drawing/2014/main" id="{9206118B-1969-4853-AE04-4BB7702ED639}"/>
              </a:ext>
            </a:extLst>
          </p:cNvPr>
          <p:cNvSpPr/>
          <p:nvPr>
            <p:custDataLst>
              <p:tags r:id="rId5"/>
            </p:custDataLst>
          </p:nvPr>
        </p:nvSpPr>
        <p:spPr>
          <a:xfrm>
            <a:off x="3070160" y="4434379"/>
            <a:ext cx="648000" cy="369332"/>
          </a:xfrm>
          <a:prstGeom prst="homePlate">
            <a:avLst/>
          </a:prstGeom>
          <a:solidFill>
            <a:srgbClr val="E2231A"/>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4" name="矩形 23"/>
          <p:cNvSpPr/>
          <p:nvPr/>
        </p:nvSpPr>
        <p:spPr>
          <a:xfrm>
            <a:off x="3851986" y="4372824"/>
            <a:ext cx="4924425" cy="492443"/>
          </a:xfrm>
          <a:prstGeom prst="rect">
            <a:avLst/>
          </a:prstGeom>
        </p:spPr>
        <p:txBody>
          <a:bodyPr wrap="none" lIns="0" tIns="0" rIns="0" bIns="0">
            <a:spAutoFit/>
          </a:bodyPr>
          <a:lstStyle/>
          <a:p>
            <a:pPr lvl="0">
              <a:defRPr/>
            </a:pPr>
            <a:r>
              <a:rPr lang="zh-CN" altLang="en-US" sz="3200" b="1" dirty="0">
                <a:solidFill>
                  <a:srgbClr val="E2231A"/>
                </a:solidFill>
                <a:latin typeface="Arial" panose="020B0604020202020204" pitchFamily="34" charset="0"/>
                <a:ea typeface="微软雅黑" panose="020B0503020204020204" pitchFamily="34" charset="-122"/>
                <a:sym typeface="Arial" panose="020B0604020202020204" pitchFamily="34" charset="0"/>
              </a:rPr>
              <a:t>联想智慧课堂解决方案介绍</a:t>
            </a:r>
            <a:endParaRPr lang="zh-CN" altLang="en-US" sz="3200" b="1" dirty="0">
              <a:solidFill>
                <a:srgbClr val="E2231A"/>
              </a:solidFill>
              <a:cs typeface="+mn-ea"/>
              <a:sym typeface="+mn-lt"/>
            </a:endParaRPr>
          </a:p>
        </p:txBody>
      </p:sp>
      <p:sp>
        <p:nvSpPr>
          <p:cNvPr id="43" name="MH_Number_1">
            <a:extLst>
              <a:ext uri="{FF2B5EF4-FFF2-40B4-BE49-F238E27FC236}">
                <a16:creationId xmlns:a16="http://schemas.microsoft.com/office/drawing/2014/main" id="{1B6D9F23-50FB-4102-BA21-BEF03A37C3D2}"/>
              </a:ext>
            </a:extLst>
          </p:cNvPr>
          <p:cNvSpPr/>
          <p:nvPr>
            <p:custDataLst>
              <p:tags r:id="rId6"/>
            </p:custDataLst>
          </p:nvPr>
        </p:nvSpPr>
        <p:spPr>
          <a:xfrm>
            <a:off x="3070160" y="5564806"/>
            <a:ext cx="648000" cy="369332"/>
          </a:xfrm>
          <a:prstGeom prst="homePlat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lIns="7200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04</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5" name="矩形 24"/>
          <p:cNvSpPr/>
          <p:nvPr/>
        </p:nvSpPr>
        <p:spPr>
          <a:xfrm>
            <a:off x="3851986" y="5503251"/>
            <a:ext cx="2872581" cy="492443"/>
          </a:xfrm>
          <a:prstGeom prst="rect">
            <a:avLst/>
          </a:prstGeom>
        </p:spPr>
        <p:txBody>
          <a:bodyPr wrap="none" lIns="0" tIns="0" rIns="0" bIns="0">
            <a:spAutoFit/>
          </a:bodyPr>
          <a:lstStyle/>
          <a:p>
            <a:pPr lvl="0">
              <a:defRPr/>
            </a:pPr>
            <a:r>
              <a:rPr lang="zh-CN" altLang="en-US" sz="3200" b="1" dirty="0">
                <a:solidFill>
                  <a:schemeClr val="tx1">
                    <a:lumMod val="50000"/>
                    <a:lumOff val="50000"/>
                  </a:schemeClr>
                </a:solidFill>
                <a:latin typeface="Arial" panose="020B0604020202020204" pitchFamily="34" charset="0"/>
                <a:ea typeface="微软雅黑" panose="020B0503020204020204" pitchFamily="34" charset="-122"/>
                <a:sym typeface="Arial" panose="020B0604020202020204" pitchFamily="34" charset="0"/>
              </a:rPr>
              <a:t>安装与售后服务</a:t>
            </a:r>
            <a:endParaRPr lang="zh-CN" altLang="en-US" sz="3200" b="1" dirty="0">
              <a:solidFill>
                <a:schemeClr val="tx1">
                  <a:lumMod val="50000"/>
                  <a:lumOff val="50000"/>
                </a:schemeClr>
              </a:solidFill>
              <a:cs typeface="+mn-ea"/>
              <a:sym typeface="+mn-lt"/>
            </a:endParaRPr>
          </a:p>
        </p:txBody>
      </p:sp>
      <p:sp>
        <p:nvSpPr>
          <p:cNvPr id="15" name="矩形 14"/>
          <p:cNvSpPr/>
          <p:nvPr/>
        </p:nvSpPr>
        <p:spPr>
          <a:xfrm>
            <a:off x="1066968" y="1305543"/>
            <a:ext cx="1516441" cy="307777"/>
          </a:xfrm>
          <a:prstGeom prst="rect">
            <a:avLst/>
          </a:prstGeom>
        </p:spPr>
        <p:txBody>
          <a:bodyPr wrap="none" lIns="0" tIns="0" rIns="0" bIns="0">
            <a:spAutoFit/>
          </a:bodyPr>
          <a:lstStyle/>
          <a:p>
            <a:pPr lvl="0">
              <a:defRPr/>
            </a:pPr>
            <a:r>
              <a:rPr lang="en-US" altLang="zh-CN" sz="2000" b="1" spc="100" dirty="0">
                <a:solidFill>
                  <a:schemeClr val="tx1">
                    <a:lumMod val="50000"/>
                    <a:lumOff val="50000"/>
                  </a:schemeClr>
                </a:solidFill>
                <a:cs typeface="+mn-ea"/>
                <a:sym typeface="+mn-lt"/>
              </a:rPr>
              <a:t>CONTENTS</a:t>
            </a:r>
            <a:endParaRPr lang="zh-CN" altLang="en-US" sz="2000" b="1" spc="100" dirty="0">
              <a:solidFill>
                <a:schemeClr val="tx1">
                  <a:lumMod val="50000"/>
                  <a:lumOff val="50000"/>
                </a:schemeClr>
              </a:solidFill>
              <a:cs typeface="+mn-ea"/>
              <a:sym typeface="+mn-lt"/>
            </a:endParaRPr>
          </a:p>
        </p:txBody>
      </p:sp>
    </p:spTree>
    <p:custDataLst>
      <p:tags r:id="rId1"/>
    </p:custDataLst>
    <p:extLst>
      <p:ext uri="{BB962C8B-B14F-4D97-AF65-F5344CB8AC3E}">
        <p14:creationId xmlns:p14="http://schemas.microsoft.com/office/powerpoint/2010/main" val="39278233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圆角矩形 34"/>
          <p:cNvSpPr/>
          <p:nvPr/>
        </p:nvSpPr>
        <p:spPr>
          <a:xfrm>
            <a:off x="848310" y="3780964"/>
            <a:ext cx="4862710" cy="2440628"/>
          </a:xfrm>
          <a:prstGeom prst="roundRect">
            <a:avLst>
              <a:gd name="adj" fmla="val 12157"/>
            </a:avLst>
          </a:prstGeom>
          <a:solidFill>
            <a:schemeClr val="bg1"/>
          </a:solidFill>
          <a:ln w="38100">
            <a:solidFill>
              <a:srgbClr val="4AC0E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zh-CN" altLang="en-US" dirty="0" smtClean="0"/>
          </a:p>
        </p:txBody>
      </p:sp>
      <p:sp>
        <p:nvSpPr>
          <p:cNvPr id="33" name="圆角矩形 32"/>
          <p:cNvSpPr/>
          <p:nvPr/>
        </p:nvSpPr>
        <p:spPr>
          <a:xfrm>
            <a:off x="6489072" y="2846891"/>
            <a:ext cx="4860496" cy="1512000"/>
          </a:xfrm>
          <a:prstGeom prst="roundRect">
            <a:avLst/>
          </a:prstGeom>
          <a:solidFill>
            <a:schemeClr val="bg1"/>
          </a:solidFill>
          <a:ln w="38100">
            <a:solidFill>
              <a:srgbClr val="4AC0E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dirty="0"/>
          </a:p>
        </p:txBody>
      </p:sp>
      <p:sp>
        <p:nvSpPr>
          <p:cNvPr id="34" name="圆角矩形 33"/>
          <p:cNvSpPr/>
          <p:nvPr/>
        </p:nvSpPr>
        <p:spPr>
          <a:xfrm>
            <a:off x="6489072" y="4709592"/>
            <a:ext cx="4860496" cy="1512000"/>
          </a:xfrm>
          <a:prstGeom prst="roundRect">
            <a:avLst/>
          </a:prstGeom>
          <a:solidFill>
            <a:schemeClr val="bg1"/>
          </a:solidFill>
          <a:ln w="38100">
            <a:solidFill>
              <a:srgbClr val="4AC0E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dirty="0"/>
          </a:p>
        </p:txBody>
      </p:sp>
      <p:sp>
        <p:nvSpPr>
          <p:cNvPr id="30" name="圆角矩形 29"/>
          <p:cNvSpPr/>
          <p:nvPr/>
        </p:nvSpPr>
        <p:spPr>
          <a:xfrm>
            <a:off x="6489072" y="979681"/>
            <a:ext cx="4860496" cy="1512000"/>
          </a:xfrm>
          <a:prstGeom prst="roundRect">
            <a:avLst/>
          </a:prstGeom>
          <a:solidFill>
            <a:schemeClr val="bg1"/>
          </a:solidFill>
          <a:ln w="38100">
            <a:solidFill>
              <a:srgbClr val="4AC0E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dirty="0"/>
          </a:p>
        </p:txBody>
      </p:sp>
      <p:sp>
        <p:nvSpPr>
          <p:cNvPr id="27" name="圆角矩形 26"/>
          <p:cNvSpPr/>
          <p:nvPr/>
        </p:nvSpPr>
        <p:spPr>
          <a:xfrm>
            <a:off x="848310" y="979681"/>
            <a:ext cx="4862710" cy="2440628"/>
          </a:xfrm>
          <a:prstGeom prst="roundRect">
            <a:avLst>
              <a:gd name="adj" fmla="val 11117"/>
            </a:avLst>
          </a:prstGeom>
          <a:solidFill>
            <a:schemeClr val="bg1"/>
          </a:solidFill>
          <a:ln w="38100">
            <a:solidFill>
              <a:srgbClr val="4AC0E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zh-CN" altLang="en-US" dirty="0"/>
          </a:p>
        </p:txBody>
      </p:sp>
      <p:pic>
        <p:nvPicPr>
          <p:cNvPr id="3074" name="Picture 2" descr="http://n.sinaimg.cn/sinacn19/727/w400h327/20180627/c5e5-hencxtv3625168.jpg">
            <a:extLst>
              <a:ext uri="{FF2B5EF4-FFF2-40B4-BE49-F238E27FC236}">
                <a16:creationId xmlns:a16="http://schemas.microsoft.com/office/drawing/2014/main" id="{6C66A682-8194-454C-87E7-BD46829051A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01" t="10151" r="5578" b="5458"/>
          <a:stretch/>
        </p:blipFill>
        <p:spPr bwMode="auto">
          <a:xfrm>
            <a:off x="9700651" y="1260884"/>
            <a:ext cx="1290933" cy="978458"/>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a:extLst>
              <a:ext uri="{FF2B5EF4-FFF2-40B4-BE49-F238E27FC236}">
                <a16:creationId xmlns:a16="http://schemas.microsoft.com/office/drawing/2014/main" id="{DC25DF8C-4CFA-41E2-BF74-DF0E32322EE6}"/>
              </a:ext>
            </a:extLst>
          </p:cNvPr>
          <p:cNvSpPr/>
          <p:nvPr/>
        </p:nvSpPr>
        <p:spPr>
          <a:xfrm>
            <a:off x="1294512" y="1218529"/>
            <a:ext cx="3848988" cy="861774"/>
          </a:xfrm>
          <a:prstGeom prst="rect">
            <a:avLst/>
          </a:prstGeom>
        </p:spPr>
        <p:txBody>
          <a:bodyPr wrap="square" lIns="0" tIns="0" rIns="0" bIns="0">
            <a:spAutoFit/>
          </a:bodyPr>
          <a:lstStyle/>
          <a:p>
            <a:pPr>
              <a:buSzPts val="1000"/>
            </a:pPr>
            <a:r>
              <a:rPr lang="zh-CN" altLang="en-US" sz="2800" dirty="0">
                <a:solidFill>
                  <a:srgbClr val="4AC0E0"/>
                </a:solidFill>
                <a:latin typeface="微软雅黑" panose="020B0503020204020204" pitchFamily="34" charset="-122"/>
                <a:ea typeface="微软雅黑" panose="020B0503020204020204" pitchFamily="34" charset="-122"/>
              </a:rPr>
              <a:t>教学一体</a:t>
            </a:r>
            <a:r>
              <a:rPr lang="zh-CN" altLang="en-US" sz="2800" dirty="0" smtClean="0">
                <a:solidFill>
                  <a:srgbClr val="4AC0E0"/>
                </a:solidFill>
                <a:latin typeface="微软雅黑" panose="020B0503020204020204" pitchFamily="34" charset="-122"/>
                <a:ea typeface="微软雅黑" panose="020B0503020204020204" pitchFamily="34" charset="-122"/>
              </a:rPr>
              <a:t>机</a:t>
            </a:r>
            <a:r>
              <a:rPr lang="en-US" altLang="zh-CN" sz="2800" dirty="0" smtClean="0">
                <a:solidFill>
                  <a:srgbClr val="4AC0E0"/>
                </a:solidFill>
                <a:latin typeface="微软雅黑" panose="020B0503020204020204" pitchFamily="34" charset="-122"/>
                <a:ea typeface="微软雅黑" panose="020B0503020204020204" pitchFamily="34" charset="-122"/>
              </a:rPr>
              <a:t>/</a:t>
            </a:r>
            <a:r>
              <a:rPr lang="zh-CN" altLang="en-US" sz="2800" dirty="0" smtClean="0">
                <a:solidFill>
                  <a:srgbClr val="4AC0E0"/>
                </a:solidFill>
                <a:latin typeface="微软雅黑" panose="020B0503020204020204" pitchFamily="34" charset="-122"/>
                <a:ea typeface="微软雅黑" panose="020B0503020204020204" pitchFamily="34" charset="-122"/>
              </a:rPr>
              <a:t>互动白板</a:t>
            </a:r>
            <a:r>
              <a:rPr lang="en-US" altLang="zh-CN" sz="2800" dirty="0" smtClean="0">
                <a:solidFill>
                  <a:srgbClr val="4AC0E0"/>
                </a:solidFill>
                <a:latin typeface="微软雅黑" panose="020B0503020204020204" pitchFamily="34" charset="-122"/>
                <a:ea typeface="微软雅黑" panose="020B0503020204020204" pitchFamily="34" charset="-122"/>
              </a:rPr>
              <a:t>/</a:t>
            </a:r>
            <a:r>
              <a:rPr lang="zh-CN" altLang="en-US" sz="2800" dirty="0" smtClean="0">
                <a:solidFill>
                  <a:srgbClr val="4AC0E0"/>
                </a:solidFill>
                <a:latin typeface="微软雅黑" panose="020B0503020204020204" pitchFamily="34" charset="-122"/>
                <a:ea typeface="微软雅黑" panose="020B0503020204020204" pitchFamily="34" charset="-122"/>
              </a:rPr>
              <a:t>智慧</a:t>
            </a:r>
            <a:r>
              <a:rPr lang="zh-CN" altLang="en-US" sz="2800" dirty="0">
                <a:solidFill>
                  <a:srgbClr val="4AC0E0"/>
                </a:solidFill>
                <a:latin typeface="微软雅黑" panose="020B0503020204020204" pitchFamily="34" charset="-122"/>
                <a:ea typeface="微软雅黑" panose="020B0503020204020204" pitchFamily="34" charset="-122"/>
              </a:rPr>
              <a:t>黑板</a:t>
            </a:r>
            <a:endParaRPr lang="en-US" altLang="zh-CN" sz="2800" dirty="0">
              <a:solidFill>
                <a:srgbClr val="4AC0E0"/>
              </a:solidFill>
              <a:latin typeface="微软雅黑" panose="020B0503020204020204" pitchFamily="34" charset="-122"/>
              <a:ea typeface="微软雅黑" panose="020B0503020204020204" pitchFamily="34" charset="-122"/>
            </a:endParaRPr>
          </a:p>
        </p:txBody>
      </p:sp>
      <p:sp>
        <p:nvSpPr>
          <p:cNvPr id="7" name="矩形 6">
            <a:extLst>
              <a:ext uri="{FF2B5EF4-FFF2-40B4-BE49-F238E27FC236}">
                <a16:creationId xmlns:a16="http://schemas.microsoft.com/office/drawing/2014/main" id="{75BB9406-EEE9-4957-984C-5A13391C5B80}"/>
              </a:ext>
            </a:extLst>
          </p:cNvPr>
          <p:cNvSpPr/>
          <p:nvPr/>
        </p:nvSpPr>
        <p:spPr>
          <a:xfrm>
            <a:off x="8138207" y="3284389"/>
            <a:ext cx="2394177" cy="707886"/>
          </a:xfrm>
          <a:prstGeom prst="rect">
            <a:avLst/>
          </a:prstGeom>
        </p:spPr>
        <p:txBody>
          <a:bodyPr wrap="square">
            <a:spAutoFit/>
          </a:bodyPr>
          <a:lstStyle/>
          <a:p>
            <a:pPr>
              <a:buSzPts val="1000"/>
            </a:pPr>
            <a:r>
              <a:rPr lang="zh-CN" altLang="en-US" sz="2800" dirty="0">
                <a:solidFill>
                  <a:srgbClr val="4AC0E0"/>
                </a:solidFill>
                <a:latin typeface="微软雅黑" panose="020B0503020204020204" pitchFamily="34" charset="-122"/>
                <a:ea typeface="微软雅黑" panose="020B0503020204020204" pitchFamily="34" charset="-122"/>
              </a:rPr>
              <a:t>课堂专用路由</a:t>
            </a:r>
            <a:endParaRPr lang="en-US" altLang="zh-CN" sz="2800" dirty="0">
              <a:solidFill>
                <a:srgbClr val="4AC0E0"/>
              </a:solidFill>
              <a:latin typeface="微软雅黑" panose="020B0503020204020204" pitchFamily="34" charset="-122"/>
              <a:ea typeface="微软雅黑" panose="020B0503020204020204" pitchFamily="34" charset="-122"/>
            </a:endParaRPr>
          </a:p>
          <a:p>
            <a:pPr>
              <a:buSzPts val="1000"/>
            </a:pPr>
            <a:r>
              <a:rPr lang="zh-CN" altLang="en-US" sz="1200" dirty="0">
                <a:solidFill>
                  <a:schemeClr val="bg2">
                    <a:lumMod val="50000"/>
                  </a:schemeClr>
                </a:solidFill>
                <a:latin typeface="微软雅黑" panose="020B0503020204020204" pitchFamily="34" charset="-122"/>
                <a:ea typeface="微软雅黑" panose="020B0503020204020204" pitchFamily="34" charset="-122"/>
              </a:rPr>
              <a:t>（</a:t>
            </a:r>
            <a:r>
              <a:rPr lang="en-US" altLang="zh-CN" sz="1200" dirty="0">
                <a:solidFill>
                  <a:schemeClr val="bg2">
                    <a:lumMod val="50000"/>
                  </a:schemeClr>
                </a:solidFill>
                <a:latin typeface="微软雅黑" panose="020B0503020204020204" pitchFamily="34" charset="-122"/>
                <a:ea typeface="微软雅黑" panose="020B0503020204020204" pitchFamily="34" charset="-122"/>
              </a:rPr>
              <a:t>AP+AC</a:t>
            </a:r>
            <a:r>
              <a:rPr lang="zh-CN" altLang="en-US" sz="1200" dirty="0">
                <a:solidFill>
                  <a:schemeClr val="bg2">
                    <a:lumMod val="50000"/>
                  </a:schemeClr>
                </a:solidFill>
                <a:latin typeface="微软雅黑" panose="020B0503020204020204" pitchFamily="34" charset="-122"/>
                <a:ea typeface="微软雅黑" panose="020B0503020204020204" pitchFamily="34" charset="-122"/>
              </a:rPr>
              <a:t>）</a:t>
            </a:r>
          </a:p>
        </p:txBody>
      </p:sp>
      <p:pic>
        <p:nvPicPr>
          <p:cNvPr id="8" name="图片 7">
            <a:extLst>
              <a:ext uri="{FF2B5EF4-FFF2-40B4-BE49-F238E27FC236}">
                <a16:creationId xmlns:a16="http://schemas.microsoft.com/office/drawing/2014/main" id="{A3021292-ECC6-4A6B-916D-9DE79F8C1870}"/>
              </a:ext>
            </a:extLst>
          </p:cNvPr>
          <p:cNvPicPr>
            <a:picLocks noChangeAspect="1"/>
          </p:cNvPicPr>
          <p:nvPr/>
        </p:nvPicPr>
        <p:blipFill>
          <a:blip r:embed="rId4" cstate="print">
            <a:duotone>
              <a:schemeClr val="accent5">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10500681" y="3284389"/>
            <a:ext cx="606394" cy="606394"/>
          </a:xfrm>
          <a:prstGeom prst="rect">
            <a:avLst/>
          </a:prstGeom>
          <a:ln>
            <a:solidFill>
              <a:schemeClr val="tx1"/>
            </a:solidFill>
          </a:ln>
          <a:effectLst>
            <a:softEdge rad="38100"/>
          </a:effectLst>
        </p:spPr>
      </p:pic>
      <p:sp>
        <p:nvSpPr>
          <p:cNvPr id="9" name="矩形 8">
            <a:extLst>
              <a:ext uri="{FF2B5EF4-FFF2-40B4-BE49-F238E27FC236}">
                <a16:creationId xmlns:a16="http://schemas.microsoft.com/office/drawing/2014/main" id="{10AD2440-7C2E-40E4-A44C-5B7296B4E91C}"/>
              </a:ext>
            </a:extLst>
          </p:cNvPr>
          <p:cNvSpPr/>
          <p:nvPr/>
        </p:nvSpPr>
        <p:spPr>
          <a:xfrm>
            <a:off x="6829835" y="5436701"/>
            <a:ext cx="2563931" cy="523220"/>
          </a:xfrm>
          <a:prstGeom prst="rect">
            <a:avLst/>
          </a:prstGeom>
        </p:spPr>
        <p:txBody>
          <a:bodyPr wrap="square">
            <a:spAutoFit/>
          </a:bodyPr>
          <a:lstStyle/>
          <a:p>
            <a:pPr>
              <a:buSzPts val="1000"/>
            </a:pPr>
            <a:r>
              <a:rPr lang="zh-CN" altLang="en-US" sz="2800" dirty="0">
                <a:solidFill>
                  <a:srgbClr val="4AC0E0"/>
                </a:solidFill>
                <a:latin typeface="微软雅黑" panose="020B0503020204020204" pitchFamily="34" charset="-122"/>
                <a:ea typeface="微软雅黑" panose="020B0503020204020204" pitchFamily="34" charset="-122"/>
              </a:rPr>
              <a:t>学生专用终端</a:t>
            </a:r>
          </a:p>
        </p:txBody>
      </p:sp>
      <p:sp>
        <p:nvSpPr>
          <p:cNvPr id="11" name="矩形 10">
            <a:extLst>
              <a:ext uri="{FF2B5EF4-FFF2-40B4-BE49-F238E27FC236}">
                <a16:creationId xmlns:a16="http://schemas.microsoft.com/office/drawing/2014/main" id="{6987EF6F-2790-460E-A7FE-C55ABDE8FF74}"/>
              </a:ext>
            </a:extLst>
          </p:cNvPr>
          <p:cNvSpPr/>
          <p:nvPr/>
        </p:nvSpPr>
        <p:spPr>
          <a:xfrm>
            <a:off x="7205924" y="1863292"/>
            <a:ext cx="2806488" cy="276999"/>
          </a:xfrm>
          <a:prstGeom prst="rect">
            <a:avLst/>
          </a:prstGeom>
        </p:spPr>
        <p:txBody>
          <a:bodyPr wrap="square">
            <a:spAutoFit/>
          </a:bodyPr>
          <a:lstStyle/>
          <a:p>
            <a:r>
              <a:rPr lang="zh-CN" altLang="en-US" sz="1200" dirty="0" smtClean="0">
                <a:solidFill>
                  <a:schemeClr val="bg2">
                    <a:lumMod val="50000"/>
                  </a:schemeClr>
                </a:solidFill>
                <a:latin typeface="微软雅黑" panose="020B0503020204020204" pitchFamily="34" charset="-122"/>
                <a:ea typeface="微软雅黑" panose="020B0503020204020204" pitchFamily="34" charset="-122"/>
              </a:rPr>
              <a:t>云</a:t>
            </a:r>
            <a:r>
              <a:rPr lang="zh-CN" altLang="en-US" sz="1200" dirty="0">
                <a:solidFill>
                  <a:schemeClr val="bg2">
                    <a:lumMod val="50000"/>
                  </a:schemeClr>
                </a:solidFill>
                <a:latin typeface="微软雅黑" panose="020B0503020204020204" pitchFamily="34" charset="-122"/>
                <a:ea typeface="微软雅黑" panose="020B0503020204020204" pitchFamily="34" charset="-122"/>
              </a:rPr>
              <a:t>资源、用户认证、教学数据</a:t>
            </a:r>
            <a:endParaRPr lang="zh-CN" altLang="en-US" sz="1200" dirty="0">
              <a:solidFill>
                <a:schemeClr val="bg2">
                  <a:lumMod val="50000"/>
                </a:schemeClr>
              </a:solidFill>
            </a:endParaRPr>
          </a:p>
        </p:txBody>
      </p:sp>
      <p:sp>
        <p:nvSpPr>
          <p:cNvPr id="12" name="矩形 11">
            <a:extLst>
              <a:ext uri="{FF2B5EF4-FFF2-40B4-BE49-F238E27FC236}">
                <a16:creationId xmlns:a16="http://schemas.microsoft.com/office/drawing/2014/main" id="{8D1175E3-0CC3-4DC5-994A-0DB4938C01D4}"/>
              </a:ext>
            </a:extLst>
          </p:cNvPr>
          <p:cNvSpPr/>
          <p:nvPr/>
        </p:nvSpPr>
        <p:spPr>
          <a:xfrm>
            <a:off x="1294512" y="4039546"/>
            <a:ext cx="3028323" cy="430887"/>
          </a:xfrm>
          <a:prstGeom prst="rect">
            <a:avLst/>
          </a:prstGeom>
        </p:spPr>
        <p:txBody>
          <a:bodyPr wrap="square" lIns="0" tIns="0" rIns="0" bIns="0">
            <a:spAutoFit/>
          </a:bodyPr>
          <a:lstStyle/>
          <a:p>
            <a:pPr>
              <a:buSzPts val="1000"/>
            </a:pPr>
            <a:r>
              <a:rPr lang="zh-CN" altLang="en-US" sz="2800" dirty="0">
                <a:solidFill>
                  <a:srgbClr val="4AC0E0"/>
                </a:solidFill>
                <a:latin typeface="微软雅黑" panose="020B0503020204020204" pitchFamily="34" charset="-122"/>
                <a:ea typeface="微软雅黑" panose="020B0503020204020204" pitchFamily="34" charset="-122"/>
              </a:rPr>
              <a:t>教师专用</a:t>
            </a:r>
            <a:r>
              <a:rPr lang="zh-CN" altLang="en-US" sz="2800" dirty="0" smtClean="0">
                <a:solidFill>
                  <a:srgbClr val="4AC0E0"/>
                </a:solidFill>
                <a:latin typeface="微软雅黑" panose="020B0503020204020204" pitchFamily="34" charset="-122"/>
                <a:ea typeface="微软雅黑" panose="020B0503020204020204" pitchFamily="34" charset="-122"/>
              </a:rPr>
              <a:t>终端</a:t>
            </a:r>
            <a:r>
              <a:rPr lang="zh-CN" altLang="en-US" sz="1200" dirty="0" smtClean="0">
                <a:solidFill>
                  <a:srgbClr val="4AC0E0"/>
                </a:solidFill>
                <a:latin typeface="微软雅黑" panose="020B0503020204020204" pitchFamily="34" charset="-122"/>
                <a:ea typeface="微软雅黑" panose="020B0503020204020204" pitchFamily="34" charset="-122"/>
              </a:rPr>
              <a:t>（</a:t>
            </a:r>
            <a:r>
              <a:rPr lang="zh-CN" altLang="en-US" sz="1200" dirty="0">
                <a:solidFill>
                  <a:srgbClr val="4AC0E0"/>
                </a:solidFill>
                <a:latin typeface="微软雅黑" panose="020B0503020204020204" pitchFamily="34" charset="-122"/>
                <a:ea typeface="微软雅黑" panose="020B0503020204020204" pitchFamily="34" charset="-122"/>
              </a:rPr>
              <a:t>可选）</a:t>
            </a:r>
          </a:p>
        </p:txBody>
      </p:sp>
      <p:grpSp>
        <p:nvGrpSpPr>
          <p:cNvPr id="2" name="组合 1"/>
          <p:cNvGrpSpPr/>
          <p:nvPr/>
        </p:nvGrpSpPr>
        <p:grpSpPr>
          <a:xfrm>
            <a:off x="2428020" y="4925628"/>
            <a:ext cx="1676400" cy="1211976"/>
            <a:chOff x="514801" y="4626855"/>
            <a:chExt cx="1676400" cy="1211976"/>
          </a:xfrm>
        </p:grpSpPr>
        <p:sp>
          <p:nvSpPr>
            <p:cNvPr id="13" name="文本框 12">
              <a:extLst>
                <a:ext uri="{FF2B5EF4-FFF2-40B4-BE49-F238E27FC236}">
                  <a16:creationId xmlns:a16="http://schemas.microsoft.com/office/drawing/2014/main" id="{7064A7C1-751F-448C-BE77-3E309A3523D3}"/>
                </a:ext>
              </a:extLst>
            </p:cNvPr>
            <p:cNvSpPr txBox="1"/>
            <p:nvPr/>
          </p:nvSpPr>
          <p:spPr>
            <a:xfrm>
              <a:off x="639211" y="5654165"/>
              <a:ext cx="1492723" cy="184666"/>
            </a:xfrm>
            <a:prstGeom prst="rect">
              <a:avLst/>
            </a:prstGeom>
            <a:noFill/>
          </p:spPr>
          <p:txBody>
            <a:bodyPr wrap="square" lIns="0" tIns="0" rIns="0" bIns="0" rtlCol="0">
              <a:spAutoFit/>
            </a:bodyPr>
            <a:lstStyle/>
            <a:p>
              <a:pPr algn="ctr"/>
              <a:r>
                <a:rPr lang="zh-CN" altLang="en-US" sz="1200" dirty="0">
                  <a:solidFill>
                    <a:schemeClr val="tx2"/>
                  </a:solidFill>
                  <a:latin typeface="+mj-ea"/>
                  <a:ea typeface="+mj-ea"/>
                </a:rPr>
                <a:t>备课</a:t>
              </a:r>
              <a:r>
                <a:rPr lang="en-US" altLang="zh-CN" sz="1200" dirty="0">
                  <a:solidFill>
                    <a:schemeClr val="tx2"/>
                  </a:solidFill>
                  <a:latin typeface="+mj-ea"/>
                  <a:ea typeface="+mj-ea"/>
                </a:rPr>
                <a:t>/</a:t>
              </a:r>
              <a:r>
                <a:rPr lang="zh-CN" altLang="en-US" sz="1200" dirty="0">
                  <a:solidFill>
                    <a:schemeClr val="tx2"/>
                  </a:solidFill>
                  <a:latin typeface="+mj-ea"/>
                  <a:ea typeface="+mj-ea"/>
                </a:rPr>
                <a:t>授课终端</a:t>
              </a:r>
            </a:p>
          </p:txBody>
        </p:sp>
        <p:pic>
          <p:nvPicPr>
            <p:cNvPr id="1028" name="Picture 4" descr="https://timgsa.baidu.com/timg?image&amp;quality=80&amp;size=b9999_10000&amp;sec=1545225877053&amp;di=8584315a657de7651403e70120d9713c&amp;imgtype=0&amp;src=http%3A%2F%2Fwww.sg.com.cn%2Fjstyle_cms%2Fueditor%2Fjsp%2Fupload%2Fimage%2F20180228%2F1519796436496065265.jpg">
              <a:extLst>
                <a:ext uri="{FF2B5EF4-FFF2-40B4-BE49-F238E27FC236}">
                  <a16:creationId xmlns:a16="http://schemas.microsoft.com/office/drawing/2014/main" id="{38EDB82F-5CAE-4DE7-9547-44DF6A14151A}"/>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4801" y="4626855"/>
              <a:ext cx="1676400" cy="99839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组合 13"/>
          <p:cNvGrpSpPr/>
          <p:nvPr/>
        </p:nvGrpSpPr>
        <p:grpSpPr>
          <a:xfrm>
            <a:off x="1172948" y="4494205"/>
            <a:ext cx="1384995" cy="1512726"/>
            <a:chOff x="3060654" y="4559574"/>
            <a:chExt cx="1384995" cy="1512726"/>
          </a:xfrm>
        </p:grpSpPr>
        <p:pic>
          <p:nvPicPr>
            <p:cNvPr id="3080" name="Picture 8" descr="http://img.zcool.cn/community/0182805a003863a801216a4bda4c1e.jpg@900w_1l_2o_100sh.jpg">
              <a:extLst>
                <a:ext uri="{FF2B5EF4-FFF2-40B4-BE49-F238E27FC236}">
                  <a16:creationId xmlns:a16="http://schemas.microsoft.com/office/drawing/2014/main" id="{752221F5-AF79-49B0-BE8A-31F86A277F41}"/>
                </a:ext>
              </a:extLst>
            </p:cNvPr>
            <p:cNvPicPr>
              <a:picLocks noChangeAspect="1" noChangeArrowheads="1"/>
            </p:cNvPicPr>
            <p:nvPr/>
          </p:nvPicPr>
          <p:blipFill rotWithShape="1">
            <a:blip r:embed="rId7" cstate="print">
              <a:clrChange>
                <a:clrFrom>
                  <a:srgbClr val="EBEBEB"/>
                </a:clrFrom>
                <a:clrTo>
                  <a:srgbClr val="EBEBEB">
                    <a:alpha val="0"/>
                  </a:srgbClr>
                </a:clrTo>
              </a:clrChange>
              <a:extLst>
                <a:ext uri="{28A0092B-C50C-407E-A947-70E740481C1C}">
                  <a14:useLocalDpi xmlns:a14="http://schemas.microsoft.com/office/drawing/2010/main" val="0"/>
                </a:ext>
              </a:extLst>
            </a:blip>
            <a:srcRect l="50000" t="11967" r="6964" b="6089"/>
            <a:stretch/>
          </p:blipFill>
          <p:spPr bwMode="auto">
            <a:xfrm>
              <a:off x="3487678" y="4559574"/>
              <a:ext cx="954619" cy="1363245"/>
            </a:xfrm>
            <a:prstGeom prst="rect">
              <a:avLst/>
            </a:prstGeom>
            <a:noFill/>
            <a:extLst>
              <a:ext uri="{909E8E84-426E-40DD-AFC4-6F175D3DCCD1}">
                <a14:hiddenFill xmlns:a14="http://schemas.microsoft.com/office/drawing/2010/main">
                  <a:solidFill>
                    <a:srgbClr val="FFFFFF"/>
                  </a:solidFill>
                </a14:hiddenFill>
              </a:ext>
            </a:extLst>
          </p:spPr>
        </p:pic>
        <p:pic>
          <p:nvPicPr>
            <p:cNvPr id="26" name="图片 20" descr="70eccda569d39e9be0a782bb924fcf26">
              <a:extLst>
                <a:ext uri="{FF2B5EF4-FFF2-40B4-BE49-F238E27FC236}">
                  <a16:creationId xmlns:a16="http://schemas.microsoft.com/office/drawing/2014/main" id="{17F0F15D-E4A3-4955-8074-B393F51BA9B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16626" y="5238709"/>
              <a:ext cx="272271" cy="559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文本框 28">
              <a:extLst>
                <a:ext uri="{FF2B5EF4-FFF2-40B4-BE49-F238E27FC236}">
                  <a16:creationId xmlns:a16="http://schemas.microsoft.com/office/drawing/2014/main" id="{13918138-6AEC-4614-BA47-E80102960211}"/>
                </a:ext>
              </a:extLst>
            </p:cNvPr>
            <p:cNvSpPr txBox="1"/>
            <p:nvPr/>
          </p:nvSpPr>
          <p:spPr>
            <a:xfrm>
              <a:off x="3060654" y="5887634"/>
              <a:ext cx="1384995" cy="184666"/>
            </a:xfrm>
            <a:prstGeom prst="rect">
              <a:avLst/>
            </a:prstGeom>
            <a:noFill/>
          </p:spPr>
          <p:txBody>
            <a:bodyPr wrap="square" lIns="0" tIns="0" rIns="0" bIns="0" rtlCol="0">
              <a:spAutoFit/>
            </a:bodyPr>
            <a:lstStyle>
              <a:defPPr>
                <a:defRPr lang="zh-CN"/>
              </a:defPPr>
              <a:lvl1pPr>
                <a:defRPr>
                  <a:solidFill>
                    <a:schemeClr val="tx2"/>
                  </a:solidFill>
                </a:defRPr>
              </a:lvl1pPr>
            </a:lstStyle>
            <a:p>
              <a:pPr algn="ctr"/>
              <a:r>
                <a:rPr lang="zh-CN" altLang="en-US" sz="1200" dirty="0">
                  <a:solidFill>
                    <a:schemeClr val="bg2">
                      <a:lumMod val="50000"/>
                    </a:schemeClr>
                  </a:solidFill>
                  <a:latin typeface="微软雅黑" panose="020B0503020204020204" pitchFamily="34" charset="-122"/>
                  <a:ea typeface="微软雅黑" panose="020B0503020204020204" pitchFamily="34" charset="-122"/>
                  <a:sym typeface="Helvetica" panose="020B0604020202030204"/>
                </a:rPr>
                <a:t>移动授课助手</a:t>
              </a:r>
            </a:p>
          </p:txBody>
        </p:sp>
      </p:grpSp>
      <p:sp>
        <p:nvSpPr>
          <p:cNvPr id="29" name="文本框 28">
            <a:extLst>
              <a:ext uri="{FF2B5EF4-FFF2-40B4-BE49-F238E27FC236}">
                <a16:creationId xmlns:a16="http://schemas.microsoft.com/office/drawing/2014/main" id="{D44DD984-0E6D-4541-AE3F-B1BBEE92D85B}"/>
              </a:ext>
            </a:extLst>
          </p:cNvPr>
          <p:cNvSpPr txBox="1"/>
          <p:nvPr/>
        </p:nvSpPr>
        <p:spPr>
          <a:xfrm>
            <a:off x="720000" y="144000"/>
            <a:ext cx="3955764" cy="307777"/>
          </a:xfrm>
          <a:prstGeom prst="rect">
            <a:avLst/>
          </a:prstGeom>
          <a:noFill/>
        </p:spPr>
        <p:txBody>
          <a:bodyPr wrap="square" lIns="0" tIns="0" rIns="0" bIns="0" rtlCol="0">
            <a:spAutoFit/>
          </a:bodyPr>
          <a:lstStyle/>
          <a:p>
            <a:r>
              <a:rPr lang="zh-CN" altLang="en-US" sz="2000" b="1" dirty="0" smtClean="0">
                <a:solidFill>
                  <a:srgbClr val="6F7170"/>
                </a:solidFill>
                <a:latin typeface="Arial"/>
                <a:ea typeface="Microsoft YaHei"/>
                <a:cs typeface="+mn-ea"/>
                <a:sym typeface="+mn-lt"/>
              </a:rPr>
              <a:t>联想智慧课堂解决方案系统组成</a:t>
            </a:r>
            <a:endParaRPr lang="zh-CN" altLang="en-US" sz="2000" b="1" dirty="0">
              <a:solidFill>
                <a:srgbClr val="6F7170"/>
              </a:solidFill>
              <a:latin typeface="Arial"/>
              <a:ea typeface="Microsoft YaHei"/>
              <a:cs typeface="+mn-ea"/>
              <a:sym typeface="+mn-lt"/>
            </a:endParaRPr>
          </a:p>
        </p:txBody>
      </p:sp>
      <p:pic>
        <p:nvPicPr>
          <p:cNvPr id="24" name="图片 23">
            <a:extLst>
              <a:ext uri="{FF2B5EF4-FFF2-40B4-BE49-F238E27FC236}">
                <a16:creationId xmlns:a16="http://schemas.microsoft.com/office/drawing/2014/main" id="{D6DEA1EE-9831-8845-A6B0-014F5A585CF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79906" y="2248509"/>
            <a:ext cx="1411295" cy="853266"/>
          </a:xfrm>
          <a:prstGeom prst="rect">
            <a:avLst/>
          </a:prstGeom>
        </p:spPr>
      </p:pic>
      <p:grpSp>
        <p:nvGrpSpPr>
          <p:cNvPr id="36" name="Group 6"/>
          <p:cNvGrpSpPr>
            <a:grpSpLocks noChangeAspect="1"/>
          </p:cNvGrpSpPr>
          <p:nvPr/>
        </p:nvGrpSpPr>
        <p:grpSpPr>
          <a:xfrm>
            <a:off x="9570261" y="5036682"/>
            <a:ext cx="1321783" cy="857819"/>
            <a:chOff x="2037806" y="1449977"/>
            <a:chExt cx="6766560" cy="4794069"/>
          </a:xfrm>
        </p:grpSpPr>
        <p:pic>
          <p:nvPicPr>
            <p:cNvPr id="37" name="Picture 2" descr="https://www.lenovo.com/medias/lenovo-tab-4-10-LTE-1060x596-01.jpg?context=bWFzdGVyfHJvb3R8MjA4ODM0fGltYWdlL2pwZWd8aGJkL2hhOS85NTU1MTA3NDQ2ODE0LmpwZ3wwZDU4ODY1OTBhOTYyZGZmMmYyZmUwODQ4ZTdiMWE1MmM3NjI4MTU2M2IyZGJhZjQzYWEwNWM5OWE5MDk0OTEz"/>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6451" t="7621" r="16530" b="7930"/>
            <a:stretch/>
          </p:blipFill>
          <p:spPr bwMode="auto">
            <a:xfrm>
              <a:off x="2037806" y="1449977"/>
              <a:ext cx="6766560" cy="4794069"/>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517105" y="2019915"/>
              <a:ext cx="5835917" cy="3647448"/>
            </a:xfrm>
            <a:prstGeom prst="rect">
              <a:avLst/>
            </a:prstGeom>
            <a:ln>
              <a:solidFill>
                <a:schemeClr val="tx1">
                  <a:lumMod val="75000"/>
                  <a:lumOff val="25000"/>
                </a:schemeClr>
              </a:solidFill>
            </a:ln>
            <a:scene3d>
              <a:camera prst="orthographicFront"/>
              <a:lightRig rig="threePt" dir="t"/>
            </a:scene3d>
            <a:sp3d contourW="38100"/>
          </p:spPr>
        </p:pic>
      </p:grpSp>
      <p:sp>
        <p:nvSpPr>
          <p:cNvPr id="16" name="椭圆 15">
            <a:extLst>
              <a:ext uri="{FF2B5EF4-FFF2-40B4-BE49-F238E27FC236}">
                <a16:creationId xmlns:a16="http://schemas.microsoft.com/office/drawing/2014/main" id="{1386F836-F4FA-49C4-B995-82B126996773}"/>
              </a:ext>
            </a:extLst>
          </p:cNvPr>
          <p:cNvSpPr/>
          <p:nvPr/>
        </p:nvSpPr>
        <p:spPr>
          <a:xfrm>
            <a:off x="4225120" y="1812320"/>
            <a:ext cx="3744000" cy="3744000"/>
          </a:xfrm>
          <a:prstGeom prst="ellipse">
            <a:avLst/>
          </a:prstGeom>
          <a:solidFill>
            <a:srgbClr val="4AC0E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buSzPts val="1000"/>
            </a:pPr>
            <a:r>
              <a:rPr lang="zh-CN" altLang="en-US" sz="2800" b="1" dirty="0">
                <a:solidFill>
                  <a:schemeClr val="bg1"/>
                </a:solidFill>
                <a:latin typeface="微软雅黑" panose="020B0503020204020204" pitchFamily="34" charset="-122"/>
                <a:ea typeface="微软雅黑" panose="020B0503020204020204" pitchFamily="34" charset="-122"/>
              </a:rPr>
              <a:t>联想智慧课堂</a:t>
            </a:r>
          </a:p>
          <a:p>
            <a:pPr algn="ctr">
              <a:buSzPts val="1000"/>
            </a:pPr>
            <a:r>
              <a:rPr lang="zh-CN" altLang="en-US" sz="1600" b="1" dirty="0">
                <a:solidFill>
                  <a:schemeClr val="bg1"/>
                </a:solidFill>
                <a:latin typeface="微软雅黑" panose="020B0503020204020204" pitchFamily="34" charset="-122"/>
                <a:ea typeface="微软雅黑" panose="020B0503020204020204" pitchFamily="34" charset="-122"/>
              </a:rPr>
              <a:t>大屏为中心的教学</a:t>
            </a:r>
            <a:r>
              <a:rPr lang="zh-CN" altLang="en-US" sz="1600" b="1" dirty="0" smtClean="0">
                <a:solidFill>
                  <a:schemeClr val="bg1"/>
                </a:solidFill>
                <a:latin typeface="微软雅黑" panose="020B0503020204020204" pitchFamily="34" charset="-122"/>
                <a:ea typeface="微软雅黑" panose="020B0503020204020204" pitchFamily="34" charset="-122"/>
              </a:rPr>
              <a:t>生态系统</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sp>
        <p:nvSpPr>
          <p:cNvPr id="39" name="矩形 38">
            <a:extLst>
              <a:ext uri="{FF2B5EF4-FFF2-40B4-BE49-F238E27FC236}">
                <a16:creationId xmlns:a16="http://schemas.microsoft.com/office/drawing/2014/main" id="{6987EF6F-2790-460E-A7FE-C55ABDE8FF74}"/>
              </a:ext>
            </a:extLst>
          </p:cNvPr>
          <p:cNvSpPr/>
          <p:nvPr/>
        </p:nvSpPr>
        <p:spPr>
          <a:xfrm>
            <a:off x="6829836" y="1212461"/>
            <a:ext cx="2806488" cy="523220"/>
          </a:xfrm>
          <a:prstGeom prst="rect">
            <a:avLst/>
          </a:prstGeom>
        </p:spPr>
        <p:txBody>
          <a:bodyPr wrap="square">
            <a:spAutoFit/>
          </a:bodyPr>
          <a:lstStyle/>
          <a:p>
            <a:r>
              <a:rPr lang="zh-CN" altLang="en-US" sz="2800" dirty="0">
                <a:solidFill>
                  <a:srgbClr val="4AC0E0"/>
                </a:solidFill>
                <a:latin typeface="微软雅黑" panose="020B0503020204020204" pitchFamily="34" charset="-122"/>
                <a:ea typeface="微软雅黑" panose="020B0503020204020204" pitchFamily="34" charset="-122"/>
              </a:rPr>
              <a:t>教育云平台</a:t>
            </a:r>
            <a:endParaRPr lang="en-US" altLang="zh-CN" sz="2800" dirty="0">
              <a:solidFill>
                <a:srgbClr val="4AC0E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9434372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10.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1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1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1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1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2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3.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1"/>
  <p:tag name="KSO_WM_UNIT_LAYERLEVEL" val="1_1_1"/>
  <p:tag name="KSO_WM_UNIT_VALUE" val="42"/>
  <p:tag name="KSO_WM_UNIT_HIGHLIGHT" val="0"/>
  <p:tag name="KSO_WM_UNIT_COMPATIBLE" val="0"/>
  <p:tag name="KSO_WM_UNIT_CLEAR" val="0"/>
  <p:tag name="KSO_WM_UNIT_PRESET_TEXT_INDEX" val="4"/>
  <p:tag name="KSO_WM_UNIT_PRESET_TEXT_LEN" val="57"/>
  <p:tag name="KSO_WM_DIAGRAM_GROUP_CODE" val="q1-1"/>
  <p:tag name="KSO_WM_UNIT_ID" val="diagram20170337_3*q_h_f*1_4_1"/>
  <p:tag name="KSO_WM_UNIT_TEXT_FILL_FORE_SCHEMECOLOR_INDEX" val="13"/>
  <p:tag name="KSO_WM_UNIT_TEXT_FILL_TYPE" val="1"/>
</p:tagLst>
</file>

<file path=ppt/tags/tag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1_2"/>
  <p:tag name="KSO_WM_UNIT_LAYERLEVEL" val="1_1_1"/>
  <p:tag name="KSO_WM_UNIT_VALUE" val="2"/>
  <p:tag name="KSO_WM_UNIT_HIGHLIGHT" val="0"/>
  <p:tag name="KSO_WM_UNIT_COMPATIBLE" val="0"/>
  <p:tag name="KSO_WM_UNIT_CLEAR" val="0"/>
  <p:tag name="KSO_WM_DIAGRAM_GROUP_CODE" val="q1-1"/>
  <p:tag name="KSO_WM_UNIT_ID" val="diagram20170337_3*q_h_f*1_1_2"/>
  <p:tag name="KSO_WM_UNIT_PRESET_TEXT" val="20%"/>
  <p:tag name="KSO_WM_UNIT_TEXT_FILL_FORE_SCHEMECOLOR_INDEX" val="14"/>
  <p:tag name="KSO_WM_UNIT_TEXT_FILL_TYPE" val="1"/>
</p:tagLst>
</file>

<file path=ppt/tags/tag3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2_2"/>
  <p:tag name="KSO_WM_UNIT_LAYERLEVEL" val="1_1_1"/>
  <p:tag name="KSO_WM_UNIT_VALUE" val="2"/>
  <p:tag name="KSO_WM_UNIT_HIGHLIGHT" val="0"/>
  <p:tag name="KSO_WM_UNIT_COMPATIBLE" val="0"/>
  <p:tag name="KSO_WM_UNIT_CLEAR" val="0"/>
  <p:tag name="KSO_WM_DIAGRAM_GROUP_CODE" val="q1-1"/>
  <p:tag name="KSO_WM_UNIT_ID" val="diagram20170337_3*q_h_f*1_2_2"/>
  <p:tag name="KSO_WM_UNIT_PRESET_TEXT" val="11%"/>
  <p:tag name="KSO_WM_UNIT_TEXT_FILL_FORE_SCHEMECOLOR_INDEX" val="14"/>
  <p:tag name="KSO_WM_UNIT_TEXT_FILL_TYPE" val="1"/>
</p:tagLst>
</file>

<file path=ppt/tags/tag3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2"/>
  <p:tag name="KSO_WM_UNIT_LAYERLEVEL" val="1_1_1"/>
  <p:tag name="KSO_WM_UNIT_VALUE" val="2"/>
  <p:tag name="KSO_WM_UNIT_HIGHLIGHT" val="0"/>
  <p:tag name="KSO_WM_UNIT_COMPATIBLE" val="0"/>
  <p:tag name="KSO_WM_UNIT_CLEAR" val="0"/>
  <p:tag name="KSO_WM_DIAGRAM_GROUP_CODE" val="q1-1"/>
  <p:tag name="KSO_WM_UNIT_ID" val="diagram20170337_3*q_h_f*1_4_2"/>
  <p:tag name="KSO_WM_UNIT_PRESET_TEXT" val="30%"/>
  <p:tag name="KSO_WM_UNIT_TEXT_FILL_FORE_SCHEMECOLOR_INDEX" val="14"/>
  <p:tag name="KSO_WM_UNIT_TEXT_FILL_TYPE" val="1"/>
</p:tagLst>
</file>

<file path=ppt/tags/tag3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5_2"/>
  <p:tag name="KSO_WM_UNIT_LAYERLEVEL" val="1_1_1"/>
  <p:tag name="KSO_WM_UNIT_VALUE" val="2"/>
  <p:tag name="KSO_WM_UNIT_HIGHLIGHT" val="0"/>
  <p:tag name="KSO_WM_UNIT_COMPATIBLE" val="0"/>
  <p:tag name="KSO_WM_UNIT_CLEAR" val="0"/>
  <p:tag name="KSO_WM_DIAGRAM_GROUP_CODE" val="q1-1"/>
  <p:tag name="KSO_WM_UNIT_ID" val="diagram20170337_3*q_h_f*1_5_2"/>
  <p:tag name="KSO_WM_UNIT_PRESET_TEXT" val="30%"/>
  <p:tag name="KSO_WM_UNIT_TEXT_FILL_FORE_SCHEMECOLOR_INDEX" val="14"/>
  <p:tag name="KSO_WM_UNIT_TEXT_FILL_TYPE" val="1"/>
</p:tagLst>
</file>

<file path=ppt/tags/tag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i"/>
  <p:tag name="KSO_WM_UNIT_INDEX" val="1_5_1"/>
  <p:tag name="KSO_WM_UNIT_ID" val="diagram20170337_3*q_h_i*1_5_1"/>
  <p:tag name="KSO_WM_UNIT_LAYERLEVEL" val="1_1_1"/>
  <p:tag name="KSO_WM_DIAGRAM_GROUP_CODE" val="q1-1"/>
  <p:tag name="KSO_WM_UNIT_LINE_FORE_SCHEMECOLOR_INDEX" val="10"/>
  <p:tag name="KSO_WM_UNIT_LINE_FILL_TYPE" val="2"/>
  <p:tag name="KSO_WM_UNIT_TEXT_FILL_FORE_SCHEMECOLOR_INDEX" val="13"/>
  <p:tag name="KSO_WM_UNIT_TEXT_FILL_TYPE" val="1"/>
</p:tagLst>
</file>

<file path=ppt/tags/tag3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i"/>
  <p:tag name="KSO_WM_UNIT_INDEX" val="1_4_1"/>
  <p:tag name="KSO_WM_UNIT_ID" val="diagram20170337_3*q_h_i*1_4_1"/>
  <p:tag name="KSO_WM_UNIT_LAYERLEVEL" val="1_1_1"/>
  <p:tag name="KSO_WM_DIAGRAM_GROUP_CODE" val="q1-1"/>
  <p:tag name="KSO_WM_UNIT_LINE_FORE_SCHEMECOLOR_INDEX" val="9"/>
  <p:tag name="KSO_WM_UNIT_LINE_FILL_TYPE" val="2"/>
  <p:tag name="KSO_WM_UNIT_TEXT_FILL_FORE_SCHEMECOLOR_INDEX" val="13"/>
  <p:tag name="KSO_WM_UNIT_TEXT_FILL_TYPE" val="1"/>
</p:tagLst>
</file>

<file path=ppt/tags/tag3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i"/>
  <p:tag name="KSO_WM_UNIT_INDEX" val="1_1_1"/>
  <p:tag name="KSO_WM_UNIT_ID" val="diagram20170337_3*q_h_i*1_1_1"/>
  <p:tag name="KSO_WM_UNIT_LAYERLEVEL" val="1_1_1"/>
  <p:tag name="KSO_WM_DIAGRAM_GROUP_CODE" val="q1-1"/>
  <p:tag name="KSO_WM_UNIT_LINE_FORE_SCHEMECOLOR_INDEX" val="7"/>
  <p:tag name="KSO_WM_UNIT_LINE_FILL_TYPE" val="2"/>
  <p:tag name="KSO_WM_UNIT_TEXT_FILL_FORE_SCHEMECOLOR_INDEX" val="13"/>
  <p:tag name="KSO_WM_UNIT_TEXT_FILL_TYPE" val="1"/>
</p:tagLst>
</file>

<file path=ppt/tags/tag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i"/>
  <p:tag name="KSO_WM_UNIT_INDEX" val="1_2_1"/>
  <p:tag name="KSO_WM_UNIT_ID" val="diagram20170337_3*q_h_i*1_2_1"/>
  <p:tag name="KSO_WM_UNIT_LAYERLEVEL" val="1_1_1"/>
  <p:tag name="KSO_WM_DIAGRAM_GROUP_CODE" val="q1-1"/>
  <p:tag name="KSO_WM_UNIT_LINE_FORE_SCHEMECOLOR_INDEX" val="8"/>
  <p:tag name="KSO_WM_UNIT_LINE_FILL_TYPE" val="2"/>
  <p:tag name="KSO_WM_UNIT_TEXT_FILL_FORE_SCHEMECOLOR_INDEX" val="13"/>
  <p:tag name="KSO_WM_UNIT_TEXT_FILL_TYPE" val="1"/>
</p:tagLst>
</file>

<file path=ppt/tags/tag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i"/>
  <p:tag name="KSO_WM_UNIT_INDEX" val="1_3_1"/>
  <p:tag name="KSO_WM_UNIT_ID" val="diagram20170337_3*q_h_i*1_3_1"/>
  <p:tag name="KSO_WM_UNIT_LAYERLEVEL" val="1_1_1"/>
  <p:tag name="KSO_WM_DIAGRAM_GROUP_CODE" val="q1-1"/>
  <p:tag name="KSO_WM_UNIT_LINE_FORE_SCHEMECOLOR_INDEX" val="5"/>
  <p:tag name="KSO_WM_UNIT_LINE_FILL_TYPE" val="2"/>
  <p:tag name="KSO_WM_UNIT_TEXT_FILL_FORE_SCHEMECOLOR_INDEX" val="13"/>
  <p:tag name="KSO_WM_UNIT_TEXT_FILL_TYPE" val="1"/>
</p:tagLst>
</file>

<file path=ppt/tags/tag4.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4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1_2"/>
  <p:tag name="KSO_WM_UNIT_LAYERLEVEL" val="1_1_1"/>
  <p:tag name="KSO_WM_UNIT_VALUE" val="2"/>
  <p:tag name="KSO_WM_UNIT_HIGHLIGHT" val="0"/>
  <p:tag name="KSO_WM_UNIT_COMPATIBLE" val="0"/>
  <p:tag name="KSO_WM_UNIT_CLEAR" val="0"/>
  <p:tag name="KSO_WM_DIAGRAM_GROUP_CODE" val="q1-1"/>
  <p:tag name="KSO_WM_UNIT_ID" val="diagram20170337_3*q_h_f*1_1_2"/>
  <p:tag name="KSO_WM_UNIT_PRESET_TEXT" val="20%"/>
  <p:tag name="KSO_WM_UNIT_TEXT_FILL_FORE_SCHEMECOLOR_INDEX" val="14"/>
  <p:tag name="KSO_WM_UNIT_TEXT_FILL_TYPE" val="1"/>
</p:tagLst>
</file>

<file path=ppt/tags/tag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2_2"/>
  <p:tag name="KSO_WM_UNIT_LAYERLEVEL" val="1_1_1"/>
  <p:tag name="KSO_WM_UNIT_VALUE" val="2"/>
  <p:tag name="KSO_WM_UNIT_HIGHLIGHT" val="0"/>
  <p:tag name="KSO_WM_UNIT_COMPATIBLE" val="0"/>
  <p:tag name="KSO_WM_UNIT_CLEAR" val="0"/>
  <p:tag name="KSO_WM_DIAGRAM_GROUP_CODE" val="q1-1"/>
  <p:tag name="KSO_WM_UNIT_ID" val="diagram20170337_3*q_h_f*1_2_2"/>
  <p:tag name="KSO_WM_UNIT_PRESET_TEXT" val="11%"/>
  <p:tag name="KSO_WM_UNIT_TEXT_FILL_FORE_SCHEMECOLOR_INDEX" val="14"/>
  <p:tag name="KSO_WM_UNIT_TEXT_FILL_TYPE" val="1"/>
</p:tagLst>
</file>

<file path=ppt/tags/tag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3_2"/>
  <p:tag name="KSO_WM_UNIT_LAYERLEVEL" val="1_1_1"/>
  <p:tag name="KSO_WM_UNIT_VALUE" val="2"/>
  <p:tag name="KSO_WM_UNIT_HIGHLIGHT" val="0"/>
  <p:tag name="KSO_WM_UNIT_COMPATIBLE" val="0"/>
  <p:tag name="KSO_WM_UNIT_CLEAR" val="0"/>
  <p:tag name="KSO_WM_DIAGRAM_GROUP_CODE" val="q1-1"/>
  <p:tag name="KSO_WM_UNIT_ID" val="diagram20170337_3*q_h_f*1_3_2"/>
  <p:tag name="KSO_WM_UNIT_PRESET_TEXT" val="9%"/>
  <p:tag name="KSO_WM_UNIT_TEXT_FILL_FORE_SCHEMECOLOR_INDEX" val="14"/>
  <p:tag name="KSO_WM_UNIT_TEXT_FILL_TYPE" val="1"/>
</p:tagLst>
</file>

<file path=ppt/tags/tag4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4_2"/>
  <p:tag name="KSO_WM_UNIT_LAYERLEVEL" val="1_1_1"/>
  <p:tag name="KSO_WM_UNIT_VALUE" val="2"/>
  <p:tag name="KSO_WM_UNIT_HIGHLIGHT" val="0"/>
  <p:tag name="KSO_WM_UNIT_COMPATIBLE" val="0"/>
  <p:tag name="KSO_WM_UNIT_CLEAR" val="0"/>
  <p:tag name="KSO_WM_DIAGRAM_GROUP_CODE" val="q1-1"/>
  <p:tag name="KSO_WM_UNIT_ID" val="diagram20170337_3*q_h_f*1_4_2"/>
  <p:tag name="KSO_WM_UNIT_PRESET_TEXT" val="30%"/>
  <p:tag name="KSO_WM_UNIT_TEXT_FILL_FORE_SCHEMECOLOR_INDEX" val="14"/>
  <p:tag name="KSO_WM_UNIT_TEXT_FILL_TYPE" val="1"/>
</p:tagLst>
</file>

<file path=ppt/tags/tag4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70337"/>
  <p:tag name="KSO_WM_UNIT_TYPE" val="q_h_f"/>
  <p:tag name="KSO_WM_UNIT_INDEX" val="1_5_2"/>
  <p:tag name="KSO_WM_UNIT_LAYERLEVEL" val="1_1_1"/>
  <p:tag name="KSO_WM_UNIT_VALUE" val="2"/>
  <p:tag name="KSO_WM_UNIT_HIGHLIGHT" val="0"/>
  <p:tag name="KSO_WM_UNIT_COMPATIBLE" val="0"/>
  <p:tag name="KSO_WM_UNIT_CLEAR" val="0"/>
  <p:tag name="KSO_WM_DIAGRAM_GROUP_CODE" val="q1-1"/>
  <p:tag name="KSO_WM_UNIT_ID" val="diagram20170337_3*q_h_f*1_5_2"/>
  <p:tag name="KSO_WM_UNIT_PRESET_TEXT" val="30%"/>
  <p:tag name="KSO_WM_UNIT_TEXT_FILL_FORE_SCHEMECOLOR_INDEX" val="14"/>
  <p:tag name="KSO_WM_UNIT_TEXT_FILL_TYPE" val="1"/>
</p:tagLst>
</file>

<file path=ppt/tags/tag45.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46.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47.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48.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49.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0.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5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53.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4.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6.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8.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9.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heme/theme1.xml><?xml version="1.0" encoding="utf-8"?>
<a:theme xmlns:a="http://schemas.openxmlformats.org/drawingml/2006/main" name="Lenovo 2015 Template">
  <a:themeElements>
    <a:clrScheme name="Lenovo">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jn5lvng0">
      <a:majorFont>
        <a:latin typeface="Arial"/>
        <a:ea typeface="Microsoft YaHei"/>
        <a:cs typeface=""/>
      </a:majorFont>
      <a:minorFont>
        <a:latin typeface="Arial"/>
        <a:ea typeface="Microsoft YaHei"/>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Lenovo 2015 Template">
  <a:themeElements>
    <a:clrScheme name="Lenovo">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jn5lvng0">
      <a:majorFont>
        <a:latin typeface="Arial"/>
        <a:ea typeface="Microsoft YaHei"/>
        <a:cs typeface=""/>
      </a:majorFont>
      <a:minorFont>
        <a:latin typeface="Arial"/>
        <a:ea typeface="Microsoft YaHei"/>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9670</TotalTime>
  <Words>3267</Words>
  <Application>Microsoft Office PowerPoint</Application>
  <PresentationFormat>宽屏</PresentationFormat>
  <Paragraphs>627</Paragraphs>
  <Slides>23</Slides>
  <Notes>19</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23</vt:i4>
      </vt:variant>
    </vt:vector>
  </HeadingPairs>
  <TitlesOfParts>
    <vt:vector size="32" baseType="lpstr">
      <vt:lpstr>等线</vt:lpstr>
      <vt:lpstr>微软雅黑</vt:lpstr>
      <vt:lpstr>微软雅黑</vt:lpstr>
      <vt:lpstr>Arial</vt:lpstr>
      <vt:lpstr>Helvetica</vt:lpstr>
      <vt:lpstr>Impact</vt:lpstr>
      <vt:lpstr>Segoe UI Light</vt:lpstr>
      <vt:lpstr>Lenovo 2015 Template</vt:lpstr>
      <vt:lpstr>1_Lenovo 2015 Template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Lenovo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JingJing Chen</dc:creator>
  <cp:lastModifiedBy>Gina HF1 Gu</cp:lastModifiedBy>
  <cp:revision>699</cp:revision>
  <dcterms:created xsi:type="dcterms:W3CDTF">2018-04-14T13:23:08Z</dcterms:created>
  <dcterms:modified xsi:type="dcterms:W3CDTF">2019-01-23T11:05:29Z</dcterms:modified>
</cp:coreProperties>
</file>