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4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5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6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7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8.xml" ContentType="application/vnd.openxmlformats-officedocument.theme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9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7" r:id="rId2"/>
    <p:sldMasterId id="2147483712" r:id="rId3"/>
    <p:sldMasterId id="2147483728" r:id="rId4"/>
    <p:sldMasterId id="2147483779" r:id="rId5"/>
    <p:sldMasterId id="2147483826" r:id="rId6"/>
    <p:sldMasterId id="2147483851" r:id="rId7"/>
    <p:sldMasterId id="2147483883" r:id="rId8"/>
    <p:sldMasterId id="2147483905" r:id="rId9"/>
    <p:sldMasterId id="2147483937" r:id="rId10"/>
  </p:sldMasterIdLst>
  <p:notesMasterIdLst>
    <p:notesMasterId r:id="rId35"/>
  </p:notesMasterIdLst>
  <p:handoutMasterIdLst>
    <p:handoutMasterId r:id="rId36"/>
  </p:handoutMasterIdLst>
  <p:sldIdLst>
    <p:sldId id="300" r:id="rId11"/>
    <p:sldId id="455" r:id="rId12"/>
    <p:sldId id="408" r:id="rId13"/>
    <p:sldId id="460" r:id="rId14"/>
    <p:sldId id="456" r:id="rId15"/>
    <p:sldId id="409" r:id="rId16"/>
    <p:sldId id="421" r:id="rId17"/>
    <p:sldId id="445" r:id="rId18"/>
    <p:sldId id="393" r:id="rId19"/>
    <p:sldId id="446" r:id="rId20"/>
    <p:sldId id="447" r:id="rId21"/>
    <p:sldId id="420" r:id="rId22"/>
    <p:sldId id="450" r:id="rId23"/>
    <p:sldId id="451" r:id="rId24"/>
    <p:sldId id="444" r:id="rId25"/>
    <p:sldId id="458" r:id="rId26"/>
    <p:sldId id="457" r:id="rId27"/>
    <p:sldId id="433" r:id="rId28"/>
    <p:sldId id="441" r:id="rId29"/>
    <p:sldId id="459" r:id="rId30"/>
    <p:sldId id="453" r:id="rId31"/>
    <p:sldId id="443" r:id="rId32"/>
    <p:sldId id="442" r:id="rId33"/>
    <p:sldId id="277" r:id="rId34"/>
  </p:sldIdLst>
  <p:sldSz cx="12188825" cy="6858000"/>
  <p:notesSz cx="6811963" cy="9945688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3">
          <p15:clr>
            <a:srgbClr val="A4A3A4"/>
          </p15:clr>
        </p15:guide>
        <p15:guide id="2" orient="horz" pos="4212">
          <p15:clr>
            <a:srgbClr val="A4A3A4"/>
          </p15:clr>
        </p15:guide>
        <p15:guide id="3" orient="horz" pos="3887">
          <p15:clr>
            <a:srgbClr val="A4A3A4"/>
          </p15:clr>
        </p15:guide>
        <p15:guide id="4" pos="3943">
          <p15:clr>
            <a:srgbClr val="A4A3A4"/>
          </p15:clr>
        </p15:guide>
        <p15:guide id="5" pos="2279">
          <p15:clr>
            <a:srgbClr val="A4A3A4"/>
          </p15:clr>
        </p15:guide>
        <p15:guide id="6" pos="54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33">
          <p15:clr>
            <a:srgbClr val="A4A3A4"/>
          </p15:clr>
        </p15:guide>
        <p15:guide id="4" pos="214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4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FFFFFF"/>
    <a:srgbClr val="FFFF99"/>
    <a:srgbClr val="FFFFCC"/>
    <a:srgbClr val="66FF66"/>
    <a:srgbClr val="BF0000"/>
    <a:srgbClr val="5F5F5F"/>
    <a:srgbClr val="414042"/>
    <a:srgbClr val="00B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中度样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30" autoAdjust="0"/>
    <p:restoredTop sz="93987" autoAdjust="0"/>
  </p:normalViewPr>
  <p:slideViewPr>
    <p:cSldViewPr snapToGrid="0" snapToObjects="1">
      <p:cViewPr varScale="1">
        <p:scale>
          <a:sx n="73" d="100"/>
          <a:sy n="73" d="100"/>
        </p:scale>
        <p:origin x="726" y="66"/>
      </p:cViewPr>
      <p:guideLst>
        <p:guide orient="horz" pos="463"/>
        <p:guide orient="horz" pos="4212"/>
        <p:guide orient="horz" pos="3887"/>
        <p:guide pos="3943"/>
        <p:guide pos="2279"/>
        <p:guide pos="54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3090" y="-96"/>
      </p:cViewPr>
      <p:guideLst>
        <p:guide orient="horz" pos="2880"/>
        <p:guide pos="2160"/>
        <p:guide orient="horz" pos="3133"/>
        <p:guide pos="214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Sheet1!$A$3:$B$3</c:f>
              <c:strCache>
                <c:ptCount val="2"/>
                <c:pt idx="0">
                  <c:v>最高配置</c:v>
                </c:pt>
                <c:pt idx="1">
                  <c:v>QT A310</c:v>
                </c:pt>
              </c:strCache>
            </c:strRef>
          </c:tx>
          <c:spPr>
            <a:pattFill prst="narVert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Sheet1!$C$3:$O$3</c:f>
            </c:numRef>
          </c:val>
          <c:extLst>
            <c:ext xmlns:c16="http://schemas.microsoft.com/office/drawing/2014/chart" uri="{C3380CC4-5D6E-409C-BE32-E72D297353CC}">
              <c16:uniqueId val="{00000000-82D9-4B51-8EEE-E678EE5BA9B9}"/>
            </c:ext>
          </c:extLst>
        </c:ser>
        <c:ser>
          <c:idx val="1"/>
          <c:order val="1"/>
          <c:tx>
            <c:strRef>
              <c:f>Sheet1!$A$4:$B$4</c:f>
              <c:strCache>
                <c:ptCount val="2"/>
                <c:pt idx="0">
                  <c:v>最高配置</c:v>
                </c:pt>
                <c:pt idx="1">
                  <c:v>QT A3300</c:v>
                </c:pt>
              </c:strCache>
            </c:strRef>
          </c:tx>
          <c:spPr>
            <a:pattFill prst="narVert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Sheet1!$C$4:$O$4</c:f>
            </c:numRef>
          </c:val>
          <c:extLst>
            <c:ext xmlns:c16="http://schemas.microsoft.com/office/drawing/2014/chart" uri="{C3380CC4-5D6E-409C-BE32-E72D297353CC}">
              <c16:uniqueId val="{00000001-82D9-4B51-8EEE-E678EE5BA9B9}"/>
            </c:ext>
          </c:extLst>
        </c:ser>
        <c:ser>
          <c:idx val="2"/>
          <c:order val="2"/>
          <c:tx>
            <c:strRef>
              <c:f>Sheet1!$A$5:$B$5</c:f>
              <c:strCache>
                <c:ptCount val="2"/>
                <c:pt idx="0">
                  <c:v>最高配置</c:v>
                </c:pt>
                <c:pt idx="1">
                  <c:v>QT A3300</c:v>
                </c:pt>
              </c:strCache>
            </c:strRef>
          </c:tx>
          <c:spPr>
            <a:pattFill prst="narVert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Sheet1!$C$5:$O$5</c:f>
            </c:numRef>
          </c:val>
          <c:extLst>
            <c:ext xmlns:c16="http://schemas.microsoft.com/office/drawing/2014/chart" uri="{C3380CC4-5D6E-409C-BE32-E72D297353CC}">
              <c16:uniqueId val="{00000002-82D9-4B51-8EEE-E678EE5BA9B9}"/>
            </c:ext>
          </c:extLst>
        </c:ser>
        <c:ser>
          <c:idx val="3"/>
          <c:order val="3"/>
          <c:tx>
            <c:strRef>
              <c:f>Sheet1!$A$6:$B$6</c:f>
              <c:strCache>
                <c:ptCount val="2"/>
                <c:pt idx="0">
                  <c:v>主流配置</c:v>
                </c:pt>
                <c:pt idx="1">
                  <c:v>QT A310</c:v>
                </c:pt>
              </c:strCache>
            </c:strRef>
          </c:tx>
          <c:spPr>
            <a:pattFill prst="narVert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Sheet1!$C$6:$O$6</c:f>
            </c:numRef>
          </c:val>
          <c:extLst>
            <c:ext xmlns:c16="http://schemas.microsoft.com/office/drawing/2014/chart" uri="{C3380CC4-5D6E-409C-BE32-E72D297353CC}">
              <c16:uniqueId val="{00000003-82D9-4B51-8EEE-E678EE5BA9B9}"/>
            </c:ext>
          </c:extLst>
        </c:ser>
        <c:ser>
          <c:idx val="4"/>
          <c:order val="4"/>
          <c:tx>
            <c:strRef>
              <c:f>Sheet1!$A$7:$B$7</c:f>
              <c:strCache>
                <c:ptCount val="2"/>
                <c:pt idx="0">
                  <c:v>主流配置</c:v>
                </c:pt>
                <c:pt idx="1">
                  <c:v>QT A3300</c:v>
                </c:pt>
              </c:strCache>
            </c:strRef>
          </c:tx>
          <c:spPr>
            <a:pattFill prst="narVert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Sheet1!$C$7:$O$7</c:f>
            </c:numRef>
          </c:val>
          <c:extLst>
            <c:ext xmlns:c16="http://schemas.microsoft.com/office/drawing/2014/chart" uri="{C3380CC4-5D6E-409C-BE32-E72D297353CC}">
              <c16:uniqueId val="{00000004-82D9-4B51-8EEE-E678EE5BA9B9}"/>
            </c:ext>
          </c:extLst>
        </c:ser>
        <c:ser>
          <c:idx val="5"/>
          <c:order val="5"/>
          <c:tx>
            <c:strRef>
              <c:f>Sheet1!$A$8:$B$8</c:f>
              <c:strCache>
                <c:ptCount val="2"/>
                <c:pt idx="0">
                  <c:v>主流配置</c:v>
                </c:pt>
                <c:pt idx="1">
                  <c:v>QT A3300</c:v>
                </c:pt>
              </c:strCache>
            </c:strRef>
          </c:tx>
          <c:spPr>
            <a:pattFill prst="narVert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Sheet1!$C$8:$O$8</c:f>
            </c:numRef>
          </c:val>
          <c:extLst>
            <c:ext xmlns:c16="http://schemas.microsoft.com/office/drawing/2014/chart" uri="{C3380CC4-5D6E-409C-BE32-E72D297353CC}">
              <c16:uniqueId val="{00000005-82D9-4B51-8EEE-E678EE5BA9B9}"/>
            </c:ext>
          </c:extLst>
        </c:ser>
        <c:ser>
          <c:idx val="6"/>
          <c:order val="6"/>
          <c:tx>
            <c:strRef>
              <c:f>Sheet1!$A$9:$B$9</c:f>
              <c:strCache>
                <c:ptCount val="2"/>
                <c:pt idx="0">
                  <c:v>主流配置</c:v>
                </c:pt>
                <c:pt idx="1">
                  <c:v>QT A310</c:v>
                </c:pt>
              </c:strCache>
            </c:strRef>
          </c:tx>
          <c:spPr>
            <a:pattFill prst="narVert">
              <a:fgClr>
                <a:schemeClr val="accent1">
                  <a:lumMod val="60000"/>
                </a:schemeClr>
              </a:fgClr>
              <a:bgClr>
                <a:schemeClr val="accent1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>
                  <a:lumMod val="60000"/>
                </a:schemeClr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Sheet1!$C$9:$O$9</c:f>
              <c:numCache>
                <c:formatCode>General</c:formatCode>
                <c:ptCount val="5"/>
                <c:pt idx="0">
                  <c:v>513</c:v>
                </c:pt>
                <c:pt idx="1">
                  <c:v>2962</c:v>
                </c:pt>
                <c:pt idx="2">
                  <c:v>2269</c:v>
                </c:pt>
                <c:pt idx="3">
                  <c:v>338</c:v>
                </c:pt>
                <c:pt idx="4">
                  <c:v>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2D9-4B51-8EEE-E678EE5BA9B9}"/>
            </c:ext>
          </c:extLst>
        </c:ser>
        <c:ser>
          <c:idx val="7"/>
          <c:order val="7"/>
          <c:tx>
            <c:strRef>
              <c:f>Sheet1!$A$10:$B$10</c:f>
              <c:strCache>
                <c:ptCount val="2"/>
                <c:pt idx="0">
                  <c:v>主流配置</c:v>
                </c:pt>
                <c:pt idx="1">
                  <c:v>QT A3300</c:v>
                </c:pt>
              </c:strCache>
            </c:strRef>
          </c:tx>
          <c:spPr>
            <a:pattFill prst="narVert">
              <a:fgClr>
                <a:schemeClr val="accent2">
                  <a:lumMod val="60000"/>
                </a:schemeClr>
              </a:fgClr>
              <a:bgClr>
                <a:schemeClr val="accent2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>
                  <a:lumMod val="60000"/>
                </a:schemeClr>
              </a:innerShdw>
            </a:effectLst>
          </c:spPr>
          <c:invertIfNegative val="0"/>
          <c:cat>
            <c:strRef>
              <c:f>Sheet1!$C$2:$O$2</c:f>
              <c:strCache>
                <c:ptCount val="5"/>
                <c:pt idx="0">
                  <c:v>SYSmark 2014 v1.5 Overall Rating</c:v>
                </c:pt>
                <c:pt idx="1">
                  <c:v>PCMark 8 Work accelerated</c:v>
                </c:pt>
                <c:pt idx="2">
                  <c:v>PCMark 8 Work Conventional</c:v>
                </c:pt>
                <c:pt idx="3">
                  <c:v>3DMark Fire Strike</c:v>
                </c:pt>
                <c:pt idx="4">
                  <c:v>3DMark 11 P-score</c:v>
                </c:pt>
              </c:strCache>
            </c:strRef>
          </c:cat>
          <c:val>
            <c:numRef>
              <c:f>Sheet1!$C$10:$O$10</c:f>
              <c:numCache>
                <c:formatCode>General</c:formatCode>
                <c:ptCount val="5"/>
                <c:pt idx="0">
                  <c:v>337</c:v>
                </c:pt>
                <c:pt idx="1">
                  <c:v>1406</c:v>
                </c:pt>
                <c:pt idx="2">
                  <c:v>1592</c:v>
                </c:pt>
                <c:pt idx="3">
                  <c:v>244</c:v>
                </c:pt>
                <c:pt idx="4">
                  <c:v>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2D9-4B51-8EEE-E678EE5BA9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7"/>
        <c:overlap val="-48"/>
        <c:axId val="1502001295"/>
        <c:axId val="1502004207"/>
      </c:barChart>
      <c:catAx>
        <c:axId val="15020012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1502004207"/>
        <c:crosses val="autoZero"/>
        <c:auto val="1"/>
        <c:lblAlgn val="ctr"/>
        <c:lblOffset val="100"/>
        <c:noMultiLvlLbl val="0"/>
      </c:catAx>
      <c:valAx>
        <c:axId val="1502004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5020012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C0EDC-3B04-4D43-AC98-A606493C474D}" type="datetimeFigureOut">
              <a:rPr lang="en-US" sz="1000" smtClean="0">
                <a:latin typeface="Arial" pitchFamily="34" charset="0"/>
                <a:cs typeface="Arial" pitchFamily="34" charset="0"/>
              </a:rPr>
              <a:pPr/>
              <a:t>5/9/2018</a:t>
            </a:fld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r>
              <a:rPr lang="en-US" sz="800" cap="all" dirty="0">
                <a:solidFill>
                  <a:srgbClr val="939598"/>
                </a:solidFill>
                <a:latin typeface="Arial" pitchFamily="34" charset="0"/>
                <a:cs typeface="Arial" pitchFamily="34" charset="0"/>
              </a:rPr>
              <a:t>2011 LENOVO CONFIDENTIAL. All rights reserved</a:t>
            </a:r>
            <a:r>
              <a:rPr lang="en-US" sz="800" cap="all" dirty="0" smtClean="0">
                <a:solidFill>
                  <a:srgbClr val="939598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800" cap="all" dirty="0">
              <a:solidFill>
                <a:srgbClr val="93959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F3538-DD9D-4F25-8311-592750C50641}" type="slidenum">
              <a:rPr lang="en-US" sz="800" smtClean="0"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5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F23CF275-28B3-497F-9AED-85D5F023BA5C}" type="datetimeFigureOut">
              <a:rPr lang="en-US" smtClean="0"/>
              <a:pPr/>
              <a:t>5/9/2018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800" cap="all" dirty="0" smtClean="0">
                <a:solidFill>
                  <a:srgbClr val="939598"/>
                </a:solidFill>
              </a:rPr>
              <a:t>2011 LENOVO CONFIDENTIAL.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4AED87EB-65D7-4500-873C-410831173A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31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422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610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58.png"/><Relationship Id="rId21" Type="http://schemas.openxmlformats.org/officeDocument/2006/relationships/image" Target="../media/image56.jpe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image" Target="../media/image57.jpe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6.jpeg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6.jpe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77.png"/><Relationship Id="rId21" Type="http://schemas.openxmlformats.org/officeDocument/2006/relationships/image" Target="../media/image34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image" Target="../media/image54.jpe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23" Type="http://schemas.openxmlformats.org/officeDocument/2006/relationships/image" Target="../media/image96.jpe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5.png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9.png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9.png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1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9.png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2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9.png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3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9.png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9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9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2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0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0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0.xml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7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6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46.emf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31.png"/><Relationship Id="rId3" Type="http://schemas.openxmlformats.org/officeDocument/2006/relationships/image" Target="../media/image5.png"/><Relationship Id="rId21" Type="http://schemas.openxmlformats.org/officeDocument/2006/relationships/image" Target="../media/image3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8.png"/><Relationship Id="rId22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39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42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45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8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2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8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Slide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" y="1591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 rot="21383840">
            <a:off x="1682911" y="2807105"/>
            <a:ext cx="9202266" cy="1470025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>
              <a:lnSpc>
                <a:spcPct val="95000"/>
              </a:lnSpc>
              <a:defRPr sz="5500" b="1"/>
            </a:lvl1pPr>
          </a:lstStyle>
          <a:p>
            <a:r>
              <a:rPr lang="en-US" altLang="zh-CN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 rot="21398475">
            <a:off x="4469005" y="4876107"/>
            <a:ext cx="6152627" cy="924940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b="1">
                <a:solidFill>
                  <a:schemeClr val="bg1"/>
                </a:solidFill>
              </a:defRPr>
            </a:lvl1pPr>
            <a:lvl2pPr marL="457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NoTexture_Segu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" y="0"/>
            <a:ext cx="511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588963" y="2068516"/>
            <a:ext cx="11093450" cy="2281237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 marL="0" indent="0">
              <a:buNone/>
              <a:defRPr sz="5500" b="1">
                <a:solidFill>
                  <a:schemeClr val="accent1"/>
                </a:solidFill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82054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_NO-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 txBox="1"/>
          <p:nvPr/>
        </p:nvSpPr>
        <p:spPr bwMode="black">
          <a:xfrm>
            <a:off x="512112" y="6451626"/>
            <a:ext cx="4031066" cy="297275"/>
          </a:xfrm>
          <a:prstGeom prst="rect">
            <a:avLst/>
          </a:prstGeom>
          <a:noFill/>
        </p:spPr>
        <p:txBody>
          <a:bodyPr wrap="none" lIns="126759" tIns="63380" rIns="126759" bIns="63380">
            <a:spAutoFit/>
          </a:bodyPr>
          <a:lstStyle/>
          <a:p>
            <a:pPr defTabSz="12675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100" dirty="0">
                <a:solidFill>
                  <a:srgbClr val="939598"/>
                </a:solidFill>
                <a:cs typeface="Arial" charset="0"/>
              </a:rPr>
              <a:t>2014 LENOVO CONFIDENTIAL. ALL RIGHTS RESERVED.</a:t>
            </a:r>
          </a:p>
        </p:txBody>
      </p:sp>
      <p:sp>
        <p:nvSpPr>
          <p:cNvPr id="4" name="Freeform 12"/>
          <p:cNvSpPr>
            <a:spLocks/>
          </p:cNvSpPr>
          <p:nvPr userDrawn="1"/>
        </p:nvSpPr>
        <p:spPr bwMode="gray">
          <a:xfrm>
            <a:off x="0" y="254005"/>
            <a:ext cx="205264" cy="79163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11"/>
          <p:cNvSpPr>
            <a:spLocks noChangeArrowheads="1"/>
          </p:cNvSpPr>
          <p:nvPr userDrawn="1"/>
        </p:nvSpPr>
        <p:spPr bwMode="gray">
          <a:xfrm flipH="1">
            <a:off x="205477" y="255907"/>
            <a:ext cx="11983374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828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7" name="Freeform 8"/>
          <p:cNvSpPr>
            <a:spLocks/>
          </p:cNvSpPr>
          <p:nvPr userDrawn="1"/>
        </p:nvSpPr>
        <p:spPr bwMode="invGray">
          <a:xfrm flipH="1">
            <a:off x="3" y="6502428"/>
            <a:ext cx="82530" cy="2603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invGray">
          <a:xfrm>
            <a:off x="87803" y="6445278"/>
            <a:ext cx="427517" cy="297271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6751" tIns="63374" rIns="126751" bIns="63374">
            <a:spAutoFit/>
          </a:bodyPr>
          <a:lstStyle/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fld id="{0A7D49A7-B411-4451-8ECC-969942A5D740}" type="slidenum">
              <a:rPr lang="en-US" altLang="zh-CN" sz="1100">
                <a:solidFill>
                  <a:prstClr val="white"/>
                </a:solidFill>
                <a:cs typeface="Arial" pitchFamily="34" charset="0"/>
              </a:rPr>
              <a:pPr algn="ctr" defTabSz="121555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1010164" y="6529945"/>
            <a:ext cx="1009386" cy="162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content-back-withText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276" y="254007"/>
            <a:ext cx="11983561" cy="59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50" y="255907"/>
            <a:ext cx="11905100" cy="597132"/>
          </a:xfrm>
          <a:prstGeom prst="rect">
            <a:avLst/>
          </a:prstGeom>
        </p:spPr>
        <p:txBody>
          <a:bodyPr wrap="square" lIns="126751" tIns="63374" rIns="126751" bIns="63374" anchor="ctr" anchorCtr="0"/>
          <a:lstStyle>
            <a:lvl1pPr marL="0" algn="l" defTabSz="1267518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67518" algn="l"/>
              </a:tabLst>
              <a:defRPr lang="en-US" sz="37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71963"/>
      </p:ext>
    </p:extLst>
  </p:cSld>
  <p:clrMapOvr>
    <a:masterClrMapping/>
  </p:clrMapOvr>
  <p:transition spd="med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462314"/>
            <a:ext cx="1330737" cy="443301"/>
          </a:xfrm>
          <a:prstGeom prst="rect">
            <a:avLst/>
          </a:prstGeom>
        </p:spPr>
      </p:pic>
      <p:sp>
        <p:nvSpPr>
          <p:cNvPr id="6" name="TextBox slide number"/>
          <p:cNvSpPr txBox="1"/>
          <p:nvPr userDrawn="1"/>
        </p:nvSpPr>
        <p:spPr bwMode="white">
          <a:xfrm>
            <a:off x="11738480" y="640993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 bwMode="gray">
          <a:xfrm>
            <a:off x="189644" y="6449489"/>
            <a:ext cx="2917786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© </a:t>
            </a:r>
            <a:r>
              <a:rPr lang="en-US" sz="1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2016 Lenovo </a:t>
            </a: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Confidential.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idx="1"/>
          </p:nvPr>
        </p:nvSpPr>
        <p:spPr bwMode="gray">
          <a:xfrm>
            <a:off x="568357" y="1252538"/>
            <a:ext cx="10555259" cy="4624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75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518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3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4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3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RED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7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69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8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3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Conten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Slide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3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7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1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Produc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3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3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1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5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0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3" y="6473960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4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4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2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5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9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2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5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9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4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单击图标添加图片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6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4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4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4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3" y="6473960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9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71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4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cs typeface="Arial" pitchFamily="34" charset="0"/>
              </a:rPr>
              <a:t>2013 LENOVO RESTRICTED. All rights reserved.</a:t>
            </a:r>
            <a:endParaRPr lang="en-US" sz="1000" dirty="0"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4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4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9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9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9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9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4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9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3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5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1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4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5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1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4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8" name="Group 7"/>
          <p:cNvGrpSpPr/>
          <p:nvPr userDrawn="1"/>
        </p:nvGrpSpPr>
        <p:grpSpPr bwMode="gray">
          <a:xfrm>
            <a:off x="1828173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7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5800725" y="4633141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4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4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2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6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1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" y="1591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 rot="21383840">
            <a:off x="1682911" y="2807105"/>
            <a:ext cx="9202266" cy="1470025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>
              <a:lnSpc>
                <a:spcPct val="95000"/>
              </a:lnSpc>
              <a:defRPr sz="5500" b="1"/>
            </a:lvl1pPr>
          </a:lstStyle>
          <a:p>
            <a:r>
              <a:rPr lang="en-US" altLang="zh-CN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 rot="21398475">
            <a:off x="4469005" y="4876107"/>
            <a:ext cx="6152627" cy="924940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b="1">
                <a:solidFill>
                  <a:schemeClr val="bg1"/>
                </a:solidFill>
              </a:defRPr>
            </a:lvl1pPr>
            <a:lvl2pPr marL="457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NoTexture_Segu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" y="0"/>
            <a:ext cx="511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588963" y="2068516"/>
            <a:ext cx="11093450" cy="2281237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 marL="0" indent="0">
              <a:buNone/>
              <a:defRPr sz="5500" b="1">
                <a:solidFill>
                  <a:schemeClr val="accent1"/>
                </a:solidFill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82054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_NO-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 txBox="1"/>
          <p:nvPr/>
        </p:nvSpPr>
        <p:spPr bwMode="black">
          <a:xfrm>
            <a:off x="512112" y="6451626"/>
            <a:ext cx="4031066" cy="297275"/>
          </a:xfrm>
          <a:prstGeom prst="rect">
            <a:avLst/>
          </a:prstGeom>
          <a:noFill/>
        </p:spPr>
        <p:txBody>
          <a:bodyPr wrap="none" lIns="126759" tIns="63380" rIns="126759" bIns="63380">
            <a:spAutoFit/>
          </a:bodyPr>
          <a:lstStyle/>
          <a:p>
            <a:pPr defTabSz="12675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100" dirty="0">
                <a:solidFill>
                  <a:srgbClr val="939598"/>
                </a:solidFill>
                <a:cs typeface="Arial" charset="0"/>
              </a:rPr>
              <a:t>2014 LENOVO CONFIDENTIAL. ALL RIGHTS RESERVED.</a:t>
            </a:r>
          </a:p>
        </p:txBody>
      </p:sp>
      <p:sp>
        <p:nvSpPr>
          <p:cNvPr id="4" name="Freeform 12"/>
          <p:cNvSpPr>
            <a:spLocks/>
          </p:cNvSpPr>
          <p:nvPr userDrawn="1"/>
        </p:nvSpPr>
        <p:spPr bwMode="gray">
          <a:xfrm>
            <a:off x="0" y="254005"/>
            <a:ext cx="205264" cy="79163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11"/>
          <p:cNvSpPr>
            <a:spLocks noChangeArrowheads="1"/>
          </p:cNvSpPr>
          <p:nvPr userDrawn="1"/>
        </p:nvSpPr>
        <p:spPr bwMode="gray">
          <a:xfrm flipH="1">
            <a:off x="205477" y="255907"/>
            <a:ext cx="11983374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828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7" name="Freeform 8"/>
          <p:cNvSpPr>
            <a:spLocks/>
          </p:cNvSpPr>
          <p:nvPr userDrawn="1"/>
        </p:nvSpPr>
        <p:spPr bwMode="invGray">
          <a:xfrm flipH="1">
            <a:off x="3" y="6502428"/>
            <a:ext cx="82530" cy="2603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invGray">
          <a:xfrm>
            <a:off x="87803" y="6445278"/>
            <a:ext cx="427517" cy="297271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6751" tIns="63374" rIns="126751" bIns="63374">
            <a:spAutoFit/>
          </a:bodyPr>
          <a:lstStyle/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fld id="{0A7D49A7-B411-4451-8ECC-969942A5D740}" type="slidenum">
              <a:rPr lang="en-US" altLang="zh-CN" sz="1100">
                <a:solidFill>
                  <a:prstClr val="white"/>
                </a:solidFill>
                <a:cs typeface="Arial" pitchFamily="34" charset="0"/>
              </a:rPr>
              <a:pPr algn="ctr" defTabSz="121555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1010164" y="6529945"/>
            <a:ext cx="1009386" cy="162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content-back-withText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276" y="254007"/>
            <a:ext cx="11983561" cy="59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50" y="255907"/>
            <a:ext cx="11905100" cy="597132"/>
          </a:xfrm>
          <a:prstGeom prst="rect">
            <a:avLst/>
          </a:prstGeom>
        </p:spPr>
        <p:txBody>
          <a:bodyPr wrap="square" lIns="126751" tIns="63374" rIns="126751" bIns="63374" anchor="ctr" anchorCtr="0"/>
          <a:lstStyle>
            <a:lvl1pPr marL="0" algn="l" defTabSz="1267518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67518" algn="l"/>
              </a:tabLst>
              <a:defRPr lang="en-US" sz="37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71963"/>
      </p:ext>
    </p:extLst>
  </p:cSld>
  <p:clrMapOvr>
    <a:masterClrMapping/>
  </p:clrMapOvr>
  <p:transition spd="med"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462314"/>
            <a:ext cx="1330737" cy="443301"/>
          </a:xfrm>
          <a:prstGeom prst="rect">
            <a:avLst/>
          </a:prstGeom>
        </p:spPr>
      </p:pic>
      <p:sp>
        <p:nvSpPr>
          <p:cNvPr id="6" name="TextBox slide number"/>
          <p:cNvSpPr txBox="1"/>
          <p:nvPr userDrawn="1"/>
        </p:nvSpPr>
        <p:spPr bwMode="white">
          <a:xfrm>
            <a:off x="11738480" y="640993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 bwMode="gray">
          <a:xfrm>
            <a:off x="189644" y="6449489"/>
            <a:ext cx="2917786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© </a:t>
            </a:r>
            <a:r>
              <a:rPr lang="en-US" sz="1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2016 Lenovo </a:t>
            </a: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Confidential.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Produc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 smtClean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idx="1"/>
          </p:nvPr>
        </p:nvSpPr>
        <p:spPr bwMode="gray">
          <a:xfrm>
            <a:off x="568357" y="1252538"/>
            <a:ext cx="10555259" cy="4624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75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518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893"/>
            <a:ext cx="12190416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6" rIns="121893" bIns="60946" anchor="b" anchorCtr="0"/>
          <a:lstStyle>
            <a:lvl1pPr marL="0" algn="l" defTabSz="1218926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5500" b="0" kern="1200" cap="none" spc="0" baseline="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text, two lines maximum</a:t>
            </a:r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3" y="4059936"/>
            <a:ext cx="8714233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3" y="4800600"/>
            <a:ext cx="6409945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4" y="4557716"/>
            <a:ext cx="1097683" cy="1067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5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043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826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7213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7394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1179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8566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5953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2533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6317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3712" y="5468111"/>
            <a:ext cx="311886" cy="31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32"/>
          <p:cNvGrpSpPr/>
          <p:nvPr userDrawn="1"/>
        </p:nvGrpSpPr>
        <p:grpSpPr>
          <a:xfrm>
            <a:off x="2024601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4" name="Group 35"/>
          <p:cNvGrpSpPr/>
          <p:nvPr userDrawn="1"/>
        </p:nvGrpSpPr>
        <p:grpSpPr>
          <a:xfrm>
            <a:off x="3094782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7" name="Group 38"/>
          <p:cNvGrpSpPr/>
          <p:nvPr userDrawn="1"/>
        </p:nvGrpSpPr>
        <p:grpSpPr>
          <a:xfrm>
            <a:off x="953430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8" name="Group 41"/>
          <p:cNvGrpSpPr/>
          <p:nvPr userDrawn="1"/>
        </p:nvGrpSpPr>
        <p:grpSpPr>
          <a:xfrm>
            <a:off x="2355833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9" name="Group 44"/>
          <p:cNvGrpSpPr/>
          <p:nvPr userDrawn="1"/>
        </p:nvGrpSpPr>
        <p:grpSpPr>
          <a:xfrm>
            <a:off x="5236135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47"/>
          <p:cNvGrpSpPr/>
          <p:nvPr userDrawn="1"/>
        </p:nvGrpSpPr>
        <p:grpSpPr>
          <a:xfrm>
            <a:off x="4523340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1"/>
          <p:cNvGrpSpPr/>
          <p:nvPr userDrawn="1"/>
        </p:nvGrpSpPr>
        <p:grpSpPr>
          <a:xfrm>
            <a:off x="4879737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2" name="Group 57"/>
          <p:cNvGrpSpPr/>
          <p:nvPr userDrawn="1"/>
        </p:nvGrpSpPr>
        <p:grpSpPr>
          <a:xfrm>
            <a:off x="5949920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1" y="6355230"/>
            <a:ext cx="1087574" cy="43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7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2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26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8" y="423410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3846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2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26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0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7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2000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2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26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0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5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63" indent="0">
              <a:buNone/>
              <a:defRPr sz="2700" b="1"/>
            </a:lvl2pPr>
            <a:lvl3pPr marL="1218926" indent="0">
              <a:buNone/>
              <a:defRPr sz="2400" b="1"/>
            </a:lvl3pPr>
            <a:lvl4pPr marL="1828389" indent="0">
              <a:buNone/>
              <a:defRPr sz="2100" b="1"/>
            </a:lvl4pPr>
            <a:lvl5pPr marL="2437851" indent="0">
              <a:buNone/>
              <a:defRPr sz="2100" b="1"/>
            </a:lvl5pPr>
            <a:lvl6pPr marL="3047314" indent="0">
              <a:buNone/>
              <a:defRPr sz="2100" b="1"/>
            </a:lvl6pPr>
            <a:lvl7pPr marL="3656778" indent="0">
              <a:buNone/>
              <a:defRPr sz="2100" b="1"/>
            </a:lvl7pPr>
            <a:lvl8pPr marL="4266240" indent="0">
              <a:buNone/>
              <a:defRPr sz="2100" b="1"/>
            </a:lvl8pPr>
            <a:lvl9pPr marL="4875703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8"/>
            <a:ext cx="11064241" cy="4798203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1"/>
          <p:cNvSpPr>
            <a:spLocks noGrp="1"/>
          </p:cNvSpPr>
          <p:nvPr>
            <p:ph type="ftr" sz="quarter" idx="11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6384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2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26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0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5" y="1179577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9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2760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39" y="274320"/>
            <a:ext cx="6036719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2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26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0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39" y="1179577"/>
            <a:ext cx="6036719" cy="5211699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9" y="0"/>
            <a:ext cx="5353540" cy="6858000"/>
          </a:xfrm>
          <a:prstGeom prst="rect">
            <a:avLst/>
          </a:prstGeom>
        </p:spPr>
        <p:txBody>
          <a:bodyPr lIns="91436" tIns="45718" rIns="91436" bIns="45718"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8" y="6330318"/>
            <a:ext cx="4422615" cy="392167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lIns="91436" tIns="45718" rIns="91436" bIns="45718"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1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702" y="6389264"/>
            <a:ext cx="450346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defTabSz="1218926"/>
            <a:fld id="{6EA5B71A-1B18-4E34-A48F-65DC4937AA99}" type="slidenum">
              <a:rPr lang="en-US" sz="1100" smtClean="0">
                <a:solidFill>
                  <a:prstClr val="white"/>
                </a:solidFill>
              </a:rPr>
              <a:pPr defTabSz="1218926"/>
              <a:t>‹#›</a:t>
            </a:fld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304987" y="5505443"/>
            <a:ext cx="1330737" cy="4433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1" y="6355230"/>
            <a:ext cx="1087574" cy="433348"/>
          </a:xfrm>
          <a:prstGeom prst="rect">
            <a:avLst/>
          </a:prstGeom>
        </p:spPr>
      </p:pic>
      <p:sp>
        <p:nvSpPr>
          <p:cNvPr id="13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4805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3" y="0"/>
            <a:ext cx="12188824" cy="6858000"/>
          </a:xfrm>
          <a:prstGeom prst="rect">
            <a:avLst/>
          </a:prstGeom>
        </p:spPr>
        <p:txBody>
          <a:bodyPr lIns="91436" tIns="45718" rIns="91436" bIns="45718"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1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702" y="6389264"/>
            <a:ext cx="450346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defTabSz="1218926"/>
            <a:fld id="{6EA5B71A-1B18-4E34-A48F-65DC4937AA99}" type="slidenum">
              <a:rPr lang="en-US" sz="1100" smtClean="0">
                <a:solidFill>
                  <a:prstClr val="white"/>
                </a:solidFill>
              </a:rPr>
              <a:pPr defTabSz="1218926"/>
              <a:t>‹#›</a:t>
            </a:fld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304987" y="5505443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3" y="151556"/>
            <a:ext cx="4422615" cy="392167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lIns="91436" tIns="45718" rIns="91436" bIns="45718"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" y="3525799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13" tIns="182870" rIns="548613" bIns="18287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1297" indent="0">
              <a:buNone/>
              <a:defRPr/>
            </a:lvl2pPr>
            <a:lvl3pPr marL="679418" indent="0">
              <a:buNone/>
              <a:defRPr/>
            </a:lvl3pPr>
            <a:lvl4pPr marL="966738" indent="0">
              <a:buNone/>
              <a:defRPr/>
            </a:lvl4pPr>
            <a:lvl5pPr marL="1146118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1" y="6355230"/>
            <a:ext cx="1087574" cy="433348"/>
          </a:xfrm>
          <a:prstGeom prst="rect">
            <a:avLst/>
          </a:prstGeom>
        </p:spPr>
      </p:pic>
      <p:sp>
        <p:nvSpPr>
          <p:cNvPr id="10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1963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 userDrawn="1"/>
        </p:nvGrpSpPr>
        <p:grpSpPr bwMode="gray">
          <a:xfrm>
            <a:off x="1828174" y="993487"/>
            <a:ext cx="8535661" cy="4341743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26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5" y="1276355"/>
            <a:ext cx="8106675" cy="3242641"/>
          </a:xfrm>
          <a:prstGeom prst="rect">
            <a:avLst/>
          </a:prstGeom>
        </p:spPr>
        <p:txBody>
          <a:bodyPr lIns="91436" tIns="45718" rIns="91436" bIns="45718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1297" indent="0" algn="ctr">
              <a:buNone/>
              <a:defRPr>
                <a:solidFill>
                  <a:schemeClr val="bg1"/>
                </a:solidFill>
              </a:defRPr>
            </a:lvl2pPr>
            <a:lvl3pPr marL="679418" indent="0" algn="ctr">
              <a:buNone/>
              <a:defRPr>
                <a:solidFill>
                  <a:schemeClr val="bg1"/>
                </a:solidFill>
              </a:defRPr>
            </a:lvl3pPr>
            <a:lvl4pPr marL="966738" indent="0" algn="ctr">
              <a:buNone/>
              <a:defRPr>
                <a:solidFill>
                  <a:schemeClr val="bg1"/>
                </a:solidFill>
              </a:defRPr>
            </a:lvl4pPr>
            <a:lvl5pPr marL="1146118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1" y="6013484"/>
            <a:ext cx="10058400" cy="621999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5" y="5555974"/>
            <a:ext cx="8106675" cy="87630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297" indent="0">
              <a:buNone/>
              <a:defRPr/>
            </a:lvl2pPr>
            <a:lvl3pPr marL="679418" indent="0">
              <a:buNone/>
              <a:defRPr/>
            </a:lvl3pPr>
            <a:lvl4pPr marL="966738" indent="0">
              <a:buNone/>
              <a:defRPr/>
            </a:lvl4pPr>
            <a:lvl5pPr marL="1146118" indent="0">
              <a:buNone/>
              <a:defRPr/>
            </a:lvl5pPr>
          </a:lstStyle>
          <a:p>
            <a:pPr lvl="0"/>
            <a:r>
              <a:rPr lang="en-US" dirty="0"/>
              <a:t>Click to edit quote source</a:t>
            </a:r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2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26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26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26"/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4" y="734067"/>
            <a:ext cx="485134" cy="485135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1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702" y="6389264"/>
            <a:ext cx="450346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defTabSz="1218926"/>
            <a:fld id="{6EA5B71A-1B18-4E34-A48F-65DC4937AA99}" type="slidenum">
              <a:rPr lang="en-US" sz="1100" smtClean="0">
                <a:solidFill>
                  <a:prstClr val="white"/>
                </a:solidFill>
              </a:rPr>
              <a:pPr defTabSz="1218926"/>
              <a:t>‹#›</a:t>
            </a:fld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304987" y="5505443"/>
            <a:ext cx="1330737" cy="443301"/>
          </a:xfrm>
          <a:prstGeom prst="rect">
            <a:avLst/>
          </a:prstGeom>
        </p:spPr>
      </p:pic>
      <p:sp>
        <p:nvSpPr>
          <p:cNvPr id="26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75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 smtClean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Produc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/>
          <p:cNvSpPr/>
          <p:nvPr userDrawn="1"/>
        </p:nvSpPr>
        <p:spPr>
          <a:xfrm>
            <a:off x="5931019" y="0"/>
            <a:ext cx="6260984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1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9" y="6341253"/>
            <a:ext cx="4416553" cy="289611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2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Product Text</a:t>
            </a:r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5" y="556265"/>
            <a:ext cx="6048375" cy="5579363"/>
          </a:xfrm>
          <a:prstGeom prst="rect">
            <a:avLst/>
          </a:prstGeom>
        </p:spPr>
        <p:txBody>
          <a:bodyPr lIns="91436" tIns="45718" rIns="91436" bIns="45718"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9" y="2020824"/>
            <a:ext cx="4553713" cy="4114800"/>
          </a:xfrm>
          <a:prstGeom prst="rect">
            <a:avLst/>
          </a:prstGeom>
        </p:spPr>
        <p:txBody>
          <a:bodyPr lIns="0" tIns="0" rIns="0" bIns="0"/>
          <a:lstStyle>
            <a:lvl1pPr marL="171442" indent="-171442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609463" indent="-228549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marL="835898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 marL="1146977" indent="-156599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 marL="1445359" indent="-15025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1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702" y="6389264"/>
            <a:ext cx="450346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defTabSz="1218926"/>
            <a:fld id="{6EA5B71A-1B18-4E34-A48F-65DC4937AA99}" type="slidenum">
              <a:rPr lang="en-US" sz="1100" smtClean="0">
                <a:solidFill>
                  <a:prstClr val="white"/>
                </a:solidFill>
              </a:rPr>
              <a:pPr defTabSz="1218926"/>
              <a:t>‹#›</a:t>
            </a:fld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304987" y="5505443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9" y="1908191"/>
            <a:ext cx="45537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1" y="6355230"/>
            <a:ext cx="1087574" cy="433348"/>
          </a:xfrm>
          <a:prstGeom prst="rect">
            <a:avLst/>
          </a:prstGeom>
        </p:spPr>
      </p:pic>
      <p:sp>
        <p:nvSpPr>
          <p:cNvPr id="23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345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1731731" y="6487268"/>
            <a:ext cx="3860801" cy="169277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9500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893"/>
            <a:ext cx="12190416" cy="6857107"/>
          </a:xfrm>
          <a:prstGeom prst="rect">
            <a:avLst/>
          </a:prstGeom>
        </p:spPr>
      </p:pic>
      <p:grpSp>
        <p:nvGrpSpPr>
          <p:cNvPr id="2" name="Group 3"/>
          <p:cNvGrpSpPr/>
          <p:nvPr userDrawn="1"/>
        </p:nvGrpSpPr>
        <p:grpSpPr bwMode="gray">
          <a:xfrm>
            <a:off x="1828174" y="1519966"/>
            <a:ext cx="8535661" cy="4341743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926"/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Group 8"/>
          <p:cNvGrpSpPr/>
          <p:nvPr userDrawn="1"/>
        </p:nvGrpSpPr>
        <p:grpSpPr bwMode="gray">
          <a:xfrm>
            <a:off x="5853434" y="1260548"/>
            <a:ext cx="485134" cy="485135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1218926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26"/>
              <a:endParaRPr lang="en-US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1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12"/>
          <p:cNvGrpSpPr/>
          <p:nvPr userDrawn="1"/>
        </p:nvGrpSpPr>
        <p:grpSpPr>
          <a:xfrm>
            <a:off x="3619915" y="4738255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7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9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218926"/>
                <a:endParaRPr 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0190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583674" y="3056114"/>
            <a:ext cx="2412867" cy="80378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0" y="6091136"/>
            <a:ext cx="1750365" cy="69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Flame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527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5" name="Picture 14" descr="Thinkpad_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9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Peony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527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Picture 12" descr="Thinkpad_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13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Sapphire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527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Picture 12" descr="Thinkpad_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1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Style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527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Picture 12" descr="Thinkpad_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5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Envy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" y="893"/>
            <a:ext cx="12190410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527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Picture 12" descr="Thinkpad_logo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7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RED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 bwMode="black">
          <a:xfrm>
            <a:off x="0" y="6384638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3" y="6466261"/>
            <a:ext cx="3860801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100" dirty="0">
                <a:solidFill>
                  <a:prstClr val="white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2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4" y="4589469"/>
            <a:ext cx="9582659" cy="1500187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72"/>
            <a:ext cx="0" cy="1816895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2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defTabSz="1218926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5" name="Picture 14" descr="Thinkpad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53" y="5840906"/>
            <a:ext cx="1291874" cy="4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6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Tex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43945" y="3"/>
            <a:ext cx="10512862" cy="772511"/>
          </a:xfrm>
          <a:prstGeom prst="rect">
            <a:avLst/>
          </a:prstGeom>
        </p:spPr>
        <p:txBody>
          <a:bodyPr lIns="0" tIns="215981" rIns="0" bIns="0">
            <a:normAutofit/>
          </a:bodyPr>
          <a:lstStyle>
            <a:lvl1pPr>
              <a:defRPr sz="31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Titles are Arial Regular, 30pt, Title Case</a:t>
            </a:r>
            <a:endParaRPr lang="en-AU" dirty="0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42684" y="1260002"/>
            <a:ext cx="10512862" cy="43513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Clr>
                <a:schemeClr val="accent1"/>
              </a:buClr>
              <a:defRPr>
                <a:solidFill>
                  <a:schemeClr val="accent4"/>
                </a:solidFill>
              </a:defRPr>
            </a:lvl1pPr>
            <a:lvl2pPr>
              <a:buClr>
                <a:srgbClr val="939598"/>
              </a:buClr>
              <a:defRPr>
                <a:solidFill>
                  <a:schemeClr val="accent3"/>
                </a:solidFill>
              </a:defRPr>
            </a:lvl2pPr>
            <a:lvl3pPr>
              <a:buClr>
                <a:srgbClr val="939598"/>
              </a:buClr>
              <a:defRPr>
                <a:solidFill>
                  <a:schemeClr val="accent3"/>
                </a:solidFill>
              </a:defRPr>
            </a:lvl3pPr>
            <a:lvl4pPr>
              <a:buClr>
                <a:srgbClr val="939598"/>
              </a:buClr>
              <a:defRPr>
                <a:solidFill>
                  <a:schemeClr val="accent3"/>
                </a:solidFill>
              </a:defRPr>
            </a:lvl4pPr>
            <a:lvl5pPr>
              <a:buClr>
                <a:srgbClr val="939598"/>
              </a:buCl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680962" y="6422095"/>
            <a:ext cx="344999" cy="43593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/>
            <a:fld id="{62F36213-2572-4BB5-8CBA-3981687557D0}" type="slidenum">
              <a:rPr lang="en-AU" smtClean="0">
                <a:solidFill>
                  <a:srgbClr val="FFFFFF"/>
                </a:solidFill>
              </a:rPr>
              <a:pPr defTabSz="914400"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4411460" y="6578507"/>
            <a:ext cx="7252878" cy="123111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FFFFFF"/>
                </a:solidFill>
              </a:rPr>
              <a:t>2015 LENOVO CONFIDENTIAL. All rights reserved.</a:t>
            </a:r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562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 Tex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43945" y="3"/>
            <a:ext cx="10512862" cy="772511"/>
          </a:xfrm>
          <a:prstGeom prst="rect">
            <a:avLst/>
          </a:prstGeom>
        </p:spPr>
        <p:txBody>
          <a:bodyPr lIns="0" tIns="215981" rIns="0" bIns="0">
            <a:normAutofit/>
          </a:bodyPr>
          <a:lstStyle>
            <a:lvl1pPr>
              <a:defRPr sz="31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Titles are Arial Regular, 30pt, Title Case</a:t>
            </a:r>
            <a:endParaRPr lang="en-AU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680962" y="6422095"/>
            <a:ext cx="344999" cy="43593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/>
            <a:fld id="{62F36213-2572-4BB5-8CBA-3981687557D0}" type="slidenum">
              <a:rPr lang="en-AU" smtClean="0">
                <a:solidFill>
                  <a:srgbClr val="FFFFFF"/>
                </a:solidFill>
              </a:rPr>
              <a:pPr defTabSz="914400"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4411460" y="6578507"/>
            <a:ext cx="7252878" cy="123111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FFFFFF"/>
                </a:solidFill>
              </a:rPr>
              <a:t>2015 LENOVO CONFIDENTIAL. All rights reserved.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" y="797911"/>
            <a:ext cx="12188825" cy="5623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8" rIns="91432" bIns="45718" rtlCol="0" anchor="b"/>
          <a:lstStyle/>
          <a:p>
            <a:pPr algn="r" defTabSz="914400"/>
            <a:endParaRPr lang="en-US" sz="3600" dirty="0">
              <a:solidFill>
                <a:srgbClr val="0000FF"/>
              </a:solidFill>
            </a:endParaRPr>
          </a:p>
        </p:txBody>
      </p:sp>
      <p:sp useBgFill="1">
        <p:nvSpPr>
          <p:cNvPr id="3" name="Rectangle 2"/>
          <p:cNvSpPr/>
          <p:nvPr userDrawn="1"/>
        </p:nvSpPr>
        <p:spPr>
          <a:xfrm>
            <a:off x="350524" y="6202680"/>
            <a:ext cx="1010920" cy="4876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8" rIns="91432" bIns="45718" rtlCol="0" anchor="b"/>
          <a:lstStyle/>
          <a:p>
            <a:pPr algn="r" defTabSz="914400"/>
            <a:endParaRPr 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69585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684" y="-4289"/>
            <a:ext cx="10512862" cy="611409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093" y="1176867"/>
            <a:ext cx="11221092" cy="4877796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61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0" y="6473954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1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1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29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08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29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2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6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2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29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08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29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2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6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2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1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单击图标添加图片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0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1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1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1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0" y="6473954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3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65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6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1" y="4087551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1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3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1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3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6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3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6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3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1" y="3525796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1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1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3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37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09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08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1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09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08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1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39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42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45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8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2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8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3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4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8" name="Group 67"/>
          <p:cNvGrpSpPr/>
          <p:nvPr userDrawn="1"/>
        </p:nvGrpSpPr>
        <p:grpSpPr>
          <a:xfrm>
            <a:off x="9815123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0" y="1179577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0" y="1179577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0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1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1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49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3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88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2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" y="1591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 rot="21383840">
            <a:off x="1682911" y="2807104"/>
            <a:ext cx="9202266" cy="1470025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>
              <a:lnSpc>
                <a:spcPct val="95000"/>
              </a:lnSpc>
              <a:defRPr sz="5500" b="1"/>
            </a:lvl1pPr>
          </a:lstStyle>
          <a:p>
            <a:r>
              <a:rPr lang="en-US" altLang="zh-CN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 rot="21398475">
            <a:off x="4469005" y="4876107"/>
            <a:ext cx="6152627" cy="924940"/>
          </a:xfrm>
          <a:prstGeom prst="rect">
            <a:avLst/>
          </a:prstGeom>
        </p:spPr>
        <p:txBody>
          <a:bodyPr lIns="91400" tIns="45701" rIns="91400" bIns="45701" anchor="ctr" anchorCtr="0">
            <a:noAutofit/>
          </a:bodyPr>
          <a:lstStyle>
            <a:lvl1pPr marL="0" indent="0" algn="l">
              <a:lnSpc>
                <a:spcPct val="95000"/>
              </a:lnSpc>
              <a:buNone/>
              <a:defRPr b="1">
                <a:solidFill>
                  <a:schemeClr val="bg1"/>
                </a:solidFill>
              </a:defRPr>
            </a:lvl1pPr>
            <a:lvl2pPr marL="457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82054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_NO-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 txBox="1"/>
          <p:nvPr/>
        </p:nvSpPr>
        <p:spPr bwMode="black">
          <a:xfrm>
            <a:off x="512112" y="6451620"/>
            <a:ext cx="4031066" cy="297275"/>
          </a:xfrm>
          <a:prstGeom prst="rect">
            <a:avLst/>
          </a:prstGeom>
          <a:noFill/>
        </p:spPr>
        <p:txBody>
          <a:bodyPr wrap="none" lIns="126759" tIns="63380" rIns="126759" bIns="63380">
            <a:spAutoFit/>
          </a:bodyPr>
          <a:lstStyle/>
          <a:p>
            <a:pPr defTabSz="12675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100" dirty="0">
                <a:solidFill>
                  <a:srgbClr val="939598"/>
                </a:solidFill>
                <a:cs typeface="Arial" charset="0"/>
              </a:rPr>
              <a:t>2014 LENOVO CONFIDENTIAL. ALL RIGHTS RESERVED.</a:t>
            </a:r>
          </a:p>
        </p:txBody>
      </p:sp>
      <p:sp>
        <p:nvSpPr>
          <p:cNvPr id="4" name="Freeform 12"/>
          <p:cNvSpPr>
            <a:spLocks/>
          </p:cNvSpPr>
          <p:nvPr userDrawn="1"/>
        </p:nvSpPr>
        <p:spPr bwMode="gray">
          <a:xfrm>
            <a:off x="0" y="254005"/>
            <a:ext cx="205264" cy="79163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11"/>
          <p:cNvSpPr>
            <a:spLocks noChangeArrowheads="1"/>
          </p:cNvSpPr>
          <p:nvPr userDrawn="1"/>
        </p:nvSpPr>
        <p:spPr bwMode="gray">
          <a:xfrm flipH="1">
            <a:off x="205474" y="255907"/>
            <a:ext cx="11983374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82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 smtClean="0">
              <a:solidFill>
                <a:srgbClr val="FFFFFF"/>
              </a:solidFill>
              <a:latin typeface="Foundry Gridnik Medium"/>
            </a:endParaRPr>
          </a:p>
        </p:txBody>
      </p:sp>
      <p:sp>
        <p:nvSpPr>
          <p:cNvPr id="7" name="Freeform 8"/>
          <p:cNvSpPr>
            <a:spLocks/>
          </p:cNvSpPr>
          <p:nvPr userDrawn="1"/>
        </p:nvSpPr>
        <p:spPr bwMode="invGray">
          <a:xfrm flipH="1">
            <a:off x="3" y="6502422"/>
            <a:ext cx="82530" cy="2603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751" tIns="63374" rIns="126751" bIns="63374" anchor="ctr"/>
          <a:lstStyle/>
          <a:p>
            <a:pPr algn="ctr" defTabSz="1267518">
              <a:defRPr/>
            </a:pPr>
            <a:endParaRPr lang="en-US" sz="19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invGray">
          <a:xfrm>
            <a:off x="87800" y="6445272"/>
            <a:ext cx="427517" cy="297271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6751" tIns="63374" rIns="126751" bIns="63374">
            <a:spAutoFit/>
          </a:bodyPr>
          <a:lstStyle/>
          <a:p>
            <a:pPr algn="ctr" defTabSz="1215552" fontAlgn="base">
              <a:spcBef>
                <a:spcPct val="0"/>
              </a:spcBef>
              <a:spcAft>
                <a:spcPct val="0"/>
              </a:spcAft>
              <a:defRPr/>
            </a:pPr>
            <a:fld id="{0A7D49A7-B411-4451-8ECC-969942A5D740}" type="slidenum">
              <a:rPr lang="en-US" altLang="zh-CN" sz="1100">
                <a:solidFill>
                  <a:prstClr val="white"/>
                </a:solidFill>
                <a:cs typeface="Arial" pitchFamily="34" charset="0"/>
              </a:rPr>
              <a:pPr algn="ctr" defTabSz="121555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1010161" y="6529939"/>
            <a:ext cx="1009386" cy="162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content-back-withText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273" y="254007"/>
            <a:ext cx="11983561" cy="59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47" y="255907"/>
            <a:ext cx="11905100" cy="597132"/>
          </a:xfrm>
          <a:prstGeom prst="rect">
            <a:avLst/>
          </a:prstGeom>
        </p:spPr>
        <p:txBody>
          <a:bodyPr wrap="square" lIns="126751" tIns="63374" rIns="126751" bIns="63374" anchor="ctr" anchorCtr="0"/>
          <a:lstStyle>
            <a:lvl1pPr marL="0" algn="l" defTabSz="1267518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67518" algn="l"/>
              </a:tabLst>
              <a:defRPr lang="en-US" sz="37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71963"/>
      </p:ext>
    </p:extLst>
  </p:cSld>
  <p:clrMapOvr>
    <a:masterClrMapping/>
  </p:clrMapOvr>
  <p:transition spd="med">
    <p:fad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2" y="5462311"/>
            <a:ext cx="1330737" cy="443301"/>
          </a:xfrm>
          <a:prstGeom prst="rect">
            <a:avLst/>
          </a:prstGeom>
        </p:spPr>
      </p:pic>
      <p:sp>
        <p:nvSpPr>
          <p:cNvPr id="6" name="TextBox slide number"/>
          <p:cNvSpPr txBox="1"/>
          <p:nvPr userDrawn="1"/>
        </p:nvSpPr>
        <p:spPr bwMode="white">
          <a:xfrm>
            <a:off x="11738480" y="640992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 bwMode="gray">
          <a:xfrm>
            <a:off x="189644" y="6449483"/>
            <a:ext cx="2917786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© </a:t>
            </a:r>
            <a:r>
              <a:rPr lang="en-US" sz="1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2016 Lenovo </a:t>
            </a:r>
            <a:r>
              <a:rPr lang="en-US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HelveticaNeueLT Std" pitchFamily="34" charset="0"/>
                <a:cs typeface="Arial" pitchFamily="34" charset="0"/>
              </a:rPr>
              <a:t>Confidential.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idx="1"/>
          </p:nvPr>
        </p:nvSpPr>
        <p:spPr bwMode="gray">
          <a:xfrm>
            <a:off x="568354" y="1252538"/>
            <a:ext cx="10555259" cy="4624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75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23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518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3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4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3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RED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7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69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8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3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Conten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Slide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3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7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1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Produc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 bwMode="gray">
          <a:xfrm>
            <a:off x="1828173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3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 smtClean="0"/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1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 userDrawn="1"/>
        </p:nvGrpSpPr>
        <p:grpSpPr>
          <a:xfrm>
            <a:off x="3619915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4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25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9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30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31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 smtClean="0"/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0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3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3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1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5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0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 userDrawn="1"/>
        </p:nvSpPr>
        <p:spPr>
          <a:xfrm>
            <a:off x="2" y="0"/>
            <a:ext cx="12188822" cy="6857107"/>
          </a:xfrm>
          <a:prstGeom prst="rect">
            <a:avLst/>
          </a:prstGeom>
          <a:solidFill>
            <a:srgbClr val="7F7F7F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3" rIns="91344" bIns="45673" rtlCol="0" anchor="ctr"/>
          <a:lstStyle/>
          <a:p>
            <a:pPr algn="ctr" defTabSz="1217771"/>
            <a:endParaRPr lang="en-US">
              <a:solidFill>
                <a:prstClr val="white"/>
              </a:solidFill>
            </a:endParaRPr>
          </a:p>
        </p:txBody>
      </p:sp>
      <p:pic>
        <p:nvPicPr>
          <p:cNvPr id="61" name="Picture 60" descr="title-back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5"/>
            <a:ext cx="12188824" cy="6856213"/>
          </a:xfrm>
          <a:prstGeom prst="rect">
            <a:avLst/>
          </a:prstGeom>
        </p:spPr>
      </p:pic>
      <p:sp>
        <p:nvSpPr>
          <p:cNvPr id="51" name="Freeform 50"/>
          <p:cNvSpPr/>
          <p:nvPr userDrawn="1"/>
        </p:nvSpPr>
        <p:spPr>
          <a:xfrm rot="-1260000">
            <a:off x="-937466" y="1197707"/>
            <a:ext cx="13624074" cy="2723195"/>
          </a:xfrm>
          <a:custGeom>
            <a:avLst/>
            <a:gdLst>
              <a:gd name="connsiteX0" fmla="*/ 0 w 12200027"/>
              <a:gd name="connsiteY0" fmla="*/ 0 h 2717800"/>
              <a:gd name="connsiteX1" fmla="*/ 12200027 w 12200027"/>
              <a:gd name="connsiteY1" fmla="*/ 0 h 2717800"/>
              <a:gd name="connsiteX2" fmla="*/ 12200027 w 12200027"/>
              <a:gd name="connsiteY2" fmla="*/ 2717800 h 2717800"/>
              <a:gd name="connsiteX3" fmla="*/ 0 w 12200027"/>
              <a:gd name="connsiteY3" fmla="*/ 2717800 h 2717800"/>
              <a:gd name="connsiteX4" fmla="*/ 0 w 12200027"/>
              <a:gd name="connsiteY4" fmla="*/ 0 h 2717800"/>
              <a:gd name="connsiteX0" fmla="*/ 167130 w 12200027"/>
              <a:gd name="connsiteY0" fmla="*/ 23345 h 2717800"/>
              <a:gd name="connsiteX1" fmla="*/ 12200027 w 12200027"/>
              <a:gd name="connsiteY1" fmla="*/ 0 h 2717800"/>
              <a:gd name="connsiteX2" fmla="*/ 12200027 w 12200027"/>
              <a:gd name="connsiteY2" fmla="*/ 2717800 h 2717800"/>
              <a:gd name="connsiteX3" fmla="*/ 0 w 12200027"/>
              <a:gd name="connsiteY3" fmla="*/ 2717800 h 2717800"/>
              <a:gd name="connsiteX4" fmla="*/ 167130 w 12200027"/>
              <a:gd name="connsiteY4" fmla="*/ 23345 h 2717800"/>
              <a:gd name="connsiteX0" fmla="*/ 1025170 w 13058067"/>
              <a:gd name="connsiteY0" fmla="*/ 23345 h 2717800"/>
              <a:gd name="connsiteX1" fmla="*/ 13058067 w 13058067"/>
              <a:gd name="connsiteY1" fmla="*/ 0 h 2717800"/>
              <a:gd name="connsiteX2" fmla="*/ 13058067 w 13058067"/>
              <a:gd name="connsiteY2" fmla="*/ 2717800 h 2717800"/>
              <a:gd name="connsiteX3" fmla="*/ 0 w 13058067"/>
              <a:gd name="connsiteY3" fmla="*/ 2694004 h 2717800"/>
              <a:gd name="connsiteX4" fmla="*/ 1025170 w 13058067"/>
              <a:gd name="connsiteY4" fmla="*/ 23345 h 2717800"/>
              <a:gd name="connsiteX0" fmla="*/ 1025170 w 13058067"/>
              <a:gd name="connsiteY0" fmla="*/ 0 h 2694455"/>
              <a:gd name="connsiteX1" fmla="*/ 12001451 w 13058067"/>
              <a:gd name="connsiteY1" fmla="*/ 992749 h 2694455"/>
              <a:gd name="connsiteX2" fmla="*/ 13058067 w 13058067"/>
              <a:gd name="connsiteY2" fmla="*/ 2694455 h 2694455"/>
              <a:gd name="connsiteX3" fmla="*/ 0 w 13058067"/>
              <a:gd name="connsiteY3" fmla="*/ 2670659 h 2694455"/>
              <a:gd name="connsiteX4" fmla="*/ 1025170 w 13058067"/>
              <a:gd name="connsiteY4" fmla="*/ 0 h 2694455"/>
              <a:gd name="connsiteX0" fmla="*/ 1025170 w 13058067"/>
              <a:gd name="connsiteY0" fmla="*/ 44589 h 2739044"/>
              <a:gd name="connsiteX1" fmla="*/ 10185052 w 13058067"/>
              <a:gd name="connsiteY1" fmla="*/ 0 h 2739044"/>
              <a:gd name="connsiteX2" fmla="*/ 13058067 w 13058067"/>
              <a:gd name="connsiteY2" fmla="*/ 2739044 h 2739044"/>
              <a:gd name="connsiteX3" fmla="*/ 0 w 13058067"/>
              <a:gd name="connsiteY3" fmla="*/ 2715248 h 2739044"/>
              <a:gd name="connsiteX4" fmla="*/ 1025170 w 13058067"/>
              <a:gd name="connsiteY4" fmla="*/ 44589 h 2739044"/>
              <a:gd name="connsiteX0" fmla="*/ 1025170 w 13058067"/>
              <a:gd name="connsiteY0" fmla="*/ 44589 h 2739044"/>
              <a:gd name="connsiteX1" fmla="*/ 10185052 w 13058067"/>
              <a:gd name="connsiteY1" fmla="*/ 0 h 2739044"/>
              <a:gd name="connsiteX2" fmla="*/ 11594561 w 13058067"/>
              <a:gd name="connsiteY2" fmla="*/ 1357272 h 2739044"/>
              <a:gd name="connsiteX3" fmla="*/ 13058067 w 13058067"/>
              <a:gd name="connsiteY3" fmla="*/ 2739044 h 2739044"/>
              <a:gd name="connsiteX4" fmla="*/ 0 w 13058067"/>
              <a:gd name="connsiteY4" fmla="*/ 2715248 h 2739044"/>
              <a:gd name="connsiteX5" fmla="*/ 1025170 w 13058067"/>
              <a:gd name="connsiteY5" fmla="*/ 44589 h 2739044"/>
              <a:gd name="connsiteX0" fmla="*/ 1025170 w 13595398"/>
              <a:gd name="connsiteY0" fmla="*/ 44589 h 2739044"/>
              <a:gd name="connsiteX1" fmla="*/ 10185052 w 13595398"/>
              <a:gd name="connsiteY1" fmla="*/ 0 h 2739044"/>
              <a:gd name="connsiteX2" fmla="*/ 13595398 w 13595398"/>
              <a:gd name="connsiteY2" fmla="*/ 1310066 h 2739044"/>
              <a:gd name="connsiteX3" fmla="*/ 13058067 w 13595398"/>
              <a:gd name="connsiteY3" fmla="*/ 2739044 h 2739044"/>
              <a:gd name="connsiteX4" fmla="*/ 0 w 13595398"/>
              <a:gd name="connsiteY4" fmla="*/ 2715248 h 2739044"/>
              <a:gd name="connsiteX5" fmla="*/ 1025170 w 13595398"/>
              <a:gd name="connsiteY5" fmla="*/ 44589 h 2739044"/>
              <a:gd name="connsiteX0" fmla="*/ 1025170 w 13595398"/>
              <a:gd name="connsiteY0" fmla="*/ 44589 h 2715248"/>
              <a:gd name="connsiteX1" fmla="*/ 10185052 w 13595398"/>
              <a:gd name="connsiteY1" fmla="*/ 0 h 2715248"/>
              <a:gd name="connsiteX2" fmla="*/ 13595398 w 13595398"/>
              <a:gd name="connsiteY2" fmla="*/ 1310066 h 2715248"/>
              <a:gd name="connsiteX3" fmla="*/ 13112020 w 13595398"/>
              <a:gd name="connsiteY3" fmla="*/ 2569307 h 2715248"/>
              <a:gd name="connsiteX4" fmla="*/ 0 w 13595398"/>
              <a:gd name="connsiteY4" fmla="*/ 2715248 h 2715248"/>
              <a:gd name="connsiteX5" fmla="*/ 1025170 w 13595398"/>
              <a:gd name="connsiteY5" fmla="*/ 44589 h 2715248"/>
              <a:gd name="connsiteX0" fmla="*/ 1025170 w 13595398"/>
              <a:gd name="connsiteY0" fmla="*/ 44589 h 2747154"/>
              <a:gd name="connsiteX1" fmla="*/ 10185052 w 13595398"/>
              <a:gd name="connsiteY1" fmla="*/ 0 h 2747154"/>
              <a:gd name="connsiteX2" fmla="*/ 13595398 w 13595398"/>
              <a:gd name="connsiteY2" fmla="*/ 1310066 h 2747154"/>
              <a:gd name="connsiteX3" fmla="*/ 13043751 w 13595398"/>
              <a:gd name="connsiteY3" fmla="*/ 2747154 h 2747154"/>
              <a:gd name="connsiteX4" fmla="*/ 0 w 13595398"/>
              <a:gd name="connsiteY4" fmla="*/ 2715248 h 2747154"/>
              <a:gd name="connsiteX5" fmla="*/ 1025170 w 13595398"/>
              <a:gd name="connsiteY5" fmla="*/ 44589 h 2747154"/>
              <a:gd name="connsiteX0" fmla="*/ 1025170 w 13595398"/>
              <a:gd name="connsiteY0" fmla="*/ 44589 h 2715248"/>
              <a:gd name="connsiteX1" fmla="*/ 10185052 w 13595398"/>
              <a:gd name="connsiteY1" fmla="*/ 0 h 2715248"/>
              <a:gd name="connsiteX2" fmla="*/ 13595398 w 13595398"/>
              <a:gd name="connsiteY2" fmla="*/ 1310066 h 2715248"/>
              <a:gd name="connsiteX3" fmla="*/ 13098366 w 13595398"/>
              <a:gd name="connsiteY3" fmla="*/ 2604877 h 2715248"/>
              <a:gd name="connsiteX4" fmla="*/ 0 w 13595398"/>
              <a:gd name="connsiteY4" fmla="*/ 2715248 h 2715248"/>
              <a:gd name="connsiteX5" fmla="*/ 1025170 w 13595398"/>
              <a:gd name="connsiteY5" fmla="*/ 44589 h 2715248"/>
              <a:gd name="connsiteX0" fmla="*/ 1025170 w 13595398"/>
              <a:gd name="connsiteY0" fmla="*/ 44589 h 2723442"/>
              <a:gd name="connsiteX1" fmla="*/ 10185052 w 13595398"/>
              <a:gd name="connsiteY1" fmla="*/ 0 h 2723442"/>
              <a:gd name="connsiteX2" fmla="*/ 13595398 w 13595398"/>
              <a:gd name="connsiteY2" fmla="*/ 1310066 h 2723442"/>
              <a:gd name="connsiteX3" fmla="*/ 13052853 w 13595398"/>
              <a:gd name="connsiteY3" fmla="*/ 2723442 h 2723442"/>
              <a:gd name="connsiteX4" fmla="*/ 0 w 13595398"/>
              <a:gd name="connsiteY4" fmla="*/ 2715248 h 2723442"/>
              <a:gd name="connsiteX5" fmla="*/ 1025170 w 13595398"/>
              <a:gd name="connsiteY5" fmla="*/ 44589 h 2723442"/>
              <a:gd name="connsiteX0" fmla="*/ 1025170 w 13595398"/>
              <a:gd name="connsiteY0" fmla="*/ 44341 h 2723194"/>
              <a:gd name="connsiteX1" fmla="*/ 10406499 w 13595398"/>
              <a:gd name="connsiteY1" fmla="*/ 0 h 2723194"/>
              <a:gd name="connsiteX2" fmla="*/ 13595398 w 13595398"/>
              <a:gd name="connsiteY2" fmla="*/ 1309818 h 2723194"/>
              <a:gd name="connsiteX3" fmla="*/ 13052853 w 13595398"/>
              <a:gd name="connsiteY3" fmla="*/ 2723194 h 2723194"/>
              <a:gd name="connsiteX4" fmla="*/ 0 w 13595398"/>
              <a:gd name="connsiteY4" fmla="*/ 2715000 h 2723194"/>
              <a:gd name="connsiteX5" fmla="*/ 1025170 w 13595398"/>
              <a:gd name="connsiteY5" fmla="*/ 44341 h 2723194"/>
              <a:gd name="connsiteX0" fmla="*/ 1025170 w 13624074"/>
              <a:gd name="connsiteY0" fmla="*/ 44341 h 2723194"/>
              <a:gd name="connsiteX1" fmla="*/ 10406499 w 13624074"/>
              <a:gd name="connsiteY1" fmla="*/ 0 h 2723194"/>
              <a:gd name="connsiteX2" fmla="*/ 13624074 w 13624074"/>
              <a:gd name="connsiteY2" fmla="*/ 1235111 h 2723194"/>
              <a:gd name="connsiteX3" fmla="*/ 13052853 w 13624074"/>
              <a:gd name="connsiteY3" fmla="*/ 2723194 h 2723194"/>
              <a:gd name="connsiteX4" fmla="*/ 0 w 13624074"/>
              <a:gd name="connsiteY4" fmla="*/ 2715000 h 2723194"/>
              <a:gd name="connsiteX5" fmla="*/ 1025170 w 13624074"/>
              <a:gd name="connsiteY5" fmla="*/ 44341 h 272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4074" h="2723194">
                <a:moveTo>
                  <a:pt x="1025170" y="44341"/>
                </a:moveTo>
                <a:lnTo>
                  <a:pt x="10406499" y="0"/>
                </a:lnTo>
                <a:lnTo>
                  <a:pt x="13624074" y="1235111"/>
                </a:lnTo>
                <a:lnTo>
                  <a:pt x="13052853" y="2723194"/>
                </a:lnTo>
                <a:lnTo>
                  <a:pt x="0" y="2715000"/>
                </a:lnTo>
                <a:lnTo>
                  <a:pt x="1025170" y="44341"/>
                </a:lnTo>
                <a:close/>
              </a:path>
            </a:pathLst>
          </a:cu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3" rIns="91344" bIns="45673" rtlCol="0" anchor="ctr"/>
          <a:lstStyle/>
          <a:p>
            <a:pPr algn="ctr" defTabSz="1217771"/>
            <a:endParaRPr lang="en-US">
              <a:solidFill>
                <a:prstClr val="white"/>
              </a:solidFill>
            </a:endParaRPr>
          </a:p>
        </p:txBody>
      </p:sp>
      <p:sp>
        <p:nvSpPr>
          <p:cNvPr id="53" name="Freeform 52"/>
          <p:cNvSpPr/>
          <p:nvPr userDrawn="1"/>
        </p:nvSpPr>
        <p:spPr>
          <a:xfrm rot="-1260000">
            <a:off x="2658995" y="3340425"/>
            <a:ext cx="9999996" cy="770511"/>
          </a:xfrm>
          <a:custGeom>
            <a:avLst/>
            <a:gdLst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10017679 w 10017679"/>
              <a:gd name="connsiteY2" fmla="*/ 763723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9726277 w 10017679"/>
              <a:gd name="connsiteY2" fmla="*/ 706279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9708073 w 10017679"/>
              <a:gd name="connsiteY2" fmla="*/ 753704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9999997"/>
              <a:gd name="connsiteY0" fmla="*/ 6788 h 770511"/>
              <a:gd name="connsiteX1" fmla="*/ 9999997 w 9999997"/>
              <a:gd name="connsiteY1" fmla="*/ 0 h 770511"/>
              <a:gd name="connsiteX2" fmla="*/ 9708073 w 9999997"/>
              <a:gd name="connsiteY2" fmla="*/ 760492 h 770511"/>
              <a:gd name="connsiteX3" fmla="*/ 0 w 9999997"/>
              <a:gd name="connsiteY3" fmla="*/ 770511 h 770511"/>
              <a:gd name="connsiteX4" fmla="*/ 0 w 9999997"/>
              <a:gd name="connsiteY4" fmla="*/ 6788 h 77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9997" h="770511">
                <a:moveTo>
                  <a:pt x="0" y="6788"/>
                </a:moveTo>
                <a:lnTo>
                  <a:pt x="9999997" y="0"/>
                </a:lnTo>
                <a:lnTo>
                  <a:pt x="9708073" y="760492"/>
                </a:lnTo>
                <a:lnTo>
                  <a:pt x="0" y="770511"/>
                </a:lnTo>
                <a:lnTo>
                  <a:pt x="0" y="6788"/>
                </a:lnTo>
                <a:close/>
              </a:path>
            </a:pathLst>
          </a:custGeom>
          <a:solidFill>
            <a:srgbClr val="41404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3" rIns="91344" bIns="45673" rtlCol="0" anchor="ctr"/>
          <a:lstStyle/>
          <a:p>
            <a:pPr algn="ctr" defTabSz="1217771"/>
            <a:endParaRPr lang="en-US">
              <a:solidFill>
                <a:prstClr val="white"/>
              </a:solidFill>
            </a:endParaRPr>
          </a:p>
        </p:txBody>
      </p:sp>
      <p:pic>
        <p:nvPicPr>
          <p:cNvPr id="54" name="Picture 53" descr="LenovoLockup-POS-Color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260000">
            <a:off x="565985" y="715869"/>
            <a:ext cx="3245295" cy="1365847"/>
          </a:xfrm>
          <a:prstGeom prst="rect">
            <a:avLst/>
          </a:prstGeom>
        </p:spPr>
      </p:pic>
      <p:sp>
        <p:nvSpPr>
          <p:cNvPr id="55" name="Subtitle 2"/>
          <p:cNvSpPr>
            <a:spLocks noGrp="1"/>
          </p:cNvSpPr>
          <p:nvPr>
            <p:ph type="subTitle" idx="1"/>
          </p:nvPr>
        </p:nvSpPr>
        <p:spPr bwMode="gray">
          <a:xfrm rot="-1260000">
            <a:off x="2702649" y="3447194"/>
            <a:ext cx="9513217" cy="713913"/>
          </a:xfrm>
          <a:prstGeom prst="rect">
            <a:avLst/>
          </a:prstGeom>
        </p:spPr>
        <p:txBody>
          <a:bodyPr lIns="121771" tIns="60885" rIns="121771" bIns="60885" anchor="ctr" anchorCtr="0"/>
          <a:lstStyle>
            <a:lvl1pPr marL="0" indent="0" algn="l" defTabSz="121777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8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 rot="-1260000">
            <a:off x="206970" y="1899224"/>
            <a:ext cx="9792873" cy="1972279"/>
          </a:xfrm>
          <a:prstGeom prst="rect">
            <a:avLst/>
          </a:prstGeom>
        </p:spPr>
        <p:txBody>
          <a:bodyPr lIns="121771" tIns="60885" rIns="121771" bIns="60885" anchor="ctr" anchorCtr="0"/>
          <a:lstStyle>
            <a:lvl1pPr marL="0" algn="l" defTabSz="1217771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5600" b="0" kern="1200" cap="none" spc="0" baseline="0" dirty="0">
                <a:solidFill>
                  <a:schemeClr val="accent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pic>
        <p:nvPicPr>
          <p:cNvPr id="58" name="Picture 57" descr="Kickoff2013-POS-C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532" y="4155123"/>
            <a:ext cx="3324786" cy="248944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 bwMode="black">
          <a:xfrm>
            <a:off x="512860" y="6366218"/>
            <a:ext cx="11193767" cy="430865"/>
          </a:xfrm>
          <a:prstGeom prst="rect">
            <a:avLst/>
          </a:prstGeom>
          <a:noFill/>
        </p:spPr>
        <p:txBody>
          <a:bodyPr wrap="square" lIns="121771" tIns="60885" rIns="121771" bIns="60885" rtlCol="0">
            <a:spAutoFit/>
          </a:bodyPr>
          <a:lstStyle/>
          <a:p>
            <a:pPr defTabSz="1217771">
              <a:defRPr/>
            </a:pPr>
            <a:r>
              <a:rPr lang="en-US" sz="1100" cap="all" dirty="0" smtClean="0">
                <a:solidFill>
                  <a:prstClr val="white">
                    <a:lumMod val="50000"/>
                  </a:prstClr>
                </a:solidFill>
                <a:cs typeface="Arial" pitchFamily="34" charset="0"/>
              </a:rPr>
              <a:t>2013 LENOVO RESTRICTED. All rights reserved</a:t>
            </a:r>
            <a:r>
              <a:rPr lang="en-US" sz="1100" dirty="0" smtClean="0">
                <a:solidFill>
                  <a:prstClr val="white">
                    <a:lumMod val="50000"/>
                  </a:prstClr>
                </a:solidFill>
                <a:cs typeface="Arial" pitchFamily="34" charset="0"/>
              </a:rPr>
              <a:t>. </a:t>
            </a:r>
          </a:p>
          <a:p>
            <a:pPr defTabSz="1217771">
              <a:defRPr/>
            </a:pPr>
            <a:r>
              <a:rPr lang="en-US" sz="900" dirty="0" smtClean="0">
                <a:solidFill>
                  <a:prstClr val="white">
                    <a:lumMod val="50000"/>
                  </a:prstClr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03370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 userDrawn="1"/>
        </p:nvSpPr>
        <p:spPr>
          <a:xfrm>
            <a:off x="3" y="893"/>
            <a:ext cx="12188825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3" rIns="91344" bIns="45673" rtlCol="0" anchor="ctr"/>
          <a:lstStyle/>
          <a:p>
            <a:pPr algn="ctr" defTabSz="1217771"/>
            <a:endParaRPr lang="en-US">
              <a:solidFill>
                <a:prstClr val="white"/>
              </a:solidFill>
            </a:endParaRPr>
          </a:p>
        </p:txBody>
      </p:sp>
      <p:pic>
        <p:nvPicPr>
          <p:cNvPr id="48" name="Picture 47" descr="segue-bac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6"/>
            <a:ext cx="12188824" cy="6856215"/>
          </a:xfrm>
          <a:prstGeom prst="rect">
            <a:avLst/>
          </a:prstGeom>
        </p:spPr>
      </p:pic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 rot="-1260000">
            <a:off x="125997" y="3113272"/>
            <a:ext cx="12251917" cy="737847"/>
          </a:xfrm>
          <a:prstGeom prst="rect">
            <a:avLst/>
          </a:prstGeom>
        </p:spPr>
        <p:txBody>
          <a:bodyPr lIns="121771" tIns="60885" rIns="121771" bIns="60885" anchor="ctr" anchorCtr="0"/>
          <a:lstStyle>
            <a:lvl1pPr marL="0" algn="l" defTabSz="1217771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56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sz="1100" cap="all" smtClean="0">
                <a:solidFill>
                  <a:prstClr val="white">
                    <a:lumMod val="75000"/>
                  </a:prstClr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prstClr val="white">
                  <a:lumMod val="75000"/>
                </a:prstClr>
              </a:solidFill>
              <a:cs typeface="Arial" pitchFamily="34" charset="0"/>
            </a:endParaRPr>
          </a:p>
        </p:txBody>
      </p:sp>
      <p:pic>
        <p:nvPicPr>
          <p:cNvPr id="8" name="Picture 7" descr="Kickoff2013-POS-Colo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532" y="4155123"/>
            <a:ext cx="3324786" cy="248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/>
          <p:cNvSpPr>
            <a:spLocks noChangeArrowheads="1"/>
          </p:cNvSpPr>
          <p:nvPr userDrawn="1"/>
        </p:nvSpPr>
        <p:spPr bwMode="gray">
          <a:xfrm flipH="1">
            <a:off x="20548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9" name="Picture 8" descr="content-back-withText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8"/>
            <a:ext cx="11983364" cy="599515"/>
          </a:xfrm>
          <a:prstGeom prst="rect">
            <a:avLst/>
          </a:prstGeom>
        </p:spPr>
      </p:pic>
      <p:sp>
        <p:nvSpPr>
          <p:cNvPr id="11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31" y="255907"/>
            <a:ext cx="11905100" cy="597132"/>
          </a:xfrm>
          <a:prstGeom prst="rect">
            <a:avLst/>
          </a:prstGeom>
        </p:spPr>
        <p:txBody>
          <a:bodyPr wrap="square" lIns="121771" tIns="60885" rIns="121771" bIns="60885" anchor="ctr" anchorCtr="0"/>
          <a:lstStyle>
            <a:lvl1pPr marL="0" algn="l" defTabSz="1217771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771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6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7" name="Rectangle 6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pic>
        <p:nvPicPr>
          <p:cNvPr id="12" name="Picture 11" descr="Restricted_03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1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_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Restricted_03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  <p:sp>
        <p:nvSpPr>
          <p:cNvPr id="11" name="Rectangle 11"/>
          <p:cNvSpPr>
            <a:spLocks noChangeArrowheads="1"/>
          </p:cNvSpPr>
          <p:nvPr userDrawn="1"/>
        </p:nvSpPr>
        <p:spPr bwMode="gray">
          <a:xfrm flipH="1">
            <a:off x="20548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14" name="Picture 13" descr="content-back-withText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8"/>
            <a:ext cx="11983364" cy="599515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7" y="1335024"/>
            <a:ext cx="11723382" cy="5039399"/>
          </a:xfrm>
          <a:prstGeom prst="rect">
            <a:avLst/>
          </a:prstGeom>
        </p:spPr>
        <p:txBody>
          <a:bodyPr lIns="121771" tIns="60885" rIns="121771" bIns="60885"/>
          <a:lstStyle>
            <a:lvl1pPr marL="226220" indent="-22622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8885" indent="-22833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106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5881" indent="-15644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3991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31" y="255907"/>
            <a:ext cx="11905100" cy="597132"/>
          </a:xfrm>
          <a:prstGeom prst="rect">
            <a:avLst/>
          </a:prstGeom>
        </p:spPr>
        <p:txBody>
          <a:bodyPr wrap="square" lIns="121771" tIns="60885" rIns="121771" bIns="60885" anchor="ctr" anchorCtr="0"/>
          <a:lstStyle>
            <a:lvl1pPr marL="0" algn="l" defTabSz="1217771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771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7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2" name="Rectangle 11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3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_RESTRICT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Restricted_03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  <p:sp>
        <p:nvSpPr>
          <p:cNvPr id="8" name="Rectangle 11"/>
          <p:cNvSpPr>
            <a:spLocks noChangeArrowheads="1"/>
          </p:cNvSpPr>
          <p:nvPr userDrawn="1"/>
        </p:nvSpPr>
        <p:spPr bwMode="gray">
          <a:xfrm flipH="1">
            <a:off x="20548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14" name="Picture 13" descr="content-back-withText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8"/>
            <a:ext cx="11983364" cy="599515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7" y="1795888"/>
            <a:ext cx="11723382" cy="4649239"/>
          </a:xfrm>
          <a:prstGeom prst="rect">
            <a:avLst/>
          </a:prstGeom>
        </p:spPr>
        <p:txBody>
          <a:bodyPr lIns="121771" tIns="60885" rIns="121771" bIns="60885"/>
          <a:lstStyle>
            <a:lvl1pPr marL="226220" indent="-22622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8885" indent="-22833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106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5881" indent="-15644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3991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270421" y="853040"/>
            <a:ext cx="11723382" cy="639763"/>
          </a:xfrm>
          <a:prstGeom prst="rect">
            <a:avLst/>
          </a:prstGeom>
        </p:spPr>
        <p:txBody>
          <a:bodyPr lIns="121771" tIns="60885" rIns="121771" bIns="60885" anchor="ctr" anchorCtr="0">
            <a:normAutofit/>
          </a:bodyPr>
          <a:lstStyle>
            <a:lvl1pPr marL="0" indent="0">
              <a:buNone/>
              <a:defRPr sz="32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608885" indent="0">
              <a:buNone/>
              <a:defRPr sz="2700" b="1"/>
            </a:lvl2pPr>
            <a:lvl3pPr marL="1217771" indent="0">
              <a:buNone/>
              <a:defRPr sz="2400" b="1"/>
            </a:lvl3pPr>
            <a:lvl4pPr marL="1826656" indent="0">
              <a:buNone/>
              <a:defRPr sz="2100" b="1"/>
            </a:lvl4pPr>
            <a:lvl5pPr marL="2435536" indent="0">
              <a:buNone/>
              <a:defRPr sz="2100" b="1"/>
            </a:lvl5pPr>
            <a:lvl6pPr marL="3044412" indent="0">
              <a:buNone/>
              <a:defRPr sz="2100" b="1"/>
            </a:lvl6pPr>
            <a:lvl7pPr marL="3653311" indent="0">
              <a:buNone/>
              <a:defRPr sz="2100" b="1"/>
            </a:lvl7pPr>
            <a:lvl8pPr marL="4262185" indent="0">
              <a:buNone/>
              <a:defRPr sz="2100" b="1"/>
            </a:lvl8pPr>
            <a:lvl9pPr marL="487105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9" name="Title 28"/>
          <p:cNvSpPr>
            <a:spLocks noGrp="1"/>
          </p:cNvSpPr>
          <p:nvPr>
            <p:ph type="title"/>
          </p:nvPr>
        </p:nvSpPr>
        <p:spPr bwMode="gray">
          <a:xfrm>
            <a:off x="283731" y="255907"/>
            <a:ext cx="11905100" cy="597132"/>
          </a:xfrm>
          <a:prstGeom prst="rect">
            <a:avLst/>
          </a:prstGeom>
        </p:spPr>
        <p:txBody>
          <a:bodyPr wrap="square" lIns="121771" tIns="60885" rIns="121771" bIns="60885" anchor="ctr" anchorCtr="0"/>
          <a:lstStyle>
            <a:lvl1pPr marL="0" algn="l" defTabSz="1217771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771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0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1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2" name="Rectangle 11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_RESTRICT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Restricted_03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  <p:sp>
        <p:nvSpPr>
          <p:cNvPr id="19" name="Rectangle 11"/>
          <p:cNvSpPr>
            <a:spLocks noChangeArrowheads="1"/>
          </p:cNvSpPr>
          <p:nvPr userDrawn="1"/>
        </p:nvSpPr>
        <p:spPr bwMode="gray">
          <a:xfrm flipH="1">
            <a:off x="20548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25" name="Picture 24" descr="content-back-withText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8"/>
            <a:ext cx="11983364" cy="599515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 userDrawn="1">
            <p:ph sz="half" idx="1"/>
          </p:nvPr>
        </p:nvSpPr>
        <p:spPr bwMode="gray">
          <a:xfrm>
            <a:off x="283468" y="1335028"/>
            <a:ext cx="5605289" cy="5048191"/>
          </a:xfrm>
          <a:prstGeom prst="rect">
            <a:avLst/>
          </a:prstGeom>
        </p:spPr>
        <p:txBody>
          <a:bodyPr lIns="121771" tIns="60885" rIns="121771" bIns="60885"/>
          <a:lstStyle>
            <a:lvl1pPr marL="226220" indent="-22622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8885" indent="-22833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106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5881" indent="-15644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3991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 userDrawn="1">
            <p:ph sz="half" idx="12"/>
          </p:nvPr>
        </p:nvSpPr>
        <p:spPr bwMode="gray">
          <a:xfrm>
            <a:off x="6247905" y="1335028"/>
            <a:ext cx="5735513" cy="5048191"/>
          </a:xfrm>
          <a:prstGeom prst="rect">
            <a:avLst/>
          </a:prstGeom>
        </p:spPr>
        <p:txBody>
          <a:bodyPr lIns="121771" tIns="60885" rIns="121771" bIns="60885"/>
          <a:lstStyle>
            <a:lvl1pPr marL="226220" indent="-22622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8885" indent="-22833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106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5881" indent="-15644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3991" indent="-15011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4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6" name="Rectangle 15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31" y="255907"/>
            <a:ext cx="11905100" cy="597132"/>
          </a:xfrm>
          <a:prstGeom prst="rect">
            <a:avLst/>
          </a:prstGeom>
        </p:spPr>
        <p:txBody>
          <a:bodyPr wrap="square" lIns="121771" tIns="60885" rIns="121771" bIns="60885" anchor="ctr" anchorCtr="0"/>
          <a:lstStyle>
            <a:lvl1pPr marL="0" algn="l" defTabSz="1217771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771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4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33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RED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7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 smtClean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cs typeface="Arial" pitchFamily="34" charset="0"/>
              </a:rPr>
              <a:t>2013 LENOVO RESTRICTED. All rights reserved.</a:t>
            </a:r>
            <a:endParaRPr lang="en-US" sz="1000" dirty="0"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69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8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 smtClean="0"/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3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_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Restricted_03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  <p:sp>
        <p:nvSpPr>
          <p:cNvPr id="7" name="Rectangle 11"/>
          <p:cNvSpPr>
            <a:spLocks noChangeArrowheads="1"/>
          </p:cNvSpPr>
          <p:nvPr userDrawn="1"/>
        </p:nvSpPr>
        <p:spPr bwMode="gray">
          <a:xfrm flipH="1">
            <a:off x="20548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13" name="Picture 12" descr="content-back-withText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8"/>
            <a:ext cx="11983364" cy="599515"/>
          </a:xfrm>
          <a:prstGeom prst="rect">
            <a:avLst/>
          </a:prstGeom>
        </p:spPr>
      </p:pic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222365" y="1456767"/>
            <a:ext cx="11744096" cy="4881880"/>
          </a:xfrm>
          <a:prstGeom prst="rect">
            <a:avLst/>
          </a:prstGeom>
        </p:spPr>
        <p:txBody>
          <a:bodyPr lIns="121771" tIns="852428" rIns="121771" bIns="60885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8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31" y="255907"/>
            <a:ext cx="11905100" cy="597132"/>
          </a:xfrm>
          <a:prstGeom prst="rect">
            <a:avLst/>
          </a:prstGeom>
        </p:spPr>
        <p:txBody>
          <a:bodyPr wrap="square" lIns="121771" tIns="60885" rIns="121771" bIns="60885" anchor="ctr" anchorCtr="0"/>
          <a:lstStyle>
            <a:lvl1pPr marL="0" algn="l" defTabSz="1217771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771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30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_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 userDrawn="1"/>
        </p:nvSpPr>
        <p:spPr bwMode="invGray">
          <a:xfrm flipH="1">
            <a:off x="82805" y="650183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2" name="Freeform 8"/>
          <p:cNvSpPr>
            <a:spLocks/>
          </p:cNvSpPr>
          <p:nvPr userDrawn="1"/>
        </p:nvSpPr>
        <p:spPr bwMode="invGray">
          <a:xfrm flipH="1">
            <a:off x="2" y="6501831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71" tIns="60885" rIns="121771" bIns="608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771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3" name="Rectangle 12"/>
          <p:cNvSpPr/>
          <p:nvPr userDrawn="1"/>
        </p:nvSpPr>
        <p:spPr bwMode="invGray">
          <a:xfrm>
            <a:off x="92137" y="6445160"/>
            <a:ext cx="417689" cy="292361"/>
          </a:xfrm>
          <a:prstGeom prst="rect">
            <a:avLst/>
          </a:prstGeom>
        </p:spPr>
        <p:txBody>
          <a:bodyPr wrap="none" lIns="121771" tIns="60885" rIns="121771" bIns="60885">
            <a:spAutoFit/>
          </a:bodyPr>
          <a:lstStyle/>
          <a:p>
            <a:pPr algn="ctr" defTabSz="1217771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771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8" y="653148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pic>
        <p:nvPicPr>
          <p:cNvPr id="7" name="Picture 6" descr="Restricted_03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05" y="2363887"/>
            <a:ext cx="7932420" cy="277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7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" y="893"/>
            <a:ext cx="12188825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3" rIns="91344" bIns="45673" rtlCol="0" anchor="ctr"/>
          <a:lstStyle/>
          <a:p>
            <a:pPr algn="ctr" defTabSz="1217771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8" descr="segue-bac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6"/>
            <a:ext cx="12188824" cy="6856215"/>
          </a:xfrm>
          <a:prstGeom prst="rect">
            <a:avLst/>
          </a:prstGeom>
        </p:spPr>
      </p:pic>
      <p:pic>
        <p:nvPicPr>
          <p:cNvPr id="4" name="Picture 2" descr="C:\Users\Kathy\Documents\Corporate PPT Template\FINAL\ppt-images\NoTexture_Closing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-1260000">
            <a:off x="1019495" y="3186975"/>
            <a:ext cx="10149840" cy="7623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67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invGray">
          <a:xfrm flipH="1">
            <a:off x="82805" y="6501840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49" tIns="60875" rIns="121749" bIns="608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568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4" name="Freeform 8"/>
          <p:cNvSpPr>
            <a:spLocks/>
          </p:cNvSpPr>
          <p:nvPr/>
        </p:nvSpPr>
        <p:spPr bwMode="invGray">
          <a:xfrm flipH="1">
            <a:off x="-36989" y="6501803"/>
            <a:ext cx="119837" cy="305419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9" h="744">
                <a:moveTo>
                  <a:pt x="0" y="0"/>
                </a:moveTo>
                <a:lnTo>
                  <a:pt x="219" y="314"/>
                </a:lnTo>
                <a:lnTo>
                  <a:pt x="219" y="744"/>
                </a:lnTo>
                <a:lnTo>
                  <a:pt x="0" y="43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749" tIns="60875" rIns="121749" bIns="608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7568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92153" y="6445170"/>
            <a:ext cx="417657" cy="292345"/>
          </a:xfrm>
          <a:prstGeom prst="rect">
            <a:avLst/>
          </a:prstGeom>
        </p:spPr>
        <p:txBody>
          <a:bodyPr wrap="none" lIns="121749" tIns="60875" rIns="121749" bIns="60875">
            <a:spAutoFit/>
          </a:bodyPr>
          <a:lstStyle/>
          <a:p>
            <a:pPr algn="ctr" defTabSz="1217568"/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1217568"/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72" y="6531496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 bwMode="black">
          <a:xfrm>
            <a:off x="512898" y="6450890"/>
            <a:ext cx="4021207" cy="292345"/>
          </a:xfrm>
          <a:prstGeom prst="rect">
            <a:avLst/>
          </a:prstGeom>
          <a:noFill/>
        </p:spPr>
        <p:txBody>
          <a:bodyPr wrap="none" lIns="121749" tIns="60875" rIns="121749" bIns="60875" rtlCol="0">
            <a:spAutoFit/>
          </a:bodyPr>
          <a:lstStyle>
            <a:defPPr>
              <a:defRPr lang="en-US"/>
            </a:defPPr>
            <a:lvl1pPr>
              <a:defRPr sz="1100" cap="all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217568"/>
            <a:r>
              <a:rPr lang="en-US" dirty="0" smtClean="0"/>
              <a:t>2012 LENOVO CONFIDENTIAL.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29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/>
          <p:nvPr userDrawn="1"/>
        </p:nvSpPr>
        <p:spPr bwMode="gray">
          <a:xfrm>
            <a:off x="231668" y="6523067"/>
            <a:ext cx="331942" cy="235908"/>
          </a:xfrm>
          <a:prstGeom prst="rect">
            <a:avLst/>
          </a:prstGeom>
          <a:noFill/>
        </p:spPr>
        <p:txBody>
          <a:bodyPr wrap="none" lIns="91272" tIns="45637" rIns="91272" bIns="45637">
            <a:spAutoFit/>
          </a:bodyPr>
          <a:lstStyle/>
          <a:p>
            <a:pPr algn="r" defTabSz="1217771">
              <a:defRPr/>
            </a:pPr>
            <a:fld id="{5AAEB7FF-F61C-4E6D-8B4E-02C39E657F0C}" type="slidenum">
              <a:rPr lang="en-US" sz="900">
                <a:solidFill>
                  <a:srgbClr val="FFC425"/>
                </a:solidFill>
              </a:rPr>
              <a:pPr algn="r" defTabSz="1217771">
                <a:defRPr/>
              </a:pPr>
              <a:t>‹#›</a:t>
            </a:fld>
            <a:endParaRPr lang="en-US" sz="900" dirty="0">
              <a:solidFill>
                <a:srgbClr val="FFC425"/>
              </a:solidFill>
            </a:endParaRPr>
          </a:p>
        </p:txBody>
      </p:sp>
      <p:sp>
        <p:nvSpPr>
          <p:cNvPr id="3" name="TextBox 6"/>
          <p:cNvSpPr txBox="1"/>
          <p:nvPr userDrawn="1"/>
        </p:nvSpPr>
        <p:spPr bwMode="gray">
          <a:xfrm>
            <a:off x="468336" y="6523103"/>
            <a:ext cx="2718718" cy="235903"/>
          </a:xfrm>
          <a:prstGeom prst="rect">
            <a:avLst/>
          </a:prstGeom>
          <a:noFill/>
        </p:spPr>
        <p:txBody>
          <a:bodyPr wrap="none" lIns="91272" tIns="45637" rIns="91272" bIns="45637">
            <a:spAutoFit/>
          </a:bodyPr>
          <a:lstStyle/>
          <a:p>
            <a:pPr defTabSz="1217771">
              <a:defRPr/>
            </a:pPr>
            <a:r>
              <a:rPr lang="en-US" sz="900" dirty="0">
                <a:solidFill>
                  <a:srgbClr val="FFC425"/>
                </a:solidFill>
              </a:rPr>
              <a:t>© 2011 Lenovo Confidential. All rights reserved.</a:t>
            </a:r>
            <a:endParaRPr lang="en-US" sz="900" dirty="0">
              <a:solidFill>
                <a:srgbClr val="FFC425"/>
              </a:solidFill>
              <a:cs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0133085" y="6148475"/>
            <a:ext cx="1693861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84248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gray">
          <a:xfrm>
            <a:off x="568356" y="442139"/>
            <a:ext cx="11120063" cy="6773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b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299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/>
          <p:cNvSpPr>
            <a:spLocks noChangeArrowheads="1"/>
          </p:cNvSpPr>
          <p:nvPr userDrawn="1"/>
        </p:nvSpPr>
        <p:spPr bwMode="gray">
          <a:xfrm flipH="1">
            <a:off x="205463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9" name="Picture 8" descr="content-back-withText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463" y="253524"/>
            <a:ext cx="11983364" cy="599514"/>
          </a:xfrm>
          <a:prstGeom prst="rect">
            <a:avLst/>
          </a:prstGeom>
        </p:spPr>
      </p:pic>
      <p:sp>
        <p:nvSpPr>
          <p:cNvPr id="11" name="Freeform 12"/>
          <p:cNvSpPr>
            <a:spLocks/>
          </p:cNvSpPr>
          <p:nvPr userDrawn="1"/>
        </p:nvSpPr>
        <p:spPr bwMode="gray">
          <a:xfrm>
            <a:off x="18" y="253531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9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invGray">
          <a:xfrm flipH="1">
            <a:off x="82805" y="6501822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Freeform 8"/>
          <p:cNvSpPr>
            <a:spLocks/>
          </p:cNvSpPr>
          <p:nvPr userDrawn="1"/>
        </p:nvSpPr>
        <p:spPr bwMode="invGray">
          <a:xfrm flipH="1">
            <a:off x="10" y="6501793"/>
            <a:ext cx="82806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invGray">
          <a:xfrm>
            <a:off x="102556" y="6445152"/>
            <a:ext cx="396861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prstClr val="white"/>
                </a:solidFill>
                <a:latin typeface="Calibri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prstClr val="white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76" y="6531478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541585" y="6514723"/>
            <a:ext cx="3860800" cy="153888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Cheryy 2014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97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6613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/>
          <p:cNvSpPr>
            <a:spLocks noChangeArrowheads="1"/>
          </p:cNvSpPr>
          <p:nvPr/>
        </p:nvSpPr>
        <p:spPr bwMode="gray">
          <a:xfrm rot="21365145">
            <a:off x="-140872" y="2200085"/>
            <a:ext cx="4075162" cy="3988084"/>
          </a:xfrm>
          <a:custGeom>
            <a:avLst/>
            <a:gdLst>
              <a:gd name="connsiteX0" fmla="*/ 0 w 3379965"/>
              <a:gd name="connsiteY0" fmla="*/ 0 h 2242254"/>
              <a:gd name="connsiteX1" fmla="*/ 3379965 w 3379965"/>
              <a:gd name="connsiteY1" fmla="*/ 0 h 2242254"/>
              <a:gd name="connsiteX2" fmla="*/ 3379965 w 3379965"/>
              <a:gd name="connsiteY2" fmla="*/ 2242254 h 2242254"/>
              <a:gd name="connsiteX3" fmla="*/ 0 w 3379965"/>
              <a:gd name="connsiteY3" fmla="*/ 2242254 h 2242254"/>
              <a:gd name="connsiteX4" fmla="*/ 0 w 3379965"/>
              <a:gd name="connsiteY4" fmla="*/ 0 h 2242254"/>
              <a:gd name="connsiteX0" fmla="*/ 11697 w 3391662"/>
              <a:gd name="connsiteY0" fmla="*/ 0 h 2270705"/>
              <a:gd name="connsiteX1" fmla="*/ 3391662 w 3391662"/>
              <a:gd name="connsiteY1" fmla="*/ 0 h 2270705"/>
              <a:gd name="connsiteX2" fmla="*/ 3391662 w 3391662"/>
              <a:gd name="connsiteY2" fmla="*/ 2242254 h 2270705"/>
              <a:gd name="connsiteX3" fmla="*/ 0 w 3391662"/>
              <a:gd name="connsiteY3" fmla="*/ 2270705 h 2270705"/>
              <a:gd name="connsiteX4" fmla="*/ 11697 w 3391662"/>
              <a:gd name="connsiteY4" fmla="*/ 0 h 2270705"/>
              <a:gd name="connsiteX0" fmla="*/ 0 w 3379965"/>
              <a:gd name="connsiteY0" fmla="*/ 0 h 2242254"/>
              <a:gd name="connsiteX1" fmla="*/ 3379965 w 3379965"/>
              <a:gd name="connsiteY1" fmla="*/ 0 h 2242254"/>
              <a:gd name="connsiteX2" fmla="*/ 3379965 w 3379965"/>
              <a:gd name="connsiteY2" fmla="*/ 2242254 h 2242254"/>
              <a:gd name="connsiteX3" fmla="*/ 314410 w 3379965"/>
              <a:gd name="connsiteY3" fmla="*/ 2232365 h 2242254"/>
              <a:gd name="connsiteX4" fmla="*/ 0 w 3379965"/>
              <a:gd name="connsiteY4" fmla="*/ 0 h 2242254"/>
              <a:gd name="connsiteX0" fmla="*/ 157893 w 3065555"/>
              <a:gd name="connsiteY0" fmla="*/ 0 h 2250373"/>
              <a:gd name="connsiteX1" fmla="*/ 3065555 w 3065555"/>
              <a:gd name="connsiteY1" fmla="*/ 8119 h 2250373"/>
              <a:gd name="connsiteX2" fmla="*/ 3065555 w 3065555"/>
              <a:gd name="connsiteY2" fmla="*/ 2250373 h 2250373"/>
              <a:gd name="connsiteX3" fmla="*/ 0 w 3065555"/>
              <a:gd name="connsiteY3" fmla="*/ 2240484 h 2250373"/>
              <a:gd name="connsiteX4" fmla="*/ 157893 w 3065555"/>
              <a:gd name="connsiteY4" fmla="*/ 0 h 2250373"/>
              <a:gd name="connsiteX0" fmla="*/ 213098 w 3065555"/>
              <a:gd name="connsiteY0" fmla="*/ 0 h 2251124"/>
              <a:gd name="connsiteX1" fmla="*/ 3065555 w 3065555"/>
              <a:gd name="connsiteY1" fmla="*/ 8870 h 2251124"/>
              <a:gd name="connsiteX2" fmla="*/ 3065555 w 3065555"/>
              <a:gd name="connsiteY2" fmla="*/ 2251124 h 2251124"/>
              <a:gd name="connsiteX3" fmla="*/ 0 w 3065555"/>
              <a:gd name="connsiteY3" fmla="*/ 2241235 h 2251124"/>
              <a:gd name="connsiteX4" fmla="*/ 213098 w 3065555"/>
              <a:gd name="connsiteY4" fmla="*/ 0 h 2251124"/>
              <a:gd name="connsiteX0" fmla="*/ 204711 w 3057168"/>
              <a:gd name="connsiteY0" fmla="*/ 0 h 2251556"/>
              <a:gd name="connsiteX1" fmla="*/ 3057168 w 3057168"/>
              <a:gd name="connsiteY1" fmla="*/ 8870 h 2251556"/>
              <a:gd name="connsiteX2" fmla="*/ 3057168 w 3057168"/>
              <a:gd name="connsiteY2" fmla="*/ 2251124 h 2251556"/>
              <a:gd name="connsiteX3" fmla="*/ 0 w 3057168"/>
              <a:gd name="connsiteY3" fmla="*/ 2251556 h 2251556"/>
              <a:gd name="connsiteX4" fmla="*/ 204711 w 3057168"/>
              <a:gd name="connsiteY4" fmla="*/ 0 h 2251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7168" h="2251556">
                <a:moveTo>
                  <a:pt x="204711" y="0"/>
                </a:moveTo>
                <a:lnTo>
                  <a:pt x="3057168" y="8870"/>
                </a:lnTo>
                <a:lnTo>
                  <a:pt x="3057168" y="2251124"/>
                </a:lnTo>
                <a:lnTo>
                  <a:pt x="0" y="2251556"/>
                </a:lnTo>
                <a:lnTo>
                  <a:pt x="204711" y="0"/>
                </a:lnTo>
                <a:close/>
              </a:path>
            </a:pathLst>
          </a:custGeom>
          <a:solidFill>
            <a:srgbClr val="D91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dirty="0" smtClean="0">
                <a:solidFill>
                  <a:prstClr val="white"/>
                </a:solidFill>
              </a:rPr>
              <a:t> </a:t>
            </a: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gray">
          <a:xfrm rot="21347964">
            <a:off x="824928" y="2163538"/>
            <a:ext cx="3112447" cy="3989900"/>
          </a:xfrm>
          <a:custGeom>
            <a:avLst/>
            <a:gdLst>
              <a:gd name="connsiteX0" fmla="*/ 0 w 2245057"/>
              <a:gd name="connsiteY0" fmla="*/ 0 h 1263771"/>
              <a:gd name="connsiteX1" fmla="*/ 2245057 w 2245057"/>
              <a:gd name="connsiteY1" fmla="*/ 0 h 1263771"/>
              <a:gd name="connsiteX2" fmla="*/ 2245057 w 2245057"/>
              <a:gd name="connsiteY2" fmla="*/ 1263771 h 1263771"/>
              <a:gd name="connsiteX3" fmla="*/ 0 w 2245057"/>
              <a:gd name="connsiteY3" fmla="*/ 1263771 h 1263771"/>
              <a:gd name="connsiteX4" fmla="*/ 0 w 2245057"/>
              <a:gd name="connsiteY4" fmla="*/ 0 h 1263771"/>
              <a:gd name="connsiteX0" fmla="*/ 9525 w 2254582"/>
              <a:gd name="connsiteY0" fmla="*/ 0 h 1263771"/>
              <a:gd name="connsiteX1" fmla="*/ 2254582 w 2254582"/>
              <a:gd name="connsiteY1" fmla="*/ 0 h 1263771"/>
              <a:gd name="connsiteX2" fmla="*/ 2254582 w 2254582"/>
              <a:gd name="connsiteY2" fmla="*/ 1263771 h 1263771"/>
              <a:gd name="connsiteX3" fmla="*/ 0 w 2254582"/>
              <a:gd name="connsiteY3" fmla="*/ 606546 h 1263771"/>
              <a:gd name="connsiteX4" fmla="*/ 9525 w 2254582"/>
              <a:gd name="connsiteY4" fmla="*/ 0 h 1263771"/>
              <a:gd name="connsiteX0" fmla="*/ 0 w 2245057"/>
              <a:gd name="connsiteY0" fmla="*/ 0 h 1263771"/>
              <a:gd name="connsiteX1" fmla="*/ 2245057 w 2245057"/>
              <a:gd name="connsiteY1" fmla="*/ 0 h 1263771"/>
              <a:gd name="connsiteX2" fmla="*/ 2245057 w 2245057"/>
              <a:gd name="connsiteY2" fmla="*/ 1263771 h 1263771"/>
              <a:gd name="connsiteX3" fmla="*/ 4465 w 2245057"/>
              <a:gd name="connsiteY3" fmla="*/ 844669 h 1263771"/>
              <a:gd name="connsiteX4" fmla="*/ 0 w 2245057"/>
              <a:gd name="connsiteY4" fmla="*/ 0 h 1263771"/>
              <a:gd name="connsiteX0" fmla="*/ 29905 w 2240642"/>
              <a:gd name="connsiteY0" fmla="*/ 0 h 1271077"/>
              <a:gd name="connsiteX1" fmla="*/ 2240642 w 2240642"/>
              <a:gd name="connsiteY1" fmla="*/ 7306 h 1271077"/>
              <a:gd name="connsiteX2" fmla="*/ 2240642 w 2240642"/>
              <a:gd name="connsiteY2" fmla="*/ 1271077 h 1271077"/>
              <a:gd name="connsiteX3" fmla="*/ 50 w 2240642"/>
              <a:gd name="connsiteY3" fmla="*/ 851975 h 1271077"/>
              <a:gd name="connsiteX4" fmla="*/ 29905 w 2240642"/>
              <a:gd name="connsiteY4" fmla="*/ 0 h 1271077"/>
              <a:gd name="connsiteX0" fmla="*/ 34440 w 2245177"/>
              <a:gd name="connsiteY0" fmla="*/ 0 h 1271077"/>
              <a:gd name="connsiteX1" fmla="*/ 2245177 w 2245177"/>
              <a:gd name="connsiteY1" fmla="*/ 7306 h 1271077"/>
              <a:gd name="connsiteX2" fmla="*/ 2245177 w 2245177"/>
              <a:gd name="connsiteY2" fmla="*/ 1271077 h 1271077"/>
              <a:gd name="connsiteX3" fmla="*/ 43 w 2245177"/>
              <a:gd name="connsiteY3" fmla="*/ 885836 h 1271077"/>
              <a:gd name="connsiteX4" fmla="*/ 34440 w 2245177"/>
              <a:gd name="connsiteY4" fmla="*/ 0 h 1271077"/>
              <a:gd name="connsiteX0" fmla="*/ 34440 w 2253211"/>
              <a:gd name="connsiteY0" fmla="*/ 0 h 1294038"/>
              <a:gd name="connsiteX1" fmla="*/ 2245177 w 2253211"/>
              <a:gd name="connsiteY1" fmla="*/ 7306 h 1294038"/>
              <a:gd name="connsiteX2" fmla="*/ 2253212 w 2253211"/>
              <a:gd name="connsiteY2" fmla="*/ 1294038 h 1294038"/>
              <a:gd name="connsiteX3" fmla="*/ 43 w 2253211"/>
              <a:gd name="connsiteY3" fmla="*/ 885836 h 1294038"/>
              <a:gd name="connsiteX4" fmla="*/ 34440 w 2253211"/>
              <a:gd name="connsiteY4" fmla="*/ 0 h 1294038"/>
              <a:gd name="connsiteX0" fmla="*/ 34440 w 2257608"/>
              <a:gd name="connsiteY0" fmla="*/ 0 h 1302696"/>
              <a:gd name="connsiteX1" fmla="*/ 2245177 w 2257608"/>
              <a:gd name="connsiteY1" fmla="*/ 7306 h 1302696"/>
              <a:gd name="connsiteX2" fmla="*/ 2257608 w 2257608"/>
              <a:gd name="connsiteY2" fmla="*/ 1302696 h 1302696"/>
              <a:gd name="connsiteX3" fmla="*/ 43 w 2257608"/>
              <a:gd name="connsiteY3" fmla="*/ 885836 h 1302696"/>
              <a:gd name="connsiteX4" fmla="*/ 34440 w 2257608"/>
              <a:gd name="connsiteY4" fmla="*/ 0 h 1302696"/>
              <a:gd name="connsiteX0" fmla="*/ 34440 w 2254840"/>
              <a:gd name="connsiteY0" fmla="*/ 0 h 1292011"/>
              <a:gd name="connsiteX1" fmla="*/ 2245177 w 2254840"/>
              <a:gd name="connsiteY1" fmla="*/ 7306 h 1292011"/>
              <a:gd name="connsiteX2" fmla="*/ 2254840 w 2254840"/>
              <a:gd name="connsiteY2" fmla="*/ 1292011 h 1292011"/>
              <a:gd name="connsiteX3" fmla="*/ 43 w 2254840"/>
              <a:gd name="connsiteY3" fmla="*/ 885836 h 1292011"/>
              <a:gd name="connsiteX4" fmla="*/ 34440 w 2254840"/>
              <a:gd name="connsiteY4" fmla="*/ 0 h 1292011"/>
              <a:gd name="connsiteX0" fmla="*/ 34440 w 2250105"/>
              <a:gd name="connsiteY0" fmla="*/ 0 h 1296113"/>
              <a:gd name="connsiteX1" fmla="*/ 2245177 w 2250105"/>
              <a:gd name="connsiteY1" fmla="*/ 7306 h 1296113"/>
              <a:gd name="connsiteX2" fmla="*/ 2250106 w 2250105"/>
              <a:gd name="connsiteY2" fmla="*/ 1296113 h 1296113"/>
              <a:gd name="connsiteX3" fmla="*/ 43 w 2250105"/>
              <a:gd name="connsiteY3" fmla="*/ 885836 h 1296113"/>
              <a:gd name="connsiteX4" fmla="*/ 34440 w 2250105"/>
              <a:gd name="connsiteY4" fmla="*/ 0 h 1296113"/>
              <a:gd name="connsiteX0" fmla="*/ 34440 w 2249536"/>
              <a:gd name="connsiteY0" fmla="*/ 0 h 1300359"/>
              <a:gd name="connsiteX1" fmla="*/ 2245177 w 2249536"/>
              <a:gd name="connsiteY1" fmla="*/ 7306 h 1300359"/>
              <a:gd name="connsiteX2" fmla="*/ 2249536 w 2249536"/>
              <a:gd name="connsiteY2" fmla="*/ 1300359 h 1300359"/>
              <a:gd name="connsiteX3" fmla="*/ 43 w 2249536"/>
              <a:gd name="connsiteY3" fmla="*/ 885836 h 1300359"/>
              <a:gd name="connsiteX4" fmla="*/ 34440 w 2249536"/>
              <a:gd name="connsiteY4" fmla="*/ 0 h 1300359"/>
              <a:gd name="connsiteX0" fmla="*/ 47409 w 2262505"/>
              <a:gd name="connsiteY0" fmla="*/ 0 h 1300359"/>
              <a:gd name="connsiteX1" fmla="*/ 2258146 w 2262505"/>
              <a:gd name="connsiteY1" fmla="*/ 7306 h 1300359"/>
              <a:gd name="connsiteX2" fmla="*/ 2262505 w 2262505"/>
              <a:gd name="connsiteY2" fmla="*/ 1300359 h 1300359"/>
              <a:gd name="connsiteX3" fmla="*/ 32 w 2262505"/>
              <a:gd name="connsiteY3" fmla="*/ 955046 h 1300359"/>
              <a:gd name="connsiteX4" fmla="*/ 47409 w 2262505"/>
              <a:gd name="connsiteY4" fmla="*/ 0 h 1300359"/>
              <a:gd name="connsiteX0" fmla="*/ 47409 w 2258585"/>
              <a:gd name="connsiteY0" fmla="*/ 0 h 1371571"/>
              <a:gd name="connsiteX1" fmla="*/ 2258146 w 2258585"/>
              <a:gd name="connsiteY1" fmla="*/ 7306 h 1371571"/>
              <a:gd name="connsiteX2" fmla="*/ 2252948 w 2258585"/>
              <a:gd name="connsiteY2" fmla="*/ 1371571 h 1371571"/>
              <a:gd name="connsiteX3" fmla="*/ 32 w 2258585"/>
              <a:gd name="connsiteY3" fmla="*/ 955046 h 1371571"/>
              <a:gd name="connsiteX4" fmla="*/ 47409 w 2258585"/>
              <a:gd name="connsiteY4" fmla="*/ 0 h 1371571"/>
              <a:gd name="connsiteX0" fmla="*/ 47409 w 2258585"/>
              <a:gd name="connsiteY0" fmla="*/ 0 h 1371571"/>
              <a:gd name="connsiteX1" fmla="*/ 2258146 w 2258585"/>
              <a:gd name="connsiteY1" fmla="*/ 7306 h 1371571"/>
              <a:gd name="connsiteX2" fmla="*/ 2252948 w 2258585"/>
              <a:gd name="connsiteY2" fmla="*/ 1371571 h 1371571"/>
              <a:gd name="connsiteX3" fmla="*/ 32 w 2258585"/>
              <a:gd name="connsiteY3" fmla="*/ 955046 h 1371571"/>
              <a:gd name="connsiteX4" fmla="*/ 47409 w 2258585"/>
              <a:gd name="connsiteY4" fmla="*/ 0 h 1371571"/>
              <a:gd name="connsiteX0" fmla="*/ 36392 w 2247568"/>
              <a:gd name="connsiteY0" fmla="*/ 0 h 1371571"/>
              <a:gd name="connsiteX1" fmla="*/ 2247129 w 2247568"/>
              <a:gd name="connsiteY1" fmla="*/ 7306 h 1371571"/>
              <a:gd name="connsiteX2" fmla="*/ 2241931 w 2247568"/>
              <a:gd name="connsiteY2" fmla="*/ 1371571 h 1371571"/>
              <a:gd name="connsiteX3" fmla="*/ 42 w 2247568"/>
              <a:gd name="connsiteY3" fmla="*/ 955430 h 1371571"/>
              <a:gd name="connsiteX4" fmla="*/ 36392 w 2247568"/>
              <a:gd name="connsiteY4" fmla="*/ 0 h 1371571"/>
              <a:gd name="connsiteX0" fmla="*/ 26287 w 2237463"/>
              <a:gd name="connsiteY0" fmla="*/ 0 h 1371571"/>
              <a:gd name="connsiteX1" fmla="*/ 2237024 w 2237463"/>
              <a:gd name="connsiteY1" fmla="*/ 7306 h 1371571"/>
              <a:gd name="connsiteX2" fmla="*/ 2231826 w 2237463"/>
              <a:gd name="connsiteY2" fmla="*/ 1371571 h 1371571"/>
              <a:gd name="connsiteX3" fmla="*/ 56 w 2237463"/>
              <a:gd name="connsiteY3" fmla="*/ 719254 h 1371571"/>
              <a:gd name="connsiteX4" fmla="*/ 26287 w 2237463"/>
              <a:gd name="connsiteY4" fmla="*/ 0 h 1371571"/>
              <a:gd name="connsiteX0" fmla="*/ 26287 w 2237463"/>
              <a:gd name="connsiteY0" fmla="*/ 0 h 1371571"/>
              <a:gd name="connsiteX1" fmla="*/ 2237024 w 2237463"/>
              <a:gd name="connsiteY1" fmla="*/ 7306 h 1371571"/>
              <a:gd name="connsiteX2" fmla="*/ 2231826 w 2237463"/>
              <a:gd name="connsiteY2" fmla="*/ 1371571 h 1371571"/>
              <a:gd name="connsiteX3" fmla="*/ 56 w 2237463"/>
              <a:gd name="connsiteY3" fmla="*/ 719254 h 1371571"/>
              <a:gd name="connsiteX4" fmla="*/ 26287 w 2237463"/>
              <a:gd name="connsiteY4" fmla="*/ 0 h 1371571"/>
              <a:gd name="connsiteX0" fmla="*/ 0 w 2211176"/>
              <a:gd name="connsiteY0" fmla="*/ 0 h 1371571"/>
              <a:gd name="connsiteX1" fmla="*/ 2210737 w 2211176"/>
              <a:gd name="connsiteY1" fmla="*/ 7306 h 1371571"/>
              <a:gd name="connsiteX2" fmla="*/ 2205539 w 2211176"/>
              <a:gd name="connsiteY2" fmla="*/ 1371571 h 1371571"/>
              <a:gd name="connsiteX3" fmla="*/ 25100 w 2211176"/>
              <a:gd name="connsiteY3" fmla="*/ 832126 h 1371571"/>
              <a:gd name="connsiteX4" fmla="*/ 0 w 2211176"/>
              <a:gd name="connsiteY4" fmla="*/ 0 h 1371571"/>
              <a:gd name="connsiteX0" fmla="*/ 52948 w 2264124"/>
              <a:gd name="connsiteY0" fmla="*/ 0 h 1371571"/>
              <a:gd name="connsiteX1" fmla="*/ 2263685 w 2264124"/>
              <a:gd name="connsiteY1" fmla="*/ 7306 h 1371571"/>
              <a:gd name="connsiteX2" fmla="*/ 2258487 w 2264124"/>
              <a:gd name="connsiteY2" fmla="*/ 1371571 h 1371571"/>
              <a:gd name="connsiteX3" fmla="*/ 29 w 2264124"/>
              <a:gd name="connsiteY3" fmla="*/ 844178 h 1371571"/>
              <a:gd name="connsiteX4" fmla="*/ 52948 w 2264124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40"/>
              <a:gd name="connsiteY0" fmla="*/ 0 h 1403137"/>
              <a:gd name="connsiteX1" fmla="*/ 2242448 w 2242840"/>
              <a:gd name="connsiteY1" fmla="*/ 7306 h 1403137"/>
              <a:gd name="connsiteX2" fmla="*/ 2235786 w 2242840"/>
              <a:gd name="connsiteY2" fmla="*/ 1403137 h 1403137"/>
              <a:gd name="connsiteX3" fmla="*/ 47 w 2242840"/>
              <a:gd name="connsiteY3" fmla="*/ 827573 h 1403137"/>
              <a:gd name="connsiteX4" fmla="*/ 31711 w 2242840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0310 w 2244920"/>
              <a:gd name="connsiteY0" fmla="*/ 0 h 1413420"/>
              <a:gd name="connsiteX1" fmla="*/ 2242449 w 2244920"/>
              <a:gd name="connsiteY1" fmla="*/ 17589 h 1413420"/>
              <a:gd name="connsiteX2" fmla="*/ 2235787 w 2244920"/>
              <a:gd name="connsiteY2" fmla="*/ 1413420 h 1413420"/>
              <a:gd name="connsiteX3" fmla="*/ 48 w 2244920"/>
              <a:gd name="connsiteY3" fmla="*/ 837856 h 1413420"/>
              <a:gd name="connsiteX4" fmla="*/ 30310 w 2244920"/>
              <a:gd name="connsiteY4" fmla="*/ 0 h 1413420"/>
              <a:gd name="connsiteX0" fmla="*/ 30310 w 2244053"/>
              <a:gd name="connsiteY0" fmla="*/ 0 h 1430865"/>
              <a:gd name="connsiteX1" fmla="*/ 2242449 w 2244053"/>
              <a:gd name="connsiteY1" fmla="*/ 17589 h 1430865"/>
              <a:gd name="connsiteX2" fmla="*/ 2233243 w 2244053"/>
              <a:gd name="connsiteY2" fmla="*/ 1430865 h 1430865"/>
              <a:gd name="connsiteX3" fmla="*/ 48 w 2244053"/>
              <a:gd name="connsiteY3" fmla="*/ 837856 h 1430865"/>
              <a:gd name="connsiteX4" fmla="*/ 30310 w 2244053"/>
              <a:gd name="connsiteY4" fmla="*/ 0 h 1430865"/>
              <a:gd name="connsiteX0" fmla="*/ 30604 w 2244347"/>
              <a:gd name="connsiteY0" fmla="*/ 0 h 1430865"/>
              <a:gd name="connsiteX1" fmla="*/ 2242743 w 2244347"/>
              <a:gd name="connsiteY1" fmla="*/ 17589 h 1430865"/>
              <a:gd name="connsiteX2" fmla="*/ 2233537 w 2244347"/>
              <a:gd name="connsiteY2" fmla="*/ 1430865 h 1430865"/>
              <a:gd name="connsiteX3" fmla="*/ 48 w 2244347"/>
              <a:gd name="connsiteY3" fmla="*/ 859770 h 1430865"/>
              <a:gd name="connsiteX4" fmla="*/ 30604 w 2244347"/>
              <a:gd name="connsiteY4" fmla="*/ 0 h 1430865"/>
              <a:gd name="connsiteX0" fmla="*/ 59504 w 2244326"/>
              <a:gd name="connsiteY0" fmla="*/ 0 h 1438568"/>
              <a:gd name="connsiteX1" fmla="*/ 2242722 w 2244326"/>
              <a:gd name="connsiteY1" fmla="*/ 25292 h 1438568"/>
              <a:gd name="connsiteX2" fmla="*/ 2233516 w 2244326"/>
              <a:gd name="connsiteY2" fmla="*/ 1438568 h 1438568"/>
              <a:gd name="connsiteX3" fmla="*/ 27 w 2244326"/>
              <a:gd name="connsiteY3" fmla="*/ 867473 h 1438568"/>
              <a:gd name="connsiteX4" fmla="*/ 59504 w 2244326"/>
              <a:gd name="connsiteY4" fmla="*/ 0 h 1438568"/>
              <a:gd name="connsiteX0" fmla="*/ 18466 w 2203288"/>
              <a:gd name="connsiteY0" fmla="*/ 0 h 1438568"/>
              <a:gd name="connsiteX1" fmla="*/ 2201684 w 2203288"/>
              <a:gd name="connsiteY1" fmla="*/ 25292 h 1438568"/>
              <a:gd name="connsiteX2" fmla="*/ 2192478 w 2203288"/>
              <a:gd name="connsiteY2" fmla="*/ 1438568 h 1438568"/>
              <a:gd name="connsiteX3" fmla="*/ 75 w 2203288"/>
              <a:gd name="connsiteY3" fmla="*/ 967290 h 1438568"/>
              <a:gd name="connsiteX4" fmla="*/ 18466 w 2203288"/>
              <a:gd name="connsiteY4" fmla="*/ 0 h 1438568"/>
              <a:gd name="connsiteX0" fmla="*/ 49119 w 2233941"/>
              <a:gd name="connsiteY0" fmla="*/ 0 h 1438568"/>
              <a:gd name="connsiteX1" fmla="*/ 2232337 w 2233941"/>
              <a:gd name="connsiteY1" fmla="*/ 25292 h 1438568"/>
              <a:gd name="connsiteX2" fmla="*/ 2223131 w 2233941"/>
              <a:gd name="connsiteY2" fmla="*/ 1438568 h 1438568"/>
              <a:gd name="connsiteX3" fmla="*/ 31 w 2233941"/>
              <a:gd name="connsiteY3" fmla="*/ 987214 h 1438568"/>
              <a:gd name="connsiteX4" fmla="*/ 49119 w 2233941"/>
              <a:gd name="connsiteY4" fmla="*/ 0 h 1438568"/>
              <a:gd name="connsiteX0" fmla="*/ 3377 w 2188199"/>
              <a:gd name="connsiteY0" fmla="*/ 0 h 1438568"/>
              <a:gd name="connsiteX1" fmla="*/ 2186595 w 2188199"/>
              <a:gd name="connsiteY1" fmla="*/ 25292 h 1438568"/>
              <a:gd name="connsiteX2" fmla="*/ 2177389 w 2188199"/>
              <a:gd name="connsiteY2" fmla="*/ 1438568 h 1438568"/>
              <a:gd name="connsiteX3" fmla="*/ 236 w 2188199"/>
              <a:gd name="connsiteY3" fmla="*/ 981898 h 1438568"/>
              <a:gd name="connsiteX4" fmla="*/ 3377 w 2188199"/>
              <a:gd name="connsiteY4" fmla="*/ 0 h 1438568"/>
              <a:gd name="connsiteX0" fmla="*/ 44651 w 2229473"/>
              <a:gd name="connsiteY0" fmla="*/ 0 h 1438568"/>
              <a:gd name="connsiteX1" fmla="*/ 2227869 w 2229473"/>
              <a:gd name="connsiteY1" fmla="*/ 25292 h 1438568"/>
              <a:gd name="connsiteX2" fmla="*/ 2218663 w 2229473"/>
              <a:gd name="connsiteY2" fmla="*/ 1438568 h 1438568"/>
              <a:gd name="connsiteX3" fmla="*/ 34 w 2229473"/>
              <a:gd name="connsiteY3" fmla="*/ 980359 h 1438568"/>
              <a:gd name="connsiteX4" fmla="*/ 44651 w 2229473"/>
              <a:gd name="connsiteY4" fmla="*/ 0 h 1438568"/>
              <a:gd name="connsiteX0" fmla="*/ 44651 w 2232456"/>
              <a:gd name="connsiteY0" fmla="*/ 0 h 1440570"/>
              <a:gd name="connsiteX1" fmla="*/ 2227869 w 2232456"/>
              <a:gd name="connsiteY1" fmla="*/ 25292 h 1440570"/>
              <a:gd name="connsiteX2" fmla="*/ 2225323 w 2232456"/>
              <a:gd name="connsiteY2" fmla="*/ 1440570 h 1440570"/>
              <a:gd name="connsiteX3" fmla="*/ 34 w 2232456"/>
              <a:gd name="connsiteY3" fmla="*/ 980359 h 1440570"/>
              <a:gd name="connsiteX4" fmla="*/ 44651 w 2232456"/>
              <a:gd name="connsiteY4" fmla="*/ 0 h 1440570"/>
              <a:gd name="connsiteX0" fmla="*/ 37737 w 2232461"/>
              <a:gd name="connsiteY0" fmla="*/ 0 h 1433405"/>
              <a:gd name="connsiteX1" fmla="*/ 2227874 w 2232461"/>
              <a:gd name="connsiteY1" fmla="*/ 18127 h 1433405"/>
              <a:gd name="connsiteX2" fmla="*/ 2225328 w 2232461"/>
              <a:gd name="connsiteY2" fmla="*/ 1433405 h 1433405"/>
              <a:gd name="connsiteX3" fmla="*/ 39 w 2232461"/>
              <a:gd name="connsiteY3" fmla="*/ 973194 h 1433405"/>
              <a:gd name="connsiteX4" fmla="*/ 37737 w 2232461"/>
              <a:gd name="connsiteY4" fmla="*/ 0 h 1433405"/>
              <a:gd name="connsiteX0" fmla="*/ 37737 w 2232908"/>
              <a:gd name="connsiteY0" fmla="*/ 0 h 1433405"/>
              <a:gd name="connsiteX1" fmla="*/ 2228948 w 2232908"/>
              <a:gd name="connsiteY1" fmla="*/ 10745 h 1433405"/>
              <a:gd name="connsiteX2" fmla="*/ 2225328 w 2232908"/>
              <a:gd name="connsiteY2" fmla="*/ 1433405 h 1433405"/>
              <a:gd name="connsiteX3" fmla="*/ 39 w 2232908"/>
              <a:gd name="connsiteY3" fmla="*/ 973194 h 1433405"/>
              <a:gd name="connsiteX4" fmla="*/ 37737 w 2232908"/>
              <a:gd name="connsiteY4" fmla="*/ 0 h 1433405"/>
              <a:gd name="connsiteX0" fmla="*/ 37737 w 2230903"/>
              <a:gd name="connsiteY0" fmla="*/ 0 h 1443631"/>
              <a:gd name="connsiteX1" fmla="*/ 2228948 w 2230903"/>
              <a:gd name="connsiteY1" fmla="*/ 10745 h 1443631"/>
              <a:gd name="connsiteX2" fmla="*/ 2220903 w 2230903"/>
              <a:gd name="connsiteY2" fmla="*/ 1443631 h 1443631"/>
              <a:gd name="connsiteX3" fmla="*/ 39 w 2230903"/>
              <a:gd name="connsiteY3" fmla="*/ 973194 h 1443631"/>
              <a:gd name="connsiteX4" fmla="*/ 37737 w 2230903"/>
              <a:gd name="connsiteY4" fmla="*/ 0 h 1443631"/>
              <a:gd name="connsiteX0" fmla="*/ 33828 w 2226994"/>
              <a:gd name="connsiteY0" fmla="*/ 0 h 1443631"/>
              <a:gd name="connsiteX1" fmla="*/ 2225039 w 2226994"/>
              <a:gd name="connsiteY1" fmla="*/ 10745 h 1443631"/>
              <a:gd name="connsiteX2" fmla="*/ 2216994 w 2226994"/>
              <a:gd name="connsiteY2" fmla="*/ 1443631 h 1443631"/>
              <a:gd name="connsiteX3" fmla="*/ 44 w 2226994"/>
              <a:gd name="connsiteY3" fmla="*/ 986698 h 1443631"/>
              <a:gd name="connsiteX4" fmla="*/ 33828 w 2226994"/>
              <a:gd name="connsiteY4" fmla="*/ 0 h 1443631"/>
              <a:gd name="connsiteX0" fmla="*/ 31767 w 2224933"/>
              <a:gd name="connsiteY0" fmla="*/ 0 h 1443631"/>
              <a:gd name="connsiteX1" fmla="*/ 2222978 w 2224933"/>
              <a:gd name="connsiteY1" fmla="*/ 10745 h 1443631"/>
              <a:gd name="connsiteX2" fmla="*/ 2214933 w 2224933"/>
              <a:gd name="connsiteY2" fmla="*/ 1443631 h 1443631"/>
              <a:gd name="connsiteX3" fmla="*/ 47 w 2224933"/>
              <a:gd name="connsiteY3" fmla="*/ 992712 h 1443631"/>
              <a:gd name="connsiteX4" fmla="*/ 31767 w 2224933"/>
              <a:gd name="connsiteY4" fmla="*/ 0 h 1443631"/>
              <a:gd name="connsiteX0" fmla="*/ 36961 w 2230127"/>
              <a:gd name="connsiteY0" fmla="*/ 0 h 1443631"/>
              <a:gd name="connsiteX1" fmla="*/ 2228172 w 2230127"/>
              <a:gd name="connsiteY1" fmla="*/ 10745 h 1443631"/>
              <a:gd name="connsiteX2" fmla="*/ 2220127 w 2230127"/>
              <a:gd name="connsiteY2" fmla="*/ 1443631 h 1443631"/>
              <a:gd name="connsiteX3" fmla="*/ 40 w 2230127"/>
              <a:gd name="connsiteY3" fmla="*/ 988065 h 1443631"/>
              <a:gd name="connsiteX4" fmla="*/ 36961 w 2230127"/>
              <a:gd name="connsiteY4" fmla="*/ 0 h 144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0127" h="1443631">
                <a:moveTo>
                  <a:pt x="36961" y="0"/>
                </a:moveTo>
                <a:lnTo>
                  <a:pt x="2228172" y="10745"/>
                </a:lnTo>
                <a:cubicBezTo>
                  <a:pt x="2230850" y="439656"/>
                  <a:pt x="2232723" y="651647"/>
                  <a:pt x="2220127" y="1443631"/>
                </a:cubicBezTo>
                <a:lnTo>
                  <a:pt x="40" y="988065"/>
                </a:lnTo>
                <a:cubicBezTo>
                  <a:pt x="-1448" y="706509"/>
                  <a:pt x="38449" y="281556"/>
                  <a:pt x="36961" y="0"/>
                </a:cubicBezTo>
                <a:close/>
              </a:path>
            </a:pathLst>
          </a:custGeom>
          <a:solidFill>
            <a:srgbClr val="7116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gray">
          <a:xfrm rot="21365145">
            <a:off x="8001430" y="1892338"/>
            <a:ext cx="4287149" cy="2583107"/>
          </a:xfrm>
          <a:custGeom>
            <a:avLst/>
            <a:gdLst>
              <a:gd name="connsiteX0" fmla="*/ 0 w 5430865"/>
              <a:gd name="connsiteY0" fmla="*/ 0 h 979284"/>
              <a:gd name="connsiteX1" fmla="*/ 5430865 w 5430865"/>
              <a:gd name="connsiteY1" fmla="*/ 0 h 979284"/>
              <a:gd name="connsiteX2" fmla="*/ 5430865 w 5430865"/>
              <a:gd name="connsiteY2" fmla="*/ 979284 h 979284"/>
              <a:gd name="connsiteX3" fmla="*/ 0 w 5430865"/>
              <a:gd name="connsiteY3" fmla="*/ 979284 h 979284"/>
              <a:gd name="connsiteX4" fmla="*/ 0 w 5430865"/>
              <a:gd name="connsiteY4" fmla="*/ 0 h 979284"/>
              <a:gd name="connsiteX0" fmla="*/ 0 w 5434373"/>
              <a:gd name="connsiteY0" fmla="*/ 2897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0 w 5434373"/>
              <a:gd name="connsiteY4" fmla="*/ 28971 h 1008255"/>
              <a:gd name="connsiteX0" fmla="*/ 0 w 5434373"/>
              <a:gd name="connsiteY0" fmla="*/ 28971 h 1011057"/>
              <a:gd name="connsiteX1" fmla="*/ 5434373 w 5434373"/>
              <a:gd name="connsiteY1" fmla="*/ 0 h 1011057"/>
              <a:gd name="connsiteX2" fmla="*/ 3575489 w 5434373"/>
              <a:gd name="connsiteY2" fmla="*/ 1011057 h 1011057"/>
              <a:gd name="connsiteX3" fmla="*/ 0 w 5434373"/>
              <a:gd name="connsiteY3" fmla="*/ 1008255 h 1011057"/>
              <a:gd name="connsiteX4" fmla="*/ 0 w 5434373"/>
              <a:gd name="connsiteY4" fmla="*/ 28971 h 1011057"/>
              <a:gd name="connsiteX0" fmla="*/ 0 w 3710877"/>
              <a:gd name="connsiteY0" fmla="*/ 21612 h 1003698"/>
              <a:gd name="connsiteX1" fmla="*/ 3710878 w 3710877"/>
              <a:gd name="connsiteY1" fmla="*/ 0 h 1003698"/>
              <a:gd name="connsiteX2" fmla="*/ 3575489 w 3710877"/>
              <a:gd name="connsiteY2" fmla="*/ 1003698 h 1003698"/>
              <a:gd name="connsiteX3" fmla="*/ 0 w 3710877"/>
              <a:gd name="connsiteY3" fmla="*/ 1000896 h 1003698"/>
              <a:gd name="connsiteX4" fmla="*/ 0 w 3710877"/>
              <a:gd name="connsiteY4" fmla="*/ 21612 h 1003698"/>
              <a:gd name="connsiteX0" fmla="*/ 0 w 3710878"/>
              <a:gd name="connsiteY0" fmla="*/ 21612 h 1003698"/>
              <a:gd name="connsiteX1" fmla="*/ 3710878 w 3710878"/>
              <a:gd name="connsiteY1" fmla="*/ 0 h 1003698"/>
              <a:gd name="connsiteX2" fmla="*/ 3575489 w 3710878"/>
              <a:gd name="connsiteY2" fmla="*/ 1003698 h 1003698"/>
              <a:gd name="connsiteX3" fmla="*/ 0 w 3710878"/>
              <a:gd name="connsiteY3" fmla="*/ 1000896 h 1003698"/>
              <a:gd name="connsiteX4" fmla="*/ 0 w 3710878"/>
              <a:gd name="connsiteY4" fmla="*/ 21612 h 1003698"/>
              <a:gd name="connsiteX0" fmla="*/ 0 w 3710878"/>
              <a:gd name="connsiteY0" fmla="*/ 21612 h 1003698"/>
              <a:gd name="connsiteX1" fmla="*/ 3710878 w 3710878"/>
              <a:gd name="connsiteY1" fmla="*/ 0 h 1003698"/>
              <a:gd name="connsiteX2" fmla="*/ 3575489 w 3710878"/>
              <a:gd name="connsiteY2" fmla="*/ 1003698 h 1003698"/>
              <a:gd name="connsiteX3" fmla="*/ 0 w 3710878"/>
              <a:gd name="connsiteY3" fmla="*/ 1000896 h 1003698"/>
              <a:gd name="connsiteX4" fmla="*/ 0 w 3710878"/>
              <a:gd name="connsiteY4" fmla="*/ 21612 h 1003698"/>
              <a:gd name="connsiteX0" fmla="*/ 0 w 3719612"/>
              <a:gd name="connsiteY0" fmla="*/ 6729 h 988815"/>
              <a:gd name="connsiteX1" fmla="*/ 3719612 w 3719612"/>
              <a:gd name="connsiteY1" fmla="*/ 0 h 988815"/>
              <a:gd name="connsiteX2" fmla="*/ 3575489 w 3719612"/>
              <a:gd name="connsiteY2" fmla="*/ 988815 h 988815"/>
              <a:gd name="connsiteX3" fmla="*/ 0 w 3719612"/>
              <a:gd name="connsiteY3" fmla="*/ 986013 h 988815"/>
              <a:gd name="connsiteX4" fmla="*/ 0 w 3719612"/>
              <a:gd name="connsiteY4" fmla="*/ 6729 h 98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9612" h="988815">
                <a:moveTo>
                  <a:pt x="0" y="6729"/>
                </a:moveTo>
                <a:lnTo>
                  <a:pt x="3719612" y="0"/>
                </a:lnTo>
                <a:cubicBezTo>
                  <a:pt x="3686881" y="338931"/>
                  <a:pt x="3631493" y="650689"/>
                  <a:pt x="3575489" y="988815"/>
                </a:cubicBezTo>
                <a:lnTo>
                  <a:pt x="0" y="986013"/>
                </a:lnTo>
                <a:lnTo>
                  <a:pt x="0" y="6729"/>
                </a:lnTo>
                <a:close/>
              </a:path>
            </a:pathLst>
          </a:custGeom>
          <a:solidFill>
            <a:srgbClr val="1B1B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9" rIns="91436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61" fontAlgn="base">
              <a:spcBef>
                <a:spcPct val="0"/>
              </a:spcBef>
              <a:spcAft>
                <a:spcPct val="0"/>
              </a:spcAft>
            </a:pPr>
            <a:endParaRPr lang="en-US" sz="190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gray">
          <a:xfrm rot="21365145">
            <a:off x="10268948" y="3156026"/>
            <a:ext cx="1322420" cy="456773"/>
          </a:xfrm>
          <a:custGeom>
            <a:avLst/>
            <a:gdLst>
              <a:gd name="connsiteX0" fmla="*/ 0 w 855342"/>
              <a:gd name="connsiteY0" fmla="*/ 0 h 519360"/>
              <a:gd name="connsiteX1" fmla="*/ 855342 w 855342"/>
              <a:gd name="connsiteY1" fmla="*/ 0 h 519360"/>
              <a:gd name="connsiteX2" fmla="*/ 855342 w 855342"/>
              <a:gd name="connsiteY2" fmla="*/ 519360 h 519360"/>
              <a:gd name="connsiteX3" fmla="*/ 0 w 855342"/>
              <a:gd name="connsiteY3" fmla="*/ 519360 h 519360"/>
              <a:gd name="connsiteX4" fmla="*/ 0 w 855342"/>
              <a:gd name="connsiteY4" fmla="*/ 0 h 519360"/>
              <a:gd name="connsiteX0" fmla="*/ 0 w 855342"/>
              <a:gd name="connsiteY0" fmla="*/ 0 h 519360"/>
              <a:gd name="connsiteX1" fmla="*/ 569438 w 855342"/>
              <a:gd name="connsiteY1" fmla="*/ 14374 h 519360"/>
              <a:gd name="connsiteX2" fmla="*/ 855342 w 855342"/>
              <a:gd name="connsiteY2" fmla="*/ 519360 h 519360"/>
              <a:gd name="connsiteX3" fmla="*/ 0 w 855342"/>
              <a:gd name="connsiteY3" fmla="*/ 519360 h 519360"/>
              <a:gd name="connsiteX4" fmla="*/ 0 w 855342"/>
              <a:gd name="connsiteY4" fmla="*/ 0 h 519360"/>
              <a:gd name="connsiteX0" fmla="*/ 0 w 848589"/>
              <a:gd name="connsiteY0" fmla="*/ 0 h 519360"/>
              <a:gd name="connsiteX1" fmla="*/ 569438 w 848589"/>
              <a:gd name="connsiteY1" fmla="*/ 14374 h 519360"/>
              <a:gd name="connsiteX2" fmla="*/ 848589 w 848589"/>
              <a:gd name="connsiteY2" fmla="*/ 332367 h 519360"/>
              <a:gd name="connsiteX3" fmla="*/ 0 w 848589"/>
              <a:gd name="connsiteY3" fmla="*/ 519360 h 519360"/>
              <a:gd name="connsiteX4" fmla="*/ 0 w 848589"/>
              <a:gd name="connsiteY4" fmla="*/ 0 h 519360"/>
              <a:gd name="connsiteX0" fmla="*/ 0 w 1144262"/>
              <a:gd name="connsiteY0" fmla="*/ 0 h 569570"/>
              <a:gd name="connsiteX1" fmla="*/ 569438 w 1144262"/>
              <a:gd name="connsiteY1" fmla="*/ 14374 h 569570"/>
              <a:gd name="connsiteX2" fmla="*/ 1144262 w 1144262"/>
              <a:gd name="connsiteY2" fmla="*/ 569571 h 569570"/>
              <a:gd name="connsiteX3" fmla="*/ 0 w 1144262"/>
              <a:gd name="connsiteY3" fmla="*/ 519360 h 569570"/>
              <a:gd name="connsiteX4" fmla="*/ 0 w 1144262"/>
              <a:gd name="connsiteY4" fmla="*/ 0 h 569570"/>
              <a:gd name="connsiteX0" fmla="*/ 3094 w 1147356"/>
              <a:gd name="connsiteY0" fmla="*/ 0 h 586267"/>
              <a:gd name="connsiteX1" fmla="*/ 572532 w 1147356"/>
              <a:gd name="connsiteY1" fmla="*/ 14374 h 586267"/>
              <a:gd name="connsiteX2" fmla="*/ 1147356 w 1147356"/>
              <a:gd name="connsiteY2" fmla="*/ 569571 h 586267"/>
              <a:gd name="connsiteX3" fmla="*/ 0 w 1147356"/>
              <a:gd name="connsiteY3" fmla="*/ 586268 h 586267"/>
              <a:gd name="connsiteX4" fmla="*/ 3094 w 1147356"/>
              <a:gd name="connsiteY4" fmla="*/ 0 h 586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7356" h="586267">
                <a:moveTo>
                  <a:pt x="3094" y="0"/>
                </a:moveTo>
                <a:lnTo>
                  <a:pt x="572532" y="14374"/>
                </a:lnTo>
                <a:lnTo>
                  <a:pt x="1147356" y="569571"/>
                </a:lnTo>
                <a:lnTo>
                  <a:pt x="0" y="586268"/>
                </a:lnTo>
                <a:cubicBezTo>
                  <a:pt x="1031" y="390845"/>
                  <a:pt x="2063" y="195423"/>
                  <a:pt x="309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9" rIns="91436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61" fontAlgn="base">
              <a:spcBef>
                <a:spcPct val="0"/>
              </a:spcBef>
              <a:spcAft>
                <a:spcPct val="0"/>
              </a:spcAft>
            </a:pPr>
            <a:endParaRPr lang="en-US" sz="1900" dirty="0">
              <a:solidFill>
                <a:prstClr val="white"/>
              </a:solidFill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gray">
          <a:xfrm rot="21421882">
            <a:off x="760152" y="662755"/>
            <a:ext cx="10315949" cy="4083648"/>
          </a:xfrm>
          <a:prstGeom prst="rect">
            <a:avLst/>
          </a:prstGeom>
          <a:solidFill>
            <a:srgbClr val="EC2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gray">
          <a:xfrm rot="21365145">
            <a:off x="4862432" y="3752196"/>
            <a:ext cx="6801460" cy="1484321"/>
          </a:xfrm>
          <a:custGeom>
            <a:avLst/>
            <a:gdLst>
              <a:gd name="connsiteX0" fmla="*/ 0 w 5430865"/>
              <a:gd name="connsiteY0" fmla="*/ 0 h 979284"/>
              <a:gd name="connsiteX1" fmla="*/ 5430865 w 5430865"/>
              <a:gd name="connsiteY1" fmla="*/ 0 h 979284"/>
              <a:gd name="connsiteX2" fmla="*/ 5430865 w 5430865"/>
              <a:gd name="connsiteY2" fmla="*/ 979284 h 979284"/>
              <a:gd name="connsiteX3" fmla="*/ 0 w 5430865"/>
              <a:gd name="connsiteY3" fmla="*/ 979284 h 979284"/>
              <a:gd name="connsiteX4" fmla="*/ 0 w 5430865"/>
              <a:gd name="connsiteY4" fmla="*/ 0 h 979284"/>
              <a:gd name="connsiteX0" fmla="*/ 0 w 5434373"/>
              <a:gd name="connsiteY0" fmla="*/ 2897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0 w 5434373"/>
              <a:gd name="connsiteY4" fmla="*/ 28971 h 1008255"/>
              <a:gd name="connsiteX0" fmla="*/ 1138 w 5434373"/>
              <a:gd name="connsiteY0" fmla="*/ 1452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1138 w 5434373"/>
              <a:gd name="connsiteY4" fmla="*/ 14521 h 1008255"/>
              <a:gd name="connsiteX0" fmla="*/ 1138 w 5434373"/>
              <a:gd name="connsiteY0" fmla="*/ 1452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1138 w 5434373"/>
              <a:gd name="connsiteY4" fmla="*/ 14521 h 1008255"/>
              <a:gd name="connsiteX0" fmla="*/ 1138 w 5434373"/>
              <a:gd name="connsiteY0" fmla="*/ 1452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1138 w 5434373"/>
              <a:gd name="connsiteY4" fmla="*/ 14521 h 1008255"/>
              <a:gd name="connsiteX0" fmla="*/ 1138 w 5434373"/>
              <a:gd name="connsiteY0" fmla="*/ 14521 h 1008255"/>
              <a:gd name="connsiteX1" fmla="*/ 5434373 w 5434373"/>
              <a:gd name="connsiteY1" fmla="*/ 0 h 1008255"/>
              <a:gd name="connsiteX2" fmla="*/ 5430865 w 5434373"/>
              <a:gd name="connsiteY2" fmla="*/ 1008255 h 1008255"/>
              <a:gd name="connsiteX3" fmla="*/ 0 w 5434373"/>
              <a:gd name="connsiteY3" fmla="*/ 1008255 h 1008255"/>
              <a:gd name="connsiteX4" fmla="*/ 1138 w 5434373"/>
              <a:gd name="connsiteY4" fmla="*/ 14521 h 1008255"/>
              <a:gd name="connsiteX0" fmla="*/ 82 w 5434770"/>
              <a:gd name="connsiteY0" fmla="*/ 0 h 1023513"/>
              <a:gd name="connsiteX1" fmla="*/ 5434770 w 5434770"/>
              <a:gd name="connsiteY1" fmla="*/ 15258 h 1023513"/>
              <a:gd name="connsiteX2" fmla="*/ 5431262 w 5434770"/>
              <a:gd name="connsiteY2" fmla="*/ 1023513 h 1023513"/>
              <a:gd name="connsiteX3" fmla="*/ 397 w 5434770"/>
              <a:gd name="connsiteY3" fmla="*/ 1023513 h 1023513"/>
              <a:gd name="connsiteX4" fmla="*/ 82 w 5434770"/>
              <a:gd name="connsiteY4" fmla="*/ 0 h 1023513"/>
              <a:gd name="connsiteX0" fmla="*/ 3983 w 5434373"/>
              <a:gd name="connsiteY0" fmla="*/ 0 h 1029855"/>
              <a:gd name="connsiteX1" fmla="*/ 5434373 w 5434373"/>
              <a:gd name="connsiteY1" fmla="*/ 21600 h 1029855"/>
              <a:gd name="connsiteX2" fmla="*/ 5430865 w 5434373"/>
              <a:gd name="connsiteY2" fmla="*/ 1029855 h 1029855"/>
              <a:gd name="connsiteX3" fmla="*/ 0 w 5434373"/>
              <a:gd name="connsiteY3" fmla="*/ 1029855 h 1029855"/>
              <a:gd name="connsiteX4" fmla="*/ 3983 w 5434373"/>
              <a:gd name="connsiteY4" fmla="*/ 0 h 1029855"/>
              <a:gd name="connsiteX0" fmla="*/ 3983 w 5434373"/>
              <a:gd name="connsiteY0" fmla="*/ 0 h 1029855"/>
              <a:gd name="connsiteX1" fmla="*/ 5434373 w 5434373"/>
              <a:gd name="connsiteY1" fmla="*/ 21600 h 1029855"/>
              <a:gd name="connsiteX2" fmla="*/ 5430865 w 5434373"/>
              <a:gd name="connsiteY2" fmla="*/ 1029855 h 1029855"/>
              <a:gd name="connsiteX3" fmla="*/ 0 w 5434373"/>
              <a:gd name="connsiteY3" fmla="*/ 1029855 h 1029855"/>
              <a:gd name="connsiteX4" fmla="*/ 3983 w 5434373"/>
              <a:gd name="connsiteY4" fmla="*/ 0 h 1029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4373" h="1029855">
                <a:moveTo>
                  <a:pt x="3983" y="0"/>
                </a:moveTo>
                <a:lnTo>
                  <a:pt x="5434373" y="21600"/>
                </a:lnTo>
                <a:cubicBezTo>
                  <a:pt x="5433204" y="357685"/>
                  <a:pt x="5432034" y="693770"/>
                  <a:pt x="5430865" y="1029855"/>
                </a:cubicBezTo>
                <a:lnTo>
                  <a:pt x="0" y="1029855"/>
                </a:lnTo>
                <a:cubicBezTo>
                  <a:pt x="379" y="698610"/>
                  <a:pt x="3604" y="331245"/>
                  <a:pt x="3983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9" rIns="91436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61" fontAlgn="base">
              <a:spcBef>
                <a:spcPct val="0"/>
              </a:spcBef>
              <a:spcAft>
                <a:spcPct val="0"/>
              </a:spcAft>
            </a:pPr>
            <a:endParaRPr lang="en-US" sz="1900" dirty="0">
              <a:solidFill>
                <a:prstClr val="white"/>
              </a:solidFill>
            </a:endParaRPr>
          </a:p>
        </p:txBody>
      </p: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 bwMode="gray">
          <a:xfrm rot="21366623">
            <a:off x="5218642" y="4086610"/>
            <a:ext cx="5810111" cy="849929"/>
          </a:xfrm>
          <a:prstGeom prst="rect">
            <a:avLst/>
          </a:prstGeom>
        </p:spPr>
        <p:txBody>
          <a:bodyPr lIns="121893" tIns="60947" rIns="121893" bIns="60947" anchor="ctr" anchorCtr="0"/>
          <a:lstStyle>
            <a:lvl1pPr marL="0" indent="0" algn="l" defTabSz="121893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Title 16"/>
          <p:cNvSpPr>
            <a:spLocks noGrp="1"/>
          </p:cNvSpPr>
          <p:nvPr>
            <p:ph type="title" hasCustomPrompt="1"/>
          </p:nvPr>
        </p:nvSpPr>
        <p:spPr bwMode="gray">
          <a:xfrm rot="21404489">
            <a:off x="1069964" y="870323"/>
            <a:ext cx="9730361" cy="2790117"/>
          </a:xfrm>
          <a:prstGeom prst="rect">
            <a:avLst/>
          </a:prstGeom>
        </p:spPr>
        <p:txBody>
          <a:bodyPr lIns="121893" tIns="60947" rIns="121893" bIns="60947" anchor="ctr" anchorCtr="0"/>
          <a:lstStyle>
            <a:lvl1pPr marL="0" algn="l" defTabSz="1218936" rtl="0" eaLnBrk="1" latinLnBrk="0" hangingPunct="1">
              <a:lnSpc>
                <a:spcPts val="6400"/>
              </a:lnSpc>
              <a:spcBef>
                <a:spcPct val="0"/>
              </a:spcBef>
              <a:buNone/>
              <a:defRPr lang="en-US" sz="5500" b="1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grpSp>
        <p:nvGrpSpPr>
          <p:cNvPr id="94" name="Group 93"/>
          <p:cNvGrpSpPr/>
          <p:nvPr/>
        </p:nvGrpSpPr>
        <p:grpSpPr>
          <a:xfrm rot="21328392">
            <a:off x="10625461" y="5993031"/>
            <a:ext cx="521668" cy="279839"/>
            <a:chOff x="6196013" y="2970213"/>
            <a:chExt cx="787400" cy="422275"/>
          </a:xfrm>
        </p:grpSpPr>
        <p:sp>
          <p:nvSpPr>
            <p:cNvPr id="95" name="Freeform 24"/>
            <p:cNvSpPr>
              <a:spLocks noEditPoints="1"/>
            </p:cNvSpPr>
            <p:nvPr userDrawn="1"/>
          </p:nvSpPr>
          <p:spPr bwMode="gray">
            <a:xfrm>
              <a:off x="6559550" y="3033713"/>
              <a:ext cx="250825" cy="290513"/>
            </a:xfrm>
            <a:custGeom>
              <a:avLst/>
              <a:gdLst>
                <a:gd name="T0" fmla="*/ 41 w 51"/>
                <a:gd name="T1" fmla="*/ 2 h 59"/>
                <a:gd name="T2" fmla="*/ 37 w 51"/>
                <a:gd name="T3" fmla="*/ 0 h 59"/>
                <a:gd name="T4" fmla="*/ 14 w 51"/>
                <a:gd name="T5" fmla="*/ 0 h 59"/>
                <a:gd name="T6" fmla="*/ 9 w 51"/>
                <a:gd name="T7" fmla="*/ 2 h 59"/>
                <a:gd name="T8" fmla="*/ 2 w 51"/>
                <a:gd name="T9" fmla="*/ 9 h 59"/>
                <a:gd name="T10" fmla="*/ 0 w 51"/>
                <a:gd name="T11" fmla="*/ 14 h 59"/>
                <a:gd name="T12" fmla="*/ 0 w 51"/>
                <a:gd name="T13" fmla="*/ 46 h 59"/>
                <a:gd name="T14" fmla="*/ 2 w 51"/>
                <a:gd name="T15" fmla="*/ 50 h 59"/>
                <a:gd name="T16" fmla="*/ 9 w 51"/>
                <a:gd name="T17" fmla="*/ 58 h 59"/>
                <a:gd name="T18" fmla="*/ 14 w 51"/>
                <a:gd name="T19" fmla="*/ 59 h 59"/>
                <a:gd name="T20" fmla="*/ 37 w 51"/>
                <a:gd name="T21" fmla="*/ 59 h 59"/>
                <a:gd name="T22" fmla="*/ 41 w 51"/>
                <a:gd name="T23" fmla="*/ 58 h 59"/>
                <a:gd name="T24" fmla="*/ 49 w 51"/>
                <a:gd name="T25" fmla="*/ 50 h 59"/>
                <a:gd name="T26" fmla="*/ 51 w 51"/>
                <a:gd name="T27" fmla="*/ 46 h 59"/>
                <a:gd name="T28" fmla="*/ 51 w 51"/>
                <a:gd name="T29" fmla="*/ 14 h 59"/>
                <a:gd name="T30" fmla="*/ 49 w 51"/>
                <a:gd name="T31" fmla="*/ 9 h 59"/>
                <a:gd name="T32" fmla="*/ 41 w 51"/>
                <a:gd name="T33" fmla="*/ 2 h 59"/>
                <a:gd name="T34" fmla="*/ 40 w 51"/>
                <a:gd name="T35" fmla="*/ 44 h 59"/>
                <a:gd name="T36" fmla="*/ 39 w 51"/>
                <a:gd name="T37" fmla="*/ 45 h 59"/>
                <a:gd name="T38" fmla="*/ 36 w 51"/>
                <a:gd name="T39" fmla="*/ 49 h 59"/>
                <a:gd name="T40" fmla="*/ 35 w 51"/>
                <a:gd name="T41" fmla="*/ 49 h 59"/>
                <a:gd name="T42" fmla="*/ 16 w 51"/>
                <a:gd name="T43" fmla="*/ 49 h 59"/>
                <a:gd name="T44" fmla="*/ 15 w 51"/>
                <a:gd name="T45" fmla="*/ 49 h 59"/>
                <a:gd name="T46" fmla="*/ 11 w 51"/>
                <a:gd name="T47" fmla="*/ 45 h 59"/>
                <a:gd name="T48" fmla="*/ 11 w 51"/>
                <a:gd name="T49" fmla="*/ 44 h 59"/>
                <a:gd name="T50" fmla="*/ 11 w 51"/>
                <a:gd name="T51" fmla="*/ 15 h 59"/>
                <a:gd name="T52" fmla="*/ 11 w 51"/>
                <a:gd name="T53" fmla="*/ 14 h 59"/>
                <a:gd name="T54" fmla="*/ 15 w 51"/>
                <a:gd name="T55" fmla="*/ 11 h 59"/>
                <a:gd name="T56" fmla="*/ 16 w 51"/>
                <a:gd name="T57" fmla="*/ 10 h 59"/>
                <a:gd name="T58" fmla="*/ 35 w 51"/>
                <a:gd name="T59" fmla="*/ 10 h 59"/>
                <a:gd name="T60" fmla="*/ 36 w 51"/>
                <a:gd name="T61" fmla="*/ 11 h 59"/>
                <a:gd name="T62" fmla="*/ 39 w 51"/>
                <a:gd name="T63" fmla="*/ 14 h 59"/>
                <a:gd name="T64" fmla="*/ 40 w 51"/>
                <a:gd name="T65" fmla="*/ 15 h 59"/>
                <a:gd name="T66" fmla="*/ 40 w 51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" h="59">
                  <a:moveTo>
                    <a:pt x="41" y="2"/>
                  </a:moveTo>
                  <a:cubicBezTo>
                    <a:pt x="40" y="1"/>
                    <a:pt x="39" y="0"/>
                    <a:pt x="3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1" y="1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0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1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1" y="59"/>
                    <a:pt x="12" y="59"/>
                    <a:pt x="14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59"/>
                    <a:pt x="40" y="59"/>
                    <a:pt x="41" y="58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50" y="49"/>
                    <a:pt x="51" y="48"/>
                    <a:pt x="51" y="4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2"/>
                    <a:pt x="50" y="10"/>
                    <a:pt x="49" y="9"/>
                  </a:cubicBezTo>
                  <a:lnTo>
                    <a:pt x="41" y="2"/>
                  </a:lnTo>
                  <a:close/>
                  <a:moveTo>
                    <a:pt x="40" y="44"/>
                  </a:moveTo>
                  <a:cubicBezTo>
                    <a:pt x="40" y="45"/>
                    <a:pt x="40" y="45"/>
                    <a:pt x="39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9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1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6" name="Rectangle 25"/>
            <p:cNvSpPr>
              <a:spLocks noChangeArrowheads="1"/>
            </p:cNvSpPr>
            <p:nvPr userDrawn="1"/>
          </p:nvSpPr>
          <p:spPr bwMode="gray">
            <a:xfrm>
              <a:off x="6864350" y="3270250"/>
              <a:ext cx="60325" cy="539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7" name="Freeform 26"/>
            <p:cNvSpPr>
              <a:spLocks noEditPoints="1"/>
            </p:cNvSpPr>
            <p:nvPr userDrawn="1"/>
          </p:nvSpPr>
          <p:spPr bwMode="gray">
            <a:xfrm>
              <a:off x="6275388" y="3033713"/>
              <a:ext cx="220663" cy="290513"/>
            </a:xfrm>
            <a:custGeom>
              <a:avLst/>
              <a:gdLst>
                <a:gd name="T0" fmla="*/ 36 w 45"/>
                <a:gd name="T1" fmla="*/ 2 h 59"/>
                <a:gd name="T2" fmla="*/ 32 w 45"/>
                <a:gd name="T3" fmla="*/ 0 h 59"/>
                <a:gd name="T4" fmla="*/ 0 w 45"/>
                <a:gd name="T5" fmla="*/ 0 h 59"/>
                <a:gd name="T6" fmla="*/ 0 w 45"/>
                <a:gd name="T7" fmla="*/ 59 h 59"/>
                <a:gd name="T8" fmla="*/ 32 w 45"/>
                <a:gd name="T9" fmla="*/ 59 h 59"/>
                <a:gd name="T10" fmla="*/ 36 w 45"/>
                <a:gd name="T11" fmla="*/ 58 h 59"/>
                <a:gd name="T12" fmla="*/ 44 w 45"/>
                <a:gd name="T13" fmla="*/ 50 h 59"/>
                <a:gd name="T14" fmla="*/ 45 w 45"/>
                <a:gd name="T15" fmla="*/ 46 h 59"/>
                <a:gd name="T16" fmla="*/ 45 w 45"/>
                <a:gd name="T17" fmla="*/ 14 h 59"/>
                <a:gd name="T18" fmla="*/ 44 w 45"/>
                <a:gd name="T19" fmla="*/ 9 h 59"/>
                <a:gd name="T20" fmla="*/ 36 w 45"/>
                <a:gd name="T21" fmla="*/ 2 h 59"/>
                <a:gd name="T22" fmla="*/ 35 w 45"/>
                <a:gd name="T23" fmla="*/ 44 h 59"/>
                <a:gd name="T24" fmla="*/ 34 w 45"/>
                <a:gd name="T25" fmla="*/ 45 h 59"/>
                <a:gd name="T26" fmla="*/ 31 w 45"/>
                <a:gd name="T27" fmla="*/ 49 h 59"/>
                <a:gd name="T28" fmla="*/ 29 w 45"/>
                <a:gd name="T29" fmla="*/ 49 h 59"/>
                <a:gd name="T30" fmla="*/ 11 w 45"/>
                <a:gd name="T31" fmla="*/ 49 h 59"/>
                <a:gd name="T32" fmla="*/ 11 w 45"/>
                <a:gd name="T33" fmla="*/ 10 h 59"/>
                <a:gd name="T34" fmla="*/ 29 w 45"/>
                <a:gd name="T35" fmla="*/ 10 h 59"/>
                <a:gd name="T36" fmla="*/ 31 w 45"/>
                <a:gd name="T37" fmla="*/ 11 h 59"/>
                <a:gd name="T38" fmla="*/ 34 w 45"/>
                <a:gd name="T39" fmla="*/ 14 h 59"/>
                <a:gd name="T40" fmla="*/ 35 w 45"/>
                <a:gd name="T41" fmla="*/ 15 h 59"/>
                <a:gd name="T42" fmla="*/ 35 w 45"/>
                <a:gd name="T43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" h="59">
                  <a:moveTo>
                    <a:pt x="36" y="2"/>
                  </a:moveTo>
                  <a:cubicBezTo>
                    <a:pt x="35" y="1"/>
                    <a:pt x="33" y="0"/>
                    <a:pt x="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3" y="59"/>
                    <a:pt x="35" y="59"/>
                    <a:pt x="36" y="58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5" y="49"/>
                    <a:pt x="45" y="48"/>
                    <a:pt x="45" y="46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2"/>
                    <a:pt x="45" y="10"/>
                    <a:pt x="44" y="9"/>
                  </a:cubicBezTo>
                  <a:lnTo>
                    <a:pt x="36" y="2"/>
                  </a:lnTo>
                  <a:close/>
                  <a:moveTo>
                    <a:pt x="35" y="44"/>
                  </a:moveTo>
                  <a:cubicBezTo>
                    <a:pt x="35" y="45"/>
                    <a:pt x="35" y="45"/>
                    <a:pt x="34" y="45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0"/>
                    <a:pt x="30" y="10"/>
                    <a:pt x="31" y="11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5"/>
                    <a:pt x="35" y="15"/>
                    <a:pt x="35" y="15"/>
                  </a:cubicBezTo>
                  <a:lnTo>
                    <a:pt x="35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8" name="Freeform 27"/>
            <p:cNvSpPr>
              <a:spLocks noEditPoints="1"/>
            </p:cNvSpPr>
            <p:nvPr userDrawn="1"/>
          </p:nvSpPr>
          <p:spPr bwMode="gray">
            <a:xfrm>
              <a:off x="6196013" y="2970213"/>
              <a:ext cx="787400" cy="422275"/>
            </a:xfrm>
            <a:custGeom>
              <a:avLst/>
              <a:gdLst>
                <a:gd name="T0" fmla="*/ 0 w 160"/>
                <a:gd name="T1" fmla="*/ 86 h 86"/>
                <a:gd name="T2" fmla="*/ 160 w 160"/>
                <a:gd name="T3" fmla="*/ 86 h 86"/>
                <a:gd name="T4" fmla="*/ 160 w 160"/>
                <a:gd name="T5" fmla="*/ 0 h 86"/>
                <a:gd name="T6" fmla="*/ 0 w 160"/>
                <a:gd name="T7" fmla="*/ 0 h 86"/>
                <a:gd name="T8" fmla="*/ 0 w 160"/>
                <a:gd name="T9" fmla="*/ 86 h 86"/>
                <a:gd name="T10" fmla="*/ 61 w 160"/>
                <a:gd name="T11" fmla="*/ 59 h 86"/>
                <a:gd name="T12" fmla="*/ 60 w 160"/>
                <a:gd name="T13" fmla="*/ 63 h 86"/>
                <a:gd name="T14" fmla="*/ 52 w 160"/>
                <a:gd name="T15" fmla="*/ 71 h 86"/>
                <a:gd name="T16" fmla="*/ 48 w 160"/>
                <a:gd name="T17" fmla="*/ 72 h 86"/>
                <a:gd name="T18" fmla="*/ 16 w 160"/>
                <a:gd name="T19" fmla="*/ 72 h 86"/>
                <a:gd name="T20" fmla="*/ 16 w 160"/>
                <a:gd name="T21" fmla="*/ 13 h 86"/>
                <a:gd name="T22" fmla="*/ 48 w 160"/>
                <a:gd name="T23" fmla="*/ 13 h 86"/>
                <a:gd name="T24" fmla="*/ 52 w 160"/>
                <a:gd name="T25" fmla="*/ 15 h 86"/>
                <a:gd name="T26" fmla="*/ 60 w 160"/>
                <a:gd name="T27" fmla="*/ 22 h 86"/>
                <a:gd name="T28" fmla="*/ 61 w 160"/>
                <a:gd name="T29" fmla="*/ 27 h 86"/>
                <a:gd name="T30" fmla="*/ 61 w 160"/>
                <a:gd name="T31" fmla="*/ 59 h 86"/>
                <a:gd name="T32" fmla="*/ 125 w 160"/>
                <a:gd name="T33" fmla="*/ 59 h 86"/>
                <a:gd name="T34" fmla="*/ 123 w 160"/>
                <a:gd name="T35" fmla="*/ 63 h 86"/>
                <a:gd name="T36" fmla="*/ 115 w 160"/>
                <a:gd name="T37" fmla="*/ 71 h 86"/>
                <a:gd name="T38" fmla="*/ 111 w 160"/>
                <a:gd name="T39" fmla="*/ 72 h 86"/>
                <a:gd name="T40" fmla="*/ 88 w 160"/>
                <a:gd name="T41" fmla="*/ 72 h 86"/>
                <a:gd name="T42" fmla="*/ 83 w 160"/>
                <a:gd name="T43" fmla="*/ 71 h 86"/>
                <a:gd name="T44" fmla="*/ 76 w 160"/>
                <a:gd name="T45" fmla="*/ 63 h 86"/>
                <a:gd name="T46" fmla="*/ 74 w 160"/>
                <a:gd name="T47" fmla="*/ 59 h 86"/>
                <a:gd name="T48" fmla="*/ 74 w 160"/>
                <a:gd name="T49" fmla="*/ 27 h 86"/>
                <a:gd name="T50" fmla="*/ 76 w 160"/>
                <a:gd name="T51" fmla="*/ 22 h 86"/>
                <a:gd name="T52" fmla="*/ 83 w 160"/>
                <a:gd name="T53" fmla="*/ 15 h 86"/>
                <a:gd name="T54" fmla="*/ 88 w 160"/>
                <a:gd name="T55" fmla="*/ 13 h 86"/>
                <a:gd name="T56" fmla="*/ 111 w 160"/>
                <a:gd name="T57" fmla="*/ 13 h 86"/>
                <a:gd name="T58" fmla="*/ 115 w 160"/>
                <a:gd name="T59" fmla="*/ 15 h 86"/>
                <a:gd name="T60" fmla="*/ 123 w 160"/>
                <a:gd name="T61" fmla="*/ 22 h 86"/>
                <a:gd name="T62" fmla="*/ 125 w 160"/>
                <a:gd name="T63" fmla="*/ 27 h 86"/>
                <a:gd name="T64" fmla="*/ 125 w 160"/>
                <a:gd name="T65" fmla="*/ 59 h 86"/>
                <a:gd name="T66" fmla="*/ 148 w 160"/>
                <a:gd name="T67" fmla="*/ 72 h 86"/>
                <a:gd name="T68" fmla="*/ 136 w 160"/>
                <a:gd name="T69" fmla="*/ 72 h 86"/>
                <a:gd name="T70" fmla="*/ 136 w 160"/>
                <a:gd name="T71" fmla="*/ 61 h 86"/>
                <a:gd name="T72" fmla="*/ 148 w 160"/>
                <a:gd name="T73" fmla="*/ 61 h 86"/>
                <a:gd name="T74" fmla="*/ 148 w 160"/>
                <a:gd name="T75" fmla="*/ 7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0" h="86">
                  <a:moveTo>
                    <a:pt x="0" y="86"/>
                  </a:moveTo>
                  <a:cubicBezTo>
                    <a:pt x="160" y="86"/>
                    <a:pt x="160" y="86"/>
                    <a:pt x="160" y="86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61" y="59"/>
                  </a:moveTo>
                  <a:cubicBezTo>
                    <a:pt x="61" y="61"/>
                    <a:pt x="61" y="62"/>
                    <a:pt x="60" y="63"/>
                  </a:cubicBezTo>
                  <a:cubicBezTo>
                    <a:pt x="52" y="71"/>
                    <a:pt x="52" y="71"/>
                    <a:pt x="52" y="71"/>
                  </a:cubicBezTo>
                  <a:cubicBezTo>
                    <a:pt x="51" y="72"/>
                    <a:pt x="49" y="72"/>
                    <a:pt x="48" y="72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9" y="13"/>
                    <a:pt x="51" y="14"/>
                    <a:pt x="52" y="15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1" y="23"/>
                    <a:pt x="61" y="25"/>
                    <a:pt x="61" y="27"/>
                  </a:cubicBezTo>
                  <a:lnTo>
                    <a:pt x="61" y="59"/>
                  </a:lnTo>
                  <a:close/>
                  <a:moveTo>
                    <a:pt x="125" y="59"/>
                  </a:moveTo>
                  <a:cubicBezTo>
                    <a:pt x="125" y="61"/>
                    <a:pt x="124" y="62"/>
                    <a:pt x="123" y="63"/>
                  </a:cubicBezTo>
                  <a:cubicBezTo>
                    <a:pt x="115" y="71"/>
                    <a:pt x="115" y="71"/>
                    <a:pt x="115" y="71"/>
                  </a:cubicBezTo>
                  <a:cubicBezTo>
                    <a:pt x="114" y="72"/>
                    <a:pt x="113" y="72"/>
                    <a:pt x="111" y="72"/>
                  </a:cubicBezTo>
                  <a:cubicBezTo>
                    <a:pt x="88" y="72"/>
                    <a:pt x="88" y="72"/>
                    <a:pt x="88" y="72"/>
                  </a:cubicBezTo>
                  <a:cubicBezTo>
                    <a:pt x="86" y="72"/>
                    <a:pt x="85" y="72"/>
                    <a:pt x="83" y="71"/>
                  </a:cubicBezTo>
                  <a:cubicBezTo>
                    <a:pt x="76" y="63"/>
                    <a:pt x="76" y="63"/>
                    <a:pt x="76" y="63"/>
                  </a:cubicBezTo>
                  <a:cubicBezTo>
                    <a:pt x="75" y="62"/>
                    <a:pt x="74" y="61"/>
                    <a:pt x="74" y="59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5"/>
                    <a:pt x="75" y="23"/>
                    <a:pt x="76" y="22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5" y="14"/>
                    <a:pt x="86" y="13"/>
                    <a:pt x="88" y="13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3" y="13"/>
                    <a:pt x="114" y="14"/>
                    <a:pt x="115" y="15"/>
                  </a:cubicBezTo>
                  <a:cubicBezTo>
                    <a:pt x="123" y="22"/>
                    <a:pt x="123" y="22"/>
                    <a:pt x="123" y="22"/>
                  </a:cubicBezTo>
                  <a:cubicBezTo>
                    <a:pt x="124" y="23"/>
                    <a:pt x="125" y="25"/>
                    <a:pt x="125" y="27"/>
                  </a:cubicBezTo>
                  <a:lnTo>
                    <a:pt x="125" y="59"/>
                  </a:lnTo>
                  <a:close/>
                  <a:moveTo>
                    <a:pt x="148" y="72"/>
                  </a:moveTo>
                  <a:cubicBezTo>
                    <a:pt x="136" y="72"/>
                    <a:pt x="136" y="72"/>
                    <a:pt x="136" y="72"/>
                  </a:cubicBezTo>
                  <a:cubicBezTo>
                    <a:pt x="136" y="61"/>
                    <a:pt x="136" y="61"/>
                    <a:pt x="136" y="61"/>
                  </a:cubicBezTo>
                  <a:cubicBezTo>
                    <a:pt x="148" y="61"/>
                    <a:pt x="148" y="61"/>
                    <a:pt x="148" y="61"/>
                  </a:cubicBezTo>
                  <a:lnTo>
                    <a:pt x="148" y="72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9" name="Freeform 28"/>
            <p:cNvSpPr>
              <a:spLocks/>
            </p:cNvSpPr>
            <p:nvPr userDrawn="1"/>
          </p:nvSpPr>
          <p:spPr bwMode="gray">
            <a:xfrm>
              <a:off x="6329363" y="3082925"/>
              <a:ext cx="117475" cy="192088"/>
            </a:xfrm>
            <a:custGeom>
              <a:avLst/>
              <a:gdLst>
                <a:gd name="T0" fmla="*/ 20 w 24"/>
                <a:gd name="T1" fmla="*/ 1 h 39"/>
                <a:gd name="T2" fmla="*/ 18 w 24"/>
                <a:gd name="T3" fmla="*/ 0 h 39"/>
                <a:gd name="T4" fmla="*/ 0 w 24"/>
                <a:gd name="T5" fmla="*/ 0 h 39"/>
                <a:gd name="T6" fmla="*/ 0 w 24"/>
                <a:gd name="T7" fmla="*/ 39 h 39"/>
                <a:gd name="T8" fmla="*/ 18 w 24"/>
                <a:gd name="T9" fmla="*/ 39 h 39"/>
                <a:gd name="T10" fmla="*/ 20 w 24"/>
                <a:gd name="T11" fmla="*/ 39 h 39"/>
                <a:gd name="T12" fmla="*/ 23 w 24"/>
                <a:gd name="T13" fmla="*/ 35 h 39"/>
                <a:gd name="T14" fmla="*/ 24 w 24"/>
                <a:gd name="T15" fmla="*/ 34 h 39"/>
                <a:gd name="T16" fmla="*/ 24 w 24"/>
                <a:gd name="T17" fmla="*/ 5 h 39"/>
                <a:gd name="T18" fmla="*/ 23 w 24"/>
                <a:gd name="T19" fmla="*/ 4 h 39"/>
                <a:gd name="T20" fmla="*/ 20 w 24"/>
                <a:gd name="T21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39">
                  <a:moveTo>
                    <a:pt x="20" y="1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9" y="39"/>
                    <a:pt x="19" y="39"/>
                    <a:pt x="20" y="39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4" y="35"/>
                    <a:pt x="24" y="35"/>
                    <a:pt x="24" y="3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3" y="4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0" name="Freeform 29"/>
            <p:cNvSpPr>
              <a:spLocks/>
            </p:cNvSpPr>
            <p:nvPr userDrawn="1"/>
          </p:nvSpPr>
          <p:spPr bwMode="gray">
            <a:xfrm>
              <a:off x="6613525" y="3082925"/>
              <a:ext cx="142875" cy="192088"/>
            </a:xfrm>
            <a:custGeom>
              <a:avLst/>
              <a:gdLst>
                <a:gd name="T0" fmla="*/ 25 w 29"/>
                <a:gd name="T1" fmla="*/ 1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1 h 39"/>
                <a:gd name="T8" fmla="*/ 0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0 w 29"/>
                <a:gd name="T15" fmla="*/ 35 h 39"/>
                <a:gd name="T16" fmla="*/ 4 w 29"/>
                <a:gd name="T17" fmla="*/ 39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9 h 39"/>
                <a:gd name="T24" fmla="*/ 28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8 w 29"/>
                <a:gd name="T31" fmla="*/ 4 h 39"/>
                <a:gd name="T32" fmla="*/ 25 w 29"/>
                <a:gd name="T33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1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9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9" y="35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8" y="4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 rot="21328392">
            <a:off x="9833511" y="6046627"/>
            <a:ext cx="752001" cy="279839"/>
            <a:chOff x="4997450" y="2970213"/>
            <a:chExt cx="1135063" cy="422275"/>
          </a:xfrm>
        </p:grpSpPr>
        <p:sp>
          <p:nvSpPr>
            <p:cNvPr id="102" name="Freeform 19"/>
            <p:cNvSpPr>
              <a:spLocks/>
            </p:cNvSpPr>
            <p:nvPr userDrawn="1"/>
          </p:nvSpPr>
          <p:spPr bwMode="gray">
            <a:xfrm>
              <a:off x="5499100" y="3033713"/>
              <a:ext cx="225425" cy="290513"/>
            </a:xfrm>
            <a:custGeom>
              <a:avLst/>
              <a:gdLst>
                <a:gd name="T0" fmla="*/ 108 w 142"/>
                <a:gd name="T1" fmla="*/ 77 h 183"/>
                <a:gd name="T2" fmla="*/ 34 w 142"/>
                <a:gd name="T3" fmla="*/ 77 h 183"/>
                <a:gd name="T4" fmla="*/ 34 w 142"/>
                <a:gd name="T5" fmla="*/ 0 h 183"/>
                <a:gd name="T6" fmla="*/ 0 w 142"/>
                <a:gd name="T7" fmla="*/ 0 h 183"/>
                <a:gd name="T8" fmla="*/ 0 w 142"/>
                <a:gd name="T9" fmla="*/ 183 h 183"/>
                <a:gd name="T10" fmla="*/ 34 w 142"/>
                <a:gd name="T11" fmla="*/ 183 h 183"/>
                <a:gd name="T12" fmla="*/ 34 w 142"/>
                <a:gd name="T13" fmla="*/ 108 h 183"/>
                <a:gd name="T14" fmla="*/ 108 w 142"/>
                <a:gd name="T15" fmla="*/ 108 h 183"/>
                <a:gd name="T16" fmla="*/ 108 w 142"/>
                <a:gd name="T17" fmla="*/ 183 h 183"/>
                <a:gd name="T18" fmla="*/ 142 w 142"/>
                <a:gd name="T19" fmla="*/ 183 h 183"/>
                <a:gd name="T20" fmla="*/ 142 w 142"/>
                <a:gd name="T21" fmla="*/ 0 h 183"/>
                <a:gd name="T22" fmla="*/ 108 w 142"/>
                <a:gd name="T23" fmla="*/ 0 h 183"/>
                <a:gd name="T24" fmla="*/ 108 w 142"/>
                <a:gd name="T25" fmla="*/ 7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183">
                  <a:moveTo>
                    <a:pt x="108" y="77"/>
                  </a:moveTo>
                  <a:lnTo>
                    <a:pt x="34" y="77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83"/>
                  </a:lnTo>
                  <a:lnTo>
                    <a:pt x="34" y="183"/>
                  </a:lnTo>
                  <a:lnTo>
                    <a:pt x="34" y="108"/>
                  </a:lnTo>
                  <a:lnTo>
                    <a:pt x="108" y="108"/>
                  </a:lnTo>
                  <a:lnTo>
                    <a:pt x="108" y="183"/>
                  </a:lnTo>
                  <a:lnTo>
                    <a:pt x="142" y="183"/>
                  </a:lnTo>
                  <a:lnTo>
                    <a:pt x="142" y="0"/>
                  </a:lnTo>
                  <a:lnTo>
                    <a:pt x="108" y="0"/>
                  </a:lnTo>
                  <a:lnTo>
                    <a:pt x="108" y="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3" name="Freeform 20"/>
            <p:cNvSpPr>
              <a:spLocks/>
            </p:cNvSpPr>
            <p:nvPr userDrawn="1"/>
          </p:nvSpPr>
          <p:spPr bwMode="gray">
            <a:xfrm>
              <a:off x="5086350" y="3033713"/>
              <a:ext cx="358775" cy="290513"/>
            </a:xfrm>
            <a:custGeom>
              <a:avLst/>
              <a:gdLst>
                <a:gd name="T0" fmla="*/ 164 w 226"/>
                <a:gd name="T1" fmla="*/ 149 h 183"/>
                <a:gd name="T2" fmla="*/ 136 w 226"/>
                <a:gd name="T3" fmla="*/ 0 h 183"/>
                <a:gd name="T4" fmla="*/ 89 w 226"/>
                <a:gd name="T5" fmla="*/ 0 h 183"/>
                <a:gd name="T6" fmla="*/ 61 w 226"/>
                <a:gd name="T7" fmla="*/ 149 h 183"/>
                <a:gd name="T8" fmla="*/ 31 w 226"/>
                <a:gd name="T9" fmla="*/ 0 h 183"/>
                <a:gd name="T10" fmla="*/ 0 w 226"/>
                <a:gd name="T11" fmla="*/ 0 h 183"/>
                <a:gd name="T12" fmla="*/ 40 w 226"/>
                <a:gd name="T13" fmla="*/ 183 h 183"/>
                <a:gd name="T14" fmla="*/ 83 w 226"/>
                <a:gd name="T15" fmla="*/ 183 h 183"/>
                <a:gd name="T16" fmla="*/ 111 w 226"/>
                <a:gd name="T17" fmla="*/ 40 h 183"/>
                <a:gd name="T18" fmla="*/ 142 w 226"/>
                <a:gd name="T19" fmla="*/ 183 h 183"/>
                <a:gd name="T20" fmla="*/ 185 w 226"/>
                <a:gd name="T21" fmla="*/ 183 h 183"/>
                <a:gd name="T22" fmla="*/ 226 w 226"/>
                <a:gd name="T23" fmla="*/ 0 h 183"/>
                <a:gd name="T24" fmla="*/ 192 w 226"/>
                <a:gd name="T25" fmla="*/ 0 h 183"/>
                <a:gd name="T26" fmla="*/ 164 w 226"/>
                <a:gd name="T27" fmla="*/ 14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83">
                  <a:moveTo>
                    <a:pt x="164" y="149"/>
                  </a:moveTo>
                  <a:lnTo>
                    <a:pt x="136" y="0"/>
                  </a:lnTo>
                  <a:lnTo>
                    <a:pt x="89" y="0"/>
                  </a:lnTo>
                  <a:lnTo>
                    <a:pt x="61" y="149"/>
                  </a:lnTo>
                  <a:lnTo>
                    <a:pt x="31" y="0"/>
                  </a:lnTo>
                  <a:lnTo>
                    <a:pt x="0" y="0"/>
                  </a:lnTo>
                  <a:lnTo>
                    <a:pt x="40" y="183"/>
                  </a:lnTo>
                  <a:lnTo>
                    <a:pt x="83" y="183"/>
                  </a:lnTo>
                  <a:lnTo>
                    <a:pt x="111" y="40"/>
                  </a:lnTo>
                  <a:lnTo>
                    <a:pt x="142" y="183"/>
                  </a:lnTo>
                  <a:lnTo>
                    <a:pt x="185" y="183"/>
                  </a:lnTo>
                  <a:lnTo>
                    <a:pt x="226" y="0"/>
                  </a:lnTo>
                  <a:lnTo>
                    <a:pt x="192" y="0"/>
                  </a:lnTo>
                  <a:lnTo>
                    <a:pt x="164" y="1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4" name="Freeform 21"/>
            <p:cNvSpPr>
              <a:spLocks noEditPoints="1"/>
            </p:cNvSpPr>
            <p:nvPr userDrawn="1"/>
          </p:nvSpPr>
          <p:spPr bwMode="gray">
            <a:xfrm>
              <a:off x="5778500" y="3033713"/>
              <a:ext cx="250825" cy="290513"/>
            </a:xfrm>
            <a:custGeom>
              <a:avLst/>
              <a:gdLst>
                <a:gd name="T0" fmla="*/ 42 w 51"/>
                <a:gd name="T1" fmla="*/ 2 h 59"/>
                <a:gd name="T2" fmla="*/ 37 w 51"/>
                <a:gd name="T3" fmla="*/ 0 h 59"/>
                <a:gd name="T4" fmla="*/ 14 w 51"/>
                <a:gd name="T5" fmla="*/ 0 h 59"/>
                <a:gd name="T6" fmla="*/ 9 w 51"/>
                <a:gd name="T7" fmla="*/ 2 h 59"/>
                <a:gd name="T8" fmla="*/ 2 w 51"/>
                <a:gd name="T9" fmla="*/ 9 h 59"/>
                <a:gd name="T10" fmla="*/ 0 w 51"/>
                <a:gd name="T11" fmla="*/ 14 h 59"/>
                <a:gd name="T12" fmla="*/ 0 w 51"/>
                <a:gd name="T13" fmla="*/ 46 h 59"/>
                <a:gd name="T14" fmla="*/ 2 w 51"/>
                <a:gd name="T15" fmla="*/ 50 h 59"/>
                <a:gd name="T16" fmla="*/ 9 w 51"/>
                <a:gd name="T17" fmla="*/ 58 h 59"/>
                <a:gd name="T18" fmla="*/ 14 w 51"/>
                <a:gd name="T19" fmla="*/ 59 h 59"/>
                <a:gd name="T20" fmla="*/ 37 w 51"/>
                <a:gd name="T21" fmla="*/ 59 h 59"/>
                <a:gd name="T22" fmla="*/ 42 w 51"/>
                <a:gd name="T23" fmla="*/ 58 h 59"/>
                <a:gd name="T24" fmla="*/ 49 w 51"/>
                <a:gd name="T25" fmla="*/ 50 h 59"/>
                <a:gd name="T26" fmla="*/ 51 w 51"/>
                <a:gd name="T27" fmla="*/ 46 h 59"/>
                <a:gd name="T28" fmla="*/ 51 w 51"/>
                <a:gd name="T29" fmla="*/ 14 h 59"/>
                <a:gd name="T30" fmla="*/ 49 w 51"/>
                <a:gd name="T31" fmla="*/ 9 h 59"/>
                <a:gd name="T32" fmla="*/ 42 w 51"/>
                <a:gd name="T33" fmla="*/ 2 h 59"/>
                <a:gd name="T34" fmla="*/ 40 w 51"/>
                <a:gd name="T35" fmla="*/ 44 h 59"/>
                <a:gd name="T36" fmla="*/ 40 w 51"/>
                <a:gd name="T37" fmla="*/ 45 h 59"/>
                <a:gd name="T38" fmla="*/ 36 w 51"/>
                <a:gd name="T39" fmla="*/ 49 h 59"/>
                <a:gd name="T40" fmla="*/ 35 w 51"/>
                <a:gd name="T41" fmla="*/ 49 h 59"/>
                <a:gd name="T42" fmla="*/ 16 w 51"/>
                <a:gd name="T43" fmla="*/ 49 h 59"/>
                <a:gd name="T44" fmla="*/ 15 w 51"/>
                <a:gd name="T45" fmla="*/ 49 h 59"/>
                <a:gd name="T46" fmla="*/ 12 w 51"/>
                <a:gd name="T47" fmla="*/ 45 h 59"/>
                <a:gd name="T48" fmla="*/ 11 w 51"/>
                <a:gd name="T49" fmla="*/ 44 h 59"/>
                <a:gd name="T50" fmla="*/ 11 w 51"/>
                <a:gd name="T51" fmla="*/ 15 h 59"/>
                <a:gd name="T52" fmla="*/ 12 w 51"/>
                <a:gd name="T53" fmla="*/ 14 h 59"/>
                <a:gd name="T54" fmla="*/ 15 w 51"/>
                <a:gd name="T55" fmla="*/ 11 h 59"/>
                <a:gd name="T56" fmla="*/ 16 w 51"/>
                <a:gd name="T57" fmla="*/ 10 h 59"/>
                <a:gd name="T58" fmla="*/ 35 w 51"/>
                <a:gd name="T59" fmla="*/ 10 h 59"/>
                <a:gd name="T60" fmla="*/ 36 w 51"/>
                <a:gd name="T61" fmla="*/ 11 h 59"/>
                <a:gd name="T62" fmla="*/ 40 w 51"/>
                <a:gd name="T63" fmla="*/ 14 h 59"/>
                <a:gd name="T64" fmla="*/ 40 w 51"/>
                <a:gd name="T65" fmla="*/ 15 h 59"/>
                <a:gd name="T66" fmla="*/ 40 w 51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" h="59">
                  <a:moveTo>
                    <a:pt x="42" y="2"/>
                  </a:moveTo>
                  <a:cubicBezTo>
                    <a:pt x="40" y="1"/>
                    <a:pt x="39" y="0"/>
                    <a:pt x="3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1" y="1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0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1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1" y="59"/>
                    <a:pt x="12" y="59"/>
                    <a:pt x="14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59"/>
                    <a:pt x="40" y="59"/>
                    <a:pt x="42" y="58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50" y="49"/>
                    <a:pt x="51" y="48"/>
                    <a:pt x="51" y="4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2"/>
                    <a:pt x="50" y="10"/>
                    <a:pt x="49" y="9"/>
                  </a:cubicBezTo>
                  <a:lnTo>
                    <a:pt x="42" y="2"/>
                  </a:lnTo>
                  <a:close/>
                  <a:moveTo>
                    <a:pt x="40" y="44"/>
                  </a:moveTo>
                  <a:cubicBezTo>
                    <a:pt x="40" y="45"/>
                    <a:pt x="40" y="45"/>
                    <a:pt x="40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9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1" y="45"/>
                    <a:pt x="11" y="45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2" y="14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5" name="Freeform 22"/>
            <p:cNvSpPr>
              <a:spLocks noEditPoints="1"/>
            </p:cNvSpPr>
            <p:nvPr userDrawn="1"/>
          </p:nvSpPr>
          <p:spPr bwMode="gray">
            <a:xfrm>
              <a:off x="4997450" y="2970213"/>
              <a:ext cx="1135063" cy="422275"/>
            </a:xfrm>
            <a:custGeom>
              <a:avLst/>
              <a:gdLst>
                <a:gd name="T0" fmla="*/ 0 w 231"/>
                <a:gd name="T1" fmla="*/ 86 h 86"/>
                <a:gd name="T2" fmla="*/ 231 w 231"/>
                <a:gd name="T3" fmla="*/ 86 h 86"/>
                <a:gd name="T4" fmla="*/ 231 w 231"/>
                <a:gd name="T5" fmla="*/ 0 h 86"/>
                <a:gd name="T6" fmla="*/ 0 w 231"/>
                <a:gd name="T7" fmla="*/ 0 h 86"/>
                <a:gd name="T8" fmla="*/ 0 w 231"/>
                <a:gd name="T9" fmla="*/ 86 h 86"/>
                <a:gd name="T10" fmla="*/ 78 w 231"/>
                <a:gd name="T11" fmla="*/ 72 h 86"/>
                <a:gd name="T12" fmla="*/ 64 w 231"/>
                <a:gd name="T13" fmla="*/ 72 h 86"/>
                <a:gd name="T14" fmla="*/ 54 w 231"/>
                <a:gd name="T15" fmla="*/ 26 h 86"/>
                <a:gd name="T16" fmla="*/ 45 w 231"/>
                <a:gd name="T17" fmla="*/ 72 h 86"/>
                <a:gd name="T18" fmla="*/ 31 w 231"/>
                <a:gd name="T19" fmla="*/ 72 h 86"/>
                <a:gd name="T20" fmla="*/ 18 w 231"/>
                <a:gd name="T21" fmla="*/ 13 h 86"/>
                <a:gd name="T22" fmla="*/ 28 w 231"/>
                <a:gd name="T23" fmla="*/ 13 h 86"/>
                <a:gd name="T24" fmla="*/ 38 w 231"/>
                <a:gd name="T25" fmla="*/ 61 h 86"/>
                <a:gd name="T26" fmla="*/ 47 w 231"/>
                <a:gd name="T27" fmla="*/ 13 h 86"/>
                <a:gd name="T28" fmla="*/ 62 w 231"/>
                <a:gd name="T29" fmla="*/ 13 h 86"/>
                <a:gd name="T30" fmla="*/ 71 w 231"/>
                <a:gd name="T31" fmla="*/ 61 h 86"/>
                <a:gd name="T32" fmla="*/ 80 w 231"/>
                <a:gd name="T33" fmla="*/ 13 h 86"/>
                <a:gd name="T34" fmla="*/ 91 w 231"/>
                <a:gd name="T35" fmla="*/ 13 h 86"/>
                <a:gd name="T36" fmla="*/ 78 w 231"/>
                <a:gd name="T37" fmla="*/ 72 h 86"/>
                <a:gd name="T38" fmla="*/ 148 w 231"/>
                <a:gd name="T39" fmla="*/ 72 h 86"/>
                <a:gd name="T40" fmla="*/ 137 w 231"/>
                <a:gd name="T41" fmla="*/ 72 h 86"/>
                <a:gd name="T42" fmla="*/ 137 w 231"/>
                <a:gd name="T43" fmla="*/ 48 h 86"/>
                <a:gd name="T44" fmla="*/ 113 w 231"/>
                <a:gd name="T45" fmla="*/ 48 h 86"/>
                <a:gd name="T46" fmla="*/ 113 w 231"/>
                <a:gd name="T47" fmla="*/ 72 h 86"/>
                <a:gd name="T48" fmla="*/ 102 w 231"/>
                <a:gd name="T49" fmla="*/ 72 h 86"/>
                <a:gd name="T50" fmla="*/ 102 w 231"/>
                <a:gd name="T51" fmla="*/ 13 h 86"/>
                <a:gd name="T52" fmla="*/ 113 w 231"/>
                <a:gd name="T53" fmla="*/ 13 h 86"/>
                <a:gd name="T54" fmla="*/ 113 w 231"/>
                <a:gd name="T55" fmla="*/ 38 h 86"/>
                <a:gd name="T56" fmla="*/ 137 w 231"/>
                <a:gd name="T57" fmla="*/ 38 h 86"/>
                <a:gd name="T58" fmla="*/ 137 w 231"/>
                <a:gd name="T59" fmla="*/ 13 h 86"/>
                <a:gd name="T60" fmla="*/ 148 w 231"/>
                <a:gd name="T61" fmla="*/ 13 h 86"/>
                <a:gd name="T62" fmla="*/ 148 w 231"/>
                <a:gd name="T63" fmla="*/ 72 h 86"/>
                <a:gd name="T64" fmla="*/ 210 w 231"/>
                <a:gd name="T65" fmla="*/ 59 h 86"/>
                <a:gd name="T66" fmla="*/ 208 w 231"/>
                <a:gd name="T67" fmla="*/ 63 h 86"/>
                <a:gd name="T68" fmla="*/ 201 w 231"/>
                <a:gd name="T69" fmla="*/ 71 h 86"/>
                <a:gd name="T70" fmla="*/ 196 w 231"/>
                <a:gd name="T71" fmla="*/ 72 h 86"/>
                <a:gd name="T72" fmla="*/ 173 w 231"/>
                <a:gd name="T73" fmla="*/ 72 h 86"/>
                <a:gd name="T74" fmla="*/ 168 w 231"/>
                <a:gd name="T75" fmla="*/ 71 h 86"/>
                <a:gd name="T76" fmla="*/ 161 w 231"/>
                <a:gd name="T77" fmla="*/ 63 h 86"/>
                <a:gd name="T78" fmla="*/ 159 w 231"/>
                <a:gd name="T79" fmla="*/ 59 h 86"/>
                <a:gd name="T80" fmla="*/ 159 w 231"/>
                <a:gd name="T81" fmla="*/ 27 h 86"/>
                <a:gd name="T82" fmla="*/ 161 w 231"/>
                <a:gd name="T83" fmla="*/ 22 h 86"/>
                <a:gd name="T84" fmla="*/ 168 w 231"/>
                <a:gd name="T85" fmla="*/ 15 h 86"/>
                <a:gd name="T86" fmla="*/ 173 w 231"/>
                <a:gd name="T87" fmla="*/ 13 h 86"/>
                <a:gd name="T88" fmla="*/ 196 w 231"/>
                <a:gd name="T89" fmla="*/ 13 h 86"/>
                <a:gd name="T90" fmla="*/ 201 w 231"/>
                <a:gd name="T91" fmla="*/ 15 h 86"/>
                <a:gd name="T92" fmla="*/ 208 w 231"/>
                <a:gd name="T93" fmla="*/ 22 h 86"/>
                <a:gd name="T94" fmla="*/ 210 w 231"/>
                <a:gd name="T95" fmla="*/ 27 h 86"/>
                <a:gd name="T96" fmla="*/ 210 w 231"/>
                <a:gd name="T97" fmla="*/ 5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1" h="86">
                  <a:moveTo>
                    <a:pt x="0" y="86"/>
                  </a:moveTo>
                  <a:cubicBezTo>
                    <a:pt x="231" y="86"/>
                    <a:pt x="231" y="86"/>
                    <a:pt x="231" y="86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78" y="72"/>
                  </a:moveTo>
                  <a:cubicBezTo>
                    <a:pt x="64" y="72"/>
                    <a:pt x="64" y="72"/>
                    <a:pt x="64" y="72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91" y="13"/>
                    <a:pt x="91" y="13"/>
                    <a:pt x="91" y="13"/>
                  </a:cubicBezTo>
                  <a:lnTo>
                    <a:pt x="78" y="72"/>
                  </a:lnTo>
                  <a:close/>
                  <a:moveTo>
                    <a:pt x="148" y="72"/>
                  </a:moveTo>
                  <a:cubicBezTo>
                    <a:pt x="137" y="72"/>
                    <a:pt x="137" y="72"/>
                    <a:pt x="137" y="72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02" y="72"/>
                    <a:pt x="102" y="72"/>
                    <a:pt x="102" y="72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48" y="13"/>
                    <a:pt x="148" y="13"/>
                    <a:pt x="148" y="13"/>
                  </a:cubicBezTo>
                  <a:lnTo>
                    <a:pt x="148" y="72"/>
                  </a:lnTo>
                  <a:close/>
                  <a:moveTo>
                    <a:pt x="210" y="59"/>
                  </a:moveTo>
                  <a:cubicBezTo>
                    <a:pt x="210" y="61"/>
                    <a:pt x="209" y="62"/>
                    <a:pt x="208" y="63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199" y="72"/>
                    <a:pt x="198" y="72"/>
                    <a:pt x="196" y="72"/>
                  </a:cubicBezTo>
                  <a:cubicBezTo>
                    <a:pt x="173" y="72"/>
                    <a:pt x="173" y="72"/>
                    <a:pt x="173" y="72"/>
                  </a:cubicBezTo>
                  <a:cubicBezTo>
                    <a:pt x="171" y="72"/>
                    <a:pt x="170" y="72"/>
                    <a:pt x="168" y="71"/>
                  </a:cubicBezTo>
                  <a:cubicBezTo>
                    <a:pt x="161" y="63"/>
                    <a:pt x="161" y="63"/>
                    <a:pt x="161" y="63"/>
                  </a:cubicBezTo>
                  <a:cubicBezTo>
                    <a:pt x="160" y="62"/>
                    <a:pt x="159" y="61"/>
                    <a:pt x="159" y="59"/>
                  </a:cubicBezTo>
                  <a:cubicBezTo>
                    <a:pt x="159" y="27"/>
                    <a:pt x="159" y="27"/>
                    <a:pt x="159" y="27"/>
                  </a:cubicBezTo>
                  <a:cubicBezTo>
                    <a:pt x="159" y="25"/>
                    <a:pt x="160" y="23"/>
                    <a:pt x="161" y="22"/>
                  </a:cubicBezTo>
                  <a:cubicBezTo>
                    <a:pt x="168" y="15"/>
                    <a:pt x="168" y="15"/>
                    <a:pt x="168" y="15"/>
                  </a:cubicBezTo>
                  <a:cubicBezTo>
                    <a:pt x="170" y="14"/>
                    <a:pt x="171" y="13"/>
                    <a:pt x="173" y="13"/>
                  </a:cubicBezTo>
                  <a:cubicBezTo>
                    <a:pt x="196" y="13"/>
                    <a:pt x="196" y="13"/>
                    <a:pt x="196" y="13"/>
                  </a:cubicBezTo>
                  <a:cubicBezTo>
                    <a:pt x="198" y="13"/>
                    <a:pt x="199" y="14"/>
                    <a:pt x="201" y="15"/>
                  </a:cubicBezTo>
                  <a:cubicBezTo>
                    <a:pt x="208" y="22"/>
                    <a:pt x="208" y="22"/>
                    <a:pt x="208" y="22"/>
                  </a:cubicBezTo>
                  <a:cubicBezTo>
                    <a:pt x="209" y="23"/>
                    <a:pt x="210" y="25"/>
                    <a:pt x="210" y="27"/>
                  </a:cubicBezTo>
                  <a:lnTo>
                    <a:pt x="210" y="59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6" name="Freeform 23"/>
            <p:cNvSpPr>
              <a:spLocks/>
            </p:cNvSpPr>
            <p:nvPr userDrawn="1"/>
          </p:nvSpPr>
          <p:spPr bwMode="gray">
            <a:xfrm>
              <a:off x="5832475" y="3082925"/>
              <a:ext cx="142875" cy="192088"/>
            </a:xfrm>
            <a:custGeom>
              <a:avLst/>
              <a:gdLst>
                <a:gd name="T0" fmla="*/ 25 w 29"/>
                <a:gd name="T1" fmla="*/ 1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1 h 39"/>
                <a:gd name="T8" fmla="*/ 1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1 w 29"/>
                <a:gd name="T15" fmla="*/ 35 h 39"/>
                <a:gd name="T16" fmla="*/ 4 w 29"/>
                <a:gd name="T17" fmla="*/ 39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9 h 39"/>
                <a:gd name="T24" fmla="*/ 29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9 w 29"/>
                <a:gd name="T31" fmla="*/ 4 h 39"/>
                <a:gd name="T32" fmla="*/ 25 w 29"/>
                <a:gd name="T33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1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1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9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4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 rot="21328392">
            <a:off x="9680052" y="5716934"/>
            <a:ext cx="1006524" cy="284045"/>
            <a:chOff x="4791075" y="2478088"/>
            <a:chExt cx="1519238" cy="428625"/>
          </a:xfrm>
        </p:grpSpPr>
        <p:sp>
          <p:nvSpPr>
            <p:cNvPr id="108" name="Freeform 12"/>
            <p:cNvSpPr>
              <a:spLocks noEditPoints="1"/>
            </p:cNvSpPr>
            <p:nvPr userDrawn="1"/>
          </p:nvSpPr>
          <p:spPr bwMode="gray">
            <a:xfrm>
              <a:off x="5414963" y="2547938"/>
              <a:ext cx="246063" cy="288925"/>
            </a:xfrm>
            <a:custGeom>
              <a:avLst/>
              <a:gdLst>
                <a:gd name="T0" fmla="*/ 41 w 50"/>
                <a:gd name="T1" fmla="*/ 2 h 59"/>
                <a:gd name="T2" fmla="*/ 37 w 50"/>
                <a:gd name="T3" fmla="*/ 0 h 59"/>
                <a:gd name="T4" fmla="*/ 13 w 50"/>
                <a:gd name="T5" fmla="*/ 0 h 59"/>
                <a:gd name="T6" fmla="*/ 9 w 50"/>
                <a:gd name="T7" fmla="*/ 2 h 59"/>
                <a:gd name="T8" fmla="*/ 2 w 50"/>
                <a:gd name="T9" fmla="*/ 9 h 59"/>
                <a:gd name="T10" fmla="*/ 0 w 50"/>
                <a:gd name="T11" fmla="*/ 13 h 59"/>
                <a:gd name="T12" fmla="*/ 0 w 50"/>
                <a:gd name="T13" fmla="*/ 45 h 59"/>
                <a:gd name="T14" fmla="*/ 2 w 50"/>
                <a:gd name="T15" fmla="*/ 50 h 59"/>
                <a:gd name="T16" fmla="*/ 9 w 50"/>
                <a:gd name="T17" fmla="*/ 57 h 59"/>
                <a:gd name="T18" fmla="*/ 13 w 50"/>
                <a:gd name="T19" fmla="*/ 59 h 59"/>
                <a:gd name="T20" fmla="*/ 37 w 50"/>
                <a:gd name="T21" fmla="*/ 59 h 59"/>
                <a:gd name="T22" fmla="*/ 41 w 50"/>
                <a:gd name="T23" fmla="*/ 57 h 59"/>
                <a:gd name="T24" fmla="*/ 48 w 50"/>
                <a:gd name="T25" fmla="*/ 50 h 59"/>
                <a:gd name="T26" fmla="*/ 50 w 50"/>
                <a:gd name="T27" fmla="*/ 45 h 59"/>
                <a:gd name="T28" fmla="*/ 50 w 50"/>
                <a:gd name="T29" fmla="*/ 13 h 59"/>
                <a:gd name="T30" fmla="*/ 48 w 50"/>
                <a:gd name="T31" fmla="*/ 9 h 59"/>
                <a:gd name="T32" fmla="*/ 41 w 50"/>
                <a:gd name="T33" fmla="*/ 2 h 59"/>
                <a:gd name="T34" fmla="*/ 40 w 50"/>
                <a:gd name="T35" fmla="*/ 44 h 59"/>
                <a:gd name="T36" fmla="*/ 39 w 50"/>
                <a:gd name="T37" fmla="*/ 45 h 59"/>
                <a:gd name="T38" fmla="*/ 36 w 50"/>
                <a:gd name="T39" fmla="*/ 48 h 59"/>
                <a:gd name="T40" fmla="*/ 35 w 50"/>
                <a:gd name="T41" fmla="*/ 49 h 59"/>
                <a:gd name="T42" fmla="*/ 16 w 50"/>
                <a:gd name="T43" fmla="*/ 49 h 59"/>
                <a:gd name="T44" fmla="*/ 15 w 50"/>
                <a:gd name="T45" fmla="*/ 48 h 59"/>
                <a:gd name="T46" fmla="*/ 11 w 50"/>
                <a:gd name="T47" fmla="*/ 45 h 59"/>
                <a:gd name="T48" fmla="*/ 11 w 50"/>
                <a:gd name="T49" fmla="*/ 44 h 59"/>
                <a:gd name="T50" fmla="*/ 11 w 50"/>
                <a:gd name="T51" fmla="*/ 15 h 59"/>
                <a:gd name="T52" fmla="*/ 11 w 50"/>
                <a:gd name="T53" fmla="*/ 14 h 59"/>
                <a:gd name="T54" fmla="*/ 15 w 50"/>
                <a:gd name="T55" fmla="*/ 10 h 59"/>
                <a:gd name="T56" fmla="*/ 16 w 50"/>
                <a:gd name="T57" fmla="*/ 10 h 59"/>
                <a:gd name="T58" fmla="*/ 35 w 50"/>
                <a:gd name="T59" fmla="*/ 10 h 59"/>
                <a:gd name="T60" fmla="*/ 36 w 50"/>
                <a:gd name="T61" fmla="*/ 10 h 59"/>
                <a:gd name="T62" fmla="*/ 39 w 50"/>
                <a:gd name="T63" fmla="*/ 14 h 59"/>
                <a:gd name="T64" fmla="*/ 40 w 50"/>
                <a:gd name="T65" fmla="*/ 15 h 59"/>
                <a:gd name="T66" fmla="*/ 40 w 50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0" h="59">
                  <a:moveTo>
                    <a:pt x="41" y="2"/>
                  </a:moveTo>
                  <a:cubicBezTo>
                    <a:pt x="40" y="0"/>
                    <a:pt x="38" y="0"/>
                    <a:pt x="3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0" y="0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0"/>
                    <a:pt x="0" y="12"/>
                    <a:pt x="0" y="1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7"/>
                    <a:pt x="0" y="49"/>
                    <a:pt x="2" y="50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10" y="58"/>
                    <a:pt x="12" y="59"/>
                    <a:pt x="13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8" y="59"/>
                    <a:pt x="40" y="58"/>
                    <a:pt x="41" y="5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7"/>
                    <a:pt x="50" y="45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2"/>
                    <a:pt x="50" y="10"/>
                    <a:pt x="48" y="9"/>
                  </a:cubicBezTo>
                  <a:lnTo>
                    <a:pt x="41" y="2"/>
                  </a:lnTo>
                  <a:close/>
                  <a:moveTo>
                    <a:pt x="40" y="44"/>
                  </a:moveTo>
                  <a:cubicBezTo>
                    <a:pt x="40" y="44"/>
                    <a:pt x="40" y="45"/>
                    <a:pt x="39" y="45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8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4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0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9" name="Freeform 13"/>
            <p:cNvSpPr>
              <a:spLocks/>
            </p:cNvSpPr>
            <p:nvPr userDrawn="1"/>
          </p:nvSpPr>
          <p:spPr bwMode="gray">
            <a:xfrm>
              <a:off x="4864100" y="2547938"/>
              <a:ext cx="222250" cy="288925"/>
            </a:xfrm>
            <a:custGeom>
              <a:avLst/>
              <a:gdLst>
                <a:gd name="T0" fmla="*/ 0 w 140"/>
                <a:gd name="T1" fmla="*/ 31 h 182"/>
                <a:gd name="T2" fmla="*/ 53 w 140"/>
                <a:gd name="T3" fmla="*/ 31 h 182"/>
                <a:gd name="T4" fmla="*/ 53 w 140"/>
                <a:gd name="T5" fmla="*/ 182 h 182"/>
                <a:gd name="T6" fmla="*/ 84 w 140"/>
                <a:gd name="T7" fmla="*/ 182 h 182"/>
                <a:gd name="T8" fmla="*/ 84 w 140"/>
                <a:gd name="T9" fmla="*/ 31 h 182"/>
                <a:gd name="T10" fmla="*/ 140 w 140"/>
                <a:gd name="T11" fmla="*/ 31 h 182"/>
                <a:gd name="T12" fmla="*/ 140 w 140"/>
                <a:gd name="T13" fmla="*/ 0 h 182"/>
                <a:gd name="T14" fmla="*/ 0 w 140"/>
                <a:gd name="T15" fmla="*/ 0 h 182"/>
                <a:gd name="T16" fmla="*/ 0 w 140"/>
                <a:gd name="T17" fmla="*/ 3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" h="182">
                  <a:moveTo>
                    <a:pt x="0" y="31"/>
                  </a:moveTo>
                  <a:lnTo>
                    <a:pt x="53" y="31"/>
                  </a:lnTo>
                  <a:lnTo>
                    <a:pt x="53" y="182"/>
                  </a:lnTo>
                  <a:lnTo>
                    <a:pt x="84" y="182"/>
                  </a:lnTo>
                  <a:lnTo>
                    <a:pt x="84" y="31"/>
                  </a:lnTo>
                  <a:lnTo>
                    <a:pt x="140" y="31"/>
                  </a:lnTo>
                  <a:lnTo>
                    <a:pt x="140" y="0"/>
                  </a:lnTo>
                  <a:lnTo>
                    <a:pt x="0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0" name="Freeform 14"/>
            <p:cNvSpPr>
              <a:spLocks/>
            </p:cNvSpPr>
            <p:nvPr userDrawn="1"/>
          </p:nvSpPr>
          <p:spPr bwMode="gray">
            <a:xfrm>
              <a:off x="5135563" y="2547938"/>
              <a:ext cx="220663" cy="288925"/>
            </a:xfrm>
            <a:custGeom>
              <a:avLst/>
              <a:gdLst>
                <a:gd name="T0" fmla="*/ 105 w 139"/>
                <a:gd name="T1" fmla="*/ 74 h 182"/>
                <a:gd name="T2" fmla="*/ 34 w 139"/>
                <a:gd name="T3" fmla="*/ 74 h 182"/>
                <a:gd name="T4" fmla="*/ 34 w 139"/>
                <a:gd name="T5" fmla="*/ 0 h 182"/>
                <a:gd name="T6" fmla="*/ 0 w 139"/>
                <a:gd name="T7" fmla="*/ 0 h 182"/>
                <a:gd name="T8" fmla="*/ 0 w 139"/>
                <a:gd name="T9" fmla="*/ 182 h 182"/>
                <a:gd name="T10" fmla="*/ 34 w 139"/>
                <a:gd name="T11" fmla="*/ 182 h 182"/>
                <a:gd name="T12" fmla="*/ 34 w 139"/>
                <a:gd name="T13" fmla="*/ 105 h 182"/>
                <a:gd name="T14" fmla="*/ 105 w 139"/>
                <a:gd name="T15" fmla="*/ 105 h 182"/>
                <a:gd name="T16" fmla="*/ 105 w 139"/>
                <a:gd name="T17" fmla="*/ 182 h 182"/>
                <a:gd name="T18" fmla="*/ 139 w 139"/>
                <a:gd name="T19" fmla="*/ 182 h 182"/>
                <a:gd name="T20" fmla="*/ 139 w 139"/>
                <a:gd name="T21" fmla="*/ 0 h 182"/>
                <a:gd name="T22" fmla="*/ 105 w 139"/>
                <a:gd name="T23" fmla="*/ 0 h 182"/>
                <a:gd name="T24" fmla="*/ 105 w 139"/>
                <a:gd name="T25" fmla="*/ 74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9" h="182">
                  <a:moveTo>
                    <a:pt x="105" y="74"/>
                  </a:moveTo>
                  <a:lnTo>
                    <a:pt x="34" y="7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82"/>
                  </a:lnTo>
                  <a:lnTo>
                    <a:pt x="34" y="182"/>
                  </a:lnTo>
                  <a:lnTo>
                    <a:pt x="34" y="105"/>
                  </a:lnTo>
                  <a:lnTo>
                    <a:pt x="105" y="105"/>
                  </a:lnTo>
                  <a:lnTo>
                    <a:pt x="105" y="182"/>
                  </a:lnTo>
                  <a:lnTo>
                    <a:pt x="139" y="182"/>
                  </a:lnTo>
                  <a:lnTo>
                    <a:pt x="139" y="0"/>
                  </a:lnTo>
                  <a:lnTo>
                    <a:pt x="105" y="0"/>
                  </a:lnTo>
                  <a:lnTo>
                    <a:pt x="10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1" name="Freeform 15"/>
            <p:cNvSpPr>
              <a:spLocks/>
            </p:cNvSpPr>
            <p:nvPr userDrawn="1"/>
          </p:nvSpPr>
          <p:spPr bwMode="gray">
            <a:xfrm>
              <a:off x="6034088" y="2547938"/>
              <a:ext cx="196850" cy="288925"/>
            </a:xfrm>
            <a:custGeom>
              <a:avLst/>
              <a:gdLst>
                <a:gd name="T0" fmla="*/ 0 w 124"/>
                <a:gd name="T1" fmla="*/ 182 h 182"/>
                <a:gd name="T2" fmla="*/ 124 w 124"/>
                <a:gd name="T3" fmla="*/ 182 h 182"/>
                <a:gd name="T4" fmla="*/ 124 w 124"/>
                <a:gd name="T5" fmla="*/ 151 h 182"/>
                <a:gd name="T6" fmla="*/ 34 w 124"/>
                <a:gd name="T7" fmla="*/ 151 h 182"/>
                <a:gd name="T8" fmla="*/ 34 w 124"/>
                <a:gd name="T9" fmla="*/ 105 h 182"/>
                <a:gd name="T10" fmla="*/ 124 w 124"/>
                <a:gd name="T11" fmla="*/ 105 h 182"/>
                <a:gd name="T12" fmla="*/ 124 w 124"/>
                <a:gd name="T13" fmla="*/ 74 h 182"/>
                <a:gd name="T14" fmla="*/ 34 w 124"/>
                <a:gd name="T15" fmla="*/ 74 h 182"/>
                <a:gd name="T16" fmla="*/ 34 w 124"/>
                <a:gd name="T17" fmla="*/ 31 h 182"/>
                <a:gd name="T18" fmla="*/ 124 w 124"/>
                <a:gd name="T19" fmla="*/ 31 h 182"/>
                <a:gd name="T20" fmla="*/ 124 w 124"/>
                <a:gd name="T21" fmla="*/ 0 h 182"/>
                <a:gd name="T22" fmla="*/ 0 w 124"/>
                <a:gd name="T23" fmla="*/ 0 h 182"/>
                <a:gd name="T24" fmla="*/ 0 w 124"/>
                <a:gd name="T2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4" h="182">
                  <a:moveTo>
                    <a:pt x="0" y="182"/>
                  </a:moveTo>
                  <a:lnTo>
                    <a:pt x="124" y="182"/>
                  </a:lnTo>
                  <a:lnTo>
                    <a:pt x="124" y="151"/>
                  </a:lnTo>
                  <a:lnTo>
                    <a:pt x="34" y="151"/>
                  </a:lnTo>
                  <a:lnTo>
                    <a:pt x="34" y="105"/>
                  </a:lnTo>
                  <a:lnTo>
                    <a:pt x="124" y="105"/>
                  </a:lnTo>
                  <a:lnTo>
                    <a:pt x="124" y="74"/>
                  </a:lnTo>
                  <a:lnTo>
                    <a:pt x="34" y="74"/>
                  </a:lnTo>
                  <a:lnTo>
                    <a:pt x="34" y="31"/>
                  </a:lnTo>
                  <a:lnTo>
                    <a:pt x="124" y="31"/>
                  </a:lnTo>
                  <a:lnTo>
                    <a:pt x="124" y="0"/>
                  </a:lnTo>
                  <a:lnTo>
                    <a:pt x="0" y="0"/>
                  </a:lnTo>
                  <a:lnTo>
                    <a:pt x="0" y="1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2" name="Freeform 16"/>
            <p:cNvSpPr>
              <a:spLocks/>
            </p:cNvSpPr>
            <p:nvPr userDrawn="1"/>
          </p:nvSpPr>
          <p:spPr bwMode="gray">
            <a:xfrm>
              <a:off x="5719763" y="2547938"/>
              <a:ext cx="246063" cy="288925"/>
            </a:xfrm>
            <a:custGeom>
              <a:avLst/>
              <a:gdLst>
                <a:gd name="T0" fmla="*/ 11 w 50"/>
                <a:gd name="T1" fmla="*/ 14 h 59"/>
                <a:gd name="T2" fmla="*/ 14 w 50"/>
                <a:gd name="T3" fmla="*/ 10 h 59"/>
                <a:gd name="T4" fmla="*/ 16 w 50"/>
                <a:gd name="T5" fmla="*/ 10 h 59"/>
                <a:gd name="T6" fmla="*/ 36 w 50"/>
                <a:gd name="T7" fmla="*/ 10 h 59"/>
                <a:gd name="T8" fmla="*/ 37 w 50"/>
                <a:gd name="T9" fmla="*/ 10 h 59"/>
                <a:gd name="T10" fmla="*/ 43 w 50"/>
                <a:gd name="T11" fmla="*/ 16 h 59"/>
                <a:gd name="T12" fmla="*/ 50 w 50"/>
                <a:gd name="T13" fmla="*/ 9 h 59"/>
                <a:gd name="T14" fmla="*/ 43 w 50"/>
                <a:gd name="T15" fmla="*/ 2 h 59"/>
                <a:gd name="T16" fmla="*/ 38 w 50"/>
                <a:gd name="T17" fmla="*/ 0 h 59"/>
                <a:gd name="T18" fmla="*/ 13 w 50"/>
                <a:gd name="T19" fmla="*/ 0 h 59"/>
                <a:gd name="T20" fmla="*/ 9 w 50"/>
                <a:gd name="T21" fmla="*/ 2 h 59"/>
                <a:gd name="T22" fmla="*/ 2 w 50"/>
                <a:gd name="T23" fmla="*/ 9 h 59"/>
                <a:gd name="T24" fmla="*/ 0 w 50"/>
                <a:gd name="T25" fmla="*/ 13 h 59"/>
                <a:gd name="T26" fmla="*/ 0 w 50"/>
                <a:gd name="T27" fmla="*/ 25 h 59"/>
                <a:gd name="T28" fmla="*/ 6 w 50"/>
                <a:gd name="T29" fmla="*/ 32 h 59"/>
                <a:gd name="T30" fmla="*/ 38 w 50"/>
                <a:gd name="T31" fmla="*/ 36 h 59"/>
                <a:gd name="T32" fmla="*/ 40 w 50"/>
                <a:gd name="T33" fmla="*/ 38 h 59"/>
                <a:gd name="T34" fmla="*/ 40 w 50"/>
                <a:gd name="T35" fmla="*/ 44 h 59"/>
                <a:gd name="T36" fmla="*/ 39 w 50"/>
                <a:gd name="T37" fmla="*/ 45 h 59"/>
                <a:gd name="T38" fmla="*/ 36 w 50"/>
                <a:gd name="T39" fmla="*/ 48 h 59"/>
                <a:gd name="T40" fmla="*/ 34 w 50"/>
                <a:gd name="T41" fmla="*/ 49 h 59"/>
                <a:gd name="T42" fmla="*/ 14 w 50"/>
                <a:gd name="T43" fmla="*/ 49 h 59"/>
                <a:gd name="T44" fmla="*/ 13 w 50"/>
                <a:gd name="T45" fmla="*/ 48 h 59"/>
                <a:gd name="T46" fmla="*/ 7 w 50"/>
                <a:gd name="T47" fmla="*/ 42 h 59"/>
                <a:gd name="T48" fmla="*/ 0 w 50"/>
                <a:gd name="T49" fmla="*/ 50 h 59"/>
                <a:gd name="T50" fmla="*/ 7 w 50"/>
                <a:gd name="T51" fmla="*/ 57 h 59"/>
                <a:gd name="T52" fmla="*/ 12 w 50"/>
                <a:gd name="T53" fmla="*/ 59 h 59"/>
                <a:gd name="T54" fmla="*/ 37 w 50"/>
                <a:gd name="T55" fmla="*/ 59 h 59"/>
                <a:gd name="T56" fmla="*/ 41 w 50"/>
                <a:gd name="T57" fmla="*/ 57 h 59"/>
                <a:gd name="T58" fmla="*/ 48 w 50"/>
                <a:gd name="T59" fmla="*/ 50 h 59"/>
                <a:gd name="T60" fmla="*/ 50 w 50"/>
                <a:gd name="T61" fmla="*/ 45 h 59"/>
                <a:gd name="T62" fmla="*/ 50 w 50"/>
                <a:gd name="T63" fmla="*/ 34 h 59"/>
                <a:gd name="T64" fmla="*/ 44 w 50"/>
                <a:gd name="T65" fmla="*/ 27 h 59"/>
                <a:gd name="T66" fmla="*/ 12 w 50"/>
                <a:gd name="T67" fmla="*/ 23 h 59"/>
                <a:gd name="T68" fmla="*/ 10 w 50"/>
                <a:gd name="T69" fmla="*/ 21 h 59"/>
                <a:gd name="T70" fmla="*/ 10 w 50"/>
                <a:gd name="T71" fmla="*/ 15 h 59"/>
                <a:gd name="T72" fmla="*/ 11 w 50"/>
                <a:gd name="T73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0" h="59">
                  <a:moveTo>
                    <a:pt x="11" y="14"/>
                  </a:move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5" y="10"/>
                    <a:pt x="1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10"/>
                    <a:pt x="37" y="10"/>
                    <a:pt x="37" y="10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1" y="0"/>
                    <a:pt x="40" y="0"/>
                    <a:pt x="38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0" y="0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0"/>
                    <a:pt x="0" y="12"/>
                    <a:pt x="0" y="1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8"/>
                    <a:pt x="2" y="31"/>
                    <a:pt x="6" y="3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9" y="36"/>
                    <a:pt x="40" y="37"/>
                    <a:pt x="40" y="38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4"/>
                    <a:pt x="39" y="45"/>
                    <a:pt x="39" y="45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3" y="49"/>
                    <a:pt x="13" y="48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9" y="58"/>
                    <a:pt x="10" y="59"/>
                    <a:pt x="12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8" y="59"/>
                    <a:pt x="40" y="58"/>
                    <a:pt x="41" y="5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7"/>
                    <a:pt x="50" y="45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0"/>
                    <a:pt x="48" y="27"/>
                    <a:pt x="44" y="27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2"/>
                    <a:pt x="10" y="22"/>
                    <a:pt x="10" y="2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1" y="14"/>
                    <a:pt x="11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3" name="Freeform 17"/>
            <p:cNvSpPr>
              <a:spLocks noEditPoints="1"/>
            </p:cNvSpPr>
            <p:nvPr userDrawn="1"/>
          </p:nvSpPr>
          <p:spPr bwMode="gray">
            <a:xfrm>
              <a:off x="4791075" y="2478088"/>
              <a:ext cx="1519238" cy="428625"/>
            </a:xfrm>
            <a:custGeom>
              <a:avLst/>
              <a:gdLst>
                <a:gd name="T0" fmla="*/ 309 w 309"/>
                <a:gd name="T1" fmla="*/ 87 h 87"/>
                <a:gd name="T2" fmla="*/ 0 w 309"/>
                <a:gd name="T3" fmla="*/ 0 h 87"/>
                <a:gd name="T4" fmla="*/ 60 w 309"/>
                <a:gd name="T5" fmla="*/ 24 h 87"/>
                <a:gd name="T6" fmla="*/ 42 w 309"/>
                <a:gd name="T7" fmla="*/ 73 h 87"/>
                <a:gd name="T8" fmla="*/ 32 w 309"/>
                <a:gd name="T9" fmla="*/ 24 h 87"/>
                <a:gd name="T10" fmla="*/ 15 w 309"/>
                <a:gd name="T11" fmla="*/ 14 h 87"/>
                <a:gd name="T12" fmla="*/ 60 w 309"/>
                <a:gd name="T13" fmla="*/ 24 h 87"/>
                <a:gd name="T14" fmla="*/ 104 w 309"/>
                <a:gd name="T15" fmla="*/ 73 h 87"/>
                <a:gd name="T16" fmla="*/ 81 w 309"/>
                <a:gd name="T17" fmla="*/ 48 h 87"/>
                <a:gd name="T18" fmla="*/ 70 w 309"/>
                <a:gd name="T19" fmla="*/ 73 h 87"/>
                <a:gd name="T20" fmla="*/ 81 w 309"/>
                <a:gd name="T21" fmla="*/ 14 h 87"/>
                <a:gd name="T22" fmla="*/ 104 w 309"/>
                <a:gd name="T23" fmla="*/ 38 h 87"/>
                <a:gd name="T24" fmla="*/ 115 w 309"/>
                <a:gd name="T25" fmla="*/ 14 h 87"/>
                <a:gd name="T26" fmla="*/ 177 w 309"/>
                <a:gd name="T27" fmla="*/ 59 h 87"/>
                <a:gd name="T28" fmla="*/ 168 w 309"/>
                <a:gd name="T29" fmla="*/ 71 h 87"/>
                <a:gd name="T30" fmla="*/ 140 w 309"/>
                <a:gd name="T31" fmla="*/ 73 h 87"/>
                <a:gd name="T32" fmla="*/ 129 w 309"/>
                <a:gd name="T33" fmla="*/ 64 h 87"/>
                <a:gd name="T34" fmla="*/ 127 w 309"/>
                <a:gd name="T35" fmla="*/ 27 h 87"/>
                <a:gd name="T36" fmla="*/ 136 w 309"/>
                <a:gd name="T37" fmla="*/ 16 h 87"/>
                <a:gd name="T38" fmla="*/ 164 w 309"/>
                <a:gd name="T39" fmla="*/ 14 h 87"/>
                <a:gd name="T40" fmla="*/ 175 w 309"/>
                <a:gd name="T41" fmla="*/ 23 h 87"/>
                <a:gd name="T42" fmla="*/ 177 w 309"/>
                <a:gd name="T43" fmla="*/ 59 h 87"/>
                <a:gd name="T44" fmla="*/ 233 w 309"/>
                <a:gd name="T45" fmla="*/ 41 h 87"/>
                <a:gd name="T46" fmla="*/ 239 w 309"/>
                <a:gd name="T47" fmla="*/ 59 h 87"/>
                <a:gd name="T48" fmla="*/ 230 w 309"/>
                <a:gd name="T49" fmla="*/ 71 h 87"/>
                <a:gd name="T50" fmla="*/ 201 w 309"/>
                <a:gd name="T51" fmla="*/ 73 h 87"/>
                <a:gd name="T52" fmla="*/ 189 w 309"/>
                <a:gd name="T53" fmla="*/ 64 h 87"/>
                <a:gd name="T54" fmla="*/ 202 w 309"/>
                <a:gd name="T55" fmla="*/ 62 h 87"/>
                <a:gd name="T56" fmla="*/ 223 w 309"/>
                <a:gd name="T57" fmla="*/ 63 h 87"/>
                <a:gd name="T58" fmla="*/ 228 w 309"/>
                <a:gd name="T59" fmla="*/ 59 h 87"/>
                <a:gd name="T60" fmla="*/ 229 w 309"/>
                <a:gd name="T61" fmla="*/ 52 h 87"/>
                <a:gd name="T62" fmla="*/ 195 w 309"/>
                <a:gd name="T63" fmla="*/ 46 h 87"/>
                <a:gd name="T64" fmla="*/ 189 w 309"/>
                <a:gd name="T65" fmla="*/ 27 h 87"/>
                <a:gd name="T66" fmla="*/ 198 w 309"/>
                <a:gd name="T67" fmla="*/ 16 h 87"/>
                <a:gd name="T68" fmla="*/ 227 w 309"/>
                <a:gd name="T69" fmla="*/ 14 h 87"/>
                <a:gd name="T70" fmla="*/ 239 w 309"/>
                <a:gd name="T71" fmla="*/ 23 h 87"/>
                <a:gd name="T72" fmla="*/ 226 w 309"/>
                <a:gd name="T73" fmla="*/ 24 h 87"/>
                <a:gd name="T74" fmla="*/ 205 w 309"/>
                <a:gd name="T75" fmla="*/ 24 h 87"/>
                <a:gd name="T76" fmla="*/ 200 w 309"/>
                <a:gd name="T77" fmla="*/ 28 h 87"/>
                <a:gd name="T78" fmla="*/ 199 w 309"/>
                <a:gd name="T79" fmla="*/ 35 h 87"/>
                <a:gd name="T80" fmla="*/ 293 w 309"/>
                <a:gd name="T81" fmla="*/ 24 h 87"/>
                <a:gd name="T82" fmla="*/ 264 w 309"/>
                <a:gd name="T83" fmla="*/ 38 h 87"/>
                <a:gd name="T84" fmla="*/ 293 w 309"/>
                <a:gd name="T85" fmla="*/ 48 h 87"/>
                <a:gd name="T86" fmla="*/ 264 w 309"/>
                <a:gd name="T87" fmla="*/ 63 h 87"/>
                <a:gd name="T88" fmla="*/ 293 w 309"/>
                <a:gd name="T89" fmla="*/ 73 h 87"/>
                <a:gd name="T90" fmla="*/ 253 w 309"/>
                <a:gd name="T91" fmla="*/ 14 h 87"/>
                <a:gd name="T92" fmla="*/ 293 w 309"/>
                <a:gd name="T93" fmla="*/ 2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09" h="87">
                  <a:moveTo>
                    <a:pt x="0" y="87"/>
                  </a:moveTo>
                  <a:cubicBezTo>
                    <a:pt x="309" y="87"/>
                    <a:pt x="309" y="87"/>
                    <a:pt x="309" y="87"/>
                  </a:cubicBezTo>
                  <a:cubicBezTo>
                    <a:pt x="309" y="0"/>
                    <a:pt x="309" y="0"/>
                    <a:pt x="309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7"/>
                  </a:lnTo>
                  <a:close/>
                  <a:moveTo>
                    <a:pt x="60" y="24"/>
                  </a:moveTo>
                  <a:cubicBezTo>
                    <a:pt x="42" y="24"/>
                    <a:pt x="42" y="24"/>
                    <a:pt x="42" y="2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60" y="14"/>
                    <a:pt x="60" y="14"/>
                    <a:pt x="60" y="14"/>
                  </a:cubicBezTo>
                  <a:lnTo>
                    <a:pt x="60" y="24"/>
                  </a:lnTo>
                  <a:close/>
                  <a:moveTo>
                    <a:pt x="115" y="73"/>
                  </a:moveTo>
                  <a:cubicBezTo>
                    <a:pt x="104" y="73"/>
                    <a:pt x="104" y="73"/>
                    <a:pt x="104" y="73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73"/>
                    <a:pt x="81" y="73"/>
                    <a:pt x="81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73"/>
                  </a:lnTo>
                  <a:close/>
                  <a:moveTo>
                    <a:pt x="177" y="59"/>
                  </a:moveTo>
                  <a:cubicBezTo>
                    <a:pt x="177" y="61"/>
                    <a:pt x="177" y="63"/>
                    <a:pt x="175" y="64"/>
                  </a:cubicBezTo>
                  <a:cubicBezTo>
                    <a:pt x="168" y="71"/>
                    <a:pt x="168" y="71"/>
                    <a:pt x="168" y="71"/>
                  </a:cubicBezTo>
                  <a:cubicBezTo>
                    <a:pt x="167" y="72"/>
                    <a:pt x="165" y="73"/>
                    <a:pt x="164" y="73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39" y="73"/>
                    <a:pt x="137" y="72"/>
                    <a:pt x="136" y="71"/>
                  </a:cubicBezTo>
                  <a:cubicBezTo>
                    <a:pt x="129" y="64"/>
                    <a:pt x="129" y="64"/>
                    <a:pt x="129" y="64"/>
                  </a:cubicBezTo>
                  <a:cubicBezTo>
                    <a:pt x="127" y="63"/>
                    <a:pt x="127" y="61"/>
                    <a:pt x="127" y="59"/>
                  </a:cubicBezTo>
                  <a:cubicBezTo>
                    <a:pt x="127" y="27"/>
                    <a:pt x="127" y="27"/>
                    <a:pt x="127" y="27"/>
                  </a:cubicBezTo>
                  <a:cubicBezTo>
                    <a:pt x="127" y="26"/>
                    <a:pt x="127" y="24"/>
                    <a:pt x="129" y="23"/>
                  </a:cubicBezTo>
                  <a:cubicBezTo>
                    <a:pt x="136" y="16"/>
                    <a:pt x="136" y="16"/>
                    <a:pt x="136" y="16"/>
                  </a:cubicBezTo>
                  <a:cubicBezTo>
                    <a:pt x="137" y="14"/>
                    <a:pt x="139" y="14"/>
                    <a:pt x="140" y="14"/>
                  </a:cubicBezTo>
                  <a:cubicBezTo>
                    <a:pt x="164" y="14"/>
                    <a:pt x="164" y="14"/>
                    <a:pt x="164" y="14"/>
                  </a:cubicBezTo>
                  <a:cubicBezTo>
                    <a:pt x="165" y="14"/>
                    <a:pt x="167" y="14"/>
                    <a:pt x="168" y="16"/>
                  </a:cubicBezTo>
                  <a:cubicBezTo>
                    <a:pt x="175" y="23"/>
                    <a:pt x="175" y="23"/>
                    <a:pt x="175" y="23"/>
                  </a:cubicBezTo>
                  <a:cubicBezTo>
                    <a:pt x="177" y="24"/>
                    <a:pt x="177" y="26"/>
                    <a:pt x="177" y="27"/>
                  </a:cubicBezTo>
                  <a:lnTo>
                    <a:pt x="177" y="59"/>
                  </a:lnTo>
                  <a:close/>
                  <a:moveTo>
                    <a:pt x="201" y="37"/>
                  </a:moveTo>
                  <a:cubicBezTo>
                    <a:pt x="233" y="41"/>
                    <a:pt x="233" y="41"/>
                    <a:pt x="233" y="41"/>
                  </a:cubicBezTo>
                  <a:cubicBezTo>
                    <a:pt x="237" y="41"/>
                    <a:pt x="239" y="44"/>
                    <a:pt x="239" y="48"/>
                  </a:cubicBezTo>
                  <a:cubicBezTo>
                    <a:pt x="239" y="59"/>
                    <a:pt x="239" y="59"/>
                    <a:pt x="239" y="59"/>
                  </a:cubicBezTo>
                  <a:cubicBezTo>
                    <a:pt x="239" y="61"/>
                    <a:pt x="239" y="63"/>
                    <a:pt x="237" y="64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29" y="72"/>
                    <a:pt x="227" y="73"/>
                    <a:pt x="226" y="73"/>
                  </a:cubicBezTo>
                  <a:cubicBezTo>
                    <a:pt x="201" y="73"/>
                    <a:pt x="201" y="73"/>
                    <a:pt x="201" y="73"/>
                  </a:cubicBezTo>
                  <a:cubicBezTo>
                    <a:pt x="199" y="73"/>
                    <a:pt x="198" y="72"/>
                    <a:pt x="196" y="71"/>
                  </a:cubicBezTo>
                  <a:cubicBezTo>
                    <a:pt x="189" y="64"/>
                    <a:pt x="189" y="64"/>
                    <a:pt x="189" y="64"/>
                  </a:cubicBezTo>
                  <a:cubicBezTo>
                    <a:pt x="196" y="56"/>
                    <a:pt x="196" y="56"/>
                    <a:pt x="196" y="56"/>
                  </a:cubicBezTo>
                  <a:cubicBezTo>
                    <a:pt x="202" y="62"/>
                    <a:pt x="202" y="62"/>
                    <a:pt x="202" y="62"/>
                  </a:cubicBezTo>
                  <a:cubicBezTo>
                    <a:pt x="202" y="63"/>
                    <a:pt x="203" y="63"/>
                    <a:pt x="203" y="63"/>
                  </a:cubicBezTo>
                  <a:cubicBezTo>
                    <a:pt x="223" y="63"/>
                    <a:pt x="223" y="63"/>
                    <a:pt x="223" y="63"/>
                  </a:cubicBezTo>
                  <a:cubicBezTo>
                    <a:pt x="224" y="63"/>
                    <a:pt x="224" y="63"/>
                    <a:pt x="225" y="62"/>
                  </a:cubicBezTo>
                  <a:cubicBezTo>
                    <a:pt x="228" y="59"/>
                    <a:pt x="228" y="59"/>
                    <a:pt x="228" y="59"/>
                  </a:cubicBezTo>
                  <a:cubicBezTo>
                    <a:pt x="228" y="59"/>
                    <a:pt x="229" y="58"/>
                    <a:pt x="229" y="58"/>
                  </a:cubicBezTo>
                  <a:cubicBezTo>
                    <a:pt x="229" y="52"/>
                    <a:pt x="229" y="52"/>
                    <a:pt x="229" y="52"/>
                  </a:cubicBezTo>
                  <a:cubicBezTo>
                    <a:pt x="229" y="51"/>
                    <a:pt x="228" y="50"/>
                    <a:pt x="227" y="50"/>
                  </a:cubicBezTo>
                  <a:cubicBezTo>
                    <a:pt x="195" y="46"/>
                    <a:pt x="195" y="46"/>
                    <a:pt x="195" y="46"/>
                  </a:cubicBezTo>
                  <a:cubicBezTo>
                    <a:pt x="191" y="45"/>
                    <a:pt x="189" y="42"/>
                    <a:pt x="189" y="39"/>
                  </a:cubicBezTo>
                  <a:cubicBezTo>
                    <a:pt x="189" y="27"/>
                    <a:pt x="189" y="27"/>
                    <a:pt x="189" y="27"/>
                  </a:cubicBezTo>
                  <a:cubicBezTo>
                    <a:pt x="189" y="26"/>
                    <a:pt x="189" y="24"/>
                    <a:pt x="191" y="23"/>
                  </a:cubicBezTo>
                  <a:cubicBezTo>
                    <a:pt x="198" y="16"/>
                    <a:pt x="198" y="16"/>
                    <a:pt x="198" y="16"/>
                  </a:cubicBezTo>
                  <a:cubicBezTo>
                    <a:pt x="199" y="14"/>
                    <a:pt x="201" y="14"/>
                    <a:pt x="202" y="14"/>
                  </a:cubicBezTo>
                  <a:cubicBezTo>
                    <a:pt x="227" y="14"/>
                    <a:pt x="227" y="14"/>
                    <a:pt x="227" y="14"/>
                  </a:cubicBezTo>
                  <a:cubicBezTo>
                    <a:pt x="229" y="14"/>
                    <a:pt x="230" y="14"/>
                    <a:pt x="232" y="16"/>
                  </a:cubicBezTo>
                  <a:cubicBezTo>
                    <a:pt x="239" y="23"/>
                    <a:pt x="239" y="23"/>
                    <a:pt x="239" y="23"/>
                  </a:cubicBezTo>
                  <a:cubicBezTo>
                    <a:pt x="232" y="30"/>
                    <a:pt x="232" y="30"/>
                    <a:pt x="232" y="30"/>
                  </a:cubicBezTo>
                  <a:cubicBezTo>
                    <a:pt x="226" y="24"/>
                    <a:pt x="226" y="24"/>
                    <a:pt x="226" y="24"/>
                  </a:cubicBezTo>
                  <a:cubicBezTo>
                    <a:pt x="226" y="24"/>
                    <a:pt x="225" y="24"/>
                    <a:pt x="225" y="24"/>
                  </a:cubicBezTo>
                  <a:cubicBezTo>
                    <a:pt x="205" y="24"/>
                    <a:pt x="205" y="24"/>
                    <a:pt x="205" y="24"/>
                  </a:cubicBezTo>
                  <a:cubicBezTo>
                    <a:pt x="204" y="24"/>
                    <a:pt x="204" y="24"/>
                    <a:pt x="203" y="24"/>
                  </a:cubicBezTo>
                  <a:cubicBezTo>
                    <a:pt x="200" y="28"/>
                    <a:pt x="200" y="28"/>
                    <a:pt x="200" y="28"/>
                  </a:cubicBezTo>
                  <a:cubicBezTo>
                    <a:pt x="200" y="28"/>
                    <a:pt x="199" y="29"/>
                    <a:pt x="199" y="29"/>
                  </a:cubicBezTo>
                  <a:cubicBezTo>
                    <a:pt x="199" y="35"/>
                    <a:pt x="199" y="35"/>
                    <a:pt x="199" y="35"/>
                  </a:cubicBezTo>
                  <a:cubicBezTo>
                    <a:pt x="199" y="36"/>
                    <a:pt x="200" y="36"/>
                    <a:pt x="201" y="37"/>
                  </a:cubicBezTo>
                  <a:moveTo>
                    <a:pt x="293" y="24"/>
                  </a:moveTo>
                  <a:cubicBezTo>
                    <a:pt x="264" y="24"/>
                    <a:pt x="264" y="24"/>
                    <a:pt x="264" y="24"/>
                  </a:cubicBezTo>
                  <a:cubicBezTo>
                    <a:pt x="264" y="38"/>
                    <a:pt x="264" y="38"/>
                    <a:pt x="264" y="38"/>
                  </a:cubicBezTo>
                  <a:cubicBezTo>
                    <a:pt x="293" y="38"/>
                    <a:pt x="293" y="38"/>
                    <a:pt x="293" y="38"/>
                  </a:cubicBezTo>
                  <a:cubicBezTo>
                    <a:pt x="293" y="48"/>
                    <a:pt x="293" y="48"/>
                    <a:pt x="293" y="48"/>
                  </a:cubicBezTo>
                  <a:cubicBezTo>
                    <a:pt x="264" y="48"/>
                    <a:pt x="264" y="48"/>
                    <a:pt x="264" y="48"/>
                  </a:cubicBezTo>
                  <a:cubicBezTo>
                    <a:pt x="264" y="63"/>
                    <a:pt x="264" y="63"/>
                    <a:pt x="264" y="63"/>
                  </a:cubicBezTo>
                  <a:cubicBezTo>
                    <a:pt x="293" y="63"/>
                    <a:pt x="293" y="63"/>
                    <a:pt x="293" y="63"/>
                  </a:cubicBezTo>
                  <a:cubicBezTo>
                    <a:pt x="293" y="73"/>
                    <a:pt x="293" y="73"/>
                    <a:pt x="293" y="73"/>
                  </a:cubicBezTo>
                  <a:cubicBezTo>
                    <a:pt x="253" y="73"/>
                    <a:pt x="253" y="73"/>
                    <a:pt x="253" y="73"/>
                  </a:cubicBezTo>
                  <a:cubicBezTo>
                    <a:pt x="253" y="14"/>
                    <a:pt x="253" y="14"/>
                    <a:pt x="253" y="14"/>
                  </a:cubicBezTo>
                  <a:cubicBezTo>
                    <a:pt x="293" y="14"/>
                    <a:pt x="293" y="14"/>
                    <a:pt x="293" y="14"/>
                  </a:cubicBezTo>
                  <a:lnTo>
                    <a:pt x="293" y="24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4" name="Freeform 18"/>
            <p:cNvSpPr>
              <a:spLocks/>
            </p:cNvSpPr>
            <p:nvPr userDrawn="1"/>
          </p:nvSpPr>
          <p:spPr bwMode="gray">
            <a:xfrm>
              <a:off x="5468938" y="2597150"/>
              <a:ext cx="142875" cy="190500"/>
            </a:xfrm>
            <a:custGeom>
              <a:avLst/>
              <a:gdLst>
                <a:gd name="T0" fmla="*/ 25 w 29"/>
                <a:gd name="T1" fmla="*/ 0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0 h 39"/>
                <a:gd name="T8" fmla="*/ 0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0 w 29"/>
                <a:gd name="T15" fmla="*/ 35 h 39"/>
                <a:gd name="T16" fmla="*/ 4 w 29"/>
                <a:gd name="T17" fmla="*/ 38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8 h 39"/>
                <a:gd name="T24" fmla="*/ 28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8 w 29"/>
                <a:gd name="T31" fmla="*/ 4 h 39"/>
                <a:gd name="T32" fmla="*/ 25 w 29"/>
                <a:gd name="T3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0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5"/>
                    <a:pt x="0" y="35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8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9" y="34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4"/>
                    <a:pt x="28" y="4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 rot="21328392">
            <a:off x="10473496" y="5350495"/>
            <a:ext cx="635256" cy="279839"/>
            <a:chOff x="6043613" y="1992313"/>
            <a:chExt cx="958850" cy="422275"/>
          </a:xfrm>
        </p:grpSpPr>
        <p:sp>
          <p:nvSpPr>
            <p:cNvPr id="116" name="Freeform 30"/>
            <p:cNvSpPr>
              <a:spLocks noEditPoints="1"/>
            </p:cNvSpPr>
            <p:nvPr userDrawn="1"/>
          </p:nvSpPr>
          <p:spPr bwMode="gray">
            <a:xfrm>
              <a:off x="6043613" y="1992313"/>
              <a:ext cx="958850" cy="422275"/>
            </a:xfrm>
            <a:custGeom>
              <a:avLst/>
              <a:gdLst>
                <a:gd name="T0" fmla="*/ 0 w 195"/>
                <a:gd name="T1" fmla="*/ 86 h 86"/>
                <a:gd name="T2" fmla="*/ 195 w 195"/>
                <a:gd name="T3" fmla="*/ 86 h 86"/>
                <a:gd name="T4" fmla="*/ 195 w 195"/>
                <a:gd name="T5" fmla="*/ 0 h 86"/>
                <a:gd name="T6" fmla="*/ 0 w 195"/>
                <a:gd name="T7" fmla="*/ 0 h 86"/>
                <a:gd name="T8" fmla="*/ 0 w 195"/>
                <a:gd name="T9" fmla="*/ 86 h 86"/>
                <a:gd name="T10" fmla="*/ 56 w 195"/>
                <a:gd name="T11" fmla="*/ 23 h 86"/>
                <a:gd name="T12" fmla="*/ 27 w 195"/>
                <a:gd name="T13" fmla="*/ 23 h 86"/>
                <a:gd name="T14" fmla="*/ 27 w 195"/>
                <a:gd name="T15" fmla="*/ 38 h 86"/>
                <a:gd name="T16" fmla="*/ 56 w 195"/>
                <a:gd name="T17" fmla="*/ 38 h 86"/>
                <a:gd name="T18" fmla="*/ 56 w 195"/>
                <a:gd name="T19" fmla="*/ 38 h 86"/>
                <a:gd name="T20" fmla="*/ 56 w 195"/>
                <a:gd name="T21" fmla="*/ 48 h 86"/>
                <a:gd name="T22" fmla="*/ 56 w 195"/>
                <a:gd name="T23" fmla="*/ 48 h 86"/>
                <a:gd name="T24" fmla="*/ 27 w 195"/>
                <a:gd name="T25" fmla="*/ 48 h 86"/>
                <a:gd name="T26" fmla="*/ 27 w 195"/>
                <a:gd name="T27" fmla="*/ 73 h 86"/>
                <a:gd name="T28" fmla="*/ 27 w 195"/>
                <a:gd name="T29" fmla="*/ 73 h 86"/>
                <a:gd name="T30" fmla="*/ 17 w 195"/>
                <a:gd name="T31" fmla="*/ 73 h 86"/>
                <a:gd name="T32" fmla="*/ 17 w 195"/>
                <a:gd name="T33" fmla="*/ 73 h 86"/>
                <a:gd name="T34" fmla="*/ 17 w 195"/>
                <a:gd name="T35" fmla="*/ 13 h 86"/>
                <a:gd name="T36" fmla="*/ 56 w 195"/>
                <a:gd name="T37" fmla="*/ 13 h 86"/>
                <a:gd name="T38" fmla="*/ 56 w 195"/>
                <a:gd name="T39" fmla="*/ 13 h 86"/>
                <a:gd name="T40" fmla="*/ 56 w 195"/>
                <a:gd name="T41" fmla="*/ 23 h 86"/>
                <a:gd name="T42" fmla="*/ 117 w 195"/>
                <a:gd name="T43" fmla="*/ 59 h 86"/>
                <a:gd name="T44" fmla="*/ 115 w 195"/>
                <a:gd name="T45" fmla="*/ 63 h 86"/>
                <a:gd name="T46" fmla="*/ 108 w 195"/>
                <a:gd name="T47" fmla="*/ 71 h 86"/>
                <a:gd name="T48" fmla="*/ 104 w 195"/>
                <a:gd name="T49" fmla="*/ 73 h 86"/>
                <a:gd name="T50" fmla="*/ 80 w 195"/>
                <a:gd name="T51" fmla="*/ 73 h 86"/>
                <a:gd name="T52" fmla="*/ 77 w 195"/>
                <a:gd name="T53" fmla="*/ 71 h 86"/>
                <a:gd name="T54" fmla="*/ 76 w 195"/>
                <a:gd name="T55" fmla="*/ 71 h 86"/>
                <a:gd name="T56" fmla="*/ 69 w 195"/>
                <a:gd name="T57" fmla="*/ 63 h 86"/>
                <a:gd name="T58" fmla="*/ 67 w 195"/>
                <a:gd name="T59" fmla="*/ 61 h 86"/>
                <a:gd name="T60" fmla="*/ 67 w 195"/>
                <a:gd name="T61" fmla="*/ 59 h 86"/>
                <a:gd name="T62" fmla="*/ 67 w 195"/>
                <a:gd name="T63" fmla="*/ 27 h 86"/>
                <a:gd name="T64" fmla="*/ 67 w 195"/>
                <a:gd name="T65" fmla="*/ 25 h 86"/>
                <a:gd name="T66" fmla="*/ 69 w 195"/>
                <a:gd name="T67" fmla="*/ 22 h 86"/>
                <a:gd name="T68" fmla="*/ 76 w 195"/>
                <a:gd name="T69" fmla="*/ 15 h 86"/>
                <a:gd name="T70" fmla="*/ 78 w 195"/>
                <a:gd name="T71" fmla="*/ 14 h 86"/>
                <a:gd name="T72" fmla="*/ 80 w 195"/>
                <a:gd name="T73" fmla="*/ 13 h 86"/>
                <a:gd name="T74" fmla="*/ 80 w 195"/>
                <a:gd name="T75" fmla="*/ 13 h 86"/>
                <a:gd name="T76" fmla="*/ 104 w 195"/>
                <a:gd name="T77" fmla="*/ 13 h 86"/>
                <a:gd name="T78" fmla="*/ 104 w 195"/>
                <a:gd name="T79" fmla="*/ 13 h 86"/>
                <a:gd name="T80" fmla="*/ 106 w 195"/>
                <a:gd name="T81" fmla="*/ 14 h 86"/>
                <a:gd name="T82" fmla="*/ 108 w 195"/>
                <a:gd name="T83" fmla="*/ 15 h 86"/>
                <a:gd name="T84" fmla="*/ 115 w 195"/>
                <a:gd name="T85" fmla="*/ 22 h 86"/>
                <a:gd name="T86" fmla="*/ 117 w 195"/>
                <a:gd name="T87" fmla="*/ 27 h 86"/>
                <a:gd name="T88" fmla="*/ 117 w 195"/>
                <a:gd name="T89" fmla="*/ 59 h 86"/>
                <a:gd name="T90" fmla="*/ 165 w 195"/>
                <a:gd name="T91" fmla="*/ 73 h 86"/>
                <a:gd name="T92" fmla="*/ 148 w 195"/>
                <a:gd name="T93" fmla="*/ 50 h 86"/>
                <a:gd name="T94" fmla="*/ 146 w 195"/>
                <a:gd name="T95" fmla="*/ 49 h 86"/>
                <a:gd name="T96" fmla="*/ 140 w 195"/>
                <a:gd name="T97" fmla="*/ 49 h 86"/>
                <a:gd name="T98" fmla="*/ 140 w 195"/>
                <a:gd name="T99" fmla="*/ 73 h 86"/>
                <a:gd name="T100" fmla="*/ 129 w 195"/>
                <a:gd name="T101" fmla="*/ 73 h 86"/>
                <a:gd name="T102" fmla="*/ 129 w 195"/>
                <a:gd name="T103" fmla="*/ 13 h 86"/>
                <a:gd name="T104" fmla="*/ 162 w 195"/>
                <a:gd name="T105" fmla="*/ 13 h 86"/>
                <a:gd name="T106" fmla="*/ 166 w 195"/>
                <a:gd name="T107" fmla="*/ 15 h 86"/>
                <a:gd name="T108" fmla="*/ 172 w 195"/>
                <a:gd name="T109" fmla="*/ 21 h 86"/>
                <a:gd name="T110" fmla="*/ 174 w 195"/>
                <a:gd name="T111" fmla="*/ 25 h 86"/>
                <a:gd name="T112" fmla="*/ 174 w 195"/>
                <a:gd name="T113" fmla="*/ 37 h 86"/>
                <a:gd name="T114" fmla="*/ 172 w 195"/>
                <a:gd name="T115" fmla="*/ 42 h 86"/>
                <a:gd name="T116" fmla="*/ 166 w 195"/>
                <a:gd name="T117" fmla="*/ 47 h 86"/>
                <a:gd name="T118" fmla="*/ 162 w 195"/>
                <a:gd name="T119" fmla="*/ 49 h 86"/>
                <a:gd name="T120" fmla="*/ 160 w 195"/>
                <a:gd name="T121" fmla="*/ 49 h 86"/>
                <a:gd name="T122" fmla="*/ 178 w 195"/>
                <a:gd name="T123" fmla="*/ 73 h 86"/>
                <a:gd name="T124" fmla="*/ 165 w 195"/>
                <a:gd name="T125" fmla="*/ 7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5" h="86">
                  <a:moveTo>
                    <a:pt x="0" y="86"/>
                  </a:moveTo>
                  <a:cubicBezTo>
                    <a:pt x="195" y="86"/>
                    <a:pt x="195" y="86"/>
                    <a:pt x="195" y="8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56" y="23"/>
                  </a:moveTo>
                  <a:cubicBezTo>
                    <a:pt x="27" y="23"/>
                    <a:pt x="27" y="23"/>
                    <a:pt x="27" y="23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3"/>
                    <a:pt x="56" y="13"/>
                    <a:pt x="56" y="13"/>
                  </a:cubicBezTo>
                  <a:lnTo>
                    <a:pt x="56" y="23"/>
                  </a:lnTo>
                  <a:close/>
                  <a:moveTo>
                    <a:pt x="117" y="59"/>
                  </a:moveTo>
                  <a:cubicBezTo>
                    <a:pt x="117" y="61"/>
                    <a:pt x="117" y="62"/>
                    <a:pt x="115" y="63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7" y="72"/>
                    <a:pt x="105" y="73"/>
                    <a:pt x="104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79" y="73"/>
                    <a:pt x="78" y="72"/>
                    <a:pt x="77" y="71"/>
                  </a:cubicBezTo>
                  <a:cubicBezTo>
                    <a:pt x="77" y="71"/>
                    <a:pt x="76" y="71"/>
                    <a:pt x="76" y="71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8" y="63"/>
                    <a:pt x="67" y="62"/>
                    <a:pt x="67" y="61"/>
                  </a:cubicBezTo>
                  <a:cubicBezTo>
                    <a:pt x="67" y="60"/>
                    <a:pt x="67" y="60"/>
                    <a:pt x="67" y="59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7" y="26"/>
                    <a:pt x="67" y="26"/>
                    <a:pt x="67" y="25"/>
                  </a:cubicBezTo>
                  <a:cubicBezTo>
                    <a:pt x="67" y="24"/>
                    <a:pt x="68" y="23"/>
                    <a:pt x="69" y="22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6" y="15"/>
                    <a:pt x="77" y="14"/>
                    <a:pt x="78" y="14"/>
                  </a:cubicBezTo>
                  <a:cubicBezTo>
                    <a:pt x="79" y="13"/>
                    <a:pt x="79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5" y="13"/>
                    <a:pt x="106" y="14"/>
                  </a:cubicBezTo>
                  <a:cubicBezTo>
                    <a:pt x="107" y="14"/>
                    <a:pt x="107" y="14"/>
                    <a:pt x="108" y="15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7" y="24"/>
                    <a:pt x="117" y="25"/>
                    <a:pt x="117" y="27"/>
                  </a:cubicBezTo>
                  <a:lnTo>
                    <a:pt x="117" y="59"/>
                  </a:lnTo>
                  <a:close/>
                  <a:moveTo>
                    <a:pt x="165" y="73"/>
                  </a:moveTo>
                  <a:cubicBezTo>
                    <a:pt x="148" y="50"/>
                    <a:pt x="148" y="50"/>
                    <a:pt x="148" y="50"/>
                  </a:cubicBezTo>
                  <a:cubicBezTo>
                    <a:pt x="147" y="49"/>
                    <a:pt x="147" y="49"/>
                    <a:pt x="146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29" y="73"/>
                    <a:pt x="129" y="73"/>
                    <a:pt x="129" y="73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4" y="13"/>
                    <a:pt x="165" y="14"/>
                    <a:pt x="166" y="15"/>
                  </a:cubicBezTo>
                  <a:cubicBezTo>
                    <a:pt x="172" y="21"/>
                    <a:pt x="172" y="21"/>
                    <a:pt x="172" y="21"/>
                  </a:cubicBezTo>
                  <a:cubicBezTo>
                    <a:pt x="173" y="22"/>
                    <a:pt x="174" y="24"/>
                    <a:pt x="174" y="25"/>
                  </a:cubicBezTo>
                  <a:cubicBezTo>
                    <a:pt x="174" y="37"/>
                    <a:pt x="174" y="37"/>
                    <a:pt x="174" y="37"/>
                  </a:cubicBezTo>
                  <a:cubicBezTo>
                    <a:pt x="174" y="39"/>
                    <a:pt x="173" y="40"/>
                    <a:pt x="172" y="42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49"/>
                    <a:pt x="164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78" y="73"/>
                    <a:pt x="178" y="73"/>
                    <a:pt x="178" y="73"/>
                  </a:cubicBezTo>
                  <a:lnTo>
                    <a:pt x="165" y="73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7" name="Freeform 31"/>
            <p:cNvSpPr>
              <a:spLocks/>
            </p:cNvSpPr>
            <p:nvPr userDrawn="1"/>
          </p:nvSpPr>
          <p:spPr bwMode="gray">
            <a:xfrm>
              <a:off x="6127750" y="2055813"/>
              <a:ext cx="192088" cy="295275"/>
            </a:xfrm>
            <a:custGeom>
              <a:avLst/>
              <a:gdLst>
                <a:gd name="T0" fmla="*/ 121 w 121"/>
                <a:gd name="T1" fmla="*/ 31 h 186"/>
                <a:gd name="T2" fmla="*/ 121 w 121"/>
                <a:gd name="T3" fmla="*/ 0 h 186"/>
                <a:gd name="T4" fmla="*/ 0 w 121"/>
                <a:gd name="T5" fmla="*/ 0 h 186"/>
                <a:gd name="T6" fmla="*/ 0 w 121"/>
                <a:gd name="T7" fmla="*/ 186 h 186"/>
                <a:gd name="T8" fmla="*/ 31 w 121"/>
                <a:gd name="T9" fmla="*/ 186 h 186"/>
                <a:gd name="T10" fmla="*/ 31 w 121"/>
                <a:gd name="T11" fmla="*/ 108 h 186"/>
                <a:gd name="T12" fmla="*/ 121 w 121"/>
                <a:gd name="T13" fmla="*/ 108 h 186"/>
                <a:gd name="T14" fmla="*/ 121 w 121"/>
                <a:gd name="T15" fmla="*/ 77 h 186"/>
                <a:gd name="T16" fmla="*/ 31 w 121"/>
                <a:gd name="T17" fmla="*/ 77 h 186"/>
                <a:gd name="T18" fmla="*/ 31 w 121"/>
                <a:gd name="T19" fmla="*/ 31 h 186"/>
                <a:gd name="T20" fmla="*/ 31 w 121"/>
                <a:gd name="T21" fmla="*/ 31 h 186"/>
                <a:gd name="T22" fmla="*/ 121 w 121"/>
                <a:gd name="T23" fmla="*/ 3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" h="186">
                  <a:moveTo>
                    <a:pt x="121" y="31"/>
                  </a:moveTo>
                  <a:lnTo>
                    <a:pt x="121" y="0"/>
                  </a:lnTo>
                  <a:lnTo>
                    <a:pt x="0" y="0"/>
                  </a:lnTo>
                  <a:lnTo>
                    <a:pt x="0" y="186"/>
                  </a:lnTo>
                  <a:lnTo>
                    <a:pt x="31" y="186"/>
                  </a:lnTo>
                  <a:lnTo>
                    <a:pt x="31" y="108"/>
                  </a:lnTo>
                  <a:lnTo>
                    <a:pt x="121" y="108"/>
                  </a:lnTo>
                  <a:lnTo>
                    <a:pt x="121" y="77"/>
                  </a:lnTo>
                  <a:lnTo>
                    <a:pt x="31" y="77"/>
                  </a:lnTo>
                  <a:lnTo>
                    <a:pt x="31" y="31"/>
                  </a:lnTo>
                  <a:lnTo>
                    <a:pt x="31" y="31"/>
                  </a:lnTo>
                  <a:lnTo>
                    <a:pt x="121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8" name="Freeform 32"/>
            <p:cNvSpPr>
              <a:spLocks noEditPoints="1"/>
            </p:cNvSpPr>
            <p:nvPr userDrawn="1"/>
          </p:nvSpPr>
          <p:spPr bwMode="gray">
            <a:xfrm>
              <a:off x="6373813" y="2055813"/>
              <a:ext cx="246063" cy="295275"/>
            </a:xfrm>
            <a:custGeom>
              <a:avLst/>
              <a:gdLst>
                <a:gd name="T0" fmla="*/ 50 w 50"/>
                <a:gd name="T1" fmla="*/ 14 h 60"/>
                <a:gd name="T2" fmla="*/ 48 w 50"/>
                <a:gd name="T3" fmla="*/ 9 h 60"/>
                <a:gd name="T4" fmla="*/ 41 w 50"/>
                <a:gd name="T5" fmla="*/ 2 h 60"/>
                <a:gd name="T6" fmla="*/ 39 w 50"/>
                <a:gd name="T7" fmla="*/ 1 h 60"/>
                <a:gd name="T8" fmla="*/ 37 w 50"/>
                <a:gd name="T9" fmla="*/ 0 h 60"/>
                <a:gd name="T10" fmla="*/ 13 w 50"/>
                <a:gd name="T11" fmla="*/ 0 h 60"/>
                <a:gd name="T12" fmla="*/ 11 w 50"/>
                <a:gd name="T13" fmla="*/ 1 h 60"/>
                <a:gd name="T14" fmla="*/ 11 w 50"/>
                <a:gd name="T15" fmla="*/ 1 h 60"/>
                <a:gd name="T16" fmla="*/ 9 w 50"/>
                <a:gd name="T17" fmla="*/ 2 h 60"/>
                <a:gd name="T18" fmla="*/ 2 w 50"/>
                <a:gd name="T19" fmla="*/ 9 h 60"/>
                <a:gd name="T20" fmla="*/ 0 w 50"/>
                <a:gd name="T21" fmla="*/ 14 h 60"/>
                <a:gd name="T22" fmla="*/ 0 w 50"/>
                <a:gd name="T23" fmla="*/ 46 h 60"/>
                <a:gd name="T24" fmla="*/ 2 w 50"/>
                <a:gd name="T25" fmla="*/ 50 h 60"/>
                <a:gd name="T26" fmla="*/ 9 w 50"/>
                <a:gd name="T27" fmla="*/ 58 h 60"/>
                <a:gd name="T28" fmla="*/ 10 w 50"/>
                <a:gd name="T29" fmla="*/ 58 h 60"/>
                <a:gd name="T30" fmla="*/ 11 w 50"/>
                <a:gd name="T31" fmla="*/ 59 h 60"/>
                <a:gd name="T32" fmla="*/ 13 w 50"/>
                <a:gd name="T33" fmla="*/ 60 h 60"/>
                <a:gd name="T34" fmla="*/ 37 w 50"/>
                <a:gd name="T35" fmla="*/ 60 h 60"/>
                <a:gd name="T36" fmla="*/ 39 w 50"/>
                <a:gd name="T37" fmla="*/ 59 h 60"/>
                <a:gd name="T38" fmla="*/ 41 w 50"/>
                <a:gd name="T39" fmla="*/ 58 h 60"/>
                <a:gd name="T40" fmla="*/ 48 w 50"/>
                <a:gd name="T41" fmla="*/ 50 h 60"/>
                <a:gd name="T42" fmla="*/ 50 w 50"/>
                <a:gd name="T43" fmla="*/ 46 h 60"/>
                <a:gd name="T44" fmla="*/ 50 w 50"/>
                <a:gd name="T45" fmla="*/ 14 h 60"/>
                <a:gd name="T46" fmla="*/ 40 w 50"/>
                <a:gd name="T47" fmla="*/ 44 h 60"/>
                <a:gd name="T48" fmla="*/ 40 w 50"/>
                <a:gd name="T49" fmla="*/ 44 h 60"/>
                <a:gd name="T50" fmla="*/ 39 w 50"/>
                <a:gd name="T51" fmla="*/ 45 h 60"/>
                <a:gd name="T52" fmla="*/ 36 w 50"/>
                <a:gd name="T53" fmla="*/ 49 h 60"/>
                <a:gd name="T54" fmla="*/ 34 w 50"/>
                <a:gd name="T55" fmla="*/ 49 h 60"/>
                <a:gd name="T56" fmla="*/ 16 w 50"/>
                <a:gd name="T57" fmla="*/ 49 h 60"/>
                <a:gd name="T58" fmla="*/ 14 w 50"/>
                <a:gd name="T59" fmla="*/ 49 h 60"/>
                <a:gd name="T60" fmla="*/ 11 w 50"/>
                <a:gd name="T61" fmla="*/ 45 h 60"/>
                <a:gd name="T62" fmla="*/ 10 w 50"/>
                <a:gd name="T63" fmla="*/ 44 h 60"/>
                <a:gd name="T64" fmla="*/ 10 w 50"/>
                <a:gd name="T65" fmla="*/ 16 h 60"/>
                <a:gd name="T66" fmla="*/ 11 w 50"/>
                <a:gd name="T67" fmla="*/ 15 h 60"/>
                <a:gd name="T68" fmla="*/ 11 w 50"/>
                <a:gd name="T69" fmla="*/ 14 h 60"/>
                <a:gd name="T70" fmla="*/ 14 w 50"/>
                <a:gd name="T71" fmla="*/ 11 h 60"/>
                <a:gd name="T72" fmla="*/ 16 w 50"/>
                <a:gd name="T73" fmla="*/ 10 h 60"/>
                <a:gd name="T74" fmla="*/ 34 w 50"/>
                <a:gd name="T75" fmla="*/ 10 h 60"/>
                <a:gd name="T76" fmla="*/ 36 w 50"/>
                <a:gd name="T77" fmla="*/ 11 h 60"/>
                <a:gd name="T78" fmla="*/ 39 w 50"/>
                <a:gd name="T79" fmla="*/ 14 h 60"/>
                <a:gd name="T80" fmla="*/ 40 w 50"/>
                <a:gd name="T81" fmla="*/ 16 h 60"/>
                <a:gd name="T82" fmla="*/ 40 w 50"/>
                <a:gd name="T83" fmla="*/ 4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0" h="60">
                  <a:moveTo>
                    <a:pt x="50" y="14"/>
                  </a:moveTo>
                  <a:cubicBezTo>
                    <a:pt x="50" y="12"/>
                    <a:pt x="50" y="11"/>
                    <a:pt x="48" y="9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2" y="0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9" y="2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1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0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8"/>
                    <a:pt x="10" y="58"/>
                    <a:pt x="10" y="58"/>
                  </a:cubicBezTo>
                  <a:cubicBezTo>
                    <a:pt x="10" y="59"/>
                    <a:pt x="11" y="59"/>
                    <a:pt x="11" y="59"/>
                  </a:cubicBezTo>
                  <a:cubicBezTo>
                    <a:pt x="12" y="59"/>
                    <a:pt x="13" y="60"/>
                    <a:pt x="13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8" y="60"/>
                    <a:pt x="38" y="59"/>
                    <a:pt x="39" y="59"/>
                  </a:cubicBezTo>
                  <a:cubicBezTo>
                    <a:pt x="40" y="59"/>
                    <a:pt x="41" y="58"/>
                    <a:pt x="41" y="58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8"/>
                    <a:pt x="50" y="46"/>
                  </a:cubicBezTo>
                  <a:lnTo>
                    <a:pt x="50" y="14"/>
                  </a:lnTo>
                  <a:close/>
                  <a:moveTo>
                    <a:pt x="40" y="44"/>
                  </a:moveTo>
                  <a:cubicBezTo>
                    <a:pt x="40" y="44"/>
                    <a:pt x="40" y="44"/>
                    <a:pt x="40" y="44"/>
                  </a:cubicBezTo>
                  <a:cubicBezTo>
                    <a:pt x="40" y="45"/>
                    <a:pt x="39" y="45"/>
                    <a:pt x="39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5" y="49"/>
                    <a:pt x="15" y="49"/>
                    <a:pt x="14" y="49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0" y="45"/>
                    <a:pt x="10" y="44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0"/>
                    <a:pt x="16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5" y="11"/>
                    <a:pt x="36" y="11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5"/>
                    <a:pt x="40" y="15"/>
                    <a:pt x="40" y="16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9" name="Freeform 33"/>
            <p:cNvSpPr>
              <a:spLocks noEditPoints="1"/>
            </p:cNvSpPr>
            <p:nvPr userDrawn="1"/>
          </p:nvSpPr>
          <p:spPr bwMode="gray">
            <a:xfrm>
              <a:off x="6678613" y="2055813"/>
              <a:ext cx="239713" cy="295275"/>
            </a:xfrm>
            <a:custGeom>
              <a:avLst/>
              <a:gdLst>
                <a:gd name="T0" fmla="*/ 33 w 49"/>
                <a:gd name="T1" fmla="*/ 36 h 60"/>
                <a:gd name="T2" fmla="*/ 37 w 49"/>
                <a:gd name="T3" fmla="*/ 34 h 60"/>
                <a:gd name="T4" fmla="*/ 43 w 49"/>
                <a:gd name="T5" fmla="*/ 29 h 60"/>
                <a:gd name="T6" fmla="*/ 45 w 49"/>
                <a:gd name="T7" fmla="*/ 24 h 60"/>
                <a:gd name="T8" fmla="*/ 45 w 49"/>
                <a:gd name="T9" fmla="*/ 12 h 60"/>
                <a:gd name="T10" fmla="*/ 43 w 49"/>
                <a:gd name="T11" fmla="*/ 8 h 60"/>
                <a:gd name="T12" fmla="*/ 37 w 49"/>
                <a:gd name="T13" fmla="*/ 2 h 60"/>
                <a:gd name="T14" fmla="*/ 33 w 49"/>
                <a:gd name="T15" fmla="*/ 0 h 60"/>
                <a:gd name="T16" fmla="*/ 0 w 49"/>
                <a:gd name="T17" fmla="*/ 0 h 60"/>
                <a:gd name="T18" fmla="*/ 0 w 49"/>
                <a:gd name="T19" fmla="*/ 60 h 60"/>
                <a:gd name="T20" fmla="*/ 11 w 49"/>
                <a:gd name="T21" fmla="*/ 60 h 60"/>
                <a:gd name="T22" fmla="*/ 11 w 49"/>
                <a:gd name="T23" fmla="*/ 36 h 60"/>
                <a:gd name="T24" fmla="*/ 17 w 49"/>
                <a:gd name="T25" fmla="*/ 36 h 60"/>
                <a:gd name="T26" fmla="*/ 19 w 49"/>
                <a:gd name="T27" fmla="*/ 37 h 60"/>
                <a:gd name="T28" fmla="*/ 36 w 49"/>
                <a:gd name="T29" fmla="*/ 60 h 60"/>
                <a:gd name="T30" fmla="*/ 49 w 49"/>
                <a:gd name="T31" fmla="*/ 60 h 60"/>
                <a:gd name="T32" fmla="*/ 31 w 49"/>
                <a:gd name="T33" fmla="*/ 36 h 60"/>
                <a:gd name="T34" fmla="*/ 33 w 49"/>
                <a:gd name="T35" fmla="*/ 36 h 60"/>
                <a:gd name="T36" fmla="*/ 11 w 49"/>
                <a:gd name="T37" fmla="*/ 26 h 60"/>
                <a:gd name="T38" fmla="*/ 11 w 49"/>
                <a:gd name="T39" fmla="*/ 10 h 60"/>
                <a:gd name="T40" fmla="*/ 31 w 49"/>
                <a:gd name="T41" fmla="*/ 10 h 60"/>
                <a:gd name="T42" fmla="*/ 32 w 49"/>
                <a:gd name="T43" fmla="*/ 11 h 60"/>
                <a:gd name="T44" fmla="*/ 34 w 49"/>
                <a:gd name="T45" fmla="*/ 13 h 60"/>
                <a:gd name="T46" fmla="*/ 34 w 49"/>
                <a:gd name="T47" fmla="*/ 14 h 60"/>
                <a:gd name="T48" fmla="*/ 34 w 49"/>
                <a:gd name="T49" fmla="*/ 22 h 60"/>
                <a:gd name="T50" fmla="*/ 34 w 49"/>
                <a:gd name="T51" fmla="*/ 24 h 60"/>
                <a:gd name="T52" fmla="*/ 32 w 49"/>
                <a:gd name="T53" fmla="*/ 25 h 60"/>
                <a:gd name="T54" fmla="*/ 31 w 49"/>
                <a:gd name="T55" fmla="*/ 26 h 60"/>
                <a:gd name="T56" fmla="*/ 11 w 49"/>
                <a:gd name="T57" fmla="*/ 2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9" h="60">
                  <a:moveTo>
                    <a:pt x="33" y="36"/>
                  </a:moveTo>
                  <a:cubicBezTo>
                    <a:pt x="35" y="36"/>
                    <a:pt x="36" y="36"/>
                    <a:pt x="37" y="34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4" y="27"/>
                    <a:pt x="45" y="26"/>
                    <a:pt x="45" y="24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1"/>
                    <a:pt x="44" y="9"/>
                    <a:pt x="43" y="8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1"/>
                    <a:pt x="35" y="0"/>
                    <a:pt x="3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8" y="36"/>
                    <a:pt x="18" y="36"/>
                    <a:pt x="19" y="37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31" y="36"/>
                    <a:pt x="31" y="36"/>
                    <a:pt x="31" y="36"/>
                  </a:cubicBezTo>
                  <a:lnTo>
                    <a:pt x="33" y="36"/>
                  </a:lnTo>
                  <a:close/>
                  <a:moveTo>
                    <a:pt x="11" y="26"/>
                  </a:moveTo>
                  <a:cubicBezTo>
                    <a:pt x="11" y="10"/>
                    <a:pt x="11" y="10"/>
                    <a:pt x="1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2" y="11"/>
                    <a:pt x="32" y="11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3"/>
                    <a:pt x="34" y="23"/>
                    <a:pt x="34" y="24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1" y="26"/>
                    <a:pt x="31" y="26"/>
                  </a:cubicBezTo>
                  <a:lnTo>
                    <a:pt x="11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0" name="Freeform 34"/>
            <p:cNvSpPr>
              <a:spLocks/>
            </p:cNvSpPr>
            <p:nvPr userDrawn="1"/>
          </p:nvSpPr>
          <p:spPr bwMode="gray">
            <a:xfrm>
              <a:off x="6732588" y="2105025"/>
              <a:ext cx="112713" cy="79375"/>
            </a:xfrm>
            <a:custGeom>
              <a:avLst/>
              <a:gdLst>
                <a:gd name="T0" fmla="*/ 23 w 23"/>
                <a:gd name="T1" fmla="*/ 14 h 16"/>
                <a:gd name="T2" fmla="*/ 23 w 23"/>
                <a:gd name="T3" fmla="*/ 12 h 16"/>
                <a:gd name="T4" fmla="*/ 23 w 23"/>
                <a:gd name="T5" fmla="*/ 4 h 16"/>
                <a:gd name="T6" fmla="*/ 23 w 23"/>
                <a:gd name="T7" fmla="*/ 3 h 16"/>
                <a:gd name="T8" fmla="*/ 21 w 23"/>
                <a:gd name="T9" fmla="*/ 1 h 16"/>
                <a:gd name="T10" fmla="*/ 20 w 23"/>
                <a:gd name="T11" fmla="*/ 0 h 16"/>
                <a:gd name="T12" fmla="*/ 0 w 23"/>
                <a:gd name="T13" fmla="*/ 0 h 16"/>
                <a:gd name="T14" fmla="*/ 0 w 23"/>
                <a:gd name="T15" fmla="*/ 16 h 16"/>
                <a:gd name="T16" fmla="*/ 20 w 23"/>
                <a:gd name="T17" fmla="*/ 16 h 16"/>
                <a:gd name="T18" fmla="*/ 21 w 23"/>
                <a:gd name="T19" fmla="*/ 15 h 16"/>
                <a:gd name="T20" fmla="*/ 23 w 23"/>
                <a:gd name="T21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16">
                  <a:moveTo>
                    <a:pt x="23" y="14"/>
                  </a:moveTo>
                  <a:cubicBezTo>
                    <a:pt x="23" y="13"/>
                    <a:pt x="23" y="13"/>
                    <a:pt x="23" y="12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3"/>
                    <a:pt x="23" y="3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1" y="16"/>
                    <a:pt x="21" y="15"/>
                  </a:cubicBezTo>
                  <a:lnTo>
                    <a:pt x="23" y="14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1" name="Freeform 35"/>
            <p:cNvSpPr>
              <a:spLocks/>
            </p:cNvSpPr>
            <p:nvPr userDrawn="1"/>
          </p:nvSpPr>
          <p:spPr bwMode="gray">
            <a:xfrm>
              <a:off x="6423025" y="2105025"/>
              <a:ext cx="147638" cy="192088"/>
            </a:xfrm>
            <a:custGeom>
              <a:avLst/>
              <a:gdLst>
                <a:gd name="T0" fmla="*/ 29 w 30"/>
                <a:gd name="T1" fmla="*/ 4 h 39"/>
                <a:gd name="T2" fmla="*/ 26 w 30"/>
                <a:gd name="T3" fmla="*/ 1 h 39"/>
                <a:gd name="T4" fmla="*/ 24 w 30"/>
                <a:gd name="T5" fmla="*/ 0 h 39"/>
                <a:gd name="T6" fmla="*/ 6 w 30"/>
                <a:gd name="T7" fmla="*/ 0 h 39"/>
                <a:gd name="T8" fmla="*/ 4 w 30"/>
                <a:gd name="T9" fmla="*/ 1 h 39"/>
                <a:gd name="T10" fmla="*/ 1 w 30"/>
                <a:gd name="T11" fmla="*/ 4 h 39"/>
                <a:gd name="T12" fmla="*/ 1 w 30"/>
                <a:gd name="T13" fmla="*/ 5 h 39"/>
                <a:gd name="T14" fmla="*/ 0 w 30"/>
                <a:gd name="T15" fmla="*/ 6 h 39"/>
                <a:gd name="T16" fmla="*/ 0 w 30"/>
                <a:gd name="T17" fmla="*/ 34 h 39"/>
                <a:gd name="T18" fmla="*/ 1 w 30"/>
                <a:gd name="T19" fmla="*/ 35 h 39"/>
                <a:gd name="T20" fmla="*/ 4 w 30"/>
                <a:gd name="T21" fmla="*/ 39 h 39"/>
                <a:gd name="T22" fmla="*/ 6 w 30"/>
                <a:gd name="T23" fmla="*/ 39 h 39"/>
                <a:gd name="T24" fmla="*/ 24 w 30"/>
                <a:gd name="T25" fmla="*/ 39 h 39"/>
                <a:gd name="T26" fmla="*/ 26 w 30"/>
                <a:gd name="T27" fmla="*/ 39 h 39"/>
                <a:gd name="T28" fmla="*/ 29 w 30"/>
                <a:gd name="T29" fmla="*/ 35 h 39"/>
                <a:gd name="T30" fmla="*/ 30 w 30"/>
                <a:gd name="T31" fmla="*/ 34 h 39"/>
                <a:gd name="T32" fmla="*/ 30 w 30"/>
                <a:gd name="T33" fmla="*/ 6 h 39"/>
                <a:gd name="T34" fmla="*/ 29 w 30"/>
                <a:gd name="T35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9">
                  <a:moveTo>
                    <a:pt x="29" y="4"/>
                  </a:move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0"/>
                    <a:pt x="2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1"/>
                    <a:pt x="4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1" y="35"/>
                    <a:pt x="1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5" y="39"/>
                    <a:pt x="5" y="39"/>
                    <a:pt x="6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5" y="39"/>
                    <a:pt x="25" y="39"/>
                    <a:pt x="26" y="39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30" y="35"/>
                    <a:pt x="30" y="34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5"/>
                    <a:pt x="29" y="5"/>
                    <a:pt x="29" y="4"/>
                  </a:cubicBezTo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 rot="21328392">
            <a:off x="7824042" y="5321067"/>
            <a:ext cx="2551543" cy="416600"/>
            <a:chOff x="2047875" y="1746250"/>
            <a:chExt cx="3851275" cy="628650"/>
          </a:xfrm>
        </p:grpSpPr>
        <p:sp>
          <p:nvSpPr>
            <p:cNvPr id="123" name="Freeform 5"/>
            <p:cNvSpPr>
              <a:spLocks/>
            </p:cNvSpPr>
            <p:nvPr userDrawn="1"/>
          </p:nvSpPr>
          <p:spPr bwMode="gray">
            <a:xfrm>
              <a:off x="2047875" y="1746250"/>
              <a:ext cx="422275" cy="604838"/>
            </a:xfrm>
            <a:custGeom>
              <a:avLst/>
              <a:gdLst>
                <a:gd name="T0" fmla="*/ 35 w 86"/>
                <a:gd name="T1" fmla="*/ 0 h 123"/>
                <a:gd name="T2" fmla="*/ 86 w 86"/>
                <a:gd name="T3" fmla="*/ 0 h 123"/>
                <a:gd name="T4" fmla="*/ 50 w 86"/>
                <a:gd name="T5" fmla="*/ 123 h 123"/>
                <a:gd name="T6" fmla="*/ 0 w 86"/>
                <a:gd name="T7" fmla="*/ 123 h 123"/>
                <a:gd name="T8" fmla="*/ 35 w 86"/>
                <a:gd name="T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23">
                  <a:moveTo>
                    <a:pt x="35" y="0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6" y="0"/>
                    <a:pt x="59" y="91"/>
                    <a:pt x="50" y="123"/>
                  </a:cubicBezTo>
                  <a:cubicBezTo>
                    <a:pt x="0" y="123"/>
                    <a:pt x="0" y="123"/>
                    <a:pt x="0" y="123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4" name="Freeform 6"/>
            <p:cNvSpPr>
              <a:spLocks noEditPoints="1"/>
            </p:cNvSpPr>
            <p:nvPr userDrawn="1"/>
          </p:nvSpPr>
          <p:spPr bwMode="gray">
            <a:xfrm>
              <a:off x="2333625" y="1874838"/>
              <a:ext cx="776288" cy="495300"/>
            </a:xfrm>
            <a:custGeom>
              <a:avLst/>
              <a:gdLst>
                <a:gd name="T0" fmla="*/ 145 w 158"/>
                <a:gd name="T1" fmla="*/ 51 h 101"/>
                <a:gd name="T2" fmla="*/ 123 w 158"/>
                <a:gd name="T3" fmla="*/ 14 h 101"/>
                <a:gd name="T4" fmla="*/ 29 w 158"/>
                <a:gd name="T5" fmla="*/ 32 h 101"/>
                <a:gd name="T6" fmla="*/ 18 w 158"/>
                <a:gd name="T7" fmla="*/ 86 h 101"/>
                <a:gd name="T8" fmla="*/ 74 w 158"/>
                <a:gd name="T9" fmla="*/ 99 h 101"/>
                <a:gd name="T10" fmla="*/ 120 w 158"/>
                <a:gd name="T11" fmla="*/ 91 h 101"/>
                <a:gd name="T12" fmla="*/ 129 w 158"/>
                <a:gd name="T13" fmla="*/ 68 h 101"/>
                <a:gd name="T14" fmla="*/ 80 w 158"/>
                <a:gd name="T15" fmla="*/ 83 h 101"/>
                <a:gd name="T16" fmla="*/ 58 w 158"/>
                <a:gd name="T17" fmla="*/ 71 h 101"/>
                <a:gd name="T18" fmla="*/ 145 w 158"/>
                <a:gd name="T19" fmla="*/ 51 h 101"/>
                <a:gd name="T20" fmla="*/ 64 w 158"/>
                <a:gd name="T21" fmla="*/ 45 h 101"/>
                <a:gd name="T22" fmla="*/ 90 w 158"/>
                <a:gd name="T23" fmla="*/ 25 h 101"/>
                <a:gd name="T24" fmla="*/ 105 w 158"/>
                <a:gd name="T25" fmla="*/ 42 h 101"/>
                <a:gd name="T26" fmla="*/ 59 w 158"/>
                <a:gd name="T27" fmla="*/ 65 h 101"/>
                <a:gd name="T28" fmla="*/ 64 w 158"/>
                <a:gd name="T29" fmla="*/ 4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8" h="101">
                  <a:moveTo>
                    <a:pt x="145" y="51"/>
                  </a:moveTo>
                  <a:cubicBezTo>
                    <a:pt x="145" y="51"/>
                    <a:pt x="158" y="24"/>
                    <a:pt x="123" y="14"/>
                  </a:cubicBezTo>
                  <a:cubicBezTo>
                    <a:pt x="123" y="14"/>
                    <a:pt x="66" y="0"/>
                    <a:pt x="29" y="32"/>
                  </a:cubicBezTo>
                  <a:cubicBezTo>
                    <a:pt x="29" y="32"/>
                    <a:pt x="0" y="62"/>
                    <a:pt x="18" y="86"/>
                  </a:cubicBezTo>
                  <a:cubicBezTo>
                    <a:pt x="18" y="86"/>
                    <a:pt x="29" y="101"/>
                    <a:pt x="74" y="99"/>
                  </a:cubicBezTo>
                  <a:cubicBezTo>
                    <a:pt x="74" y="99"/>
                    <a:pt x="110" y="97"/>
                    <a:pt x="120" y="91"/>
                  </a:cubicBezTo>
                  <a:cubicBezTo>
                    <a:pt x="129" y="68"/>
                    <a:pt x="129" y="68"/>
                    <a:pt x="129" y="68"/>
                  </a:cubicBezTo>
                  <a:cubicBezTo>
                    <a:pt x="129" y="68"/>
                    <a:pt x="105" y="82"/>
                    <a:pt x="80" y="83"/>
                  </a:cubicBezTo>
                  <a:cubicBezTo>
                    <a:pt x="80" y="83"/>
                    <a:pt x="54" y="85"/>
                    <a:pt x="58" y="71"/>
                  </a:cubicBezTo>
                  <a:lnTo>
                    <a:pt x="145" y="51"/>
                  </a:lnTo>
                  <a:close/>
                  <a:moveTo>
                    <a:pt x="64" y="45"/>
                  </a:moveTo>
                  <a:cubicBezTo>
                    <a:pt x="70" y="23"/>
                    <a:pt x="90" y="25"/>
                    <a:pt x="90" y="25"/>
                  </a:cubicBezTo>
                  <a:cubicBezTo>
                    <a:pt x="109" y="25"/>
                    <a:pt x="105" y="42"/>
                    <a:pt x="105" y="42"/>
                  </a:cubicBezTo>
                  <a:cubicBezTo>
                    <a:pt x="59" y="65"/>
                    <a:pt x="59" y="65"/>
                    <a:pt x="59" y="65"/>
                  </a:cubicBezTo>
                  <a:lnTo>
                    <a:pt x="64" y="4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5" name="Freeform 7"/>
            <p:cNvSpPr>
              <a:spLocks/>
            </p:cNvSpPr>
            <p:nvPr userDrawn="1"/>
          </p:nvSpPr>
          <p:spPr bwMode="gray">
            <a:xfrm>
              <a:off x="3030538" y="1898650"/>
              <a:ext cx="762000" cy="452438"/>
            </a:xfrm>
            <a:custGeom>
              <a:avLst/>
              <a:gdLst>
                <a:gd name="T0" fmla="*/ 23 w 155"/>
                <a:gd name="T1" fmla="*/ 13 h 92"/>
                <a:gd name="T2" fmla="*/ 0 w 155"/>
                <a:gd name="T3" fmla="*/ 92 h 92"/>
                <a:gd name="T4" fmla="*/ 51 w 155"/>
                <a:gd name="T5" fmla="*/ 92 h 92"/>
                <a:gd name="T6" fmla="*/ 71 w 155"/>
                <a:gd name="T7" fmla="*/ 22 h 92"/>
                <a:gd name="T8" fmla="*/ 92 w 155"/>
                <a:gd name="T9" fmla="*/ 23 h 92"/>
                <a:gd name="T10" fmla="*/ 97 w 155"/>
                <a:gd name="T11" fmla="*/ 36 h 92"/>
                <a:gd name="T12" fmla="*/ 89 w 155"/>
                <a:gd name="T13" fmla="*/ 65 h 92"/>
                <a:gd name="T14" fmla="*/ 81 w 155"/>
                <a:gd name="T15" fmla="*/ 92 h 92"/>
                <a:gd name="T16" fmla="*/ 130 w 155"/>
                <a:gd name="T17" fmla="*/ 92 h 92"/>
                <a:gd name="T18" fmla="*/ 147 w 155"/>
                <a:gd name="T19" fmla="*/ 36 h 92"/>
                <a:gd name="T20" fmla="*/ 133 w 155"/>
                <a:gd name="T21" fmla="*/ 11 h 92"/>
                <a:gd name="T22" fmla="*/ 23 w 155"/>
                <a:gd name="T23" fmla="*/ 1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5" h="92">
                  <a:moveTo>
                    <a:pt x="23" y="13"/>
                  </a:moveTo>
                  <a:cubicBezTo>
                    <a:pt x="0" y="92"/>
                    <a:pt x="0" y="92"/>
                    <a:pt x="0" y="92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1" y="22"/>
                    <a:pt x="82" y="20"/>
                    <a:pt x="92" y="23"/>
                  </a:cubicBezTo>
                  <a:cubicBezTo>
                    <a:pt x="92" y="23"/>
                    <a:pt x="101" y="25"/>
                    <a:pt x="97" y="36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1" y="92"/>
                    <a:pt x="81" y="92"/>
                    <a:pt x="81" y="92"/>
                  </a:cubicBezTo>
                  <a:cubicBezTo>
                    <a:pt x="130" y="92"/>
                    <a:pt x="130" y="92"/>
                    <a:pt x="130" y="92"/>
                  </a:cubicBezTo>
                  <a:cubicBezTo>
                    <a:pt x="147" y="36"/>
                    <a:pt x="147" y="36"/>
                    <a:pt x="147" y="36"/>
                  </a:cubicBezTo>
                  <a:cubicBezTo>
                    <a:pt x="147" y="36"/>
                    <a:pt x="155" y="16"/>
                    <a:pt x="133" y="11"/>
                  </a:cubicBezTo>
                  <a:cubicBezTo>
                    <a:pt x="133" y="11"/>
                    <a:pt x="95" y="0"/>
                    <a:pt x="23" y="13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6" name="Freeform 8"/>
            <p:cNvSpPr>
              <a:spLocks noEditPoints="1"/>
            </p:cNvSpPr>
            <p:nvPr userDrawn="1"/>
          </p:nvSpPr>
          <p:spPr bwMode="gray">
            <a:xfrm>
              <a:off x="3689350" y="1917700"/>
              <a:ext cx="836613" cy="457200"/>
            </a:xfrm>
            <a:custGeom>
              <a:avLst/>
              <a:gdLst>
                <a:gd name="T0" fmla="*/ 99 w 170"/>
                <a:gd name="T1" fmla="*/ 3 h 93"/>
                <a:gd name="T2" fmla="*/ 17 w 170"/>
                <a:gd name="T3" fmla="*/ 46 h 93"/>
                <a:gd name="T4" fmla="*/ 71 w 170"/>
                <a:gd name="T5" fmla="*/ 90 h 93"/>
                <a:gd name="T6" fmla="*/ 158 w 170"/>
                <a:gd name="T7" fmla="*/ 44 h 93"/>
                <a:gd name="T8" fmla="*/ 99 w 170"/>
                <a:gd name="T9" fmla="*/ 3 h 93"/>
                <a:gd name="T10" fmla="*/ 106 w 170"/>
                <a:gd name="T11" fmla="*/ 50 h 93"/>
                <a:gd name="T12" fmla="*/ 73 w 170"/>
                <a:gd name="T13" fmla="*/ 73 h 93"/>
                <a:gd name="T14" fmla="*/ 70 w 170"/>
                <a:gd name="T15" fmla="*/ 41 h 93"/>
                <a:gd name="T16" fmla="*/ 95 w 170"/>
                <a:gd name="T17" fmla="*/ 18 h 93"/>
                <a:gd name="T18" fmla="*/ 106 w 170"/>
                <a:gd name="T19" fmla="*/ 5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93">
                  <a:moveTo>
                    <a:pt x="99" y="3"/>
                  </a:moveTo>
                  <a:cubicBezTo>
                    <a:pt x="28" y="2"/>
                    <a:pt x="17" y="46"/>
                    <a:pt x="17" y="46"/>
                  </a:cubicBezTo>
                  <a:cubicBezTo>
                    <a:pt x="0" y="93"/>
                    <a:pt x="71" y="90"/>
                    <a:pt x="71" y="90"/>
                  </a:cubicBezTo>
                  <a:cubicBezTo>
                    <a:pt x="81" y="91"/>
                    <a:pt x="147" y="89"/>
                    <a:pt x="158" y="44"/>
                  </a:cubicBezTo>
                  <a:cubicBezTo>
                    <a:pt x="170" y="0"/>
                    <a:pt x="99" y="3"/>
                    <a:pt x="99" y="3"/>
                  </a:cubicBezTo>
                  <a:moveTo>
                    <a:pt x="106" y="50"/>
                  </a:moveTo>
                  <a:cubicBezTo>
                    <a:pt x="106" y="50"/>
                    <a:pt x="95" y="82"/>
                    <a:pt x="73" y="73"/>
                  </a:cubicBezTo>
                  <a:cubicBezTo>
                    <a:pt x="68" y="71"/>
                    <a:pt x="62" y="60"/>
                    <a:pt x="70" y="41"/>
                  </a:cubicBezTo>
                  <a:cubicBezTo>
                    <a:pt x="70" y="41"/>
                    <a:pt x="79" y="17"/>
                    <a:pt x="95" y="18"/>
                  </a:cubicBezTo>
                  <a:cubicBezTo>
                    <a:pt x="95" y="18"/>
                    <a:pt x="117" y="16"/>
                    <a:pt x="106" y="5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7" name="Freeform 9"/>
            <p:cNvSpPr>
              <a:spLocks noEditPoints="1"/>
            </p:cNvSpPr>
            <p:nvPr userDrawn="1"/>
          </p:nvSpPr>
          <p:spPr bwMode="gray">
            <a:xfrm>
              <a:off x="5026025" y="1917700"/>
              <a:ext cx="831850" cy="457200"/>
            </a:xfrm>
            <a:custGeom>
              <a:avLst/>
              <a:gdLst>
                <a:gd name="T0" fmla="*/ 98 w 169"/>
                <a:gd name="T1" fmla="*/ 3 h 93"/>
                <a:gd name="T2" fmla="*/ 17 w 169"/>
                <a:gd name="T3" fmla="*/ 46 h 93"/>
                <a:gd name="T4" fmla="*/ 71 w 169"/>
                <a:gd name="T5" fmla="*/ 90 h 93"/>
                <a:gd name="T6" fmla="*/ 158 w 169"/>
                <a:gd name="T7" fmla="*/ 44 h 93"/>
                <a:gd name="T8" fmla="*/ 98 w 169"/>
                <a:gd name="T9" fmla="*/ 3 h 93"/>
                <a:gd name="T10" fmla="*/ 105 w 169"/>
                <a:gd name="T11" fmla="*/ 50 h 93"/>
                <a:gd name="T12" fmla="*/ 73 w 169"/>
                <a:gd name="T13" fmla="*/ 73 h 93"/>
                <a:gd name="T14" fmla="*/ 70 w 169"/>
                <a:gd name="T15" fmla="*/ 41 h 93"/>
                <a:gd name="T16" fmla="*/ 95 w 169"/>
                <a:gd name="T17" fmla="*/ 18 h 93"/>
                <a:gd name="T18" fmla="*/ 105 w 169"/>
                <a:gd name="T19" fmla="*/ 5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" h="93">
                  <a:moveTo>
                    <a:pt x="98" y="3"/>
                  </a:moveTo>
                  <a:cubicBezTo>
                    <a:pt x="27" y="2"/>
                    <a:pt x="17" y="46"/>
                    <a:pt x="17" y="46"/>
                  </a:cubicBezTo>
                  <a:cubicBezTo>
                    <a:pt x="0" y="93"/>
                    <a:pt x="71" y="90"/>
                    <a:pt x="71" y="90"/>
                  </a:cubicBezTo>
                  <a:cubicBezTo>
                    <a:pt x="80" y="91"/>
                    <a:pt x="146" y="89"/>
                    <a:pt x="158" y="44"/>
                  </a:cubicBezTo>
                  <a:cubicBezTo>
                    <a:pt x="169" y="0"/>
                    <a:pt x="98" y="3"/>
                    <a:pt x="98" y="3"/>
                  </a:cubicBezTo>
                  <a:moveTo>
                    <a:pt x="105" y="50"/>
                  </a:moveTo>
                  <a:cubicBezTo>
                    <a:pt x="105" y="50"/>
                    <a:pt x="95" y="82"/>
                    <a:pt x="73" y="73"/>
                  </a:cubicBezTo>
                  <a:cubicBezTo>
                    <a:pt x="67" y="71"/>
                    <a:pt x="62" y="60"/>
                    <a:pt x="70" y="41"/>
                  </a:cubicBezTo>
                  <a:cubicBezTo>
                    <a:pt x="70" y="41"/>
                    <a:pt x="78" y="17"/>
                    <a:pt x="95" y="18"/>
                  </a:cubicBezTo>
                  <a:cubicBezTo>
                    <a:pt x="95" y="18"/>
                    <a:pt x="117" y="16"/>
                    <a:pt x="105" y="5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8" name="Freeform 10"/>
            <p:cNvSpPr>
              <a:spLocks/>
            </p:cNvSpPr>
            <p:nvPr userDrawn="1"/>
          </p:nvSpPr>
          <p:spPr bwMode="gray">
            <a:xfrm>
              <a:off x="4495800" y="1943100"/>
              <a:ext cx="687388" cy="407988"/>
            </a:xfrm>
            <a:custGeom>
              <a:avLst/>
              <a:gdLst>
                <a:gd name="T0" fmla="*/ 0 w 433"/>
                <a:gd name="T1" fmla="*/ 0 h 257"/>
                <a:gd name="T2" fmla="*/ 139 w 433"/>
                <a:gd name="T3" fmla="*/ 0 h 257"/>
                <a:gd name="T4" fmla="*/ 164 w 433"/>
                <a:gd name="T5" fmla="*/ 176 h 257"/>
                <a:gd name="T6" fmla="*/ 285 w 433"/>
                <a:gd name="T7" fmla="*/ 0 h 257"/>
                <a:gd name="T8" fmla="*/ 433 w 433"/>
                <a:gd name="T9" fmla="*/ 0 h 257"/>
                <a:gd name="T10" fmla="*/ 260 w 433"/>
                <a:gd name="T11" fmla="*/ 257 h 257"/>
                <a:gd name="T12" fmla="*/ 31 w 433"/>
                <a:gd name="T13" fmla="*/ 257 h 257"/>
                <a:gd name="T14" fmla="*/ 0 w 433"/>
                <a:gd name="T15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3" h="257">
                  <a:moveTo>
                    <a:pt x="0" y="0"/>
                  </a:moveTo>
                  <a:lnTo>
                    <a:pt x="139" y="0"/>
                  </a:lnTo>
                  <a:lnTo>
                    <a:pt x="164" y="176"/>
                  </a:lnTo>
                  <a:lnTo>
                    <a:pt x="285" y="0"/>
                  </a:lnTo>
                  <a:lnTo>
                    <a:pt x="433" y="0"/>
                  </a:lnTo>
                  <a:lnTo>
                    <a:pt x="260" y="257"/>
                  </a:lnTo>
                  <a:lnTo>
                    <a:pt x="31" y="2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pic>
          <p:nvPicPr>
            <p:cNvPr id="129" name="Picture 37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786437" y="2238375"/>
              <a:ext cx="112713" cy="112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0" name="Picture 2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16021882">
            <a:off x="7748901" y="-748427"/>
            <a:ext cx="1975252" cy="453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2" descr="C:\Users\Kathy\Documents\Corporate PPT Template\Phase 2\T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0000">
            <a:off x="11053714" y="5925303"/>
            <a:ext cx="73152" cy="373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886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36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3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36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11"/>
          <p:cNvSpPr>
            <a:spLocks noChangeArrowheads="1"/>
          </p:cNvSpPr>
          <p:nvPr/>
        </p:nvSpPr>
        <p:spPr bwMode="gray">
          <a:xfrm rot="21365145">
            <a:off x="-140872" y="2200085"/>
            <a:ext cx="4075162" cy="3988084"/>
          </a:xfrm>
          <a:custGeom>
            <a:avLst/>
            <a:gdLst>
              <a:gd name="connsiteX0" fmla="*/ 0 w 3379965"/>
              <a:gd name="connsiteY0" fmla="*/ 0 h 2242254"/>
              <a:gd name="connsiteX1" fmla="*/ 3379965 w 3379965"/>
              <a:gd name="connsiteY1" fmla="*/ 0 h 2242254"/>
              <a:gd name="connsiteX2" fmla="*/ 3379965 w 3379965"/>
              <a:gd name="connsiteY2" fmla="*/ 2242254 h 2242254"/>
              <a:gd name="connsiteX3" fmla="*/ 0 w 3379965"/>
              <a:gd name="connsiteY3" fmla="*/ 2242254 h 2242254"/>
              <a:gd name="connsiteX4" fmla="*/ 0 w 3379965"/>
              <a:gd name="connsiteY4" fmla="*/ 0 h 2242254"/>
              <a:gd name="connsiteX0" fmla="*/ 11697 w 3391662"/>
              <a:gd name="connsiteY0" fmla="*/ 0 h 2270705"/>
              <a:gd name="connsiteX1" fmla="*/ 3391662 w 3391662"/>
              <a:gd name="connsiteY1" fmla="*/ 0 h 2270705"/>
              <a:gd name="connsiteX2" fmla="*/ 3391662 w 3391662"/>
              <a:gd name="connsiteY2" fmla="*/ 2242254 h 2270705"/>
              <a:gd name="connsiteX3" fmla="*/ 0 w 3391662"/>
              <a:gd name="connsiteY3" fmla="*/ 2270705 h 2270705"/>
              <a:gd name="connsiteX4" fmla="*/ 11697 w 3391662"/>
              <a:gd name="connsiteY4" fmla="*/ 0 h 2270705"/>
              <a:gd name="connsiteX0" fmla="*/ 0 w 3379965"/>
              <a:gd name="connsiteY0" fmla="*/ 0 h 2242254"/>
              <a:gd name="connsiteX1" fmla="*/ 3379965 w 3379965"/>
              <a:gd name="connsiteY1" fmla="*/ 0 h 2242254"/>
              <a:gd name="connsiteX2" fmla="*/ 3379965 w 3379965"/>
              <a:gd name="connsiteY2" fmla="*/ 2242254 h 2242254"/>
              <a:gd name="connsiteX3" fmla="*/ 314410 w 3379965"/>
              <a:gd name="connsiteY3" fmla="*/ 2232365 h 2242254"/>
              <a:gd name="connsiteX4" fmla="*/ 0 w 3379965"/>
              <a:gd name="connsiteY4" fmla="*/ 0 h 2242254"/>
              <a:gd name="connsiteX0" fmla="*/ 157893 w 3065555"/>
              <a:gd name="connsiteY0" fmla="*/ 0 h 2250373"/>
              <a:gd name="connsiteX1" fmla="*/ 3065555 w 3065555"/>
              <a:gd name="connsiteY1" fmla="*/ 8119 h 2250373"/>
              <a:gd name="connsiteX2" fmla="*/ 3065555 w 3065555"/>
              <a:gd name="connsiteY2" fmla="*/ 2250373 h 2250373"/>
              <a:gd name="connsiteX3" fmla="*/ 0 w 3065555"/>
              <a:gd name="connsiteY3" fmla="*/ 2240484 h 2250373"/>
              <a:gd name="connsiteX4" fmla="*/ 157893 w 3065555"/>
              <a:gd name="connsiteY4" fmla="*/ 0 h 2250373"/>
              <a:gd name="connsiteX0" fmla="*/ 213098 w 3065555"/>
              <a:gd name="connsiteY0" fmla="*/ 0 h 2251124"/>
              <a:gd name="connsiteX1" fmla="*/ 3065555 w 3065555"/>
              <a:gd name="connsiteY1" fmla="*/ 8870 h 2251124"/>
              <a:gd name="connsiteX2" fmla="*/ 3065555 w 3065555"/>
              <a:gd name="connsiteY2" fmla="*/ 2251124 h 2251124"/>
              <a:gd name="connsiteX3" fmla="*/ 0 w 3065555"/>
              <a:gd name="connsiteY3" fmla="*/ 2241235 h 2251124"/>
              <a:gd name="connsiteX4" fmla="*/ 213098 w 3065555"/>
              <a:gd name="connsiteY4" fmla="*/ 0 h 2251124"/>
              <a:gd name="connsiteX0" fmla="*/ 204711 w 3057168"/>
              <a:gd name="connsiteY0" fmla="*/ 0 h 2251556"/>
              <a:gd name="connsiteX1" fmla="*/ 3057168 w 3057168"/>
              <a:gd name="connsiteY1" fmla="*/ 8870 h 2251556"/>
              <a:gd name="connsiteX2" fmla="*/ 3057168 w 3057168"/>
              <a:gd name="connsiteY2" fmla="*/ 2251124 h 2251556"/>
              <a:gd name="connsiteX3" fmla="*/ 0 w 3057168"/>
              <a:gd name="connsiteY3" fmla="*/ 2251556 h 2251556"/>
              <a:gd name="connsiteX4" fmla="*/ 204711 w 3057168"/>
              <a:gd name="connsiteY4" fmla="*/ 0 h 2251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7168" h="2251556">
                <a:moveTo>
                  <a:pt x="204711" y="0"/>
                </a:moveTo>
                <a:lnTo>
                  <a:pt x="3057168" y="8870"/>
                </a:lnTo>
                <a:lnTo>
                  <a:pt x="3057168" y="2251124"/>
                </a:lnTo>
                <a:lnTo>
                  <a:pt x="0" y="2251556"/>
                </a:lnTo>
                <a:lnTo>
                  <a:pt x="204711" y="0"/>
                </a:lnTo>
                <a:close/>
              </a:path>
            </a:pathLst>
          </a:custGeom>
          <a:solidFill>
            <a:srgbClr val="D91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dirty="0" smtClean="0">
                <a:solidFill>
                  <a:prstClr val="white"/>
                </a:solidFill>
              </a:rPr>
              <a:t> </a:t>
            </a: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gray">
          <a:xfrm rot="21347964">
            <a:off x="824928" y="2163538"/>
            <a:ext cx="3112447" cy="3989900"/>
          </a:xfrm>
          <a:custGeom>
            <a:avLst/>
            <a:gdLst>
              <a:gd name="connsiteX0" fmla="*/ 0 w 2245057"/>
              <a:gd name="connsiteY0" fmla="*/ 0 h 1263771"/>
              <a:gd name="connsiteX1" fmla="*/ 2245057 w 2245057"/>
              <a:gd name="connsiteY1" fmla="*/ 0 h 1263771"/>
              <a:gd name="connsiteX2" fmla="*/ 2245057 w 2245057"/>
              <a:gd name="connsiteY2" fmla="*/ 1263771 h 1263771"/>
              <a:gd name="connsiteX3" fmla="*/ 0 w 2245057"/>
              <a:gd name="connsiteY3" fmla="*/ 1263771 h 1263771"/>
              <a:gd name="connsiteX4" fmla="*/ 0 w 2245057"/>
              <a:gd name="connsiteY4" fmla="*/ 0 h 1263771"/>
              <a:gd name="connsiteX0" fmla="*/ 9525 w 2254582"/>
              <a:gd name="connsiteY0" fmla="*/ 0 h 1263771"/>
              <a:gd name="connsiteX1" fmla="*/ 2254582 w 2254582"/>
              <a:gd name="connsiteY1" fmla="*/ 0 h 1263771"/>
              <a:gd name="connsiteX2" fmla="*/ 2254582 w 2254582"/>
              <a:gd name="connsiteY2" fmla="*/ 1263771 h 1263771"/>
              <a:gd name="connsiteX3" fmla="*/ 0 w 2254582"/>
              <a:gd name="connsiteY3" fmla="*/ 606546 h 1263771"/>
              <a:gd name="connsiteX4" fmla="*/ 9525 w 2254582"/>
              <a:gd name="connsiteY4" fmla="*/ 0 h 1263771"/>
              <a:gd name="connsiteX0" fmla="*/ 0 w 2245057"/>
              <a:gd name="connsiteY0" fmla="*/ 0 h 1263771"/>
              <a:gd name="connsiteX1" fmla="*/ 2245057 w 2245057"/>
              <a:gd name="connsiteY1" fmla="*/ 0 h 1263771"/>
              <a:gd name="connsiteX2" fmla="*/ 2245057 w 2245057"/>
              <a:gd name="connsiteY2" fmla="*/ 1263771 h 1263771"/>
              <a:gd name="connsiteX3" fmla="*/ 4465 w 2245057"/>
              <a:gd name="connsiteY3" fmla="*/ 844669 h 1263771"/>
              <a:gd name="connsiteX4" fmla="*/ 0 w 2245057"/>
              <a:gd name="connsiteY4" fmla="*/ 0 h 1263771"/>
              <a:gd name="connsiteX0" fmla="*/ 29905 w 2240642"/>
              <a:gd name="connsiteY0" fmla="*/ 0 h 1271077"/>
              <a:gd name="connsiteX1" fmla="*/ 2240642 w 2240642"/>
              <a:gd name="connsiteY1" fmla="*/ 7306 h 1271077"/>
              <a:gd name="connsiteX2" fmla="*/ 2240642 w 2240642"/>
              <a:gd name="connsiteY2" fmla="*/ 1271077 h 1271077"/>
              <a:gd name="connsiteX3" fmla="*/ 50 w 2240642"/>
              <a:gd name="connsiteY3" fmla="*/ 851975 h 1271077"/>
              <a:gd name="connsiteX4" fmla="*/ 29905 w 2240642"/>
              <a:gd name="connsiteY4" fmla="*/ 0 h 1271077"/>
              <a:gd name="connsiteX0" fmla="*/ 34440 w 2245177"/>
              <a:gd name="connsiteY0" fmla="*/ 0 h 1271077"/>
              <a:gd name="connsiteX1" fmla="*/ 2245177 w 2245177"/>
              <a:gd name="connsiteY1" fmla="*/ 7306 h 1271077"/>
              <a:gd name="connsiteX2" fmla="*/ 2245177 w 2245177"/>
              <a:gd name="connsiteY2" fmla="*/ 1271077 h 1271077"/>
              <a:gd name="connsiteX3" fmla="*/ 43 w 2245177"/>
              <a:gd name="connsiteY3" fmla="*/ 885836 h 1271077"/>
              <a:gd name="connsiteX4" fmla="*/ 34440 w 2245177"/>
              <a:gd name="connsiteY4" fmla="*/ 0 h 1271077"/>
              <a:gd name="connsiteX0" fmla="*/ 34440 w 2253211"/>
              <a:gd name="connsiteY0" fmla="*/ 0 h 1294038"/>
              <a:gd name="connsiteX1" fmla="*/ 2245177 w 2253211"/>
              <a:gd name="connsiteY1" fmla="*/ 7306 h 1294038"/>
              <a:gd name="connsiteX2" fmla="*/ 2253212 w 2253211"/>
              <a:gd name="connsiteY2" fmla="*/ 1294038 h 1294038"/>
              <a:gd name="connsiteX3" fmla="*/ 43 w 2253211"/>
              <a:gd name="connsiteY3" fmla="*/ 885836 h 1294038"/>
              <a:gd name="connsiteX4" fmla="*/ 34440 w 2253211"/>
              <a:gd name="connsiteY4" fmla="*/ 0 h 1294038"/>
              <a:gd name="connsiteX0" fmla="*/ 34440 w 2257608"/>
              <a:gd name="connsiteY0" fmla="*/ 0 h 1302696"/>
              <a:gd name="connsiteX1" fmla="*/ 2245177 w 2257608"/>
              <a:gd name="connsiteY1" fmla="*/ 7306 h 1302696"/>
              <a:gd name="connsiteX2" fmla="*/ 2257608 w 2257608"/>
              <a:gd name="connsiteY2" fmla="*/ 1302696 h 1302696"/>
              <a:gd name="connsiteX3" fmla="*/ 43 w 2257608"/>
              <a:gd name="connsiteY3" fmla="*/ 885836 h 1302696"/>
              <a:gd name="connsiteX4" fmla="*/ 34440 w 2257608"/>
              <a:gd name="connsiteY4" fmla="*/ 0 h 1302696"/>
              <a:gd name="connsiteX0" fmla="*/ 34440 w 2254840"/>
              <a:gd name="connsiteY0" fmla="*/ 0 h 1292011"/>
              <a:gd name="connsiteX1" fmla="*/ 2245177 w 2254840"/>
              <a:gd name="connsiteY1" fmla="*/ 7306 h 1292011"/>
              <a:gd name="connsiteX2" fmla="*/ 2254840 w 2254840"/>
              <a:gd name="connsiteY2" fmla="*/ 1292011 h 1292011"/>
              <a:gd name="connsiteX3" fmla="*/ 43 w 2254840"/>
              <a:gd name="connsiteY3" fmla="*/ 885836 h 1292011"/>
              <a:gd name="connsiteX4" fmla="*/ 34440 w 2254840"/>
              <a:gd name="connsiteY4" fmla="*/ 0 h 1292011"/>
              <a:gd name="connsiteX0" fmla="*/ 34440 w 2250105"/>
              <a:gd name="connsiteY0" fmla="*/ 0 h 1296113"/>
              <a:gd name="connsiteX1" fmla="*/ 2245177 w 2250105"/>
              <a:gd name="connsiteY1" fmla="*/ 7306 h 1296113"/>
              <a:gd name="connsiteX2" fmla="*/ 2250106 w 2250105"/>
              <a:gd name="connsiteY2" fmla="*/ 1296113 h 1296113"/>
              <a:gd name="connsiteX3" fmla="*/ 43 w 2250105"/>
              <a:gd name="connsiteY3" fmla="*/ 885836 h 1296113"/>
              <a:gd name="connsiteX4" fmla="*/ 34440 w 2250105"/>
              <a:gd name="connsiteY4" fmla="*/ 0 h 1296113"/>
              <a:gd name="connsiteX0" fmla="*/ 34440 w 2249536"/>
              <a:gd name="connsiteY0" fmla="*/ 0 h 1300359"/>
              <a:gd name="connsiteX1" fmla="*/ 2245177 w 2249536"/>
              <a:gd name="connsiteY1" fmla="*/ 7306 h 1300359"/>
              <a:gd name="connsiteX2" fmla="*/ 2249536 w 2249536"/>
              <a:gd name="connsiteY2" fmla="*/ 1300359 h 1300359"/>
              <a:gd name="connsiteX3" fmla="*/ 43 w 2249536"/>
              <a:gd name="connsiteY3" fmla="*/ 885836 h 1300359"/>
              <a:gd name="connsiteX4" fmla="*/ 34440 w 2249536"/>
              <a:gd name="connsiteY4" fmla="*/ 0 h 1300359"/>
              <a:gd name="connsiteX0" fmla="*/ 47409 w 2262505"/>
              <a:gd name="connsiteY0" fmla="*/ 0 h 1300359"/>
              <a:gd name="connsiteX1" fmla="*/ 2258146 w 2262505"/>
              <a:gd name="connsiteY1" fmla="*/ 7306 h 1300359"/>
              <a:gd name="connsiteX2" fmla="*/ 2262505 w 2262505"/>
              <a:gd name="connsiteY2" fmla="*/ 1300359 h 1300359"/>
              <a:gd name="connsiteX3" fmla="*/ 32 w 2262505"/>
              <a:gd name="connsiteY3" fmla="*/ 955046 h 1300359"/>
              <a:gd name="connsiteX4" fmla="*/ 47409 w 2262505"/>
              <a:gd name="connsiteY4" fmla="*/ 0 h 1300359"/>
              <a:gd name="connsiteX0" fmla="*/ 47409 w 2258585"/>
              <a:gd name="connsiteY0" fmla="*/ 0 h 1371571"/>
              <a:gd name="connsiteX1" fmla="*/ 2258146 w 2258585"/>
              <a:gd name="connsiteY1" fmla="*/ 7306 h 1371571"/>
              <a:gd name="connsiteX2" fmla="*/ 2252948 w 2258585"/>
              <a:gd name="connsiteY2" fmla="*/ 1371571 h 1371571"/>
              <a:gd name="connsiteX3" fmla="*/ 32 w 2258585"/>
              <a:gd name="connsiteY3" fmla="*/ 955046 h 1371571"/>
              <a:gd name="connsiteX4" fmla="*/ 47409 w 2258585"/>
              <a:gd name="connsiteY4" fmla="*/ 0 h 1371571"/>
              <a:gd name="connsiteX0" fmla="*/ 47409 w 2258585"/>
              <a:gd name="connsiteY0" fmla="*/ 0 h 1371571"/>
              <a:gd name="connsiteX1" fmla="*/ 2258146 w 2258585"/>
              <a:gd name="connsiteY1" fmla="*/ 7306 h 1371571"/>
              <a:gd name="connsiteX2" fmla="*/ 2252948 w 2258585"/>
              <a:gd name="connsiteY2" fmla="*/ 1371571 h 1371571"/>
              <a:gd name="connsiteX3" fmla="*/ 32 w 2258585"/>
              <a:gd name="connsiteY3" fmla="*/ 955046 h 1371571"/>
              <a:gd name="connsiteX4" fmla="*/ 47409 w 2258585"/>
              <a:gd name="connsiteY4" fmla="*/ 0 h 1371571"/>
              <a:gd name="connsiteX0" fmla="*/ 36392 w 2247568"/>
              <a:gd name="connsiteY0" fmla="*/ 0 h 1371571"/>
              <a:gd name="connsiteX1" fmla="*/ 2247129 w 2247568"/>
              <a:gd name="connsiteY1" fmla="*/ 7306 h 1371571"/>
              <a:gd name="connsiteX2" fmla="*/ 2241931 w 2247568"/>
              <a:gd name="connsiteY2" fmla="*/ 1371571 h 1371571"/>
              <a:gd name="connsiteX3" fmla="*/ 42 w 2247568"/>
              <a:gd name="connsiteY3" fmla="*/ 955430 h 1371571"/>
              <a:gd name="connsiteX4" fmla="*/ 36392 w 2247568"/>
              <a:gd name="connsiteY4" fmla="*/ 0 h 1371571"/>
              <a:gd name="connsiteX0" fmla="*/ 26287 w 2237463"/>
              <a:gd name="connsiteY0" fmla="*/ 0 h 1371571"/>
              <a:gd name="connsiteX1" fmla="*/ 2237024 w 2237463"/>
              <a:gd name="connsiteY1" fmla="*/ 7306 h 1371571"/>
              <a:gd name="connsiteX2" fmla="*/ 2231826 w 2237463"/>
              <a:gd name="connsiteY2" fmla="*/ 1371571 h 1371571"/>
              <a:gd name="connsiteX3" fmla="*/ 56 w 2237463"/>
              <a:gd name="connsiteY3" fmla="*/ 719254 h 1371571"/>
              <a:gd name="connsiteX4" fmla="*/ 26287 w 2237463"/>
              <a:gd name="connsiteY4" fmla="*/ 0 h 1371571"/>
              <a:gd name="connsiteX0" fmla="*/ 26287 w 2237463"/>
              <a:gd name="connsiteY0" fmla="*/ 0 h 1371571"/>
              <a:gd name="connsiteX1" fmla="*/ 2237024 w 2237463"/>
              <a:gd name="connsiteY1" fmla="*/ 7306 h 1371571"/>
              <a:gd name="connsiteX2" fmla="*/ 2231826 w 2237463"/>
              <a:gd name="connsiteY2" fmla="*/ 1371571 h 1371571"/>
              <a:gd name="connsiteX3" fmla="*/ 56 w 2237463"/>
              <a:gd name="connsiteY3" fmla="*/ 719254 h 1371571"/>
              <a:gd name="connsiteX4" fmla="*/ 26287 w 2237463"/>
              <a:gd name="connsiteY4" fmla="*/ 0 h 1371571"/>
              <a:gd name="connsiteX0" fmla="*/ 0 w 2211176"/>
              <a:gd name="connsiteY0" fmla="*/ 0 h 1371571"/>
              <a:gd name="connsiteX1" fmla="*/ 2210737 w 2211176"/>
              <a:gd name="connsiteY1" fmla="*/ 7306 h 1371571"/>
              <a:gd name="connsiteX2" fmla="*/ 2205539 w 2211176"/>
              <a:gd name="connsiteY2" fmla="*/ 1371571 h 1371571"/>
              <a:gd name="connsiteX3" fmla="*/ 25100 w 2211176"/>
              <a:gd name="connsiteY3" fmla="*/ 832126 h 1371571"/>
              <a:gd name="connsiteX4" fmla="*/ 0 w 2211176"/>
              <a:gd name="connsiteY4" fmla="*/ 0 h 1371571"/>
              <a:gd name="connsiteX0" fmla="*/ 52948 w 2264124"/>
              <a:gd name="connsiteY0" fmla="*/ 0 h 1371571"/>
              <a:gd name="connsiteX1" fmla="*/ 2263685 w 2264124"/>
              <a:gd name="connsiteY1" fmla="*/ 7306 h 1371571"/>
              <a:gd name="connsiteX2" fmla="*/ 2258487 w 2264124"/>
              <a:gd name="connsiteY2" fmla="*/ 1371571 h 1371571"/>
              <a:gd name="connsiteX3" fmla="*/ 29 w 2264124"/>
              <a:gd name="connsiteY3" fmla="*/ 844178 h 1371571"/>
              <a:gd name="connsiteX4" fmla="*/ 52948 w 2264124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87"/>
              <a:gd name="connsiteY0" fmla="*/ 0 h 1371571"/>
              <a:gd name="connsiteX1" fmla="*/ 2242448 w 2242887"/>
              <a:gd name="connsiteY1" fmla="*/ 7306 h 1371571"/>
              <a:gd name="connsiteX2" fmla="*/ 2237250 w 2242887"/>
              <a:gd name="connsiteY2" fmla="*/ 1371571 h 1371571"/>
              <a:gd name="connsiteX3" fmla="*/ 47 w 2242887"/>
              <a:gd name="connsiteY3" fmla="*/ 827573 h 1371571"/>
              <a:gd name="connsiteX4" fmla="*/ 31711 w 2242887"/>
              <a:gd name="connsiteY4" fmla="*/ 0 h 1371571"/>
              <a:gd name="connsiteX0" fmla="*/ 31711 w 2242840"/>
              <a:gd name="connsiteY0" fmla="*/ 0 h 1403137"/>
              <a:gd name="connsiteX1" fmla="*/ 2242448 w 2242840"/>
              <a:gd name="connsiteY1" fmla="*/ 7306 h 1403137"/>
              <a:gd name="connsiteX2" fmla="*/ 2235786 w 2242840"/>
              <a:gd name="connsiteY2" fmla="*/ 1403137 h 1403137"/>
              <a:gd name="connsiteX3" fmla="*/ 47 w 2242840"/>
              <a:gd name="connsiteY3" fmla="*/ 827573 h 1403137"/>
              <a:gd name="connsiteX4" fmla="*/ 31711 w 2242840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1711 w 2244919"/>
              <a:gd name="connsiteY0" fmla="*/ 0 h 1403137"/>
              <a:gd name="connsiteX1" fmla="*/ 2242448 w 2244919"/>
              <a:gd name="connsiteY1" fmla="*/ 7306 h 1403137"/>
              <a:gd name="connsiteX2" fmla="*/ 2235786 w 2244919"/>
              <a:gd name="connsiteY2" fmla="*/ 1403137 h 1403137"/>
              <a:gd name="connsiteX3" fmla="*/ 47 w 2244919"/>
              <a:gd name="connsiteY3" fmla="*/ 827573 h 1403137"/>
              <a:gd name="connsiteX4" fmla="*/ 31711 w 2244919"/>
              <a:gd name="connsiteY4" fmla="*/ 0 h 1403137"/>
              <a:gd name="connsiteX0" fmla="*/ 30310 w 2244920"/>
              <a:gd name="connsiteY0" fmla="*/ 0 h 1413420"/>
              <a:gd name="connsiteX1" fmla="*/ 2242449 w 2244920"/>
              <a:gd name="connsiteY1" fmla="*/ 17589 h 1413420"/>
              <a:gd name="connsiteX2" fmla="*/ 2235787 w 2244920"/>
              <a:gd name="connsiteY2" fmla="*/ 1413420 h 1413420"/>
              <a:gd name="connsiteX3" fmla="*/ 48 w 2244920"/>
              <a:gd name="connsiteY3" fmla="*/ 837856 h 1413420"/>
              <a:gd name="connsiteX4" fmla="*/ 30310 w 2244920"/>
              <a:gd name="connsiteY4" fmla="*/ 0 h 1413420"/>
              <a:gd name="connsiteX0" fmla="*/ 30310 w 2244053"/>
              <a:gd name="connsiteY0" fmla="*/ 0 h 1430865"/>
              <a:gd name="connsiteX1" fmla="*/ 2242449 w 2244053"/>
              <a:gd name="connsiteY1" fmla="*/ 17589 h 1430865"/>
              <a:gd name="connsiteX2" fmla="*/ 2233243 w 2244053"/>
              <a:gd name="connsiteY2" fmla="*/ 1430865 h 1430865"/>
              <a:gd name="connsiteX3" fmla="*/ 48 w 2244053"/>
              <a:gd name="connsiteY3" fmla="*/ 837856 h 1430865"/>
              <a:gd name="connsiteX4" fmla="*/ 30310 w 2244053"/>
              <a:gd name="connsiteY4" fmla="*/ 0 h 1430865"/>
              <a:gd name="connsiteX0" fmla="*/ 30604 w 2244347"/>
              <a:gd name="connsiteY0" fmla="*/ 0 h 1430865"/>
              <a:gd name="connsiteX1" fmla="*/ 2242743 w 2244347"/>
              <a:gd name="connsiteY1" fmla="*/ 17589 h 1430865"/>
              <a:gd name="connsiteX2" fmla="*/ 2233537 w 2244347"/>
              <a:gd name="connsiteY2" fmla="*/ 1430865 h 1430865"/>
              <a:gd name="connsiteX3" fmla="*/ 48 w 2244347"/>
              <a:gd name="connsiteY3" fmla="*/ 859770 h 1430865"/>
              <a:gd name="connsiteX4" fmla="*/ 30604 w 2244347"/>
              <a:gd name="connsiteY4" fmla="*/ 0 h 1430865"/>
              <a:gd name="connsiteX0" fmla="*/ 59504 w 2244326"/>
              <a:gd name="connsiteY0" fmla="*/ 0 h 1438568"/>
              <a:gd name="connsiteX1" fmla="*/ 2242722 w 2244326"/>
              <a:gd name="connsiteY1" fmla="*/ 25292 h 1438568"/>
              <a:gd name="connsiteX2" fmla="*/ 2233516 w 2244326"/>
              <a:gd name="connsiteY2" fmla="*/ 1438568 h 1438568"/>
              <a:gd name="connsiteX3" fmla="*/ 27 w 2244326"/>
              <a:gd name="connsiteY3" fmla="*/ 867473 h 1438568"/>
              <a:gd name="connsiteX4" fmla="*/ 59504 w 2244326"/>
              <a:gd name="connsiteY4" fmla="*/ 0 h 1438568"/>
              <a:gd name="connsiteX0" fmla="*/ 18466 w 2203288"/>
              <a:gd name="connsiteY0" fmla="*/ 0 h 1438568"/>
              <a:gd name="connsiteX1" fmla="*/ 2201684 w 2203288"/>
              <a:gd name="connsiteY1" fmla="*/ 25292 h 1438568"/>
              <a:gd name="connsiteX2" fmla="*/ 2192478 w 2203288"/>
              <a:gd name="connsiteY2" fmla="*/ 1438568 h 1438568"/>
              <a:gd name="connsiteX3" fmla="*/ 75 w 2203288"/>
              <a:gd name="connsiteY3" fmla="*/ 967290 h 1438568"/>
              <a:gd name="connsiteX4" fmla="*/ 18466 w 2203288"/>
              <a:gd name="connsiteY4" fmla="*/ 0 h 1438568"/>
              <a:gd name="connsiteX0" fmla="*/ 49119 w 2233941"/>
              <a:gd name="connsiteY0" fmla="*/ 0 h 1438568"/>
              <a:gd name="connsiteX1" fmla="*/ 2232337 w 2233941"/>
              <a:gd name="connsiteY1" fmla="*/ 25292 h 1438568"/>
              <a:gd name="connsiteX2" fmla="*/ 2223131 w 2233941"/>
              <a:gd name="connsiteY2" fmla="*/ 1438568 h 1438568"/>
              <a:gd name="connsiteX3" fmla="*/ 31 w 2233941"/>
              <a:gd name="connsiteY3" fmla="*/ 987214 h 1438568"/>
              <a:gd name="connsiteX4" fmla="*/ 49119 w 2233941"/>
              <a:gd name="connsiteY4" fmla="*/ 0 h 1438568"/>
              <a:gd name="connsiteX0" fmla="*/ 3377 w 2188199"/>
              <a:gd name="connsiteY0" fmla="*/ 0 h 1438568"/>
              <a:gd name="connsiteX1" fmla="*/ 2186595 w 2188199"/>
              <a:gd name="connsiteY1" fmla="*/ 25292 h 1438568"/>
              <a:gd name="connsiteX2" fmla="*/ 2177389 w 2188199"/>
              <a:gd name="connsiteY2" fmla="*/ 1438568 h 1438568"/>
              <a:gd name="connsiteX3" fmla="*/ 236 w 2188199"/>
              <a:gd name="connsiteY3" fmla="*/ 981898 h 1438568"/>
              <a:gd name="connsiteX4" fmla="*/ 3377 w 2188199"/>
              <a:gd name="connsiteY4" fmla="*/ 0 h 1438568"/>
              <a:gd name="connsiteX0" fmla="*/ 44651 w 2229473"/>
              <a:gd name="connsiteY0" fmla="*/ 0 h 1438568"/>
              <a:gd name="connsiteX1" fmla="*/ 2227869 w 2229473"/>
              <a:gd name="connsiteY1" fmla="*/ 25292 h 1438568"/>
              <a:gd name="connsiteX2" fmla="*/ 2218663 w 2229473"/>
              <a:gd name="connsiteY2" fmla="*/ 1438568 h 1438568"/>
              <a:gd name="connsiteX3" fmla="*/ 34 w 2229473"/>
              <a:gd name="connsiteY3" fmla="*/ 980359 h 1438568"/>
              <a:gd name="connsiteX4" fmla="*/ 44651 w 2229473"/>
              <a:gd name="connsiteY4" fmla="*/ 0 h 1438568"/>
              <a:gd name="connsiteX0" fmla="*/ 44651 w 2232456"/>
              <a:gd name="connsiteY0" fmla="*/ 0 h 1440570"/>
              <a:gd name="connsiteX1" fmla="*/ 2227869 w 2232456"/>
              <a:gd name="connsiteY1" fmla="*/ 25292 h 1440570"/>
              <a:gd name="connsiteX2" fmla="*/ 2225323 w 2232456"/>
              <a:gd name="connsiteY2" fmla="*/ 1440570 h 1440570"/>
              <a:gd name="connsiteX3" fmla="*/ 34 w 2232456"/>
              <a:gd name="connsiteY3" fmla="*/ 980359 h 1440570"/>
              <a:gd name="connsiteX4" fmla="*/ 44651 w 2232456"/>
              <a:gd name="connsiteY4" fmla="*/ 0 h 1440570"/>
              <a:gd name="connsiteX0" fmla="*/ 37737 w 2232461"/>
              <a:gd name="connsiteY0" fmla="*/ 0 h 1433405"/>
              <a:gd name="connsiteX1" fmla="*/ 2227874 w 2232461"/>
              <a:gd name="connsiteY1" fmla="*/ 18127 h 1433405"/>
              <a:gd name="connsiteX2" fmla="*/ 2225328 w 2232461"/>
              <a:gd name="connsiteY2" fmla="*/ 1433405 h 1433405"/>
              <a:gd name="connsiteX3" fmla="*/ 39 w 2232461"/>
              <a:gd name="connsiteY3" fmla="*/ 973194 h 1433405"/>
              <a:gd name="connsiteX4" fmla="*/ 37737 w 2232461"/>
              <a:gd name="connsiteY4" fmla="*/ 0 h 1433405"/>
              <a:gd name="connsiteX0" fmla="*/ 37737 w 2232908"/>
              <a:gd name="connsiteY0" fmla="*/ 0 h 1433405"/>
              <a:gd name="connsiteX1" fmla="*/ 2228948 w 2232908"/>
              <a:gd name="connsiteY1" fmla="*/ 10745 h 1433405"/>
              <a:gd name="connsiteX2" fmla="*/ 2225328 w 2232908"/>
              <a:gd name="connsiteY2" fmla="*/ 1433405 h 1433405"/>
              <a:gd name="connsiteX3" fmla="*/ 39 w 2232908"/>
              <a:gd name="connsiteY3" fmla="*/ 973194 h 1433405"/>
              <a:gd name="connsiteX4" fmla="*/ 37737 w 2232908"/>
              <a:gd name="connsiteY4" fmla="*/ 0 h 1433405"/>
              <a:gd name="connsiteX0" fmla="*/ 37737 w 2230903"/>
              <a:gd name="connsiteY0" fmla="*/ 0 h 1443631"/>
              <a:gd name="connsiteX1" fmla="*/ 2228948 w 2230903"/>
              <a:gd name="connsiteY1" fmla="*/ 10745 h 1443631"/>
              <a:gd name="connsiteX2" fmla="*/ 2220903 w 2230903"/>
              <a:gd name="connsiteY2" fmla="*/ 1443631 h 1443631"/>
              <a:gd name="connsiteX3" fmla="*/ 39 w 2230903"/>
              <a:gd name="connsiteY3" fmla="*/ 973194 h 1443631"/>
              <a:gd name="connsiteX4" fmla="*/ 37737 w 2230903"/>
              <a:gd name="connsiteY4" fmla="*/ 0 h 1443631"/>
              <a:gd name="connsiteX0" fmla="*/ 33828 w 2226994"/>
              <a:gd name="connsiteY0" fmla="*/ 0 h 1443631"/>
              <a:gd name="connsiteX1" fmla="*/ 2225039 w 2226994"/>
              <a:gd name="connsiteY1" fmla="*/ 10745 h 1443631"/>
              <a:gd name="connsiteX2" fmla="*/ 2216994 w 2226994"/>
              <a:gd name="connsiteY2" fmla="*/ 1443631 h 1443631"/>
              <a:gd name="connsiteX3" fmla="*/ 44 w 2226994"/>
              <a:gd name="connsiteY3" fmla="*/ 986698 h 1443631"/>
              <a:gd name="connsiteX4" fmla="*/ 33828 w 2226994"/>
              <a:gd name="connsiteY4" fmla="*/ 0 h 1443631"/>
              <a:gd name="connsiteX0" fmla="*/ 31767 w 2224933"/>
              <a:gd name="connsiteY0" fmla="*/ 0 h 1443631"/>
              <a:gd name="connsiteX1" fmla="*/ 2222978 w 2224933"/>
              <a:gd name="connsiteY1" fmla="*/ 10745 h 1443631"/>
              <a:gd name="connsiteX2" fmla="*/ 2214933 w 2224933"/>
              <a:gd name="connsiteY2" fmla="*/ 1443631 h 1443631"/>
              <a:gd name="connsiteX3" fmla="*/ 47 w 2224933"/>
              <a:gd name="connsiteY3" fmla="*/ 992712 h 1443631"/>
              <a:gd name="connsiteX4" fmla="*/ 31767 w 2224933"/>
              <a:gd name="connsiteY4" fmla="*/ 0 h 1443631"/>
              <a:gd name="connsiteX0" fmla="*/ 36961 w 2230127"/>
              <a:gd name="connsiteY0" fmla="*/ 0 h 1443631"/>
              <a:gd name="connsiteX1" fmla="*/ 2228172 w 2230127"/>
              <a:gd name="connsiteY1" fmla="*/ 10745 h 1443631"/>
              <a:gd name="connsiteX2" fmla="*/ 2220127 w 2230127"/>
              <a:gd name="connsiteY2" fmla="*/ 1443631 h 1443631"/>
              <a:gd name="connsiteX3" fmla="*/ 40 w 2230127"/>
              <a:gd name="connsiteY3" fmla="*/ 988065 h 1443631"/>
              <a:gd name="connsiteX4" fmla="*/ 36961 w 2230127"/>
              <a:gd name="connsiteY4" fmla="*/ 0 h 144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0127" h="1443631">
                <a:moveTo>
                  <a:pt x="36961" y="0"/>
                </a:moveTo>
                <a:lnTo>
                  <a:pt x="2228172" y="10745"/>
                </a:lnTo>
                <a:cubicBezTo>
                  <a:pt x="2230850" y="439656"/>
                  <a:pt x="2232723" y="651647"/>
                  <a:pt x="2220127" y="1443631"/>
                </a:cubicBezTo>
                <a:lnTo>
                  <a:pt x="40" y="988065"/>
                </a:lnTo>
                <a:cubicBezTo>
                  <a:pt x="-1448" y="706509"/>
                  <a:pt x="38449" y="281556"/>
                  <a:pt x="36961" y="0"/>
                </a:cubicBezTo>
                <a:close/>
              </a:path>
            </a:pathLst>
          </a:custGeom>
          <a:solidFill>
            <a:srgbClr val="7116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gray">
          <a:xfrm rot="21421882">
            <a:off x="760152" y="662755"/>
            <a:ext cx="10315949" cy="4083648"/>
          </a:xfrm>
          <a:prstGeom prst="rect">
            <a:avLst/>
          </a:prstGeom>
          <a:solidFill>
            <a:srgbClr val="EC2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43" name="Picture 2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16021882">
            <a:off x="7748901" y="-748427"/>
            <a:ext cx="1975252" cy="453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6"/>
          <p:cNvSpPr>
            <a:spLocks noGrp="1"/>
          </p:cNvSpPr>
          <p:nvPr>
            <p:ph type="title" hasCustomPrompt="1"/>
          </p:nvPr>
        </p:nvSpPr>
        <p:spPr bwMode="gray">
          <a:xfrm rot="21404489">
            <a:off x="1094462" y="910698"/>
            <a:ext cx="9712062" cy="3570463"/>
          </a:xfrm>
          <a:prstGeom prst="rect">
            <a:avLst/>
          </a:prstGeom>
        </p:spPr>
        <p:txBody>
          <a:bodyPr lIns="121893" tIns="60947" rIns="121893" bIns="60947" anchor="ctr" anchorCtr="0"/>
          <a:lstStyle>
            <a:lvl1pPr marL="0" algn="l" defTabSz="1218936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5500" b="1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grpSp>
        <p:nvGrpSpPr>
          <p:cNvPr id="94" name="Group 93"/>
          <p:cNvGrpSpPr/>
          <p:nvPr/>
        </p:nvGrpSpPr>
        <p:grpSpPr>
          <a:xfrm rot="21328392">
            <a:off x="10625461" y="5993031"/>
            <a:ext cx="521668" cy="279839"/>
            <a:chOff x="6196013" y="2970213"/>
            <a:chExt cx="787400" cy="422275"/>
          </a:xfrm>
        </p:grpSpPr>
        <p:sp>
          <p:nvSpPr>
            <p:cNvPr id="95" name="Freeform 24"/>
            <p:cNvSpPr>
              <a:spLocks noEditPoints="1"/>
            </p:cNvSpPr>
            <p:nvPr userDrawn="1"/>
          </p:nvSpPr>
          <p:spPr bwMode="gray">
            <a:xfrm>
              <a:off x="6559550" y="3033713"/>
              <a:ext cx="250825" cy="290513"/>
            </a:xfrm>
            <a:custGeom>
              <a:avLst/>
              <a:gdLst>
                <a:gd name="T0" fmla="*/ 41 w 51"/>
                <a:gd name="T1" fmla="*/ 2 h 59"/>
                <a:gd name="T2" fmla="*/ 37 w 51"/>
                <a:gd name="T3" fmla="*/ 0 h 59"/>
                <a:gd name="T4" fmla="*/ 14 w 51"/>
                <a:gd name="T5" fmla="*/ 0 h 59"/>
                <a:gd name="T6" fmla="*/ 9 w 51"/>
                <a:gd name="T7" fmla="*/ 2 h 59"/>
                <a:gd name="T8" fmla="*/ 2 w 51"/>
                <a:gd name="T9" fmla="*/ 9 h 59"/>
                <a:gd name="T10" fmla="*/ 0 w 51"/>
                <a:gd name="T11" fmla="*/ 14 h 59"/>
                <a:gd name="T12" fmla="*/ 0 w 51"/>
                <a:gd name="T13" fmla="*/ 46 h 59"/>
                <a:gd name="T14" fmla="*/ 2 w 51"/>
                <a:gd name="T15" fmla="*/ 50 h 59"/>
                <a:gd name="T16" fmla="*/ 9 w 51"/>
                <a:gd name="T17" fmla="*/ 58 h 59"/>
                <a:gd name="T18" fmla="*/ 14 w 51"/>
                <a:gd name="T19" fmla="*/ 59 h 59"/>
                <a:gd name="T20" fmla="*/ 37 w 51"/>
                <a:gd name="T21" fmla="*/ 59 h 59"/>
                <a:gd name="T22" fmla="*/ 41 w 51"/>
                <a:gd name="T23" fmla="*/ 58 h 59"/>
                <a:gd name="T24" fmla="*/ 49 w 51"/>
                <a:gd name="T25" fmla="*/ 50 h 59"/>
                <a:gd name="T26" fmla="*/ 51 w 51"/>
                <a:gd name="T27" fmla="*/ 46 h 59"/>
                <a:gd name="T28" fmla="*/ 51 w 51"/>
                <a:gd name="T29" fmla="*/ 14 h 59"/>
                <a:gd name="T30" fmla="*/ 49 w 51"/>
                <a:gd name="T31" fmla="*/ 9 h 59"/>
                <a:gd name="T32" fmla="*/ 41 w 51"/>
                <a:gd name="T33" fmla="*/ 2 h 59"/>
                <a:gd name="T34" fmla="*/ 40 w 51"/>
                <a:gd name="T35" fmla="*/ 44 h 59"/>
                <a:gd name="T36" fmla="*/ 39 w 51"/>
                <a:gd name="T37" fmla="*/ 45 h 59"/>
                <a:gd name="T38" fmla="*/ 36 w 51"/>
                <a:gd name="T39" fmla="*/ 49 h 59"/>
                <a:gd name="T40" fmla="*/ 35 w 51"/>
                <a:gd name="T41" fmla="*/ 49 h 59"/>
                <a:gd name="T42" fmla="*/ 16 w 51"/>
                <a:gd name="T43" fmla="*/ 49 h 59"/>
                <a:gd name="T44" fmla="*/ 15 w 51"/>
                <a:gd name="T45" fmla="*/ 49 h 59"/>
                <a:gd name="T46" fmla="*/ 11 w 51"/>
                <a:gd name="T47" fmla="*/ 45 h 59"/>
                <a:gd name="T48" fmla="*/ 11 w 51"/>
                <a:gd name="T49" fmla="*/ 44 h 59"/>
                <a:gd name="T50" fmla="*/ 11 w 51"/>
                <a:gd name="T51" fmla="*/ 15 h 59"/>
                <a:gd name="T52" fmla="*/ 11 w 51"/>
                <a:gd name="T53" fmla="*/ 14 h 59"/>
                <a:gd name="T54" fmla="*/ 15 w 51"/>
                <a:gd name="T55" fmla="*/ 11 h 59"/>
                <a:gd name="T56" fmla="*/ 16 w 51"/>
                <a:gd name="T57" fmla="*/ 10 h 59"/>
                <a:gd name="T58" fmla="*/ 35 w 51"/>
                <a:gd name="T59" fmla="*/ 10 h 59"/>
                <a:gd name="T60" fmla="*/ 36 w 51"/>
                <a:gd name="T61" fmla="*/ 11 h 59"/>
                <a:gd name="T62" fmla="*/ 39 w 51"/>
                <a:gd name="T63" fmla="*/ 14 h 59"/>
                <a:gd name="T64" fmla="*/ 40 w 51"/>
                <a:gd name="T65" fmla="*/ 15 h 59"/>
                <a:gd name="T66" fmla="*/ 40 w 51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" h="59">
                  <a:moveTo>
                    <a:pt x="41" y="2"/>
                  </a:moveTo>
                  <a:cubicBezTo>
                    <a:pt x="40" y="1"/>
                    <a:pt x="39" y="0"/>
                    <a:pt x="3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1" y="1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0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1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1" y="59"/>
                    <a:pt x="12" y="59"/>
                    <a:pt x="14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59"/>
                    <a:pt x="40" y="59"/>
                    <a:pt x="41" y="58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50" y="49"/>
                    <a:pt x="51" y="48"/>
                    <a:pt x="51" y="4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2"/>
                    <a:pt x="50" y="10"/>
                    <a:pt x="49" y="9"/>
                  </a:cubicBezTo>
                  <a:lnTo>
                    <a:pt x="41" y="2"/>
                  </a:lnTo>
                  <a:close/>
                  <a:moveTo>
                    <a:pt x="40" y="44"/>
                  </a:moveTo>
                  <a:cubicBezTo>
                    <a:pt x="40" y="45"/>
                    <a:pt x="40" y="45"/>
                    <a:pt x="39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9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1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6" name="Rectangle 25"/>
            <p:cNvSpPr>
              <a:spLocks noChangeArrowheads="1"/>
            </p:cNvSpPr>
            <p:nvPr userDrawn="1"/>
          </p:nvSpPr>
          <p:spPr bwMode="gray">
            <a:xfrm>
              <a:off x="6864350" y="3270250"/>
              <a:ext cx="60325" cy="539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7" name="Freeform 26"/>
            <p:cNvSpPr>
              <a:spLocks noEditPoints="1"/>
            </p:cNvSpPr>
            <p:nvPr userDrawn="1"/>
          </p:nvSpPr>
          <p:spPr bwMode="gray">
            <a:xfrm>
              <a:off x="6275388" y="3033713"/>
              <a:ext cx="220663" cy="290513"/>
            </a:xfrm>
            <a:custGeom>
              <a:avLst/>
              <a:gdLst>
                <a:gd name="T0" fmla="*/ 36 w 45"/>
                <a:gd name="T1" fmla="*/ 2 h 59"/>
                <a:gd name="T2" fmla="*/ 32 w 45"/>
                <a:gd name="T3" fmla="*/ 0 h 59"/>
                <a:gd name="T4" fmla="*/ 0 w 45"/>
                <a:gd name="T5" fmla="*/ 0 h 59"/>
                <a:gd name="T6" fmla="*/ 0 w 45"/>
                <a:gd name="T7" fmla="*/ 59 h 59"/>
                <a:gd name="T8" fmla="*/ 32 w 45"/>
                <a:gd name="T9" fmla="*/ 59 h 59"/>
                <a:gd name="T10" fmla="*/ 36 w 45"/>
                <a:gd name="T11" fmla="*/ 58 h 59"/>
                <a:gd name="T12" fmla="*/ 44 w 45"/>
                <a:gd name="T13" fmla="*/ 50 h 59"/>
                <a:gd name="T14" fmla="*/ 45 w 45"/>
                <a:gd name="T15" fmla="*/ 46 h 59"/>
                <a:gd name="T16" fmla="*/ 45 w 45"/>
                <a:gd name="T17" fmla="*/ 14 h 59"/>
                <a:gd name="T18" fmla="*/ 44 w 45"/>
                <a:gd name="T19" fmla="*/ 9 h 59"/>
                <a:gd name="T20" fmla="*/ 36 w 45"/>
                <a:gd name="T21" fmla="*/ 2 h 59"/>
                <a:gd name="T22" fmla="*/ 35 w 45"/>
                <a:gd name="T23" fmla="*/ 44 h 59"/>
                <a:gd name="T24" fmla="*/ 34 w 45"/>
                <a:gd name="T25" fmla="*/ 45 h 59"/>
                <a:gd name="T26" fmla="*/ 31 w 45"/>
                <a:gd name="T27" fmla="*/ 49 h 59"/>
                <a:gd name="T28" fmla="*/ 29 w 45"/>
                <a:gd name="T29" fmla="*/ 49 h 59"/>
                <a:gd name="T30" fmla="*/ 11 w 45"/>
                <a:gd name="T31" fmla="*/ 49 h 59"/>
                <a:gd name="T32" fmla="*/ 11 w 45"/>
                <a:gd name="T33" fmla="*/ 10 h 59"/>
                <a:gd name="T34" fmla="*/ 29 w 45"/>
                <a:gd name="T35" fmla="*/ 10 h 59"/>
                <a:gd name="T36" fmla="*/ 31 w 45"/>
                <a:gd name="T37" fmla="*/ 11 h 59"/>
                <a:gd name="T38" fmla="*/ 34 w 45"/>
                <a:gd name="T39" fmla="*/ 14 h 59"/>
                <a:gd name="T40" fmla="*/ 35 w 45"/>
                <a:gd name="T41" fmla="*/ 15 h 59"/>
                <a:gd name="T42" fmla="*/ 35 w 45"/>
                <a:gd name="T43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" h="59">
                  <a:moveTo>
                    <a:pt x="36" y="2"/>
                  </a:moveTo>
                  <a:cubicBezTo>
                    <a:pt x="35" y="1"/>
                    <a:pt x="33" y="0"/>
                    <a:pt x="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3" y="59"/>
                    <a:pt x="35" y="59"/>
                    <a:pt x="36" y="58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5" y="49"/>
                    <a:pt x="45" y="48"/>
                    <a:pt x="45" y="46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2"/>
                    <a:pt x="45" y="10"/>
                    <a:pt x="44" y="9"/>
                  </a:cubicBezTo>
                  <a:lnTo>
                    <a:pt x="36" y="2"/>
                  </a:lnTo>
                  <a:close/>
                  <a:moveTo>
                    <a:pt x="35" y="44"/>
                  </a:moveTo>
                  <a:cubicBezTo>
                    <a:pt x="35" y="45"/>
                    <a:pt x="35" y="45"/>
                    <a:pt x="34" y="45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0"/>
                    <a:pt x="30" y="10"/>
                    <a:pt x="31" y="11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5"/>
                    <a:pt x="35" y="15"/>
                    <a:pt x="35" y="15"/>
                  </a:cubicBezTo>
                  <a:lnTo>
                    <a:pt x="35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8" name="Freeform 27"/>
            <p:cNvSpPr>
              <a:spLocks noEditPoints="1"/>
            </p:cNvSpPr>
            <p:nvPr userDrawn="1"/>
          </p:nvSpPr>
          <p:spPr bwMode="gray">
            <a:xfrm>
              <a:off x="6196013" y="2970213"/>
              <a:ext cx="787400" cy="422275"/>
            </a:xfrm>
            <a:custGeom>
              <a:avLst/>
              <a:gdLst>
                <a:gd name="T0" fmla="*/ 0 w 160"/>
                <a:gd name="T1" fmla="*/ 86 h 86"/>
                <a:gd name="T2" fmla="*/ 160 w 160"/>
                <a:gd name="T3" fmla="*/ 86 h 86"/>
                <a:gd name="T4" fmla="*/ 160 w 160"/>
                <a:gd name="T5" fmla="*/ 0 h 86"/>
                <a:gd name="T6" fmla="*/ 0 w 160"/>
                <a:gd name="T7" fmla="*/ 0 h 86"/>
                <a:gd name="T8" fmla="*/ 0 w 160"/>
                <a:gd name="T9" fmla="*/ 86 h 86"/>
                <a:gd name="T10" fmla="*/ 61 w 160"/>
                <a:gd name="T11" fmla="*/ 59 h 86"/>
                <a:gd name="T12" fmla="*/ 60 w 160"/>
                <a:gd name="T13" fmla="*/ 63 h 86"/>
                <a:gd name="T14" fmla="*/ 52 w 160"/>
                <a:gd name="T15" fmla="*/ 71 h 86"/>
                <a:gd name="T16" fmla="*/ 48 w 160"/>
                <a:gd name="T17" fmla="*/ 72 h 86"/>
                <a:gd name="T18" fmla="*/ 16 w 160"/>
                <a:gd name="T19" fmla="*/ 72 h 86"/>
                <a:gd name="T20" fmla="*/ 16 w 160"/>
                <a:gd name="T21" fmla="*/ 13 h 86"/>
                <a:gd name="T22" fmla="*/ 48 w 160"/>
                <a:gd name="T23" fmla="*/ 13 h 86"/>
                <a:gd name="T24" fmla="*/ 52 w 160"/>
                <a:gd name="T25" fmla="*/ 15 h 86"/>
                <a:gd name="T26" fmla="*/ 60 w 160"/>
                <a:gd name="T27" fmla="*/ 22 h 86"/>
                <a:gd name="T28" fmla="*/ 61 w 160"/>
                <a:gd name="T29" fmla="*/ 27 h 86"/>
                <a:gd name="T30" fmla="*/ 61 w 160"/>
                <a:gd name="T31" fmla="*/ 59 h 86"/>
                <a:gd name="T32" fmla="*/ 125 w 160"/>
                <a:gd name="T33" fmla="*/ 59 h 86"/>
                <a:gd name="T34" fmla="*/ 123 w 160"/>
                <a:gd name="T35" fmla="*/ 63 h 86"/>
                <a:gd name="T36" fmla="*/ 115 w 160"/>
                <a:gd name="T37" fmla="*/ 71 h 86"/>
                <a:gd name="T38" fmla="*/ 111 w 160"/>
                <a:gd name="T39" fmla="*/ 72 h 86"/>
                <a:gd name="T40" fmla="*/ 88 w 160"/>
                <a:gd name="T41" fmla="*/ 72 h 86"/>
                <a:gd name="T42" fmla="*/ 83 w 160"/>
                <a:gd name="T43" fmla="*/ 71 h 86"/>
                <a:gd name="T44" fmla="*/ 76 w 160"/>
                <a:gd name="T45" fmla="*/ 63 h 86"/>
                <a:gd name="T46" fmla="*/ 74 w 160"/>
                <a:gd name="T47" fmla="*/ 59 h 86"/>
                <a:gd name="T48" fmla="*/ 74 w 160"/>
                <a:gd name="T49" fmla="*/ 27 h 86"/>
                <a:gd name="T50" fmla="*/ 76 w 160"/>
                <a:gd name="T51" fmla="*/ 22 h 86"/>
                <a:gd name="T52" fmla="*/ 83 w 160"/>
                <a:gd name="T53" fmla="*/ 15 h 86"/>
                <a:gd name="T54" fmla="*/ 88 w 160"/>
                <a:gd name="T55" fmla="*/ 13 h 86"/>
                <a:gd name="T56" fmla="*/ 111 w 160"/>
                <a:gd name="T57" fmla="*/ 13 h 86"/>
                <a:gd name="T58" fmla="*/ 115 w 160"/>
                <a:gd name="T59" fmla="*/ 15 h 86"/>
                <a:gd name="T60" fmla="*/ 123 w 160"/>
                <a:gd name="T61" fmla="*/ 22 h 86"/>
                <a:gd name="T62" fmla="*/ 125 w 160"/>
                <a:gd name="T63" fmla="*/ 27 h 86"/>
                <a:gd name="T64" fmla="*/ 125 w 160"/>
                <a:gd name="T65" fmla="*/ 59 h 86"/>
                <a:gd name="T66" fmla="*/ 148 w 160"/>
                <a:gd name="T67" fmla="*/ 72 h 86"/>
                <a:gd name="T68" fmla="*/ 136 w 160"/>
                <a:gd name="T69" fmla="*/ 72 h 86"/>
                <a:gd name="T70" fmla="*/ 136 w 160"/>
                <a:gd name="T71" fmla="*/ 61 h 86"/>
                <a:gd name="T72" fmla="*/ 148 w 160"/>
                <a:gd name="T73" fmla="*/ 61 h 86"/>
                <a:gd name="T74" fmla="*/ 148 w 160"/>
                <a:gd name="T75" fmla="*/ 7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0" h="86">
                  <a:moveTo>
                    <a:pt x="0" y="86"/>
                  </a:moveTo>
                  <a:cubicBezTo>
                    <a:pt x="160" y="86"/>
                    <a:pt x="160" y="86"/>
                    <a:pt x="160" y="86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61" y="59"/>
                  </a:moveTo>
                  <a:cubicBezTo>
                    <a:pt x="61" y="61"/>
                    <a:pt x="61" y="62"/>
                    <a:pt x="60" y="63"/>
                  </a:cubicBezTo>
                  <a:cubicBezTo>
                    <a:pt x="52" y="71"/>
                    <a:pt x="52" y="71"/>
                    <a:pt x="52" y="71"/>
                  </a:cubicBezTo>
                  <a:cubicBezTo>
                    <a:pt x="51" y="72"/>
                    <a:pt x="49" y="72"/>
                    <a:pt x="48" y="72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9" y="13"/>
                    <a:pt x="51" y="14"/>
                    <a:pt x="52" y="15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1" y="23"/>
                    <a:pt x="61" y="25"/>
                    <a:pt x="61" y="27"/>
                  </a:cubicBezTo>
                  <a:lnTo>
                    <a:pt x="61" y="59"/>
                  </a:lnTo>
                  <a:close/>
                  <a:moveTo>
                    <a:pt x="125" y="59"/>
                  </a:moveTo>
                  <a:cubicBezTo>
                    <a:pt x="125" y="61"/>
                    <a:pt x="124" y="62"/>
                    <a:pt x="123" y="63"/>
                  </a:cubicBezTo>
                  <a:cubicBezTo>
                    <a:pt x="115" y="71"/>
                    <a:pt x="115" y="71"/>
                    <a:pt x="115" y="71"/>
                  </a:cubicBezTo>
                  <a:cubicBezTo>
                    <a:pt x="114" y="72"/>
                    <a:pt x="113" y="72"/>
                    <a:pt x="111" y="72"/>
                  </a:cubicBezTo>
                  <a:cubicBezTo>
                    <a:pt x="88" y="72"/>
                    <a:pt x="88" y="72"/>
                    <a:pt x="88" y="72"/>
                  </a:cubicBezTo>
                  <a:cubicBezTo>
                    <a:pt x="86" y="72"/>
                    <a:pt x="85" y="72"/>
                    <a:pt x="83" y="71"/>
                  </a:cubicBezTo>
                  <a:cubicBezTo>
                    <a:pt x="76" y="63"/>
                    <a:pt x="76" y="63"/>
                    <a:pt x="76" y="63"/>
                  </a:cubicBezTo>
                  <a:cubicBezTo>
                    <a:pt x="75" y="62"/>
                    <a:pt x="74" y="61"/>
                    <a:pt x="74" y="59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5"/>
                    <a:pt x="75" y="23"/>
                    <a:pt x="76" y="22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5" y="14"/>
                    <a:pt x="86" y="13"/>
                    <a:pt x="88" y="13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3" y="13"/>
                    <a:pt x="114" y="14"/>
                    <a:pt x="115" y="15"/>
                  </a:cubicBezTo>
                  <a:cubicBezTo>
                    <a:pt x="123" y="22"/>
                    <a:pt x="123" y="22"/>
                    <a:pt x="123" y="22"/>
                  </a:cubicBezTo>
                  <a:cubicBezTo>
                    <a:pt x="124" y="23"/>
                    <a:pt x="125" y="25"/>
                    <a:pt x="125" y="27"/>
                  </a:cubicBezTo>
                  <a:lnTo>
                    <a:pt x="125" y="59"/>
                  </a:lnTo>
                  <a:close/>
                  <a:moveTo>
                    <a:pt x="148" y="72"/>
                  </a:moveTo>
                  <a:cubicBezTo>
                    <a:pt x="136" y="72"/>
                    <a:pt x="136" y="72"/>
                    <a:pt x="136" y="72"/>
                  </a:cubicBezTo>
                  <a:cubicBezTo>
                    <a:pt x="136" y="61"/>
                    <a:pt x="136" y="61"/>
                    <a:pt x="136" y="61"/>
                  </a:cubicBezTo>
                  <a:cubicBezTo>
                    <a:pt x="148" y="61"/>
                    <a:pt x="148" y="61"/>
                    <a:pt x="148" y="61"/>
                  </a:cubicBezTo>
                  <a:lnTo>
                    <a:pt x="148" y="72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99" name="Freeform 28"/>
            <p:cNvSpPr>
              <a:spLocks/>
            </p:cNvSpPr>
            <p:nvPr userDrawn="1"/>
          </p:nvSpPr>
          <p:spPr bwMode="gray">
            <a:xfrm>
              <a:off x="6329363" y="3082925"/>
              <a:ext cx="117475" cy="192088"/>
            </a:xfrm>
            <a:custGeom>
              <a:avLst/>
              <a:gdLst>
                <a:gd name="T0" fmla="*/ 20 w 24"/>
                <a:gd name="T1" fmla="*/ 1 h 39"/>
                <a:gd name="T2" fmla="*/ 18 w 24"/>
                <a:gd name="T3" fmla="*/ 0 h 39"/>
                <a:gd name="T4" fmla="*/ 0 w 24"/>
                <a:gd name="T5" fmla="*/ 0 h 39"/>
                <a:gd name="T6" fmla="*/ 0 w 24"/>
                <a:gd name="T7" fmla="*/ 39 h 39"/>
                <a:gd name="T8" fmla="*/ 18 w 24"/>
                <a:gd name="T9" fmla="*/ 39 h 39"/>
                <a:gd name="T10" fmla="*/ 20 w 24"/>
                <a:gd name="T11" fmla="*/ 39 h 39"/>
                <a:gd name="T12" fmla="*/ 23 w 24"/>
                <a:gd name="T13" fmla="*/ 35 h 39"/>
                <a:gd name="T14" fmla="*/ 24 w 24"/>
                <a:gd name="T15" fmla="*/ 34 h 39"/>
                <a:gd name="T16" fmla="*/ 24 w 24"/>
                <a:gd name="T17" fmla="*/ 5 h 39"/>
                <a:gd name="T18" fmla="*/ 23 w 24"/>
                <a:gd name="T19" fmla="*/ 4 h 39"/>
                <a:gd name="T20" fmla="*/ 20 w 24"/>
                <a:gd name="T21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39">
                  <a:moveTo>
                    <a:pt x="20" y="1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9" y="39"/>
                    <a:pt x="19" y="39"/>
                    <a:pt x="20" y="39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4" y="35"/>
                    <a:pt x="24" y="35"/>
                    <a:pt x="24" y="3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3" y="4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0" name="Freeform 29"/>
            <p:cNvSpPr>
              <a:spLocks/>
            </p:cNvSpPr>
            <p:nvPr userDrawn="1"/>
          </p:nvSpPr>
          <p:spPr bwMode="gray">
            <a:xfrm>
              <a:off x="6613525" y="3082925"/>
              <a:ext cx="142875" cy="192088"/>
            </a:xfrm>
            <a:custGeom>
              <a:avLst/>
              <a:gdLst>
                <a:gd name="T0" fmla="*/ 25 w 29"/>
                <a:gd name="T1" fmla="*/ 1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1 h 39"/>
                <a:gd name="T8" fmla="*/ 0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0 w 29"/>
                <a:gd name="T15" fmla="*/ 35 h 39"/>
                <a:gd name="T16" fmla="*/ 4 w 29"/>
                <a:gd name="T17" fmla="*/ 39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9 h 39"/>
                <a:gd name="T24" fmla="*/ 28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8 w 29"/>
                <a:gd name="T31" fmla="*/ 4 h 39"/>
                <a:gd name="T32" fmla="*/ 25 w 29"/>
                <a:gd name="T33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1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9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9" y="35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8" y="4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rgbClr val="961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 rot="21328392">
            <a:off x="9833511" y="6046627"/>
            <a:ext cx="752001" cy="279839"/>
            <a:chOff x="4997450" y="2970213"/>
            <a:chExt cx="1135063" cy="422275"/>
          </a:xfrm>
        </p:grpSpPr>
        <p:sp>
          <p:nvSpPr>
            <p:cNvPr id="102" name="Freeform 19"/>
            <p:cNvSpPr>
              <a:spLocks/>
            </p:cNvSpPr>
            <p:nvPr userDrawn="1"/>
          </p:nvSpPr>
          <p:spPr bwMode="gray">
            <a:xfrm>
              <a:off x="5499100" y="3033713"/>
              <a:ext cx="225425" cy="290513"/>
            </a:xfrm>
            <a:custGeom>
              <a:avLst/>
              <a:gdLst>
                <a:gd name="T0" fmla="*/ 108 w 142"/>
                <a:gd name="T1" fmla="*/ 77 h 183"/>
                <a:gd name="T2" fmla="*/ 34 w 142"/>
                <a:gd name="T3" fmla="*/ 77 h 183"/>
                <a:gd name="T4" fmla="*/ 34 w 142"/>
                <a:gd name="T5" fmla="*/ 0 h 183"/>
                <a:gd name="T6" fmla="*/ 0 w 142"/>
                <a:gd name="T7" fmla="*/ 0 h 183"/>
                <a:gd name="T8" fmla="*/ 0 w 142"/>
                <a:gd name="T9" fmla="*/ 183 h 183"/>
                <a:gd name="T10" fmla="*/ 34 w 142"/>
                <a:gd name="T11" fmla="*/ 183 h 183"/>
                <a:gd name="T12" fmla="*/ 34 w 142"/>
                <a:gd name="T13" fmla="*/ 108 h 183"/>
                <a:gd name="T14" fmla="*/ 108 w 142"/>
                <a:gd name="T15" fmla="*/ 108 h 183"/>
                <a:gd name="T16" fmla="*/ 108 w 142"/>
                <a:gd name="T17" fmla="*/ 183 h 183"/>
                <a:gd name="T18" fmla="*/ 142 w 142"/>
                <a:gd name="T19" fmla="*/ 183 h 183"/>
                <a:gd name="T20" fmla="*/ 142 w 142"/>
                <a:gd name="T21" fmla="*/ 0 h 183"/>
                <a:gd name="T22" fmla="*/ 108 w 142"/>
                <a:gd name="T23" fmla="*/ 0 h 183"/>
                <a:gd name="T24" fmla="*/ 108 w 142"/>
                <a:gd name="T25" fmla="*/ 7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183">
                  <a:moveTo>
                    <a:pt x="108" y="77"/>
                  </a:moveTo>
                  <a:lnTo>
                    <a:pt x="34" y="77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83"/>
                  </a:lnTo>
                  <a:lnTo>
                    <a:pt x="34" y="183"/>
                  </a:lnTo>
                  <a:lnTo>
                    <a:pt x="34" y="108"/>
                  </a:lnTo>
                  <a:lnTo>
                    <a:pt x="108" y="108"/>
                  </a:lnTo>
                  <a:lnTo>
                    <a:pt x="108" y="183"/>
                  </a:lnTo>
                  <a:lnTo>
                    <a:pt x="142" y="183"/>
                  </a:lnTo>
                  <a:lnTo>
                    <a:pt x="142" y="0"/>
                  </a:lnTo>
                  <a:lnTo>
                    <a:pt x="108" y="0"/>
                  </a:lnTo>
                  <a:lnTo>
                    <a:pt x="108" y="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3" name="Freeform 20"/>
            <p:cNvSpPr>
              <a:spLocks/>
            </p:cNvSpPr>
            <p:nvPr userDrawn="1"/>
          </p:nvSpPr>
          <p:spPr bwMode="gray">
            <a:xfrm>
              <a:off x="5086350" y="3033713"/>
              <a:ext cx="358775" cy="290513"/>
            </a:xfrm>
            <a:custGeom>
              <a:avLst/>
              <a:gdLst>
                <a:gd name="T0" fmla="*/ 164 w 226"/>
                <a:gd name="T1" fmla="*/ 149 h 183"/>
                <a:gd name="T2" fmla="*/ 136 w 226"/>
                <a:gd name="T3" fmla="*/ 0 h 183"/>
                <a:gd name="T4" fmla="*/ 89 w 226"/>
                <a:gd name="T5" fmla="*/ 0 h 183"/>
                <a:gd name="T6" fmla="*/ 61 w 226"/>
                <a:gd name="T7" fmla="*/ 149 h 183"/>
                <a:gd name="T8" fmla="*/ 31 w 226"/>
                <a:gd name="T9" fmla="*/ 0 h 183"/>
                <a:gd name="T10" fmla="*/ 0 w 226"/>
                <a:gd name="T11" fmla="*/ 0 h 183"/>
                <a:gd name="T12" fmla="*/ 40 w 226"/>
                <a:gd name="T13" fmla="*/ 183 h 183"/>
                <a:gd name="T14" fmla="*/ 83 w 226"/>
                <a:gd name="T15" fmla="*/ 183 h 183"/>
                <a:gd name="T16" fmla="*/ 111 w 226"/>
                <a:gd name="T17" fmla="*/ 40 h 183"/>
                <a:gd name="T18" fmla="*/ 142 w 226"/>
                <a:gd name="T19" fmla="*/ 183 h 183"/>
                <a:gd name="T20" fmla="*/ 185 w 226"/>
                <a:gd name="T21" fmla="*/ 183 h 183"/>
                <a:gd name="T22" fmla="*/ 226 w 226"/>
                <a:gd name="T23" fmla="*/ 0 h 183"/>
                <a:gd name="T24" fmla="*/ 192 w 226"/>
                <a:gd name="T25" fmla="*/ 0 h 183"/>
                <a:gd name="T26" fmla="*/ 164 w 226"/>
                <a:gd name="T27" fmla="*/ 14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83">
                  <a:moveTo>
                    <a:pt x="164" y="149"/>
                  </a:moveTo>
                  <a:lnTo>
                    <a:pt x="136" y="0"/>
                  </a:lnTo>
                  <a:lnTo>
                    <a:pt x="89" y="0"/>
                  </a:lnTo>
                  <a:lnTo>
                    <a:pt x="61" y="149"/>
                  </a:lnTo>
                  <a:lnTo>
                    <a:pt x="31" y="0"/>
                  </a:lnTo>
                  <a:lnTo>
                    <a:pt x="0" y="0"/>
                  </a:lnTo>
                  <a:lnTo>
                    <a:pt x="40" y="183"/>
                  </a:lnTo>
                  <a:lnTo>
                    <a:pt x="83" y="183"/>
                  </a:lnTo>
                  <a:lnTo>
                    <a:pt x="111" y="40"/>
                  </a:lnTo>
                  <a:lnTo>
                    <a:pt x="142" y="183"/>
                  </a:lnTo>
                  <a:lnTo>
                    <a:pt x="185" y="183"/>
                  </a:lnTo>
                  <a:lnTo>
                    <a:pt x="226" y="0"/>
                  </a:lnTo>
                  <a:lnTo>
                    <a:pt x="192" y="0"/>
                  </a:lnTo>
                  <a:lnTo>
                    <a:pt x="164" y="1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4" name="Freeform 21"/>
            <p:cNvSpPr>
              <a:spLocks noEditPoints="1"/>
            </p:cNvSpPr>
            <p:nvPr userDrawn="1"/>
          </p:nvSpPr>
          <p:spPr bwMode="gray">
            <a:xfrm>
              <a:off x="5778500" y="3033713"/>
              <a:ext cx="250825" cy="290513"/>
            </a:xfrm>
            <a:custGeom>
              <a:avLst/>
              <a:gdLst>
                <a:gd name="T0" fmla="*/ 42 w 51"/>
                <a:gd name="T1" fmla="*/ 2 h 59"/>
                <a:gd name="T2" fmla="*/ 37 w 51"/>
                <a:gd name="T3" fmla="*/ 0 h 59"/>
                <a:gd name="T4" fmla="*/ 14 w 51"/>
                <a:gd name="T5" fmla="*/ 0 h 59"/>
                <a:gd name="T6" fmla="*/ 9 w 51"/>
                <a:gd name="T7" fmla="*/ 2 h 59"/>
                <a:gd name="T8" fmla="*/ 2 w 51"/>
                <a:gd name="T9" fmla="*/ 9 h 59"/>
                <a:gd name="T10" fmla="*/ 0 w 51"/>
                <a:gd name="T11" fmla="*/ 14 h 59"/>
                <a:gd name="T12" fmla="*/ 0 w 51"/>
                <a:gd name="T13" fmla="*/ 46 h 59"/>
                <a:gd name="T14" fmla="*/ 2 w 51"/>
                <a:gd name="T15" fmla="*/ 50 h 59"/>
                <a:gd name="T16" fmla="*/ 9 w 51"/>
                <a:gd name="T17" fmla="*/ 58 h 59"/>
                <a:gd name="T18" fmla="*/ 14 w 51"/>
                <a:gd name="T19" fmla="*/ 59 h 59"/>
                <a:gd name="T20" fmla="*/ 37 w 51"/>
                <a:gd name="T21" fmla="*/ 59 h 59"/>
                <a:gd name="T22" fmla="*/ 42 w 51"/>
                <a:gd name="T23" fmla="*/ 58 h 59"/>
                <a:gd name="T24" fmla="*/ 49 w 51"/>
                <a:gd name="T25" fmla="*/ 50 h 59"/>
                <a:gd name="T26" fmla="*/ 51 w 51"/>
                <a:gd name="T27" fmla="*/ 46 h 59"/>
                <a:gd name="T28" fmla="*/ 51 w 51"/>
                <a:gd name="T29" fmla="*/ 14 h 59"/>
                <a:gd name="T30" fmla="*/ 49 w 51"/>
                <a:gd name="T31" fmla="*/ 9 h 59"/>
                <a:gd name="T32" fmla="*/ 42 w 51"/>
                <a:gd name="T33" fmla="*/ 2 h 59"/>
                <a:gd name="T34" fmla="*/ 40 w 51"/>
                <a:gd name="T35" fmla="*/ 44 h 59"/>
                <a:gd name="T36" fmla="*/ 40 w 51"/>
                <a:gd name="T37" fmla="*/ 45 h 59"/>
                <a:gd name="T38" fmla="*/ 36 w 51"/>
                <a:gd name="T39" fmla="*/ 49 h 59"/>
                <a:gd name="T40" fmla="*/ 35 w 51"/>
                <a:gd name="T41" fmla="*/ 49 h 59"/>
                <a:gd name="T42" fmla="*/ 16 w 51"/>
                <a:gd name="T43" fmla="*/ 49 h 59"/>
                <a:gd name="T44" fmla="*/ 15 w 51"/>
                <a:gd name="T45" fmla="*/ 49 h 59"/>
                <a:gd name="T46" fmla="*/ 12 w 51"/>
                <a:gd name="T47" fmla="*/ 45 h 59"/>
                <a:gd name="T48" fmla="*/ 11 w 51"/>
                <a:gd name="T49" fmla="*/ 44 h 59"/>
                <a:gd name="T50" fmla="*/ 11 w 51"/>
                <a:gd name="T51" fmla="*/ 15 h 59"/>
                <a:gd name="T52" fmla="*/ 12 w 51"/>
                <a:gd name="T53" fmla="*/ 14 h 59"/>
                <a:gd name="T54" fmla="*/ 15 w 51"/>
                <a:gd name="T55" fmla="*/ 11 h 59"/>
                <a:gd name="T56" fmla="*/ 16 w 51"/>
                <a:gd name="T57" fmla="*/ 10 h 59"/>
                <a:gd name="T58" fmla="*/ 35 w 51"/>
                <a:gd name="T59" fmla="*/ 10 h 59"/>
                <a:gd name="T60" fmla="*/ 36 w 51"/>
                <a:gd name="T61" fmla="*/ 11 h 59"/>
                <a:gd name="T62" fmla="*/ 40 w 51"/>
                <a:gd name="T63" fmla="*/ 14 h 59"/>
                <a:gd name="T64" fmla="*/ 40 w 51"/>
                <a:gd name="T65" fmla="*/ 15 h 59"/>
                <a:gd name="T66" fmla="*/ 40 w 51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" h="59">
                  <a:moveTo>
                    <a:pt x="42" y="2"/>
                  </a:moveTo>
                  <a:cubicBezTo>
                    <a:pt x="40" y="1"/>
                    <a:pt x="39" y="0"/>
                    <a:pt x="3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1" y="1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0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1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1" y="59"/>
                    <a:pt x="12" y="59"/>
                    <a:pt x="14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59"/>
                    <a:pt x="40" y="59"/>
                    <a:pt x="42" y="58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50" y="49"/>
                    <a:pt x="51" y="48"/>
                    <a:pt x="51" y="4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2"/>
                    <a:pt x="50" y="10"/>
                    <a:pt x="49" y="9"/>
                  </a:cubicBezTo>
                  <a:lnTo>
                    <a:pt x="42" y="2"/>
                  </a:lnTo>
                  <a:close/>
                  <a:moveTo>
                    <a:pt x="40" y="44"/>
                  </a:moveTo>
                  <a:cubicBezTo>
                    <a:pt x="40" y="45"/>
                    <a:pt x="40" y="45"/>
                    <a:pt x="40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9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1" y="45"/>
                    <a:pt x="11" y="45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2" y="14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5" name="Freeform 22"/>
            <p:cNvSpPr>
              <a:spLocks noEditPoints="1"/>
            </p:cNvSpPr>
            <p:nvPr userDrawn="1"/>
          </p:nvSpPr>
          <p:spPr bwMode="gray">
            <a:xfrm>
              <a:off x="4997450" y="2970213"/>
              <a:ext cx="1135063" cy="422275"/>
            </a:xfrm>
            <a:custGeom>
              <a:avLst/>
              <a:gdLst>
                <a:gd name="T0" fmla="*/ 0 w 231"/>
                <a:gd name="T1" fmla="*/ 86 h 86"/>
                <a:gd name="T2" fmla="*/ 231 w 231"/>
                <a:gd name="T3" fmla="*/ 86 h 86"/>
                <a:gd name="T4" fmla="*/ 231 w 231"/>
                <a:gd name="T5" fmla="*/ 0 h 86"/>
                <a:gd name="T6" fmla="*/ 0 w 231"/>
                <a:gd name="T7" fmla="*/ 0 h 86"/>
                <a:gd name="T8" fmla="*/ 0 w 231"/>
                <a:gd name="T9" fmla="*/ 86 h 86"/>
                <a:gd name="T10" fmla="*/ 78 w 231"/>
                <a:gd name="T11" fmla="*/ 72 h 86"/>
                <a:gd name="T12" fmla="*/ 64 w 231"/>
                <a:gd name="T13" fmla="*/ 72 h 86"/>
                <a:gd name="T14" fmla="*/ 54 w 231"/>
                <a:gd name="T15" fmla="*/ 26 h 86"/>
                <a:gd name="T16" fmla="*/ 45 w 231"/>
                <a:gd name="T17" fmla="*/ 72 h 86"/>
                <a:gd name="T18" fmla="*/ 31 w 231"/>
                <a:gd name="T19" fmla="*/ 72 h 86"/>
                <a:gd name="T20" fmla="*/ 18 w 231"/>
                <a:gd name="T21" fmla="*/ 13 h 86"/>
                <a:gd name="T22" fmla="*/ 28 w 231"/>
                <a:gd name="T23" fmla="*/ 13 h 86"/>
                <a:gd name="T24" fmla="*/ 38 w 231"/>
                <a:gd name="T25" fmla="*/ 61 h 86"/>
                <a:gd name="T26" fmla="*/ 47 w 231"/>
                <a:gd name="T27" fmla="*/ 13 h 86"/>
                <a:gd name="T28" fmla="*/ 62 w 231"/>
                <a:gd name="T29" fmla="*/ 13 h 86"/>
                <a:gd name="T30" fmla="*/ 71 w 231"/>
                <a:gd name="T31" fmla="*/ 61 h 86"/>
                <a:gd name="T32" fmla="*/ 80 w 231"/>
                <a:gd name="T33" fmla="*/ 13 h 86"/>
                <a:gd name="T34" fmla="*/ 91 w 231"/>
                <a:gd name="T35" fmla="*/ 13 h 86"/>
                <a:gd name="T36" fmla="*/ 78 w 231"/>
                <a:gd name="T37" fmla="*/ 72 h 86"/>
                <a:gd name="T38" fmla="*/ 148 w 231"/>
                <a:gd name="T39" fmla="*/ 72 h 86"/>
                <a:gd name="T40" fmla="*/ 137 w 231"/>
                <a:gd name="T41" fmla="*/ 72 h 86"/>
                <a:gd name="T42" fmla="*/ 137 w 231"/>
                <a:gd name="T43" fmla="*/ 48 h 86"/>
                <a:gd name="T44" fmla="*/ 113 w 231"/>
                <a:gd name="T45" fmla="*/ 48 h 86"/>
                <a:gd name="T46" fmla="*/ 113 w 231"/>
                <a:gd name="T47" fmla="*/ 72 h 86"/>
                <a:gd name="T48" fmla="*/ 102 w 231"/>
                <a:gd name="T49" fmla="*/ 72 h 86"/>
                <a:gd name="T50" fmla="*/ 102 w 231"/>
                <a:gd name="T51" fmla="*/ 13 h 86"/>
                <a:gd name="T52" fmla="*/ 113 w 231"/>
                <a:gd name="T53" fmla="*/ 13 h 86"/>
                <a:gd name="T54" fmla="*/ 113 w 231"/>
                <a:gd name="T55" fmla="*/ 38 h 86"/>
                <a:gd name="T56" fmla="*/ 137 w 231"/>
                <a:gd name="T57" fmla="*/ 38 h 86"/>
                <a:gd name="T58" fmla="*/ 137 w 231"/>
                <a:gd name="T59" fmla="*/ 13 h 86"/>
                <a:gd name="T60" fmla="*/ 148 w 231"/>
                <a:gd name="T61" fmla="*/ 13 h 86"/>
                <a:gd name="T62" fmla="*/ 148 w 231"/>
                <a:gd name="T63" fmla="*/ 72 h 86"/>
                <a:gd name="T64" fmla="*/ 210 w 231"/>
                <a:gd name="T65" fmla="*/ 59 h 86"/>
                <a:gd name="T66" fmla="*/ 208 w 231"/>
                <a:gd name="T67" fmla="*/ 63 h 86"/>
                <a:gd name="T68" fmla="*/ 201 w 231"/>
                <a:gd name="T69" fmla="*/ 71 h 86"/>
                <a:gd name="T70" fmla="*/ 196 w 231"/>
                <a:gd name="T71" fmla="*/ 72 h 86"/>
                <a:gd name="T72" fmla="*/ 173 w 231"/>
                <a:gd name="T73" fmla="*/ 72 h 86"/>
                <a:gd name="T74" fmla="*/ 168 w 231"/>
                <a:gd name="T75" fmla="*/ 71 h 86"/>
                <a:gd name="T76" fmla="*/ 161 w 231"/>
                <a:gd name="T77" fmla="*/ 63 h 86"/>
                <a:gd name="T78" fmla="*/ 159 w 231"/>
                <a:gd name="T79" fmla="*/ 59 h 86"/>
                <a:gd name="T80" fmla="*/ 159 w 231"/>
                <a:gd name="T81" fmla="*/ 27 h 86"/>
                <a:gd name="T82" fmla="*/ 161 w 231"/>
                <a:gd name="T83" fmla="*/ 22 h 86"/>
                <a:gd name="T84" fmla="*/ 168 w 231"/>
                <a:gd name="T85" fmla="*/ 15 h 86"/>
                <a:gd name="T86" fmla="*/ 173 w 231"/>
                <a:gd name="T87" fmla="*/ 13 h 86"/>
                <a:gd name="T88" fmla="*/ 196 w 231"/>
                <a:gd name="T89" fmla="*/ 13 h 86"/>
                <a:gd name="T90" fmla="*/ 201 w 231"/>
                <a:gd name="T91" fmla="*/ 15 h 86"/>
                <a:gd name="T92" fmla="*/ 208 w 231"/>
                <a:gd name="T93" fmla="*/ 22 h 86"/>
                <a:gd name="T94" fmla="*/ 210 w 231"/>
                <a:gd name="T95" fmla="*/ 27 h 86"/>
                <a:gd name="T96" fmla="*/ 210 w 231"/>
                <a:gd name="T97" fmla="*/ 5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1" h="86">
                  <a:moveTo>
                    <a:pt x="0" y="86"/>
                  </a:moveTo>
                  <a:cubicBezTo>
                    <a:pt x="231" y="86"/>
                    <a:pt x="231" y="86"/>
                    <a:pt x="231" y="86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78" y="72"/>
                  </a:moveTo>
                  <a:cubicBezTo>
                    <a:pt x="64" y="72"/>
                    <a:pt x="64" y="72"/>
                    <a:pt x="64" y="72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91" y="13"/>
                    <a:pt x="91" y="13"/>
                    <a:pt x="91" y="13"/>
                  </a:cubicBezTo>
                  <a:lnTo>
                    <a:pt x="78" y="72"/>
                  </a:lnTo>
                  <a:close/>
                  <a:moveTo>
                    <a:pt x="148" y="72"/>
                  </a:moveTo>
                  <a:cubicBezTo>
                    <a:pt x="137" y="72"/>
                    <a:pt x="137" y="72"/>
                    <a:pt x="137" y="72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02" y="72"/>
                    <a:pt x="102" y="72"/>
                    <a:pt x="102" y="72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48" y="13"/>
                    <a:pt x="148" y="13"/>
                    <a:pt x="148" y="13"/>
                  </a:cubicBezTo>
                  <a:lnTo>
                    <a:pt x="148" y="72"/>
                  </a:lnTo>
                  <a:close/>
                  <a:moveTo>
                    <a:pt x="210" y="59"/>
                  </a:moveTo>
                  <a:cubicBezTo>
                    <a:pt x="210" y="61"/>
                    <a:pt x="209" y="62"/>
                    <a:pt x="208" y="63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199" y="72"/>
                    <a:pt x="198" y="72"/>
                    <a:pt x="196" y="72"/>
                  </a:cubicBezTo>
                  <a:cubicBezTo>
                    <a:pt x="173" y="72"/>
                    <a:pt x="173" y="72"/>
                    <a:pt x="173" y="72"/>
                  </a:cubicBezTo>
                  <a:cubicBezTo>
                    <a:pt x="171" y="72"/>
                    <a:pt x="170" y="72"/>
                    <a:pt x="168" y="71"/>
                  </a:cubicBezTo>
                  <a:cubicBezTo>
                    <a:pt x="161" y="63"/>
                    <a:pt x="161" y="63"/>
                    <a:pt x="161" y="63"/>
                  </a:cubicBezTo>
                  <a:cubicBezTo>
                    <a:pt x="160" y="62"/>
                    <a:pt x="159" y="61"/>
                    <a:pt x="159" y="59"/>
                  </a:cubicBezTo>
                  <a:cubicBezTo>
                    <a:pt x="159" y="27"/>
                    <a:pt x="159" y="27"/>
                    <a:pt x="159" y="27"/>
                  </a:cubicBezTo>
                  <a:cubicBezTo>
                    <a:pt x="159" y="25"/>
                    <a:pt x="160" y="23"/>
                    <a:pt x="161" y="22"/>
                  </a:cubicBezTo>
                  <a:cubicBezTo>
                    <a:pt x="168" y="15"/>
                    <a:pt x="168" y="15"/>
                    <a:pt x="168" y="15"/>
                  </a:cubicBezTo>
                  <a:cubicBezTo>
                    <a:pt x="170" y="14"/>
                    <a:pt x="171" y="13"/>
                    <a:pt x="173" y="13"/>
                  </a:cubicBezTo>
                  <a:cubicBezTo>
                    <a:pt x="196" y="13"/>
                    <a:pt x="196" y="13"/>
                    <a:pt x="196" y="13"/>
                  </a:cubicBezTo>
                  <a:cubicBezTo>
                    <a:pt x="198" y="13"/>
                    <a:pt x="199" y="14"/>
                    <a:pt x="201" y="15"/>
                  </a:cubicBezTo>
                  <a:cubicBezTo>
                    <a:pt x="208" y="22"/>
                    <a:pt x="208" y="22"/>
                    <a:pt x="208" y="22"/>
                  </a:cubicBezTo>
                  <a:cubicBezTo>
                    <a:pt x="209" y="23"/>
                    <a:pt x="210" y="25"/>
                    <a:pt x="210" y="27"/>
                  </a:cubicBezTo>
                  <a:lnTo>
                    <a:pt x="210" y="59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6" name="Freeform 23"/>
            <p:cNvSpPr>
              <a:spLocks/>
            </p:cNvSpPr>
            <p:nvPr userDrawn="1"/>
          </p:nvSpPr>
          <p:spPr bwMode="gray">
            <a:xfrm>
              <a:off x="5832475" y="3082925"/>
              <a:ext cx="142875" cy="192088"/>
            </a:xfrm>
            <a:custGeom>
              <a:avLst/>
              <a:gdLst>
                <a:gd name="T0" fmla="*/ 25 w 29"/>
                <a:gd name="T1" fmla="*/ 1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1 h 39"/>
                <a:gd name="T8" fmla="*/ 1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1 w 29"/>
                <a:gd name="T15" fmla="*/ 35 h 39"/>
                <a:gd name="T16" fmla="*/ 4 w 29"/>
                <a:gd name="T17" fmla="*/ 39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9 h 39"/>
                <a:gd name="T24" fmla="*/ 29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9 w 29"/>
                <a:gd name="T31" fmla="*/ 4 h 39"/>
                <a:gd name="T32" fmla="*/ 25 w 29"/>
                <a:gd name="T33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1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1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9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4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 rot="21328392">
            <a:off x="9680052" y="5716934"/>
            <a:ext cx="1006524" cy="284045"/>
            <a:chOff x="4791075" y="2478088"/>
            <a:chExt cx="1519238" cy="428625"/>
          </a:xfrm>
        </p:grpSpPr>
        <p:sp>
          <p:nvSpPr>
            <p:cNvPr id="108" name="Freeform 12"/>
            <p:cNvSpPr>
              <a:spLocks noEditPoints="1"/>
            </p:cNvSpPr>
            <p:nvPr userDrawn="1"/>
          </p:nvSpPr>
          <p:spPr bwMode="gray">
            <a:xfrm>
              <a:off x="5414963" y="2547938"/>
              <a:ext cx="246063" cy="288925"/>
            </a:xfrm>
            <a:custGeom>
              <a:avLst/>
              <a:gdLst>
                <a:gd name="T0" fmla="*/ 41 w 50"/>
                <a:gd name="T1" fmla="*/ 2 h 59"/>
                <a:gd name="T2" fmla="*/ 37 w 50"/>
                <a:gd name="T3" fmla="*/ 0 h 59"/>
                <a:gd name="T4" fmla="*/ 13 w 50"/>
                <a:gd name="T5" fmla="*/ 0 h 59"/>
                <a:gd name="T6" fmla="*/ 9 w 50"/>
                <a:gd name="T7" fmla="*/ 2 h 59"/>
                <a:gd name="T8" fmla="*/ 2 w 50"/>
                <a:gd name="T9" fmla="*/ 9 h 59"/>
                <a:gd name="T10" fmla="*/ 0 w 50"/>
                <a:gd name="T11" fmla="*/ 13 h 59"/>
                <a:gd name="T12" fmla="*/ 0 w 50"/>
                <a:gd name="T13" fmla="*/ 45 h 59"/>
                <a:gd name="T14" fmla="*/ 2 w 50"/>
                <a:gd name="T15" fmla="*/ 50 h 59"/>
                <a:gd name="T16" fmla="*/ 9 w 50"/>
                <a:gd name="T17" fmla="*/ 57 h 59"/>
                <a:gd name="T18" fmla="*/ 13 w 50"/>
                <a:gd name="T19" fmla="*/ 59 h 59"/>
                <a:gd name="T20" fmla="*/ 37 w 50"/>
                <a:gd name="T21" fmla="*/ 59 h 59"/>
                <a:gd name="T22" fmla="*/ 41 w 50"/>
                <a:gd name="T23" fmla="*/ 57 h 59"/>
                <a:gd name="T24" fmla="*/ 48 w 50"/>
                <a:gd name="T25" fmla="*/ 50 h 59"/>
                <a:gd name="T26" fmla="*/ 50 w 50"/>
                <a:gd name="T27" fmla="*/ 45 h 59"/>
                <a:gd name="T28" fmla="*/ 50 w 50"/>
                <a:gd name="T29" fmla="*/ 13 h 59"/>
                <a:gd name="T30" fmla="*/ 48 w 50"/>
                <a:gd name="T31" fmla="*/ 9 h 59"/>
                <a:gd name="T32" fmla="*/ 41 w 50"/>
                <a:gd name="T33" fmla="*/ 2 h 59"/>
                <a:gd name="T34" fmla="*/ 40 w 50"/>
                <a:gd name="T35" fmla="*/ 44 h 59"/>
                <a:gd name="T36" fmla="*/ 39 w 50"/>
                <a:gd name="T37" fmla="*/ 45 h 59"/>
                <a:gd name="T38" fmla="*/ 36 w 50"/>
                <a:gd name="T39" fmla="*/ 48 h 59"/>
                <a:gd name="T40" fmla="*/ 35 w 50"/>
                <a:gd name="T41" fmla="*/ 49 h 59"/>
                <a:gd name="T42" fmla="*/ 16 w 50"/>
                <a:gd name="T43" fmla="*/ 49 h 59"/>
                <a:gd name="T44" fmla="*/ 15 w 50"/>
                <a:gd name="T45" fmla="*/ 48 h 59"/>
                <a:gd name="T46" fmla="*/ 11 w 50"/>
                <a:gd name="T47" fmla="*/ 45 h 59"/>
                <a:gd name="T48" fmla="*/ 11 w 50"/>
                <a:gd name="T49" fmla="*/ 44 h 59"/>
                <a:gd name="T50" fmla="*/ 11 w 50"/>
                <a:gd name="T51" fmla="*/ 15 h 59"/>
                <a:gd name="T52" fmla="*/ 11 w 50"/>
                <a:gd name="T53" fmla="*/ 14 h 59"/>
                <a:gd name="T54" fmla="*/ 15 w 50"/>
                <a:gd name="T55" fmla="*/ 10 h 59"/>
                <a:gd name="T56" fmla="*/ 16 w 50"/>
                <a:gd name="T57" fmla="*/ 10 h 59"/>
                <a:gd name="T58" fmla="*/ 35 w 50"/>
                <a:gd name="T59" fmla="*/ 10 h 59"/>
                <a:gd name="T60" fmla="*/ 36 w 50"/>
                <a:gd name="T61" fmla="*/ 10 h 59"/>
                <a:gd name="T62" fmla="*/ 39 w 50"/>
                <a:gd name="T63" fmla="*/ 14 h 59"/>
                <a:gd name="T64" fmla="*/ 40 w 50"/>
                <a:gd name="T65" fmla="*/ 15 h 59"/>
                <a:gd name="T66" fmla="*/ 40 w 50"/>
                <a:gd name="T67" fmla="*/ 4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0" h="59">
                  <a:moveTo>
                    <a:pt x="41" y="2"/>
                  </a:moveTo>
                  <a:cubicBezTo>
                    <a:pt x="40" y="0"/>
                    <a:pt x="38" y="0"/>
                    <a:pt x="3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0" y="0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0"/>
                    <a:pt x="0" y="12"/>
                    <a:pt x="0" y="1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7"/>
                    <a:pt x="0" y="49"/>
                    <a:pt x="2" y="50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10" y="58"/>
                    <a:pt x="12" y="59"/>
                    <a:pt x="13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8" y="59"/>
                    <a:pt x="40" y="58"/>
                    <a:pt x="41" y="5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7"/>
                    <a:pt x="50" y="45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2"/>
                    <a:pt x="50" y="10"/>
                    <a:pt x="48" y="9"/>
                  </a:cubicBezTo>
                  <a:lnTo>
                    <a:pt x="41" y="2"/>
                  </a:lnTo>
                  <a:close/>
                  <a:moveTo>
                    <a:pt x="40" y="44"/>
                  </a:moveTo>
                  <a:cubicBezTo>
                    <a:pt x="40" y="44"/>
                    <a:pt x="40" y="45"/>
                    <a:pt x="39" y="45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9"/>
                    <a:pt x="35" y="49"/>
                    <a:pt x="3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8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4"/>
                    <a:pt x="11" y="4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6" y="10"/>
                    <a:pt x="36" y="10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5"/>
                    <a:pt x="40" y="15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09" name="Freeform 13"/>
            <p:cNvSpPr>
              <a:spLocks/>
            </p:cNvSpPr>
            <p:nvPr userDrawn="1"/>
          </p:nvSpPr>
          <p:spPr bwMode="gray">
            <a:xfrm>
              <a:off x="4864100" y="2547938"/>
              <a:ext cx="222250" cy="288925"/>
            </a:xfrm>
            <a:custGeom>
              <a:avLst/>
              <a:gdLst>
                <a:gd name="T0" fmla="*/ 0 w 140"/>
                <a:gd name="T1" fmla="*/ 31 h 182"/>
                <a:gd name="T2" fmla="*/ 53 w 140"/>
                <a:gd name="T3" fmla="*/ 31 h 182"/>
                <a:gd name="T4" fmla="*/ 53 w 140"/>
                <a:gd name="T5" fmla="*/ 182 h 182"/>
                <a:gd name="T6" fmla="*/ 84 w 140"/>
                <a:gd name="T7" fmla="*/ 182 h 182"/>
                <a:gd name="T8" fmla="*/ 84 w 140"/>
                <a:gd name="T9" fmla="*/ 31 h 182"/>
                <a:gd name="T10" fmla="*/ 140 w 140"/>
                <a:gd name="T11" fmla="*/ 31 h 182"/>
                <a:gd name="T12" fmla="*/ 140 w 140"/>
                <a:gd name="T13" fmla="*/ 0 h 182"/>
                <a:gd name="T14" fmla="*/ 0 w 140"/>
                <a:gd name="T15" fmla="*/ 0 h 182"/>
                <a:gd name="T16" fmla="*/ 0 w 140"/>
                <a:gd name="T17" fmla="*/ 3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" h="182">
                  <a:moveTo>
                    <a:pt x="0" y="31"/>
                  </a:moveTo>
                  <a:lnTo>
                    <a:pt x="53" y="31"/>
                  </a:lnTo>
                  <a:lnTo>
                    <a:pt x="53" y="182"/>
                  </a:lnTo>
                  <a:lnTo>
                    <a:pt x="84" y="182"/>
                  </a:lnTo>
                  <a:lnTo>
                    <a:pt x="84" y="31"/>
                  </a:lnTo>
                  <a:lnTo>
                    <a:pt x="140" y="31"/>
                  </a:lnTo>
                  <a:lnTo>
                    <a:pt x="140" y="0"/>
                  </a:lnTo>
                  <a:lnTo>
                    <a:pt x="0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0" name="Freeform 14"/>
            <p:cNvSpPr>
              <a:spLocks/>
            </p:cNvSpPr>
            <p:nvPr userDrawn="1"/>
          </p:nvSpPr>
          <p:spPr bwMode="gray">
            <a:xfrm>
              <a:off x="5135563" y="2547938"/>
              <a:ext cx="220663" cy="288925"/>
            </a:xfrm>
            <a:custGeom>
              <a:avLst/>
              <a:gdLst>
                <a:gd name="T0" fmla="*/ 105 w 139"/>
                <a:gd name="T1" fmla="*/ 74 h 182"/>
                <a:gd name="T2" fmla="*/ 34 w 139"/>
                <a:gd name="T3" fmla="*/ 74 h 182"/>
                <a:gd name="T4" fmla="*/ 34 w 139"/>
                <a:gd name="T5" fmla="*/ 0 h 182"/>
                <a:gd name="T6" fmla="*/ 0 w 139"/>
                <a:gd name="T7" fmla="*/ 0 h 182"/>
                <a:gd name="T8" fmla="*/ 0 w 139"/>
                <a:gd name="T9" fmla="*/ 182 h 182"/>
                <a:gd name="T10" fmla="*/ 34 w 139"/>
                <a:gd name="T11" fmla="*/ 182 h 182"/>
                <a:gd name="T12" fmla="*/ 34 w 139"/>
                <a:gd name="T13" fmla="*/ 105 h 182"/>
                <a:gd name="T14" fmla="*/ 105 w 139"/>
                <a:gd name="T15" fmla="*/ 105 h 182"/>
                <a:gd name="T16" fmla="*/ 105 w 139"/>
                <a:gd name="T17" fmla="*/ 182 h 182"/>
                <a:gd name="T18" fmla="*/ 139 w 139"/>
                <a:gd name="T19" fmla="*/ 182 h 182"/>
                <a:gd name="T20" fmla="*/ 139 w 139"/>
                <a:gd name="T21" fmla="*/ 0 h 182"/>
                <a:gd name="T22" fmla="*/ 105 w 139"/>
                <a:gd name="T23" fmla="*/ 0 h 182"/>
                <a:gd name="T24" fmla="*/ 105 w 139"/>
                <a:gd name="T25" fmla="*/ 74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9" h="182">
                  <a:moveTo>
                    <a:pt x="105" y="74"/>
                  </a:moveTo>
                  <a:lnTo>
                    <a:pt x="34" y="7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182"/>
                  </a:lnTo>
                  <a:lnTo>
                    <a:pt x="34" y="182"/>
                  </a:lnTo>
                  <a:lnTo>
                    <a:pt x="34" y="105"/>
                  </a:lnTo>
                  <a:lnTo>
                    <a:pt x="105" y="105"/>
                  </a:lnTo>
                  <a:lnTo>
                    <a:pt x="105" y="182"/>
                  </a:lnTo>
                  <a:lnTo>
                    <a:pt x="139" y="182"/>
                  </a:lnTo>
                  <a:lnTo>
                    <a:pt x="139" y="0"/>
                  </a:lnTo>
                  <a:lnTo>
                    <a:pt x="105" y="0"/>
                  </a:lnTo>
                  <a:lnTo>
                    <a:pt x="10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1" name="Freeform 15"/>
            <p:cNvSpPr>
              <a:spLocks/>
            </p:cNvSpPr>
            <p:nvPr userDrawn="1"/>
          </p:nvSpPr>
          <p:spPr bwMode="gray">
            <a:xfrm>
              <a:off x="6034088" y="2547938"/>
              <a:ext cx="196850" cy="288925"/>
            </a:xfrm>
            <a:custGeom>
              <a:avLst/>
              <a:gdLst>
                <a:gd name="T0" fmla="*/ 0 w 124"/>
                <a:gd name="T1" fmla="*/ 182 h 182"/>
                <a:gd name="T2" fmla="*/ 124 w 124"/>
                <a:gd name="T3" fmla="*/ 182 h 182"/>
                <a:gd name="T4" fmla="*/ 124 w 124"/>
                <a:gd name="T5" fmla="*/ 151 h 182"/>
                <a:gd name="T6" fmla="*/ 34 w 124"/>
                <a:gd name="T7" fmla="*/ 151 h 182"/>
                <a:gd name="T8" fmla="*/ 34 w 124"/>
                <a:gd name="T9" fmla="*/ 105 h 182"/>
                <a:gd name="T10" fmla="*/ 124 w 124"/>
                <a:gd name="T11" fmla="*/ 105 h 182"/>
                <a:gd name="T12" fmla="*/ 124 w 124"/>
                <a:gd name="T13" fmla="*/ 74 h 182"/>
                <a:gd name="T14" fmla="*/ 34 w 124"/>
                <a:gd name="T15" fmla="*/ 74 h 182"/>
                <a:gd name="T16" fmla="*/ 34 w 124"/>
                <a:gd name="T17" fmla="*/ 31 h 182"/>
                <a:gd name="T18" fmla="*/ 124 w 124"/>
                <a:gd name="T19" fmla="*/ 31 h 182"/>
                <a:gd name="T20" fmla="*/ 124 w 124"/>
                <a:gd name="T21" fmla="*/ 0 h 182"/>
                <a:gd name="T22" fmla="*/ 0 w 124"/>
                <a:gd name="T23" fmla="*/ 0 h 182"/>
                <a:gd name="T24" fmla="*/ 0 w 124"/>
                <a:gd name="T2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4" h="182">
                  <a:moveTo>
                    <a:pt x="0" y="182"/>
                  </a:moveTo>
                  <a:lnTo>
                    <a:pt x="124" y="182"/>
                  </a:lnTo>
                  <a:lnTo>
                    <a:pt x="124" y="151"/>
                  </a:lnTo>
                  <a:lnTo>
                    <a:pt x="34" y="151"/>
                  </a:lnTo>
                  <a:lnTo>
                    <a:pt x="34" y="105"/>
                  </a:lnTo>
                  <a:lnTo>
                    <a:pt x="124" y="105"/>
                  </a:lnTo>
                  <a:lnTo>
                    <a:pt x="124" y="74"/>
                  </a:lnTo>
                  <a:lnTo>
                    <a:pt x="34" y="74"/>
                  </a:lnTo>
                  <a:lnTo>
                    <a:pt x="34" y="31"/>
                  </a:lnTo>
                  <a:lnTo>
                    <a:pt x="124" y="31"/>
                  </a:lnTo>
                  <a:lnTo>
                    <a:pt x="124" y="0"/>
                  </a:lnTo>
                  <a:lnTo>
                    <a:pt x="0" y="0"/>
                  </a:lnTo>
                  <a:lnTo>
                    <a:pt x="0" y="1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2" name="Freeform 16"/>
            <p:cNvSpPr>
              <a:spLocks/>
            </p:cNvSpPr>
            <p:nvPr userDrawn="1"/>
          </p:nvSpPr>
          <p:spPr bwMode="gray">
            <a:xfrm>
              <a:off x="5719763" y="2547938"/>
              <a:ext cx="246063" cy="288925"/>
            </a:xfrm>
            <a:custGeom>
              <a:avLst/>
              <a:gdLst>
                <a:gd name="T0" fmla="*/ 11 w 50"/>
                <a:gd name="T1" fmla="*/ 14 h 59"/>
                <a:gd name="T2" fmla="*/ 14 w 50"/>
                <a:gd name="T3" fmla="*/ 10 h 59"/>
                <a:gd name="T4" fmla="*/ 16 w 50"/>
                <a:gd name="T5" fmla="*/ 10 h 59"/>
                <a:gd name="T6" fmla="*/ 36 w 50"/>
                <a:gd name="T7" fmla="*/ 10 h 59"/>
                <a:gd name="T8" fmla="*/ 37 w 50"/>
                <a:gd name="T9" fmla="*/ 10 h 59"/>
                <a:gd name="T10" fmla="*/ 43 w 50"/>
                <a:gd name="T11" fmla="*/ 16 h 59"/>
                <a:gd name="T12" fmla="*/ 50 w 50"/>
                <a:gd name="T13" fmla="*/ 9 h 59"/>
                <a:gd name="T14" fmla="*/ 43 w 50"/>
                <a:gd name="T15" fmla="*/ 2 h 59"/>
                <a:gd name="T16" fmla="*/ 38 w 50"/>
                <a:gd name="T17" fmla="*/ 0 h 59"/>
                <a:gd name="T18" fmla="*/ 13 w 50"/>
                <a:gd name="T19" fmla="*/ 0 h 59"/>
                <a:gd name="T20" fmla="*/ 9 w 50"/>
                <a:gd name="T21" fmla="*/ 2 h 59"/>
                <a:gd name="T22" fmla="*/ 2 w 50"/>
                <a:gd name="T23" fmla="*/ 9 h 59"/>
                <a:gd name="T24" fmla="*/ 0 w 50"/>
                <a:gd name="T25" fmla="*/ 13 h 59"/>
                <a:gd name="T26" fmla="*/ 0 w 50"/>
                <a:gd name="T27" fmla="*/ 25 h 59"/>
                <a:gd name="T28" fmla="*/ 6 w 50"/>
                <a:gd name="T29" fmla="*/ 32 h 59"/>
                <a:gd name="T30" fmla="*/ 38 w 50"/>
                <a:gd name="T31" fmla="*/ 36 h 59"/>
                <a:gd name="T32" fmla="*/ 40 w 50"/>
                <a:gd name="T33" fmla="*/ 38 h 59"/>
                <a:gd name="T34" fmla="*/ 40 w 50"/>
                <a:gd name="T35" fmla="*/ 44 h 59"/>
                <a:gd name="T36" fmla="*/ 39 w 50"/>
                <a:gd name="T37" fmla="*/ 45 h 59"/>
                <a:gd name="T38" fmla="*/ 36 w 50"/>
                <a:gd name="T39" fmla="*/ 48 h 59"/>
                <a:gd name="T40" fmla="*/ 34 w 50"/>
                <a:gd name="T41" fmla="*/ 49 h 59"/>
                <a:gd name="T42" fmla="*/ 14 w 50"/>
                <a:gd name="T43" fmla="*/ 49 h 59"/>
                <a:gd name="T44" fmla="*/ 13 w 50"/>
                <a:gd name="T45" fmla="*/ 48 h 59"/>
                <a:gd name="T46" fmla="*/ 7 w 50"/>
                <a:gd name="T47" fmla="*/ 42 h 59"/>
                <a:gd name="T48" fmla="*/ 0 w 50"/>
                <a:gd name="T49" fmla="*/ 50 h 59"/>
                <a:gd name="T50" fmla="*/ 7 w 50"/>
                <a:gd name="T51" fmla="*/ 57 h 59"/>
                <a:gd name="T52" fmla="*/ 12 w 50"/>
                <a:gd name="T53" fmla="*/ 59 h 59"/>
                <a:gd name="T54" fmla="*/ 37 w 50"/>
                <a:gd name="T55" fmla="*/ 59 h 59"/>
                <a:gd name="T56" fmla="*/ 41 w 50"/>
                <a:gd name="T57" fmla="*/ 57 h 59"/>
                <a:gd name="T58" fmla="*/ 48 w 50"/>
                <a:gd name="T59" fmla="*/ 50 h 59"/>
                <a:gd name="T60" fmla="*/ 50 w 50"/>
                <a:gd name="T61" fmla="*/ 45 h 59"/>
                <a:gd name="T62" fmla="*/ 50 w 50"/>
                <a:gd name="T63" fmla="*/ 34 h 59"/>
                <a:gd name="T64" fmla="*/ 44 w 50"/>
                <a:gd name="T65" fmla="*/ 27 h 59"/>
                <a:gd name="T66" fmla="*/ 12 w 50"/>
                <a:gd name="T67" fmla="*/ 23 h 59"/>
                <a:gd name="T68" fmla="*/ 10 w 50"/>
                <a:gd name="T69" fmla="*/ 21 h 59"/>
                <a:gd name="T70" fmla="*/ 10 w 50"/>
                <a:gd name="T71" fmla="*/ 15 h 59"/>
                <a:gd name="T72" fmla="*/ 11 w 50"/>
                <a:gd name="T73" fmla="*/ 1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0" h="59">
                  <a:moveTo>
                    <a:pt x="11" y="14"/>
                  </a:move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5" y="10"/>
                    <a:pt x="1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10"/>
                    <a:pt x="37" y="10"/>
                    <a:pt x="37" y="10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1" y="0"/>
                    <a:pt x="40" y="0"/>
                    <a:pt x="38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0" y="0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0"/>
                    <a:pt x="0" y="12"/>
                    <a:pt x="0" y="1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8"/>
                    <a:pt x="2" y="31"/>
                    <a:pt x="6" y="3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9" y="36"/>
                    <a:pt x="40" y="37"/>
                    <a:pt x="40" y="38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4"/>
                    <a:pt x="39" y="45"/>
                    <a:pt x="39" y="45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3" y="49"/>
                    <a:pt x="13" y="48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9" y="58"/>
                    <a:pt x="10" y="59"/>
                    <a:pt x="12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8" y="59"/>
                    <a:pt x="40" y="58"/>
                    <a:pt x="41" y="5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7"/>
                    <a:pt x="50" y="45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0"/>
                    <a:pt x="48" y="27"/>
                    <a:pt x="44" y="27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2"/>
                    <a:pt x="10" y="22"/>
                    <a:pt x="10" y="2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1" y="14"/>
                    <a:pt x="11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3" name="Freeform 17"/>
            <p:cNvSpPr>
              <a:spLocks noEditPoints="1"/>
            </p:cNvSpPr>
            <p:nvPr userDrawn="1"/>
          </p:nvSpPr>
          <p:spPr bwMode="gray">
            <a:xfrm>
              <a:off x="4791075" y="2478088"/>
              <a:ext cx="1519238" cy="428625"/>
            </a:xfrm>
            <a:custGeom>
              <a:avLst/>
              <a:gdLst>
                <a:gd name="T0" fmla="*/ 309 w 309"/>
                <a:gd name="T1" fmla="*/ 87 h 87"/>
                <a:gd name="T2" fmla="*/ 0 w 309"/>
                <a:gd name="T3" fmla="*/ 0 h 87"/>
                <a:gd name="T4" fmla="*/ 60 w 309"/>
                <a:gd name="T5" fmla="*/ 24 h 87"/>
                <a:gd name="T6" fmla="*/ 42 w 309"/>
                <a:gd name="T7" fmla="*/ 73 h 87"/>
                <a:gd name="T8" fmla="*/ 32 w 309"/>
                <a:gd name="T9" fmla="*/ 24 h 87"/>
                <a:gd name="T10" fmla="*/ 15 w 309"/>
                <a:gd name="T11" fmla="*/ 14 h 87"/>
                <a:gd name="T12" fmla="*/ 60 w 309"/>
                <a:gd name="T13" fmla="*/ 24 h 87"/>
                <a:gd name="T14" fmla="*/ 104 w 309"/>
                <a:gd name="T15" fmla="*/ 73 h 87"/>
                <a:gd name="T16" fmla="*/ 81 w 309"/>
                <a:gd name="T17" fmla="*/ 48 h 87"/>
                <a:gd name="T18" fmla="*/ 70 w 309"/>
                <a:gd name="T19" fmla="*/ 73 h 87"/>
                <a:gd name="T20" fmla="*/ 81 w 309"/>
                <a:gd name="T21" fmla="*/ 14 h 87"/>
                <a:gd name="T22" fmla="*/ 104 w 309"/>
                <a:gd name="T23" fmla="*/ 38 h 87"/>
                <a:gd name="T24" fmla="*/ 115 w 309"/>
                <a:gd name="T25" fmla="*/ 14 h 87"/>
                <a:gd name="T26" fmla="*/ 177 w 309"/>
                <a:gd name="T27" fmla="*/ 59 h 87"/>
                <a:gd name="T28" fmla="*/ 168 w 309"/>
                <a:gd name="T29" fmla="*/ 71 h 87"/>
                <a:gd name="T30" fmla="*/ 140 w 309"/>
                <a:gd name="T31" fmla="*/ 73 h 87"/>
                <a:gd name="T32" fmla="*/ 129 w 309"/>
                <a:gd name="T33" fmla="*/ 64 h 87"/>
                <a:gd name="T34" fmla="*/ 127 w 309"/>
                <a:gd name="T35" fmla="*/ 27 h 87"/>
                <a:gd name="T36" fmla="*/ 136 w 309"/>
                <a:gd name="T37" fmla="*/ 16 h 87"/>
                <a:gd name="T38" fmla="*/ 164 w 309"/>
                <a:gd name="T39" fmla="*/ 14 h 87"/>
                <a:gd name="T40" fmla="*/ 175 w 309"/>
                <a:gd name="T41" fmla="*/ 23 h 87"/>
                <a:gd name="T42" fmla="*/ 177 w 309"/>
                <a:gd name="T43" fmla="*/ 59 h 87"/>
                <a:gd name="T44" fmla="*/ 233 w 309"/>
                <a:gd name="T45" fmla="*/ 41 h 87"/>
                <a:gd name="T46" fmla="*/ 239 w 309"/>
                <a:gd name="T47" fmla="*/ 59 h 87"/>
                <a:gd name="T48" fmla="*/ 230 w 309"/>
                <a:gd name="T49" fmla="*/ 71 h 87"/>
                <a:gd name="T50" fmla="*/ 201 w 309"/>
                <a:gd name="T51" fmla="*/ 73 h 87"/>
                <a:gd name="T52" fmla="*/ 189 w 309"/>
                <a:gd name="T53" fmla="*/ 64 h 87"/>
                <a:gd name="T54" fmla="*/ 202 w 309"/>
                <a:gd name="T55" fmla="*/ 62 h 87"/>
                <a:gd name="T56" fmla="*/ 223 w 309"/>
                <a:gd name="T57" fmla="*/ 63 h 87"/>
                <a:gd name="T58" fmla="*/ 228 w 309"/>
                <a:gd name="T59" fmla="*/ 59 h 87"/>
                <a:gd name="T60" fmla="*/ 229 w 309"/>
                <a:gd name="T61" fmla="*/ 52 h 87"/>
                <a:gd name="T62" fmla="*/ 195 w 309"/>
                <a:gd name="T63" fmla="*/ 46 h 87"/>
                <a:gd name="T64" fmla="*/ 189 w 309"/>
                <a:gd name="T65" fmla="*/ 27 h 87"/>
                <a:gd name="T66" fmla="*/ 198 w 309"/>
                <a:gd name="T67" fmla="*/ 16 h 87"/>
                <a:gd name="T68" fmla="*/ 227 w 309"/>
                <a:gd name="T69" fmla="*/ 14 h 87"/>
                <a:gd name="T70" fmla="*/ 239 w 309"/>
                <a:gd name="T71" fmla="*/ 23 h 87"/>
                <a:gd name="T72" fmla="*/ 226 w 309"/>
                <a:gd name="T73" fmla="*/ 24 h 87"/>
                <a:gd name="T74" fmla="*/ 205 w 309"/>
                <a:gd name="T75" fmla="*/ 24 h 87"/>
                <a:gd name="T76" fmla="*/ 200 w 309"/>
                <a:gd name="T77" fmla="*/ 28 h 87"/>
                <a:gd name="T78" fmla="*/ 199 w 309"/>
                <a:gd name="T79" fmla="*/ 35 h 87"/>
                <a:gd name="T80" fmla="*/ 293 w 309"/>
                <a:gd name="T81" fmla="*/ 24 h 87"/>
                <a:gd name="T82" fmla="*/ 264 w 309"/>
                <a:gd name="T83" fmla="*/ 38 h 87"/>
                <a:gd name="T84" fmla="*/ 293 w 309"/>
                <a:gd name="T85" fmla="*/ 48 h 87"/>
                <a:gd name="T86" fmla="*/ 264 w 309"/>
                <a:gd name="T87" fmla="*/ 63 h 87"/>
                <a:gd name="T88" fmla="*/ 293 w 309"/>
                <a:gd name="T89" fmla="*/ 73 h 87"/>
                <a:gd name="T90" fmla="*/ 253 w 309"/>
                <a:gd name="T91" fmla="*/ 14 h 87"/>
                <a:gd name="T92" fmla="*/ 293 w 309"/>
                <a:gd name="T93" fmla="*/ 2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09" h="87">
                  <a:moveTo>
                    <a:pt x="0" y="87"/>
                  </a:moveTo>
                  <a:cubicBezTo>
                    <a:pt x="309" y="87"/>
                    <a:pt x="309" y="87"/>
                    <a:pt x="309" y="87"/>
                  </a:cubicBezTo>
                  <a:cubicBezTo>
                    <a:pt x="309" y="0"/>
                    <a:pt x="309" y="0"/>
                    <a:pt x="309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7"/>
                  </a:lnTo>
                  <a:close/>
                  <a:moveTo>
                    <a:pt x="60" y="24"/>
                  </a:moveTo>
                  <a:cubicBezTo>
                    <a:pt x="42" y="24"/>
                    <a:pt x="42" y="24"/>
                    <a:pt x="42" y="2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60" y="14"/>
                    <a:pt x="60" y="14"/>
                    <a:pt x="60" y="14"/>
                  </a:cubicBezTo>
                  <a:lnTo>
                    <a:pt x="60" y="24"/>
                  </a:lnTo>
                  <a:close/>
                  <a:moveTo>
                    <a:pt x="115" y="73"/>
                  </a:moveTo>
                  <a:cubicBezTo>
                    <a:pt x="104" y="73"/>
                    <a:pt x="104" y="73"/>
                    <a:pt x="104" y="73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73"/>
                    <a:pt x="81" y="73"/>
                    <a:pt x="81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73"/>
                  </a:lnTo>
                  <a:close/>
                  <a:moveTo>
                    <a:pt x="177" y="59"/>
                  </a:moveTo>
                  <a:cubicBezTo>
                    <a:pt x="177" y="61"/>
                    <a:pt x="177" y="63"/>
                    <a:pt x="175" y="64"/>
                  </a:cubicBezTo>
                  <a:cubicBezTo>
                    <a:pt x="168" y="71"/>
                    <a:pt x="168" y="71"/>
                    <a:pt x="168" y="71"/>
                  </a:cubicBezTo>
                  <a:cubicBezTo>
                    <a:pt x="167" y="72"/>
                    <a:pt x="165" y="73"/>
                    <a:pt x="164" y="73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39" y="73"/>
                    <a:pt x="137" y="72"/>
                    <a:pt x="136" y="71"/>
                  </a:cubicBezTo>
                  <a:cubicBezTo>
                    <a:pt x="129" y="64"/>
                    <a:pt x="129" y="64"/>
                    <a:pt x="129" y="64"/>
                  </a:cubicBezTo>
                  <a:cubicBezTo>
                    <a:pt x="127" y="63"/>
                    <a:pt x="127" y="61"/>
                    <a:pt x="127" y="59"/>
                  </a:cubicBezTo>
                  <a:cubicBezTo>
                    <a:pt x="127" y="27"/>
                    <a:pt x="127" y="27"/>
                    <a:pt x="127" y="27"/>
                  </a:cubicBezTo>
                  <a:cubicBezTo>
                    <a:pt x="127" y="26"/>
                    <a:pt x="127" y="24"/>
                    <a:pt x="129" y="23"/>
                  </a:cubicBezTo>
                  <a:cubicBezTo>
                    <a:pt x="136" y="16"/>
                    <a:pt x="136" y="16"/>
                    <a:pt x="136" y="16"/>
                  </a:cubicBezTo>
                  <a:cubicBezTo>
                    <a:pt x="137" y="14"/>
                    <a:pt x="139" y="14"/>
                    <a:pt x="140" y="14"/>
                  </a:cubicBezTo>
                  <a:cubicBezTo>
                    <a:pt x="164" y="14"/>
                    <a:pt x="164" y="14"/>
                    <a:pt x="164" y="14"/>
                  </a:cubicBezTo>
                  <a:cubicBezTo>
                    <a:pt x="165" y="14"/>
                    <a:pt x="167" y="14"/>
                    <a:pt x="168" y="16"/>
                  </a:cubicBezTo>
                  <a:cubicBezTo>
                    <a:pt x="175" y="23"/>
                    <a:pt x="175" y="23"/>
                    <a:pt x="175" y="23"/>
                  </a:cubicBezTo>
                  <a:cubicBezTo>
                    <a:pt x="177" y="24"/>
                    <a:pt x="177" y="26"/>
                    <a:pt x="177" y="27"/>
                  </a:cubicBezTo>
                  <a:lnTo>
                    <a:pt x="177" y="59"/>
                  </a:lnTo>
                  <a:close/>
                  <a:moveTo>
                    <a:pt x="201" y="37"/>
                  </a:moveTo>
                  <a:cubicBezTo>
                    <a:pt x="233" y="41"/>
                    <a:pt x="233" y="41"/>
                    <a:pt x="233" y="41"/>
                  </a:cubicBezTo>
                  <a:cubicBezTo>
                    <a:pt x="237" y="41"/>
                    <a:pt x="239" y="44"/>
                    <a:pt x="239" y="48"/>
                  </a:cubicBezTo>
                  <a:cubicBezTo>
                    <a:pt x="239" y="59"/>
                    <a:pt x="239" y="59"/>
                    <a:pt x="239" y="59"/>
                  </a:cubicBezTo>
                  <a:cubicBezTo>
                    <a:pt x="239" y="61"/>
                    <a:pt x="239" y="63"/>
                    <a:pt x="237" y="64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29" y="72"/>
                    <a:pt x="227" y="73"/>
                    <a:pt x="226" y="73"/>
                  </a:cubicBezTo>
                  <a:cubicBezTo>
                    <a:pt x="201" y="73"/>
                    <a:pt x="201" y="73"/>
                    <a:pt x="201" y="73"/>
                  </a:cubicBezTo>
                  <a:cubicBezTo>
                    <a:pt x="199" y="73"/>
                    <a:pt x="198" y="72"/>
                    <a:pt x="196" y="71"/>
                  </a:cubicBezTo>
                  <a:cubicBezTo>
                    <a:pt x="189" y="64"/>
                    <a:pt x="189" y="64"/>
                    <a:pt x="189" y="64"/>
                  </a:cubicBezTo>
                  <a:cubicBezTo>
                    <a:pt x="196" y="56"/>
                    <a:pt x="196" y="56"/>
                    <a:pt x="196" y="56"/>
                  </a:cubicBezTo>
                  <a:cubicBezTo>
                    <a:pt x="202" y="62"/>
                    <a:pt x="202" y="62"/>
                    <a:pt x="202" y="62"/>
                  </a:cubicBezTo>
                  <a:cubicBezTo>
                    <a:pt x="202" y="63"/>
                    <a:pt x="203" y="63"/>
                    <a:pt x="203" y="63"/>
                  </a:cubicBezTo>
                  <a:cubicBezTo>
                    <a:pt x="223" y="63"/>
                    <a:pt x="223" y="63"/>
                    <a:pt x="223" y="63"/>
                  </a:cubicBezTo>
                  <a:cubicBezTo>
                    <a:pt x="224" y="63"/>
                    <a:pt x="224" y="63"/>
                    <a:pt x="225" y="62"/>
                  </a:cubicBezTo>
                  <a:cubicBezTo>
                    <a:pt x="228" y="59"/>
                    <a:pt x="228" y="59"/>
                    <a:pt x="228" y="59"/>
                  </a:cubicBezTo>
                  <a:cubicBezTo>
                    <a:pt x="228" y="59"/>
                    <a:pt x="229" y="58"/>
                    <a:pt x="229" y="58"/>
                  </a:cubicBezTo>
                  <a:cubicBezTo>
                    <a:pt x="229" y="52"/>
                    <a:pt x="229" y="52"/>
                    <a:pt x="229" y="52"/>
                  </a:cubicBezTo>
                  <a:cubicBezTo>
                    <a:pt x="229" y="51"/>
                    <a:pt x="228" y="50"/>
                    <a:pt x="227" y="50"/>
                  </a:cubicBezTo>
                  <a:cubicBezTo>
                    <a:pt x="195" y="46"/>
                    <a:pt x="195" y="46"/>
                    <a:pt x="195" y="46"/>
                  </a:cubicBezTo>
                  <a:cubicBezTo>
                    <a:pt x="191" y="45"/>
                    <a:pt x="189" y="42"/>
                    <a:pt x="189" y="39"/>
                  </a:cubicBezTo>
                  <a:cubicBezTo>
                    <a:pt x="189" y="27"/>
                    <a:pt x="189" y="27"/>
                    <a:pt x="189" y="27"/>
                  </a:cubicBezTo>
                  <a:cubicBezTo>
                    <a:pt x="189" y="26"/>
                    <a:pt x="189" y="24"/>
                    <a:pt x="191" y="23"/>
                  </a:cubicBezTo>
                  <a:cubicBezTo>
                    <a:pt x="198" y="16"/>
                    <a:pt x="198" y="16"/>
                    <a:pt x="198" y="16"/>
                  </a:cubicBezTo>
                  <a:cubicBezTo>
                    <a:pt x="199" y="14"/>
                    <a:pt x="201" y="14"/>
                    <a:pt x="202" y="14"/>
                  </a:cubicBezTo>
                  <a:cubicBezTo>
                    <a:pt x="227" y="14"/>
                    <a:pt x="227" y="14"/>
                    <a:pt x="227" y="14"/>
                  </a:cubicBezTo>
                  <a:cubicBezTo>
                    <a:pt x="229" y="14"/>
                    <a:pt x="230" y="14"/>
                    <a:pt x="232" y="16"/>
                  </a:cubicBezTo>
                  <a:cubicBezTo>
                    <a:pt x="239" y="23"/>
                    <a:pt x="239" y="23"/>
                    <a:pt x="239" y="23"/>
                  </a:cubicBezTo>
                  <a:cubicBezTo>
                    <a:pt x="232" y="30"/>
                    <a:pt x="232" y="30"/>
                    <a:pt x="232" y="30"/>
                  </a:cubicBezTo>
                  <a:cubicBezTo>
                    <a:pt x="226" y="24"/>
                    <a:pt x="226" y="24"/>
                    <a:pt x="226" y="24"/>
                  </a:cubicBezTo>
                  <a:cubicBezTo>
                    <a:pt x="226" y="24"/>
                    <a:pt x="225" y="24"/>
                    <a:pt x="225" y="24"/>
                  </a:cubicBezTo>
                  <a:cubicBezTo>
                    <a:pt x="205" y="24"/>
                    <a:pt x="205" y="24"/>
                    <a:pt x="205" y="24"/>
                  </a:cubicBezTo>
                  <a:cubicBezTo>
                    <a:pt x="204" y="24"/>
                    <a:pt x="204" y="24"/>
                    <a:pt x="203" y="24"/>
                  </a:cubicBezTo>
                  <a:cubicBezTo>
                    <a:pt x="200" y="28"/>
                    <a:pt x="200" y="28"/>
                    <a:pt x="200" y="28"/>
                  </a:cubicBezTo>
                  <a:cubicBezTo>
                    <a:pt x="200" y="28"/>
                    <a:pt x="199" y="29"/>
                    <a:pt x="199" y="29"/>
                  </a:cubicBezTo>
                  <a:cubicBezTo>
                    <a:pt x="199" y="35"/>
                    <a:pt x="199" y="35"/>
                    <a:pt x="199" y="35"/>
                  </a:cubicBezTo>
                  <a:cubicBezTo>
                    <a:pt x="199" y="36"/>
                    <a:pt x="200" y="36"/>
                    <a:pt x="201" y="37"/>
                  </a:cubicBezTo>
                  <a:moveTo>
                    <a:pt x="293" y="24"/>
                  </a:moveTo>
                  <a:cubicBezTo>
                    <a:pt x="264" y="24"/>
                    <a:pt x="264" y="24"/>
                    <a:pt x="264" y="24"/>
                  </a:cubicBezTo>
                  <a:cubicBezTo>
                    <a:pt x="264" y="38"/>
                    <a:pt x="264" y="38"/>
                    <a:pt x="264" y="38"/>
                  </a:cubicBezTo>
                  <a:cubicBezTo>
                    <a:pt x="293" y="38"/>
                    <a:pt x="293" y="38"/>
                    <a:pt x="293" y="38"/>
                  </a:cubicBezTo>
                  <a:cubicBezTo>
                    <a:pt x="293" y="48"/>
                    <a:pt x="293" y="48"/>
                    <a:pt x="293" y="48"/>
                  </a:cubicBezTo>
                  <a:cubicBezTo>
                    <a:pt x="264" y="48"/>
                    <a:pt x="264" y="48"/>
                    <a:pt x="264" y="48"/>
                  </a:cubicBezTo>
                  <a:cubicBezTo>
                    <a:pt x="264" y="63"/>
                    <a:pt x="264" y="63"/>
                    <a:pt x="264" y="63"/>
                  </a:cubicBezTo>
                  <a:cubicBezTo>
                    <a:pt x="293" y="63"/>
                    <a:pt x="293" y="63"/>
                    <a:pt x="293" y="63"/>
                  </a:cubicBezTo>
                  <a:cubicBezTo>
                    <a:pt x="293" y="73"/>
                    <a:pt x="293" y="73"/>
                    <a:pt x="293" y="73"/>
                  </a:cubicBezTo>
                  <a:cubicBezTo>
                    <a:pt x="253" y="73"/>
                    <a:pt x="253" y="73"/>
                    <a:pt x="253" y="73"/>
                  </a:cubicBezTo>
                  <a:cubicBezTo>
                    <a:pt x="253" y="14"/>
                    <a:pt x="253" y="14"/>
                    <a:pt x="253" y="14"/>
                  </a:cubicBezTo>
                  <a:cubicBezTo>
                    <a:pt x="293" y="14"/>
                    <a:pt x="293" y="14"/>
                    <a:pt x="293" y="14"/>
                  </a:cubicBezTo>
                  <a:lnTo>
                    <a:pt x="293" y="24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4" name="Freeform 18"/>
            <p:cNvSpPr>
              <a:spLocks/>
            </p:cNvSpPr>
            <p:nvPr userDrawn="1"/>
          </p:nvSpPr>
          <p:spPr bwMode="gray">
            <a:xfrm>
              <a:off x="5468938" y="2597150"/>
              <a:ext cx="142875" cy="190500"/>
            </a:xfrm>
            <a:custGeom>
              <a:avLst/>
              <a:gdLst>
                <a:gd name="T0" fmla="*/ 25 w 29"/>
                <a:gd name="T1" fmla="*/ 0 h 39"/>
                <a:gd name="T2" fmla="*/ 24 w 29"/>
                <a:gd name="T3" fmla="*/ 0 h 39"/>
                <a:gd name="T4" fmla="*/ 5 w 29"/>
                <a:gd name="T5" fmla="*/ 0 h 39"/>
                <a:gd name="T6" fmla="*/ 4 w 29"/>
                <a:gd name="T7" fmla="*/ 0 h 39"/>
                <a:gd name="T8" fmla="*/ 0 w 29"/>
                <a:gd name="T9" fmla="*/ 4 h 39"/>
                <a:gd name="T10" fmla="*/ 0 w 29"/>
                <a:gd name="T11" fmla="*/ 5 h 39"/>
                <a:gd name="T12" fmla="*/ 0 w 29"/>
                <a:gd name="T13" fmla="*/ 34 h 39"/>
                <a:gd name="T14" fmla="*/ 0 w 29"/>
                <a:gd name="T15" fmla="*/ 35 h 39"/>
                <a:gd name="T16" fmla="*/ 4 w 29"/>
                <a:gd name="T17" fmla="*/ 38 h 39"/>
                <a:gd name="T18" fmla="*/ 5 w 29"/>
                <a:gd name="T19" fmla="*/ 39 h 39"/>
                <a:gd name="T20" fmla="*/ 24 w 29"/>
                <a:gd name="T21" fmla="*/ 39 h 39"/>
                <a:gd name="T22" fmla="*/ 25 w 29"/>
                <a:gd name="T23" fmla="*/ 38 h 39"/>
                <a:gd name="T24" fmla="*/ 28 w 29"/>
                <a:gd name="T25" fmla="*/ 35 h 39"/>
                <a:gd name="T26" fmla="*/ 29 w 29"/>
                <a:gd name="T27" fmla="*/ 34 h 39"/>
                <a:gd name="T28" fmla="*/ 29 w 29"/>
                <a:gd name="T29" fmla="*/ 5 h 39"/>
                <a:gd name="T30" fmla="*/ 28 w 29"/>
                <a:gd name="T31" fmla="*/ 4 h 39"/>
                <a:gd name="T32" fmla="*/ 25 w 29"/>
                <a:gd name="T3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9">
                  <a:moveTo>
                    <a:pt x="25" y="0"/>
                  </a:moveTo>
                  <a:cubicBezTo>
                    <a:pt x="25" y="0"/>
                    <a:pt x="24" y="0"/>
                    <a:pt x="2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5"/>
                    <a:pt x="0" y="35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5" y="39"/>
                    <a:pt x="25" y="38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9" y="34"/>
                    <a:pt x="29" y="3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4"/>
                    <a:pt x="28" y="4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 rot="21328392">
            <a:off x="10473496" y="5350495"/>
            <a:ext cx="635256" cy="279839"/>
            <a:chOff x="6043613" y="1992313"/>
            <a:chExt cx="958850" cy="422275"/>
          </a:xfrm>
        </p:grpSpPr>
        <p:sp>
          <p:nvSpPr>
            <p:cNvPr id="116" name="Freeform 30"/>
            <p:cNvSpPr>
              <a:spLocks noEditPoints="1"/>
            </p:cNvSpPr>
            <p:nvPr userDrawn="1"/>
          </p:nvSpPr>
          <p:spPr bwMode="gray">
            <a:xfrm>
              <a:off x="6043613" y="1992313"/>
              <a:ext cx="958850" cy="422275"/>
            </a:xfrm>
            <a:custGeom>
              <a:avLst/>
              <a:gdLst>
                <a:gd name="T0" fmla="*/ 0 w 195"/>
                <a:gd name="T1" fmla="*/ 86 h 86"/>
                <a:gd name="T2" fmla="*/ 195 w 195"/>
                <a:gd name="T3" fmla="*/ 86 h 86"/>
                <a:gd name="T4" fmla="*/ 195 w 195"/>
                <a:gd name="T5" fmla="*/ 0 h 86"/>
                <a:gd name="T6" fmla="*/ 0 w 195"/>
                <a:gd name="T7" fmla="*/ 0 h 86"/>
                <a:gd name="T8" fmla="*/ 0 w 195"/>
                <a:gd name="T9" fmla="*/ 86 h 86"/>
                <a:gd name="T10" fmla="*/ 56 w 195"/>
                <a:gd name="T11" fmla="*/ 23 h 86"/>
                <a:gd name="T12" fmla="*/ 27 w 195"/>
                <a:gd name="T13" fmla="*/ 23 h 86"/>
                <a:gd name="T14" fmla="*/ 27 w 195"/>
                <a:gd name="T15" fmla="*/ 38 h 86"/>
                <a:gd name="T16" fmla="*/ 56 w 195"/>
                <a:gd name="T17" fmla="*/ 38 h 86"/>
                <a:gd name="T18" fmla="*/ 56 w 195"/>
                <a:gd name="T19" fmla="*/ 38 h 86"/>
                <a:gd name="T20" fmla="*/ 56 w 195"/>
                <a:gd name="T21" fmla="*/ 48 h 86"/>
                <a:gd name="T22" fmla="*/ 56 w 195"/>
                <a:gd name="T23" fmla="*/ 48 h 86"/>
                <a:gd name="T24" fmla="*/ 27 w 195"/>
                <a:gd name="T25" fmla="*/ 48 h 86"/>
                <a:gd name="T26" fmla="*/ 27 w 195"/>
                <a:gd name="T27" fmla="*/ 73 h 86"/>
                <a:gd name="T28" fmla="*/ 27 w 195"/>
                <a:gd name="T29" fmla="*/ 73 h 86"/>
                <a:gd name="T30" fmla="*/ 17 w 195"/>
                <a:gd name="T31" fmla="*/ 73 h 86"/>
                <a:gd name="T32" fmla="*/ 17 w 195"/>
                <a:gd name="T33" fmla="*/ 73 h 86"/>
                <a:gd name="T34" fmla="*/ 17 w 195"/>
                <a:gd name="T35" fmla="*/ 13 h 86"/>
                <a:gd name="T36" fmla="*/ 56 w 195"/>
                <a:gd name="T37" fmla="*/ 13 h 86"/>
                <a:gd name="T38" fmla="*/ 56 w 195"/>
                <a:gd name="T39" fmla="*/ 13 h 86"/>
                <a:gd name="T40" fmla="*/ 56 w 195"/>
                <a:gd name="T41" fmla="*/ 23 h 86"/>
                <a:gd name="T42" fmla="*/ 117 w 195"/>
                <a:gd name="T43" fmla="*/ 59 h 86"/>
                <a:gd name="T44" fmla="*/ 115 w 195"/>
                <a:gd name="T45" fmla="*/ 63 h 86"/>
                <a:gd name="T46" fmla="*/ 108 w 195"/>
                <a:gd name="T47" fmla="*/ 71 h 86"/>
                <a:gd name="T48" fmla="*/ 104 w 195"/>
                <a:gd name="T49" fmla="*/ 73 h 86"/>
                <a:gd name="T50" fmla="*/ 80 w 195"/>
                <a:gd name="T51" fmla="*/ 73 h 86"/>
                <a:gd name="T52" fmla="*/ 77 w 195"/>
                <a:gd name="T53" fmla="*/ 71 h 86"/>
                <a:gd name="T54" fmla="*/ 76 w 195"/>
                <a:gd name="T55" fmla="*/ 71 h 86"/>
                <a:gd name="T56" fmla="*/ 69 w 195"/>
                <a:gd name="T57" fmla="*/ 63 h 86"/>
                <a:gd name="T58" fmla="*/ 67 w 195"/>
                <a:gd name="T59" fmla="*/ 61 h 86"/>
                <a:gd name="T60" fmla="*/ 67 w 195"/>
                <a:gd name="T61" fmla="*/ 59 h 86"/>
                <a:gd name="T62" fmla="*/ 67 w 195"/>
                <a:gd name="T63" fmla="*/ 27 h 86"/>
                <a:gd name="T64" fmla="*/ 67 w 195"/>
                <a:gd name="T65" fmla="*/ 25 h 86"/>
                <a:gd name="T66" fmla="*/ 69 w 195"/>
                <a:gd name="T67" fmla="*/ 22 h 86"/>
                <a:gd name="T68" fmla="*/ 76 w 195"/>
                <a:gd name="T69" fmla="*/ 15 h 86"/>
                <a:gd name="T70" fmla="*/ 78 w 195"/>
                <a:gd name="T71" fmla="*/ 14 h 86"/>
                <a:gd name="T72" fmla="*/ 80 w 195"/>
                <a:gd name="T73" fmla="*/ 13 h 86"/>
                <a:gd name="T74" fmla="*/ 80 w 195"/>
                <a:gd name="T75" fmla="*/ 13 h 86"/>
                <a:gd name="T76" fmla="*/ 104 w 195"/>
                <a:gd name="T77" fmla="*/ 13 h 86"/>
                <a:gd name="T78" fmla="*/ 104 w 195"/>
                <a:gd name="T79" fmla="*/ 13 h 86"/>
                <a:gd name="T80" fmla="*/ 106 w 195"/>
                <a:gd name="T81" fmla="*/ 14 h 86"/>
                <a:gd name="T82" fmla="*/ 108 w 195"/>
                <a:gd name="T83" fmla="*/ 15 h 86"/>
                <a:gd name="T84" fmla="*/ 115 w 195"/>
                <a:gd name="T85" fmla="*/ 22 h 86"/>
                <a:gd name="T86" fmla="*/ 117 w 195"/>
                <a:gd name="T87" fmla="*/ 27 h 86"/>
                <a:gd name="T88" fmla="*/ 117 w 195"/>
                <a:gd name="T89" fmla="*/ 59 h 86"/>
                <a:gd name="T90" fmla="*/ 165 w 195"/>
                <a:gd name="T91" fmla="*/ 73 h 86"/>
                <a:gd name="T92" fmla="*/ 148 w 195"/>
                <a:gd name="T93" fmla="*/ 50 h 86"/>
                <a:gd name="T94" fmla="*/ 146 w 195"/>
                <a:gd name="T95" fmla="*/ 49 h 86"/>
                <a:gd name="T96" fmla="*/ 140 w 195"/>
                <a:gd name="T97" fmla="*/ 49 h 86"/>
                <a:gd name="T98" fmla="*/ 140 w 195"/>
                <a:gd name="T99" fmla="*/ 73 h 86"/>
                <a:gd name="T100" fmla="*/ 129 w 195"/>
                <a:gd name="T101" fmla="*/ 73 h 86"/>
                <a:gd name="T102" fmla="*/ 129 w 195"/>
                <a:gd name="T103" fmla="*/ 13 h 86"/>
                <a:gd name="T104" fmla="*/ 162 w 195"/>
                <a:gd name="T105" fmla="*/ 13 h 86"/>
                <a:gd name="T106" fmla="*/ 166 w 195"/>
                <a:gd name="T107" fmla="*/ 15 h 86"/>
                <a:gd name="T108" fmla="*/ 172 w 195"/>
                <a:gd name="T109" fmla="*/ 21 h 86"/>
                <a:gd name="T110" fmla="*/ 174 w 195"/>
                <a:gd name="T111" fmla="*/ 25 h 86"/>
                <a:gd name="T112" fmla="*/ 174 w 195"/>
                <a:gd name="T113" fmla="*/ 37 h 86"/>
                <a:gd name="T114" fmla="*/ 172 w 195"/>
                <a:gd name="T115" fmla="*/ 42 h 86"/>
                <a:gd name="T116" fmla="*/ 166 w 195"/>
                <a:gd name="T117" fmla="*/ 47 h 86"/>
                <a:gd name="T118" fmla="*/ 162 w 195"/>
                <a:gd name="T119" fmla="*/ 49 h 86"/>
                <a:gd name="T120" fmla="*/ 160 w 195"/>
                <a:gd name="T121" fmla="*/ 49 h 86"/>
                <a:gd name="T122" fmla="*/ 178 w 195"/>
                <a:gd name="T123" fmla="*/ 73 h 86"/>
                <a:gd name="T124" fmla="*/ 165 w 195"/>
                <a:gd name="T125" fmla="*/ 7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5" h="86">
                  <a:moveTo>
                    <a:pt x="0" y="86"/>
                  </a:moveTo>
                  <a:cubicBezTo>
                    <a:pt x="195" y="86"/>
                    <a:pt x="195" y="86"/>
                    <a:pt x="195" y="8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"/>
                  </a:lnTo>
                  <a:close/>
                  <a:moveTo>
                    <a:pt x="56" y="23"/>
                  </a:moveTo>
                  <a:cubicBezTo>
                    <a:pt x="27" y="23"/>
                    <a:pt x="27" y="23"/>
                    <a:pt x="27" y="23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3"/>
                    <a:pt x="56" y="13"/>
                    <a:pt x="56" y="13"/>
                  </a:cubicBezTo>
                  <a:lnTo>
                    <a:pt x="56" y="23"/>
                  </a:lnTo>
                  <a:close/>
                  <a:moveTo>
                    <a:pt x="117" y="59"/>
                  </a:moveTo>
                  <a:cubicBezTo>
                    <a:pt x="117" y="61"/>
                    <a:pt x="117" y="62"/>
                    <a:pt x="115" y="63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7" y="72"/>
                    <a:pt x="105" y="73"/>
                    <a:pt x="104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79" y="73"/>
                    <a:pt x="78" y="72"/>
                    <a:pt x="77" y="71"/>
                  </a:cubicBezTo>
                  <a:cubicBezTo>
                    <a:pt x="77" y="71"/>
                    <a:pt x="76" y="71"/>
                    <a:pt x="76" y="71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8" y="63"/>
                    <a:pt x="67" y="62"/>
                    <a:pt x="67" y="61"/>
                  </a:cubicBezTo>
                  <a:cubicBezTo>
                    <a:pt x="67" y="60"/>
                    <a:pt x="67" y="60"/>
                    <a:pt x="67" y="59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7" y="26"/>
                    <a:pt x="67" y="26"/>
                    <a:pt x="67" y="25"/>
                  </a:cubicBezTo>
                  <a:cubicBezTo>
                    <a:pt x="67" y="24"/>
                    <a:pt x="68" y="23"/>
                    <a:pt x="69" y="22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6" y="15"/>
                    <a:pt x="77" y="14"/>
                    <a:pt x="78" y="14"/>
                  </a:cubicBezTo>
                  <a:cubicBezTo>
                    <a:pt x="79" y="13"/>
                    <a:pt x="79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5" y="13"/>
                    <a:pt x="106" y="14"/>
                  </a:cubicBezTo>
                  <a:cubicBezTo>
                    <a:pt x="107" y="14"/>
                    <a:pt x="107" y="14"/>
                    <a:pt x="108" y="15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7" y="24"/>
                    <a:pt x="117" y="25"/>
                    <a:pt x="117" y="27"/>
                  </a:cubicBezTo>
                  <a:lnTo>
                    <a:pt x="117" y="59"/>
                  </a:lnTo>
                  <a:close/>
                  <a:moveTo>
                    <a:pt x="165" y="73"/>
                  </a:moveTo>
                  <a:cubicBezTo>
                    <a:pt x="148" y="50"/>
                    <a:pt x="148" y="50"/>
                    <a:pt x="148" y="50"/>
                  </a:cubicBezTo>
                  <a:cubicBezTo>
                    <a:pt x="147" y="49"/>
                    <a:pt x="147" y="49"/>
                    <a:pt x="146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29" y="73"/>
                    <a:pt x="129" y="73"/>
                    <a:pt x="129" y="73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4" y="13"/>
                    <a:pt x="165" y="14"/>
                    <a:pt x="166" y="15"/>
                  </a:cubicBezTo>
                  <a:cubicBezTo>
                    <a:pt x="172" y="21"/>
                    <a:pt x="172" y="21"/>
                    <a:pt x="172" y="21"/>
                  </a:cubicBezTo>
                  <a:cubicBezTo>
                    <a:pt x="173" y="22"/>
                    <a:pt x="174" y="24"/>
                    <a:pt x="174" y="25"/>
                  </a:cubicBezTo>
                  <a:cubicBezTo>
                    <a:pt x="174" y="37"/>
                    <a:pt x="174" y="37"/>
                    <a:pt x="174" y="37"/>
                  </a:cubicBezTo>
                  <a:cubicBezTo>
                    <a:pt x="174" y="39"/>
                    <a:pt x="173" y="40"/>
                    <a:pt x="172" y="42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49"/>
                    <a:pt x="164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78" y="73"/>
                    <a:pt x="178" y="73"/>
                    <a:pt x="178" y="73"/>
                  </a:cubicBezTo>
                  <a:lnTo>
                    <a:pt x="165" y="73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7" name="Freeform 31"/>
            <p:cNvSpPr>
              <a:spLocks/>
            </p:cNvSpPr>
            <p:nvPr userDrawn="1"/>
          </p:nvSpPr>
          <p:spPr bwMode="gray">
            <a:xfrm>
              <a:off x="6127750" y="2055813"/>
              <a:ext cx="192088" cy="295275"/>
            </a:xfrm>
            <a:custGeom>
              <a:avLst/>
              <a:gdLst>
                <a:gd name="T0" fmla="*/ 121 w 121"/>
                <a:gd name="T1" fmla="*/ 31 h 186"/>
                <a:gd name="T2" fmla="*/ 121 w 121"/>
                <a:gd name="T3" fmla="*/ 0 h 186"/>
                <a:gd name="T4" fmla="*/ 0 w 121"/>
                <a:gd name="T5" fmla="*/ 0 h 186"/>
                <a:gd name="T6" fmla="*/ 0 w 121"/>
                <a:gd name="T7" fmla="*/ 186 h 186"/>
                <a:gd name="T8" fmla="*/ 31 w 121"/>
                <a:gd name="T9" fmla="*/ 186 h 186"/>
                <a:gd name="T10" fmla="*/ 31 w 121"/>
                <a:gd name="T11" fmla="*/ 108 h 186"/>
                <a:gd name="T12" fmla="*/ 121 w 121"/>
                <a:gd name="T13" fmla="*/ 108 h 186"/>
                <a:gd name="T14" fmla="*/ 121 w 121"/>
                <a:gd name="T15" fmla="*/ 77 h 186"/>
                <a:gd name="T16" fmla="*/ 31 w 121"/>
                <a:gd name="T17" fmla="*/ 77 h 186"/>
                <a:gd name="T18" fmla="*/ 31 w 121"/>
                <a:gd name="T19" fmla="*/ 31 h 186"/>
                <a:gd name="T20" fmla="*/ 31 w 121"/>
                <a:gd name="T21" fmla="*/ 31 h 186"/>
                <a:gd name="T22" fmla="*/ 121 w 121"/>
                <a:gd name="T23" fmla="*/ 3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" h="186">
                  <a:moveTo>
                    <a:pt x="121" y="31"/>
                  </a:moveTo>
                  <a:lnTo>
                    <a:pt x="121" y="0"/>
                  </a:lnTo>
                  <a:lnTo>
                    <a:pt x="0" y="0"/>
                  </a:lnTo>
                  <a:lnTo>
                    <a:pt x="0" y="186"/>
                  </a:lnTo>
                  <a:lnTo>
                    <a:pt x="31" y="186"/>
                  </a:lnTo>
                  <a:lnTo>
                    <a:pt x="31" y="108"/>
                  </a:lnTo>
                  <a:lnTo>
                    <a:pt x="121" y="108"/>
                  </a:lnTo>
                  <a:lnTo>
                    <a:pt x="121" y="77"/>
                  </a:lnTo>
                  <a:lnTo>
                    <a:pt x="31" y="77"/>
                  </a:lnTo>
                  <a:lnTo>
                    <a:pt x="31" y="31"/>
                  </a:lnTo>
                  <a:lnTo>
                    <a:pt x="31" y="31"/>
                  </a:lnTo>
                  <a:lnTo>
                    <a:pt x="121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8" name="Freeform 32"/>
            <p:cNvSpPr>
              <a:spLocks noEditPoints="1"/>
            </p:cNvSpPr>
            <p:nvPr userDrawn="1"/>
          </p:nvSpPr>
          <p:spPr bwMode="gray">
            <a:xfrm>
              <a:off x="6373813" y="2055813"/>
              <a:ext cx="246063" cy="295275"/>
            </a:xfrm>
            <a:custGeom>
              <a:avLst/>
              <a:gdLst>
                <a:gd name="T0" fmla="*/ 50 w 50"/>
                <a:gd name="T1" fmla="*/ 14 h 60"/>
                <a:gd name="T2" fmla="*/ 48 w 50"/>
                <a:gd name="T3" fmla="*/ 9 h 60"/>
                <a:gd name="T4" fmla="*/ 41 w 50"/>
                <a:gd name="T5" fmla="*/ 2 h 60"/>
                <a:gd name="T6" fmla="*/ 39 w 50"/>
                <a:gd name="T7" fmla="*/ 1 h 60"/>
                <a:gd name="T8" fmla="*/ 37 w 50"/>
                <a:gd name="T9" fmla="*/ 0 h 60"/>
                <a:gd name="T10" fmla="*/ 13 w 50"/>
                <a:gd name="T11" fmla="*/ 0 h 60"/>
                <a:gd name="T12" fmla="*/ 11 w 50"/>
                <a:gd name="T13" fmla="*/ 1 h 60"/>
                <a:gd name="T14" fmla="*/ 11 w 50"/>
                <a:gd name="T15" fmla="*/ 1 h 60"/>
                <a:gd name="T16" fmla="*/ 9 w 50"/>
                <a:gd name="T17" fmla="*/ 2 h 60"/>
                <a:gd name="T18" fmla="*/ 2 w 50"/>
                <a:gd name="T19" fmla="*/ 9 h 60"/>
                <a:gd name="T20" fmla="*/ 0 w 50"/>
                <a:gd name="T21" fmla="*/ 14 h 60"/>
                <a:gd name="T22" fmla="*/ 0 w 50"/>
                <a:gd name="T23" fmla="*/ 46 h 60"/>
                <a:gd name="T24" fmla="*/ 2 w 50"/>
                <a:gd name="T25" fmla="*/ 50 h 60"/>
                <a:gd name="T26" fmla="*/ 9 w 50"/>
                <a:gd name="T27" fmla="*/ 58 h 60"/>
                <a:gd name="T28" fmla="*/ 10 w 50"/>
                <a:gd name="T29" fmla="*/ 58 h 60"/>
                <a:gd name="T30" fmla="*/ 11 w 50"/>
                <a:gd name="T31" fmla="*/ 59 h 60"/>
                <a:gd name="T32" fmla="*/ 13 w 50"/>
                <a:gd name="T33" fmla="*/ 60 h 60"/>
                <a:gd name="T34" fmla="*/ 37 w 50"/>
                <a:gd name="T35" fmla="*/ 60 h 60"/>
                <a:gd name="T36" fmla="*/ 39 w 50"/>
                <a:gd name="T37" fmla="*/ 59 h 60"/>
                <a:gd name="T38" fmla="*/ 41 w 50"/>
                <a:gd name="T39" fmla="*/ 58 h 60"/>
                <a:gd name="T40" fmla="*/ 48 w 50"/>
                <a:gd name="T41" fmla="*/ 50 h 60"/>
                <a:gd name="T42" fmla="*/ 50 w 50"/>
                <a:gd name="T43" fmla="*/ 46 h 60"/>
                <a:gd name="T44" fmla="*/ 50 w 50"/>
                <a:gd name="T45" fmla="*/ 14 h 60"/>
                <a:gd name="T46" fmla="*/ 40 w 50"/>
                <a:gd name="T47" fmla="*/ 44 h 60"/>
                <a:gd name="T48" fmla="*/ 40 w 50"/>
                <a:gd name="T49" fmla="*/ 44 h 60"/>
                <a:gd name="T50" fmla="*/ 39 w 50"/>
                <a:gd name="T51" fmla="*/ 45 h 60"/>
                <a:gd name="T52" fmla="*/ 36 w 50"/>
                <a:gd name="T53" fmla="*/ 49 h 60"/>
                <a:gd name="T54" fmla="*/ 34 w 50"/>
                <a:gd name="T55" fmla="*/ 49 h 60"/>
                <a:gd name="T56" fmla="*/ 16 w 50"/>
                <a:gd name="T57" fmla="*/ 49 h 60"/>
                <a:gd name="T58" fmla="*/ 14 w 50"/>
                <a:gd name="T59" fmla="*/ 49 h 60"/>
                <a:gd name="T60" fmla="*/ 11 w 50"/>
                <a:gd name="T61" fmla="*/ 45 h 60"/>
                <a:gd name="T62" fmla="*/ 10 w 50"/>
                <a:gd name="T63" fmla="*/ 44 h 60"/>
                <a:gd name="T64" fmla="*/ 10 w 50"/>
                <a:gd name="T65" fmla="*/ 16 h 60"/>
                <a:gd name="T66" fmla="*/ 11 w 50"/>
                <a:gd name="T67" fmla="*/ 15 h 60"/>
                <a:gd name="T68" fmla="*/ 11 w 50"/>
                <a:gd name="T69" fmla="*/ 14 h 60"/>
                <a:gd name="T70" fmla="*/ 14 w 50"/>
                <a:gd name="T71" fmla="*/ 11 h 60"/>
                <a:gd name="T72" fmla="*/ 16 w 50"/>
                <a:gd name="T73" fmla="*/ 10 h 60"/>
                <a:gd name="T74" fmla="*/ 34 w 50"/>
                <a:gd name="T75" fmla="*/ 10 h 60"/>
                <a:gd name="T76" fmla="*/ 36 w 50"/>
                <a:gd name="T77" fmla="*/ 11 h 60"/>
                <a:gd name="T78" fmla="*/ 39 w 50"/>
                <a:gd name="T79" fmla="*/ 14 h 60"/>
                <a:gd name="T80" fmla="*/ 40 w 50"/>
                <a:gd name="T81" fmla="*/ 16 h 60"/>
                <a:gd name="T82" fmla="*/ 40 w 50"/>
                <a:gd name="T83" fmla="*/ 4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0" h="60">
                  <a:moveTo>
                    <a:pt x="50" y="14"/>
                  </a:moveTo>
                  <a:cubicBezTo>
                    <a:pt x="50" y="12"/>
                    <a:pt x="50" y="11"/>
                    <a:pt x="48" y="9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2" y="0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9" y="2"/>
                    <a:pt x="9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1"/>
                    <a:pt x="0" y="12"/>
                    <a:pt x="0" y="14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0" y="49"/>
                    <a:pt x="2" y="50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8"/>
                    <a:pt x="10" y="58"/>
                    <a:pt x="10" y="58"/>
                  </a:cubicBezTo>
                  <a:cubicBezTo>
                    <a:pt x="10" y="59"/>
                    <a:pt x="11" y="59"/>
                    <a:pt x="11" y="59"/>
                  </a:cubicBezTo>
                  <a:cubicBezTo>
                    <a:pt x="12" y="59"/>
                    <a:pt x="13" y="60"/>
                    <a:pt x="13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8" y="60"/>
                    <a:pt x="38" y="59"/>
                    <a:pt x="39" y="59"/>
                  </a:cubicBezTo>
                  <a:cubicBezTo>
                    <a:pt x="40" y="59"/>
                    <a:pt x="41" y="58"/>
                    <a:pt x="41" y="58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50" y="49"/>
                    <a:pt x="50" y="48"/>
                    <a:pt x="50" y="46"/>
                  </a:cubicBezTo>
                  <a:lnTo>
                    <a:pt x="50" y="14"/>
                  </a:lnTo>
                  <a:close/>
                  <a:moveTo>
                    <a:pt x="40" y="44"/>
                  </a:moveTo>
                  <a:cubicBezTo>
                    <a:pt x="40" y="44"/>
                    <a:pt x="40" y="44"/>
                    <a:pt x="40" y="44"/>
                  </a:cubicBezTo>
                  <a:cubicBezTo>
                    <a:pt x="40" y="45"/>
                    <a:pt x="39" y="45"/>
                    <a:pt x="39" y="45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5" y="49"/>
                    <a:pt x="15" y="49"/>
                    <a:pt x="14" y="49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0" y="45"/>
                    <a:pt x="10" y="44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0"/>
                    <a:pt x="16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5" y="11"/>
                    <a:pt x="36" y="11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5"/>
                    <a:pt x="40" y="15"/>
                    <a:pt x="40" y="16"/>
                  </a:cubicBezTo>
                  <a:lnTo>
                    <a:pt x="4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19" name="Freeform 33"/>
            <p:cNvSpPr>
              <a:spLocks noEditPoints="1"/>
            </p:cNvSpPr>
            <p:nvPr userDrawn="1"/>
          </p:nvSpPr>
          <p:spPr bwMode="gray">
            <a:xfrm>
              <a:off x="6678613" y="2055813"/>
              <a:ext cx="239713" cy="295275"/>
            </a:xfrm>
            <a:custGeom>
              <a:avLst/>
              <a:gdLst>
                <a:gd name="T0" fmla="*/ 33 w 49"/>
                <a:gd name="T1" fmla="*/ 36 h 60"/>
                <a:gd name="T2" fmla="*/ 37 w 49"/>
                <a:gd name="T3" fmla="*/ 34 h 60"/>
                <a:gd name="T4" fmla="*/ 43 w 49"/>
                <a:gd name="T5" fmla="*/ 29 h 60"/>
                <a:gd name="T6" fmla="*/ 45 w 49"/>
                <a:gd name="T7" fmla="*/ 24 h 60"/>
                <a:gd name="T8" fmla="*/ 45 w 49"/>
                <a:gd name="T9" fmla="*/ 12 h 60"/>
                <a:gd name="T10" fmla="*/ 43 w 49"/>
                <a:gd name="T11" fmla="*/ 8 h 60"/>
                <a:gd name="T12" fmla="*/ 37 w 49"/>
                <a:gd name="T13" fmla="*/ 2 h 60"/>
                <a:gd name="T14" fmla="*/ 33 w 49"/>
                <a:gd name="T15" fmla="*/ 0 h 60"/>
                <a:gd name="T16" fmla="*/ 0 w 49"/>
                <a:gd name="T17" fmla="*/ 0 h 60"/>
                <a:gd name="T18" fmla="*/ 0 w 49"/>
                <a:gd name="T19" fmla="*/ 60 h 60"/>
                <a:gd name="T20" fmla="*/ 11 w 49"/>
                <a:gd name="T21" fmla="*/ 60 h 60"/>
                <a:gd name="T22" fmla="*/ 11 w 49"/>
                <a:gd name="T23" fmla="*/ 36 h 60"/>
                <a:gd name="T24" fmla="*/ 17 w 49"/>
                <a:gd name="T25" fmla="*/ 36 h 60"/>
                <a:gd name="T26" fmla="*/ 19 w 49"/>
                <a:gd name="T27" fmla="*/ 37 h 60"/>
                <a:gd name="T28" fmla="*/ 36 w 49"/>
                <a:gd name="T29" fmla="*/ 60 h 60"/>
                <a:gd name="T30" fmla="*/ 49 w 49"/>
                <a:gd name="T31" fmla="*/ 60 h 60"/>
                <a:gd name="T32" fmla="*/ 31 w 49"/>
                <a:gd name="T33" fmla="*/ 36 h 60"/>
                <a:gd name="T34" fmla="*/ 33 w 49"/>
                <a:gd name="T35" fmla="*/ 36 h 60"/>
                <a:gd name="T36" fmla="*/ 11 w 49"/>
                <a:gd name="T37" fmla="*/ 26 h 60"/>
                <a:gd name="T38" fmla="*/ 11 w 49"/>
                <a:gd name="T39" fmla="*/ 10 h 60"/>
                <a:gd name="T40" fmla="*/ 31 w 49"/>
                <a:gd name="T41" fmla="*/ 10 h 60"/>
                <a:gd name="T42" fmla="*/ 32 w 49"/>
                <a:gd name="T43" fmla="*/ 11 h 60"/>
                <a:gd name="T44" fmla="*/ 34 w 49"/>
                <a:gd name="T45" fmla="*/ 13 h 60"/>
                <a:gd name="T46" fmla="*/ 34 w 49"/>
                <a:gd name="T47" fmla="*/ 14 h 60"/>
                <a:gd name="T48" fmla="*/ 34 w 49"/>
                <a:gd name="T49" fmla="*/ 22 h 60"/>
                <a:gd name="T50" fmla="*/ 34 w 49"/>
                <a:gd name="T51" fmla="*/ 24 h 60"/>
                <a:gd name="T52" fmla="*/ 32 w 49"/>
                <a:gd name="T53" fmla="*/ 25 h 60"/>
                <a:gd name="T54" fmla="*/ 31 w 49"/>
                <a:gd name="T55" fmla="*/ 26 h 60"/>
                <a:gd name="T56" fmla="*/ 11 w 49"/>
                <a:gd name="T57" fmla="*/ 2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9" h="60">
                  <a:moveTo>
                    <a:pt x="33" y="36"/>
                  </a:moveTo>
                  <a:cubicBezTo>
                    <a:pt x="35" y="36"/>
                    <a:pt x="36" y="36"/>
                    <a:pt x="37" y="34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4" y="27"/>
                    <a:pt x="45" y="26"/>
                    <a:pt x="45" y="24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1"/>
                    <a:pt x="44" y="9"/>
                    <a:pt x="43" y="8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1"/>
                    <a:pt x="35" y="0"/>
                    <a:pt x="3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8" y="36"/>
                    <a:pt x="18" y="36"/>
                    <a:pt x="19" y="37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31" y="36"/>
                    <a:pt x="31" y="36"/>
                    <a:pt x="31" y="36"/>
                  </a:cubicBezTo>
                  <a:lnTo>
                    <a:pt x="33" y="36"/>
                  </a:lnTo>
                  <a:close/>
                  <a:moveTo>
                    <a:pt x="11" y="26"/>
                  </a:moveTo>
                  <a:cubicBezTo>
                    <a:pt x="11" y="10"/>
                    <a:pt x="11" y="10"/>
                    <a:pt x="1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2" y="11"/>
                    <a:pt x="32" y="11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3"/>
                    <a:pt x="34" y="23"/>
                    <a:pt x="34" y="24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1" y="26"/>
                    <a:pt x="31" y="26"/>
                  </a:cubicBezTo>
                  <a:lnTo>
                    <a:pt x="11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0" name="Freeform 34"/>
            <p:cNvSpPr>
              <a:spLocks/>
            </p:cNvSpPr>
            <p:nvPr userDrawn="1"/>
          </p:nvSpPr>
          <p:spPr bwMode="gray">
            <a:xfrm>
              <a:off x="6732588" y="2105025"/>
              <a:ext cx="112713" cy="79375"/>
            </a:xfrm>
            <a:custGeom>
              <a:avLst/>
              <a:gdLst>
                <a:gd name="T0" fmla="*/ 23 w 23"/>
                <a:gd name="T1" fmla="*/ 14 h 16"/>
                <a:gd name="T2" fmla="*/ 23 w 23"/>
                <a:gd name="T3" fmla="*/ 12 h 16"/>
                <a:gd name="T4" fmla="*/ 23 w 23"/>
                <a:gd name="T5" fmla="*/ 4 h 16"/>
                <a:gd name="T6" fmla="*/ 23 w 23"/>
                <a:gd name="T7" fmla="*/ 3 h 16"/>
                <a:gd name="T8" fmla="*/ 21 w 23"/>
                <a:gd name="T9" fmla="*/ 1 h 16"/>
                <a:gd name="T10" fmla="*/ 20 w 23"/>
                <a:gd name="T11" fmla="*/ 0 h 16"/>
                <a:gd name="T12" fmla="*/ 0 w 23"/>
                <a:gd name="T13" fmla="*/ 0 h 16"/>
                <a:gd name="T14" fmla="*/ 0 w 23"/>
                <a:gd name="T15" fmla="*/ 16 h 16"/>
                <a:gd name="T16" fmla="*/ 20 w 23"/>
                <a:gd name="T17" fmla="*/ 16 h 16"/>
                <a:gd name="T18" fmla="*/ 21 w 23"/>
                <a:gd name="T19" fmla="*/ 15 h 16"/>
                <a:gd name="T20" fmla="*/ 23 w 23"/>
                <a:gd name="T21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16">
                  <a:moveTo>
                    <a:pt x="23" y="14"/>
                  </a:moveTo>
                  <a:cubicBezTo>
                    <a:pt x="23" y="13"/>
                    <a:pt x="23" y="13"/>
                    <a:pt x="23" y="12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3"/>
                    <a:pt x="23" y="3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1" y="16"/>
                    <a:pt x="21" y="15"/>
                  </a:cubicBezTo>
                  <a:lnTo>
                    <a:pt x="23" y="14"/>
                  </a:lnTo>
                  <a:close/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1" name="Freeform 35"/>
            <p:cNvSpPr>
              <a:spLocks/>
            </p:cNvSpPr>
            <p:nvPr userDrawn="1"/>
          </p:nvSpPr>
          <p:spPr bwMode="gray">
            <a:xfrm>
              <a:off x="6423025" y="2105025"/>
              <a:ext cx="147638" cy="192088"/>
            </a:xfrm>
            <a:custGeom>
              <a:avLst/>
              <a:gdLst>
                <a:gd name="T0" fmla="*/ 29 w 30"/>
                <a:gd name="T1" fmla="*/ 4 h 39"/>
                <a:gd name="T2" fmla="*/ 26 w 30"/>
                <a:gd name="T3" fmla="*/ 1 h 39"/>
                <a:gd name="T4" fmla="*/ 24 w 30"/>
                <a:gd name="T5" fmla="*/ 0 h 39"/>
                <a:gd name="T6" fmla="*/ 6 w 30"/>
                <a:gd name="T7" fmla="*/ 0 h 39"/>
                <a:gd name="T8" fmla="*/ 4 w 30"/>
                <a:gd name="T9" fmla="*/ 1 h 39"/>
                <a:gd name="T10" fmla="*/ 1 w 30"/>
                <a:gd name="T11" fmla="*/ 4 h 39"/>
                <a:gd name="T12" fmla="*/ 1 w 30"/>
                <a:gd name="T13" fmla="*/ 5 h 39"/>
                <a:gd name="T14" fmla="*/ 0 w 30"/>
                <a:gd name="T15" fmla="*/ 6 h 39"/>
                <a:gd name="T16" fmla="*/ 0 w 30"/>
                <a:gd name="T17" fmla="*/ 34 h 39"/>
                <a:gd name="T18" fmla="*/ 1 w 30"/>
                <a:gd name="T19" fmla="*/ 35 h 39"/>
                <a:gd name="T20" fmla="*/ 4 w 30"/>
                <a:gd name="T21" fmla="*/ 39 h 39"/>
                <a:gd name="T22" fmla="*/ 6 w 30"/>
                <a:gd name="T23" fmla="*/ 39 h 39"/>
                <a:gd name="T24" fmla="*/ 24 w 30"/>
                <a:gd name="T25" fmla="*/ 39 h 39"/>
                <a:gd name="T26" fmla="*/ 26 w 30"/>
                <a:gd name="T27" fmla="*/ 39 h 39"/>
                <a:gd name="T28" fmla="*/ 29 w 30"/>
                <a:gd name="T29" fmla="*/ 35 h 39"/>
                <a:gd name="T30" fmla="*/ 30 w 30"/>
                <a:gd name="T31" fmla="*/ 34 h 39"/>
                <a:gd name="T32" fmla="*/ 30 w 30"/>
                <a:gd name="T33" fmla="*/ 6 h 39"/>
                <a:gd name="T34" fmla="*/ 29 w 30"/>
                <a:gd name="T35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9">
                  <a:moveTo>
                    <a:pt x="29" y="4"/>
                  </a:move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0"/>
                    <a:pt x="2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1"/>
                    <a:pt x="4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1" y="35"/>
                    <a:pt x="1" y="3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5" y="39"/>
                    <a:pt x="5" y="39"/>
                    <a:pt x="6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5" y="39"/>
                    <a:pt x="25" y="39"/>
                    <a:pt x="26" y="39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30" y="35"/>
                    <a:pt x="30" y="34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5"/>
                    <a:pt x="29" y="5"/>
                    <a:pt x="29" y="4"/>
                  </a:cubicBezTo>
                </a:path>
              </a:pathLst>
            </a:custGeom>
            <a:solidFill>
              <a:srgbClr val="EC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 rot="21328392">
            <a:off x="7824042" y="5321067"/>
            <a:ext cx="2551543" cy="416600"/>
            <a:chOff x="2047875" y="1746250"/>
            <a:chExt cx="3851275" cy="628650"/>
          </a:xfrm>
        </p:grpSpPr>
        <p:sp>
          <p:nvSpPr>
            <p:cNvPr id="123" name="Freeform 5"/>
            <p:cNvSpPr>
              <a:spLocks/>
            </p:cNvSpPr>
            <p:nvPr userDrawn="1"/>
          </p:nvSpPr>
          <p:spPr bwMode="gray">
            <a:xfrm>
              <a:off x="2047875" y="1746250"/>
              <a:ext cx="422275" cy="604838"/>
            </a:xfrm>
            <a:custGeom>
              <a:avLst/>
              <a:gdLst>
                <a:gd name="T0" fmla="*/ 35 w 86"/>
                <a:gd name="T1" fmla="*/ 0 h 123"/>
                <a:gd name="T2" fmla="*/ 86 w 86"/>
                <a:gd name="T3" fmla="*/ 0 h 123"/>
                <a:gd name="T4" fmla="*/ 50 w 86"/>
                <a:gd name="T5" fmla="*/ 123 h 123"/>
                <a:gd name="T6" fmla="*/ 0 w 86"/>
                <a:gd name="T7" fmla="*/ 123 h 123"/>
                <a:gd name="T8" fmla="*/ 35 w 86"/>
                <a:gd name="T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23">
                  <a:moveTo>
                    <a:pt x="35" y="0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6" y="0"/>
                    <a:pt x="59" y="91"/>
                    <a:pt x="50" y="123"/>
                  </a:cubicBezTo>
                  <a:cubicBezTo>
                    <a:pt x="0" y="123"/>
                    <a:pt x="0" y="123"/>
                    <a:pt x="0" y="123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4" name="Freeform 6"/>
            <p:cNvSpPr>
              <a:spLocks noEditPoints="1"/>
            </p:cNvSpPr>
            <p:nvPr userDrawn="1"/>
          </p:nvSpPr>
          <p:spPr bwMode="gray">
            <a:xfrm>
              <a:off x="2333625" y="1874838"/>
              <a:ext cx="776288" cy="495300"/>
            </a:xfrm>
            <a:custGeom>
              <a:avLst/>
              <a:gdLst>
                <a:gd name="T0" fmla="*/ 145 w 158"/>
                <a:gd name="T1" fmla="*/ 51 h 101"/>
                <a:gd name="T2" fmla="*/ 123 w 158"/>
                <a:gd name="T3" fmla="*/ 14 h 101"/>
                <a:gd name="T4" fmla="*/ 29 w 158"/>
                <a:gd name="T5" fmla="*/ 32 h 101"/>
                <a:gd name="T6" fmla="*/ 18 w 158"/>
                <a:gd name="T7" fmla="*/ 86 h 101"/>
                <a:gd name="T8" fmla="*/ 74 w 158"/>
                <a:gd name="T9" fmla="*/ 99 h 101"/>
                <a:gd name="T10" fmla="*/ 120 w 158"/>
                <a:gd name="T11" fmla="*/ 91 h 101"/>
                <a:gd name="T12" fmla="*/ 129 w 158"/>
                <a:gd name="T13" fmla="*/ 68 h 101"/>
                <a:gd name="T14" fmla="*/ 80 w 158"/>
                <a:gd name="T15" fmla="*/ 83 h 101"/>
                <a:gd name="T16" fmla="*/ 58 w 158"/>
                <a:gd name="T17" fmla="*/ 71 h 101"/>
                <a:gd name="T18" fmla="*/ 145 w 158"/>
                <a:gd name="T19" fmla="*/ 51 h 101"/>
                <a:gd name="T20" fmla="*/ 64 w 158"/>
                <a:gd name="T21" fmla="*/ 45 h 101"/>
                <a:gd name="T22" fmla="*/ 90 w 158"/>
                <a:gd name="T23" fmla="*/ 25 h 101"/>
                <a:gd name="T24" fmla="*/ 105 w 158"/>
                <a:gd name="T25" fmla="*/ 42 h 101"/>
                <a:gd name="T26" fmla="*/ 59 w 158"/>
                <a:gd name="T27" fmla="*/ 65 h 101"/>
                <a:gd name="T28" fmla="*/ 64 w 158"/>
                <a:gd name="T29" fmla="*/ 4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8" h="101">
                  <a:moveTo>
                    <a:pt x="145" y="51"/>
                  </a:moveTo>
                  <a:cubicBezTo>
                    <a:pt x="145" y="51"/>
                    <a:pt x="158" y="24"/>
                    <a:pt x="123" y="14"/>
                  </a:cubicBezTo>
                  <a:cubicBezTo>
                    <a:pt x="123" y="14"/>
                    <a:pt x="66" y="0"/>
                    <a:pt x="29" y="32"/>
                  </a:cubicBezTo>
                  <a:cubicBezTo>
                    <a:pt x="29" y="32"/>
                    <a:pt x="0" y="62"/>
                    <a:pt x="18" y="86"/>
                  </a:cubicBezTo>
                  <a:cubicBezTo>
                    <a:pt x="18" y="86"/>
                    <a:pt x="29" y="101"/>
                    <a:pt x="74" y="99"/>
                  </a:cubicBezTo>
                  <a:cubicBezTo>
                    <a:pt x="74" y="99"/>
                    <a:pt x="110" y="97"/>
                    <a:pt x="120" y="91"/>
                  </a:cubicBezTo>
                  <a:cubicBezTo>
                    <a:pt x="129" y="68"/>
                    <a:pt x="129" y="68"/>
                    <a:pt x="129" y="68"/>
                  </a:cubicBezTo>
                  <a:cubicBezTo>
                    <a:pt x="129" y="68"/>
                    <a:pt x="105" y="82"/>
                    <a:pt x="80" y="83"/>
                  </a:cubicBezTo>
                  <a:cubicBezTo>
                    <a:pt x="80" y="83"/>
                    <a:pt x="54" y="85"/>
                    <a:pt x="58" y="71"/>
                  </a:cubicBezTo>
                  <a:lnTo>
                    <a:pt x="145" y="51"/>
                  </a:lnTo>
                  <a:close/>
                  <a:moveTo>
                    <a:pt x="64" y="45"/>
                  </a:moveTo>
                  <a:cubicBezTo>
                    <a:pt x="70" y="23"/>
                    <a:pt x="90" y="25"/>
                    <a:pt x="90" y="25"/>
                  </a:cubicBezTo>
                  <a:cubicBezTo>
                    <a:pt x="109" y="25"/>
                    <a:pt x="105" y="42"/>
                    <a:pt x="105" y="42"/>
                  </a:cubicBezTo>
                  <a:cubicBezTo>
                    <a:pt x="59" y="65"/>
                    <a:pt x="59" y="65"/>
                    <a:pt x="59" y="65"/>
                  </a:cubicBezTo>
                  <a:lnTo>
                    <a:pt x="64" y="4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5" name="Freeform 7"/>
            <p:cNvSpPr>
              <a:spLocks/>
            </p:cNvSpPr>
            <p:nvPr userDrawn="1"/>
          </p:nvSpPr>
          <p:spPr bwMode="gray">
            <a:xfrm>
              <a:off x="3030538" y="1898650"/>
              <a:ext cx="762000" cy="452438"/>
            </a:xfrm>
            <a:custGeom>
              <a:avLst/>
              <a:gdLst>
                <a:gd name="T0" fmla="*/ 23 w 155"/>
                <a:gd name="T1" fmla="*/ 13 h 92"/>
                <a:gd name="T2" fmla="*/ 0 w 155"/>
                <a:gd name="T3" fmla="*/ 92 h 92"/>
                <a:gd name="T4" fmla="*/ 51 w 155"/>
                <a:gd name="T5" fmla="*/ 92 h 92"/>
                <a:gd name="T6" fmla="*/ 71 w 155"/>
                <a:gd name="T7" fmla="*/ 22 h 92"/>
                <a:gd name="T8" fmla="*/ 92 w 155"/>
                <a:gd name="T9" fmla="*/ 23 h 92"/>
                <a:gd name="T10" fmla="*/ 97 w 155"/>
                <a:gd name="T11" fmla="*/ 36 h 92"/>
                <a:gd name="T12" fmla="*/ 89 w 155"/>
                <a:gd name="T13" fmla="*/ 65 h 92"/>
                <a:gd name="T14" fmla="*/ 81 w 155"/>
                <a:gd name="T15" fmla="*/ 92 h 92"/>
                <a:gd name="T16" fmla="*/ 130 w 155"/>
                <a:gd name="T17" fmla="*/ 92 h 92"/>
                <a:gd name="T18" fmla="*/ 147 w 155"/>
                <a:gd name="T19" fmla="*/ 36 h 92"/>
                <a:gd name="T20" fmla="*/ 133 w 155"/>
                <a:gd name="T21" fmla="*/ 11 h 92"/>
                <a:gd name="T22" fmla="*/ 23 w 155"/>
                <a:gd name="T23" fmla="*/ 1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5" h="92">
                  <a:moveTo>
                    <a:pt x="23" y="13"/>
                  </a:moveTo>
                  <a:cubicBezTo>
                    <a:pt x="0" y="92"/>
                    <a:pt x="0" y="92"/>
                    <a:pt x="0" y="92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1" y="22"/>
                    <a:pt x="82" y="20"/>
                    <a:pt x="92" y="23"/>
                  </a:cubicBezTo>
                  <a:cubicBezTo>
                    <a:pt x="92" y="23"/>
                    <a:pt x="101" y="25"/>
                    <a:pt x="97" y="36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1" y="92"/>
                    <a:pt x="81" y="92"/>
                    <a:pt x="81" y="92"/>
                  </a:cubicBezTo>
                  <a:cubicBezTo>
                    <a:pt x="130" y="92"/>
                    <a:pt x="130" y="92"/>
                    <a:pt x="130" y="92"/>
                  </a:cubicBezTo>
                  <a:cubicBezTo>
                    <a:pt x="147" y="36"/>
                    <a:pt x="147" y="36"/>
                    <a:pt x="147" y="36"/>
                  </a:cubicBezTo>
                  <a:cubicBezTo>
                    <a:pt x="147" y="36"/>
                    <a:pt x="155" y="16"/>
                    <a:pt x="133" y="11"/>
                  </a:cubicBezTo>
                  <a:cubicBezTo>
                    <a:pt x="133" y="11"/>
                    <a:pt x="95" y="0"/>
                    <a:pt x="23" y="13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6" name="Freeform 8"/>
            <p:cNvSpPr>
              <a:spLocks noEditPoints="1"/>
            </p:cNvSpPr>
            <p:nvPr userDrawn="1"/>
          </p:nvSpPr>
          <p:spPr bwMode="gray">
            <a:xfrm>
              <a:off x="3689350" y="1917700"/>
              <a:ext cx="836613" cy="457200"/>
            </a:xfrm>
            <a:custGeom>
              <a:avLst/>
              <a:gdLst>
                <a:gd name="T0" fmla="*/ 99 w 170"/>
                <a:gd name="T1" fmla="*/ 3 h 93"/>
                <a:gd name="T2" fmla="*/ 17 w 170"/>
                <a:gd name="T3" fmla="*/ 46 h 93"/>
                <a:gd name="T4" fmla="*/ 71 w 170"/>
                <a:gd name="T5" fmla="*/ 90 h 93"/>
                <a:gd name="T6" fmla="*/ 158 w 170"/>
                <a:gd name="T7" fmla="*/ 44 h 93"/>
                <a:gd name="T8" fmla="*/ 99 w 170"/>
                <a:gd name="T9" fmla="*/ 3 h 93"/>
                <a:gd name="T10" fmla="*/ 106 w 170"/>
                <a:gd name="T11" fmla="*/ 50 h 93"/>
                <a:gd name="T12" fmla="*/ 73 w 170"/>
                <a:gd name="T13" fmla="*/ 73 h 93"/>
                <a:gd name="T14" fmla="*/ 70 w 170"/>
                <a:gd name="T15" fmla="*/ 41 h 93"/>
                <a:gd name="T16" fmla="*/ 95 w 170"/>
                <a:gd name="T17" fmla="*/ 18 h 93"/>
                <a:gd name="T18" fmla="*/ 106 w 170"/>
                <a:gd name="T19" fmla="*/ 5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93">
                  <a:moveTo>
                    <a:pt x="99" y="3"/>
                  </a:moveTo>
                  <a:cubicBezTo>
                    <a:pt x="28" y="2"/>
                    <a:pt x="17" y="46"/>
                    <a:pt x="17" y="46"/>
                  </a:cubicBezTo>
                  <a:cubicBezTo>
                    <a:pt x="0" y="93"/>
                    <a:pt x="71" y="90"/>
                    <a:pt x="71" y="90"/>
                  </a:cubicBezTo>
                  <a:cubicBezTo>
                    <a:pt x="81" y="91"/>
                    <a:pt x="147" y="89"/>
                    <a:pt x="158" y="44"/>
                  </a:cubicBezTo>
                  <a:cubicBezTo>
                    <a:pt x="170" y="0"/>
                    <a:pt x="99" y="3"/>
                    <a:pt x="99" y="3"/>
                  </a:cubicBezTo>
                  <a:moveTo>
                    <a:pt x="106" y="50"/>
                  </a:moveTo>
                  <a:cubicBezTo>
                    <a:pt x="106" y="50"/>
                    <a:pt x="95" y="82"/>
                    <a:pt x="73" y="73"/>
                  </a:cubicBezTo>
                  <a:cubicBezTo>
                    <a:pt x="68" y="71"/>
                    <a:pt x="62" y="60"/>
                    <a:pt x="70" y="41"/>
                  </a:cubicBezTo>
                  <a:cubicBezTo>
                    <a:pt x="70" y="41"/>
                    <a:pt x="79" y="17"/>
                    <a:pt x="95" y="18"/>
                  </a:cubicBezTo>
                  <a:cubicBezTo>
                    <a:pt x="95" y="18"/>
                    <a:pt x="117" y="16"/>
                    <a:pt x="106" y="5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7" name="Freeform 9"/>
            <p:cNvSpPr>
              <a:spLocks noEditPoints="1"/>
            </p:cNvSpPr>
            <p:nvPr userDrawn="1"/>
          </p:nvSpPr>
          <p:spPr bwMode="gray">
            <a:xfrm>
              <a:off x="5026025" y="1917700"/>
              <a:ext cx="831850" cy="457200"/>
            </a:xfrm>
            <a:custGeom>
              <a:avLst/>
              <a:gdLst>
                <a:gd name="T0" fmla="*/ 98 w 169"/>
                <a:gd name="T1" fmla="*/ 3 h 93"/>
                <a:gd name="T2" fmla="*/ 17 w 169"/>
                <a:gd name="T3" fmla="*/ 46 h 93"/>
                <a:gd name="T4" fmla="*/ 71 w 169"/>
                <a:gd name="T5" fmla="*/ 90 h 93"/>
                <a:gd name="T6" fmla="*/ 158 w 169"/>
                <a:gd name="T7" fmla="*/ 44 h 93"/>
                <a:gd name="T8" fmla="*/ 98 w 169"/>
                <a:gd name="T9" fmla="*/ 3 h 93"/>
                <a:gd name="T10" fmla="*/ 105 w 169"/>
                <a:gd name="T11" fmla="*/ 50 h 93"/>
                <a:gd name="T12" fmla="*/ 73 w 169"/>
                <a:gd name="T13" fmla="*/ 73 h 93"/>
                <a:gd name="T14" fmla="*/ 70 w 169"/>
                <a:gd name="T15" fmla="*/ 41 h 93"/>
                <a:gd name="T16" fmla="*/ 95 w 169"/>
                <a:gd name="T17" fmla="*/ 18 h 93"/>
                <a:gd name="T18" fmla="*/ 105 w 169"/>
                <a:gd name="T19" fmla="*/ 5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" h="93">
                  <a:moveTo>
                    <a:pt x="98" y="3"/>
                  </a:moveTo>
                  <a:cubicBezTo>
                    <a:pt x="27" y="2"/>
                    <a:pt x="17" y="46"/>
                    <a:pt x="17" y="46"/>
                  </a:cubicBezTo>
                  <a:cubicBezTo>
                    <a:pt x="0" y="93"/>
                    <a:pt x="71" y="90"/>
                    <a:pt x="71" y="90"/>
                  </a:cubicBezTo>
                  <a:cubicBezTo>
                    <a:pt x="80" y="91"/>
                    <a:pt x="146" y="89"/>
                    <a:pt x="158" y="44"/>
                  </a:cubicBezTo>
                  <a:cubicBezTo>
                    <a:pt x="169" y="0"/>
                    <a:pt x="98" y="3"/>
                    <a:pt x="98" y="3"/>
                  </a:cubicBezTo>
                  <a:moveTo>
                    <a:pt x="105" y="50"/>
                  </a:moveTo>
                  <a:cubicBezTo>
                    <a:pt x="105" y="50"/>
                    <a:pt x="95" y="82"/>
                    <a:pt x="73" y="73"/>
                  </a:cubicBezTo>
                  <a:cubicBezTo>
                    <a:pt x="67" y="71"/>
                    <a:pt x="62" y="60"/>
                    <a:pt x="70" y="41"/>
                  </a:cubicBezTo>
                  <a:cubicBezTo>
                    <a:pt x="70" y="41"/>
                    <a:pt x="78" y="17"/>
                    <a:pt x="95" y="18"/>
                  </a:cubicBezTo>
                  <a:cubicBezTo>
                    <a:pt x="95" y="18"/>
                    <a:pt x="117" y="16"/>
                    <a:pt x="105" y="5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28" name="Freeform 10"/>
            <p:cNvSpPr>
              <a:spLocks/>
            </p:cNvSpPr>
            <p:nvPr userDrawn="1"/>
          </p:nvSpPr>
          <p:spPr bwMode="gray">
            <a:xfrm>
              <a:off x="4495800" y="1943100"/>
              <a:ext cx="687388" cy="407988"/>
            </a:xfrm>
            <a:custGeom>
              <a:avLst/>
              <a:gdLst>
                <a:gd name="T0" fmla="*/ 0 w 433"/>
                <a:gd name="T1" fmla="*/ 0 h 257"/>
                <a:gd name="T2" fmla="*/ 139 w 433"/>
                <a:gd name="T3" fmla="*/ 0 h 257"/>
                <a:gd name="T4" fmla="*/ 164 w 433"/>
                <a:gd name="T5" fmla="*/ 176 h 257"/>
                <a:gd name="T6" fmla="*/ 285 w 433"/>
                <a:gd name="T7" fmla="*/ 0 h 257"/>
                <a:gd name="T8" fmla="*/ 433 w 433"/>
                <a:gd name="T9" fmla="*/ 0 h 257"/>
                <a:gd name="T10" fmla="*/ 260 w 433"/>
                <a:gd name="T11" fmla="*/ 257 h 257"/>
                <a:gd name="T12" fmla="*/ 31 w 433"/>
                <a:gd name="T13" fmla="*/ 257 h 257"/>
                <a:gd name="T14" fmla="*/ 0 w 433"/>
                <a:gd name="T15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3" h="257">
                  <a:moveTo>
                    <a:pt x="0" y="0"/>
                  </a:moveTo>
                  <a:lnTo>
                    <a:pt x="139" y="0"/>
                  </a:lnTo>
                  <a:lnTo>
                    <a:pt x="164" y="176"/>
                  </a:lnTo>
                  <a:lnTo>
                    <a:pt x="285" y="0"/>
                  </a:lnTo>
                  <a:lnTo>
                    <a:pt x="433" y="0"/>
                  </a:lnTo>
                  <a:lnTo>
                    <a:pt x="260" y="257"/>
                  </a:lnTo>
                  <a:lnTo>
                    <a:pt x="31" y="2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 dirty="0">
                <a:solidFill>
                  <a:srgbClr val="000000"/>
                </a:solidFill>
              </a:endParaRPr>
            </a:p>
          </p:txBody>
        </p:sp>
        <p:pic>
          <p:nvPicPr>
            <p:cNvPr id="129" name="Picture 37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786437" y="2238375"/>
              <a:ext cx="112713" cy="112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7338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2"/>
          <p:cNvSpPr>
            <a:spLocks/>
          </p:cNvSpPr>
          <p:nvPr/>
        </p:nvSpPr>
        <p:spPr bwMode="gray">
          <a:xfrm>
            <a:off x="18" y="253526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gray">
          <a:xfrm flipH="1">
            <a:off x="20545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9" y="255907"/>
            <a:ext cx="11905100" cy="597132"/>
          </a:xfrm>
          <a:prstGeom prst="rect">
            <a:avLst/>
          </a:prstGeom>
        </p:spPr>
        <p:txBody>
          <a:bodyPr wrap="square" lIns="121893" tIns="60947" rIns="121893" bIns="60947" anchor="ctr" anchorCtr="0"/>
          <a:lstStyle>
            <a:lvl1pPr marL="0" algn="l" defTabSz="121893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36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36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/>
          <p:cNvSpPr>
            <a:spLocks noChangeArrowheads="1"/>
          </p:cNvSpPr>
          <p:nvPr/>
        </p:nvSpPr>
        <p:spPr bwMode="gray">
          <a:xfrm flipH="1">
            <a:off x="20545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6" y="1335025"/>
            <a:ext cx="11723382" cy="5039399"/>
          </a:xfrm>
          <a:prstGeom prst="rect">
            <a:avLst/>
          </a:prstGeom>
        </p:spPr>
        <p:txBody>
          <a:bodyPr lIns="121893" tIns="60947" rIns="121893" bIns="60947"/>
          <a:lstStyle>
            <a:lvl1pPr marL="226435" indent="-226435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68" indent="-228551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03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6985" indent="-156599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371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9" y="255907"/>
            <a:ext cx="11905100" cy="597132"/>
          </a:xfrm>
          <a:prstGeom prst="rect">
            <a:avLst/>
          </a:prstGeom>
        </p:spPr>
        <p:txBody>
          <a:bodyPr wrap="square" lIns="121893" tIns="60947" rIns="121893" bIns="60947" anchor="ctr" anchorCtr="0"/>
          <a:lstStyle>
            <a:lvl1pPr marL="0" algn="l" defTabSz="121893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36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7" name="Freeform 12"/>
          <p:cNvSpPr>
            <a:spLocks/>
          </p:cNvSpPr>
          <p:nvPr/>
        </p:nvSpPr>
        <p:spPr bwMode="gray">
          <a:xfrm>
            <a:off x="18" y="253526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94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Subtitl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>
            <a:spLocks noChangeArrowheads="1"/>
          </p:cNvSpPr>
          <p:nvPr/>
        </p:nvSpPr>
        <p:spPr bwMode="gray">
          <a:xfrm flipH="1">
            <a:off x="20545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6" y="1974787"/>
            <a:ext cx="11723382" cy="4399636"/>
          </a:xfrm>
          <a:prstGeom prst="rect">
            <a:avLst/>
          </a:prstGeom>
        </p:spPr>
        <p:txBody>
          <a:bodyPr lIns="121893" tIns="60947" rIns="121893" bIns="60947"/>
          <a:lstStyle>
            <a:lvl1pPr marL="226435" indent="-226435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68" indent="-228551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03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6985" indent="-156599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371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270421" y="1335031"/>
            <a:ext cx="11723382" cy="639763"/>
          </a:xfrm>
          <a:prstGeom prst="rect">
            <a:avLst/>
          </a:prstGeom>
        </p:spPr>
        <p:txBody>
          <a:bodyPr lIns="121893" tIns="60947" rIns="121893" bIns="60947" anchor="t" anchorCtr="0">
            <a:normAutofit/>
          </a:bodyPr>
          <a:lstStyle>
            <a:lvl1pPr marL="0" indent="0">
              <a:buNone/>
              <a:defRPr sz="28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609468" indent="0">
              <a:buNone/>
              <a:defRPr sz="2700" b="1"/>
            </a:lvl2pPr>
            <a:lvl3pPr marL="1218936" indent="0">
              <a:buNone/>
              <a:defRPr sz="2400" b="1"/>
            </a:lvl3pPr>
            <a:lvl4pPr marL="1828404" indent="0">
              <a:buNone/>
              <a:defRPr sz="2100" b="1"/>
            </a:lvl4pPr>
            <a:lvl5pPr marL="2437872" indent="0">
              <a:buNone/>
              <a:defRPr sz="2100" b="1"/>
            </a:lvl5pPr>
            <a:lvl6pPr marL="3047340" indent="0">
              <a:buNone/>
              <a:defRPr sz="2100" b="1"/>
            </a:lvl6pPr>
            <a:lvl7pPr marL="3656808" indent="0">
              <a:buNone/>
              <a:defRPr sz="2100" b="1"/>
            </a:lvl7pPr>
            <a:lvl8pPr marL="4266275" indent="0">
              <a:buNone/>
              <a:defRPr sz="2100" b="1"/>
            </a:lvl8pPr>
            <a:lvl9pPr marL="4875744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28"/>
          <p:cNvSpPr>
            <a:spLocks noGrp="1"/>
          </p:cNvSpPr>
          <p:nvPr>
            <p:ph type="title"/>
          </p:nvPr>
        </p:nvSpPr>
        <p:spPr bwMode="gray">
          <a:xfrm>
            <a:off x="283729" y="255907"/>
            <a:ext cx="11905100" cy="597132"/>
          </a:xfrm>
          <a:prstGeom prst="rect">
            <a:avLst/>
          </a:prstGeom>
        </p:spPr>
        <p:txBody>
          <a:bodyPr wrap="square" lIns="121893" tIns="60947" rIns="121893" bIns="60947" anchor="ctr" anchorCtr="0"/>
          <a:lstStyle>
            <a:lvl1pPr marL="0" algn="l" defTabSz="121893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36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12"/>
          <p:cNvSpPr>
            <a:spLocks/>
          </p:cNvSpPr>
          <p:nvPr/>
        </p:nvSpPr>
        <p:spPr bwMode="gray">
          <a:xfrm>
            <a:off x="18" y="253526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05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/>
          <p:cNvSpPr>
            <a:spLocks noChangeArrowheads="1"/>
          </p:cNvSpPr>
          <p:nvPr/>
        </p:nvSpPr>
        <p:spPr bwMode="gray">
          <a:xfrm flipH="1">
            <a:off x="205456" y="255907"/>
            <a:ext cx="5676981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9" rIns="91436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83468" y="1335027"/>
            <a:ext cx="5605289" cy="5048191"/>
          </a:xfrm>
          <a:prstGeom prst="rect">
            <a:avLst/>
          </a:prstGeom>
        </p:spPr>
        <p:txBody>
          <a:bodyPr lIns="121893" tIns="60947" rIns="121893" bIns="60947"/>
          <a:lstStyle>
            <a:lvl1pPr marL="226435" indent="-226435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68" indent="-228551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03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6985" indent="-156599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371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 hasCustomPrompt="1"/>
          </p:nvPr>
        </p:nvSpPr>
        <p:spPr bwMode="gray">
          <a:xfrm>
            <a:off x="283464" y="255907"/>
            <a:ext cx="5598968" cy="597132"/>
          </a:xfrm>
          <a:prstGeom prst="rect">
            <a:avLst/>
          </a:prstGeom>
        </p:spPr>
        <p:txBody>
          <a:bodyPr lIns="121893" tIns="60947" rIns="121893" bIns="60947" anchor="ctr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68" indent="0">
              <a:buNone/>
              <a:defRPr sz="2700" b="1"/>
            </a:lvl2pPr>
            <a:lvl3pPr marL="1218936" indent="0">
              <a:buNone/>
              <a:defRPr sz="2400" b="1"/>
            </a:lvl3pPr>
            <a:lvl4pPr marL="1828404" indent="0">
              <a:buNone/>
              <a:defRPr sz="2100" b="1"/>
            </a:lvl4pPr>
            <a:lvl5pPr marL="2437872" indent="0">
              <a:buNone/>
              <a:defRPr sz="2100" b="1"/>
            </a:lvl5pPr>
            <a:lvl6pPr marL="3047340" indent="0">
              <a:buNone/>
              <a:defRPr sz="2100" b="1"/>
            </a:lvl6pPr>
            <a:lvl7pPr marL="3656808" indent="0">
              <a:buNone/>
              <a:defRPr sz="2100" b="1"/>
            </a:lvl7pPr>
            <a:lvl8pPr marL="4266275" indent="0">
              <a:buNone/>
              <a:defRPr sz="2100" b="1"/>
            </a:lvl8pPr>
            <a:lvl9pPr marL="4875744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2"/>
          </p:nvPr>
        </p:nvSpPr>
        <p:spPr bwMode="gray">
          <a:xfrm>
            <a:off x="6247875" y="1335027"/>
            <a:ext cx="5735513" cy="5048191"/>
          </a:xfrm>
          <a:prstGeom prst="rect">
            <a:avLst/>
          </a:prstGeom>
        </p:spPr>
        <p:txBody>
          <a:bodyPr lIns="121893" tIns="60947" rIns="121893" bIns="60947"/>
          <a:lstStyle>
            <a:lvl1pPr marL="226435" indent="-226435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68" indent="-228551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03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6985" indent="-156599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371" indent="-150252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gray">
          <a:xfrm rot="10800000" flipH="1">
            <a:off x="6247875" y="255906"/>
            <a:ext cx="573551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idx="11" hasCustomPrompt="1"/>
          </p:nvPr>
        </p:nvSpPr>
        <p:spPr bwMode="gray">
          <a:xfrm>
            <a:off x="6247875" y="255907"/>
            <a:ext cx="5735513" cy="597132"/>
          </a:xfrm>
          <a:prstGeom prst="rect">
            <a:avLst/>
          </a:prstGeom>
        </p:spPr>
        <p:txBody>
          <a:bodyPr lIns="121893" tIns="60947" rIns="121893" bIns="60947" anchor="ctr">
            <a:norm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68" indent="0">
              <a:buNone/>
              <a:defRPr sz="2700" b="1"/>
            </a:lvl2pPr>
            <a:lvl3pPr marL="1218936" indent="0">
              <a:buNone/>
              <a:defRPr sz="2400" b="1"/>
            </a:lvl3pPr>
            <a:lvl4pPr marL="1828404" indent="0">
              <a:buNone/>
              <a:defRPr sz="2100" b="1"/>
            </a:lvl4pPr>
            <a:lvl5pPr marL="2437872" indent="0">
              <a:buNone/>
              <a:defRPr sz="2100" b="1"/>
            </a:lvl5pPr>
            <a:lvl6pPr marL="3047340" indent="0">
              <a:buNone/>
              <a:defRPr sz="2100" b="1"/>
            </a:lvl6pPr>
            <a:lvl7pPr marL="3656808" indent="0">
              <a:buNone/>
              <a:defRPr sz="2100" b="1"/>
            </a:lvl7pPr>
            <a:lvl8pPr marL="4266275" indent="0">
              <a:buNone/>
              <a:defRPr sz="2100" b="1"/>
            </a:lvl8pPr>
            <a:lvl9pPr marL="4875744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11" name="Freeform 12"/>
          <p:cNvSpPr>
            <a:spLocks/>
          </p:cNvSpPr>
          <p:nvPr/>
        </p:nvSpPr>
        <p:spPr bwMode="gray">
          <a:xfrm>
            <a:off x="18" y="253526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5" name="Freeform 12"/>
          <p:cNvSpPr>
            <a:spLocks/>
          </p:cNvSpPr>
          <p:nvPr/>
        </p:nvSpPr>
        <p:spPr bwMode="gray">
          <a:xfrm>
            <a:off x="11983383" y="60318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85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 bwMode="black">
          <a:xfrm>
            <a:off x="512858" y="6450850"/>
            <a:ext cx="4021239" cy="292361"/>
          </a:xfrm>
          <a:prstGeom prst="rect">
            <a:avLst/>
          </a:prstGeom>
          <a:noFill/>
        </p:spPr>
        <p:txBody>
          <a:bodyPr wrap="none" lIns="121893" tIns="60947" rIns="121893" bIns="60947" rtlCol="0">
            <a:spAutoFit/>
          </a:bodyPr>
          <a:lstStyle>
            <a:defPPr>
              <a:defRPr lang="en-US"/>
            </a:defPPr>
            <a:lvl1pPr>
              <a:defRPr sz="1100" cap="all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2012 LENOVO CONFIDENTIAL. All rights reserved.</a:t>
            </a:r>
            <a:endParaRPr lang="en-US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invGray">
          <a:xfrm flipH="1">
            <a:off x="82805" y="6501801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3" name="Freeform 8"/>
          <p:cNvSpPr>
            <a:spLocks/>
          </p:cNvSpPr>
          <p:nvPr/>
        </p:nvSpPr>
        <p:spPr bwMode="invGray">
          <a:xfrm flipH="1">
            <a:off x="-37027" y="6501799"/>
            <a:ext cx="119837" cy="305419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9" h="744">
                <a:moveTo>
                  <a:pt x="0" y="0"/>
                </a:moveTo>
                <a:lnTo>
                  <a:pt x="219" y="314"/>
                </a:lnTo>
                <a:lnTo>
                  <a:pt x="219" y="744"/>
                </a:lnTo>
                <a:lnTo>
                  <a:pt x="0" y="43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4" name="Rectangle 13"/>
          <p:cNvSpPr/>
          <p:nvPr/>
        </p:nvSpPr>
        <p:spPr bwMode="invGray">
          <a:xfrm>
            <a:off x="92135" y="6445130"/>
            <a:ext cx="417689" cy="292361"/>
          </a:xfrm>
          <a:prstGeom prst="rect">
            <a:avLst/>
          </a:prstGeom>
        </p:spPr>
        <p:txBody>
          <a:bodyPr wrap="none" lIns="121893" tIns="60947" rIns="121893" bIns="60947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7" y="6531457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7"/>
          <p:cNvSpPr>
            <a:spLocks noChangeArrowheads="1"/>
          </p:cNvSpPr>
          <p:nvPr/>
        </p:nvSpPr>
        <p:spPr bwMode="gray">
          <a:xfrm rot="21422542">
            <a:off x="-98511" y="2461990"/>
            <a:ext cx="3323186" cy="3732692"/>
          </a:xfrm>
          <a:custGeom>
            <a:avLst/>
            <a:gdLst>
              <a:gd name="connsiteX0" fmla="*/ 0 w 3383749"/>
              <a:gd name="connsiteY0" fmla="*/ 0 h 3725641"/>
              <a:gd name="connsiteX1" fmla="*/ 3383749 w 3383749"/>
              <a:gd name="connsiteY1" fmla="*/ 0 h 3725641"/>
              <a:gd name="connsiteX2" fmla="*/ 3383749 w 3383749"/>
              <a:gd name="connsiteY2" fmla="*/ 3725641 h 3725641"/>
              <a:gd name="connsiteX3" fmla="*/ 0 w 3383749"/>
              <a:gd name="connsiteY3" fmla="*/ 3725641 h 3725641"/>
              <a:gd name="connsiteX4" fmla="*/ 0 w 3383749"/>
              <a:gd name="connsiteY4" fmla="*/ 0 h 3725641"/>
              <a:gd name="connsiteX0" fmla="*/ 253417 w 3383749"/>
              <a:gd name="connsiteY0" fmla="*/ 0 h 3729563"/>
              <a:gd name="connsiteX1" fmla="*/ 3383749 w 3383749"/>
              <a:gd name="connsiteY1" fmla="*/ 3922 h 3729563"/>
              <a:gd name="connsiteX2" fmla="*/ 3383749 w 3383749"/>
              <a:gd name="connsiteY2" fmla="*/ 3729563 h 3729563"/>
              <a:gd name="connsiteX3" fmla="*/ 0 w 3383749"/>
              <a:gd name="connsiteY3" fmla="*/ 3729563 h 3729563"/>
              <a:gd name="connsiteX4" fmla="*/ 253417 w 3383749"/>
              <a:gd name="connsiteY4" fmla="*/ 0 h 3729563"/>
              <a:gd name="connsiteX0" fmla="*/ 192855 w 3323187"/>
              <a:gd name="connsiteY0" fmla="*/ 0 h 3732692"/>
              <a:gd name="connsiteX1" fmla="*/ 3323187 w 3323187"/>
              <a:gd name="connsiteY1" fmla="*/ 3922 h 3732692"/>
              <a:gd name="connsiteX2" fmla="*/ 3323187 w 3323187"/>
              <a:gd name="connsiteY2" fmla="*/ 3729563 h 3732692"/>
              <a:gd name="connsiteX3" fmla="*/ 0 w 3323187"/>
              <a:gd name="connsiteY3" fmla="*/ 3732692 h 3732692"/>
              <a:gd name="connsiteX4" fmla="*/ 192855 w 3323187"/>
              <a:gd name="connsiteY4" fmla="*/ 0 h 3732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3187" h="3732692">
                <a:moveTo>
                  <a:pt x="192855" y="0"/>
                </a:moveTo>
                <a:lnTo>
                  <a:pt x="3323187" y="3922"/>
                </a:lnTo>
                <a:lnTo>
                  <a:pt x="3323187" y="3729563"/>
                </a:lnTo>
                <a:lnTo>
                  <a:pt x="0" y="3732692"/>
                </a:lnTo>
                <a:lnTo>
                  <a:pt x="192855" y="0"/>
                </a:lnTo>
                <a:close/>
              </a:path>
            </a:pathLst>
          </a:custGeom>
          <a:solidFill>
            <a:srgbClr val="D91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8" tIns="60944" rIns="121888" bIns="60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8885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gray">
          <a:xfrm rot="21422542">
            <a:off x="1110800" y="4671655"/>
            <a:ext cx="2175444" cy="1488559"/>
          </a:xfrm>
          <a:custGeom>
            <a:avLst/>
            <a:gdLst>
              <a:gd name="connsiteX0" fmla="*/ 0 w 1685260"/>
              <a:gd name="connsiteY0" fmla="*/ 0 h 1116419"/>
              <a:gd name="connsiteX1" fmla="*/ 1685260 w 1685260"/>
              <a:gd name="connsiteY1" fmla="*/ 0 h 1116419"/>
              <a:gd name="connsiteX2" fmla="*/ 1685260 w 1685260"/>
              <a:gd name="connsiteY2" fmla="*/ 1116419 h 1116419"/>
              <a:gd name="connsiteX3" fmla="*/ 0 w 1685260"/>
              <a:gd name="connsiteY3" fmla="*/ 1116419 h 1116419"/>
              <a:gd name="connsiteX4" fmla="*/ 0 w 1685260"/>
              <a:gd name="connsiteY4" fmla="*/ 0 h 1116419"/>
              <a:gd name="connsiteX0" fmla="*/ 0 w 1685260"/>
              <a:gd name="connsiteY0" fmla="*/ 0 h 1116419"/>
              <a:gd name="connsiteX1" fmla="*/ 1685260 w 1685260"/>
              <a:gd name="connsiteY1" fmla="*/ 0 h 1116419"/>
              <a:gd name="connsiteX2" fmla="*/ 1685260 w 1685260"/>
              <a:gd name="connsiteY2" fmla="*/ 1116419 h 1116419"/>
              <a:gd name="connsiteX3" fmla="*/ 31897 w 1685260"/>
              <a:gd name="connsiteY3" fmla="*/ 393405 h 1116419"/>
              <a:gd name="connsiteX4" fmla="*/ 0 w 1685260"/>
              <a:gd name="connsiteY4" fmla="*/ 0 h 1116419"/>
              <a:gd name="connsiteX0" fmla="*/ 54251 w 1653364"/>
              <a:gd name="connsiteY0" fmla="*/ 0 h 1116419"/>
              <a:gd name="connsiteX1" fmla="*/ 1653364 w 1653364"/>
              <a:gd name="connsiteY1" fmla="*/ 0 h 1116419"/>
              <a:gd name="connsiteX2" fmla="*/ 1653364 w 1653364"/>
              <a:gd name="connsiteY2" fmla="*/ 1116419 h 1116419"/>
              <a:gd name="connsiteX3" fmla="*/ 1 w 1653364"/>
              <a:gd name="connsiteY3" fmla="*/ 393405 h 1116419"/>
              <a:gd name="connsiteX4" fmla="*/ 54251 w 1653364"/>
              <a:gd name="connsiteY4" fmla="*/ 0 h 1116419"/>
              <a:gd name="connsiteX0" fmla="*/ 53753 w 1652866"/>
              <a:gd name="connsiteY0" fmla="*/ 0 h 1116419"/>
              <a:gd name="connsiteX1" fmla="*/ 1652866 w 1652866"/>
              <a:gd name="connsiteY1" fmla="*/ 0 h 1116419"/>
              <a:gd name="connsiteX2" fmla="*/ 1652866 w 1652866"/>
              <a:gd name="connsiteY2" fmla="*/ 1116419 h 1116419"/>
              <a:gd name="connsiteX3" fmla="*/ 0 w 1652866"/>
              <a:gd name="connsiteY3" fmla="*/ 383893 h 1116419"/>
              <a:gd name="connsiteX4" fmla="*/ 53753 w 1652866"/>
              <a:gd name="connsiteY4" fmla="*/ 0 h 1116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2866" h="1116419">
                <a:moveTo>
                  <a:pt x="53753" y="0"/>
                </a:moveTo>
                <a:lnTo>
                  <a:pt x="1652866" y="0"/>
                </a:lnTo>
                <a:lnTo>
                  <a:pt x="1652866" y="1116419"/>
                </a:lnTo>
                <a:lnTo>
                  <a:pt x="0" y="383893"/>
                </a:lnTo>
                <a:lnTo>
                  <a:pt x="53753" y="0"/>
                </a:lnTo>
                <a:close/>
              </a:path>
            </a:pathLst>
          </a:custGeom>
          <a:solidFill>
            <a:srgbClr val="961E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8" tIns="60944" rIns="121888" bIns="60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8885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gray">
          <a:xfrm rot="21422542">
            <a:off x="980389" y="622384"/>
            <a:ext cx="9531966" cy="4373045"/>
          </a:xfrm>
          <a:prstGeom prst="rect">
            <a:avLst/>
          </a:prstGeom>
          <a:solidFill>
            <a:srgbClr val="EC2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8" tIns="60944" rIns="121888" bIns="60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8885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19" name="Picture 2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16022542">
            <a:off x="7183175" y="-767347"/>
            <a:ext cx="1975252" cy="453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 bwMode="gray">
          <a:xfrm rot="21420000">
            <a:off x="1265114" y="972736"/>
            <a:ext cx="8948182" cy="323101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lvl1pPr marL="154477" indent="-154477">
              <a:lnSpc>
                <a:spcPct val="100000"/>
              </a:lnSpc>
              <a:spcBef>
                <a:spcPts val="0"/>
              </a:spcBef>
              <a:buFontTx/>
              <a:buNone/>
              <a:defRPr lang="en-US" sz="3200" dirty="0" smtClean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1"/>
          </p:nvPr>
        </p:nvSpPr>
        <p:spPr bwMode="gray">
          <a:xfrm rot="21420000">
            <a:off x="1564845" y="4340539"/>
            <a:ext cx="8734121" cy="38807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lang="en-US" sz="2000" b="1" dirty="0" smtClean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862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gray">
          <a:xfrm flipH="1">
            <a:off x="9918049" y="2340369"/>
            <a:ext cx="2270776" cy="2926915"/>
          </a:xfrm>
          <a:prstGeom prst="rect">
            <a:avLst/>
          </a:prstGeom>
          <a:solidFill>
            <a:srgbClr val="D91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gray">
          <a:xfrm flipH="1">
            <a:off x="9914419" y="4097853"/>
            <a:ext cx="1709573" cy="1169432"/>
          </a:xfrm>
          <a:custGeom>
            <a:avLst/>
            <a:gdLst>
              <a:gd name="connsiteX0" fmla="*/ 0 w 1685260"/>
              <a:gd name="connsiteY0" fmla="*/ 0 h 1116419"/>
              <a:gd name="connsiteX1" fmla="*/ 1685260 w 1685260"/>
              <a:gd name="connsiteY1" fmla="*/ 0 h 1116419"/>
              <a:gd name="connsiteX2" fmla="*/ 1685260 w 1685260"/>
              <a:gd name="connsiteY2" fmla="*/ 1116419 h 1116419"/>
              <a:gd name="connsiteX3" fmla="*/ 0 w 1685260"/>
              <a:gd name="connsiteY3" fmla="*/ 1116419 h 1116419"/>
              <a:gd name="connsiteX4" fmla="*/ 0 w 1685260"/>
              <a:gd name="connsiteY4" fmla="*/ 0 h 1116419"/>
              <a:gd name="connsiteX0" fmla="*/ 0 w 1685260"/>
              <a:gd name="connsiteY0" fmla="*/ 0 h 1116419"/>
              <a:gd name="connsiteX1" fmla="*/ 1685260 w 1685260"/>
              <a:gd name="connsiteY1" fmla="*/ 0 h 1116419"/>
              <a:gd name="connsiteX2" fmla="*/ 1685260 w 1685260"/>
              <a:gd name="connsiteY2" fmla="*/ 1116419 h 1116419"/>
              <a:gd name="connsiteX3" fmla="*/ 31897 w 1685260"/>
              <a:gd name="connsiteY3" fmla="*/ 393405 h 1116419"/>
              <a:gd name="connsiteX4" fmla="*/ 0 w 1685260"/>
              <a:gd name="connsiteY4" fmla="*/ 0 h 1116419"/>
              <a:gd name="connsiteX0" fmla="*/ 54251 w 1653364"/>
              <a:gd name="connsiteY0" fmla="*/ 0 h 1116419"/>
              <a:gd name="connsiteX1" fmla="*/ 1653364 w 1653364"/>
              <a:gd name="connsiteY1" fmla="*/ 0 h 1116419"/>
              <a:gd name="connsiteX2" fmla="*/ 1653364 w 1653364"/>
              <a:gd name="connsiteY2" fmla="*/ 1116419 h 1116419"/>
              <a:gd name="connsiteX3" fmla="*/ 1 w 1653364"/>
              <a:gd name="connsiteY3" fmla="*/ 393405 h 1116419"/>
              <a:gd name="connsiteX4" fmla="*/ 54251 w 1653364"/>
              <a:gd name="connsiteY4" fmla="*/ 0 h 1116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3364" h="1116419">
                <a:moveTo>
                  <a:pt x="54251" y="0"/>
                </a:moveTo>
                <a:lnTo>
                  <a:pt x="1653364" y="0"/>
                </a:lnTo>
                <a:lnTo>
                  <a:pt x="1653364" y="1116419"/>
                </a:lnTo>
                <a:lnTo>
                  <a:pt x="1" y="393405"/>
                </a:lnTo>
                <a:lnTo>
                  <a:pt x="54251" y="0"/>
                </a:lnTo>
                <a:close/>
              </a:path>
            </a:pathLst>
          </a:custGeom>
          <a:solidFill>
            <a:srgbClr val="961E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gray">
          <a:xfrm flipH="1">
            <a:off x="6218557" y="584373"/>
            <a:ext cx="5405432" cy="3914431"/>
          </a:xfrm>
          <a:prstGeom prst="rect">
            <a:avLst/>
          </a:prstGeom>
          <a:solidFill>
            <a:srgbClr val="EC2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423862" y="673007"/>
            <a:ext cx="5794697" cy="5541527"/>
          </a:xfrm>
          <a:prstGeom prst="rect">
            <a:avLst/>
          </a:prstGeom>
        </p:spPr>
        <p:txBody>
          <a:bodyPr lIns="121893" tIns="60947" rIns="121893" bIns="60947"/>
          <a:lstStyle>
            <a:lvl1pPr marL="226435" indent="-226435"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68" indent="-228551"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03" indent="-150252">
              <a:buClr>
                <a:schemeClr val="accent1"/>
              </a:buClr>
              <a:buFont typeface="Arial" pitchFamily="34" charset="0"/>
              <a:buChar char="–"/>
              <a:defRPr sz="19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6985" indent="-156599"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371" indent="-150252"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 bwMode="black">
          <a:xfrm>
            <a:off x="512858" y="6450850"/>
            <a:ext cx="4021239" cy="292361"/>
          </a:xfrm>
          <a:prstGeom prst="rect">
            <a:avLst/>
          </a:prstGeom>
          <a:noFill/>
        </p:spPr>
        <p:txBody>
          <a:bodyPr wrap="none" lIns="121893" tIns="60947" rIns="121893" bIns="60947" rtlCol="0">
            <a:spAutoFit/>
          </a:bodyPr>
          <a:lstStyle>
            <a:defPPr>
              <a:defRPr lang="en-US"/>
            </a:defPPr>
            <a:lvl1pPr>
              <a:defRPr sz="1100" cap="all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2012 LENOVO CONFIDENTIAL. All rights reserved.</a:t>
            </a:r>
            <a:endParaRPr lang="en-US" dirty="0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invGray">
          <a:xfrm flipH="1">
            <a:off x="82805" y="6501801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7" name="Freeform 8"/>
          <p:cNvSpPr>
            <a:spLocks/>
          </p:cNvSpPr>
          <p:nvPr/>
        </p:nvSpPr>
        <p:spPr bwMode="invGray">
          <a:xfrm flipH="1">
            <a:off x="-37027" y="6501799"/>
            <a:ext cx="119837" cy="305419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9" h="744">
                <a:moveTo>
                  <a:pt x="0" y="0"/>
                </a:moveTo>
                <a:lnTo>
                  <a:pt x="219" y="314"/>
                </a:lnTo>
                <a:lnTo>
                  <a:pt x="219" y="744"/>
                </a:lnTo>
                <a:lnTo>
                  <a:pt x="0" y="43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8" name="Rectangle 17"/>
          <p:cNvSpPr/>
          <p:nvPr/>
        </p:nvSpPr>
        <p:spPr bwMode="invGray">
          <a:xfrm>
            <a:off x="92135" y="6445130"/>
            <a:ext cx="417689" cy="292361"/>
          </a:xfrm>
          <a:prstGeom prst="rect">
            <a:avLst/>
          </a:prstGeom>
        </p:spPr>
        <p:txBody>
          <a:bodyPr wrap="none" lIns="121893" tIns="60947" rIns="121893" bIns="60947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7" y="6531457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Placeholder 2"/>
          <p:cNvSpPr>
            <a:spLocks noGrp="1"/>
          </p:cNvSpPr>
          <p:nvPr>
            <p:ph type="body" idx="11"/>
          </p:nvPr>
        </p:nvSpPr>
        <p:spPr bwMode="gray">
          <a:xfrm>
            <a:off x="6566434" y="3937007"/>
            <a:ext cx="4672383" cy="38807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lang="en-US" sz="2000" b="1" dirty="0" smtClean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2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16200000">
            <a:off x="8359979" y="-686802"/>
            <a:ext cx="1975252" cy="453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6425692" y="795690"/>
            <a:ext cx="4848974" cy="20002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lvl1pPr marL="154484" indent="-154484">
              <a:lnSpc>
                <a:spcPct val="95000"/>
              </a:lnSpc>
              <a:spcBef>
                <a:spcPts val="400"/>
              </a:spcBef>
              <a:buFontTx/>
              <a:buNone/>
              <a:defRPr lang="en-US" sz="2800" dirty="0" smtClean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0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invGray">
          <a:xfrm flipH="1">
            <a:off x="82805" y="6501801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4" name="Freeform 8"/>
          <p:cNvSpPr>
            <a:spLocks/>
          </p:cNvSpPr>
          <p:nvPr/>
        </p:nvSpPr>
        <p:spPr bwMode="invGray">
          <a:xfrm flipH="1">
            <a:off x="-37027" y="6501799"/>
            <a:ext cx="119837" cy="305419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9" h="744">
                <a:moveTo>
                  <a:pt x="0" y="0"/>
                </a:moveTo>
                <a:lnTo>
                  <a:pt x="219" y="314"/>
                </a:lnTo>
                <a:lnTo>
                  <a:pt x="219" y="744"/>
                </a:lnTo>
                <a:lnTo>
                  <a:pt x="0" y="43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92135" y="6445130"/>
            <a:ext cx="417689" cy="292361"/>
          </a:xfrm>
          <a:prstGeom prst="rect">
            <a:avLst/>
          </a:prstGeom>
        </p:spPr>
        <p:txBody>
          <a:bodyPr wrap="none" lIns="121893" tIns="60947" rIns="121893" bIns="60947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7" y="6531457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 bwMode="black">
          <a:xfrm>
            <a:off x="512858" y="6450850"/>
            <a:ext cx="4021239" cy="292361"/>
          </a:xfrm>
          <a:prstGeom prst="rect">
            <a:avLst/>
          </a:prstGeom>
          <a:noFill/>
        </p:spPr>
        <p:txBody>
          <a:bodyPr wrap="none" lIns="121893" tIns="60947" rIns="121893" bIns="60947" rtlCol="0">
            <a:spAutoFit/>
          </a:bodyPr>
          <a:lstStyle>
            <a:defPPr>
              <a:defRPr lang="en-US"/>
            </a:defPPr>
            <a:lvl1pPr>
              <a:defRPr sz="1100" cap="all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2012 LENOVO CONFIDENTIAL.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2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ChangeArrowheads="1"/>
          </p:cNvSpPr>
          <p:nvPr/>
        </p:nvSpPr>
        <p:spPr bwMode="gray">
          <a:xfrm flipH="1">
            <a:off x="205453" y="255907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222365" y="1456767"/>
            <a:ext cx="11744096" cy="4881880"/>
          </a:xfrm>
          <a:prstGeom prst="rect">
            <a:avLst/>
          </a:prstGeom>
        </p:spPr>
        <p:txBody>
          <a:bodyPr lIns="121893" tIns="853256" rIns="121893" bIns="60947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8" name="Freeform 12"/>
          <p:cNvSpPr>
            <a:spLocks/>
          </p:cNvSpPr>
          <p:nvPr/>
        </p:nvSpPr>
        <p:spPr bwMode="gray">
          <a:xfrm>
            <a:off x="18" y="253526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9" y="255907"/>
            <a:ext cx="11905100" cy="597132"/>
          </a:xfrm>
          <a:prstGeom prst="rect">
            <a:avLst/>
          </a:prstGeom>
        </p:spPr>
        <p:txBody>
          <a:bodyPr wrap="square" lIns="121893" tIns="60947" rIns="121893" bIns="60947" anchor="ctr" anchorCtr="0"/>
          <a:lstStyle>
            <a:lvl1pPr marL="0" algn="l" defTabSz="1218936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36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23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duct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1"/>
          <p:cNvSpPr>
            <a:spLocks noChangeArrowheads="1"/>
          </p:cNvSpPr>
          <p:nvPr/>
        </p:nvSpPr>
        <p:spPr bwMode="gray">
          <a:xfrm>
            <a:off x="9196194" y="3483267"/>
            <a:ext cx="2992630" cy="1685028"/>
          </a:xfrm>
          <a:prstGeom prst="rect">
            <a:avLst/>
          </a:prstGeom>
          <a:solidFill>
            <a:srgbClr val="7116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gray">
          <a:xfrm>
            <a:off x="9196198" y="3483461"/>
            <a:ext cx="2743029" cy="1466135"/>
          </a:xfrm>
          <a:custGeom>
            <a:avLst/>
            <a:gdLst>
              <a:gd name="connsiteX0" fmla="*/ 0 w 4746418"/>
              <a:gd name="connsiteY0" fmla="*/ 0 h 1263771"/>
              <a:gd name="connsiteX1" fmla="*/ 4746418 w 4746418"/>
              <a:gd name="connsiteY1" fmla="*/ 0 h 1263771"/>
              <a:gd name="connsiteX2" fmla="*/ 4746418 w 4746418"/>
              <a:gd name="connsiteY2" fmla="*/ 1263771 h 1263771"/>
              <a:gd name="connsiteX3" fmla="*/ 0 w 4746418"/>
              <a:gd name="connsiteY3" fmla="*/ 1263771 h 1263771"/>
              <a:gd name="connsiteX4" fmla="*/ 0 w 4746418"/>
              <a:gd name="connsiteY4" fmla="*/ 0 h 1263771"/>
              <a:gd name="connsiteX0" fmla="*/ 0 w 4746418"/>
              <a:gd name="connsiteY0" fmla="*/ 0 h 1891568"/>
              <a:gd name="connsiteX1" fmla="*/ 4746418 w 4746418"/>
              <a:gd name="connsiteY1" fmla="*/ 627797 h 1891568"/>
              <a:gd name="connsiteX2" fmla="*/ 4746418 w 4746418"/>
              <a:gd name="connsiteY2" fmla="*/ 1891568 h 1891568"/>
              <a:gd name="connsiteX3" fmla="*/ 0 w 4746418"/>
              <a:gd name="connsiteY3" fmla="*/ 1891568 h 1891568"/>
              <a:gd name="connsiteX4" fmla="*/ 0 w 4746418"/>
              <a:gd name="connsiteY4" fmla="*/ 0 h 189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6418" h="1891568">
                <a:moveTo>
                  <a:pt x="0" y="0"/>
                </a:moveTo>
                <a:lnTo>
                  <a:pt x="4746418" y="627797"/>
                </a:lnTo>
                <a:lnTo>
                  <a:pt x="4746418" y="1891568"/>
                </a:lnTo>
                <a:lnTo>
                  <a:pt x="0" y="1891568"/>
                </a:lnTo>
                <a:lnTo>
                  <a:pt x="0" y="0"/>
                </a:lnTo>
                <a:close/>
              </a:path>
            </a:pathLst>
          </a:custGeom>
          <a:solidFill>
            <a:srgbClr val="961E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0" y="3966367"/>
            <a:ext cx="11939226" cy="1685028"/>
          </a:xfrm>
          <a:prstGeom prst="rect">
            <a:avLst/>
          </a:prstGeom>
          <a:solidFill>
            <a:srgbClr val="EC2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gray">
          <a:xfrm>
            <a:off x="609444" y="5698899"/>
            <a:ext cx="10969943" cy="638756"/>
          </a:xfrm>
          <a:prstGeom prst="rect">
            <a:avLst/>
          </a:prstGeom>
        </p:spPr>
        <p:txBody>
          <a:bodyPr lIns="121893" tIns="60947" rIns="121893" bIns="60947" anchor="ctr">
            <a:normAutofit/>
          </a:bodyPr>
          <a:lstStyle>
            <a:lvl1pPr marL="0" indent="0" algn="r" defTabSz="1218936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400" kern="1200" cap="none" spc="0" dirty="0" smtClean="0">
                <a:solidFill>
                  <a:srgbClr val="961E1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6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3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0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8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4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 bwMode="gray">
          <a:xfrm>
            <a:off x="609444" y="4141177"/>
            <a:ext cx="10969943" cy="1321448"/>
          </a:xfrm>
          <a:prstGeom prst="rect">
            <a:avLst/>
          </a:prstGeom>
        </p:spPr>
        <p:txBody>
          <a:bodyPr lIns="121893" tIns="60947" rIns="121893" bIns="60947" anchor="ctr" anchorCtr="0"/>
          <a:lstStyle>
            <a:lvl1pPr marL="0" algn="r" defTabSz="1218936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4800" b="1" kern="1200" cap="all" spc="-20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5" name="Rectangle 7"/>
          <p:cNvSpPr>
            <a:spLocks noChangeArrowheads="1"/>
          </p:cNvSpPr>
          <p:nvPr/>
        </p:nvSpPr>
        <p:spPr bwMode="invGray">
          <a:xfrm flipH="1">
            <a:off x="82805" y="6501801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46" name="Freeform 8"/>
          <p:cNvSpPr>
            <a:spLocks/>
          </p:cNvSpPr>
          <p:nvPr/>
        </p:nvSpPr>
        <p:spPr bwMode="invGray">
          <a:xfrm flipH="1">
            <a:off x="-37027" y="6501799"/>
            <a:ext cx="119837" cy="305419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9" h="744">
                <a:moveTo>
                  <a:pt x="0" y="0"/>
                </a:moveTo>
                <a:lnTo>
                  <a:pt x="219" y="314"/>
                </a:lnTo>
                <a:lnTo>
                  <a:pt x="219" y="744"/>
                </a:lnTo>
                <a:lnTo>
                  <a:pt x="0" y="43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1" name="Rectangle 20"/>
          <p:cNvSpPr/>
          <p:nvPr/>
        </p:nvSpPr>
        <p:spPr bwMode="invGray">
          <a:xfrm>
            <a:off x="92135" y="6445130"/>
            <a:ext cx="417689" cy="292361"/>
          </a:xfrm>
          <a:prstGeom prst="rect">
            <a:avLst/>
          </a:prstGeom>
        </p:spPr>
        <p:txBody>
          <a:bodyPr wrap="none" lIns="121893" tIns="60947" rIns="121893" bIns="60947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23" name="Picture 2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5400000">
            <a:off x="1058538" y="2949847"/>
            <a:ext cx="1633535" cy="3750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7" y="6531457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 bwMode="black">
          <a:xfrm>
            <a:off x="512858" y="6450850"/>
            <a:ext cx="4021239" cy="292361"/>
          </a:xfrm>
          <a:prstGeom prst="rect">
            <a:avLst/>
          </a:prstGeom>
          <a:noFill/>
        </p:spPr>
        <p:txBody>
          <a:bodyPr wrap="none" lIns="121893" tIns="60947" rIns="121893" bIns="60947" rtlCol="0">
            <a:spAutoFit/>
          </a:bodyPr>
          <a:lstStyle>
            <a:defPPr>
              <a:defRPr lang="en-US"/>
            </a:defPPr>
            <a:lvl1pPr>
              <a:defRPr sz="1100" cap="all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2012 LENOVO CONFIDENTIAL. All rights reserved.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180255" y="621991"/>
            <a:ext cx="6083125" cy="270823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>
              <a:buFontTx/>
              <a:buNone/>
              <a:defRPr lang="en-US" sz="2400" dirty="0" smtClean="0">
                <a:solidFill>
                  <a:srgbClr val="414042"/>
                </a:solidFill>
              </a:defRPr>
            </a:lvl1pPr>
          </a:lstStyle>
          <a:p>
            <a:pPr marL="0"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989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hotography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" y="894"/>
            <a:ext cx="12188825" cy="6856215"/>
          </a:xfrm>
          <a:prstGeom prst="rect">
            <a:avLst/>
          </a:prstGeom>
        </p:spPr>
      </p:pic>
      <p:sp>
        <p:nvSpPr>
          <p:cNvPr id="4" name="Rectangle 11"/>
          <p:cNvSpPr>
            <a:spLocks noChangeArrowheads="1"/>
          </p:cNvSpPr>
          <p:nvPr/>
        </p:nvSpPr>
        <p:spPr bwMode="gray">
          <a:xfrm>
            <a:off x="10851692" y="4137011"/>
            <a:ext cx="1337132" cy="1685028"/>
          </a:xfrm>
          <a:prstGeom prst="rect">
            <a:avLst/>
          </a:prstGeom>
          <a:solidFill>
            <a:srgbClr val="711617"/>
          </a:solidFill>
          <a:ln>
            <a:noFill/>
          </a:ln>
          <a:effectLst>
            <a:outerShdw blurRad="50800" dist="38100" dir="8100000" algn="tr" rotWithShape="0">
              <a:prstClr val="black">
                <a:alpha val="5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gray">
          <a:xfrm>
            <a:off x="10851694" y="4137205"/>
            <a:ext cx="1087531" cy="1466135"/>
          </a:xfrm>
          <a:custGeom>
            <a:avLst/>
            <a:gdLst>
              <a:gd name="connsiteX0" fmla="*/ 0 w 4746418"/>
              <a:gd name="connsiteY0" fmla="*/ 0 h 1263771"/>
              <a:gd name="connsiteX1" fmla="*/ 4746418 w 4746418"/>
              <a:gd name="connsiteY1" fmla="*/ 0 h 1263771"/>
              <a:gd name="connsiteX2" fmla="*/ 4746418 w 4746418"/>
              <a:gd name="connsiteY2" fmla="*/ 1263771 h 1263771"/>
              <a:gd name="connsiteX3" fmla="*/ 0 w 4746418"/>
              <a:gd name="connsiteY3" fmla="*/ 1263771 h 1263771"/>
              <a:gd name="connsiteX4" fmla="*/ 0 w 4746418"/>
              <a:gd name="connsiteY4" fmla="*/ 0 h 1263771"/>
              <a:gd name="connsiteX0" fmla="*/ 0 w 4746418"/>
              <a:gd name="connsiteY0" fmla="*/ 0 h 1891568"/>
              <a:gd name="connsiteX1" fmla="*/ 4746418 w 4746418"/>
              <a:gd name="connsiteY1" fmla="*/ 627797 h 1891568"/>
              <a:gd name="connsiteX2" fmla="*/ 4746418 w 4746418"/>
              <a:gd name="connsiteY2" fmla="*/ 1891568 h 1891568"/>
              <a:gd name="connsiteX3" fmla="*/ 0 w 4746418"/>
              <a:gd name="connsiteY3" fmla="*/ 1891568 h 1891568"/>
              <a:gd name="connsiteX4" fmla="*/ 0 w 4746418"/>
              <a:gd name="connsiteY4" fmla="*/ 0 h 189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6418" h="1891568">
                <a:moveTo>
                  <a:pt x="0" y="0"/>
                </a:moveTo>
                <a:lnTo>
                  <a:pt x="4746418" y="627797"/>
                </a:lnTo>
                <a:lnTo>
                  <a:pt x="4746418" y="1891568"/>
                </a:lnTo>
                <a:lnTo>
                  <a:pt x="0" y="1891568"/>
                </a:lnTo>
                <a:lnTo>
                  <a:pt x="0" y="0"/>
                </a:lnTo>
                <a:close/>
              </a:path>
            </a:pathLst>
          </a:custGeom>
          <a:solidFill>
            <a:srgbClr val="961E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gray">
          <a:xfrm>
            <a:off x="2142829" y="4620111"/>
            <a:ext cx="9796396" cy="1685028"/>
          </a:xfrm>
          <a:prstGeom prst="rect">
            <a:avLst/>
          </a:prstGeom>
          <a:solidFill>
            <a:srgbClr val="EC2225"/>
          </a:solidFill>
          <a:ln>
            <a:noFill/>
          </a:ln>
          <a:effectLst>
            <a:outerShdw blurRad="76200" dist="50800" dir="8400000" algn="tr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7" name="Title 16"/>
          <p:cNvSpPr>
            <a:spLocks noGrp="1"/>
          </p:cNvSpPr>
          <p:nvPr>
            <p:ph type="title"/>
          </p:nvPr>
        </p:nvSpPr>
        <p:spPr bwMode="gray">
          <a:xfrm>
            <a:off x="2601496" y="4905633"/>
            <a:ext cx="8977888" cy="1143000"/>
          </a:xfrm>
          <a:prstGeom prst="rect">
            <a:avLst/>
          </a:prstGeom>
        </p:spPr>
        <p:txBody>
          <a:bodyPr lIns="121893" tIns="60947" rIns="121893" bIns="60947" anchor="ctr" anchorCtr="0"/>
          <a:lstStyle>
            <a:lvl1pPr marL="0" algn="r" defTabSz="1218936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2800" b="1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46" r="69861" b="39550"/>
          <a:stretch/>
        </p:blipFill>
        <p:spPr bwMode="ltGray">
          <a:xfrm rot="5400000">
            <a:off x="3210159" y="3604283"/>
            <a:ext cx="1633535" cy="3750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12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thy\Documents\Corporate PPT Template\FINAL\ppt-images\NoTexture_Clos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990968"/>
            <a:ext cx="12188826" cy="8760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460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1469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/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1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4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8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3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4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3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3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3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73958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RED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7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69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8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3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Conten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Slide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3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8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7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3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3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7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1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Produc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3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0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3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2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3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3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1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5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0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4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3" y="6473960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4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4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2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5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9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text, two lines maximum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3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7" name="Group 41"/>
          <p:cNvGrpSpPr/>
          <p:nvPr userDrawn="1"/>
        </p:nvGrpSpPr>
        <p:grpSpPr>
          <a:xfrm>
            <a:off x="2355832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8" name="Group 44"/>
          <p:cNvGrpSpPr/>
          <p:nvPr userDrawn="1"/>
        </p:nvGrpSpPr>
        <p:grpSpPr>
          <a:xfrm>
            <a:off x="5236135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0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57"/>
          <p:cNvGrpSpPr/>
          <p:nvPr userDrawn="1"/>
        </p:nvGrpSpPr>
        <p:grpSpPr>
          <a:xfrm>
            <a:off x="5949919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4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单击图标添加图片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6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2" name="Group 67"/>
          <p:cNvGrpSpPr/>
          <p:nvPr userDrawn="1"/>
        </p:nvGrpSpPr>
        <p:grpSpPr>
          <a:xfrm>
            <a:off x="9815124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4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4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3" y="6473960"/>
            <a:ext cx="10839573" cy="307777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36605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9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71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9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4" y="4087555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Conten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206237" cy="153888"/>
          </a:xfrm>
        </p:spPr>
        <p:txBody>
          <a:bodyPr/>
          <a:lstStyle/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4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4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9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9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9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9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3655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7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 smtClean="0">
                <a:solidFill>
                  <a:prstClr val="white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" y="3525798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2" name="Group 7"/>
          <p:cNvGrpSpPr/>
          <p:nvPr userDrawn="1"/>
        </p:nvGrpSpPr>
        <p:grpSpPr bwMode="gray">
          <a:xfrm>
            <a:off x="1828174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2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9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grpSp>
        <p:nvGrpSpPr>
          <p:cNvPr id="3" name="Group 17"/>
          <p:cNvGrpSpPr/>
          <p:nvPr userDrawn="1"/>
        </p:nvGrpSpPr>
        <p:grpSpPr>
          <a:xfrm>
            <a:off x="5800725" y="4633143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71" name="Rectangle 70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5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1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4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397015"/>
            <a:ext cx="2413343" cy="307777"/>
          </a:xfrm>
        </p:spPr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11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 smtClean="0"/>
              <a:t>Click To Edit Product Text</a:t>
            </a:r>
            <a:endParaRPr lang="en-US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4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8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4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3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8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grpSp>
        <p:nvGrpSpPr>
          <p:cNvPr id="3" name="Group 3"/>
          <p:cNvGrpSpPr/>
          <p:nvPr userDrawn="1"/>
        </p:nvGrpSpPr>
        <p:grpSpPr bwMode="gray">
          <a:xfrm>
            <a:off x="1828174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4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52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2"/>
          <p:cNvGrpSpPr/>
          <p:nvPr userDrawn="1"/>
        </p:nvGrpSpPr>
        <p:grpSpPr>
          <a:xfrm>
            <a:off x="3619916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9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 smtClea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91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5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13" Type="http://schemas.openxmlformats.org/officeDocument/2006/relationships/slideLayout" Target="../slideLayouts/slideLayout224.xml"/><Relationship Id="rId18" Type="http://schemas.openxmlformats.org/officeDocument/2006/relationships/slideLayout" Target="../slideLayouts/slideLayout229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214.xml"/><Relationship Id="rId21" Type="http://schemas.openxmlformats.org/officeDocument/2006/relationships/slideLayout" Target="../slideLayouts/slideLayout232.xml"/><Relationship Id="rId7" Type="http://schemas.openxmlformats.org/officeDocument/2006/relationships/slideLayout" Target="../slideLayouts/slideLayout218.xml"/><Relationship Id="rId12" Type="http://schemas.openxmlformats.org/officeDocument/2006/relationships/slideLayout" Target="../slideLayouts/slideLayout223.xml"/><Relationship Id="rId17" Type="http://schemas.openxmlformats.org/officeDocument/2006/relationships/slideLayout" Target="../slideLayouts/slideLayout228.xml"/><Relationship Id="rId25" Type="http://schemas.openxmlformats.org/officeDocument/2006/relationships/theme" Target="../theme/theme10.xml"/><Relationship Id="rId2" Type="http://schemas.openxmlformats.org/officeDocument/2006/relationships/slideLayout" Target="../slideLayouts/slideLayout213.xml"/><Relationship Id="rId16" Type="http://schemas.openxmlformats.org/officeDocument/2006/relationships/slideLayout" Target="../slideLayouts/slideLayout227.xml"/><Relationship Id="rId20" Type="http://schemas.openxmlformats.org/officeDocument/2006/relationships/slideLayout" Target="../slideLayouts/slideLayout231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24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16.xml"/><Relationship Id="rId15" Type="http://schemas.openxmlformats.org/officeDocument/2006/relationships/slideLayout" Target="../slideLayouts/slideLayout226.xml"/><Relationship Id="rId23" Type="http://schemas.openxmlformats.org/officeDocument/2006/relationships/slideLayout" Target="../slideLayouts/slideLayout234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221.xml"/><Relationship Id="rId19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Relationship Id="rId14" Type="http://schemas.openxmlformats.org/officeDocument/2006/relationships/slideLayout" Target="../slideLayouts/slideLayout225.xml"/><Relationship Id="rId22" Type="http://schemas.openxmlformats.org/officeDocument/2006/relationships/slideLayout" Target="../slideLayouts/slideLayout233.xml"/><Relationship Id="rId27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image" Target="../media/image40.emf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4.gif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2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73.xml"/><Relationship Id="rId27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slideLayout" Target="../slideLayouts/slideLayout93.xml"/><Relationship Id="rId26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96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slideLayout" Target="../slideLayouts/slideLayout92.xml"/><Relationship Id="rId25" Type="http://schemas.openxmlformats.org/officeDocument/2006/relationships/slideLayout" Target="../slideLayouts/slideLayout100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20" Type="http://schemas.openxmlformats.org/officeDocument/2006/relationships/slideLayout" Target="../slideLayouts/slideLayout95.xml"/><Relationship Id="rId29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24" Type="http://schemas.openxmlformats.org/officeDocument/2006/relationships/slideLayout" Target="../slideLayouts/slideLayout99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23" Type="http://schemas.openxmlformats.org/officeDocument/2006/relationships/slideLayout" Target="../slideLayouts/slideLayout98.xml"/><Relationship Id="rId28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85.xml"/><Relationship Id="rId19" Type="http://schemas.openxmlformats.org/officeDocument/2006/relationships/slideLayout" Target="../slideLayouts/slideLayout94.xml"/><Relationship Id="rId31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Relationship Id="rId22" Type="http://schemas.openxmlformats.org/officeDocument/2006/relationships/slideLayout" Target="../slideLayouts/slideLayout97.xml"/><Relationship Id="rId27" Type="http://schemas.openxmlformats.org/officeDocument/2006/relationships/slideLayout" Target="../slideLayouts/slideLayout102.xml"/><Relationship Id="rId30" Type="http://schemas.openxmlformats.org/officeDocument/2006/relationships/slideLayout" Target="../slideLayouts/slideLayout105.xml"/><Relationship Id="rId35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109.xml"/><Relationship Id="rId21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5" Type="http://schemas.openxmlformats.org/officeDocument/2006/relationships/theme" Target="../theme/theme6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24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23" Type="http://schemas.openxmlformats.org/officeDocument/2006/relationships/slideLayout" Target="../slideLayouts/slideLayout129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Relationship Id="rId22" Type="http://schemas.openxmlformats.org/officeDocument/2006/relationships/slideLayout" Target="../slideLayouts/slideLayout128.xml"/><Relationship Id="rId27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18" Type="http://schemas.openxmlformats.org/officeDocument/2006/relationships/slideLayout" Target="../slideLayouts/slideLayout148.xml"/><Relationship Id="rId26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33.xml"/><Relationship Id="rId21" Type="http://schemas.openxmlformats.org/officeDocument/2006/relationships/slideLayout" Target="../slideLayouts/slideLayout15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7.xml"/><Relationship Id="rId25" Type="http://schemas.openxmlformats.org/officeDocument/2006/relationships/slideLayout" Target="../slideLayouts/slideLayout155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132.xml"/><Relationship Id="rId16" Type="http://schemas.openxmlformats.org/officeDocument/2006/relationships/slideLayout" Target="../slideLayouts/slideLayout146.xml"/><Relationship Id="rId20" Type="http://schemas.openxmlformats.org/officeDocument/2006/relationships/slideLayout" Target="../slideLayouts/slideLayout150.xml"/><Relationship Id="rId29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24" Type="http://schemas.openxmlformats.org/officeDocument/2006/relationships/slideLayout" Target="../slideLayouts/slideLayout154.xml"/><Relationship Id="rId32" Type="http://schemas.openxmlformats.org/officeDocument/2006/relationships/theme" Target="../theme/theme7.xml"/><Relationship Id="rId5" Type="http://schemas.openxmlformats.org/officeDocument/2006/relationships/slideLayout" Target="../slideLayouts/slideLayout135.xml"/><Relationship Id="rId15" Type="http://schemas.openxmlformats.org/officeDocument/2006/relationships/slideLayout" Target="../slideLayouts/slideLayout145.xml"/><Relationship Id="rId23" Type="http://schemas.openxmlformats.org/officeDocument/2006/relationships/slideLayout" Target="../slideLayouts/slideLayout153.xml"/><Relationship Id="rId28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40.xml"/><Relationship Id="rId19" Type="http://schemas.openxmlformats.org/officeDocument/2006/relationships/slideLayout" Target="../slideLayouts/slideLayout149.xml"/><Relationship Id="rId31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Relationship Id="rId22" Type="http://schemas.openxmlformats.org/officeDocument/2006/relationships/slideLayout" Target="../slideLayouts/slideLayout152.xml"/><Relationship Id="rId27" Type="http://schemas.openxmlformats.org/officeDocument/2006/relationships/slideLayout" Target="../slideLayouts/slideLayout157.xml"/><Relationship Id="rId30" Type="http://schemas.openxmlformats.org/officeDocument/2006/relationships/slideLayout" Target="../slideLayouts/slideLayout160.xml"/><Relationship Id="rId35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18" Type="http://schemas.openxmlformats.org/officeDocument/2006/relationships/slideLayout" Target="../slideLayouts/slideLayout179.xml"/><Relationship Id="rId3" Type="http://schemas.openxmlformats.org/officeDocument/2006/relationships/slideLayout" Target="../slideLayouts/slideLayout164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17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63.xml"/><Relationship Id="rId16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24" Type="http://schemas.openxmlformats.org/officeDocument/2006/relationships/image" Target="../media/image56.jpeg"/><Relationship Id="rId5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76.xml"/><Relationship Id="rId23" Type="http://schemas.openxmlformats.org/officeDocument/2006/relationships/image" Target="../media/image55.png"/><Relationship Id="rId10" Type="http://schemas.openxmlformats.org/officeDocument/2006/relationships/slideLayout" Target="../slideLayouts/slideLayout171.xml"/><Relationship Id="rId19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5.xml"/><Relationship Id="rId22" Type="http://schemas.openxmlformats.org/officeDocument/2006/relationships/image" Target="../media/image54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9.xml"/><Relationship Id="rId13" Type="http://schemas.openxmlformats.org/officeDocument/2006/relationships/slideLayout" Target="../slideLayouts/slideLayout194.xml"/><Relationship Id="rId18" Type="http://schemas.openxmlformats.org/officeDocument/2006/relationships/slideLayout" Target="../slideLayouts/slideLayout199.xml"/><Relationship Id="rId26" Type="http://schemas.openxmlformats.org/officeDocument/2006/relationships/slideLayout" Target="../slideLayouts/slideLayout207.xml"/><Relationship Id="rId3" Type="http://schemas.openxmlformats.org/officeDocument/2006/relationships/slideLayout" Target="../slideLayouts/slideLayout184.xml"/><Relationship Id="rId21" Type="http://schemas.openxmlformats.org/officeDocument/2006/relationships/slideLayout" Target="../slideLayouts/slideLayout202.xml"/><Relationship Id="rId34" Type="http://schemas.openxmlformats.org/officeDocument/2006/relationships/image" Target="../media/image3.png"/><Relationship Id="rId7" Type="http://schemas.openxmlformats.org/officeDocument/2006/relationships/slideLayout" Target="../slideLayouts/slideLayout188.xml"/><Relationship Id="rId12" Type="http://schemas.openxmlformats.org/officeDocument/2006/relationships/slideLayout" Target="../slideLayouts/slideLayout193.xml"/><Relationship Id="rId17" Type="http://schemas.openxmlformats.org/officeDocument/2006/relationships/slideLayout" Target="../slideLayouts/slideLayout198.xml"/><Relationship Id="rId25" Type="http://schemas.openxmlformats.org/officeDocument/2006/relationships/slideLayout" Target="../slideLayouts/slideLayout206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183.xml"/><Relationship Id="rId16" Type="http://schemas.openxmlformats.org/officeDocument/2006/relationships/slideLayout" Target="../slideLayouts/slideLayout197.xml"/><Relationship Id="rId20" Type="http://schemas.openxmlformats.org/officeDocument/2006/relationships/slideLayout" Target="../slideLayouts/slideLayout201.xml"/><Relationship Id="rId29" Type="http://schemas.openxmlformats.org/officeDocument/2006/relationships/slideLayout" Target="../slideLayouts/slideLayout210.xml"/><Relationship Id="rId1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187.xml"/><Relationship Id="rId11" Type="http://schemas.openxmlformats.org/officeDocument/2006/relationships/slideLayout" Target="../slideLayouts/slideLayout192.xml"/><Relationship Id="rId24" Type="http://schemas.openxmlformats.org/officeDocument/2006/relationships/slideLayout" Target="../slideLayouts/slideLayout205.xml"/><Relationship Id="rId32" Type="http://schemas.openxmlformats.org/officeDocument/2006/relationships/image" Target="../media/image1.jpeg"/><Relationship Id="rId5" Type="http://schemas.openxmlformats.org/officeDocument/2006/relationships/slideLayout" Target="../slideLayouts/slideLayout186.xml"/><Relationship Id="rId15" Type="http://schemas.openxmlformats.org/officeDocument/2006/relationships/slideLayout" Target="../slideLayouts/slideLayout196.xml"/><Relationship Id="rId23" Type="http://schemas.openxmlformats.org/officeDocument/2006/relationships/slideLayout" Target="../slideLayouts/slideLayout204.xml"/><Relationship Id="rId28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191.xml"/><Relationship Id="rId19" Type="http://schemas.openxmlformats.org/officeDocument/2006/relationships/slideLayout" Target="../slideLayouts/slideLayout200.xml"/><Relationship Id="rId31" Type="http://schemas.openxmlformats.org/officeDocument/2006/relationships/theme" Target="../theme/theme9.xml"/><Relationship Id="rId4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190.xml"/><Relationship Id="rId14" Type="http://schemas.openxmlformats.org/officeDocument/2006/relationships/slideLayout" Target="../slideLayouts/slideLayout195.xml"/><Relationship Id="rId22" Type="http://schemas.openxmlformats.org/officeDocument/2006/relationships/slideLayout" Target="../slideLayouts/slideLayout203.xml"/><Relationship Id="rId27" Type="http://schemas.openxmlformats.org/officeDocument/2006/relationships/slideLayout" Target="../slideLayouts/slideLayout208.xml"/><Relationship Id="rId30" Type="http://schemas.openxmlformats.org/officeDocument/2006/relationships/slideLayout" Target="../slideLayouts/slideLayout2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9" r:id="rId2"/>
    <p:sldLayoutId id="2147483670" r:id="rId3"/>
    <p:sldLayoutId id="2147483654" r:id="rId4"/>
    <p:sldLayoutId id="2147483672" r:id="rId5"/>
    <p:sldLayoutId id="2147483661" r:id="rId6"/>
    <p:sldLayoutId id="2147483671" r:id="rId7"/>
    <p:sldLayoutId id="2147483673" r:id="rId8"/>
    <p:sldLayoutId id="2147483678" r:id="rId9"/>
    <p:sldLayoutId id="2147483662" r:id="rId10"/>
    <p:sldLayoutId id="2147483674" r:id="rId11"/>
    <p:sldLayoutId id="2147483691" r:id="rId12"/>
    <p:sldLayoutId id="2147483690" r:id="rId13"/>
    <p:sldLayoutId id="2147483692" r:id="rId14"/>
    <p:sldLayoutId id="2147483683" r:id="rId15"/>
    <p:sldLayoutId id="2147483681" r:id="rId16"/>
    <p:sldLayoutId id="2147483682" r:id="rId17"/>
    <p:sldLayoutId id="2147483657" r:id="rId18"/>
    <p:sldLayoutId id="2147483676" r:id="rId19"/>
    <p:sldLayoutId id="2147483680" r:id="rId20"/>
    <p:sldLayoutId id="2147483659" r:id="rId21"/>
    <p:sldLayoutId id="2147483675" r:id="rId22"/>
    <p:sldLayoutId id="2147483668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  <p:sldLayoutId id="2147483951" r:id="rId14"/>
    <p:sldLayoutId id="2147483952" r:id="rId15"/>
    <p:sldLayoutId id="2147483953" r:id="rId16"/>
    <p:sldLayoutId id="2147483954" r:id="rId17"/>
    <p:sldLayoutId id="2147483955" r:id="rId18"/>
    <p:sldLayoutId id="2147483956" r:id="rId19"/>
    <p:sldLayoutId id="2147483957" r:id="rId20"/>
    <p:sldLayoutId id="2147483958" r:id="rId21"/>
    <p:sldLayoutId id="2147483959" r:id="rId22"/>
    <p:sldLayoutId id="2147483960" r:id="rId23"/>
    <p:sldLayoutId id="2147483961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1585" y="6507034"/>
            <a:ext cx="3860800" cy="169277"/>
          </a:xfrm>
          <a:prstGeom prst="rect">
            <a:avLst/>
          </a:prstGeom>
        </p:spPr>
        <p:txBody>
          <a:bodyPr vert="horz" lIns="91344" tIns="0" rIns="0" bIns="0" rtlCol="0" anchor="ctr">
            <a:spAutoFit/>
          </a:bodyPr>
          <a:lstStyle>
            <a:lvl1pPr marL="0" marR="0" indent="0" algn="l" defTabSz="1217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100" cap="all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36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7771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6641" indent="-456641" algn="l" defTabSz="1217771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89435" indent="-380549" algn="l" defTabSz="1217771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2200" indent="-304459" algn="l" defTabSz="1217771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1106" indent="-304459" algn="l" defTabSz="1217771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39976" indent="-304459" algn="l" defTabSz="1217771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48855" indent="-304459" algn="l" defTabSz="121777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745" indent="-304459" algn="l" defTabSz="121777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626" indent="-304459" algn="l" defTabSz="121777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510" indent="-304459" algn="l" defTabSz="121777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85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71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56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36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12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11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185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059" algn="l" defTabSz="121777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P-corner.gif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430" y="336215"/>
            <a:ext cx="4772400" cy="277932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black">
          <a:xfrm>
            <a:off x="512858" y="6450850"/>
            <a:ext cx="4021239" cy="292361"/>
          </a:xfrm>
          <a:prstGeom prst="rect">
            <a:avLst/>
          </a:prstGeom>
          <a:noFill/>
        </p:spPr>
        <p:txBody>
          <a:bodyPr wrap="none" lIns="121893" tIns="60947" rIns="121893" bIns="60947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100" cap="all" dirty="0" smtClean="0">
                <a:solidFill>
                  <a:srgbClr val="939598"/>
                </a:solidFill>
                <a:cs typeface="Arial" pitchFamily="34" charset="0"/>
              </a:rPr>
              <a:t>2012 LENOVO CONFIDENTIAL. All rights reserved.</a:t>
            </a:r>
            <a:endParaRPr lang="en-US" sz="11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invGray">
          <a:xfrm flipH="1">
            <a:off x="82805" y="6501801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8" name="Freeform 8"/>
          <p:cNvSpPr>
            <a:spLocks/>
          </p:cNvSpPr>
          <p:nvPr/>
        </p:nvSpPr>
        <p:spPr bwMode="invGray">
          <a:xfrm flipH="1">
            <a:off x="1" y="6501800"/>
            <a:ext cx="82806" cy="260951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3" tIns="60947" rIns="121893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9" name="Rectangle 18"/>
          <p:cNvSpPr/>
          <p:nvPr/>
        </p:nvSpPr>
        <p:spPr bwMode="invGray">
          <a:xfrm>
            <a:off x="92135" y="6445130"/>
            <a:ext cx="417689" cy="292361"/>
          </a:xfrm>
          <a:prstGeom prst="rect">
            <a:avLst/>
          </a:prstGeom>
        </p:spPr>
        <p:txBody>
          <a:bodyPr wrap="none" lIns="121893" tIns="60947" rIns="121893" bIns="60947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fld id="{259F4B34-A25D-4DEF-97BC-C4D92417BF9B}" type="slidenum">
              <a:rPr lang="en-US" sz="1100" smtClean="0">
                <a:solidFill>
                  <a:prstClr val="white"/>
                </a:solidFill>
                <a:cs typeface="Arial" pitchFamily="34" charset="0"/>
              </a:rPr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1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7" y="6531457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04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defTabSz="1218936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01" indent="-457101" algn="l" defTabSz="121893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385" indent="-380917" algn="l" defTabSz="121893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669" indent="-304735" algn="l" defTabSz="121893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139" indent="-304735" algn="l" defTabSz="121893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605" indent="-304735" algn="l" defTabSz="121893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073" indent="-304735" algn="l" defTabSz="121893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541" indent="-304735" algn="l" defTabSz="121893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009" indent="-304735" algn="l" defTabSz="121893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477" indent="-304735" algn="l" defTabSz="121893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8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36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04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72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40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808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75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44" algn="l" defTabSz="121893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  <p:sldLayoutId id="2147483751" r:id="rId23"/>
    <p:sldLayoutId id="2147483752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  <p:sldLayoutId id="2147483798" r:id="rId19"/>
    <p:sldLayoutId id="2147483799" r:id="rId20"/>
    <p:sldLayoutId id="2147483800" r:id="rId21"/>
    <p:sldLayoutId id="2147483801" r:id="rId22"/>
    <p:sldLayoutId id="2147483802" r:id="rId23"/>
    <p:sldLayoutId id="2147483803" r:id="rId24"/>
    <p:sldLayoutId id="2147483804" r:id="rId25"/>
    <p:sldLayoutId id="2147483805" r:id="rId26"/>
    <p:sldLayoutId id="2147483806" r:id="rId27"/>
    <p:sldLayoutId id="2147483807" r:id="rId28"/>
    <p:sldLayoutId id="2147483808" r:id="rId29"/>
    <p:sldLayoutId id="2147483809" r:id="rId30"/>
    <p:sldLayoutId id="2147483810" r:id="rId3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0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4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5" y="5505444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  <p:sldLayoutId id="2147483844" r:id="rId18"/>
    <p:sldLayoutId id="2147483845" r:id="rId19"/>
    <p:sldLayoutId id="2147483846" r:id="rId20"/>
    <p:sldLayoutId id="2147483847" r:id="rId21"/>
    <p:sldLayoutId id="2147483848" r:id="rId22"/>
    <p:sldLayoutId id="2147483849" r:id="rId23"/>
    <p:sldLayoutId id="2147483850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22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6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6" y="5505445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  <p:sldLayoutId id="2147483868" r:id="rId17"/>
    <p:sldLayoutId id="2147483869" r:id="rId18"/>
    <p:sldLayoutId id="2147483870" r:id="rId19"/>
    <p:sldLayoutId id="2147483871" r:id="rId20"/>
    <p:sldLayoutId id="2147483872" r:id="rId21"/>
    <p:sldLayoutId id="2147483873" r:id="rId22"/>
    <p:sldLayoutId id="2147483874" r:id="rId23"/>
    <p:sldLayoutId id="2147483875" r:id="rId24"/>
    <p:sldLayoutId id="2147483876" r:id="rId25"/>
    <p:sldLayoutId id="2147483877" r:id="rId26"/>
    <p:sldLayoutId id="2147483878" r:id="rId27"/>
    <p:sldLayoutId id="2147483879" r:id="rId28"/>
    <p:sldLayoutId id="2147483880" r:id="rId29"/>
    <p:sldLayoutId id="2147483881" r:id="rId30"/>
    <p:sldLayoutId id="2147483882" r:id="rId3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893"/>
            <a:ext cx="12190416" cy="685710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376964" y="6381622"/>
            <a:ext cx="2413343" cy="33855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1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21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8926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702" y="6389264"/>
            <a:ext cx="450346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defTabSz="1218926"/>
            <a:fld id="{6EA5B71A-1B18-4E34-A48F-65DC4937AA99}" type="slidenum">
              <a:rPr lang="en-US" sz="1100" smtClean="0">
                <a:solidFill>
                  <a:prstClr val="white"/>
                </a:solidFill>
              </a:rPr>
              <a:pPr defTabSz="1218926"/>
              <a:t>‹#›</a:t>
            </a:fld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304987" y="5505443"/>
            <a:ext cx="1330737" cy="4433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11" y="6355230"/>
            <a:ext cx="1087574" cy="43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  <p:sldLayoutId id="2147483896" r:id="rId13"/>
    <p:sldLayoutId id="2147483897" r:id="rId14"/>
    <p:sldLayoutId id="2147483898" r:id="rId15"/>
    <p:sldLayoutId id="2147483899" r:id="rId16"/>
    <p:sldLayoutId id="2147483900" r:id="rId17"/>
    <p:sldLayoutId id="2147483901" r:id="rId18"/>
    <p:sldLayoutId id="2147483902" r:id="rId19"/>
    <p:sldLayoutId id="2147483903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ctr" defTabSz="1218926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378" indent="-380914" algn="l" defTabSz="121892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657" indent="-304731" algn="l" defTabSz="121892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120" indent="-304731" algn="l" defTabSz="121892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582" indent="-304731" algn="l" defTabSz="1218926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04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9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9044" cy="68619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3461298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slide number"/>
          <p:cNvSpPr txBox="1"/>
          <p:nvPr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6EA5B71A-1B18-4E34-A48F-65DC4937AA9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  <p:sldLayoutId id="2147483922" r:id="rId17"/>
    <p:sldLayoutId id="2147483923" r:id="rId18"/>
    <p:sldLayoutId id="2147483924" r:id="rId19"/>
    <p:sldLayoutId id="2147483925" r:id="rId20"/>
    <p:sldLayoutId id="2147483926" r:id="rId21"/>
    <p:sldLayoutId id="2147483927" r:id="rId22"/>
    <p:sldLayoutId id="2147483928" r:id="rId23"/>
    <p:sldLayoutId id="2147483929" r:id="rId24"/>
    <p:sldLayoutId id="2147483930" r:id="rId25"/>
    <p:sldLayoutId id="2147483932" r:id="rId26"/>
    <p:sldLayoutId id="2147483933" r:id="rId27"/>
    <p:sldLayoutId id="2147483934" r:id="rId28"/>
    <p:sldLayoutId id="2147483935" r:id="rId29"/>
    <p:sldLayoutId id="2147483936" r:id="rId3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10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10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15.xml"/><Relationship Id="rId4" Type="http://schemas.openxmlformats.org/officeDocument/2006/relationships/image" Target="../media/image1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15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15.xml"/><Relationship Id="rId5" Type="http://schemas.microsoft.com/office/2007/relationships/hdphoto" Target="../media/hdphoto5.wdp"/><Relationship Id="rId4" Type="http://schemas.openxmlformats.org/officeDocument/2006/relationships/image" Target="../media/image1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7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7.xml"/><Relationship Id="rId4" Type="http://schemas.openxmlformats.org/officeDocument/2006/relationships/image" Target="../media/image13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87.xml"/><Relationship Id="rId5" Type="http://schemas.microsoft.com/office/2007/relationships/hdphoto" Target="../media/hdphoto7.wdp"/><Relationship Id="rId4" Type="http://schemas.openxmlformats.org/officeDocument/2006/relationships/image" Target="../media/image13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emf"/><Relationship Id="rId13" Type="http://schemas.openxmlformats.org/officeDocument/2006/relationships/image" Target="../media/image149.emf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12" Type="http://schemas.openxmlformats.org/officeDocument/2006/relationships/image" Target="../media/image148.emf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5" Type="http://schemas.openxmlformats.org/officeDocument/2006/relationships/image" Target="../media/image141.png"/><Relationship Id="rId15" Type="http://schemas.microsoft.com/office/2007/relationships/hdphoto" Target="NULL"/><Relationship Id="rId10" Type="http://schemas.openxmlformats.org/officeDocument/2006/relationships/image" Target="../media/image146.emf"/><Relationship Id="rId4" Type="http://schemas.openxmlformats.org/officeDocument/2006/relationships/image" Target="../media/image140.png"/><Relationship Id="rId9" Type="http://schemas.openxmlformats.org/officeDocument/2006/relationships/image" Target="../media/image145.emf"/><Relationship Id="rId14" Type="http://schemas.openxmlformats.org/officeDocument/2006/relationships/image" Target="../media/image1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slideLayout" Target="../slideLayouts/slideLayout5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9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87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8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15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48643" y="2184051"/>
            <a:ext cx="9109710" cy="15819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endParaRPr lang="en-US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商用四六级业务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2" y="6481646"/>
            <a:ext cx="10839573" cy="292388"/>
          </a:xfrm>
        </p:spPr>
        <p:txBody>
          <a:bodyPr lIns="0">
            <a:spAutoFit/>
          </a:bodyPr>
          <a:lstStyle>
            <a:lvl1pPr>
              <a:defRPr cap="none"/>
            </a:lvl1pPr>
          </a:lstStyle>
          <a:p>
            <a:r>
              <a:rPr lang="en-US" sz="1000" dirty="0" smtClean="0">
                <a:solidFill>
                  <a:srgbClr val="939598"/>
                </a:solidFill>
                <a:cs typeface="Arial" pitchFamily="34" charset="0"/>
              </a:rPr>
              <a:t>2013 LENOVO RESTRICTED. All rights reserved. </a:t>
            </a:r>
          </a:p>
          <a:p>
            <a:r>
              <a:rPr lang="en-US" sz="900" dirty="0" smtClean="0">
                <a:solidFill>
                  <a:srgbClr val="939598"/>
                </a:solidFill>
                <a:cs typeface="Arial" pitchFamily="34" charset="0"/>
              </a:rPr>
              <a:t>This document is Lenovo restricted and intended for viewing by and distribution to only designated individuals or positions. Duplication/reproduction prohibited.</a:t>
            </a:r>
          </a:p>
        </p:txBody>
      </p:sp>
      <p:pic>
        <p:nvPicPr>
          <p:cNvPr id="10" name="Picture 3" descr="D:\04_Lenovo Project\021_ideacentre AIO330\3D Rendering\20170222_ideacentre AIO330_08.pn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9557373" y="2902867"/>
            <a:ext cx="1447086" cy="1726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717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smtClean="0">
                <a:solidFill>
                  <a:srgbClr val="939598"/>
                </a:solidFill>
                <a:cs typeface="Arial" pitchFamily="34" charset="0"/>
              </a:rPr>
              <a:t>2013 LENOVO RESTRICTED.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pic>
        <p:nvPicPr>
          <p:cNvPr id="4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1239" y="2418595"/>
            <a:ext cx="3738490" cy="267226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7326" y="2279081"/>
            <a:ext cx="1739017" cy="131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613" y="4359283"/>
            <a:ext cx="2173306" cy="1657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1785" y="1798872"/>
            <a:ext cx="1533525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1785" y="3381866"/>
            <a:ext cx="1533525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96981" y="5918078"/>
            <a:ext cx="2417969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Lenovo 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创新技术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7637" y="1173708"/>
            <a:ext cx="6285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可在</a:t>
            </a:r>
            <a:r>
              <a:rPr lang="en-US" altLang="zh-CN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BIOS</a:t>
            </a:r>
            <a:r>
              <a:rPr lang="zh-CN" altLang="en-US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</a:t>
            </a:r>
            <a:r>
              <a:rPr lang="en-US" altLang="zh-CN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仅识别键鼠，不识别</a:t>
            </a:r>
            <a:r>
              <a:rPr lang="en-US" altLang="zh-CN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2000" b="1" u="sng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存储设备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9081944" y="5138334"/>
            <a:ext cx="1401384" cy="1198966"/>
            <a:chOff x="8900552" y="5119222"/>
            <a:chExt cx="1401384" cy="119896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3304" y="5527420"/>
              <a:ext cx="800089" cy="669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椭圆 12"/>
            <p:cNvSpPr/>
            <p:nvPr/>
          </p:nvSpPr>
          <p:spPr>
            <a:xfrm>
              <a:off x="8900552" y="5119222"/>
              <a:ext cx="1401384" cy="1198966"/>
            </a:xfrm>
            <a:prstGeom prst="ellipse">
              <a:avLst/>
            </a:prstGeom>
            <a:noFill/>
            <a:ln w="666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9081942" y="5273500"/>
              <a:ext cx="1038604" cy="923209"/>
            </a:xfrm>
            <a:prstGeom prst="line">
              <a:avLst/>
            </a:prstGeom>
            <a:ln w="666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9035223" y="5320346"/>
              <a:ext cx="112883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b="1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USB </a:t>
              </a:r>
              <a:r>
                <a:rPr lang="zh-CN" altLang="en-US" sz="1000" b="1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存储类</a:t>
              </a:r>
              <a:r>
                <a:rPr lang="zh-CN" altLang="en-US" sz="1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设备</a:t>
              </a:r>
              <a:endParaRPr lang="zh-CN" altLang="en-US" sz="10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377371" y="226764"/>
            <a:ext cx="1046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BIOS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级别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数据保护，保护数据安全</a:t>
            </a:r>
          </a:p>
        </p:txBody>
      </p:sp>
    </p:spTree>
    <p:extLst>
      <p:ext uri="{BB962C8B-B14F-4D97-AF65-F5344CB8AC3E}">
        <p14:creationId xmlns:p14="http://schemas.microsoft.com/office/powerpoint/2010/main" val="170434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6257028" y="3354091"/>
            <a:ext cx="5890855" cy="300881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754" y="1248790"/>
            <a:ext cx="5643330" cy="3157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5632" y="4585651"/>
            <a:ext cx="3751364" cy="106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直接连接符 6"/>
          <p:cNvCxnSpPr/>
          <p:nvPr/>
        </p:nvCxnSpPr>
        <p:spPr>
          <a:xfrm flipH="1">
            <a:off x="1595632" y="3125337"/>
            <a:ext cx="1024740" cy="151490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180997" y="3125337"/>
            <a:ext cx="1165999" cy="14603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62047" y="5798466"/>
            <a:ext cx="57154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Press F1 </a:t>
            </a:r>
            <a:r>
              <a:rPr lang="zh-CN" altLang="en-US" dirty="0" smtClean="0"/>
              <a:t>进</a:t>
            </a:r>
            <a:r>
              <a:rPr lang="en-US" altLang="zh-CN" dirty="0" smtClean="0"/>
              <a:t>BIOS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smtClean="0"/>
              <a:t>Smart </a:t>
            </a:r>
            <a:r>
              <a:rPr lang="en-US" altLang="zh-CN" dirty="0"/>
              <a:t>USB Protection in Security</a:t>
            </a:r>
            <a:endParaRPr lang="zh-CN" altLang="en-US" dirty="0"/>
          </a:p>
        </p:txBody>
      </p:sp>
      <p:sp>
        <p:nvSpPr>
          <p:cNvPr id="10" name="内容占位符 1"/>
          <p:cNvSpPr txBox="1">
            <a:spLocks/>
          </p:cNvSpPr>
          <p:nvPr/>
        </p:nvSpPr>
        <p:spPr>
          <a:xfrm>
            <a:off x="6284322" y="3391782"/>
            <a:ext cx="6083704" cy="3090907"/>
          </a:xfrm>
          <a:prstGeom prst="rect">
            <a:avLst/>
          </a:prstGeom>
          <a:noFill/>
        </p:spPr>
        <p:txBody>
          <a:bodyPr/>
          <a:lstStyle>
            <a:lvl1pPr marL="2857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28733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−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8838" indent="-2301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89025" indent="-2301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−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11275" indent="-2222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−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Disabled</a:t>
            </a:r>
          </a:p>
          <a:p>
            <a:pPr lvl="1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正常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功能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Read Only</a:t>
            </a:r>
          </a:p>
          <a:p>
            <a:pPr lvl="1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只能读取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设备中的内容，不能将信息拷贝入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 Access</a:t>
            </a:r>
          </a:p>
          <a:p>
            <a:pPr lvl="1"/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仅键盘鼠标可用，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存储设备不可用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7407628" y="1500626"/>
            <a:ext cx="3864388" cy="1173394"/>
          </a:xfrm>
          <a:prstGeom prst="wedgeRoundRectCallout">
            <a:avLst>
              <a:gd name="adj1" fmla="val -81374"/>
              <a:gd name="adj2" fmla="val -29392"/>
              <a:gd name="adj3" fmla="val 16667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设置方式：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BIOS-SECURITY-Smart USB Protection-No Access</a:t>
            </a:r>
          </a:p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智能屏蔽设置完成！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右箭头 11"/>
          <p:cNvSpPr/>
          <p:nvPr/>
        </p:nvSpPr>
        <p:spPr>
          <a:xfrm>
            <a:off x="5568289" y="4981437"/>
            <a:ext cx="627797" cy="409433"/>
          </a:xfrm>
          <a:prstGeom prst="right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15435" y="179200"/>
            <a:ext cx="8265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>
                <a:latin typeface="微软雅黑" pitchFamily="34" charset="-122"/>
                <a:ea typeface="微软雅黑" pitchFamily="34" charset="-122"/>
              </a:rPr>
              <a:t>BIOS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级别</a:t>
            </a:r>
            <a:r>
              <a:rPr lang="en-US" altLang="zh-CN" sz="3600" b="1" dirty="0">
                <a:latin typeface="微软雅黑" pitchFamily="34" charset="-122"/>
                <a:ea typeface="微软雅黑" pitchFamily="34" charset="-122"/>
              </a:rPr>
              <a:t>USB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数据保护，保护数据安全</a:t>
            </a:r>
          </a:p>
        </p:txBody>
      </p:sp>
    </p:spTree>
    <p:extLst>
      <p:ext uri="{BB962C8B-B14F-4D97-AF65-F5344CB8AC3E}">
        <p14:creationId xmlns:p14="http://schemas.microsoft.com/office/powerpoint/2010/main" val="96034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USB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接口底置，外设插拔更便利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7867" y="5607003"/>
            <a:ext cx="3572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1.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抬起屏幕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pic>
        <p:nvPicPr>
          <p:cNvPr id="583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27" b="98077" l="0" r="968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083" y="1393209"/>
            <a:ext cx="211455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左箭头 5"/>
          <p:cNvSpPr/>
          <p:nvPr/>
        </p:nvSpPr>
        <p:spPr>
          <a:xfrm rot="1932988">
            <a:off x="1647772" y="3917838"/>
            <a:ext cx="573206" cy="395785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836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417" y="1393209"/>
            <a:ext cx="5660540" cy="359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462559" y="5607003"/>
            <a:ext cx="6159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2.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使用底部的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USB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接口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5" name="左箭头 14"/>
          <p:cNvSpPr/>
          <p:nvPr/>
        </p:nvSpPr>
        <p:spPr>
          <a:xfrm rot="5400000">
            <a:off x="7693927" y="3311016"/>
            <a:ext cx="573206" cy="395785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5062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外观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81" y="1550075"/>
            <a:ext cx="11338867" cy="42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2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018" r="9739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2041" y="1589616"/>
            <a:ext cx="4348268" cy="46345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25" b="98829" l="556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19525" y="1589616"/>
            <a:ext cx="4674553" cy="480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0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460" y="1014666"/>
            <a:ext cx="3408955" cy="43786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 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外观功能示意图（前视、后视）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463" y="1014667"/>
            <a:ext cx="3384263" cy="4287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0" name="组合 9"/>
          <p:cNvGrpSpPr/>
          <p:nvPr/>
        </p:nvGrpSpPr>
        <p:grpSpPr>
          <a:xfrm>
            <a:off x="1028385" y="5465538"/>
            <a:ext cx="4256417" cy="1392462"/>
            <a:chOff x="-1612232" y="4645667"/>
            <a:chExt cx="5089359" cy="191913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5"/>
            <a:srcRect l="949" r="75759"/>
            <a:stretch/>
          </p:blipFill>
          <p:spPr>
            <a:xfrm>
              <a:off x="-1612232" y="4645667"/>
              <a:ext cx="2454443" cy="1919136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/>
            <a:srcRect l="49017" r="25978"/>
            <a:stretch/>
          </p:blipFill>
          <p:spPr>
            <a:xfrm>
              <a:off x="842211" y="4645667"/>
              <a:ext cx="2634916" cy="1919136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7144461" y="5549063"/>
            <a:ext cx="3711743" cy="1081027"/>
            <a:chOff x="4876401" y="4653282"/>
            <a:chExt cx="3711743" cy="1773661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6"/>
            <a:srcRect l="814" r="80983"/>
            <a:stretch/>
          </p:blipFill>
          <p:spPr>
            <a:xfrm>
              <a:off x="4876401" y="4653282"/>
              <a:ext cx="1732548" cy="1773661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6"/>
            <a:srcRect l="40505" r="38701"/>
            <a:stretch/>
          </p:blipFill>
          <p:spPr>
            <a:xfrm>
              <a:off x="6608950" y="4653282"/>
              <a:ext cx="1979194" cy="1773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394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 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外观功能示意图（侧视）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532" y="1115942"/>
            <a:ext cx="5311600" cy="43132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5" name="组合 14"/>
          <p:cNvGrpSpPr/>
          <p:nvPr/>
        </p:nvGrpSpPr>
        <p:grpSpPr>
          <a:xfrm>
            <a:off x="4367463" y="5533081"/>
            <a:ext cx="3416969" cy="1240698"/>
            <a:chOff x="4680284" y="5749650"/>
            <a:chExt cx="2912739" cy="93990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/>
            <a:srcRect l="1395" r="76461"/>
            <a:stretch/>
          </p:blipFill>
          <p:spPr>
            <a:xfrm>
              <a:off x="4680284" y="5749650"/>
              <a:ext cx="1629372" cy="939908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4"/>
            <a:srcRect l="81805" r="754"/>
            <a:stretch/>
          </p:blipFill>
          <p:spPr>
            <a:xfrm>
              <a:off x="6309656" y="5749650"/>
              <a:ext cx="1283367" cy="939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075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尺寸及</a:t>
            </a:r>
            <a:r>
              <a:rPr lang="zh-CN" altLang="en-US" b="1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重量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itle 2"/>
          <p:cNvSpPr>
            <a:spLocks/>
          </p:cNvSpPr>
          <p:nvPr/>
        </p:nvSpPr>
        <p:spPr bwMode="gray">
          <a:xfrm>
            <a:off x="366092" y="157168"/>
            <a:ext cx="1482338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40" tIns="45671" rIns="91340" bIns="45671" anchor="ctr"/>
          <a:lstStyle/>
          <a:p>
            <a:pPr defTabSz="9134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400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033467"/>
              </p:ext>
            </p:extLst>
          </p:nvPr>
        </p:nvGraphicFramePr>
        <p:xfrm>
          <a:off x="1700897" y="2840977"/>
          <a:ext cx="9328484" cy="2301207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170000">
                  <a:extLst>
                    <a:ext uri="{9D8B030D-6E8A-4147-A177-3AD203B41FA5}">
                      <a16:colId xmlns:a16="http://schemas.microsoft.com/office/drawing/2014/main" val="1141746372"/>
                    </a:ext>
                  </a:extLst>
                </a:gridCol>
                <a:gridCol w="5158484">
                  <a:extLst>
                    <a:ext uri="{9D8B030D-6E8A-4147-A177-3AD203B41FA5}">
                      <a16:colId xmlns:a16="http://schemas.microsoft.com/office/drawing/2014/main" val="1492939715"/>
                    </a:ext>
                  </a:extLst>
                </a:gridCol>
              </a:tblGrid>
              <a:tr h="46861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主机尺寸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宽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x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厚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460.6mm X 322.4mm X 43.9mm (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无底座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0731628"/>
                  </a:ext>
                </a:extLst>
              </a:tr>
              <a:tr h="46861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重量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最大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3.05kg (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无底座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0638279"/>
                  </a:ext>
                </a:extLst>
              </a:tr>
              <a:tr h="46861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重量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带底座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5.0263kg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（有底座）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6576228"/>
                  </a:ext>
                </a:extLst>
              </a:tr>
              <a:tr h="46861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包装尺寸（宽度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x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高度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x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厚度</a:t>
                      </a:r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578mm X 490mm X 160mm 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0987656"/>
                  </a:ext>
                </a:extLst>
              </a:tr>
              <a:tr h="42673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含包装重量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6.5625kg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3954653"/>
                  </a:ext>
                </a:extLst>
              </a:tr>
            </a:tbl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8947" l="9697" r="98788">
                        <a14:foregroundMark x1="46667" y1="75263" x2="46667" y2="75263"/>
                        <a14:foregroundMark x1="44848" y1="88947" x2="44848" y2="88947"/>
                      </a14:backgroundRemoval>
                    </a14:imgEffect>
                    <a14:imgEffect>
                      <a14:colorTemperature colorTemp="5672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20857" y="528948"/>
            <a:ext cx="1257409" cy="14479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148" l="1119" r="9642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8266" y="695588"/>
            <a:ext cx="1543758" cy="12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产品规格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905051"/>
              </p:ext>
            </p:extLst>
          </p:nvPr>
        </p:nvGraphicFramePr>
        <p:xfrm>
          <a:off x="904856" y="915592"/>
          <a:ext cx="10360952" cy="5691622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2912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48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07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启天</a:t>
                      </a:r>
                      <a:r>
                        <a:rPr kumimoji="0" lang="en-US" altLang="zh-CN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A310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平台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Gemini Lake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屏幕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19.5” </a:t>
                      </a:r>
                      <a:r>
                        <a:rPr lang="en-US" altLang="zh-CN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16:10 (1440*900) WVA</a:t>
                      </a:r>
                      <a:r>
                        <a:rPr lang="zh-CN" altLang="en-US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TW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250nits</a:t>
                      </a:r>
                      <a:endParaRPr kumimoji="0" lang="zh-CN" altLang="en-US" sz="1400" b="0" i="0" u="none" strike="sng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触摸</a:t>
                      </a:r>
                      <a:endParaRPr kumimoji="0" lang="en-US" altLang="zh-CN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非触摸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CPU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Intel Celeron J4005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处理器 （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核，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2.0GHz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主频，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4MB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缓存）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10W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显卡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集成显卡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内存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单插槽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DDR4 SODIMM 2400MHz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最大支持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8GB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电源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65W 88%</a:t>
                      </a:r>
                      <a:endParaRPr kumimoji="0" lang="en-US" altLang="zh-CN" sz="1400" b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光驱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Slim DVD-Rambo</a:t>
                      </a:r>
                      <a:endParaRPr kumimoji="0" lang="en-US" altLang="zh-CN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HDD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2.5” , 500G 7200rpm, 1TB 5400rpm</a:t>
                      </a:r>
                      <a:endParaRPr kumimoji="0" lang="en-US" altLang="zh-CN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SSD</a:t>
                      </a:r>
                      <a:endParaRPr kumimoji="0" lang="en-US" altLang="zh-CN" sz="1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M.2 PCIE, 128GB, 256GB</a:t>
                      </a:r>
                      <a:endParaRPr kumimoji="0" lang="en-US" altLang="zh-CN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网卡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集成千兆网卡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无线网卡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. 802.11AC 1x1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摄像头 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麦克风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720p / 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单麦克风</a:t>
                      </a:r>
                      <a:endParaRPr kumimoji="0" lang="zh-CN" alt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音箱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2W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底部接口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 x USB3.1 Gen1 / 1 x USB2.0 / 3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合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读卡器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/1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个音频输入输出二合一接口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后置接口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 x USB3.1 Gen1 / 3 x USB2.0 / HDMI out / 1 x LAN</a:t>
                      </a:r>
                      <a:endParaRPr kumimoji="0" lang="en-US" altLang="zh-CN" sz="1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M.2 slot</a:t>
                      </a:r>
                      <a:endParaRPr kumimoji="0" lang="en-US" altLang="zh-CN" sz="14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 for WiFi, 1 for </a:t>
                      </a:r>
                      <a:r>
                        <a:rPr kumimoji="0" lang="en-US" altLang="zh-CN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PCIe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SSD</a:t>
                      </a:r>
                      <a:endParaRPr kumimoji="0" lang="en-US" altLang="zh-CN" sz="1400" b="0" u="none" strike="sng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Internal Bay</a:t>
                      </a:r>
                      <a:endParaRPr kumimoji="0" lang="en-US" altLang="zh-CN" sz="14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 x 2.5” HDD, 1 x Slim ODD</a:t>
                      </a:r>
                      <a:endParaRPr kumimoji="0" lang="en-US" altLang="zh-CN" sz="1400" b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底座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-2~65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度可俯仰底座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VESA /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顶置提手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不支持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环保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/ </a:t>
                      </a:r>
                      <a:r>
                        <a:rPr kumimoji="0" lang="zh-CN" alt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其他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节能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/ 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环境（十环）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/ 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能效标识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/ 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能源之星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/ China </a:t>
                      </a:r>
                      <a:r>
                        <a:rPr kumimoji="0" lang="en-US" altLang="zh-CN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RoHs</a:t>
                      </a: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TUV</a:t>
                      </a:r>
                      <a:r>
                        <a:rPr kumimoji="0" lang="zh-CN" alt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低蓝光认证</a:t>
                      </a:r>
                      <a:endParaRPr kumimoji="0" lang="zh-CN" alt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190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OS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itchFamily="34" charset="0"/>
                      </a:endParaRPr>
                    </a:p>
                  </a:txBody>
                  <a:tcPr marL="7199" marR="7199" marT="540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DOS , Windows 10</a:t>
                      </a:r>
                      <a:endParaRPr kumimoji="0" lang="en-US" altLang="zh-CN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199" marR="7199" marT="5400" marB="0" anchor="ctr" horzOverflow="overflow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规格对比 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A310 vs. 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A3300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graphicFrame>
        <p:nvGraphicFramePr>
          <p:cNvPr id="25" name="内容占位符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51903079"/>
              </p:ext>
            </p:extLst>
          </p:nvPr>
        </p:nvGraphicFramePr>
        <p:xfrm>
          <a:off x="686757" y="2483689"/>
          <a:ext cx="8783223" cy="4132859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1622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6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43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89"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1" i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QT</a:t>
                      </a:r>
                      <a:r>
                        <a:rPr lang="en-US" altLang="zh-CN" sz="1400" b="1" i="0" u="none" strike="noStrike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A3300</a:t>
                      </a:r>
                      <a:endParaRPr lang="en-US" altLang="zh-CN" sz="1400" b="1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QT</a:t>
                      </a:r>
                      <a:r>
                        <a:rPr lang="en-US" altLang="zh-CN" sz="1400" b="1" i="0" u="none" strike="noStrike" baseline="0" dirty="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A310</a:t>
                      </a:r>
                      <a:endParaRPr lang="en-US" altLang="zh-CN" sz="1400" b="1" i="0" u="none" strike="noStrike" dirty="0" smtClean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平台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BSW 6W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Geminilake</a:t>
                      </a:r>
                      <a:r>
                        <a:rPr lang="en-US" sz="1400" b="0" i="0" u="none" strike="noStrike" baseline="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10W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屏幕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19.5”  (</a:t>
                      </a:r>
                      <a:r>
                        <a:rPr lang="en-US" sz="1400" u="none" strike="noStrike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1600x900</a:t>
                      </a:r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 TN, 16:9</a:t>
                      </a: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200nit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19.5"  </a:t>
                      </a: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(1440x900) </a:t>
                      </a:r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sz="1400" u="none" strike="noStrike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WVA, 16:10 </a:t>
                      </a:r>
                      <a:r>
                        <a:rPr lang="en-US" altLang="zh-CN" sz="1400" u="none" strike="noStrike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250nit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厚度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59mm</a:t>
                      </a:r>
                      <a:endParaRPr lang="en-US" sz="14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40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44mm</a:t>
                      </a:r>
                      <a:endParaRPr lang="en-US" sz="1400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显卡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集成显卡</a:t>
                      </a:r>
                      <a:endParaRPr lang="en-US" sz="1400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集成显卡</a:t>
                      </a:r>
                      <a:endParaRPr lang="en-US" sz="14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zh-CN" alt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内存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DDR3</a:t>
                      </a:r>
                      <a:endParaRPr lang="en-US" sz="14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DDR4</a:t>
                      </a:r>
                      <a:endParaRPr lang="en-US" sz="1400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0310"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zh-CN" alt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硬盘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3.5”HDD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4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2.5”HDD</a:t>
                      </a:r>
                      <a:endParaRPr lang="en-US" sz="1400" b="0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0310"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SSD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2.5” SSD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M.2 PCIE SSD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光驱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可选</a:t>
                      </a:r>
                      <a:r>
                        <a:rPr lang="en-US" altLang="zh-CN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Slim </a:t>
                      </a:r>
                      <a:r>
                        <a:rPr lang="en-US" altLang="zh-CN" sz="1400" u="none" strike="noStrike" kern="1200" dirty="0" err="1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DVDRambo</a:t>
                      </a:r>
                      <a:endParaRPr lang="en-US" altLang="zh-CN" sz="14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可选</a:t>
                      </a:r>
                      <a:r>
                        <a:rPr lang="en-US" altLang="zh-CN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Slim </a:t>
                      </a:r>
                      <a:r>
                        <a:rPr lang="en-US" altLang="zh-CN" sz="1400" u="none" strike="noStrike" kern="1200" dirty="0" err="1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DVDRambo</a:t>
                      </a:r>
                      <a:endParaRPr lang="en-US" altLang="zh-CN" sz="14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电源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65w Adapter</a:t>
                      </a:r>
                      <a:endParaRPr lang="en-US" altLang="zh-CN" sz="14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65w</a:t>
                      </a:r>
                      <a:r>
                        <a:rPr lang="en-US" altLang="zh-CN" sz="1400" u="none" strike="noStrike" kern="1200" baseline="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en-US" altLang="zh-CN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Adapter</a:t>
                      </a:r>
                      <a:endParaRPr lang="en-US" altLang="zh-CN" sz="14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侧</a:t>
                      </a:r>
                      <a:r>
                        <a:rPr lang="en-US" altLang="zh-CN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I/O</a:t>
                      </a:r>
                    </a:p>
                    <a:p>
                      <a:pPr algn="ctr" fontAlgn="ctr"/>
                      <a:r>
                        <a:rPr lang="zh-CN" alt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底</a:t>
                      </a:r>
                      <a:r>
                        <a:rPr lang="en-US" altLang="zh-CN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I/O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侧置接口：</a:t>
                      </a:r>
                      <a:endParaRPr lang="en-US" altLang="zh-CN" sz="1400" b="0" u="none" strike="noStrike" kern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 U3.1</a:t>
                      </a:r>
                      <a:r>
                        <a:rPr lang="en-US" altLang="zh-CN" sz="14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Gen1</a:t>
                      </a:r>
                      <a:r>
                        <a:rPr lang="en-US" altLang="zh-CN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 1</a:t>
                      </a:r>
                      <a:r>
                        <a:rPr lang="en-US" altLang="zh-CN" sz="14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zh-CN" altLang="en-US" sz="14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个音频输入输出二合一接口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底部接口</a:t>
                      </a:r>
                      <a:endParaRPr lang="en-US" altLang="zh-CN" sz="1400" b="0" u="none" strike="noStrike" kern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 USB3.1</a:t>
                      </a:r>
                      <a:r>
                        <a:rPr lang="en-US" altLang="zh-CN" sz="14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Gen1</a:t>
                      </a:r>
                      <a:r>
                        <a:rPr lang="en-US" altLang="zh-CN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</a:t>
                      </a:r>
                      <a:r>
                        <a:rPr lang="en-US" altLang="zh-CN" sz="14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en-US" altLang="zh-CN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 USB2.0, </a:t>
                      </a:r>
                      <a:r>
                        <a:rPr lang="en-US" altLang="zh-CN" sz="1400" b="0" u="none" strike="noStrike" kern="120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3in1</a:t>
                      </a:r>
                      <a:r>
                        <a:rPr lang="zh-CN" altLang="en-US" sz="1400" b="0" u="none" strike="noStrike" kern="120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读卡器</a:t>
                      </a:r>
                      <a:r>
                        <a:rPr lang="en-US" altLang="zh-CN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 1</a:t>
                      </a:r>
                      <a:r>
                        <a:rPr lang="zh-CN" altLang="en-US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个</a:t>
                      </a:r>
                      <a:r>
                        <a:rPr lang="zh-CN" altLang="en-US" sz="14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音频输入输出二合一接口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后</a:t>
                      </a:r>
                      <a:r>
                        <a:rPr 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I/O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 U2.0, 1 HDMI out, 1</a:t>
                      </a:r>
                      <a:r>
                        <a:rPr lang="en-US" altLang="zh-CN" sz="140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Lan, </a:t>
                      </a:r>
                      <a:r>
                        <a:rPr lang="en-US" altLang="zh-CN" sz="1400" u="none" strike="noStrike" kern="1200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 PS/2</a:t>
                      </a:r>
                      <a:r>
                        <a:rPr lang="en-US" altLang="zh-CN" sz="140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 </a:t>
                      </a:r>
                      <a:r>
                        <a:rPr lang="en-US" altLang="zh-CN" sz="1400" u="none" strike="noStrike" kern="1200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</a:t>
                      </a:r>
                      <a:r>
                        <a:rPr lang="zh-CN" altLang="en-US" sz="1400" u="none" strike="noStrike" kern="1200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串口</a:t>
                      </a:r>
                      <a:r>
                        <a:rPr lang="en-US" altLang="zh-CN" sz="140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 </a:t>
                      </a:r>
                      <a:r>
                        <a:rPr lang="en-US" altLang="zh-CN" sz="1400" u="none" strike="noStrike" kern="1200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 </a:t>
                      </a:r>
                      <a:r>
                        <a:rPr lang="zh-CN" altLang="en-US" sz="1400" u="none" strike="noStrike" kern="1200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并口</a:t>
                      </a:r>
                      <a:endParaRPr lang="en-US" altLang="zh-CN" sz="1400" u="none" strike="noStrike" kern="1200" dirty="0">
                        <a:solidFill>
                          <a:schemeClr val="accent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u="none" strike="noStrike" kern="1200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 U3.1 Gen1, 3 U2.0, 1 HDMI out, 1 </a:t>
                      </a:r>
                      <a:r>
                        <a:rPr lang="en-US" altLang="zh-CN" sz="1400" b="0" u="none" strike="noStrike" kern="1200" baseline="0" dirty="0" err="1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Lan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底座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相框式</a:t>
                      </a:r>
                      <a:r>
                        <a:rPr lang="en-US" altLang="zh-CN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/</a:t>
                      </a:r>
                      <a:r>
                        <a:rPr lang="zh-CN" altLang="en-US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可俯仰式（</a:t>
                      </a:r>
                      <a:r>
                        <a:rPr lang="en-US" altLang="zh-CN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-5-45</a:t>
                      </a:r>
                      <a:r>
                        <a:rPr lang="zh-CN" altLang="en-US" sz="140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度）</a:t>
                      </a:r>
                      <a:endParaRPr lang="en-US" altLang="zh-CN" sz="140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可俯仰式（</a:t>
                      </a:r>
                      <a:r>
                        <a:rPr lang="en-US" altLang="zh-CN" sz="14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-2~65</a:t>
                      </a:r>
                      <a:r>
                        <a:rPr lang="zh-CN" altLang="en-US" sz="14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度）</a:t>
                      </a:r>
                      <a:endParaRPr lang="en-US" altLang="zh-CN" sz="1400" b="1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VESA/</a:t>
                      </a:r>
                      <a:r>
                        <a:rPr lang="zh-CN" alt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提手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u="none" strike="noStrike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Y</a:t>
                      </a:r>
                      <a:endParaRPr lang="en-US" altLang="zh-CN" sz="1400" b="0" u="none" strike="noStrike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N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413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颜色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黑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u="none" strike="noStrike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黑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0" name="内容占位符 3"/>
          <p:cNvSpPr txBox="1">
            <a:spLocks/>
          </p:cNvSpPr>
          <p:nvPr/>
        </p:nvSpPr>
        <p:spPr bwMode="gray">
          <a:xfrm>
            <a:off x="585157" y="864516"/>
            <a:ext cx="7319454" cy="1612174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90000"/>
              </a:lnSpc>
              <a:spcBef>
                <a:spcPts val="500"/>
              </a:spcBef>
              <a:defRPr/>
            </a:pPr>
            <a:r>
              <a:rPr lang="zh-CN" altLang="en-US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新品突出优势</a:t>
            </a:r>
            <a:r>
              <a:rPr lang="en-US" altLang="zh-CN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 </a:t>
            </a:r>
          </a:p>
          <a:p>
            <a:pPr marL="780943" lvl="1" indent="-17145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/>
            </a:pPr>
            <a:endParaRPr lang="en-US" altLang="zh-CN" sz="16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780943" lvl="1" indent="-17145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/>
            </a:pP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更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大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: 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广视角屏幕，可视面积增加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7%</a:t>
            </a:r>
          </a:p>
          <a:p>
            <a:pPr marL="780943" lvl="1" indent="-17145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/>
            </a:pP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更快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: Gemini Lake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新平台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, DDR4, M.2 PCIE SSD</a:t>
            </a:r>
          </a:p>
          <a:p>
            <a:pPr marL="780943" lvl="1" indent="-17145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/>
            </a:pPr>
            <a:r>
              <a:rPr lang="zh-CN" altLang="en-US" sz="1600" dirty="0" smtClean="0">
                <a:solidFill>
                  <a:srgbClr val="E2231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  <a:sym typeface="Wingdings" pitchFamily="2" charset="2"/>
              </a:rPr>
              <a:t>美观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  <a:sym typeface="Wingdings" pitchFamily="2" charset="2"/>
              </a:rPr>
              <a:t>: 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  <a:sym typeface="Wingdings" pitchFamily="2" charset="2"/>
              </a:rPr>
              <a:t>全新外观，更简洁，更时尚</a:t>
            </a:r>
            <a:endParaRPr lang="en-US" altLang="zh-CN" sz="16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780943" lvl="1" indent="-17145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/>
            </a:pPr>
            <a:endParaRPr lang="en-US" altLang="zh-CN" sz="16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grpSp>
        <p:nvGrpSpPr>
          <p:cNvPr id="2" name="组合 13"/>
          <p:cNvGrpSpPr/>
          <p:nvPr/>
        </p:nvGrpSpPr>
        <p:grpSpPr>
          <a:xfrm>
            <a:off x="8988968" y="795528"/>
            <a:ext cx="2874963" cy="1901826"/>
            <a:chOff x="295275" y="1041400"/>
            <a:chExt cx="2874963" cy="1901826"/>
          </a:xfrm>
        </p:grpSpPr>
        <p:pic>
          <p:nvPicPr>
            <p:cNvPr id="33" name="직사각형 6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288" y="1504950"/>
              <a:ext cx="1971675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직사각형 68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288" y="1339850"/>
              <a:ext cx="1828800" cy="1123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직선 연결선 69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825" y="1347788"/>
              <a:ext cx="219075" cy="9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직선 연결선 70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825" y="1514475"/>
              <a:ext cx="219075" cy="9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직선 연결선 71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2060001"/>
            <a:stretch>
              <a:fillRect/>
            </a:stretch>
          </p:blipFill>
          <p:spPr bwMode="auto">
            <a:xfrm>
              <a:off x="2622550" y="2481263"/>
              <a:ext cx="206375" cy="219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직선 연결선 72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2060001"/>
            <a:stretch>
              <a:fillRect/>
            </a:stretch>
          </p:blipFill>
          <p:spPr bwMode="auto">
            <a:xfrm>
              <a:off x="2486025" y="2481263"/>
              <a:ext cx="206375" cy="219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직선 화살표 연결선 73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3333" r="-88889"/>
            <a:stretch>
              <a:fillRect/>
            </a:stretch>
          </p:blipFill>
          <p:spPr bwMode="auto">
            <a:xfrm>
              <a:off x="630238" y="1341438"/>
              <a:ext cx="155575" cy="180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직선 화살표 연결선 74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7500" r="-31667"/>
            <a:stretch>
              <a:fillRect/>
            </a:stretch>
          </p:blipFill>
          <p:spPr bwMode="auto">
            <a:xfrm>
              <a:off x="2597150" y="2462213"/>
              <a:ext cx="130175" cy="11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0" descr="2.6㎝  up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275" y="1041400"/>
              <a:ext cx="847725" cy="271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9" descr="1.4㎝  down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6150" y="2603500"/>
              <a:ext cx="954088" cy="271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8" descr="19.5” 16 : 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9263" y="1084263"/>
              <a:ext cx="925512" cy="261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그룹 119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6838" y="1311275"/>
              <a:ext cx="209550" cy="32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6" descr="19.5” 16:10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6813" y="1741488"/>
              <a:ext cx="1125537" cy="3190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3" descr="Area Ratio&#10;7% ↑&#10;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626" y="2481263"/>
              <a:ext cx="915987" cy="461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261" y="2169164"/>
            <a:ext cx="494578" cy="52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6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产品继承关系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24"/>
          <p:cNvSpPr txBox="1"/>
          <p:nvPr>
            <p:custDataLst>
              <p:tags r:id="rId1"/>
            </p:custDataLst>
          </p:nvPr>
        </p:nvSpPr>
        <p:spPr>
          <a:xfrm>
            <a:off x="4530739" y="3293562"/>
            <a:ext cx="228088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marL="285750" indent="-285750" algn="ctr" defTabSz="1218987">
              <a:spcBef>
                <a:spcPts val="1600"/>
              </a:spcBef>
              <a:spcAft>
                <a:spcPts val="1000"/>
              </a:spcAft>
              <a:buClr>
                <a:srgbClr val="962120"/>
              </a:buClr>
            </a:pPr>
            <a:r>
              <a:rPr lang="en-US" altLang="zh-CN" b="1" cap="all" dirty="0" smtClean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Fy17—&gt;FY18</a:t>
            </a:r>
            <a:endParaRPr lang="en-AU" b="1" cap="all" dirty="0" smtClean="0"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1644049" y="5250653"/>
            <a:ext cx="2572432" cy="80864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9"/>
          <p:cNvSpPr/>
          <p:nvPr>
            <p:custDataLst>
              <p:tags r:id="rId3"/>
            </p:custDataLst>
          </p:nvPr>
        </p:nvSpPr>
        <p:spPr>
          <a:xfrm>
            <a:off x="1634404" y="1609126"/>
            <a:ext cx="2591723" cy="8149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11"/>
          <p:cNvSpPr/>
          <p:nvPr>
            <p:custDataLst>
              <p:tags r:id="rId4"/>
            </p:custDataLst>
          </p:nvPr>
        </p:nvSpPr>
        <p:spPr>
          <a:xfrm>
            <a:off x="1644049" y="2798287"/>
            <a:ext cx="2572432" cy="8149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41"/>
          <p:cNvSpPr txBox="1"/>
          <p:nvPr>
            <p:custDataLst>
              <p:tags r:id="rId5"/>
            </p:custDataLst>
          </p:nvPr>
        </p:nvSpPr>
        <p:spPr>
          <a:xfrm>
            <a:off x="1728013" y="2831897"/>
            <a:ext cx="210393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AU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A7400</a:t>
            </a:r>
            <a:endParaRPr lang="en-US" altLang="zh-CN" sz="18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19.5” I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ntel </a:t>
            </a: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H110</a:t>
            </a:r>
            <a:endParaRPr lang="en-US" altLang="zh-CN" sz="1200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TextBox 35"/>
          <p:cNvSpPr txBox="1"/>
          <p:nvPr>
            <p:custDataLst>
              <p:tags r:id="rId6"/>
            </p:custDataLst>
          </p:nvPr>
        </p:nvSpPr>
        <p:spPr>
          <a:xfrm>
            <a:off x="1708488" y="5257795"/>
            <a:ext cx="250539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A3300</a:t>
            </a: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</a:t>
            </a:r>
            <a:r>
              <a:rPr lang="en-AU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”I</a:t>
            </a:r>
            <a:r>
              <a:rPr lang="en-US" altLang="zh-CN" sz="120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ntel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 Braswell</a:t>
            </a:r>
            <a:endParaRPr lang="en-AU" sz="1200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0" name="Rectangle 18"/>
          <p:cNvSpPr/>
          <p:nvPr>
            <p:custDataLst>
              <p:tags r:id="rId7"/>
            </p:custDataLst>
          </p:nvPr>
        </p:nvSpPr>
        <p:spPr>
          <a:xfrm>
            <a:off x="1640900" y="1283255"/>
            <a:ext cx="1000274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AMD</a:t>
            </a:r>
            <a:r>
              <a:rPr lang="zh-CN" altLang="en-US" sz="1400" b="1" dirty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中高端</a:t>
            </a:r>
          </a:p>
        </p:txBody>
      </p:sp>
      <p:sp>
        <p:nvSpPr>
          <p:cNvPr id="11" name="Rectangle 19"/>
          <p:cNvSpPr/>
          <p:nvPr>
            <p:custDataLst>
              <p:tags r:id="rId8"/>
            </p:custDataLst>
          </p:nvPr>
        </p:nvSpPr>
        <p:spPr>
          <a:xfrm>
            <a:off x="1684432" y="2553386"/>
            <a:ext cx="766869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Intel</a:t>
            </a:r>
            <a:r>
              <a:rPr lang="zh-CN" altLang="en-US" sz="14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主流</a:t>
            </a:r>
            <a:endParaRPr lang="zh-CN" altLang="en-US" sz="1400" b="1" dirty="0">
              <a:solidFill>
                <a:srgbClr val="000000">
                  <a:lumMod val="50000"/>
                  <a:lumOff val="50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2" name="Rectangle 20"/>
          <p:cNvSpPr/>
          <p:nvPr>
            <p:custDataLst>
              <p:tags r:id="rId9"/>
            </p:custDataLst>
          </p:nvPr>
        </p:nvSpPr>
        <p:spPr>
          <a:xfrm>
            <a:off x="1682532" y="5028986"/>
            <a:ext cx="884858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F1C741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INTEL</a:t>
            </a:r>
            <a:r>
              <a:rPr lang="zh-CN" altLang="en-US" sz="1400" b="1" dirty="0" smtClean="0">
                <a:solidFill>
                  <a:srgbClr val="F1C741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入门</a:t>
            </a:r>
            <a:endParaRPr lang="zh-CN" altLang="en-US" sz="1400" b="1" dirty="0">
              <a:solidFill>
                <a:srgbClr val="F1C741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3" name="Rectangle 11"/>
          <p:cNvSpPr/>
          <p:nvPr>
            <p:custDataLst>
              <p:tags r:id="rId10"/>
            </p:custDataLst>
          </p:nvPr>
        </p:nvSpPr>
        <p:spPr>
          <a:xfrm>
            <a:off x="1634404" y="4029476"/>
            <a:ext cx="2572432" cy="8149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41"/>
          <p:cNvSpPr txBox="1"/>
          <p:nvPr>
            <p:custDataLst>
              <p:tags r:id="rId11"/>
            </p:custDataLst>
          </p:nvPr>
        </p:nvSpPr>
        <p:spPr>
          <a:xfrm>
            <a:off x="1720522" y="4054634"/>
            <a:ext cx="207299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A5000</a:t>
            </a: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19.5”AMD  B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300</a:t>
            </a:r>
          </a:p>
        </p:txBody>
      </p:sp>
      <p:sp>
        <p:nvSpPr>
          <p:cNvPr id="15" name="Rectangle 18"/>
          <p:cNvSpPr/>
          <p:nvPr>
            <p:custDataLst>
              <p:tags r:id="rId12"/>
            </p:custDataLst>
          </p:nvPr>
        </p:nvSpPr>
        <p:spPr>
          <a:xfrm>
            <a:off x="1684349" y="3814032"/>
            <a:ext cx="820738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AMD</a:t>
            </a:r>
            <a:r>
              <a:rPr lang="zh-CN" altLang="en-US" sz="1400" b="1" dirty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主流</a:t>
            </a:r>
          </a:p>
        </p:txBody>
      </p:sp>
      <p:sp>
        <p:nvSpPr>
          <p:cNvPr id="16" name="矩形 15"/>
          <p:cNvSpPr/>
          <p:nvPr/>
        </p:nvSpPr>
        <p:spPr>
          <a:xfrm>
            <a:off x="1665520" y="1615883"/>
            <a:ext cx="25485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8987">
              <a:buClr>
                <a:srgbClr val="962120"/>
              </a:buClr>
            </a:pPr>
            <a:r>
              <a:rPr lang="en-AU" altLang="zh-CN" sz="18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A8150</a:t>
            </a:r>
          </a:p>
          <a:p>
            <a:pPr lvl="0" defTabSz="1218987">
              <a:buClr>
                <a:srgbClr val="962120"/>
              </a:buClr>
            </a:pPr>
            <a:r>
              <a:rPr lang="en-AU" altLang="zh-CN" sz="1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21.5” AMD </a:t>
            </a:r>
            <a:r>
              <a:rPr lang="en-AU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A78</a:t>
            </a:r>
            <a:endParaRPr lang="en-AU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9" name="Rectangle 4"/>
          <p:cNvSpPr/>
          <p:nvPr>
            <p:custDataLst>
              <p:tags r:id="rId13"/>
            </p:custDataLst>
          </p:nvPr>
        </p:nvSpPr>
        <p:spPr>
          <a:xfrm>
            <a:off x="7427234" y="5270709"/>
            <a:ext cx="2572432" cy="808644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Rectangle 9"/>
          <p:cNvSpPr/>
          <p:nvPr>
            <p:custDataLst>
              <p:tags r:id="rId14"/>
            </p:custDataLst>
          </p:nvPr>
        </p:nvSpPr>
        <p:spPr>
          <a:xfrm>
            <a:off x="7417589" y="1629182"/>
            <a:ext cx="2591723" cy="814903"/>
          </a:xfrm>
          <a:prstGeom prst="rect">
            <a:avLst/>
          </a:prstGeom>
          <a:solidFill>
            <a:srgbClr val="CC9900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Rectangle 11"/>
          <p:cNvSpPr/>
          <p:nvPr>
            <p:custDataLst>
              <p:tags r:id="rId15"/>
            </p:custDataLst>
          </p:nvPr>
        </p:nvSpPr>
        <p:spPr>
          <a:xfrm>
            <a:off x="7427234" y="2818343"/>
            <a:ext cx="2572432" cy="81490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41"/>
          <p:cNvSpPr txBox="1"/>
          <p:nvPr>
            <p:custDataLst>
              <p:tags r:id="rId16"/>
            </p:custDataLst>
          </p:nvPr>
        </p:nvSpPr>
        <p:spPr>
          <a:xfrm>
            <a:off x="7511198" y="2851953"/>
            <a:ext cx="210393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AU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A710</a:t>
            </a:r>
            <a:endParaRPr lang="en-US" altLang="zh-CN" sz="1800" b="1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19.5” I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ntel B350</a:t>
            </a:r>
          </a:p>
        </p:txBody>
      </p:sp>
      <p:sp>
        <p:nvSpPr>
          <p:cNvPr id="23" name="TextBox 35"/>
          <p:cNvSpPr txBox="1"/>
          <p:nvPr>
            <p:custDataLst>
              <p:tags r:id="rId17"/>
            </p:custDataLst>
          </p:nvPr>
        </p:nvSpPr>
        <p:spPr>
          <a:xfrm>
            <a:off x="7491673" y="5277851"/>
            <a:ext cx="250539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A310</a:t>
            </a: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</a:t>
            </a:r>
            <a:r>
              <a:rPr lang="en-AU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”I</a:t>
            </a:r>
            <a:r>
              <a:rPr lang="en-US" altLang="zh-CN" sz="1200" dirty="0" err="1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ntel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 Gemini Lake</a:t>
            </a:r>
            <a:endParaRPr lang="en-AU" sz="1200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4" name="Rectangle 18"/>
          <p:cNvSpPr/>
          <p:nvPr>
            <p:custDataLst>
              <p:tags r:id="rId18"/>
            </p:custDataLst>
          </p:nvPr>
        </p:nvSpPr>
        <p:spPr>
          <a:xfrm>
            <a:off x="7424085" y="1303311"/>
            <a:ext cx="1000274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AMD</a:t>
            </a:r>
            <a:r>
              <a:rPr lang="zh-CN" altLang="en-US" sz="1400" b="1" dirty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中高端</a:t>
            </a:r>
          </a:p>
        </p:txBody>
      </p:sp>
      <p:sp>
        <p:nvSpPr>
          <p:cNvPr id="25" name="Rectangle 19"/>
          <p:cNvSpPr/>
          <p:nvPr>
            <p:custDataLst>
              <p:tags r:id="rId19"/>
            </p:custDataLst>
          </p:nvPr>
        </p:nvSpPr>
        <p:spPr>
          <a:xfrm>
            <a:off x="7467617" y="2573442"/>
            <a:ext cx="766869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Intel</a:t>
            </a:r>
            <a:r>
              <a:rPr lang="zh-CN" altLang="en-US" sz="14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主流</a:t>
            </a:r>
            <a:endParaRPr lang="zh-CN" altLang="en-US" sz="1400" b="1" dirty="0">
              <a:solidFill>
                <a:srgbClr val="000000">
                  <a:lumMod val="50000"/>
                  <a:lumOff val="50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6" name="Rectangle 20"/>
          <p:cNvSpPr/>
          <p:nvPr>
            <p:custDataLst>
              <p:tags r:id="rId20"/>
            </p:custDataLst>
          </p:nvPr>
        </p:nvSpPr>
        <p:spPr>
          <a:xfrm>
            <a:off x="7465717" y="5049042"/>
            <a:ext cx="884858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F1C741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INTEL</a:t>
            </a:r>
            <a:r>
              <a:rPr lang="zh-CN" altLang="en-US" sz="1400" b="1" dirty="0" smtClean="0">
                <a:solidFill>
                  <a:srgbClr val="F1C741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入门</a:t>
            </a:r>
            <a:endParaRPr lang="zh-CN" altLang="en-US" sz="1400" b="1" dirty="0">
              <a:solidFill>
                <a:srgbClr val="F1C741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7" name="Rectangle 11"/>
          <p:cNvSpPr/>
          <p:nvPr>
            <p:custDataLst>
              <p:tags r:id="rId21"/>
            </p:custDataLst>
          </p:nvPr>
        </p:nvSpPr>
        <p:spPr>
          <a:xfrm>
            <a:off x="7417589" y="4049532"/>
            <a:ext cx="2572432" cy="8149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987"/>
            <a:endParaRPr lang="en-AU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41"/>
          <p:cNvSpPr txBox="1"/>
          <p:nvPr>
            <p:custDataLst>
              <p:tags r:id="rId22"/>
            </p:custDataLst>
          </p:nvPr>
        </p:nvSpPr>
        <p:spPr>
          <a:xfrm>
            <a:off x="7503707" y="4074690"/>
            <a:ext cx="207299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A5000</a:t>
            </a:r>
          </a:p>
          <a:p>
            <a:pPr defTabSz="1218987">
              <a:spcBef>
                <a:spcPts val="0"/>
              </a:spcBef>
              <a:spcAft>
                <a:spcPts val="0"/>
              </a:spcAft>
              <a:buClr>
                <a:srgbClr val="962120"/>
              </a:buClr>
            </a:pPr>
            <a:r>
              <a:rPr lang="en-US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19.5”AMD  B</a:t>
            </a:r>
            <a:r>
              <a:rPr lang="en-US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300</a:t>
            </a:r>
          </a:p>
        </p:txBody>
      </p:sp>
      <p:sp>
        <p:nvSpPr>
          <p:cNvPr id="29" name="Rectangle 18"/>
          <p:cNvSpPr/>
          <p:nvPr>
            <p:custDataLst>
              <p:tags r:id="rId23"/>
            </p:custDataLst>
          </p:nvPr>
        </p:nvSpPr>
        <p:spPr>
          <a:xfrm>
            <a:off x="7467534" y="3834088"/>
            <a:ext cx="820738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56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28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00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7213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defTabSz="1218987"/>
            <a:r>
              <a:rPr lang="en-US" altLang="zh-CN" sz="1400" b="1" dirty="0" smtClean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AMD</a:t>
            </a:r>
            <a:r>
              <a:rPr lang="zh-CN" altLang="en-US" sz="1400" b="1" dirty="0">
                <a:solidFill>
                  <a:srgbClr val="3AABDE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主流</a:t>
            </a:r>
          </a:p>
        </p:txBody>
      </p:sp>
      <p:sp>
        <p:nvSpPr>
          <p:cNvPr id="30" name="矩形 29"/>
          <p:cNvSpPr/>
          <p:nvPr/>
        </p:nvSpPr>
        <p:spPr>
          <a:xfrm>
            <a:off x="7448705" y="1635939"/>
            <a:ext cx="25485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8987">
              <a:buClr>
                <a:srgbClr val="962120"/>
              </a:buClr>
            </a:pPr>
            <a:r>
              <a:rPr lang="en-AU" altLang="zh-CN" sz="1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A815</a:t>
            </a:r>
            <a:endParaRPr lang="en-AU" altLang="zh-CN" sz="18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  <a:p>
            <a:pPr lvl="0" defTabSz="1218987">
              <a:buClr>
                <a:srgbClr val="962120"/>
              </a:buClr>
            </a:pPr>
            <a:r>
              <a:rPr lang="en-AU" altLang="zh-CN" sz="12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21.5” AMD </a:t>
            </a:r>
            <a:r>
              <a:rPr lang="en-AU" altLang="zh-CN" sz="12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Calibri" pitchFamily="34" charset="0"/>
              </a:rPr>
              <a:t>B300</a:t>
            </a:r>
            <a:endParaRPr lang="en-AU" altLang="zh-CN" sz="12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32" name="爆炸形 2 31"/>
          <p:cNvSpPr/>
          <p:nvPr/>
        </p:nvSpPr>
        <p:spPr>
          <a:xfrm>
            <a:off x="9350435" y="4888498"/>
            <a:ext cx="1984681" cy="909779"/>
          </a:xfrm>
          <a:prstGeom prst="irregularSeal2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new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爆炸形 2 32"/>
          <p:cNvSpPr/>
          <p:nvPr/>
        </p:nvSpPr>
        <p:spPr>
          <a:xfrm>
            <a:off x="9350434" y="2423813"/>
            <a:ext cx="1984681" cy="909779"/>
          </a:xfrm>
          <a:prstGeom prst="irregularSeal2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new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爆炸形 2 33"/>
          <p:cNvSpPr/>
          <p:nvPr/>
        </p:nvSpPr>
        <p:spPr>
          <a:xfrm>
            <a:off x="9350433" y="1276529"/>
            <a:ext cx="1984681" cy="909779"/>
          </a:xfrm>
          <a:prstGeom prst="irregularSeal2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new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9" name="直接箭头连接符 38"/>
          <p:cNvCxnSpPr/>
          <p:nvPr/>
        </p:nvCxnSpPr>
        <p:spPr>
          <a:xfrm>
            <a:off x="4487781" y="3834088"/>
            <a:ext cx="2586790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95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性能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对比：</a:t>
            </a:r>
            <a:r>
              <a:rPr lang="zh-CN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A310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vs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. </a:t>
            </a:r>
            <a:r>
              <a:rPr lang="zh-CN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A3300</a:t>
            </a:r>
            <a:endParaRPr lang="zh-CN" altLang="en-US" b="1" dirty="0"/>
          </a:p>
        </p:txBody>
      </p:sp>
      <p:graphicFrame>
        <p:nvGraphicFramePr>
          <p:cNvPr id="8" name="图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1472772"/>
              </p:ext>
            </p:extLst>
          </p:nvPr>
        </p:nvGraphicFramePr>
        <p:xfrm>
          <a:off x="787904" y="1268406"/>
          <a:ext cx="9649327" cy="4716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9500572" y="4216306"/>
            <a:ext cx="1401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↗ 111</a:t>
            </a:r>
            <a:r>
              <a:rPr lang="en-US" altLang="zh-CN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%</a:t>
            </a:r>
            <a:endParaRPr lang="zh-CN" altLang="en-US" dirty="0" err="1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83196" y="3281763"/>
            <a:ext cx="1220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↗ 43</a:t>
            </a:r>
            <a:r>
              <a:rPr lang="en-US" altLang="zh-CN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%</a:t>
            </a:r>
            <a:endParaRPr lang="zh-CN" altLang="en-US" dirty="0" err="1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142467" y="2380129"/>
            <a:ext cx="1220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↗ </a:t>
            </a:r>
            <a:r>
              <a:rPr lang="en-US" altLang="zh-CN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39%</a:t>
            </a:r>
            <a:endParaRPr lang="zh-CN" altLang="en-US" dirty="0" err="1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142467" y="1581798"/>
            <a:ext cx="1220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↗ </a:t>
            </a:r>
            <a:r>
              <a:rPr lang="en-US" altLang="zh-CN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22%</a:t>
            </a:r>
            <a:endParaRPr lang="zh-CN" altLang="en-US" dirty="0" err="1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392188" y="6323478"/>
            <a:ext cx="1240459" cy="276999"/>
            <a:chOff x="8043920" y="1999438"/>
            <a:chExt cx="1240459" cy="276999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43920" y="1999438"/>
              <a:ext cx="167655" cy="236240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/>
          </p:nvSpPr>
          <p:spPr>
            <a:xfrm>
              <a:off x="8323860" y="1999438"/>
              <a:ext cx="9605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启天</a:t>
              </a:r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A3300</a:t>
              </a:r>
              <a:endParaRPr lang="zh-CN" altLang="en-US" sz="12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816643" y="6272615"/>
            <a:ext cx="1156291" cy="276999"/>
            <a:chOff x="8038320" y="2501556"/>
            <a:chExt cx="1156291" cy="276999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38320" y="2552419"/>
              <a:ext cx="167655" cy="175275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8323860" y="2501556"/>
              <a:ext cx="8707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启天</a:t>
              </a:r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" pitchFamily="34" charset="0"/>
                </a:rPr>
                <a:t>A310</a:t>
              </a:r>
              <a:endParaRPr lang="zh-CN" altLang="en-US" sz="12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5016600" y="5066537"/>
            <a:ext cx="1220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↗ 52</a:t>
            </a:r>
            <a:r>
              <a:rPr lang="en-US" altLang="zh-CN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%</a:t>
            </a:r>
            <a:endParaRPr lang="zh-CN" altLang="en-US" dirty="0" err="1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11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软件</a:t>
            </a:r>
            <a:endParaRPr 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349717"/>
              </p:ext>
            </p:extLst>
          </p:nvPr>
        </p:nvGraphicFramePr>
        <p:xfrm>
          <a:off x="548639" y="1142262"/>
          <a:ext cx="11165565" cy="2821398"/>
        </p:xfrm>
        <a:graphic>
          <a:graphicData uri="http://schemas.openxmlformats.org/drawingml/2006/table">
            <a:tbl>
              <a:tblPr firstRow="1">
                <a:tableStyleId>{7E9639D4-E3E2-4D34-9284-5A2195B3D0D7}</a:tableStyleId>
              </a:tblPr>
              <a:tblGrid>
                <a:gridCol w="5940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4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2655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软件列表</a:t>
                      </a:r>
                      <a:r>
                        <a:rPr lang="en-US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Win</a:t>
                      </a:r>
                      <a:r>
                        <a:rPr lang="en-US" altLang="zh-CN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dows</a:t>
                      </a:r>
                      <a:r>
                        <a:rPr lang="en-US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 / </a:t>
                      </a:r>
                      <a:r>
                        <a:rPr lang="en-US" sz="18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EDU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7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联想远程管理软件高级版</a:t>
                      </a:r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(</a:t>
                      </a: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727">
                <a:tc>
                  <a:txBody>
                    <a:bodyPr/>
                    <a:lstStyle/>
                    <a:p>
                      <a:pPr marL="0" marR="0" lvl="0" indent="0" algn="l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一键恢复</a:t>
                      </a:r>
                      <a:r>
                        <a:rPr lang="zh-CN" alt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altLang="zh-CN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727">
                <a:tc>
                  <a:txBody>
                    <a:bodyPr/>
                    <a:lstStyle/>
                    <a:p>
                      <a:pPr marL="0" marR="0" lvl="0" indent="0" algn="l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联想远程管理软件基础版</a:t>
                      </a: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en-US" altLang="zh-CN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 &amp; EDU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0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Lenovo</a:t>
                      </a:r>
                      <a:r>
                        <a:rPr 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Vantage</a:t>
                      </a:r>
                      <a:r>
                        <a:rPr lang="zh-CN" alt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（含联想低蓝光功能，即“护眼功能”）</a:t>
                      </a:r>
                      <a:r>
                        <a:rPr lang="en-US" altLang="zh-CN" sz="1400" u="none" strike="noStrike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¹</a:t>
                      </a:r>
                      <a:endParaRPr lang="en-US" sz="1400" b="0" i="0" u="none" strike="noStrike" dirty="0">
                        <a:solidFill>
                          <a:schemeClr val="accent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 &amp; EDU </a:t>
                      </a:r>
                      <a:endParaRPr lang="en-US" altLang="zh-CN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88460400"/>
                  </a:ext>
                </a:extLst>
              </a:tr>
              <a:tr h="3550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MS</a:t>
                      </a:r>
                      <a:r>
                        <a:rPr 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sz="1400" u="none" strike="noStrike" baseline="0" dirty="0" err="1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Linkedin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 &amp; EDU </a:t>
                      </a:r>
                      <a:endParaRPr lang="en-US" altLang="zh-CN" sz="1400" b="0" i="0" u="none" strike="noStrike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771877"/>
                  </a:ext>
                </a:extLst>
              </a:tr>
              <a:tr h="33372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Office </a:t>
                      </a:r>
                      <a:r>
                        <a:rPr lang="zh-CN" altLang="en-US" sz="1400" u="none" strike="noStrik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试用版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OKR &amp; EDU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7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联想智能云教室</a:t>
                      </a:r>
                      <a:r>
                        <a:rPr lang="en-US" altLang="zh-CN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可选</a:t>
                      </a:r>
                      <a:r>
                        <a:rPr lang="en-US" altLang="zh-CN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r>
                        <a:rPr lang="zh-CN" altLang="en-US" sz="1400" u="none" strike="noStrike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400" u="none" strike="noStrike" baseline="0" dirty="0" smtClean="0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²</a:t>
                      </a:r>
                      <a:endParaRPr lang="en-US" sz="1400" b="0" i="0" u="none" strike="noStrike" dirty="0">
                        <a:solidFill>
                          <a:schemeClr val="accent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√</a:t>
                      </a:r>
                      <a:endParaRPr lang="zh-CN" altLang="en-US" sz="1400" b="0" i="0" u="none" strike="noStrike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不支持</a:t>
                      </a:r>
                      <a:r>
                        <a:rPr lang="en-US" sz="1400" u="none" strike="noStrike" baseline="0" dirty="0" err="1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Optane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548639" y="4250939"/>
            <a:ext cx="89187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¹</a:t>
            </a:r>
            <a:endParaRPr lang="en-US" altLang="zh-CN" sz="1400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如果出厂为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DOS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，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Lenovo Vantage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可在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windows 10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应用商店中下载使用（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BIOS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会对机型机型识别激活）；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如果出厂为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Windows10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，低蓝光功能（即：护眼模式）在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Lenovo Vantage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中预装出厂，可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直接使用，具体路径如下：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Lenovo Vantage-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硬件设置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音频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/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视频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护眼模式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；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altLang="zh-CN" sz="14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en-US" altLang="zh-CN" sz="1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选择联想智能云教室软件，出厂时包装箱内会有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1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张说明页，提供软件下载地址，客户可上网下载该软件；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商机系统提供联想智能云教室安装光盘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DVD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可供选择，若下单时选择购买了该光盘，则可在光盘中找到对应机型版本的安装软件，无需上网下载。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7361" y="4288823"/>
            <a:ext cx="2246843" cy="85032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5115" y="5266602"/>
            <a:ext cx="1471333" cy="145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550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认证清单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内容占位符 2"/>
          <p:cNvSpPr txBox="1">
            <a:spLocks/>
          </p:cNvSpPr>
          <p:nvPr/>
        </p:nvSpPr>
        <p:spPr bwMode="auto">
          <a:xfrm>
            <a:off x="315366" y="1296452"/>
            <a:ext cx="10984159" cy="488526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121893" tIns="60947" rIns="121893" bIns="60947" numCol="1" anchor="t" anchorCtr="0" compatLnSpc="1">
            <a:prstTxWarp prst="textNoShape">
              <a:avLst/>
            </a:prstTxWarp>
          </a:bodyPr>
          <a:lstStyle>
            <a:lvl1pPr marL="457120" indent="-457120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43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90427" indent="-380933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23733" indent="-304747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227" indent="-304747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2720" indent="-304747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CCC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CECP (China Certificate for Energy Conservation Product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节能认证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CELP (China Environment Labeling Program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十环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CEL (China Energy Label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中国能效标识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China </a:t>
            </a:r>
            <a:r>
              <a:rPr lang="en-US" altLang="zh-CN" sz="24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RoHs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能源之星 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(Energy Star)</a:t>
            </a:r>
          </a:p>
          <a:p>
            <a:pPr>
              <a:buFont typeface="Wingdings" pitchFamily="2" charset="2"/>
              <a:buChar char="ü"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防雷击认证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噪音认证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低蓝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光认证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WHQL</a:t>
            </a:r>
          </a:p>
          <a:p>
            <a:pPr>
              <a:buFont typeface="Wingdings" pitchFamily="2" charset="2"/>
              <a:buChar char="ü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GPL (Government Purchase List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政采清单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13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详细尺寸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847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96" y="2805140"/>
            <a:ext cx="1666875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47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371" y="2704488"/>
            <a:ext cx="4105275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470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431" y="2813672"/>
            <a:ext cx="167640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471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831" y="2559476"/>
            <a:ext cx="3676650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471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597" y="141558"/>
            <a:ext cx="3267075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32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9186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启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天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A310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Segoe UI Semilight" panose="020B0402040204020203" pitchFamily="34" charset="0"/>
              </a:rPr>
              <a:t>卖点综述</a:t>
            </a:r>
            <a:endParaRPr lang="en-US" b="1" dirty="0">
              <a:latin typeface="微软雅黑" panose="020B0503020204020204" pitchFamily="34" charset="-122"/>
              <a:ea typeface="微软雅黑" panose="020B0503020204020204" pitchFamily="34" charset="-122"/>
              <a:cs typeface="Segoe UI Semilight" panose="020B0402040204020203" pitchFamily="34" charset="0"/>
            </a:endParaRPr>
          </a:p>
        </p:txBody>
      </p:sp>
      <p:grpSp>
        <p:nvGrpSpPr>
          <p:cNvPr id="3" name="组合 37"/>
          <p:cNvGrpSpPr>
            <a:grpSpLocks/>
          </p:cNvGrpSpPr>
          <p:nvPr/>
        </p:nvGrpSpPr>
        <p:grpSpPr bwMode="auto">
          <a:xfrm>
            <a:off x="6741948" y="1071592"/>
            <a:ext cx="4832680" cy="755548"/>
            <a:chOff x="6743700" y="1736902"/>
            <a:chExt cx="4833941" cy="755914"/>
          </a:xfrm>
        </p:grpSpPr>
        <p:cxnSp>
          <p:nvCxnSpPr>
            <p:cNvPr id="5" name="直接连接符 41"/>
            <p:cNvCxnSpPr>
              <a:cxnSpLocks noChangeShapeType="1"/>
            </p:cNvCxnSpPr>
            <p:nvPr/>
          </p:nvCxnSpPr>
          <p:spPr bwMode="auto">
            <a:xfrm flipV="1">
              <a:off x="6743700" y="2127250"/>
              <a:ext cx="4808538" cy="1588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grpSp>
          <p:nvGrpSpPr>
            <p:cNvPr id="6" name="组合 41"/>
            <p:cNvGrpSpPr>
              <a:grpSpLocks/>
            </p:cNvGrpSpPr>
            <p:nvPr/>
          </p:nvGrpSpPr>
          <p:grpSpPr bwMode="auto">
            <a:xfrm>
              <a:off x="8477464" y="1736902"/>
              <a:ext cx="3100177" cy="417341"/>
              <a:chOff x="-493630" y="1740712"/>
              <a:chExt cx="3100177" cy="417341"/>
            </a:xfrm>
          </p:grpSpPr>
          <p:sp>
            <p:nvSpPr>
              <p:cNvPr id="9" name="流程图: 过程 8"/>
              <p:cNvSpPr/>
              <p:nvPr/>
            </p:nvSpPr>
            <p:spPr>
              <a:xfrm>
                <a:off x="2325559" y="1747450"/>
                <a:ext cx="280988" cy="410603"/>
              </a:xfrm>
              <a:prstGeom prst="flowChartProcess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流程图: 过程 9"/>
              <p:cNvSpPr/>
              <p:nvPr/>
            </p:nvSpPr>
            <p:spPr>
              <a:xfrm>
                <a:off x="-493630" y="1740712"/>
                <a:ext cx="2991326" cy="410603"/>
              </a:xfrm>
              <a:prstGeom prst="flowChartProces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extBox 26"/>
            <p:cNvSpPr txBox="1">
              <a:spLocks noChangeArrowheads="1"/>
            </p:cNvSpPr>
            <p:nvPr/>
          </p:nvSpPr>
          <p:spPr bwMode="auto">
            <a:xfrm>
              <a:off x="8477465" y="1753118"/>
              <a:ext cx="2959144" cy="338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defTabSz="1218581"/>
              <a:r>
                <a:rPr lang="zh-CN" altLang="en-US" sz="1600" b="1" dirty="0" smtClean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安全易用</a:t>
              </a:r>
              <a:endParaRPr lang="zh-CN" altLang="en-US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8" name="直接连接符 45"/>
            <p:cNvCxnSpPr>
              <a:cxnSpLocks noChangeShapeType="1"/>
            </p:cNvCxnSpPr>
            <p:nvPr/>
          </p:nvCxnSpPr>
          <p:spPr bwMode="auto">
            <a:xfrm flipV="1">
              <a:off x="6756401" y="2127252"/>
              <a:ext cx="0" cy="365564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</p:grpSp>
      <p:grpSp>
        <p:nvGrpSpPr>
          <p:cNvPr id="11" name="组合 62"/>
          <p:cNvGrpSpPr>
            <a:grpSpLocks/>
          </p:cNvGrpSpPr>
          <p:nvPr/>
        </p:nvGrpSpPr>
        <p:grpSpPr bwMode="auto">
          <a:xfrm>
            <a:off x="6741947" y="4484312"/>
            <a:ext cx="4818393" cy="385193"/>
            <a:chOff x="6743700" y="4676874"/>
            <a:chExt cx="4818858" cy="385342"/>
          </a:xfrm>
        </p:grpSpPr>
        <p:cxnSp>
          <p:nvCxnSpPr>
            <p:cNvPr id="12" name="直接连接符 41"/>
            <p:cNvCxnSpPr>
              <a:cxnSpLocks noChangeShapeType="1"/>
            </p:cNvCxnSpPr>
            <p:nvPr/>
          </p:nvCxnSpPr>
          <p:spPr bwMode="auto">
            <a:xfrm>
              <a:off x="6743700" y="5038725"/>
              <a:ext cx="4808538" cy="0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cxnSp>
          <p:nvCxnSpPr>
            <p:cNvPr id="13" name="直接连接符 45"/>
            <p:cNvCxnSpPr>
              <a:cxnSpLocks noChangeShapeType="1"/>
            </p:cNvCxnSpPr>
            <p:nvPr/>
          </p:nvCxnSpPr>
          <p:spPr bwMode="auto">
            <a:xfrm flipV="1">
              <a:off x="6756400" y="4763599"/>
              <a:ext cx="0" cy="269937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grpSp>
          <p:nvGrpSpPr>
            <p:cNvPr id="14" name="组合 47"/>
            <p:cNvGrpSpPr>
              <a:grpSpLocks/>
            </p:cNvGrpSpPr>
            <p:nvPr/>
          </p:nvGrpSpPr>
          <p:grpSpPr bwMode="auto">
            <a:xfrm>
              <a:off x="8733619" y="4676874"/>
              <a:ext cx="2828939" cy="385342"/>
              <a:chOff x="-556432" y="1774607"/>
              <a:chExt cx="2828939" cy="385342"/>
            </a:xfrm>
          </p:grpSpPr>
          <p:sp>
            <p:nvSpPr>
              <p:cNvPr id="16" name="流程图: 过程 15"/>
              <p:cNvSpPr/>
              <p:nvPr/>
            </p:nvSpPr>
            <p:spPr>
              <a:xfrm>
                <a:off x="1991566" y="1774607"/>
                <a:ext cx="280941" cy="385342"/>
              </a:xfrm>
              <a:prstGeom prst="flowChartProcess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流程图: 过程 16"/>
              <p:cNvSpPr/>
              <p:nvPr/>
            </p:nvSpPr>
            <p:spPr>
              <a:xfrm>
                <a:off x="-556432" y="1774638"/>
                <a:ext cx="2743229" cy="384996"/>
              </a:xfrm>
              <a:prstGeom prst="flowChartProces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5" name="矩形 107"/>
            <p:cNvSpPr>
              <a:spLocks noChangeArrowheads="1"/>
            </p:cNvSpPr>
            <p:nvPr/>
          </p:nvSpPr>
          <p:spPr bwMode="auto">
            <a:xfrm>
              <a:off x="8796690" y="4677840"/>
              <a:ext cx="2677979" cy="338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defTabSz="909535"/>
              <a:r>
                <a:rPr lang="zh-CN" altLang="en-US" sz="1600" b="1" dirty="0" smtClean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绿色环保</a:t>
              </a:r>
              <a:endParaRPr lang="en-US" altLang="zh-CN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8" name="组合 11"/>
          <p:cNvGrpSpPr>
            <a:grpSpLocks/>
          </p:cNvGrpSpPr>
          <p:nvPr/>
        </p:nvGrpSpPr>
        <p:grpSpPr bwMode="auto">
          <a:xfrm>
            <a:off x="401542" y="1111287"/>
            <a:ext cx="5012019" cy="1367102"/>
            <a:chOff x="400845" y="1775000"/>
            <a:chExt cx="5014118" cy="1367658"/>
          </a:xfrm>
        </p:grpSpPr>
        <p:cxnSp>
          <p:nvCxnSpPr>
            <p:cNvPr id="19" name="直接连接符 45"/>
            <p:cNvCxnSpPr>
              <a:cxnSpLocks noChangeShapeType="1"/>
            </p:cNvCxnSpPr>
            <p:nvPr/>
          </p:nvCxnSpPr>
          <p:spPr bwMode="auto">
            <a:xfrm flipV="1">
              <a:off x="5414963" y="2127250"/>
              <a:ext cx="0" cy="365591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grpSp>
          <p:nvGrpSpPr>
            <p:cNvPr id="20" name="组合 58"/>
            <p:cNvGrpSpPr>
              <a:grpSpLocks/>
            </p:cNvGrpSpPr>
            <p:nvPr/>
          </p:nvGrpSpPr>
          <p:grpSpPr bwMode="auto">
            <a:xfrm>
              <a:off x="400845" y="1775000"/>
              <a:ext cx="5014118" cy="1367658"/>
              <a:chOff x="400845" y="1775000"/>
              <a:chExt cx="5014118" cy="1367658"/>
            </a:xfrm>
          </p:grpSpPr>
          <p:cxnSp>
            <p:nvCxnSpPr>
              <p:cNvPr id="21" name="直接连接符 41"/>
              <p:cNvCxnSpPr>
                <a:cxnSpLocks noChangeShapeType="1"/>
              </p:cNvCxnSpPr>
              <p:nvPr/>
            </p:nvCxnSpPr>
            <p:spPr bwMode="auto">
              <a:xfrm flipV="1">
                <a:off x="403225" y="2127250"/>
                <a:ext cx="5011738" cy="1588"/>
              </a:xfrm>
              <a:prstGeom prst="line">
                <a:avLst/>
              </a:prstGeom>
              <a:noFill/>
              <a:ln w="25400" algn="ctr">
                <a:solidFill>
                  <a:schemeClr val="accent1"/>
                </a:solidFill>
                <a:round/>
                <a:headEnd/>
                <a:tailEnd/>
              </a:ln>
            </p:spPr>
          </p:cxnSp>
          <p:grpSp>
            <p:nvGrpSpPr>
              <p:cNvPr id="22" name="组合 26"/>
              <p:cNvGrpSpPr>
                <a:grpSpLocks/>
              </p:cNvGrpSpPr>
              <p:nvPr/>
            </p:nvGrpSpPr>
            <p:grpSpPr bwMode="auto">
              <a:xfrm>
                <a:off x="400845" y="1775000"/>
                <a:ext cx="3409039" cy="373215"/>
                <a:chOff x="400845" y="1775000"/>
                <a:chExt cx="3409039" cy="373215"/>
              </a:xfrm>
            </p:grpSpPr>
            <p:sp>
              <p:nvSpPr>
                <p:cNvPr id="25" name="流程图: 过程 24"/>
                <p:cNvSpPr/>
                <p:nvPr/>
              </p:nvSpPr>
              <p:spPr>
                <a:xfrm>
                  <a:off x="400845" y="1775000"/>
                  <a:ext cx="281031" cy="373213"/>
                </a:xfrm>
                <a:prstGeom prst="flowChartProcess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1277">
                    <a:defRPr/>
                  </a:pPr>
                  <a:endParaRPr lang="zh-CN" altLang="en-US" sz="18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6" name="流程图: 过程 25"/>
                <p:cNvSpPr/>
                <p:nvPr/>
              </p:nvSpPr>
              <p:spPr>
                <a:xfrm>
                  <a:off x="488171" y="1775002"/>
                  <a:ext cx="3321713" cy="373213"/>
                </a:xfrm>
                <a:prstGeom prst="flowChartProcess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1277">
                    <a:defRPr/>
                  </a:pPr>
                  <a:endParaRPr lang="zh-CN" altLang="en-US" sz="18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23" name="TextBox 8"/>
              <p:cNvSpPr txBox="1">
                <a:spLocks noChangeArrowheads="1"/>
              </p:cNvSpPr>
              <p:nvPr/>
            </p:nvSpPr>
            <p:spPr bwMode="auto">
              <a:xfrm>
                <a:off x="573089" y="2237427"/>
                <a:ext cx="3855125" cy="905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defTabSz="821678" eaLnBrk="0" hangingPunct="0">
                  <a:spcAft>
                    <a:spcPct val="15000"/>
                  </a:spcAft>
                  <a:buFont typeface="Arial" pitchFamily="34" charset="0"/>
                  <a:buChar char="•"/>
                </a:pPr>
                <a:r>
                  <a:rPr lang="en-US" altLang="zh-CN" sz="1600" dirty="0" smtClean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 </a:t>
                </a:r>
                <a:r>
                  <a:rPr lang="zh-CN" altLang="en-US" sz="1600" dirty="0" smtClean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全新</a:t>
                </a:r>
                <a:r>
                  <a:rPr lang="en-US" altLang="zh-CN" sz="1600" dirty="0" smtClean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19.5</a:t>
                </a:r>
                <a:r>
                  <a:rPr lang="zh-CN" altLang="en-US" sz="1600" dirty="0" smtClean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吋窄边框设计，一体简洁</a:t>
                </a:r>
                <a:endParaRPr lang="en-US" altLang="zh-CN" sz="1600" dirty="0" smtClean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  <a:p>
                <a:pPr defTabSz="821678" eaLnBrk="0" hangingPunct="0">
                  <a:spcAft>
                    <a:spcPct val="15000"/>
                  </a:spcAft>
                  <a:buFont typeface="Arial" pitchFamily="34" charset="0"/>
                  <a:buChar char="•"/>
                </a:pPr>
                <a:r>
                  <a:rPr lang="zh-CN" altLang="en-US" sz="1600" dirty="0" smtClean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 红色</a:t>
                </a:r>
                <a:r>
                  <a:rPr lang="en-US" altLang="zh-CN" sz="1600" dirty="0" smtClean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LOGO</a:t>
                </a:r>
                <a:r>
                  <a:rPr lang="zh-CN" altLang="en-US" sz="1600" dirty="0" smtClean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增加时尚商务气息</a:t>
                </a:r>
                <a:endParaRPr lang="en-US" altLang="zh-CN" sz="1600" dirty="0" smtClean="0">
                  <a:solidFill>
                    <a:srgbClr val="0000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  <a:p>
                <a:pPr defTabSz="821678" eaLnBrk="0" hangingPunct="0">
                  <a:spcAft>
                    <a:spcPct val="15000"/>
                  </a:spcAft>
                  <a:buFont typeface="Arial" pitchFamily="34" charset="0"/>
                  <a:buChar char="•"/>
                </a:pPr>
                <a:r>
                  <a:rPr lang="zh-CN" altLang="en-US" sz="1600" dirty="0" smtClean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 束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线器让线缆</a:t>
                </a:r>
                <a:r>
                  <a:rPr lang="zh-CN" altLang="en-US" sz="1600" dirty="0" smtClean="0">
                    <a:solidFill>
                      <a:srgbClr val="000000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化繁为简</a:t>
                </a:r>
                <a:endParaRPr lang="en-US" altLang="zh-CN" sz="1600" dirty="0">
                  <a:solidFill>
                    <a:srgbClr val="0000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  <p:sp>
            <p:nvSpPr>
              <p:cNvPr id="24" name="矩形 17"/>
              <p:cNvSpPr>
                <a:spLocks noChangeArrowheads="1"/>
              </p:cNvSpPr>
              <p:nvPr/>
            </p:nvSpPr>
            <p:spPr bwMode="auto">
              <a:xfrm>
                <a:off x="548008" y="1781868"/>
                <a:ext cx="1005824" cy="3386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909535"/>
                <a:r>
                  <a:rPr lang="zh-CN" altLang="en-US" sz="1600" b="1" dirty="0" smtClean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简洁灵动</a:t>
                </a:r>
                <a:endParaRPr lang="en-US" altLang="zh-CN" sz="1600" b="1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27" name="组合 27"/>
          <p:cNvGrpSpPr>
            <a:grpSpLocks/>
          </p:cNvGrpSpPr>
          <p:nvPr/>
        </p:nvGrpSpPr>
        <p:grpSpPr bwMode="auto">
          <a:xfrm>
            <a:off x="401539" y="4485708"/>
            <a:ext cx="5012020" cy="373693"/>
            <a:chOff x="400845" y="4679397"/>
            <a:chExt cx="5014118" cy="373885"/>
          </a:xfrm>
        </p:grpSpPr>
        <p:cxnSp>
          <p:nvCxnSpPr>
            <p:cNvPr id="28" name="直接连接符 41"/>
            <p:cNvCxnSpPr>
              <a:cxnSpLocks noChangeShapeType="1"/>
            </p:cNvCxnSpPr>
            <p:nvPr/>
          </p:nvCxnSpPr>
          <p:spPr bwMode="auto">
            <a:xfrm>
              <a:off x="403225" y="5038725"/>
              <a:ext cx="5011738" cy="0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grpSp>
          <p:nvGrpSpPr>
            <p:cNvPr id="29" name="组合 38"/>
            <p:cNvGrpSpPr>
              <a:grpSpLocks/>
            </p:cNvGrpSpPr>
            <p:nvPr/>
          </p:nvGrpSpPr>
          <p:grpSpPr bwMode="auto">
            <a:xfrm>
              <a:off x="400845" y="4681614"/>
              <a:ext cx="3409037" cy="371668"/>
              <a:chOff x="400845" y="1775537"/>
              <a:chExt cx="2790392" cy="371668"/>
            </a:xfrm>
          </p:grpSpPr>
          <p:sp>
            <p:nvSpPr>
              <p:cNvPr id="32" name="流程图: 过程 31"/>
              <p:cNvSpPr/>
              <p:nvPr/>
            </p:nvSpPr>
            <p:spPr>
              <a:xfrm>
                <a:off x="400845" y="1775539"/>
                <a:ext cx="280718" cy="371666"/>
              </a:xfrm>
              <a:prstGeom prst="flowChartProcess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流程图: 过程 32"/>
              <p:cNvSpPr/>
              <p:nvPr/>
            </p:nvSpPr>
            <p:spPr>
              <a:xfrm>
                <a:off x="476222" y="1775537"/>
                <a:ext cx="2715015" cy="371666"/>
              </a:xfrm>
              <a:prstGeom prst="flowChartProces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1277">
                  <a:defRPr/>
                </a:pPr>
                <a:endParaRPr lang="zh-CN" altLang="en-US" sz="1800" dirty="0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30" name="直接连接符 45"/>
            <p:cNvCxnSpPr>
              <a:cxnSpLocks noChangeShapeType="1"/>
            </p:cNvCxnSpPr>
            <p:nvPr/>
          </p:nvCxnSpPr>
          <p:spPr bwMode="auto">
            <a:xfrm flipV="1">
              <a:off x="5414963" y="4749713"/>
              <a:ext cx="0" cy="297686"/>
            </a:xfrm>
            <a:prstGeom prst="lin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</p:spPr>
        </p:cxnSp>
        <p:sp>
          <p:nvSpPr>
            <p:cNvPr id="31" name="矩形 21"/>
            <p:cNvSpPr>
              <a:spLocks noChangeArrowheads="1"/>
            </p:cNvSpPr>
            <p:nvPr/>
          </p:nvSpPr>
          <p:spPr bwMode="auto">
            <a:xfrm>
              <a:off x="573087" y="4679397"/>
              <a:ext cx="3236795" cy="338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09535"/>
              <a:r>
                <a:rPr lang="zh-CN" altLang="en-US" sz="1600" b="1" dirty="0" smtClean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稳定高效</a:t>
              </a:r>
              <a:endParaRPr lang="zh-CN" altLang="en-US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9" name="TextBox 8"/>
          <p:cNvSpPr txBox="1">
            <a:spLocks noChangeArrowheads="1"/>
          </p:cNvSpPr>
          <p:nvPr/>
        </p:nvSpPr>
        <p:spPr bwMode="auto">
          <a:xfrm>
            <a:off x="541999" y="4990862"/>
            <a:ext cx="4593882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Intel Gemini Lake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处理器计算性能提升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60%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以上</a:t>
            </a:r>
            <a:endParaRPr lang="en-US" altLang="zh-CN" sz="1600" dirty="0" smtClean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</a:pPr>
            <a:r>
              <a:rPr lang="en-US" alt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(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相比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Braswell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处理器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)</a:t>
            </a: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无</a:t>
            </a:r>
            <a:r>
              <a:rPr lang="zh-CN" altLang="en-US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风扇设计，更佳系统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稳定性</a:t>
            </a:r>
            <a:endParaRPr lang="en-US" altLang="zh-CN" sz="1600" dirty="0" smtClean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可选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M.2 </a:t>
            </a:r>
            <a:r>
              <a:rPr lang="en-US" altLang="zh-CN" sz="16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PCIe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6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NVMe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SSD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，提供高效的使用体验</a:t>
            </a:r>
            <a:endParaRPr lang="en-US" altLang="zh-CN" sz="16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USB3.1 Gen1</a:t>
            </a:r>
            <a:r>
              <a:rPr lang="zh-CN" altLang="en-US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接口，让数据传输稳定快速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0" name="TextBox 8"/>
          <p:cNvSpPr txBox="1">
            <a:spLocks noChangeArrowheads="1"/>
          </p:cNvSpPr>
          <p:nvPr/>
        </p:nvSpPr>
        <p:spPr bwMode="auto">
          <a:xfrm>
            <a:off x="7996230" y="1589290"/>
            <a:ext cx="4029603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TUV </a:t>
            </a:r>
            <a:r>
              <a:rPr lang="zh-CN" altLang="en-US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低蓝光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认证，保护用眼安全</a:t>
            </a:r>
            <a:endParaRPr lang="en-US" altLang="zh-CN" sz="16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支持</a:t>
            </a: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Kensington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锁孔，保护硬件安全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BIOS</a:t>
            </a:r>
            <a:r>
              <a:rPr lang="zh-CN" altLang="en-US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级别</a:t>
            </a:r>
            <a:r>
              <a:rPr lang="en-US" alt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USB</a:t>
            </a: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数据保护，保护数据安全</a:t>
            </a:r>
            <a:endParaRPr lang="en-US" altLang="zh-CN" sz="1600" dirty="0" smtClean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USB</a:t>
            </a:r>
            <a:r>
              <a:rPr lang="zh-CN" altLang="en-US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接口</a:t>
            </a:r>
            <a:r>
              <a:rPr lang="zh-CN" altLang="en-US" sz="16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底置，外设插拔更便利</a:t>
            </a:r>
            <a:endParaRPr lang="en-US" altLang="zh-CN" sz="1600" dirty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</a:pPr>
            <a:r>
              <a:rPr lang="en-US" altLang="zh-CN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1" name="TextBox 8"/>
          <p:cNvSpPr txBox="1">
            <a:spLocks noChangeArrowheads="1"/>
          </p:cNvSpPr>
          <p:nvPr/>
        </p:nvSpPr>
        <p:spPr bwMode="auto">
          <a:xfrm>
            <a:off x="7996230" y="5095559"/>
            <a:ext cx="3853511" cy="118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zh-CN" altLang="en-US" sz="16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能源之星认证</a:t>
            </a:r>
            <a:endParaRPr lang="en-US" altLang="zh-CN" sz="1600" dirty="0" smtClean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zh-CN" altLang="en-US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节能认证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en-US" altLang="zh-CN" sz="16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zh-CN" altLang="en-US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环境标志（十环）认证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defTabSz="821678" eaLnBrk="0" hangingPunct="0">
              <a:spcAft>
                <a:spcPct val="15000"/>
              </a:spcAft>
              <a:buFont typeface="Arial" pitchFamily="34" charset="0"/>
              <a:buChar char="•"/>
            </a:pPr>
            <a:r>
              <a:rPr lang="zh-CN" altLang="en-US" sz="1600" dirty="0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中国</a:t>
            </a:r>
            <a:r>
              <a:rPr lang="en-US" altLang="zh-CN" sz="1600" dirty="0" err="1" smtClean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RoHs</a:t>
            </a:r>
            <a:r>
              <a:rPr lang="zh-CN" altLang="en-US" sz="1600" dirty="0">
                <a:solidFill>
                  <a:srgbClr val="0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认证</a:t>
            </a:r>
            <a:endParaRPr lang="en-US" altLang="zh-CN" sz="1600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310" y="6179508"/>
            <a:ext cx="579922" cy="565052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4149455" y="1735886"/>
            <a:ext cx="3840042" cy="3524723"/>
            <a:chOff x="519781" y="1692009"/>
            <a:chExt cx="4557545" cy="4227930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99" b="98816" l="252" r="39748"/>
                      </a14:imgEffect>
                    </a14:imgLayer>
                  </a14:imgProps>
                </a:ext>
              </a:extLst>
            </a:blip>
            <a:srcRect r="59806"/>
            <a:stretch/>
          </p:blipFill>
          <p:spPr>
            <a:xfrm>
              <a:off x="519781" y="1692009"/>
              <a:ext cx="4557545" cy="4227930"/>
            </a:xfrm>
            <a:prstGeom prst="rect">
              <a:avLst/>
            </a:prstGeom>
          </p:spPr>
        </p:pic>
        <p:pic>
          <p:nvPicPr>
            <p:cNvPr id="43" name="图片 42" descr="student-eye-exam.jpe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7576" y="2279082"/>
              <a:ext cx="3822599" cy="23696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55062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全新外观，简洁灵动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557784" y="1221711"/>
            <a:ext cx="11073384" cy="29260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启天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A310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边框全面缩减，更佳视觉比例，赏心悦目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557784" y="2257779"/>
            <a:ext cx="10751538" cy="4049318"/>
            <a:chOff x="548640" y="2044470"/>
            <a:chExt cx="10751538" cy="404931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" y="2257779"/>
              <a:ext cx="4531360" cy="3836009"/>
            </a:xfrm>
            <a:prstGeom prst="rect">
              <a:avLst/>
            </a:prstGeom>
          </p:spPr>
        </p:pic>
        <p:cxnSp>
          <p:nvCxnSpPr>
            <p:cNvPr id="10" name="直接连接符 9"/>
            <p:cNvCxnSpPr/>
            <p:nvPr/>
          </p:nvCxnSpPr>
          <p:spPr>
            <a:xfrm flipV="1">
              <a:off x="4323644" y="2449690"/>
              <a:ext cx="0" cy="34995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4532489" y="2449689"/>
              <a:ext cx="0" cy="34995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V="1">
              <a:off x="7919155" y="2449687"/>
              <a:ext cx="0" cy="349958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V="1">
              <a:off x="8094133" y="2449686"/>
              <a:ext cx="0" cy="349958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4555067" y="2822226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4555067" y="2991560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7473244" y="2861739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7473244" y="2997206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4538135" y="4690537"/>
              <a:ext cx="445911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4526846" y="5096940"/>
              <a:ext cx="445911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4532489" y="2822226"/>
              <a:ext cx="445911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4532489" y="2991560"/>
              <a:ext cx="445911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7473243" y="4820363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7473243" y="5057431"/>
              <a:ext cx="445911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4057415" y="2044470"/>
              <a:ext cx="9797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28.8mm</a:t>
              </a:r>
              <a:endParaRPr lang="zh-CN" altLang="en-US" sz="1600" dirty="0"/>
            </a:p>
          </p:txBody>
        </p:sp>
        <p:sp>
          <p:nvSpPr>
            <p:cNvPr id="29" name="矩形 28"/>
            <p:cNvSpPr/>
            <p:nvPr/>
          </p:nvSpPr>
          <p:spPr>
            <a:xfrm>
              <a:off x="7669457" y="2044470"/>
              <a:ext cx="80983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20mm</a:t>
              </a:r>
              <a:endParaRPr lang="zh-CN" altLang="en-US" sz="1600" dirty="0"/>
            </a:p>
          </p:txBody>
        </p:sp>
        <p:sp>
          <p:nvSpPr>
            <p:cNvPr id="30" name="矩形 29"/>
            <p:cNvSpPr/>
            <p:nvPr/>
          </p:nvSpPr>
          <p:spPr>
            <a:xfrm>
              <a:off x="5037170" y="2767860"/>
              <a:ext cx="9797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27.5mm</a:t>
              </a:r>
              <a:endParaRPr lang="zh-CN" altLang="en-US" sz="1600" dirty="0"/>
            </a:p>
          </p:txBody>
        </p:sp>
        <p:sp>
          <p:nvSpPr>
            <p:cNvPr id="31" name="矩形 30"/>
            <p:cNvSpPr/>
            <p:nvPr/>
          </p:nvSpPr>
          <p:spPr>
            <a:xfrm>
              <a:off x="6492276" y="2779148"/>
              <a:ext cx="9797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23.5mm</a:t>
              </a:r>
              <a:endParaRPr lang="zh-CN" altLang="en-US" sz="1600" dirty="0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4"/>
            <a:srcRect r="58837"/>
            <a:stretch/>
          </p:blipFill>
          <p:spPr>
            <a:xfrm>
              <a:off x="7755467" y="2562580"/>
              <a:ext cx="3544711" cy="3210907"/>
            </a:xfrm>
            <a:prstGeom prst="rect">
              <a:avLst/>
            </a:prstGeom>
          </p:spPr>
        </p:pic>
        <p:sp>
          <p:nvSpPr>
            <p:cNvPr id="32" name="矩形 31"/>
            <p:cNvSpPr/>
            <p:nvPr/>
          </p:nvSpPr>
          <p:spPr>
            <a:xfrm>
              <a:off x="5061866" y="4812487"/>
              <a:ext cx="80983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52mm</a:t>
              </a:r>
              <a:endParaRPr lang="zh-CN" altLang="en-US" sz="1600" dirty="0"/>
            </a:p>
          </p:txBody>
        </p:sp>
        <p:sp>
          <p:nvSpPr>
            <p:cNvPr id="33" name="矩形 32"/>
            <p:cNvSpPr/>
            <p:nvPr/>
          </p:nvSpPr>
          <p:spPr>
            <a:xfrm>
              <a:off x="6647818" y="4794888"/>
              <a:ext cx="80983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itchFamily="34" charset="-122"/>
                </a:rPr>
                <a:t>35mm</a:t>
              </a:r>
              <a:endParaRPr lang="zh-CN" altLang="en-US" sz="16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5" name="右箭头 34"/>
          <p:cNvSpPr/>
          <p:nvPr/>
        </p:nvSpPr>
        <p:spPr>
          <a:xfrm>
            <a:off x="5890298" y="4041422"/>
            <a:ext cx="766664" cy="519289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爆炸形 1 35"/>
          <p:cNvSpPr/>
          <p:nvPr/>
        </p:nvSpPr>
        <p:spPr>
          <a:xfrm>
            <a:off x="9934223" y="2133659"/>
            <a:ext cx="1840089" cy="1073232"/>
          </a:xfrm>
          <a:prstGeom prst="irregularSeal1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NEW</a:t>
            </a:r>
            <a:endParaRPr lang="zh-CN" altLang="en-US" dirty="0"/>
          </a:p>
        </p:txBody>
      </p:sp>
      <p:sp>
        <p:nvSpPr>
          <p:cNvPr id="37" name="文本框 36"/>
          <p:cNvSpPr txBox="1"/>
          <p:nvPr/>
        </p:nvSpPr>
        <p:spPr>
          <a:xfrm>
            <a:off x="1952873" y="5986796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启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天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A3300</a:t>
            </a:r>
            <a:endParaRPr lang="zh-CN" altLang="en-US" dirty="0" err="1" smtClean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666375" y="5986795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启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天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A310</a:t>
            </a:r>
            <a:endParaRPr lang="zh-CN" altLang="en-US" dirty="0" err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07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全新外观，简洁灵动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81" y="1539609"/>
            <a:ext cx="11338867" cy="4227930"/>
          </a:xfrm>
          <a:prstGeom prst="rect">
            <a:avLst/>
          </a:prstGeom>
        </p:spPr>
      </p:pic>
      <p:sp>
        <p:nvSpPr>
          <p:cNvPr id="10" name="圆角矩形标注 9"/>
          <p:cNvSpPr/>
          <p:nvPr/>
        </p:nvSpPr>
        <p:spPr>
          <a:xfrm>
            <a:off x="499551" y="4301290"/>
            <a:ext cx="727493" cy="624057"/>
          </a:xfrm>
          <a:prstGeom prst="wedgeRoundRectCallout">
            <a:avLst>
              <a:gd name="adj1" fmla="val 98664"/>
              <a:gd name="adj2" fmla="val 163653"/>
              <a:gd name="adj3" fmla="val 16667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标注 10"/>
          <p:cNvSpPr/>
          <p:nvPr/>
        </p:nvSpPr>
        <p:spPr>
          <a:xfrm>
            <a:off x="5169968" y="4829095"/>
            <a:ext cx="749569" cy="732664"/>
          </a:xfrm>
          <a:prstGeom prst="wedgeRoundRectCallout">
            <a:avLst>
              <a:gd name="adj1" fmla="val 139680"/>
              <a:gd name="adj2" fmla="val 67426"/>
              <a:gd name="adj3" fmla="val 16667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227044" y="5767539"/>
            <a:ext cx="34466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红色</a:t>
            </a:r>
            <a:r>
              <a:rPr lang="en-US" altLang="zh-CN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LOGO</a:t>
            </a:r>
            <a:r>
              <a:rPr lang="zh-CN" altLang="en-US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增添时尚感</a:t>
            </a:r>
          </a:p>
        </p:txBody>
      </p:sp>
      <p:sp>
        <p:nvSpPr>
          <p:cNvPr id="13" name="圆角矩形标注 12"/>
          <p:cNvSpPr/>
          <p:nvPr/>
        </p:nvSpPr>
        <p:spPr>
          <a:xfrm>
            <a:off x="9131968" y="4829095"/>
            <a:ext cx="613611" cy="476831"/>
          </a:xfrm>
          <a:prstGeom prst="wedgeRoundRectCallout">
            <a:avLst>
              <a:gd name="adj1" fmla="val -110516"/>
              <a:gd name="adj2" fmla="val 137344"/>
              <a:gd name="adj3" fmla="val 16667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6085331" y="5767539"/>
            <a:ext cx="3005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束线</a:t>
            </a:r>
            <a:r>
              <a:rPr lang="zh-CN" altLang="en-US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器，让线缆化繁为简</a:t>
            </a:r>
          </a:p>
        </p:txBody>
      </p:sp>
    </p:spTree>
    <p:extLst>
      <p:ext uri="{BB962C8B-B14F-4D97-AF65-F5344CB8AC3E}">
        <p14:creationId xmlns:p14="http://schemas.microsoft.com/office/powerpoint/2010/main" val="34075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821678" eaLnBrk="0" hangingPunct="0">
              <a:spcAft>
                <a:spcPct val="15000"/>
              </a:spcAf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Intel Gemini Lake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处理器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性能提升（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VS. Braswell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）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708690"/>
              </p:ext>
            </p:extLst>
          </p:nvPr>
        </p:nvGraphicFramePr>
        <p:xfrm>
          <a:off x="5657745" y="3710120"/>
          <a:ext cx="5964279" cy="1367517"/>
        </p:xfrm>
        <a:graphic>
          <a:graphicData uri="http://schemas.openxmlformats.org/drawingml/2006/table">
            <a:tbl>
              <a:tblPr/>
              <a:tblGrid>
                <a:gridCol w="1988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8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8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0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Benchmark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SYSmark 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3DMark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11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4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Gemini Lake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Processor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6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J4005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540 </a:t>
                      </a:r>
                      <a:r>
                        <a:rPr lang="en-US" altLang="zh-CN" sz="14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(↑ 64%)</a:t>
                      </a:r>
                      <a:endParaRPr lang="en-US" altLang="zh-CN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P609 </a:t>
                      </a:r>
                      <a:r>
                        <a:rPr lang="en-US" altLang="zh-CN" sz="14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(↑ 25%)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4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Braswell</a:t>
                      </a:r>
                      <a:r>
                        <a:rPr lang="en-US" altLang="zh-CN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Processor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6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J3060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328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P484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9002" y="5746451"/>
            <a:ext cx="5576066" cy="78752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Gemini Lake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处理器仅支持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Win10</a:t>
            </a: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Braswell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处理器可以支持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Win7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和</a:t>
            </a:r>
            <a:r>
              <a:rPr lang="en-US" altLang="zh-CN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Win10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9002" y="3800971"/>
            <a:ext cx="55130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 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计算性能提升</a:t>
            </a:r>
            <a:r>
              <a:rPr lang="en-US" altLang="zh-CN" sz="2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60%</a:t>
            </a:r>
            <a:endParaRPr lang="en-US" altLang="zh-CN" sz="1800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 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显示性能提升</a:t>
            </a:r>
            <a:r>
              <a:rPr lang="en-US" altLang="zh-CN" sz="2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20%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041" y="5857687"/>
            <a:ext cx="579922" cy="565052"/>
          </a:xfrm>
          <a:prstGeom prst="rect">
            <a:avLst/>
          </a:prstGeom>
        </p:spPr>
      </p:pic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138334"/>
              </p:ext>
            </p:extLst>
          </p:nvPr>
        </p:nvGraphicFramePr>
        <p:xfrm>
          <a:off x="689002" y="1593388"/>
          <a:ext cx="6537282" cy="1449705"/>
        </p:xfrm>
        <a:graphic>
          <a:graphicData uri="http://schemas.openxmlformats.org/drawingml/2006/table">
            <a:tbl>
              <a:tblPr/>
              <a:tblGrid>
                <a:gridCol w="1089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9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95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95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95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95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5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Spec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Frequency(GHz)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Cores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Cache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Memory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TDP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48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Gemini Lake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Processor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6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J4005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2.0/2.7</a:t>
                      </a:r>
                      <a:endParaRPr lang="en-US" altLang="zh-CN" sz="1400" b="1" i="0" u="none" strike="noStrike" dirty="0">
                        <a:solidFill>
                          <a:schemeClr val="accent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altLang="zh-CN" sz="14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4MB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DDR4 2400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48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Braswell</a:t>
                      </a:r>
                      <a:r>
                        <a:rPr lang="en-US" altLang="zh-CN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Processor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6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J3060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1.6/2.48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2MB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DDR3 1600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6W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爆炸形 2 4"/>
          <p:cNvSpPr/>
          <p:nvPr/>
        </p:nvSpPr>
        <p:spPr>
          <a:xfrm>
            <a:off x="7331066" y="1961407"/>
            <a:ext cx="1997242" cy="673769"/>
          </a:xfrm>
          <a:prstGeom prst="irregularSeal2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new</a:t>
            </a:r>
            <a:endParaRPr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548639" y="2090140"/>
            <a:ext cx="6898907" cy="522867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9650" y="5261858"/>
            <a:ext cx="11231364" cy="13736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直通式散热设计，</a:t>
            </a: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即使无风扇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也</a:t>
            </a: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可保证系统平稳运行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CPU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的热量通过金属盘传递到散热鳍片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(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无风扇设计</a:t>
            </a:r>
            <a:r>
              <a:rPr lang="en-US" altLang="zh-CN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)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冷空气从机器底部进度，带走内部热量，从上部</a:t>
            </a: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流出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无风扇设计，更佳系统稳定性</a:t>
            </a:r>
            <a:endParaRPr 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82658" name="图片 1" descr="cid:image001.png@01D3B0A8.79F833E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60" y="1718497"/>
            <a:ext cx="4455724" cy="311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2660" name="Picture 2" descr="cid:image002.jpg@01D3B0A8.79F833E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87" y="2006654"/>
            <a:ext cx="3787688" cy="238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5914640" y="1169579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启天</a:t>
            </a:r>
            <a:r>
              <a:rPr lang="en-US" altLang="zh-CN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A310</a:t>
            </a: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热力图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268606" y="1171720"/>
            <a:ext cx="2863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启天</a:t>
            </a:r>
            <a:r>
              <a:rPr lang="en-US" altLang="zh-CN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A310</a:t>
            </a: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散热原理示意图</a:t>
            </a:r>
          </a:p>
        </p:txBody>
      </p:sp>
      <p:pic>
        <p:nvPicPr>
          <p:cNvPr id="1027" name="Picture 3" descr="cid:image003.jpg@01D3B0A8.79F833E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4775" y="2570780"/>
            <a:ext cx="674597" cy="182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imag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161" y="1271999"/>
            <a:ext cx="2099901" cy="119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9880231" y="2505719"/>
            <a:ext cx="18357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启天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A3300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热力图</a:t>
            </a:r>
          </a:p>
        </p:txBody>
      </p:sp>
      <p:sp>
        <p:nvSpPr>
          <p:cNvPr id="6" name="矩形标注 5"/>
          <p:cNvSpPr/>
          <p:nvPr/>
        </p:nvSpPr>
        <p:spPr>
          <a:xfrm>
            <a:off x="9597071" y="2965895"/>
            <a:ext cx="2418256" cy="1780120"/>
          </a:xfrm>
          <a:prstGeom prst="wedgeRectCallout">
            <a:avLst>
              <a:gd name="adj1" fmla="val -57245"/>
              <a:gd name="adj2" fmla="val -1867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新品无风扇设计  </a:t>
            </a:r>
            <a:endParaRPr lang="en-US" altLang="zh-CN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algn="ctr"/>
            <a:endParaRPr lang="en-US" altLang="zh-CN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algn="ctr"/>
            <a:r>
              <a:rPr lang="zh-CN" altLang="en-US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散热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效果不</a:t>
            </a:r>
            <a:r>
              <a:rPr lang="zh-CN" altLang="en-US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打折</a:t>
            </a:r>
            <a:endParaRPr lang="zh-CN" altLang="en-US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580899" y="1179354"/>
            <a:ext cx="2434427" cy="1699531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/>
          <p:cNvSpPr txBox="1"/>
          <p:nvPr/>
        </p:nvSpPr>
        <p:spPr>
          <a:xfrm>
            <a:off x="2270253" y="455625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进风口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304743" y="1742515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出风口</a:t>
            </a:r>
          </a:p>
        </p:txBody>
      </p:sp>
    </p:spTree>
    <p:extLst>
      <p:ext uri="{BB962C8B-B14F-4D97-AF65-F5344CB8AC3E}">
        <p14:creationId xmlns:p14="http://schemas.microsoft.com/office/powerpoint/2010/main" val="36655062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 可选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M.2 </a:t>
            </a:r>
            <a:r>
              <a:rPr lang="en-US" altLang="zh-CN" b="1" dirty="0" err="1">
                <a:latin typeface="微软雅黑" pitchFamily="34" charset="-122"/>
                <a:ea typeface="微软雅黑" pitchFamily="34" charset="-122"/>
              </a:rPr>
              <a:t>PCIe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b="1" dirty="0" err="1">
                <a:latin typeface="微软雅黑" pitchFamily="34" charset="-122"/>
                <a:ea typeface="微软雅黑" pitchFamily="34" charset="-122"/>
              </a:rPr>
              <a:t>NVMe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 SSD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，提供高效的使用体验</a:t>
            </a:r>
          </a:p>
        </p:txBody>
      </p:sp>
      <p:grpSp>
        <p:nvGrpSpPr>
          <p:cNvPr id="8" name="组合 12"/>
          <p:cNvGrpSpPr/>
          <p:nvPr/>
        </p:nvGrpSpPr>
        <p:grpSpPr>
          <a:xfrm>
            <a:off x="1097281" y="1295400"/>
            <a:ext cx="9113520" cy="3901440"/>
            <a:chOff x="1294127" y="2969593"/>
            <a:chExt cx="6539933" cy="2367260"/>
          </a:xfrm>
        </p:grpSpPr>
        <p:grpSp>
          <p:nvGrpSpPr>
            <p:cNvPr id="9" name="Group 3"/>
            <p:cNvGrpSpPr/>
            <p:nvPr/>
          </p:nvGrpSpPr>
          <p:grpSpPr>
            <a:xfrm>
              <a:off x="1294127" y="2969593"/>
              <a:ext cx="6539933" cy="2367260"/>
              <a:chOff x="10495" y="2969593"/>
              <a:chExt cx="6539933" cy="2367260"/>
            </a:xfrm>
          </p:grpSpPr>
          <p:sp>
            <p:nvSpPr>
              <p:cNvPr id="11" name="Title 2"/>
              <p:cNvSpPr txBox="1">
                <a:spLocks/>
              </p:cNvSpPr>
              <p:nvPr/>
            </p:nvSpPr>
            <p:spPr>
              <a:xfrm>
                <a:off x="190831" y="2969593"/>
                <a:ext cx="6342187" cy="2349139"/>
              </a:xfrm>
              <a:prstGeom prst="rect">
                <a:avLst/>
              </a:prstGeom>
              <a:solidFill>
                <a:srgbClr val="323232">
                  <a:alpha val="80000"/>
                </a:srgbClr>
              </a:solidFill>
              <a:ln>
                <a:solidFill>
                  <a:schemeClr val="bg1"/>
                </a:solidFill>
              </a:ln>
            </p:spPr>
            <p:txBody>
              <a:bodyPr/>
              <a:lstStyle>
                <a:lvl1pPr algn="ctr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algn="ctr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algn="ctr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algn="ctr" defTabSz="121761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457200" algn="ctr" defTabSz="1217613" rtl="0" fontAlgn="base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914400" algn="ctr" defTabSz="1217613" rtl="0" fontAlgn="base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1371600" algn="ctr" defTabSz="1217613" rtl="0" fontAlgn="base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1828800" algn="ctr" defTabSz="1217613" rtl="0" fontAlgn="base">
                  <a:spcBef>
                    <a:spcPct val="0"/>
                  </a:spcBef>
                  <a:spcAft>
                    <a:spcPct val="0"/>
                  </a:spcAft>
                  <a:defRPr sz="4300"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algn="just">
                  <a:defRPr/>
                </a:pPr>
                <a:endParaRPr lang="en-US" altLang="zh-CN" sz="1600" dirty="0" smtClean="0">
                  <a:solidFill>
                    <a:srgbClr val="FFFFFF">
                      <a:lumMod val="95000"/>
                    </a:srgbClr>
                  </a:solidFill>
                  <a:latin typeface="微软雅黑" pitchFamily="34" charset="-122"/>
                  <a:ea typeface="微软雅黑" pitchFamily="34" charset="-122"/>
                  <a:cs typeface="LenovoDo-Bold"/>
                </a:endParaRPr>
              </a:p>
            </p:txBody>
          </p:sp>
          <p:cxnSp>
            <p:nvCxnSpPr>
              <p:cNvPr id="12" name="直接箭头连接符 3"/>
              <p:cNvCxnSpPr/>
              <p:nvPr/>
            </p:nvCxnSpPr>
            <p:spPr>
              <a:xfrm flipV="1">
                <a:off x="1559086" y="3465381"/>
                <a:ext cx="0" cy="1542057"/>
              </a:xfrm>
              <a:prstGeom prst="straightConnector1">
                <a:avLst/>
              </a:prstGeom>
              <a:ln>
                <a:solidFill>
                  <a:srgbClr val="FFC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箭头连接符 5"/>
              <p:cNvCxnSpPr/>
              <p:nvPr/>
            </p:nvCxnSpPr>
            <p:spPr>
              <a:xfrm>
                <a:off x="1559086" y="5008519"/>
                <a:ext cx="4680000" cy="0"/>
              </a:xfrm>
              <a:prstGeom prst="straightConnector1">
                <a:avLst/>
              </a:prstGeom>
              <a:ln>
                <a:solidFill>
                  <a:srgbClr val="FFC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矩形 8"/>
              <p:cNvSpPr/>
              <p:nvPr/>
            </p:nvSpPr>
            <p:spPr>
              <a:xfrm>
                <a:off x="2859764" y="5042696"/>
                <a:ext cx="861982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1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40,000</a:t>
                </a:r>
                <a:endParaRPr lang="zh-CN" altLang="en-US" sz="11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" name="矩形 16"/>
              <p:cNvSpPr/>
              <p:nvPr/>
            </p:nvSpPr>
            <p:spPr>
              <a:xfrm>
                <a:off x="260603" y="4670077"/>
                <a:ext cx="1332000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altLang="zh-CN" sz="12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5400rpm HDD</a:t>
                </a:r>
                <a:endParaRPr lang="zh-CN" altLang="en-US" sz="1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6" name="矩形 17"/>
              <p:cNvSpPr/>
              <p:nvPr/>
            </p:nvSpPr>
            <p:spPr>
              <a:xfrm>
                <a:off x="260603" y="4299327"/>
                <a:ext cx="1332000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altLang="zh-CN" sz="12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SATA SSD</a:t>
                </a:r>
                <a:endParaRPr lang="zh-CN" altLang="en-US" sz="12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7" name="矩形 20"/>
              <p:cNvSpPr/>
              <p:nvPr/>
            </p:nvSpPr>
            <p:spPr>
              <a:xfrm>
                <a:off x="4183143" y="5042696"/>
                <a:ext cx="861982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1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80,000</a:t>
                </a:r>
                <a:endParaRPr lang="zh-CN" altLang="en-US" sz="11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8" name="矩形 21"/>
              <p:cNvSpPr/>
              <p:nvPr/>
            </p:nvSpPr>
            <p:spPr>
              <a:xfrm>
                <a:off x="5531194" y="5042696"/>
                <a:ext cx="1019234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100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120,000</a:t>
                </a:r>
                <a:endParaRPr lang="zh-CN" altLang="en-US" sz="11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cxnSp>
            <p:nvCxnSpPr>
              <p:cNvPr id="19" name="直接连接符 24"/>
              <p:cNvCxnSpPr/>
              <p:nvPr/>
            </p:nvCxnSpPr>
            <p:spPr>
              <a:xfrm>
                <a:off x="4583798" y="3800004"/>
                <a:ext cx="17472" cy="11520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矩形 26"/>
              <p:cNvSpPr/>
              <p:nvPr/>
            </p:nvSpPr>
            <p:spPr>
              <a:xfrm>
                <a:off x="1652273" y="4244145"/>
                <a:ext cx="2143308" cy="324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cxnSp>
            <p:nvCxnSpPr>
              <p:cNvPr id="21" name="直接连接符 27"/>
              <p:cNvCxnSpPr/>
              <p:nvPr/>
            </p:nvCxnSpPr>
            <p:spPr>
              <a:xfrm>
                <a:off x="6023339" y="3800967"/>
                <a:ext cx="17472" cy="11520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8"/>
              <p:cNvCxnSpPr/>
              <p:nvPr/>
            </p:nvCxnSpPr>
            <p:spPr>
              <a:xfrm>
                <a:off x="3258494" y="3790190"/>
                <a:ext cx="17472" cy="11520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矩形 29"/>
              <p:cNvSpPr/>
              <p:nvPr/>
            </p:nvSpPr>
            <p:spPr>
              <a:xfrm>
                <a:off x="1652273" y="4622943"/>
                <a:ext cx="316031" cy="324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4" name="矩形 30"/>
              <p:cNvSpPr/>
              <p:nvPr/>
            </p:nvSpPr>
            <p:spPr>
              <a:xfrm>
                <a:off x="309439" y="3046538"/>
                <a:ext cx="5221753" cy="2649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sz="18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存储速度</a:t>
                </a:r>
                <a:r>
                  <a:rPr lang="en-US" altLang="zh-CN" sz="18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PC MARK Vantage 8 </a:t>
                </a:r>
                <a:r>
                  <a:rPr lang="zh-CN" altLang="en-US" sz="18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基准</a:t>
                </a:r>
                <a:endParaRPr lang="zh-CN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5" name="矩形 16"/>
              <p:cNvSpPr/>
              <p:nvPr/>
            </p:nvSpPr>
            <p:spPr>
              <a:xfrm>
                <a:off x="584571" y="4974828"/>
                <a:ext cx="2497183" cy="36202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zh-CN" altLang="en-US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得分</a:t>
                </a:r>
                <a:r>
                  <a:rPr lang="en-US" altLang="zh-CN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 (</a:t>
                </a:r>
                <a:r>
                  <a:rPr lang="zh-CN" altLang="en-US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越高</a:t>
                </a:r>
                <a:r>
                  <a:rPr lang="en-US" altLang="zh-CN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=</a:t>
                </a:r>
                <a:r>
                  <a:rPr lang="zh-CN" altLang="en-US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越好</a:t>
                </a:r>
                <a:r>
                  <a:rPr lang="en-US" altLang="zh-CN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)</a:t>
                </a:r>
                <a:endParaRPr lang="zh-CN" altLang="en-US" sz="12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" name="矩形 18"/>
              <p:cNvSpPr/>
              <p:nvPr/>
            </p:nvSpPr>
            <p:spPr>
              <a:xfrm>
                <a:off x="10495" y="3556412"/>
                <a:ext cx="1596304" cy="2329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altLang="zh-CN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PCIe </a:t>
                </a:r>
                <a:r>
                  <a:rPr lang="en-US" altLang="zh-CN" sz="1200" b="1" dirty="0" err="1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NVMe</a:t>
                </a:r>
                <a:r>
                  <a:rPr lang="en-US" altLang="zh-CN" sz="12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 </a:t>
                </a:r>
                <a:r>
                  <a:rPr lang="en-US" altLang="zh-CN" sz="12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SSD</a:t>
                </a:r>
                <a:endParaRPr lang="zh-CN" altLang="en-US" sz="12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0" name="矩形 23"/>
            <p:cNvSpPr/>
            <p:nvPr/>
          </p:nvSpPr>
          <p:spPr>
            <a:xfrm>
              <a:off x="2931835" y="3465381"/>
              <a:ext cx="4152658" cy="324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7" name="Rectangle 11"/>
          <p:cNvSpPr/>
          <p:nvPr/>
        </p:nvSpPr>
        <p:spPr>
          <a:xfrm>
            <a:off x="1962889" y="5395258"/>
            <a:ext cx="79039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PCIe </a:t>
            </a:r>
            <a:r>
              <a:rPr lang="en-US" sz="2800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SSD</a:t>
            </a:r>
            <a:r>
              <a:rPr lang="en-US" sz="2000" b="1" dirty="0" smtClean="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  <a:cs typeface="SimSun"/>
              </a:rPr>
              <a:t>打开文件的</a:t>
            </a:r>
            <a:r>
              <a:rPr lang="zh-CN" altLang="en-US" sz="2000" b="1" dirty="0" smtClean="0">
                <a:latin typeface="微软雅黑" pitchFamily="34" charset="-122"/>
                <a:ea typeface="微软雅黑" pitchFamily="34" charset="-122"/>
                <a:cs typeface="SimSun"/>
              </a:rPr>
              <a:t>速度是 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  <a:cs typeface="SimSun"/>
              </a:rPr>
              <a:t>SATA </a:t>
            </a:r>
            <a:r>
              <a:rPr lang="en-US" altLang="zh-CN" sz="2800" b="1" dirty="0" smtClean="0">
                <a:latin typeface="微软雅黑" pitchFamily="34" charset="-122"/>
                <a:ea typeface="微软雅黑" pitchFamily="34" charset="-122"/>
                <a:cs typeface="SimSun"/>
              </a:rPr>
              <a:t>SSD </a:t>
            </a:r>
            <a:r>
              <a:rPr lang="zh-CN" altLang="en-US" sz="2000" b="1" dirty="0" smtClean="0">
                <a:latin typeface="微软雅黑" pitchFamily="34" charset="-122"/>
                <a:ea typeface="微软雅黑" pitchFamily="34" charset="-122"/>
                <a:cs typeface="SimSun"/>
              </a:rPr>
              <a:t>硬盘的</a:t>
            </a:r>
            <a:r>
              <a:rPr lang="zh-CN" altLang="en-US" sz="44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cs typeface="SimSun"/>
              </a:rPr>
              <a:t>两倍</a:t>
            </a:r>
            <a:endParaRPr lang="zh-CN" altLang="en-US" sz="4400" b="1" dirty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84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TUV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低蓝光认证，保护用眼安全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1450" y="2062167"/>
            <a:ext cx="46718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蓝光属于可见光中的</a:t>
            </a:r>
            <a:r>
              <a:rPr lang="zh-CN" altLang="en-US" sz="1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短波部分，能量较高</a:t>
            </a: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，可直接穿透晶状体直达视网膜上</a:t>
            </a:r>
            <a:endParaRPr lang="en-US" altLang="zh-CN" sz="18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endParaRPr lang="en-US" altLang="zh-CN" sz="18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常时间，近距离面对普通显示屏，其中的高能量蓝光容易诱导视网膜的光损伤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.</a:t>
            </a:r>
          </a:p>
        </p:txBody>
      </p:sp>
      <p:sp>
        <p:nvSpPr>
          <p:cNvPr id="10" name="矩形 9"/>
          <p:cNvSpPr/>
          <p:nvPr/>
        </p:nvSpPr>
        <p:spPr>
          <a:xfrm>
            <a:off x="609477" y="1436920"/>
            <a:ext cx="3960000" cy="423081"/>
          </a:xfrm>
          <a:prstGeom prst="rect">
            <a:avLst/>
          </a:prstGeom>
          <a:solidFill>
            <a:srgbClr val="4AC0E0">
              <a:lumMod val="75000"/>
            </a:srgbClr>
          </a:solidFill>
          <a:ln w="1079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12188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蓝光的危害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481" y="4980569"/>
            <a:ext cx="41640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 </a:t>
            </a: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低蓝光设计能够</a:t>
            </a:r>
            <a:r>
              <a:rPr lang="zh-CN" altLang="en-US" sz="1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减少</a:t>
            </a:r>
            <a:r>
              <a:rPr lang="en-US" altLang="zh-CN" sz="1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60%~70%</a:t>
            </a:r>
            <a:r>
              <a:rPr lang="zh-CN" altLang="en-US" sz="1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的短波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(</a:t>
            </a: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蓝色光谱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)</a:t>
            </a: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能量</a:t>
            </a:r>
            <a:endParaRPr lang="en-US" altLang="zh-CN" sz="18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endParaRPr lang="en-US" altLang="zh-CN" sz="18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altLang="zh-CN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 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减少短波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蓝色光谱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对视网膜的伤害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, 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防止长时间阅读文档造成的视觉疲劳</a:t>
            </a:r>
          </a:p>
        </p:txBody>
      </p:sp>
      <p:sp>
        <p:nvSpPr>
          <p:cNvPr id="12" name="矩形 11"/>
          <p:cNvSpPr/>
          <p:nvPr/>
        </p:nvSpPr>
        <p:spPr>
          <a:xfrm>
            <a:off x="609477" y="4225654"/>
            <a:ext cx="3960000" cy="42308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2188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低蓝光的好处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7642" y="1648460"/>
            <a:ext cx="6568138" cy="460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990201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4Uth6JLs0OZCN6aixVZK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f3o6PJs0yfAbzlL9Psk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su32P5hXE.z3Rz9X.n_I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bdMe1pd0GPKB20KdCO_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pGCvBtH3EKdqT45gS4tO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hc2sp4zEqLNLk92MQWG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f3o6PJs0yfAbzlL9Psk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su32P5hXE.z3Rz9X.n_I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3nKow6SBEy62zrTojVoG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bdMe1pd0GPKB20KdCO_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.Tb7G4SnEC5OQfyijWDH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pGCvBtH3EKdqT45gS4tO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XjaY5grfECc0gC8Oecgd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f3o6PJs0yfAbzlL9Psk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su32P5hXE.z3Rz9X.n_I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bdMe1pd0GPKB20KdCO_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hc2sp4zEqLNLk92MQWG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f3o6PJs0yfAbzlL9Psk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su32P5hXE.z3Rz9X.n_I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3nKow6SBEy62zrTojVoG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bdMe1pd0GPKB20KdCO_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.Tb7G4SnEC5OQfyijWDH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XjaY5grfECc0gC8Oecgdw"/>
</p:tagLst>
</file>

<file path=ppt/theme/theme1.xml><?xml version="1.0" encoding="utf-8"?>
<a:theme xmlns:a="http://schemas.openxmlformats.org/drawingml/2006/main" name="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7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novo Template_RESTRICTED">
  <a:themeElements>
    <a:clrScheme name="LENOVO">
      <a:dk1>
        <a:srgbClr val="000000"/>
      </a:dk1>
      <a:lt1>
        <a:sysClr val="window" lastClr="FFFFFF"/>
      </a:lt1>
      <a:dk2>
        <a:srgbClr val="C00000"/>
      </a:dk2>
      <a:lt2>
        <a:srgbClr val="000000"/>
      </a:lt2>
      <a:accent1>
        <a:srgbClr val="FF0000"/>
      </a:accent1>
      <a:accent2>
        <a:srgbClr val="939598"/>
      </a:accent2>
      <a:accent3>
        <a:srgbClr val="FFC425"/>
      </a:accent3>
      <a:accent4>
        <a:srgbClr val="64BEDC"/>
      </a:accent4>
      <a:accent5>
        <a:srgbClr val="414042"/>
      </a:accent5>
      <a:accent6>
        <a:srgbClr val="FFFFFF"/>
      </a:accent6>
      <a:hlink>
        <a:srgbClr val="EC2225"/>
      </a:hlink>
      <a:folHlink>
        <a:srgbClr val="64BED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enovo">
  <a:themeElements>
    <a:clrScheme name="LENOVO">
      <a:dk1>
        <a:srgbClr val="000000"/>
      </a:dk1>
      <a:lt1>
        <a:sysClr val="window" lastClr="FFFFFF"/>
      </a:lt1>
      <a:dk2>
        <a:srgbClr val="C00000"/>
      </a:dk2>
      <a:lt2>
        <a:srgbClr val="000000"/>
      </a:lt2>
      <a:accent1>
        <a:srgbClr val="FF0000"/>
      </a:accent1>
      <a:accent2>
        <a:srgbClr val="939598"/>
      </a:accent2>
      <a:accent3>
        <a:srgbClr val="FFC425"/>
      </a:accent3>
      <a:accent4>
        <a:srgbClr val="64BEDC"/>
      </a:accent4>
      <a:accent5>
        <a:srgbClr val="414042"/>
      </a:accent5>
      <a:accent6>
        <a:srgbClr val="FFFFFF"/>
      </a:accent6>
      <a:hlink>
        <a:srgbClr val="EC2225"/>
      </a:hlink>
      <a:folHlink>
        <a:srgbClr val="64BED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1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2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3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4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5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6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37422</TotalTime>
  <Words>1599</Words>
  <Application>Microsoft Office PowerPoint</Application>
  <PresentationFormat>自定义</PresentationFormat>
  <Paragraphs>329</Paragraphs>
  <Slides>24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10</vt:i4>
      </vt:variant>
      <vt:variant>
        <vt:lpstr>幻灯片标题</vt:lpstr>
      </vt:variant>
      <vt:variant>
        <vt:i4>24</vt:i4>
      </vt:variant>
    </vt:vector>
  </HeadingPairs>
  <TitlesOfParts>
    <vt:vector size="47" baseType="lpstr">
      <vt:lpstr>Arial Unicode MS</vt:lpstr>
      <vt:lpstr>Foundry Gridnik Medium</vt:lpstr>
      <vt:lpstr>HelveticaNeueLT Std</vt:lpstr>
      <vt:lpstr>黑体</vt:lpstr>
      <vt:lpstr>SimSun</vt:lpstr>
      <vt:lpstr>SimSun</vt:lpstr>
      <vt:lpstr>微软雅黑</vt:lpstr>
      <vt:lpstr>Arial</vt:lpstr>
      <vt:lpstr>Calibri</vt:lpstr>
      <vt:lpstr>LenovoDo-Bold</vt:lpstr>
      <vt:lpstr>Segoe UI Semibold</vt:lpstr>
      <vt:lpstr>Segoe UI Semilight</vt:lpstr>
      <vt:lpstr>Wingdings</vt:lpstr>
      <vt:lpstr>Lenovo Master</vt:lpstr>
      <vt:lpstr>Lenovo Template_RESTRICTED</vt:lpstr>
      <vt:lpstr>Lenovo</vt:lpstr>
      <vt:lpstr>1_Lenovo Master</vt:lpstr>
      <vt:lpstr>2_Lenovo Master</vt:lpstr>
      <vt:lpstr>3_Lenovo Master</vt:lpstr>
      <vt:lpstr>4_Lenovo Master</vt:lpstr>
      <vt:lpstr>5_Lenovo Master</vt:lpstr>
      <vt:lpstr>6_Lenovo Master</vt:lpstr>
      <vt:lpstr>7_Lenovo Master</vt:lpstr>
      <vt:lpstr>启天A310</vt:lpstr>
      <vt:lpstr>产品继承关系</vt:lpstr>
      <vt:lpstr>启天A310卖点综述</vt:lpstr>
      <vt:lpstr>全新外观，简洁灵动</vt:lpstr>
      <vt:lpstr>全新外观，简洁灵动</vt:lpstr>
      <vt:lpstr>Intel Gemini Lake处理器性能提升（VS. Braswell）</vt:lpstr>
      <vt:lpstr>无风扇设计，更佳系统稳定性</vt:lpstr>
      <vt:lpstr> 可选M.2 PCIe NVMe SSD，提供高效的使用体验</vt:lpstr>
      <vt:lpstr> TUV 低蓝光认证，保护用眼安全</vt:lpstr>
      <vt:lpstr>PowerPoint 演示文稿</vt:lpstr>
      <vt:lpstr>PowerPoint 演示文稿</vt:lpstr>
      <vt:lpstr> USB接口底置，外设插拔更便利</vt:lpstr>
      <vt:lpstr>启天A310外观</vt:lpstr>
      <vt:lpstr>启天A310外观</vt:lpstr>
      <vt:lpstr>启天A310 外观功能示意图（前视、后视）</vt:lpstr>
      <vt:lpstr>启天A310 外观功能示意图（侧视）</vt:lpstr>
      <vt:lpstr>启天A310尺寸及重量</vt:lpstr>
      <vt:lpstr>启天A310产品规格</vt:lpstr>
      <vt:lpstr>规格对比 启天A310 vs. 启天A3300</vt:lpstr>
      <vt:lpstr>性能对比：启天A310 vs. 启天A3300</vt:lpstr>
      <vt:lpstr>启天A310软件</vt:lpstr>
      <vt:lpstr>启天A310认证清单</vt:lpstr>
      <vt:lpstr>启天A310详细尺寸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 and Goes up to Two Lines</dc:title>
  <dc:creator>kathyp</dc:creator>
  <cp:lastModifiedBy>Kalok JL11 Chen</cp:lastModifiedBy>
  <cp:revision>555</cp:revision>
  <dcterms:created xsi:type="dcterms:W3CDTF">2015-04-23T17:39:45Z</dcterms:created>
  <dcterms:modified xsi:type="dcterms:W3CDTF">2018-05-09T04:48:08Z</dcterms:modified>
</cp:coreProperties>
</file>