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93" r:id="rId2"/>
  </p:sldMasterIdLst>
  <p:notesMasterIdLst>
    <p:notesMasterId r:id="rId17"/>
  </p:notesMasterIdLst>
  <p:sldIdLst>
    <p:sldId id="367" r:id="rId3"/>
    <p:sldId id="305" r:id="rId4"/>
    <p:sldId id="306" r:id="rId5"/>
    <p:sldId id="307" r:id="rId6"/>
    <p:sldId id="355" r:id="rId7"/>
    <p:sldId id="359" r:id="rId8"/>
    <p:sldId id="356" r:id="rId9"/>
    <p:sldId id="360" r:id="rId10"/>
    <p:sldId id="361" r:id="rId11"/>
    <p:sldId id="362" r:id="rId12"/>
    <p:sldId id="368" r:id="rId13"/>
    <p:sldId id="363" r:id="rId14"/>
    <p:sldId id="364" r:id="rId15"/>
    <p:sldId id="294" r:id="rId1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85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476" autoAdjust="0"/>
  </p:normalViewPr>
  <p:slideViewPr>
    <p:cSldViewPr snapToGrid="0">
      <p:cViewPr varScale="1">
        <p:scale>
          <a:sx n="76" d="100"/>
          <a:sy n="76" d="100"/>
        </p:scale>
        <p:origin x="132" y="17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42"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C7113E-7DF5-4F20-A330-51A26A3A983E}" type="datetimeFigureOut">
              <a:rPr lang="zh-CN" altLang="en-US" smtClean="0"/>
              <a:t>2018/7/5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2B00F2-790A-4450-8A1A-089174621E29}" type="slidenum">
              <a:rPr lang="zh-CN" altLang="en-US" smtClean="0"/>
              <a:t>‹#›</a:t>
            </a:fld>
            <a:endParaRPr lang="zh-CN" altLang="en-US"/>
          </a:p>
        </p:txBody>
      </p:sp>
    </p:spTree>
    <p:extLst>
      <p:ext uri="{BB962C8B-B14F-4D97-AF65-F5344CB8AC3E}">
        <p14:creationId xmlns:p14="http://schemas.microsoft.com/office/powerpoint/2010/main" val="898276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2</a:t>
            </a:fld>
            <a:endParaRPr lang="zh-CN" altLang="en-US"/>
          </a:p>
        </p:txBody>
      </p:sp>
    </p:spTree>
    <p:extLst>
      <p:ext uri="{BB962C8B-B14F-4D97-AF65-F5344CB8AC3E}">
        <p14:creationId xmlns:p14="http://schemas.microsoft.com/office/powerpoint/2010/main" val="2686427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3</a:t>
            </a:fld>
            <a:endParaRPr lang="zh-CN" altLang="en-US"/>
          </a:p>
        </p:txBody>
      </p:sp>
    </p:spTree>
    <p:extLst>
      <p:ext uri="{BB962C8B-B14F-4D97-AF65-F5344CB8AC3E}">
        <p14:creationId xmlns:p14="http://schemas.microsoft.com/office/powerpoint/2010/main" val="19670691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4</a:t>
            </a:fld>
            <a:endParaRPr lang="zh-CN" altLang="en-US"/>
          </a:p>
        </p:txBody>
      </p:sp>
    </p:spTree>
    <p:extLst>
      <p:ext uri="{BB962C8B-B14F-4D97-AF65-F5344CB8AC3E}">
        <p14:creationId xmlns:p14="http://schemas.microsoft.com/office/powerpoint/2010/main" val="751694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a:p>
        </p:txBody>
      </p:sp>
      <p:sp>
        <p:nvSpPr>
          <p:cNvPr id="4" name="灯片编号占位符 3"/>
          <p:cNvSpPr>
            <a:spLocks noGrp="1"/>
          </p:cNvSpPr>
          <p:nvPr>
            <p:ph type="sldNum" sz="quarter" idx="5"/>
          </p:nvPr>
        </p:nvSpPr>
        <p:spPr/>
        <p:txBody>
          <a:bodyPr/>
          <a:lstStyle/>
          <a:p>
            <a:pPr lvl="0" algn="r" eaLnBrk="1" hangingPunct="1">
              <a:buChar char="•"/>
            </a:pPr>
            <a:fld id="{9A0DB2DC-4C9A-4742-B13C-FB6460FD3503}" type="slidenum">
              <a:rPr lang="zh-CN" altLang="en-US" sz="1200" dirty="0"/>
              <a:t>5</a:t>
            </a:fld>
            <a:endParaRPr lang="zh-CN" altLang="en-US" sz="1200" dirty="0"/>
          </a:p>
        </p:txBody>
      </p:sp>
    </p:spTree>
    <p:extLst>
      <p:ext uri="{BB962C8B-B14F-4D97-AF65-F5344CB8AC3E}">
        <p14:creationId xmlns:p14="http://schemas.microsoft.com/office/powerpoint/2010/main" val="1016998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11</a:t>
            </a:fld>
            <a:endParaRPr lang="zh-CN" altLang="en-US"/>
          </a:p>
        </p:txBody>
      </p:sp>
    </p:spTree>
    <p:extLst>
      <p:ext uri="{BB962C8B-B14F-4D97-AF65-F5344CB8AC3E}">
        <p14:creationId xmlns:p14="http://schemas.microsoft.com/office/powerpoint/2010/main" val="29707274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lvl="0" algn="r" eaLnBrk="1" hangingPunct="1">
              <a:buChar char="•"/>
            </a:pPr>
            <a:fld id="{9A0DB2DC-4C9A-4742-B13C-FB6460FD3503}" type="slidenum">
              <a:rPr lang="zh-CN" altLang="en-US" sz="1200" dirty="0"/>
              <a:t>14</a:t>
            </a:fld>
            <a:endParaRPr lang="zh-CN" altLang="en-US" sz="1200" dirty="0"/>
          </a:p>
        </p:txBody>
      </p:sp>
    </p:spTree>
    <p:extLst>
      <p:ext uri="{BB962C8B-B14F-4D97-AF65-F5344CB8AC3E}">
        <p14:creationId xmlns:p14="http://schemas.microsoft.com/office/powerpoint/2010/main" val="10193408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2018/7/5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413052025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C03E376-C5EA-4D13-A599-277857DB71B8}"/>
              </a:ext>
            </a:extLst>
          </p:cNvPr>
          <p:cNvSpPr>
            <a:spLocks noGrp="1"/>
          </p:cNvSpPr>
          <p:nvPr>
            <p:ph type="dt" sz="half" idx="10"/>
          </p:nvPr>
        </p:nvSpPr>
        <p:spPr/>
        <p:txBody>
          <a:bodyPr/>
          <a:lstStyle/>
          <a:p>
            <a:fld id="{A4AC15D9-D2C1-4B9B-9BAB-49DD8B451314}" type="datetimeFigureOut">
              <a:rPr lang="zh-CN" altLang="en-US" smtClean="0"/>
              <a:t>2018/7/5</a:t>
            </a:fld>
            <a:endParaRPr lang="zh-CN" altLang="en-US"/>
          </a:p>
        </p:txBody>
      </p:sp>
      <p:sp>
        <p:nvSpPr>
          <p:cNvPr id="3" name="页脚占位符 2">
            <a:extLst>
              <a:ext uri="{FF2B5EF4-FFF2-40B4-BE49-F238E27FC236}">
                <a16:creationId xmlns:a16="http://schemas.microsoft.com/office/drawing/2014/main" id="{2D8DE9DA-B873-4078-A94A-444A30724156}"/>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C76D18F4-0646-40D7-90A8-C8FE2C2F3033}"/>
              </a:ext>
            </a:extLst>
          </p:cNvPr>
          <p:cNvSpPr>
            <a:spLocks noGrp="1"/>
          </p:cNvSpPr>
          <p:nvPr>
            <p:ph type="sldNum" sz="quarter" idx="12"/>
          </p:nvPr>
        </p:nvSpPr>
        <p:spPr/>
        <p:txBody>
          <a:bodyPr/>
          <a:lstStyle/>
          <a:p>
            <a:fld id="{4D318ECB-26C4-427C-A42B-1B1987C96E13}" type="slidenum">
              <a:rPr lang="zh-CN" altLang="en-US" smtClean="0"/>
              <a:t>‹#›</a:t>
            </a:fld>
            <a:endParaRPr lang="zh-CN" altLang="en-US"/>
          </a:p>
        </p:txBody>
      </p:sp>
    </p:spTree>
    <p:extLst>
      <p:ext uri="{BB962C8B-B14F-4D97-AF65-F5344CB8AC3E}">
        <p14:creationId xmlns:p14="http://schemas.microsoft.com/office/powerpoint/2010/main" val="17544861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9" name="图片 11" descr="图片 11"/>
          <p:cNvPicPr>
            <a:picLocks noChangeAspect="1"/>
          </p:cNvPicPr>
          <p:nvPr userDrawn="1"/>
        </p:nvPicPr>
        <p:blipFill>
          <a:blip r:embed="rId2"/>
          <a:stretch>
            <a:fillRect/>
          </a:stretch>
        </p:blipFill>
        <p:spPr>
          <a:xfrm>
            <a:off x="685344" y="266701"/>
            <a:ext cx="2049045" cy="194311"/>
          </a:xfrm>
          <a:prstGeom prst="rect">
            <a:avLst/>
          </a:prstGeom>
          <a:ln w="12700">
            <a:miter lim="400000"/>
            <a:headEnd/>
            <a:tailEnd/>
          </a:ln>
        </p:spPr>
      </p:pic>
      <p:pic>
        <p:nvPicPr>
          <p:cNvPr id="12" name="图片 24" descr="图片 24"/>
          <p:cNvPicPr>
            <a:picLocks noChangeAspect="1"/>
          </p:cNvPicPr>
          <p:nvPr userDrawn="1"/>
        </p:nvPicPr>
        <p:blipFill>
          <a:blip r:embed="rId3"/>
          <a:stretch>
            <a:fillRect/>
          </a:stretch>
        </p:blipFill>
        <p:spPr>
          <a:xfrm>
            <a:off x="-6987" y="-24766"/>
            <a:ext cx="12207880" cy="657226"/>
          </a:xfrm>
          <a:prstGeom prst="rect">
            <a:avLst/>
          </a:prstGeom>
          <a:ln w="12700">
            <a:miter lim="400000"/>
            <a:headEnd/>
            <a:tailEnd/>
          </a:ln>
        </p:spPr>
      </p:pic>
      <p:sp>
        <p:nvSpPr>
          <p:cNvPr id="17" name="矩形 28"/>
          <p:cNvSpPr/>
          <p:nvPr userDrawn="1"/>
        </p:nvSpPr>
        <p:spPr>
          <a:xfrm rot="5400000">
            <a:off x="65463" y="75506"/>
            <a:ext cx="311151" cy="455414"/>
          </a:xfrm>
          <a:prstGeom prst="rect">
            <a:avLst/>
          </a:prstGeom>
          <a:solidFill>
            <a:srgbClr val="3E85C6"/>
          </a:solidFill>
          <a:ln w="12700">
            <a:solidFill>
              <a:srgbClr val="4472C4"/>
            </a:solidFill>
            <a:miter lim="400000"/>
          </a:ln>
        </p:spPr>
        <p:txBody>
          <a:bodyPr lIns="45719" rIns="45719" anchor="ctr"/>
          <a:lstStyle/>
          <a:p>
            <a:pPr marL="0" marR="0" lvl="0" indent="0" algn="ctr" defTabSz="91440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endParaRPr>
          </a:p>
        </p:txBody>
      </p:sp>
      <p:sp>
        <p:nvSpPr>
          <p:cNvPr id="18" name="椭圆 32"/>
          <p:cNvSpPr/>
          <p:nvPr userDrawn="1"/>
        </p:nvSpPr>
        <p:spPr>
          <a:xfrm>
            <a:off x="287729" y="147321"/>
            <a:ext cx="311232" cy="311151"/>
          </a:xfrm>
          <a:prstGeom prst="ellipse">
            <a:avLst/>
          </a:prstGeom>
          <a:solidFill>
            <a:srgbClr val="3E85C6"/>
          </a:solidFill>
          <a:ln w="12700">
            <a:solidFill>
              <a:sysClr val="window" lastClr="FFFFFF"/>
            </a:solidFill>
            <a:miter lim="400000"/>
          </a:ln>
        </p:spPr>
        <p:txBody>
          <a:bodyPr lIns="45719" rIns="45719" anchor="ctr"/>
          <a:lstStyle/>
          <a:p>
            <a:pPr marL="0" marR="0" lvl="0" indent="0" algn="ctr" defTabSz="91440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endParaRPr>
          </a:p>
        </p:txBody>
      </p:sp>
      <p:sp>
        <p:nvSpPr>
          <p:cNvPr id="19" name="椭圆 33"/>
          <p:cNvSpPr/>
          <p:nvPr userDrawn="1"/>
        </p:nvSpPr>
        <p:spPr>
          <a:xfrm>
            <a:off x="378558" y="239396"/>
            <a:ext cx="128939" cy="128905"/>
          </a:xfrm>
          <a:prstGeom prst="ellipse">
            <a:avLst/>
          </a:prstGeom>
          <a:solidFill>
            <a:srgbClr val="FFFFFF"/>
          </a:solidFill>
          <a:ln w="12700">
            <a:miter lim="400000"/>
          </a:ln>
        </p:spPr>
        <p:txBody>
          <a:bodyPr lIns="45719" rIns="45719" anchor="ctr"/>
          <a:lstStyle/>
          <a:p>
            <a:pPr marL="0" marR="0" lvl="0" indent="0" algn="ctr" defTabSz="91440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endParaRPr>
          </a:p>
        </p:txBody>
      </p:sp>
    </p:spTree>
    <p:extLst>
      <p:ext uri="{BB962C8B-B14F-4D97-AF65-F5344CB8AC3E}">
        <p14:creationId xmlns:p14="http://schemas.microsoft.com/office/powerpoint/2010/main" val="137313312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1"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1"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0965" indent="0" algn="ctr">
              <a:buNone/>
              <a:defRPr sz="1600"/>
            </a:lvl4pPr>
            <a:lvl5pPr marL="1828165" indent="0" algn="ctr">
              <a:buNone/>
              <a:defRPr sz="1600"/>
            </a:lvl5pPr>
            <a:lvl6pPr marL="2285365" indent="0" algn="ctr">
              <a:buNone/>
              <a:defRPr sz="1600"/>
            </a:lvl6pPr>
            <a:lvl7pPr marL="2742565" indent="0" algn="ctr">
              <a:buNone/>
              <a:defRPr sz="1600"/>
            </a:lvl7pPr>
            <a:lvl8pPr marL="3199765" indent="0" algn="ctr">
              <a:buNone/>
              <a:defRPr sz="1600"/>
            </a:lvl8pPr>
            <a:lvl9pPr marL="3656965" indent="0" algn="ctr">
              <a:buNone/>
              <a:defRPr sz="1600"/>
            </a:lvl9pPr>
          </a:lstStyle>
          <a:p>
            <a:r>
              <a:rPr lang="zh-CN" altLang="en-US"/>
              <a:t>单击此处编辑母版副标题样式</a:t>
            </a:r>
          </a:p>
        </p:txBody>
      </p:sp>
      <p:sp>
        <p:nvSpPr>
          <p:cNvPr id="4" name="矩形 30"/>
          <p:cNvSpPr/>
          <p:nvPr userDrawn="1"/>
        </p:nvSpPr>
        <p:spPr>
          <a:xfrm>
            <a:off x="11768981" y="6246496"/>
            <a:ext cx="431913" cy="288291"/>
          </a:xfrm>
          <a:prstGeom prst="rect">
            <a:avLst/>
          </a:prstGeom>
          <a:solidFill>
            <a:srgbClr val="343E48"/>
          </a:solidFill>
          <a:ln w="12700">
            <a:miter lim="400000"/>
          </a:ln>
        </p:spPr>
        <p:txBody>
          <a:bodyPr lIns="45719" rIns="45719" anchor="ctr"/>
          <a:lstStyle/>
          <a:p>
            <a:pPr algn="ctr">
              <a:defRPr b="1" i="1">
                <a:solidFill>
                  <a:srgbClr val="FFFFFF"/>
                </a:solidFill>
              </a:defRPr>
            </a:pPr>
            <a:endParaRPr sz="1800" dirty="0">
              <a:solidFill>
                <a:schemeClr val="bg1"/>
              </a:solidFill>
            </a:endParaRPr>
          </a:p>
        </p:txBody>
      </p:sp>
    </p:spTree>
    <p:extLst>
      <p:ext uri="{BB962C8B-B14F-4D97-AF65-F5344CB8AC3E}">
        <p14:creationId xmlns:p14="http://schemas.microsoft.com/office/powerpoint/2010/main" val="245739945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A878F8A-71C9-465B-B20D-58CFE284D420}" type="datetimeFigureOut">
              <a:rPr lang="zh-CN" altLang="en-US" smtClean="0"/>
              <a:t>2018/7/5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39175A7F-CE1E-4D51-A912-D73E7996E803}" type="slidenum">
              <a:rPr lang="zh-CN" altLang="en-US" smtClean="0"/>
              <a:t>‹#›</a:t>
            </a:fld>
            <a:endParaRPr lang="zh-CN" altLang="en-US"/>
          </a:p>
        </p:txBody>
      </p:sp>
      <p:sp>
        <p:nvSpPr>
          <p:cNvPr id="12" name="灯片编号占位符 1"/>
          <p:cNvSpPr txBox="1">
            <a:spLocks/>
          </p:cNvSpPr>
          <p:nvPr userDrawn="1"/>
        </p:nvSpPr>
        <p:spPr>
          <a:xfrm>
            <a:off x="11742477" y="6203467"/>
            <a:ext cx="433185" cy="340683"/>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3BFF5A9-684F-401D-8CB2-4F65C424F0D6}" type="slidenum">
              <a:rPr lang="zh-CN" altLang="en-US" smtClean="0"/>
              <a:pPr/>
              <a:t>‹#›</a:t>
            </a:fld>
            <a:endParaRPr lang="zh-CN" altLang="en-US" dirty="0"/>
          </a:p>
        </p:txBody>
      </p:sp>
    </p:spTree>
    <p:extLst>
      <p:ext uri="{BB962C8B-B14F-4D97-AF65-F5344CB8AC3E}">
        <p14:creationId xmlns:p14="http://schemas.microsoft.com/office/powerpoint/2010/main" val="62308193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1" y="1122363"/>
            <a:ext cx="9144000" cy="2387600"/>
          </a:xfrm>
          <a:prstGeom prst="rect">
            <a:avLst/>
          </a:prstGeo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1"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0965" indent="0" algn="ctr">
              <a:buNone/>
              <a:defRPr sz="1600"/>
            </a:lvl4pPr>
            <a:lvl5pPr marL="1828165" indent="0" algn="ctr">
              <a:buNone/>
              <a:defRPr sz="1600"/>
            </a:lvl5pPr>
            <a:lvl6pPr marL="2285365" indent="0" algn="ctr">
              <a:buNone/>
              <a:defRPr sz="1600"/>
            </a:lvl6pPr>
            <a:lvl7pPr marL="2742565" indent="0" algn="ctr">
              <a:buNone/>
              <a:defRPr sz="1600"/>
            </a:lvl7pPr>
            <a:lvl8pPr marL="3199765" indent="0" algn="ctr">
              <a:buNone/>
              <a:defRPr sz="1600"/>
            </a:lvl8pPr>
            <a:lvl9pPr marL="3656965" indent="0" algn="ctr">
              <a:buNone/>
              <a:defRPr sz="1600"/>
            </a:lvl9pPr>
          </a:lstStyle>
          <a:p>
            <a:r>
              <a:rPr lang="zh-CN" altLang="en-US" smtClean="0"/>
              <a:t>单击此处编辑母版副标题样式</a:t>
            </a:r>
            <a:endParaRPr lang="zh-CN" altLang="en-US"/>
          </a:p>
        </p:txBody>
      </p:sp>
      <p:sp>
        <p:nvSpPr>
          <p:cNvPr id="5" name="灯片编号占位符 1"/>
          <p:cNvSpPr>
            <a:spLocks noGrp="1"/>
          </p:cNvSpPr>
          <p:nvPr>
            <p:ph type="sldNum" sz="quarter" idx="4"/>
          </p:nvPr>
        </p:nvSpPr>
        <p:spPr>
          <a:xfrm>
            <a:off x="11745563" y="6276888"/>
            <a:ext cx="433185" cy="254010"/>
          </a:xfrm>
          <a:prstGeom prst="rect">
            <a:avLst/>
          </a:prstGeom>
        </p:spPr>
        <p:txBody>
          <a:bodyPr vert="horz" lIns="91440" tIns="45720" rIns="91440" bIns="45720" rtlCol="0" anchor="ctr"/>
          <a:lstStyle>
            <a:lvl1pPr algn="r">
              <a:defRPr sz="1200">
                <a:solidFill>
                  <a:schemeClr val="bg1"/>
                </a:solidFill>
              </a:defRPr>
            </a:lvl1pPr>
          </a:lstStyle>
          <a:p>
            <a:fld id="{83BFF5A9-684F-401D-8CB2-4F65C424F0D6}" type="slidenum">
              <a:rPr lang="zh-CN" altLang="en-US" smtClean="0"/>
              <a:pPr/>
              <a:t>‹#›</a:t>
            </a:fld>
            <a:endParaRPr lang="zh-CN" altLang="en-US" dirty="0"/>
          </a:p>
        </p:txBody>
      </p:sp>
    </p:spTree>
    <p:extLst>
      <p:ext uri="{BB962C8B-B14F-4D97-AF65-F5344CB8AC3E}">
        <p14:creationId xmlns:p14="http://schemas.microsoft.com/office/powerpoint/2010/main" val="263874062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9" name="图片 11" descr="图片 11"/>
          <p:cNvPicPr>
            <a:picLocks noChangeAspect="1"/>
          </p:cNvPicPr>
          <p:nvPr userDrawn="1"/>
        </p:nvPicPr>
        <p:blipFill>
          <a:blip r:embed="rId2"/>
          <a:stretch>
            <a:fillRect/>
          </a:stretch>
        </p:blipFill>
        <p:spPr>
          <a:xfrm>
            <a:off x="685344" y="266701"/>
            <a:ext cx="2049045" cy="194311"/>
          </a:xfrm>
          <a:prstGeom prst="rect">
            <a:avLst/>
          </a:prstGeom>
          <a:ln w="12700">
            <a:miter lim="400000"/>
            <a:headEnd/>
            <a:tailEnd/>
          </a:ln>
        </p:spPr>
      </p:pic>
      <p:pic>
        <p:nvPicPr>
          <p:cNvPr id="12" name="图片 24" descr="图片 24"/>
          <p:cNvPicPr>
            <a:picLocks noChangeAspect="1"/>
          </p:cNvPicPr>
          <p:nvPr userDrawn="1"/>
        </p:nvPicPr>
        <p:blipFill>
          <a:blip r:embed="rId3"/>
          <a:stretch>
            <a:fillRect/>
          </a:stretch>
        </p:blipFill>
        <p:spPr>
          <a:xfrm>
            <a:off x="-6987" y="-24766"/>
            <a:ext cx="12207880" cy="657226"/>
          </a:xfrm>
          <a:prstGeom prst="rect">
            <a:avLst/>
          </a:prstGeom>
          <a:ln w="12700">
            <a:miter lim="400000"/>
            <a:headEnd/>
            <a:tailEnd/>
          </a:ln>
        </p:spPr>
      </p:pic>
      <p:sp>
        <p:nvSpPr>
          <p:cNvPr id="17" name="矩形 28"/>
          <p:cNvSpPr/>
          <p:nvPr userDrawn="1"/>
        </p:nvSpPr>
        <p:spPr>
          <a:xfrm rot="5400000">
            <a:off x="65463" y="75506"/>
            <a:ext cx="311151" cy="455414"/>
          </a:xfrm>
          <a:prstGeom prst="rect">
            <a:avLst/>
          </a:prstGeom>
          <a:solidFill>
            <a:srgbClr val="3E85C6"/>
          </a:solidFill>
          <a:ln w="12700">
            <a:solidFill>
              <a:srgbClr val="4472C4"/>
            </a:solidFill>
            <a:miter lim="400000"/>
          </a:ln>
        </p:spPr>
        <p:txBody>
          <a:bodyPr lIns="45719" rIns="45719" anchor="ctr"/>
          <a:lstStyle/>
          <a:p>
            <a:pPr marL="0" marR="0" lvl="0" indent="0" algn="ctr" defTabSz="91440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endParaRPr>
          </a:p>
        </p:txBody>
      </p:sp>
      <p:sp>
        <p:nvSpPr>
          <p:cNvPr id="18" name="椭圆 32"/>
          <p:cNvSpPr/>
          <p:nvPr userDrawn="1"/>
        </p:nvSpPr>
        <p:spPr>
          <a:xfrm>
            <a:off x="287729" y="147321"/>
            <a:ext cx="311232" cy="311151"/>
          </a:xfrm>
          <a:prstGeom prst="ellipse">
            <a:avLst/>
          </a:prstGeom>
          <a:solidFill>
            <a:srgbClr val="3E85C6"/>
          </a:solidFill>
          <a:ln w="12700">
            <a:solidFill>
              <a:sysClr val="window" lastClr="FFFFFF"/>
            </a:solidFill>
            <a:miter lim="400000"/>
          </a:ln>
        </p:spPr>
        <p:txBody>
          <a:bodyPr lIns="45719" rIns="45719" anchor="ctr"/>
          <a:lstStyle/>
          <a:p>
            <a:pPr marL="0" marR="0" lvl="0" indent="0" algn="ctr" defTabSz="91440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endParaRPr>
          </a:p>
        </p:txBody>
      </p:sp>
      <p:sp>
        <p:nvSpPr>
          <p:cNvPr id="19" name="椭圆 33"/>
          <p:cNvSpPr/>
          <p:nvPr userDrawn="1"/>
        </p:nvSpPr>
        <p:spPr>
          <a:xfrm>
            <a:off x="378558" y="239396"/>
            <a:ext cx="128939" cy="128905"/>
          </a:xfrm>
          <a:prstGeom prst="ellipse">
            <a:avLst/>
          </a:prstGeom>
          <a:solidFill>
            <a:srgbClr val="FFFFFF"/>
          </a:solidFill>
          <a:ln w="12700">
            <a:miter lim="400000"/>
          </a:ln>
        </p:spPr>
        <p:txBody>
          <a:bodyPr lIns="45719" rIns="45719" anchor="ctr"/>
          <a:lstStyle/>
          <a:p>
            <a:pPr marL="0" marR="0" lvl="0" indent="0" algn="ctr" defTabSz="91440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endParaRPr>
          </a:p>
        </p:txBody>
      </p:sp>
      <p:sp>
        <p:nvSpPr>
          <p:cNvPr id="7" name="灯片编号占位符 3">
            <a:extLst>
              <a:ext uri="{FF2B5EF4-FFF2-40B4-BE49-F238E27FC236}">
                <a16:creationId xmlns:a16="http://schemas.microsoft.com/office/drawing/2014/main" id="{C76D18F4-0646-40D7-90A8-C8FE2C2F3033}"/>
              </a:ext>
            </a:extLst>
          </p:cNvPr>
          <p:cNvSpPr>
            <a:spLocks noGrp="1"/>
          </p:cNvSpPr>
          <p:nvPr>
            <p:ph type="sldNum" sz="quarter" idx="12"/>
          </p:nvPr>
        </p:nvSpPr>
        <p:spPr>
          <a:xfrm>
            <a:off x="11767708" y="6246496"/>
            <a:ext cx="433185" cy="254010"/>
          </a:xfrm>
        </p:spPr>
        <p:txBody>
          <a:bodyPr/>
          <a:lstStyle/>
          <a:p>
            <a:fld id="{4D318ECB-26C4-427C-A42B-1B1987C96E13}" type="slidenum">
              <a:rPr lang="zh-CN" altLang="en-US" smtClean="0"/>
              <a:t>‹#›</a:t>
            </a:fld>
            <a:endParaRPr lang="zh-CN" altLang="en-US"/>
          </a:p>
        </p:txBody>
      </p:sp>
    </p:spTree>
    <p:extLst>
      <p:ext uri="{BB962C8B-B14F-4D97-AF65-F5344CB8AC3E}">
        <p14:creationId xmlns:p14="http://schemas.microsoft.com/office/powerpoint/2010/main" val="105711422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6"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bwMode="gray">
          <a:xfrm>
            <a:off x="11748706" y="6395728"/>
            <a:ext cx="443301" cy="322249"/>
          </a:xfrm>
          <a:prstGeom prst="rect">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49351" y="274333"/>
            <a:ext cx="11069166" cy="518141"/>
          </a:xfrm>
          <a:prstGeom prst="rect">
            <a:avLst/>
          </a:prstGeom>
        </p:spPr>
        <p:txBody>
          <a:bodyPr vert="horz" lIns="0" tIns="0" rIns="0" bIns="0" rtlCol="0" anchor="t">
            <a:noAutofit/>
          </a:bodyPr>
          <a:lstStyle/>
          <a:p>
            <a:r>
              <a:rPr lang="en-US" dirty="0"/>
              <a:t>Click to edit Master title style</a:t>
            </a:r>
          </a:p>
        </p:txBody>
      </p:sp>
      <p:sp>
        <p:nvSpPr>
          <p:cNvPr id="3" name="Text Placeholder 2"/>
          <p:cNvSpPr>
            <a:spLocks noGrp="1"/>
          </p:cNvSpPr>
          <p:nvPr>
            <p:ph type="body" idx="1"/>
          </p:nvPr>
        </p:nvSpPr>
        <p:spPr>
          <a:xfrm>
            <a:off x="393199" y="1166070"/>
            <a:ext cx="11224014" cy="488859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 level</a:t>
            </a:r>
          </a:p>
          <a:p>
            <a:pPr lvl="8"/>
            <a:r>
              <a:rPr lang="en-US" dirty="0"/>
              <a:t>Ninth level</a:t>
            </a:r>
          </a:p>
        </p:txBody>
      </p:sp>
      <p:sp>
        <p:nvSpPr>
          <p:cNvPr id="10" name="TextBox slide number"/>
          <p:cNvSpPr txBox="1"/>
          <p:nvPr userDrawn="1"/>
        </p:nvSpPr>
        <p:spPr bwMode="white">
          <a:xfrm>
            <a:off x="11748706" y="6389272"/>
            <a:ext cx="450345" cy="246221"/>
          </a:xfrm>
          <a:prstGeom prst="rect">
            <a:avLst/>
          </a:prstGeom>
        </p:spPr>
        <p:txBody>
          <a:bodyPr vert="horz" lIns="0" tIns="0" rIns="0" bIns="0" rtlCol="0" anchor="b"/>
          <a:lstStyle>
            <a:defPPr>
              <a:defRPr lang="en-US"/>
            </a:defPPr>
            <a:lvl1pPr algn="ctr">
              <a:defRPr sz="1000">
                <a:solidFill>
                  <a:schemeClr val="bg1"/>
                </a:solidFill>
              </a:defRPr>
            </a:lvl1pPr>
          </a:lstStyle>
          <a:p>
            <a:pPr lvl="0" algn="ctr"/>
            <a:fld id="{6EA5B71A-1B18-4E34-A48F-65DC4937AA99}" type="slidenum">
              <a:rPr lang="en-US" smtClean="0"/>
              <a:pPr lvl="0" algn="ctr"/>
              <a:t>‹#›</a:t>
            </a:fld>
            <a:endParaRPr lang="en-US"/>
          </a:p>
        </p:txBody>
      </p:sp>
      <p:sp>
        <p:nvSpPr>
          <p:cNvPr id="5" name="Slide Number Placeholder 4" hidden="1"/>
          <p:cNvSpPr>
            <a:spLocks noGrp="1"/>
          </p:cNvSpPr>
          <p:nvPr>
            <p:ph type="sldNum" sz="quarter" idx="4"/>
          </p:nvPr>
        </p:nvSpPr>
        <p:spPr bwMode="white">
          <a:xfrm>
            <a:off x="11669492" y="6087761"/>
            <a:ext cx="605118" cy="365125"/>
          </a:xfrm>
          <a:prstGeom prst="rect">
            <a:avLst/>
          </a:prstGeom>
        </p:spPr>
        <p:txBody>
          <a:bodyPr vert="horz" lIns="0" tIns="0" rIns="0" bIns="0" rtlCol="0" anchor="b"/>
          <a:lstStyle>
            <a:lvl1pPr>
              <a:defRPr lang="en-US" sz="1000" smtClean="0">
                <a:solidFill>
                  <a:schemeClr val="bg1"/>
                </a:solidFill>
              </a:defRPr>
            </a:lvl1pPr>
          </a:lstStyle>
          <a:p>
            <a:pPr algn="ctr"/>
            <a:fld id="{9A19501A-2BD8-413C-A869-D888369A0240}" type="slidenum">
              <a:rPr lang="en-US" smtClean="0"/>
              <a:pPr algn="ctr"/>
              <a:t>‹#›</a:t>
            </a:fld>
            <a:endParaRPr lang="en-US"/>
          </a:p>
        </p:txBody>
      </p:sp>
      <p:sp>
        <p:nvSpPr>
          <p:cNvPr id="11" name="Freeform 5"/>
          <p:cNvSpPr>
            <a:spLocks noChangeAspect="1" noEditPoints="1"/>
          </p:cNvSpPr>
          <p:nvPr userDrawn="1"/>
        </p:nvSpPr>
        <p:spPr bwMode="black">
          <a:xfrm>
            <a:off x="205361" y="423411"/>
            <a:ext cx="200587" cy="200587"/>
          </a:xfrm>
          <a:custGeom>
            <a:avLst/>
            <a:gdLst>
              <a:gd name="T0" fmla="*/ 684 w 1368"/>
              <a:gd name="T1" fmla="*/ 0 h 1368"/>
              <a:gd name="T2" fmla="*/ 0 w 1368"/>
              <a:gd name="T3" fmla="*/ 684 h 1368"/>
              <a:gd name="T4" fmla="*/ 684 w 1368"/>
              <a:gd name="T5" fmla="*/ 1368 h 1368"/>
              <a:gd name="T6" fmla="*/ 1368 w 1368"/>
              <a:gd name="T7" fmla="*/ 684 h 1368"/>
              <a:gd name="T8" fmla="*/ 684 w 1368"/>
              <a:gd name="T9" fmla="*/ 0 h 1368"/>
              <a:gd name="T10" fmla="*/ 1068 w 1368"/>
              <a:gd name="T11" fmla="*/ 698 h 1368"/>
              <a:gd name="T12" fmla="*/ 973 w 1368"/>
              <a:gd name="T13" fmla="*/ 793 h 1368"/>
              <a:gd name="T14" fmla="*/ 793 w 1368"/>
              <a:gd name="T15" fmla="*/ 793 h 1368"/>
              <a:gd name="T16" fmla="*/ 793 w 1368"/>
              <a:gd name="T17" fmla="*/ 973 h 1368"/>
              <a:gd name="T18" fmla="*/ 698 w 1368"/>
              <a:gd name="T19" fmla="*/ 1068 h 1368"/>
              <a:gd name="T20" fmla="*/ 670 w 1368"/>
              <a:gd name="T21" fmla="*/ 1068 h 1368"/>
              <a:gd name="T22" fmla="*/ 576 w 1368"/>
              <a:gd name="T23" fmla="*/ 973 h 1368"/>
              <a:gd name="T24" fmla="*/ 576 w 1368"/>
              <a:gd name="T25" fmla="*/ 793 h 1368"/>
              <a:gd name="T26" fmla="*/ 396 w 1368"/>
              <a:gd name="T27" fmla="*/ 793 h 1368"/>
              <a:gd name="T28" fmla="*/ 301 w 1368"/>
              <a:gd name="T29" fmla="*/ 698 h 1368"/>
              <a:gd name="T30" fmla="*/ 301 w 1368"/>
              <a:gd name="T31" fmla="*/ 671 h 1368"/>
              <a:gd name="T32" fmla="*/ 396 w 1368"/>
              <a:gd name="T33" fmla="*/ 576 h 1368"/>
              <a:gd name="T34" fmla="*/ 576 w 1368"/>
              <a:gd name="T35" fmla="*/ 576 h 1368"/>
              <a:gd name="T36" fmla="*/ 576 w 1368"/>
              <a:gd name="T37" fmla="*/ 396 h 1368"/>
              <a:gd name="T38" fmla="*/ 670 w 1368"/>
              <a:gd name="T39" fmla="*/ 301 h 1368"/>
              <a:gd name="T40" fmla="*/ 698 w 1368"/>
              <a:gd name="T41" fmla="*/ 301 h 1368"/>
              <a:gd name="T42" fmla="*/ 793 w 1368"/>
              <a:gd name="T43" fmla="*/ 396 h 1368"/>
              <a:gd name="T44" fmla="*/ 793 w 1368"/>
              <a:gd name="T45" fmla="*/ 576 h 1368"/>
              <a:gd name="T46" fmla="*/ 973 w 1368"/>
              <a:gd name="T47" fmla="*/ 576 h 1368"/>
              <a:gd name="T48" fmla="*/ 1068 w 1368"/>
              <a:gd name="T49" fmla="*/ 671 h 1368"/>
              <a:gd name="T50" fmla="*/ 1068 w 1368"/>
              <a:gd name="T51" fmla="*/ 698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68" h="1368">
                <a:moveTo>
                  <a:pt x="684" y="0"/>
                </a:moveTo>
                <a:cubicBezTo>
                  <a:pt x="307" y="0"/>
                  <a:pt x="0" y="307"/>
                  <a:pt x="0" y="684"/>
                </a:cubicBezTo>
                <a:cubicBezTo>
                  <a:pt x="0" y="1062"/>
                  <a:pt x="307" y="1368"/>
                  <a:pt x="684" y="1368"/>
                </a:cubicBezTo>
                <a:cubicBezTo>
                  <a:pt x="1062" y="1368"/>
                  <a:pt x="1368" y="1062"/>
                  <a:pt x="1368" y="684"/>
                </a:cubicBezTo>
                <a:cubicBezTo>
                  <a:pt x="1368" y="307"/>
                  <a:pt x="1062" y="0"/>
                  <a:pt x="684" y="0"/>
                </a:cubicBezTo>
                <a:close/>
                <a:moveTo>
                  <a:pt x="1068" y="698"/>
                </a:moveTo>
                <a:cubicBezTo>
                  <a:pt x="1068" y="751"/>
                  <a:pt x="1025" y="793"/>
                  <a:pt x="973" y="793"/>
                </a:cubicBezTo>
                <a:cubicBezTo>
                  <a:pt x="793" y="793"/>
                  <a:pt x="793" y="793"/>
                  <a:pt x="793" y="793"/>
                </a:cubicBezTo>
                <a:cubicBezTo>
                  <a:pt x="793" y="973"/>
                  <a:pt x="793" y="973"/>
                  <a:pt x="793" y="973"/>
                </a:cubicBezTo>
                <a:cubicBezTo>
                  <a:pt x="793" y="1025"/>
                  <a:pt x="750" y="1068"/>
                  <a:pt x="698" y="1068"/>
                </a:cubicBezTo>
                <a:cubicBezTo>
                  <a:pt x="670" y="1068"/>
                  <a:pt x="670" y="1068"/>
                  <a:pt x="670" y="1068"/>
                </a:cubicBezTo>
                <a:cubicBezTo>
                  <a:pt x="618" y="1068"/>
                  <a:pt x="576" y="1025"/>
                  <a:pt x="576" y="973"/>
                </a:cubicBezTo>
                <a:cubicBezTo>
                  <a:pt x="576" y="793"/>
                  <a:pt x="576" y="793"/>
                  <a:pt x="576" y="793"/>
                </a:cubicBezTo>
                <a:cubicBezTo>
                  <a:pt x="396" y="793"/>
                  <a:pt x="396" y="793"/>
                  <a:pt x="396" y="793"/>
                </a:cubicBezTo>
                <a:cubicBezTo>
                  <a:pt x="344" y="793"/>
                  <a:pt x="301" y="751"/>
                  <a:pt x="301" y="698"/>
                </a:cubicBezTo>
                <a:cubicBezTo>
                  <a:pt x="301" y="671"/>
                  <a:pt x="301" y="671"/>
                  <a:pt x="301" y="671"/>
                </a:cubicBezTo>
                <a:cubicBezTo>
                  <a:pt x="301" y="618"/>
                  <a:pt x="344" y="576"/>
                  <a:pt x="396" y="576"/>
                </a:cubicBezTo>
                <a:cubicBezTo>
                  <a:pt x="576" y="576"/>
                  <a:pt x="576" y="576"/>
                  <a:pt x="576" y="576"/>
                </a:cubicBezTo>
                <a:cubicBezTo>
                  <a:pt x="576" y="396"/>
                  <a:pt x="576" y="396"/>
                  <a:pt x="576" y="396"/>
                </a:cubicBezTo>
                <a:cubicBezTo>
                  <a:pt x="576" y="344"/>
                  <a:pt x="618" y="301"/>
                  <a:pt x="670" y="301"/>
                </a:cubicBezTo>
                <a:cubicBezTo>
                  <a:pt x="698" y="301"/>
                  <a:pt x="698" y="301"/>
                  <a:pt x="698" y="301"/>
                </a:cubicBezTo>
                <a:cubicBezTo>
                  <a:pt x="750" y="301"/>
                  <a:pt x="793" y="344"/>
                  <a:pt x="793" y="396"/>
                </a:cubicBezTo>
                <a:cubicBezTo>
                  <a:pt x="793" y="576"/>
                  <a:pt x="793" y="576"/>
                  <a:pt x="793" y="576"/>
                </a:cubicBezTo>
                <a:cubicBezTo>
                  <a:pt x="973" y="576"/>
                  <a:pt x="973" y="576"/>
                  <a:pt x="973" y="576"/>
                </a:cubicBezTo>
                <a:cubicBezTo>
                  <a:pt x="1025" y="576"/>
                  <a:pt x="1068" y="618"/>
                  <a:pt x="1068" y="671"/>
                </a:cubicBezTo>
                <a:lnTo>
                  <a:pt x="1068" y="698"/>
                </a:ln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endParaRPr>
          </a:p>
        </p:txBody>
      </p:sp>
      <p:pic>
        <p:nvPicPr>
          <p:cNvPr id="15" name="Picture 12"/>
          <p:cNvPicPr>
            <a:picLocks noChangeAspect="1"/>
          </p:cNvPicPr>
          <p:nvPr userDrawn="1"/>
        </p:nvPicPr>
        <p:blipFill>
          <a:blip r:embed="rId7" cstate="print">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rot="16200000">
            <a:off x="11304989" y="5505448"/>
            <a:ext cx="1330737" cy="443302"/>
          </a:xfrm>
          <a:prstGeom prst="rect">
            <a:avLst/>
          </a:prstGeom>
        </p:spPr>
      </p:pic>
    </p:spTree>
    <p:extLst>
      <p:ext uri="{BB962C8B-B14F-4D97-AF65-F5344CB8AC3E}">
        <p14:creationId xmlns:p14="http://schemas.microsoft.com/office/powerpoint/2010/main" val="116402333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171450" indent="-171450" algn="l" defTabSz="914400" rtl="0" eaLnBrk="1" latinLnBrk="0" hangingPunct="1">
        <a:lnSpc>
          <a:spcPct val="90000"/>
        </a:lnSpc>
        <a:spcBef>
          <a:spcPts val="1000"/>
        </a:spcBef>
        <a:buClrTx/>
        <a:buFont typeface="Arial" panose="020B0604020202020204" pitchFamily="34" charset="0"/>
        <a:buChar char="•"/>
        <a:defRPr sz="2400" kern="1200">
          <a:solidFill>
            <a:schemeClr val="tx1"/>
          </a:solidFill>
          <a:latin typeface="+mn-lt"/>
          <a:ea typeface="+mn-ea"/>
          <a:cs typeface="+mn-cs"/>
        </a:defRPr>
      </a:lvl1pPr>
      <a:lvl2pPr marL="569913" indent="-228600" algn="l" defTabSz="914400" rtl="0" eaLnBrk="1" latinLnBrk="0" hangingPunct="1">
        <a:lnSpc>
          <a:spcPct val="90000"/>
        </a:lnSpc>
        <a:spcBef>
          <a:spcPts val="500"/>
        </a:spcBef>
        <a:buClrTx/>
        <a:buFont typeface="Arial" panose="020B0604020202020204" pitchFamily="34" charset="0"/>
        <a:buChar char="‒"/>
        <a:tabLst/>
        <a:defRPr sz="2000" kern="1200">
          <a:solidFill>
            <a:schemeClr val="tx1"/>
          </a:solidFill>
          <a:latin typeface="+mn-lt"/>
          <a:ea typeface="+mn-ea"/>
          <a:cs typeface="+mn-cs"/>
        </a:defRPr>
      </a:lvl2pPr>
      <a:lvl3pPr marL="796925" indent="-117475"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85850" indent="-11906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6pPr>
      <a:lvl7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7pPr>
      <a:lvl8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8pPr>
      <a:lvl9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152">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图片 3" descr="图片 3"/>
          <p:cNvPicPr>
            <a:picLocks noChangeAspect="1"/>
          </p:cNvPicPr>
          <p:nvPr userDrawn="1"/>
        </p:nvPicPr>
        <p:blipFill>
          <a:blip r:embed="rId5"/>
          <a:stretch>
            <a:fillRect/>
          </a:stretch>
        </p:blipFill>
        <p:spPr>
          <a:xfrm>
            <a:off x="11767709" y="4944746"/>
            <a:ext cx="433184" cy="1301751"/>
          </a:xfrm>
          <a:prstGeom prst="rect">
            <a:avLst/>
          </a:prstGeom>
          <a:ln w="12700">
            <a:miter lim="400000"/>
            <a:headEnd/>
            <a:tailEnd/>
          </a:ln>
        </p:spPr>
      </p:pic>
      <p:sp>
        <p:nvSpPr>
          <p:cNvPr id="8" name="矩形 30"/>
          <p:cNvSpPr/>
          <p:nvPr userDrawn="1"/>
        </p:nvSpPr>
        <p:spPr>
          <a:xfrm>
            <a:off x="11768981" y="6246496"/>
            <a:ext cx="431913" cy="288291"/>
          </a:xfrm>
          <a:prstGeom prst="rect">
            <a:avLst/>
          </a:prstGeom>
          <a:solidFill>
            <a:srgbClr val="343E48"/>
          </a:solidFill>
          <a:ln w="12700">
            <a:miter lim="400000"/>
          </a:ln>
        </p:spPr>
        <p:txBody>
          <a:bodyPr lIns="45719" rIns="45719" anchor="ctr"/>
          <a:lstStyle/>
          <a:p>
            <a:pPr algn="ctr">
              <a:defRPr b="1" i="1">
                <a:solidFill>
                  <a:srgbClr val="FFFFFF"/>
                </a:solidFill>
              </a:defRPr>
            </a:pPr>
            <a:endParaRPr sz="1800" dirty="0"/>
          </a:p>
        </p:txBody>
      </p:sp>
      <p:pic>
        <p:nvPicPr>
          <p:cNvPr id="9" name="图片 11" descr="图片 11"/>
          <p:cNvPicPr>
            <a:picLocks noChangeAspect="1"/>
          </p:cNvPicPr>
          <p:nvPr userDrawn="1"/>
        </p:nvPicPr>
        <p:blipFill>
          <a:blip r:embed="rId6"/>
          <a:stretch>
            <a:fillRect/>
          </a:stretch>
        </p:blipFill>
        <p:spPr>
          <a:xfrm>
            <a:off x="685344" y="266701"/>
            <a:ext cx="2049045" cy="194311"/>
          </a:xfrm>
          <a:prstGeom prst="rect">
            <a:avLst/>
          </a:prstGeom>
          <a:ln w="12700">
            <a:miter lim="400000"/>
            <a:headEnd/>
            <a:tailEnd/>
          </a:ln>
        </p:spPr>
      </p:pic>
      <p:sp>
        <p:nvSpPr>
          <p:cNvPr id="11" name="文本框 31"/>
          <p:cNvSpPr txBox="1"/>
          <p:nvPr userDrawn="1"/>
        </p:nvSpPr>
        <p:spPr>
          <a:xfrm>
            <a:off x="11777872" y="6216015"/>
            <a:ext cx="92420" cy="369332"/>
          </a:xfrm>
          <a:prstGeom prst="rect">
            <a:avLst/>
          </a:prstGeom>
          <a:ln w="12700">
            <a:miter lim="400000"/>
          </a:ln>
        </p:spPr>
        <p:txBody>
          <a:bodyPr wrap="none" lIns="45719" rIns="45719">
            <a:spAutoFit/>
          </a:bodyPr>
          <a:lstStyle>
            <a:lvl1pPr>
              <a:defRPr>
                <a:solidFill>
                  <a:srgbClr val="FFFFFF"/>
                </a:solidFill>
              </a:defRPr>
            </a:lvl1pPr>
          </a:lstStyle>
          <a:p>
            <a:endParaRPr sz="1800" dirty="0"/>
          </a:p>
        </p:txBody>
      </p:sp>
      <p:pic>
        <p:nvPicPr>
          <p:cNvPr id="12" name="图片 24" descr="图片 24"/>
          <p:cNvPicPr>
            <a:picLocks noChangeAspect="1"/>
          </p:cNvPicPr>
          <p:nvPr userDrawn="1"/>
        </p:nvPicPr>
        <p:blipFill>
          <a:blip r:embed="rId7"/>
          <a:stretch>
            <a:fillRect/>
          </a:stretch>
        </p:blipFill>
        <p:spPr>
          <a:xfrm>
            <a:off x="-6987" y="-24766"/>
            <a:ext cx="12207880" cy="657226"/>
          </a:xfrm>
          <a:prstGeom prst="rect">
            <a:avLst/>
          </a:prstGeom>
          <a:ln w="12700">
            <a:miter lim="400000"/>
            <a:headEnd/>
            <a:tailEnd/>
          </a:ln>
        </p:spPr>
      </p:pic>
      <p:sp>
        <p:nvSpPr>
          <p:cNvPr id="13" name="矩形 28"/>
          <p:cNvSpPr/>
          <p:nvPr userDrawn="1"/>
        </p:nvSpPr>
        <p:spPr>
          <a:xfrm rot="5400000">
            <a:off x="65463" y="75506"/>
            <a:ext cx="311151" cy="455414"/>
          </a:xfrm>
          <a:prstGeom prst="rect">
            <a:avLst/>
          </a:prstGeom>
          <a:solidFill>
            <a:srgbClr val="3E85C6"/>
          </a:solidFill>
          <a:ln w="12700">
            <a:miter lim="400000"/>
          </a:ln>
        </p:spPr>
        <p:txBody>
          <a:bodyPr lIns="45719" rIns="45719" anchor="ctr"/>
          <a:lstStyle/>
          <a:p>
            <a:pPr algn="ctr">
              <a:defRPr>
                <a:solidFill>
                  <a:srgbClr val="FFFFFF"/>
                </a:solidFill>
              </a:defRPr>
            </a:pPr>
            <a:endParaRPr sz="1800"/>
          </a:p>
        </p:txBody>
      </p:sp>
      <p:sp>
        <p:nvSpPr>
          <p:cNvPr id="15" name="椭圆 32"/>
          <p:cNvSpPr/>
          <p:nvPr userDrawn="1"/>
        </p:nvSpPr>
        <p:spPr>
          <a:xfrm>
            <a:off x="287729" y="147321"/>
            <a:ext cx="311232" cy="311151"/>
          </a:xfrm>
          <a:prstGeom prst="ellipse">
            <a:avLst/>
          </a:prstGeom>
          <a:solidFill>
            <a:srgbClr val="3E85C6"/>
          </a:solidFill>
          <a:ln w="12700">
            <a:miter lim="400000"/>
          </a:ln>
        </p:spPr>
        <p:txBody>
          <a:bodyPr lIns="45719" rIns="45719" anchor="ctr"/>
          <a:lstStyle/>
          <a:p>
            <a:pPr algn="ctr">
              <a:defRPr>
                <a:solidFill>
                  <a:srgbClr val="FFFFFF"/>
                </a:solidFill>
              </a:defRPr>
            </a:pPr>
            <a:endParaRPr sz="1800"/>
          </a:p>
        </p:txBody>
      </p:sp>
      <p:sp>
        <p:nvSpPr>
          <p:cNvPr id="16" name="椭圆 33"/>
          <p:cNvSpPr/>
          <p:nvPr userDrawn="1"/>
        </p:nvSpPr>
        <p:spPr>
          <a:xfrm>
            <a:off x="378558" y="239396"/>
            <a:ext cx="128939" cy="128905"/>
          </a:xfrm>
          <a:prstGeom prst="ellipse">
            <a:avLst/>
          </a:prstGeom>
          <a:solidFill>
            <a:srgbClr val="FFFFFF"/>
          </a:solidFill>
          <a:ln w="12700">
            <a:miter lim="400000"/>
          </a:ln>
        </p:spPr>
        <p:txBody>
          <a:bodyPr lIns="45719" rIns="45719" anchor="ctr"/>
          <a:lstStyle/>
          <a:p>
            <a:pPr algn="ctr">
              <a:defRPr>
                <a:solidFill>
                  <a:srgbClr val="FFFFFF"/>
                </a:solidFill>
              </a:defRPr>
            </a:pPr>
            <a:endParaRPr sz="1800"/>
          </a:p>
        </p:txBody>
      </p:sp>
      <p:sp>
        <p:nvSpPr>
          <p:cNvPr id="17" name="灯片编号占位符 1"/>
          <p:cNvSpPr>
            <a:spLocks noGrp="1"/>
          </p:cNvSpPr>
          <p:nvPr>
            <p:ph type="sldNum" sz="quarter" idx="4"/>
          </p:nvPr>
        </p:nvSpPr>
        <p:spPr>
          <a:xfrm>
            <a:off x="11767708" y="6246496"/>
            <a:ext cx="433185" cy="254010"/>
          </a:xfrm>
          <a:prstGeom prst="rect">
            <a:avLst/>
          </a:prstGeom>
        </p:spPr>
        <p:txBody>
          <a:bodyPr vert="horz" lIns="91440" tIns="45720" rIns="91440" bIns="45720" rtlCol="0" anchor="ctr"/>
          <a:lstStyle>
            <a:lvl1pPr algn="r">
              <a:defRPr sz="1200">
                <a:solidFill>
                  <a:schemeClr val="bg1"/>
                </a:solidFill>
              </a:defRPr>
            </a:lvl1pPr>
          </a:lstStyle>
          <a:p>
            <a:fld id="{83BFF5A9-684F-401D-8CB2-4F65C424F0D6}" type="slidenum">
              <a:rPr lang="zh-CN" altLang="en-US" smtClean="0"/>
              <a:pPr/>
              <a:t>‹#›</a:t>
            </a:fld>
            <a:endParaRPr lang="zh-CN" altLang="en-US" dirty="0"/>
          </a:p>
        </p:txBody>
      </p:sp>
    </p:spTree>
    <p:extLst>
      <p:ext uri="{BB962C8B-B14F-4D97-AF65-F5344CB8AC3E}">
        <p14:creationId xmlns:p14="http://schemas.microsoft.com/office/powerpoint/2010/main" val="3741921324"/>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8" r:id="rId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0.png"/><Relationship Id="rId2" Type="http://schemas.openxmlformats.org/officeDocument/2006/relationships/image" Target="../media/image6.jpeg"/><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tags" Target="../tags/tag28.xml"/><Relationship Id="rId3" Type="http://schemas.openxmlformats.org/officeDocument/2006/relationships/tags" Target="../tags/tag23.xml"/><Relationship Id="rId7" Type="http://schemas.openxmlformats.org/officeDocument/2006/relationships/tags" Target="../tags/tag27.xml"/><Relationship Id="rId12" Type="http://schemas.openxmlformats.org/officeDocument/2006/relationships/notesSlide" Target="../notesSlides/notesSlide5.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slideLayout" Target="../slideLayouts/slideLayout2.xml"/><Relationship Id="rId5" Type="http://schemas.openxmlformats.org/officeDocument/2006/relationships/tags" Target="../tags/tag25.xml"/><Relationship Id="rId10" Type="http://schemas.openxmlformats.org/officeDocument/2006/relationships/tags" Target="../tags/tag30.xml"/><Relationship Id="rId4" Type="http://schemas.openxmlformats.org/officeDocument/2006/relationships/tags" Target="../tags/tag24.xml"/><Relationship Id="rId9" Type="http://schemas.openxmlformats.org/officeDocument/2006/relationships/tags" Target="../tags/tag29.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1.emf"/><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notesSlide" Target="../notesSlides/notesSlide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slideLayout" Target="../slideLayouts/slideLayout2.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12" Type="http://schemas.openxmlformats.org/officeDocument/2006/relationships/notesSlide" Target="../notesSlides/notesSlide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slideLayout" Target="../slideLayouts/slideLayout2.xml"/><Relationship Id="rId5" Type="http://schemas.openxmlformats.org/officeDocument/2006/relationships/tags" Target="../tags/tag15.xml"/><Relationship Id="rId10" Type="http://schemas.openxmlformats.org/officeDocument/2006/relationships/tags" Target="../tags/tag20.xml"/><Relationship Id="rId4" Type="http://schemas.openxmlformats.org/officeDocument/2006/relationships/tags" Target="../tags/tag14.xml"/><Relationship Id="rId9" Type="http://schemas.openxmlformats.org/officeDocument/2006/relationships/tags" Target="../tags/tag19.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emf"/></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封面"/>
          <p:cNvPicPr>
            <a:picLocks noChangeAspect="1"/>
          </p:cNvPicPr>
          <p:nvPr/>
        </p:nvPicPr>
        <p:blipFill>
          <a:blip r:embed="rId2"/>
          <a:stretch>
            <a:fillRect/>
          </a:stretch>
        </p:blipFill>
        <p:spPr>
          <a:xfrm>
            <a:off x="0" y="-6985"/>
            <a:ext cx="12191365" cy="6871335"/>
          </a:xfrm>
          <a:prstGeom prst="rect">
            <a:avLst/>
          </a:prstGeom>
        </p:spPr>
      </p:pic>
      <p:pic>
        <p:nvPicPr>
          <p:cNvPr id="14" name="图片 13" descr="背景"/>
          <p:cNvPicPr>
            <a:picLocks noChangeAspect="1"/>
          </p:cNvPicPr>
          <p:nvPr/>
        </p:nvPicPr>
        <p:blipFill>
          <a:blip r:embed="rId3"/>
          <a:stretch>
            <a:fillRect/>
          </a:stretch>
        </p:blipFill>
        <p:spPr>
          <a:xfrm>
            <a:off x="0" y="20516"/>
            <a:ext cx="12192635" cy="6871970"/>
          </a:xfrm>
          <a:prstGeom prst="rect">
            <a:avLst/>
          </a:prstGeom>
        </p:spPr>
      </p:pic>
      <p:pic>
        <p:nvPicPr>
          <p:cNvPr id="7" name="图片 6" descr="联想logo"/>
          <p:cNvPicPr>
            <a:picLocks noChangeAspect="1"/>
          </p:cNvPicPr>
          <p:nvPr/>
        </p:nvPicPr>
        <p:blipFill>
          <a:blip r:embed="rId4"/>
          <a:stretch>
            <a:fillRect/>
          </a:stretch>
        </p:blipFill>
        <p:spPr>
          <a:xfrm>
            <a:off x="11494135" y="2323465"/>
            <a:ext cx="697230" cy="2092325"/>
          </a:xfrm>
          <a:prstGeom prst="rect">
            <a:avLst/>
          </a:prstGeom>
        </p:spPr>
      </p:pic>
      <p:pic>
        <p:nvPicPr>
          <p:cNvPr id="10" name="图片 9" descr="人头"/>
          <p:cNvPicPr>
            <a:picLocks noChangeAspect="1"/>
          </p:cNvPicPr>
          <p:nvPr/>
        </p:nvPicPr>
        <p:blipFill>
          <a:blip r:embed="rId5"/>
          <a:stretch>
            <a:fillRect/>
          </a:stretch>
        </p:blipFill>
        <p:spPr>
          <a:xfrm>
            <a:off x="667385" y="1492250"/>
            <a:ext cx="4349750" cy="5372735"/>
          </a:xfrm>
          <a:prstGeom prst="rect">
            <a:avLst/>
          </a:prstGeom>
        </p:spPr>
      </p:pic>
      <p:pic>
        <p:nvPicPr>
          <p:cNvPr id="12" name="图片 11" descr="矢量智能对象 拷贝"/>
          <p:cNvPicPr>
            <a:picLocks noChangeAspect="1"/>
          </p:cNvPicPr>
          <p:nvPr/>
        </p:nvPicPr>
        <p:blipFill>
          <a:blip r:embed="rId6"/>
          <a:stretch>
            <a:fillRect/>
          </a:stretch>
        </p:blipFill>
        <p:spPr>
          <a:xfrm>
            <a:off x="887730" y="-6350"/>
            <a:ext cx="4270375" cy="1049020"/>
          </a:xfrm>
          <a:prstGeom prst="rect">
            <a:avLst/>
          </a:prstGeom>
        </p:spPr>
      </p:pic>
      <p:pic>
        <p:nvPicPr>
          <p:cNvPr id="13" name="图片 12" descr="形状 1"/>
          <p:cNvPicPr>
            <a:picLocks noChangeAspect="1"/>
          </p:cNvPicPr>
          <p:nvPr/>
        </p:nvPicPr>
        <p:blipFill>
          <a:blip r:embed="rId7"/>
          <a:stretch>
            <a:fillRect/>
          </a:stretch>
        </p:blipFill>
        <p:spPr>
          <a:xfrm>
            <a:off x="4253865" y="3673475"/>
            <a:ext cx="6092825" cy="3209925"/>
          </a:xfrm>
          <a:prstGeom prst="rect">
            <a:avLst/>
          </a:prstGeom>
        </p:spPr>
      </p:pic>
      <p:sp>
        <p:nvSpPr>
          <p:cNvPr id="15" name="文本框 14"/>
          <p:cNvSpPr txBox="1"/>
          <p:nvPr/>
        </p:nvSpPr>
        <p:spPr>
          <a:xfrm>
            <a:off x="8421343" y="2109660"/>
            <a:ext cx="2238113" cy="369332"/>
          </a:xfrm>
          <a:prstGeom prst="rect">
            <a:avLst/>
          </a:prstGeom>
          <a:noFill/>
        </p:spPr>
        <p:txBody>
          <a:bodyPr wrap="none" rtlCol="0">
            <a:spAutoFit/>
          </a:bodyPr>
          <a:lstStyle/>
          <a:p>
            <a:pPr algn="l"/>
            <a:r>
              <a:rPr lang="zh-CN" altLang="en-US" b="1" dirty="0">
                <a:solidFill>
                  <a:srgbClr val="333D48"/>
                </a:solidFill>
                <a:cs typeface="+mn-ea"/>
                <a:sym typeface="+mn-lt"/>
              </a:rPr>
              <a:t>因为专注   所以专业</a:t>
            </a:r>
          </a:p>
        </p:txBody>
      </p:sp>
      <p:sp>
        <p:nvSpPr>
          <p:cNvPr id="16" name="文本框 15"/>
          <p:cNvSpPr txBox="1"/>
          <p:nvPr/>
        </p:nvSpPr>
        <p:spPr>
          <a:xfrm>
            <a:off x="4752047" y="2956503"/>
            <a:ext cx="4288353" cy="707886"/>
          </a:xfrm>
          <a:prstGeom prst="rect">
            <a:avLst/>
          </a:prstGeom>
          <a:noFill/>
        </p:spPr>
        <p:txBody>
          <a:bodyPr wrap="none" rtlCol="0">
            <a:spAutoFit/>
          </a:bodyPr>
          <a:lstStyle/>
          <a:p>
            <a:pPr algn="l"/>
            <a:r>
              <a:rPr lang="zh-CN" altLang="en-US" sz="4000" b="1" dirty="0" smtClean="0">
                <a:solidFill>
                  <a:srgbClr val="333D48"/>
                </a:solidFill>
                <a:cs typeface="+mn-ea"/>
                <a:sym typeface="+mn-lt"/>
              </a:rPr>
              <a:t>联想</a:t>
            </a:r>
            <a:r>
              <a:rPr lang="zh-CN" altLang="en-US" sz="4000" b="1" dirty="0">
                <a:solidFill>
                  <a:srgbClr val="333D48"/>
                </a:solidFill>
                <a:cs typeface="+mn-ea"/>
                <a:sym typeface="+mn-lt"/>
              </a:rPr>
              <a:t>商用</a:t>
            </a:r>
            <a:r>
              <a:rPr lang="zh-CN" altLang="en-US" sz="4000" b="1" dirty="0" smtClean="0">
                <a:solidFill>
                  <a:srgbClr val="333D48"/>
                </a:solidFill>
                <a:cs typeface="+mn-ea"/>
                <a:sym typeface="+mn-lt"/>
              </a:rPr>
              <a:t>智慧班牌</a:t>
            </a:r>
            <a:endParaRPr lang="en-US" altLang="zh-CN" sz="4000" b="1" dirty="0" smtClean="0">
              <a:solidFill>
                <a:srgbClr val="333D48"/>
              </a:solidFill>
              <a:cs typeface="+mn-ea"/>
              <a:sym typeface="+mn-lt"/>
            </a:endParaRPr>
          </a:p>
        </p:txBody>
      </p:sp>
      <p:sp>
        <p:nvSpPr>
          <p:cNvPr id="11" name="文本框 10"/>
          <p:cNvSpPr txBox="1"/>
          <p:nvPr/>
        </p:nvSpPr>
        <p:spPr>
          <a:xfrm>
            <a:off x="6829884" y="3692329"/>
            <a:ext cx="3603872" cy="707886"/>
          </a:xfrm>
          <a:prstGeom prst="rect">
            <a:avLst/>
          </a:prstGeom>
          <a:noFill/>
        </p:spPr>
        <p:txBody>
          <a:bodyPr wrap="none" rtlCol="0">
            <a:spAutoFit/>
          </a:bodyPr>
          <a:lstStyle/>
          <a:p>
            <a:pPr algn="l"/>
            <a:r>
              <a:rPr lang="en-US" altLang="zh-CN" sz="4000" b="1" dirty="0" smtClean="0">
                <a:solidFill>
                  <a:srgbClr val="333D48"/>
                </a:solidFill>
                <a:cs typeface="+mn-ea"/>
                <a:sym typeface="+mn-lt"/>
              </a:rPr>
              <a:t>E</a:t>
            </a:r>
            <a:r>
              <a:rPr lang="zh-CN" altLang="en-US" sz="4000" b="1" dirty="0" smtClean="0">
                <a:solidFill>
                  <a:srgbClr val="333D48"/>
                </a:solidFill>
                <a:cs typeface="+mn-ea"/>
                <a:sym typeface="+mn-lt"/>
              </a:rPr>
              <a:t>系列</a:t>
            </a:r>
            <a:r>
              <a:rPr lang="zh-CN" altLang="en-US" sz="4000" b="1" dirty="0">
                <a:solidFill>
                  <a:srgbClr val="333D48"/>
                </a:solidFill>
                <a:cs typeface="+mn-ea"/>
                <a:sym typeface="+mn-lt"/>
              </a:rPr>
              <a:t>解决方案</a:t>
            </a:r>
          </a:p>
        </p:txBody>
      </p:sp>
    </p:spTree>
    <p:extLst>
      <p:ext uri="{BB962C8B-B14F-4D97-AF65-F5344CB8AC3E}">
        <p14:creationId xmlns:p14="http://schemas.microsoft.com/office/powerpoint/2010/main" val="22722371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0" name="图片 11" descr="图片 11"/>
          <p:cNvPicPr>
            <a:picLocks noChangeAspect="1"/>
          </p:cNvPicPr>
          <p:nvPr/>
        </p:nvPicPr>
        <p:blipFill>
          <a:blip r:embed="rId2"/>
          <a:stretch>
            <a:fillRect/>
          </a:stretch>
        </p:blipFill>
        <p:spPr>
          <a:xfrm>
            <a:off x="685165" y="266700"/>
            <a:ext cx="2048511" cy="194311"/>
          </a:xfrm>
          <a:prstGeom prst="rect">
            <a:avLst/>
          </a:prstGeom>
          <a:ln w="12700">
            <a:miter lim="400000"/>
            <a:headEnd/>
            <a:tailEnd/>
          </a:ln>
        </p:spPr>
      </p:pic>
      <p:pic>
        <p:nvPicPr>
          <p:cNvPr id="1115" name="图片 24" descr="图片 24"/>
          <p:cNvPicPr>
            <a:picLocks noChangeAspect="1"/>
          </p:cNvPicPr>
          <p:nvPr/>
        </p:nvPicPr>
        <p:blipFill>
          <a:blip r:embed="rId3"/>
          <a:stretch>
            <a:fillRect/>
          </a:stretch>
        </p:blipFill>
        <p:spPr>
          <a:xfrm>
            <a:off x="-6986" y="-24766"/>
            <a:ext cx="12204701" cy="657226"/>
          </a:xfrm>
          <a:prstGeom prst="rect">
            <a:avLst/>
          </a:prstGeom>
          <a:ln w="12700">
            <a:miter lim="400000"/>
            <a:headEnd/>
            <a:tailEnd/>
          </a:ln>
        </p:spPr>
      </p:pic>
      <p:sp>
        <p:nvSpPr>
          <p:cNvPr id="1116" name="矩形 28"/>
          <p:cNvSpPr/>
          <p:nvPr/>
        </p:nvSpPr>
        <p:spPr>
          <a:xfrm rot="5400000">
            <a:off x="65405" y="75565"/>
            <a:ext cx="311151" cy="455295"/>
          </a:xfrm>
          <a:prstGeom prst="rect">
            <a:avLst/>
          </a:prstGeom>
          <a:solidFill>
            <a:srgbClr val="3E85C6"/>
          </a:solidFill>
          <a:ln w="12700">
            <a:miter lim="400000"/>
          </a:ln>
        </p:spPr>
        <p:txBody>
          <a:bodyPr lIns="45719" rIns="45719" anchor="ctr"/>
          <a:lstStyle/>
          <a:p>
            <a:pPr algn="ctr">
              <a:defRPr>
                <a:solidFill>
                  <a:srgbClr val="FFFFFF"/>
                </a:solidFill>
              </a:defRPr>
            </a:pPr>
            <a:endParaRPr>
              <a:cs typeface="+mn-ea"/>
              <a:sym typeface="+mn-lt"/>
            </a:endParaRPr>
          </a:p>
        </p:txBody>
      </p:sp>
      <p:sp>
        <p:nvSpPr>
          <p:cNvPr id="1117" name="文本框 29"/>
          <p:cNvSpPr txBox="1"/>
          <p:nvPr/>
        </p:nvSpPr>
        <p:spPr>
          <a:xfrm>
            <a:off x="685164" y="118864"/>
            <a:ext cx="4915535" cy="523220"/>
          </a:xfrm>
          <a:prstGeom prst="rect">
            <a:avLst/>
          </a:prstGeom>
          <a:ln w="12700">
            <a:miter lim="400000"/>
          </a:ln>
        </p:spPr>
        <p:txBody>
          <a:bodyPr wrap="square" lIns="45719" rIns="45719">
            <a:spAutoFit/>
          </a:bodyPr>
          <a:lstStyle>
            <a:lvl1pPr>
              <a:defRPr>
                <a:solidFill>
                  <a:srgbClr val="ABB3C6"/>
                </a:solidFill>
                <a:latin typeface="方正兰亭黑简体" panose="02000000000000000000" charset="-122"/>
                <a:ea typeface="方正兰亭黑简体" panose="02000000000000000000" charset="-122"/>
                <a:cs typeface="方正兰亭黑简体" panose="02000000000000000000" charset="-122"/>
                <a:sym typeface="方正兰亭黑简体" panose="02000000000000000000" charset="-122"/>
              </a:defRPr>
            </a:lvl1pPr>
          </a:lstStyle>
          <a:p>
            <a:r>
              <a:rPr lang="en-US" altLang="zh-CN" sz="2800" b="1" dirty="0" smtClean="0">
                <a:solidFill>
                  <a:schemeClr val="tx1"/>
                </a:solidFill>
                <a:latin typeface="+mn-lt"/>
                <a:ea typeface="+mn-ea"/>
                <a:cs typeface="+mn-ea"/>
                <a:sym typeface="+mn-lt"/>
              </a:rPr>
              <a:t>E</a:t>
            </a:r>
            <a:r>
              <a:rPr lang="zh-CN" altLang="en-US" sz="2800" b="1" dirty="0" smtClean="0">
                <a:solidFill>
                  <a:schemeClr val="tx1"/>
                </a:solidFill>
                <a:latin typeface="+mn-lt"/>
                <a:ea typeface="+mn-ea"/>
                <a:cs typeface="+mn-ea"/>
                <a:sym typeface="+mn-lt"/>
              </a:rPr>
              <a:t>系列班牌功能说明</a:t>
            </a:r>
            <a:endParaRPr lang="zh-CN" altLang="en-US" sz="2800" b="1" dirty="0">
              <a:solidFill>
                <a:schemeClr val="tx1"/>
              </a:solidFill>
              <a:latin typeface="+mn-lt"/>
              <a:ea typeface="+mn-ea"/>
              <a:cs typeface="+mn-ea"/>
              <a:sym typeface="+mn-lt"/>
            </a:endParaRPr>
          </a:p>
        </p:txBody>
      </p:sp>
      <p:sp>
        <p:nvSpPr>
          <p:cNvPr id="1118" name="椭圆 32"/>
          <p:cNvSpPr/>
          <p:nvPr/>
        </p:nvSpPr>
        <p:spPr>
          <a:xfrm>
            <a:off x="287654" y="147320"/>
            <a:ext cx="311151" cy="311151"/>
          </a:xfrm>
          <a:prstGeom prst="ellipse">
            <a:avLst/>
          </a:prstGeom>
          <a:solidFill>
            <a:srgbClr val="3E85C6"/>
          </a:solidFill>
          <a:ln w="12700">
            <a:miter lim="400000"/>
          </a:ln>
        </p:spPr>
        <p:txBody>
          <a:bodyPr lIns="45719" rIns="45719" anchor="ctr"/>
          <a:lstStyle/>
          <a:p>
            <a:pPr algn="ctr">
              <a:defRPr>
                <a:solidFill>
                  <a:srgbClr val="FFFFFF"/>
                </a:solidFill>
              </a:defRPr>
            </a:pPr>
            <a:endParaRPr>
              <a:cs typeface="+mn-ea"/>
              <a:sym typeface="+mn-lt"/>
            </a:endParaRPr>
          </a:p>
        </p:txBody>
      </p:sp>
      <p:sp>
        <p:nvSpPr>
          <p:cNvPr id="1119" name="椭圆 33"/>
          <p:cNvSpPr/>
          <p:nvPr/>
        </p:nvSpPr>
        <p:spPr>
          <a:xfrm>
            <a:off x="378459" y="239395"/>
            <a:ext cx="128905" cy="128905"/>
          </a:xfrm>
          <a:prstGeom prst="ellipse">
            <a:avLst/>
          </a:prstGeom>
          <a:solidFill>
            <a:srgbClr val="FFFFFF"/>
          </a:solidFill>
          <a:ln w="12700">
            <a:miter lim="400000"/>
          </a:ln>
        </p:spPr>
        <p:txBody>
          <a:bodyPr lIns="45719" rIns="45719" anchor="ctr"/>
          <a:lstStyle/>
          <a:p>
            <a:pPr algn="ctr">
              <a:defRPr>
                <a:solidFill>
                  <a:srgbClr val="FFFFFF"/>
                </a:solidFill>
              </a:defRPr>
            </a:pPr>
            <a:endParaRPr>
              <a:cs typeface="+mn-ea"/>
              <a:sym typeface="+mn-lt"/>
            </a:endParaRPr>
          </a:p>
        </p:txBody>
      </p:sp>
      <p:sp>
        <p:nvSpPr>
          <p:cNvPr id="12" name="矩形: 圆角 5"/>
          <p:cNvSpPr/>
          <p:nvPr/>
        </p:nvSpPr>
        <p:spPr>
          <a:xfrm>
            <a:off x="1469036" y="1588957"/>
            <a:ext cx="1708879" cy="659568"/>
          </a:xfrm>
          <a:prstGeom prst="roundRect">
            <a:avLst/>
          </a:prstGeom>
          <a:solidFill>
            <a:srgbClr val="3E85C6"/>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latin typeface="Arial" panose="020F0502020204030204"/>
                <a:ea typeface="Microsoft YaHei"/>
                <a:cs typeface="+mn-ea"/>
                <a:sym typeface="+mn-lt"/>
              </a:rPr>
              <a:t>班级信息</a:t>
            </a:r>
          </a:p>
        </p:txBody>
      </p:sp>
      <p:sp>
        <p:nvSpPr>
          <p:cNvPr id="13" name="矩形: 圆角 6"/>
          <p:cNvSpPr/>
          <p:nvPr/>
        </p:nvSpPr>
        <p:spPr>
          <a:xfrm>
            <a:off x="6638324" y="2634521"/>
            <a:ext cx="1708879" cy="659568"/>
          </a:xfrm>
          <a:prstGeom prst="roundRect">
            <a:avLst/>
          </a:prstGeom>
          <a:solidFill>
            <a:srgbClr val="3E85C6"/>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latin typeface="Arial" panose="020F0502020204030204"/>
                <a:ea typeface="Microsoft YaHei"/>
                <a:cs typeface="+mn-ea"/>
                <a:sym typeface="+mn-lt"/>
              </a:rPr>
              <a:t>通知公告</a:t>
            </a:r>
          </a:p>
        </p:txBody>
      </p:sp>
      <p:sp>
        <p:nvSpPr>
          <p:cNvPr id="14" name="矩形: 圆角 7"/>
          <p:cNvSpPr/>
          <p:nvPr/>
        </p:nvSpPr>
        <p:spPr>
          <a:xfrm>
            <a:off x="1469034" y="3538749"/>
            <a:ext cx="1708879" cy="659568"/>
          </a:xfrm>
          <a:prstGeom prst="roundRect">
            <a:avLst/>
          </a:prstGeom>
          <a:solidFill>
            <a:srgbClr val="3E85C6"/>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latin typeface="Arial" panose="020F0502020204030204"/>
                <a:ea typeface="Microsoft YaHei"/>
                <a:cs typeface="+mn-ea"/>
                <a:sym typeface="+mn-lt"/>
              </a:rPr>
              <a:t>值日表</a:t>
            </a:r>
          </a:p>
        </p:txBody>
      </p:sp>
      <p:sp>
        <p:nvSpPr>
          <p:cNvPr id="15" name="矩形: 圆角 8"/>
          <p:cNvSpPr/>
          <p:nvPr/>
        </p:nvSpPr>
        <p:spPr>
          <a:xfrm>
            <a:off x="1465671" y="2606731"/>
            <a:ext cx="1708879" cy="659568"/>
          </a:xfrm>
          <a:prstGeom prst="roundRect">
            <a:avLst/>
          </a:prstGeom>
          <a:solidFill>
            <a:srgbClr val="3E85C6"/>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latin typeface="Arial" panose="020F0502020204030204"/>
                <a:ea typeface="Microsoft YaHei"/>
                <a:cs typeface="+mn-ea"/>
                <a:sym typeface="+mn-lt"/>
              </a:rPr>
              <a:t>班级风采</a:t>
            </a:r>
          </a:p>
        </p:txBody>
      </p:sp>
      <p:sp>
        <p:nvSpPr>
          <p:cNvPr id="16" name="矩形: 圆角 9"/>
          <p:cNvSpPr/>
          <p:nvPr/>
        </p:nvSpPr>
        <p:spPr>
          <a:xfrm>
            <a:off x="6638324" y="3623873"/>
            <a:ext cx="1708879" cy="659568"/>
          </a:xfrm>
          <a:prstGeom prst="roundRect">
            <a:avLst/>
          </a:prstGeom>
          <a:solidFill>
            <a:srgbClr val="3E85C6"/>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latin typeface="Arial" panose="020F0502020204030204"/>
                <a:ea typeface="Microsoft YaHei"/>
                <a:cs typeface="+mn-ea"/>
                <a:sym typeface="+mn-lt"/>
              </a:rPr>
              <a:t>日期时间</a:t>
            </a:r>
          </a:p>
        </p:txBody>
      </p:sp>
      <p:sp>
        <p:nvSpPr>
          <p:cNvPr id="17" name="矩形: 圆角 10"/>
          <p:cNvSpPr/>
          <p:nvPr/>
        </p:nvSpPr>
        <p:spPr>
          <a:xfrm>
            <a:off x="6638325" y="1588957"/>
            <a:ext cx="1708879" cy="659568"/>
          </a:xfrm>
          <a:prstGeom prst="roundRect">
            <a:avLst/>
          </a:prstGeom>
          <a:solidFill>
            <a:srgbClr val="3E85C6"/>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latin typeface="Arial" panose="020F0502020204030204"/>
                <a:ea typeface="Microsoft YaHei"/>
                <a:cs typeface="+mn-ea"/>
                <a:sym typeface="+mn-lt"/>
              </a:rPr>
              <a:t>今日天气</a:t>
            </a:r>
          </a:p>
        </p:txBody>
      </p:sp>
      <p:sp>
        <p:nvSpPr>
          <p:cNvPr id="18" name="矩形: 圆角 11"/>
          <p:cNvSpPr/>
          <p:nvPr/>
        </p:nvSpPr>
        <p:spPr>
          <a:xfrm>
            <a:off x="1492884" y="4647879"/>
            <a:ext cx="1708879" cy="659568"/>
          </a:xfrm>
          <a:prstGeom prst="roundRect">
            <a:avLst/>
          </a:prstGeom>
          <a:solidFill>
            <a:srgbClr val="3E85C6"/>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latin typeface="Arial" panose="020F0502020204030204"/>
                <a:ea typeface="Microsoft YaHei"/>
                <a:cs typeface="+mn-ea"/>
                <a:sym typeface="+mn-lt"/>
              </a:rPr>
              <a:t>今日考勤</a:t>
            </a:r>
          </a:p>
        </p:txBody>
      </p:sp>
      <p:sp>
        <p:nvSpPr>
          <p:cNvPr id="19" name="矩形: 圆角 12"/>
          <p:cNvSpPr/>
          <p:nvPr/>
        </p:nvSpPr>
        <p:spPr>
          <a:xfrm>
            <a:off x="6638323" y="4647879"/>
            <a:ext cx="1708879" cy="659568"/>
          </a:xfrm>
          <a:prstGeom prst="roundRect">
            <a:avLst/>
          </a:prstGeom>
          <a:solidFill>
            <a:srgbClr val="3E85C6"/>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latin typeface="Arial" panose="020F0502020204030204"/>
                <a:ea typeface="Microsoft YaHei"/>
                <a:cs typeface="+mn-ea"/>
                <a:sym typeface="+mn-lt"/>
              </a:rPr>
              <a:t>班级课表</a:t>
            </a:r>
          </a:p>
        </p:txBody>
      </p:sp>
      <p:sp>
        <p:nvSpPr>
          <p:cNvPr id="20" name="文本框 19"/>
          <p:cNvSpPr txBox="1"/>
          <p:nvPr/>
        </p:nvSpPr>
        <p:spPr>
          <a:xfrm>
            <a:off x="3298791" y="1573074"/>
            <a:ext cx="2812199" cy="707886"/>
          </a:xfrm>
          <a:prstGeom prst="rect">
            <a:avLst/>
          </a:prstGeom>
          <a:noFill/>
        </p:spPr>
        <p:txBody>
          <a:bodyPr wrap="square" rtlCol="0" anchor="ctr"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在班牌左上角显示年纪班级名称</a:t>
            </a:r>
          </a:p>
        </p:txBody>
      </p:sp>
      <p:sp>
        <p:nvSpPr>
          <p:cNvPr id="21" name="文本框 20"/>
          <p:cNvSpPr txBox="1"/>
          <p:nvPr/>
        </p:nvSpPr>
        <p:spPr>
          <a:xfrm>
            <a:off x="3337354" y="2622441"/>
            <a:ext cx="2778632" cy="707886"/>
          </a:xfrm>
          <a:prstGeom prst="rect">
            <a:avLst/>
          </a:prstGeom>
          <a:noFill/>
        </p:spPr>
        <p:txBody>
          <a:bodyPr wrap="square" rtlCol="0" anchor="ctr" anchorCtr="0">
            <a:spAutoFit/>
          </a:bodyPr>
          <a:lstStyle>
            <a:defPPr>
              <a:defRPr lang="en-US"/>
            </a:defPPr>
            <a:lvl1pPr>
              <a:defRPr sz="2000"/>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以轮播图形式，展示班级风采的照片</a:t>
            </a:r>
          </a:p>
        </p:txBody>
      </p:sp>
      <p:sp>
        <p:nvSpPr>
          <p:cNvPr id="22" name="文本框 21"/>
          <p:cNvSpPr txBox="1"/>
          <p:nvPr/>
        </p:nvSpPr>
        <p:spPr>
          <a:xfrm>
            <a:off x="8550573" y="4766872"/>
            <a:ext cx="2467197"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显示当日课程</a:t>
            </a:r>
          </a:p>
        </p:txBody>
      </p:sp>
      <p:sp>
        <p:nvSpPr>
          <p:cNvPr id="23" name="文本框 22"/>
          <p:cNvSpPr txBox="1"/>
          <p:nvPr/>
        </p:nvSpPr>
        <p:spPr>
          <a:xfrm>
            <a:off x="3337353" y="3690399"/>
            <a:ext cx="2778633" cy="400110"/>
          </a:xfrm>
          <a:prstGeom prst="rect">
            <a:avLst/>
          </a:prstGeom>
          <a:noFill/>
        </p:spPr>
        <p:txBody>
          <a:bodyPr wrap="square" rtlCol="0" anchor="ctr" anchorCtr="0">
            <a:spAutoFit/>
          </a:bodyPr>
          <a:lstStyle>
            <a:defPPr>
              <a:defRPr lang="en-US"/>
            </a:defPPr>
            <a:lvl1pPr>
              <a:defRPr sz="2000"/>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显示今日值日生名字</a:t>
            </a:r>
          </a:p>
        </p:txBody>
      </p:sp>
      <p:sp>
        <p:nvSpPr>
          <p:cNvPr id="24" name="文本框 23"/>
          <p:cNvSpPr txBox="1"/>
          <p:nvPr/>
        </p:nvSpPr>
        <p:spPr>
          <a:xfrm>
            <a:off x="8521907" y="1551977"/>
            <a:ext cx="2495863"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时实显示当前时间的天气变化</a:t>
            </a:r>
          </a:p>
        </p:txBody>
      </p:sp>
      <p:sp>
        <p:nvSpPr>
          <p:cNvPr id="25" name="文本框 24"/>
          <p:cNvSpPr txBox="1"/>
          <p:nvPr/>
        </p:nvSpPr>
        <p:spPr>
          <a:xfrm>
            <a:off x="8510007" y="2581163"/>
            <a:ext cx="2507763"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在首页上方自动滚动播放，可让师生随时查看最新消息</a:t>
            </a:r>
          </a:p>
        </p:txBody>
      </p:sp>
      <p:sp>
        <p:nvSpPr>
          <p:cNvPr id="26" name="文本框 25"/>
          <p:cNvSpPr txBox="1"/>
          <p:nvPr/>
        </p:nvSpPr>
        <p:spPr>
          <a:xfrm>
            <a:off x="8486207" y="3605136"/>
            <a:ext cx="2507763"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在右上角显示当前时间和日期</a:t>
            </a:r>
          </a:p>
        </p:txBody>
      </p:sp>
      <p:sp>
        <p:nvSpPr>
          <p:cNvPr id="27" name="文本框 26"/>
          <p:cNvSpPr txBox="1"/>
          <p:nvPr/>
        </p:nvSpPr>
        <p:spPr>
          <a:xfrm>
            <a:off x="3343318" y="4594331"/>
            <a:ext cx="2767672" cy="1015663"/>
          </a:xfrm>
          <a:prstGeom prst="rect">
            <a:avLst/>
          </a:prstGeom>
          <a:noFill/>
        </p:spPr>
        <p:txBody>
          <a:bodyPr wrap="square" rtlCol="0" anchor="ctr" anchorCtr="0">
            <a:spAutoFit/>
          </a:bodyPr>
          <a:lstStyle>
            <a:defPPr>
              <a:defRPr lang="en-US"/>
            </a:defPPr>
            <a:lvl1pPr>
              <a:defRPr sz="2000"/>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学生在班牌端打卡考勤，实时统计当日班级学生出勤情况。</a:t>
            </a:r>
          </a:p>
        </p:txBody>
      </p:sp>
    </p:spTree>
    <p:extLst>
      <p:ext uri="{BB962C8B-B14F-4D97-AF65-F5344CB8AC3E}">
        <p14:creationId xmlns:p14="http://schemas.microsoft.com/office/powerpoint/2010/main" val="17298439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1000"/>
                                        <p:tgtEl>
                                          <p:spTgt spid="21"/>
                                        </p:tgtEl>
                                      </p:cBhvr>
                                    </p:animEffect>
                                    <p:anim calcmode="lin" valueType="num">
                                      <p:cBhvr>
                                        <p:cTn id="23" dur="1000" fill="hold"/>
                                        <p:tgtEl>
                                          <p:spTgt spid="21"/>
                                        </p:tgtEl>
                                        <p:attrNameLst>
                                          <p:attrName>ppt_x</p:attrName>
                                        </p:attrNameLst>
                                      </p:cBhvr>
                                      <p:tavLst>
                                        <p:tav tm="0">
                                          <p:val>
                                            <p:strVal val="#ppt_x"/>
                                          </p:val>
                                        </p:tav>
                                        <p:tav tm="100000">
                                          <p:val>
                                            <p:strVal val="#ppt_x"/>
                                          </p:val>
                                        </p:tav>
                                      </p:tavLst>
                                    </p:anim>
                                    <p:anim calcmode="lin" valueType="num">
                                      <p:cBhvr>
                                        <p:cTn id="24" dur="1000" fill="hold"/>
                                        <p:tgtEl>
                                          <p:spTgt spid="2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1000"/>
                                        <p:tgtEl>
                                          <p:spTgt spid="16"/>
                                        </p:tgtEl>
                                      </p:cBhvr>
                                    </p:animEffect>
                                    <p:anim calcmode="lin" valueType="num">
                                      <p:cBhvr>
                                        <p:cTn id="38" dur="1000" fill="hold"/>
                                        <p:tgtEl>
                                          <p:spTgt spid="16"/>
                                        </p:tgtEl>
                                        <p:attrNameLst>
                                          <p:attrName>ppt_x</p:attrName>
                                        </p:attrNameLst>
                                      </p:cBhvr>
                                      <p:tavLst>
                                        <p:tav tm="0">
                                          <p:val>
                                            <p:strVal val="#ppt_x"/>
                                          </p:val>
                                        </p:tav>
                                        <p:tav tm="100000">
                                          <p:val>
                                            <p:strVal val="#ppt_x"/>
                                          </p:val>
                                        </p:tav>
                                      </p:tavLst>
                                    </p:anim>
                                    <p:anim calcmode="lin" valueType="num">
                                      <p:cBhvr>
                                        <p:cTn id="39" dur="1000" fill="hold"/>
                                        <p:tgtEl>
                                          <p:spTgt spid="16"/>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1000"/>
                                        <p:tgtEl>
                                          <p:spTgt spid="17"/>
                                        </p:tgtEl>
                                      </p:cBhvr>
                                    </p:animEffect>
                                    <p:anim calcmode="lin" valueType="num">
                                      <p:cBhvr>
                                        <p:cTn id="43" dur="1000" fill="hold"/>
                                        <p:tgtEl>
                                          <p:spTgt spid="17"/>
                                        </p:tgtEl>
                                        <p:attrNameLst>
                                          <p:attrName>ppt_x</p:attrName>
                                        </p:attrNameLst>
                                      </p:cBhvr>
                                      <p:tavLst>
                                        <p:tav tm="0">
                                          <p:val>
                                            <p:strVal val="#ppt_x"/>
                                          </p:val>
                                        </p:tav>
                                        <p:tav tm="100000">
                                          <p:val>
                                            <p:strVal val="#ppt_x"/>
                                          </p:val>
                                        </p:tav>
                                      </p:tavLst>
                                    </p:anim>
                                    <p:anim calcmode="lin" valueType="num">
                                      <p:cBhvr>
                                        <p:cTn id="44" dur="1000" fill="hold"/>
                                        <p:tgtEl>
                                          <p:spTgt spid="17"/>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1000"/>
                                        <p:tgtEl>
                                          <p:spTgt spid="18"/>
                                        </p:tgtEl>
                                      </p:cBhvr>
                                    </p:animEffect>
                                    <p:anim calcmode="lin" valueType="num">
                                      <p:cBhvr>
                                        <p:cTn id="48" dur="1000" fill="hold"/>
                                        <p:tgtEl>
                                          <p:spTgt spid="18"/>
                                        </p:tgtEl>
                                        <p:attrNameLst>
                                          <p:attrName>ppt_x</p:attrName>
                                        </p:attrNameLst>
                                      </p:cBhvr>
                                      <p:tavLst>
                                        <p:tav tm="0">
                                          <p:val>
                                            <p:strVal val="#ppt_x"/>
                                          </p:val>
                                        </p:tav>
                                        <p:tav tm="100000">
                                          <p:val>
                                            <p:strVal val="#ppt_x"/>
                                          </p:val>
                                        </p:tav>
                                      </p:tavLst>
                                    </p:anim>
                                    <p:anim calcmode="lin" valueType="num">
                                      <p:cBhvr>
                                        <p:cTn id="49" dur="1000" fill="hold"/>
                                        <p:tgtEl>
                                          <p:spTgt spid="18"/>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1000"/>
                                        <p:tgtEl>
                                          <p:spTgt spid="19"/>
                                        </p:tgtEl>
                                      </p:cBhvr>
                                    </p:animEffect>
                                    <p:anim calcmode="lin" valueType="num">
                                      <p:cBhvr>
                                        <p:cTn id="53" dur="1000" fill="hold"/>
                                        <p:tgtEl>
                                          <p:spTgt spid="19"/>
                                        </p:tgtEl>
                                        <p:attrNameLst>
                                          <p:attrName>ppt_x</p:attrName>
                                        </p:attrNameLst>
                                      </p:cBhvr>
                                      <p:tavLst>
                                        <p:tav tm="0">
                                          <p:val>
                                            <p:strVal val="#ppt_x"/>
                                          </p:val>
                                        </p:tav>
                                        <p:tav tm="100000">
                                          <p:val>
                                            <p:strVal val="#ppt_x"/>
                                          </p:val>
                                        </p:tav>
                                      </p:tavLst>
                                    </p:anim>
                                    <p:anim calcmode="lin" valueType="num">
                                      <p:cBhvr>
                                        <p:cTn id="54" dur="1000" fill="hold"/>
                                        <p:tgtEl>
                                          <p:spTgt spid="19"/>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1000"/>
                                        <p:tgtEl>
                                          <p:spTgt spid="22"/>
                                        </p:tgtEl>
                                      </p:cBhvr>
                                    </p:animEffect>
                                    <p:anim calcmode="lin" valueType="num">
                                      <p:cBhvr>
                                        <p:cTn id="58" dur="1000" fill="hold"/>
                                        <p:tgtEl>
                                          <p:spTgt spid="22"/>
                                        </p:tgtEl>
                                        <p:attrNameLst>
                                          <p:attrName>ppt_x</p:attrName>
                                        </p:attrNameLst>
                                      </p:cBhvr>
                                      <p:tavLst>
                                        <p:tav tm="0">
                                          <p:val>
                                            <p:strVal val="#ppt_x"/>
                                          </p:val>
                                        </p:tav>
                                        <p:tav tm="100000">
                                          <p:val>
                                            <p:strVal val="#ppt_x"/>
                                          </p:val>
                                        </p:tav>
                                      </p:tavLst>
                                    </p:anim>
                                    <p:anim calcmode="lin" valueType="num">
                                      <p:cBhvr>
                                        <p:cTn id="59" dur="1000" fill="hold"/>
                                        <p:tgtEl>
                                          <p:spTgt spid="22"/>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1000"/>
                                        <p:tgtEl>
                                          <p:spTgt spid="23"/>
                                        </p:tgtEl>
                                      </p:cBhvr>
                                    </p:animEffect>
                                    <p:anim calcmode="lin" valueType="num">
                                      <p:cBhvr>
                                        <p:cTn id="63" dur="1000" fill="hold"/>
                                        <p:tgtEl>
                                          <p:spTgt spid="23"/>
                                        </p:tgtEl>
                                        <p:attrNameLst>
                                          <p:attrName>ppt_x</p:attrName>
                                        </p:attrNameLst>
                                      </p:cBhvr>
                                      <p:tavLst>
                                        <p:tav tm="0">
                                          <p:val>
                                            <p:strVal val="#ppt_x"/>
                                          </p:val>
                                        </p:tav>
                                        <p:tav tm="100000">
                                          <p:val>
                                            <p:strVal val="#ppt_x"/>
                                          </p:val>
                                        </p:tav>
                                      </p:tavLst>
                                    </p:anim>
                                    <p:anim calcmode="lin" valueType="num">
                                      <p:cBhvr>
                                        <p:cTn id="64" dur="1000" fill="hold"/>
                                        <p:tgtEl>
                                          <p:spTgt spid="23"/>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fade">
                                      <p:cBhvr>
                                        <p:cTn id="67" dur="1000"/>
                                        <p:tgtEl>
                                          <p:spTgt spid="24"/>
                                        </p:tgtEl>
                                      </p:cBhvr>
                                    </p:animEffect>
                                    <p:anim calcmode="lin" valueType="num">
                                      <p:cBhvr>
                                        <p:cTn id="68" dur="1000" fill="hold"/>
                                        <p:tgtEl>
                                          <p:spTgt spid="24"/>
                                        </p:tgtEl>
                                        <p:attrNameLst>
                                          <p:attrName>ppt_x</p:attrName>
                                        </p:attrNameLst>
                                      </p:cBhvr>
                                      <p:tavLst>
                                        <p:tav tm="0">
                                          <p:val>
                                            <p:strVal val="#ppt_x"/>
                                          </p:val>
                                        </p:tav>
                                        <p:tav tm="100000">
                                          <p:val>
                                            <p:strVal val="#ppt_x"/>
                                          </p:val>
                                        </p:tav>
                                      </p:tavLst>
                                    </p:anim>
                                    <p:anim calcmode="lin" valueType="num">
                                      <p:cBhvr>
                                        <p:cTn id="69" dur="1000" fill="hold"/>
                                        <p:tgtEl>
                                          <p:spTgt spid="24"/>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25"/>
                                        </p:tgtEl>
                                        <p:attrNameLst>
                                          <p:attrName>style.visibility</p:attrName>
                                        </p:attrNameLst>
                                      </p:cBhvr>
                                      <p:to>
                                        <p:strVal val="visible"/>
                                      </p:to>
                                    </p:set>
                                    <p:animEffect transition="in" filter="fade">
                                      <p:cBhvr>
                                        <p:cTn id="72" dur="1000"/>
                                        <p:tgtEl>
                                          <p:spTgt spid="25"/>
                                        </p:tgtEl>
                                      </p:cBhvr>
                                    </p:animEffect>
                                    <p:anim calcmode="lin" valueType="num">
                                      <p:cBhvr>
                                        <p:cTn id="73" dur="1000" fill="hold"/>
                                        <p:tgtEl>
                                          <p:spTgt spid="25"/>
                                        </p:tgtEl>
                                        <p:attrNameLst>
                                          <p:attrName>ppt_x</p:attrName>
                                        </p:attrNameLst>
                                      </p:cBhvr>
                                      <p:tavLst>
                                        <p:tav tm="0">
                                          <p:val>
                                            <p:strVal val="#ppt_x"/>
                                          </p:val>
                                        </p:tav>
                                        <p:tav tm="100000">
                                          <p:val>
                                            <p:strVal val="#ppt_x"/>
                                          </p:val>
                                        </p:tav>
                                      </p:tavLst>
                                    </p:anim>
                                    <p:anim calcmode="lin" valueType="num">
                                      <p:cBhvr>
                                        <p:cTn id="74" dur="1000" fill="hold"/>
                                        <p:tgtEl>
                                          <p:spTgt spid="25"/>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fade">
                                      <p:cBhvr>
                                        <p:cTn id="77" dur="1000"/>
                                        <p:tgtEl>
                                          <p:spTgt spid="26"/>
                                        </p:tgtEl>
                                      </p:cBhvr>
                                    </p:animEffect>
                                    <p:anim calcmode="lin" valueType="num">
                                      <p:cBhvr>
                                        <p:cTn id="78" dur="1000" fill="hold"/>
                                        <p:tgtEl>
                                          <p:spTgt spid="26"/>
                                        </p:tgtEl>
                                        <p:attrNameLst>
                                          <p:attrName>ppt_x</p:attrName>
                                        </p:attrNameLst>
                                      </p:cBhvr>
                                      <p:tavLst>
                                        <p:tav tm="0">
                                          <p:val>
                                            <p:strVal val="#ppt_x"/>
                                          </p:val>
                                        </p:tav>
                                        <p:tav tm="100000">
                                          <p:val>
                                            <p:strVal val="#ppt_x"/>
                                          </p:val>
                                        </p:tav>
                                      </p:tavLst>
                                    </p:anim>
                                    <p:anim calcmode="lin" valueType="num">
                                      <p:cBhvr>
                                        <p:cTn id="79" dur="1000" fill="hold"/>
                                        <p:tgtEl>
                                          <p:spTgt spid="26"/>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27"/>
                                        </p:tgtEl>
                                        <p:attrNameLst>
                                          <p:attrName>style.visibility</p:attrName>
                                        </p:attrNameLst>
                                      </p:cBhvr>
                                      <p:to>
                                        <p:strVal val="visible"/>
                                      </p:to>
                                    </p:set>
                                    <p:animEffect transition="in" filter="fade">
                                      <p:cBhvr>
                                        <p:cTn id="82" dur="1000"/>
                                        <p:tgtEl>
                                          <p:spTgt spid="27"/>
                                        </p:tgtEl>
                                      </p:cBhvr>
                                    </p:animEffect>
                                    <p:anim calcmode="lin" valueType="num">
                                      <p:cBhvr>
                                        <p:cTn id="83" dur="1000" fill="hold"/>
                                        <p:tgtEl>
                                          <p:spTgt spid="27"/>
                                        </p:tgtEl>
                                        <p:attrNameLst>
                                          <p:attrName>ppt_x</p:attrName>
                                        </p:attrNameLst>
                                      </p:cBhvr>
                                      <p:tavLst>
                                        <p:tav tm="0">
                                          <p:val>
                                            <p:strVal val="#ppt_x"/>
                                          </p:val>
                                        </p:tav>
                                        <p:tav tm="100000">
                                          <p:val>
                                            <p:strVal val="#ppt_x"/>
                                          </p:val>
                                        </p:tav>
                                      </p:tavLst>
                                    </p:anim>
                                    <p:anim calcmode="lin" valueType="num">
                                      <p:cBhvr>
                                        <p:cTn id="8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P spid="20" grpId="0"/>
      <p:bldP spid="21" grpId="0"/>
      <p:bldP spid="22" grpId="0"/>
      <p:bldP spid="23" grpId="0"/>
      <p:bldP spid="24" grpId="0"/>
      <p:bldP spid="25" grpId="0"/>
      <p:bldP spid="26" grpId="0"/>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nvCxnSpPr>
        <p:spPr>
          <a:xfrm>
            <a:off x="3330567" y="1281443"/>
            <a:ext cx="12256" cy="5292000"/>
          </a:xfrm>
          <a:prstGeom prst="line">
            <a:avLst/>
          </a:prstGeom>
          <a:ln w="28575" cap="rnd">
            <a:solidFill>
              <a:schemeClr val="tx2"/>
            </a:solidFill>
            <a:headEnd type="oval" w="lg" len="lg"/>
            <a:tailEnd type="none" w="med" len="med"/>
          </a:ln>
        </p:spPr>
        <p:style>
          <a:lnRef idx="1">
            <a:schemeClr val="accent1"/>
          </a:lnRef>
          <a:fillRef idx="0">
            <a:schemeClr val="accent1"/>
          </a:fillRef>
          <a:effectRef idx="0">
            <a:schemeClr val="accent1"/>
          </a:effectRef>
          <a:fontRef idx="minor">
            <a:schemeClr val="tx1"/>
          </a:fontRef>
        </p:style>
      </p:cxnSp>
      <p:sp>
        <p:nvSpPr>
          <p:cNvPr id="34" name="MH_Others_1"/>
          <p:cNvSpPr/>
          <p:nvPr>
            <p:custDataLst>
              <p:tags r:id="rId2"/>
            </p:custDataLst>
          </p:nvPr>
        </p:nvSpPr>
        <p:spPr>
          <a:xfrm>
            <a:off x="1249848" y="648693"/>
            <a:ext cx="2261683" cy="64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a:ln>
                  <a:noFill/>
                </a:ln>
                <a:solidFill>
                  <a:srgbClr val="FFFFFF"/>
                </a:solidFill>
                <a:effectLst/>
                <a:uLnTx/>
                <a:uFillTx/>
                <a:cs typeface="+mn-ea"/>
                <a:sym typeface="+mn-lt"/>
              </a:rPr>
              <a:t>目录</a:t>
            </a:r>
          </a:p>
        </p:txBody>
      </p:sp>
      <p:sp>
        <p:nvSpPr>
          <p:cNvPr id="22" name="MH_Others_2"/>
          <p:cNvSpPr txBox="1"/>
          <p:nvPr>
            <p:custDataLst>
              <p:tags r:id="rId3"/>
            </p:custDataLst>
          </p:nvPr>
        </p:nvSpPr>
        <p:spPr>
          <a:xfrm>
            <a:off x="1382706" y="1318386"/>
            <a:ext cx="1835924" cy="490403"/>
          </a:xfrm>
          <a:prstGeom prst="rect">
            <a:avLst/>
          </a:prstGeom>
          <a:noFill/>
        </p:spPr>
        <p:txBody>
          <a:bodyPr wrap="squar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1" u="none" strike="noStrike" kern="1200" cap="none" spc="100" normalizeH="0" baseline="0" noProof="0" dirty="0">
                <a:ln>
                  <a:noFill/>
                </a:ln>
                <a:solidFill>
                  <a:sysClr val="windowText" lastClr="000000"/>
                </a:solidFill>
                <a:effectLst/>
                <a:uLnTx/>
                <a:uFillTx/>
                <a:cs typeface="+mn-ea"/>
                <a:sym typeface="+mn-lt"/>
              </a:rPr>
              <a:t>CONTENTS</a:t>
            </a:r>
            <a:endParaRPr kumimoji="0" lang="zh-CN" altLang="en-US" sz="2400" b="1" i="1" u="none" strike="noStrike" kern="1200" cap="none" spc="100" normalizeH="0" baseline="0" noProof="0" dirty="0">
              <a:ln>
                <a:noFill/>
              </a:ln>
              <a:solidFill>
                <a:sysClr val="windowText" lastClr="000000"/>
              </a:solidFill>
              <a:effectLst/>
              <a:uLnTx/>
              <a:uFillTx/>
              <a:cs typeface="+mn-ea"/>
              <a:sym typeface="+mn-lt"/>
            </a:endParaRPr>
          </a:p>
        </p:txBody>
      </p:sp>
      <p:sp>
        <p:nvSpPr>
          <p:cNvPr id="64" name="MH_Entry_2"/>
          <p:cNvSpPr txBox="1">
            <a:spLocks noChangeArrowheads="1"/>
          </p:cNvSpPr>
          <p:nvPr>
            <p:custDataLst>
              <p:tags r:id="rId4"/>
            </p:custDataLst>
          </p:nvPr>
        </p:nvSpPr>
        <p:spPr bwMode="auto">
          <a:xfrm>
            <a:off x="4104567" y="2290605"/>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25" name="MH_Number_1"/>
          <p:cNvSpPr/>
          <p:nvPr>
            <p:custDataLst>
              <p:tags r:id="rId5"/>
            </p:custDataLst>
          </p:nvPr>
        </p:nvSpPr>
        <p:spPr>
          <a:xfrm>
            <a:off x="3162823" y="2354595"/>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smtClean="0">
                <a:ln>
                  <a:noFill/>
                </a:ln>
                <a:solidFill>
                  <a:srgbClr val="FFFFFF"/>
                </a:solidFill>
                <a:effectLst/>
                <a:uLnTx/>
                <a:uFillTx/>
                <a:cs typeface="+mn-ea"/>
                <a:sym typeface="+mn-lt"/>
              </a:rPr>
              <a:t>01</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5" name="等腰三角形 4"/>
          <p:cNvSpPr/>
          <p:nvPr/>
        </p:nvSpPr>
        <p:spPr>
          <a:xfrm>
            <a:off x="3162823" y="6577088"/>
            <a:ext cx="360000" cy="290587"/>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10" name="MH_Entry_2">
            <a:extLst>
              <a:ext uri="{FF2B5EF4-FFF2-40B4-BE49-F238E27FC236}">
                <a16:creationId xmlns:a16="http://schemas.microsoft.com/office/drawing/2014/main" id="{B872CCA3-EA8E-4651-A49D-D93419459494}"/>
              </a:ext>
            </a:extLst>
          </p:cNvPr>
          <p:cNvSpPr txBox="1">
            <a:spLocks noChangeArrowheads="1"/>
          </p:cNvSpPr>
          <p:nvPr>
            <p:custDataLst>
              <p:tags r:id="rId6"/>
            </p:custDataLst>
          </p:nvPr>
        </p:nvSpPr>
        <p:spPr bwMode="auto">
          <a:xfrm>
            <a:off x="4104567" y="3413586"/>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dirty="0" smtClean="0">
                <a:latin typeface="+mn-lt"/>
                <a:ea typeface="+mn-ea"/>
                <a:cs typeface="+mn-ea"/>
                <a:sym typeface="+mn-lt"/>
              </a:rPr>
              <a:t>方案</a:t>
            </a:r>
            <a:r>
              <a:rPr lang="zh-CN" altLang="en-US" sz="3200" b="1" dirty="0">
                <a:latin typeface="+mn-lt"/>
                <a:ea typeface="+mn-ea"/>
                <a:cs typeface="+mn-ea"/>
                <a:sym typeface="+mn-lt"/>
              </a:rPr>
              <a:t>详细</a:t>
            </a:r>
            <a:r>
              <a:rPr lang="zh-CN" altLang="en-US" sz="3200" b="1" dirty="0" smtClean="0">
                <a:latin typeface="+mn-lt"/>
                <a:ea typeface="+mn-ea"/>
                <a:cs typeface="+mn-ea"/>
                <a:sym typeface="+mn-lt"/>
              </a:rPr>
              <a:t>介绍</a:t>
            </a:r>
            <a:endParaRPr kumimoji="0" lang="zh-CN" altLang="en-US" sz="3200" b="1" i="0" u="none" strike="noStrike" kern="1200" cap="none" spc="0" normalizeH="0" baseline="0" noProof="0" dirty="0">
              <a:ln>
                <a:noFill/>
              </a:ln>
              <a:effectLst/>
              <a:uLnTx/>
              <a:uFillTx/>
              <a:latin typeface="+mn-lt"/>
              <a:ea typeface="+mn-ea"/>
              <a:cs typeface="+mn-ea"/>
              <a:sym typeface="+mn-lt"/>
            </a:endParaRPr>
          </a:p>
        </p:txBody>
      </p:sp>
      <p:sp>
        <p:nvSpPr>
          <p:cNvPr id="11" name="MH_Number_1">
            <a:extLst>
              <a:ext uri="{FF2B5EF4-FFF2-40B4-BE49-F238E27FC236}">
                <a16:creationId xmlns:a16="http://schemas.microsoft.com/office/drawing/2014/main" id="{7F0C59F7-1922-4099-BAC2-4BE4B2291EF5}"/>
              </a:ext>
            </a:extLst>
          </p:cNvPr>
          <p:cNvSpPr/>
          <p:nvPr>
            <p:custDataLst>
              <p:tags r:id="rId7"/>
            </p:custDataLst>
          </p:nvPr>
        </p:nvSpPr>
        <p:spPr>
          <a:xfrm>
            <a:off x="3162823" y="3357731"/>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smtClean="0">
                <a:ln>
                  <a:noFill/>
                </a:ln>
                <a:solidFill>
                  <a:srgbClr val="FFFFFF"/>
                </a:solidFill>
                <a:effectLst/>
                <a:uLnTx/>
                <a:uFillTx/>
                <a:cs typeface="+mn-ea"/>
                <a:sym typeface="+mn-lt"/>
              </a:rPr>
              <a:t>02</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13" name="MH_Entry_2">
            <a:extLst>
              <a:ext uri="{FF2B5EF4-FFF2-40B4-BE49-F238E27FC236}">
                <a16:creationId xmlns:a16="http://schemas.microsoft.com/office/drawing/2014/main" id="{5DB881F3-CA56-45C3-855F-044347E883AA}"/>
              </a:ext>
            </a:extLst>
          </p:cNvPr>
          <p:cNvSpPr txBox="1">
            <a:spLocks noChangeArrowheads="1"/>
          </p:cNvSpPr>
          <p:nvPr>
            <p:custDataLst>
              <p:tags r:id="rId8"/>
            </p:custDataLst>
          </p:nvPr>
        </p:nvSpPr>
        <p:spPr bwMode="auto">
          <a:xfrm>
            <a:off x="4104567" y="2491632"/>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dirty="0" smtClean="0">
                <a:solidFill>
                  <a:sysClr val="windowText" lastClr="000000"/>
                </a:solidFill>
                <a:latin typeface="+mn-lt"/>
                <a:ea typeface="+mn-ea"/>
                <a:cs typeface="+mn-ea"/>
                <a:sym typeface="+mn-lt"/>
              </a:rPr>
              <a:t>应用背景</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15" name="MH_Number_1">
            <a:extLst>
              <a:ext uri="{FF2B5EF4-FFF2-40B4-BE49-F238E27FC236}">
                <a16:creationId xmlns:a16="http://schemas.microsoft.com/office/drawing/2014/main" id="{7F0C59F7-1922-4099-BAC2-4BE4B2291EF5}"/>
              </a:ext>
            </a:extLst>
          </p:cNvPr>
          <p:cNvSpPr/>
          <p:nvPr>
            <p:custDataLst>
              <p:tags r:id="rId9"/>
            </p:custDataLst>
          </p:nvPr>
        </p:nvSpPr>
        <p:spPr>
          <a:xfrm>
            <a:off x="3192126" y="4360867"/>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smtClean="0">
                <a:ln>
                  <a:noFill/>
                </a:ln>
                <a:solidFill>
                  <a:srgbClr val="FFFFFF"/>
                </a:solidFill>
                <a:effectLst/>
                <a:uLnTx/>
                <a:uFillTx/>
                <a:cs typeface="+mn-ea"/>
                <a:sym typeface="+mn-lt"/>
              </a:rPr>
              <a:t>03</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16" name="MH_Entry_2">
            <a:extLst>
              <a:ext uri="{FF2B5EF4-FFF2-40B4-BE49-F238E27FC236}">
                <a16:creationId xmlns:a16="http://schemas.microsoft.com/office/drawing/2014/main" id="{B872CCA3-EA8E-4651-A49D-D93419459494}"/>
              </a:ext>
            </a:extLst>
          </p:cNvPr>
          <p:cNvSpPr txBox="1">
            <a:spLocks noChangeArrowheads="1"/>
          </p:cNvSpPr>
          <p:nvPr>
            <p:custDataLst>
              <p:tags r:id="rId10"/>
            </p:custDataLst>
          </p:nvPr>
        </p:nvSpPr>
        <p:spPr bwMode="auto">
          <a:xfrm>
            <a:off x="4104567" y="4335540"/>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dirty="0">
                <a:solidFill>
                  <a:sysClr val="windowText" lastClr="000000"/>
                </a:solidFill>
                <a:latin typeface="+mn-lt"/>
                <a:ea typeface="+mn-ea"/>
                <a:cs typeface="+mn-ea"/>
                <a:sym typeface="+mn-lt"/>
              </a:rPr>
              <a:t>方案</a:t>
            </a:r>
            <a:r>
              <a:rPr kumimoji="0" lang="zh-CN" altLang="en-US" sz="3200" b="1" i="0" u="none" strike="noStrike" kern="1200" cap="none" spc="0" normalizeH="0" baseline="0" noProof="0" dirty="0" smtClean="0">
                <a:ln>
                  <a:noFill/>
                </a:ln>
                <a:solidFill>
                  <a:sysClr val="windowText" lastClr="000000"/>
                </a:solidFill>
                <a:effectLst/>
                <a:uLnTx/>
                <a:uFillTx/>
                <a:latin typeface="+mn-lt"/>
                <a:ea typeface="+mn-ea"/>
                <a:cs typeface="+mn-ea"/>
                <a:sym typeface="+mn-lt"/>
              </a:rPr>
              <a:t>优势</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Tree>
    <p:custDataLst>
      <p:tags r:id="rId1"/>
    </p:custDataLst>
    <p:extLst>
      <p:ext uri="{BB962C8B-B14F-4D97-AF65-F5344CB8AC3E}">
        <p14:creationId xmlns:p14="http://schemas.microsoft.com/office/powerpoint/2010/main" val="2549448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afterEffect">
                                  <p:stCondLst>
                                    <p:cond delay="0"/>
                                  </p:stCondLst>
                                  <p:childTnLst>
                                    <p:set>
                                      <p:cBhvr rctx="PPT">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par>
                                <p:cTn id="8" presetID="9" presetClass="emph" presetSubtype="0" grpId="0" nodeType="withEffect">
                                  <p:stCondLst>
                                    <p:cond delay="0"/>
                                  </p:stCondLst>
                                  <p:childTnLst>
                                    <p:set>
                                      <p:cBhvr rctx="PPT">
                                        <p:cTn id="9" dur="indefinite"/>
                                        <p:tgtEl>
                                          <p:spTgt spid="10"/>
                                        </p:tgtEl>
                                        <p:attrNameLst>
                                          <p:attrName>style.opacity</p:attrName>
                                        </p:attrNameLst>
                                      </p:cBhvr>
                                      <p:to>
                                        <p:strVal val="0.5"/>
                                      </p:to>
                                    </p:set>
                                    <p:animEffect filter="image" prLst="opacity: 0.5">
                                      <p:cBhvr rctx="IE">
                                        <p:cTn id="10" dur="indefinite"/>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 name="图片 11" descr="图片 11"/>
          <p:cNvPicPr>
            <a:picLocks noChangeAspect="1"/>
          </p:cNvPicPr>
          <p:nvPr/>
        </p:nvPicPr>
        <p:blipFill>
          <a:blip r:embed="rId2"/>
          <a:stretch>
            <a:fillRect/>
          </a:stretch>
        </p:blipFill>
        <p:spPr>
          <a:xfrm>
            <a:off x="685165" y="266700"/>
            <a:ext cx="2048511" cy="194311"/>
          </a:xfrm>
          <a:prstGeom prst="rect">
            <a:avLst/>
          </a:prstGeom>
          <a:ln w="12700">
            <a:miter lim="400000"/>
            <a:headEnd/>
            <a:tailEnd/>
          </a:ln>
        </p:spPr>
      </p:pic>
      <p:pic>
        <p:nvPicPr>
          <p:cNvPr id="1131" name="图片 24" descr="图片 24"/>
          <p:cNvPicPr>
            <a:picLocks noChangeAspect="1"/>
          </p:cNvPicPr>
          <p:nvPr/>
        </p:nvPicPr>
        <p:blipFill>
          <a:blip r:embed="rId3"/>
          <a:stretch>
            <a:fillRect/>
          </a:stretch>
        </p:blipFill>
        <p:spPr>
          <a:xfrm>
            <a:off x="-6986" y="-24766"/>
            <a:ext cx="12204701" cy="657226"/>
          </a:xfrm>
          <a:prstGeom prst="rect">
            <a:avLst/>
          </a:prstGeom>
          <a:ln w="12700">
            <a:miter lim="400000"/>
            <a:headEnd/>
            <a:tailEnd/>
          </a:ln>
        </p:spPr>
      </p:pic>
      <p:sp>
        <p:nvSpPr>
          <p:cNvPr id="1132" name="矩形 28"/>
          <p:cNvSpPr/>
          <p:nvPr/>
        </p:nvSpPr>
        <p:spPr>
          <a:xfrm rot="5400000">
            <a:off x="65405" y="75565"/>
            <a:ext cx="311151" cy="455295"/>
          </a:xfrm>
          <a:prstGeom prst="rect">
            <a:avLst/>
          </a:prstGeom>
          <a:solidFill>
            <a:srgbClr val="3E85C6"/>
          </a:solidFill>
          <a:ln w="12700">
            <a:miter lim="400000"/>
          </a:ln>
        </p:spPr>
        <p:txBody>
          <a:bodyPr lIns="45719" rIns="45719" anchor="ctr"/>
          <a:lstStyle/>
          <a:p>
            <a:pPr algn="ctr">
              <a:defRPr>
                <a:solidFill>
                  <a:srgbClr val="FFFFFF"/>
                </a:solidFill>
              </a:defRPr>
            </a:pPr>
            <a:endParaRPr>
              <a:cs typeface="+mn-ea"/>
              <a:sym typeface="+mn-lt"/>
            </a:endParaRPr>
          </a:p>
        </p:txBody>
      </p:sp>
      <p:sp>
        <p:nvSpPr>
          <p:cNvPr id="1133" name="文本框 29"/>
          <p:cNvSpPr txBox="1"/>
          <p:nvPr/>
        </p:nvSpPr>
        <p:spPr>
          <a:xfrm>
            <a:off x="685164" y="118864"/>
            <a:ext cx="5042535" cy="523220"/>
          </a:xfrm>
          <a:prstGeom prst="rect">
            <a:avLst/>
          </a:prstGeom>
          <a:ln w="12700">
            <a:miter lim="400000"/>
          </a:ln>
        </p:spPr>
        <p:txBody>
          <a:bodyPr wrap="square" lIns="45719" rIns="45719">
            <a:spAutoFit/>
          </a:bodyPr>
          <a:lstStyle>
            <a:lvl1pPr>
              <a:defRPr>
                <a:solidFill>
                  <a:srgbClr val="ABB3C6"/>
                </a:solidFill>
                <a:latin typeface="方正兰亭黑简体" panose="02000000000000000000" charset="-122"/>
                <a:ea typeface="方正兰亭黑简体" panose="02000000000000000000" charset="-122"/>
                <a:cs typeface="方正兰亭黑简体" panose="02000000000000000000" charset="-122"/>
                <a:sym typeface="方正兰亭黑简体" panose="02000000000000000000" charset="-122"/>
              </a:defRPr>
            </a:lvl1pPr>
          </a:lstStyle>
          <a:p>
            <a:r>
              <a:rPr lang="zh-CN" altLang="en-US" sz="2800" b="1" dirty="0" smtClean="0">
                <a:solidFill>
                  <a:schemeClr val="tx1"/>
                </a:solidFill>
                <a:latin typeface="+mn-lt"/>
                <a:ea typeface="+mn-ea"/>
                <a:cs typeface="+mn-ea"/>
                <a:sym typeface="+mn-lt"/>
              </a:rPr>
              <a:t>优势</a:t>
            </a:r>
            <a:endParaRPr lang="zh-CN" altLang="en-US" sz="2800" b="1" dirty="0">
              <a:solidFill>
                <a:schemeClr val="tx1"/>
              </a:solidFill>
              <a:latin typeface="+mn-lt"/>
              <a:ea typeface="+mn-ea"/>
              <a:cs typeface="+mn-ea"/>
              <a:sym typeface="+mn-lt"/>
            </a:endParaRPr>
          </a:p>
        </p:txBody>
      </p:sp>
      <p:sp>
        <p:nvSpPr>
          <p:cNvPr id="1134" name="椭圆 32"/>
          <p:cNvSpPr/>
          <p:nvPr/>
        </p:nvSpPr>
        <p:spPr>
          <a:xfrm>
            <a:off x="287654" y="147320"/>
            <a:ext cx="311151" cy="311151"/>
          </a:xfrm>
          <a:prstGeom prst="ellipse">
            <a:avLst/>
          </a:prstGeom>
          <a:solidFill>
            <a:srgbClr val="3E85C6"/>
          </a:solidFill>
          <a:ln w="12700">
            <a:miter lim="400000"/>
          </a:ln>
        </p:spPr>
        <p:txBody>
          <a:bodyPr lIns="45719" rIns="45719" anchor="ctr"/>
          <a:lstStyle/>
          <a:p>
            <a:pPr algn="ctr">
              <a:defRPr>
                <a:solidFill>
                  <a:srgbClr val="FFFFFF"/>
                </a:solidFill>
              </a:defRPr>
            </a:pPr>
            <a:endParaRPr>
              <a:cs typeface="+mn-ea"/>
              <a:sym typeface="+mn-lt"/>
            </a:endParaRPr>
          </a:p>
        </p:txBody>
      </p:sp>
      <p:sp>
        <p:nvSpPr>
          <p:cNvPr id="1135" name="椭圆 33"/>
          <p:cNvSpPr/>
          <p:nvPr/>
        </p:nvSpPr>
        <p:spPr>
          <a:xfrm>
            <a:off x="378459" y="239395"/>
            <a:ext cx="128905" cy="128905"/>
          </a:xfrm>
          <a:prstGeom prst="ellipse">
            <a:avLst/>
          </a:prstGeom>
          <a:solidFill>
            <a:srgbClr val="FFFFFF"/>
          </a:solidFill>
          <a:ln w="12700">
            <a:miter lim="400000"/>
          </a:ln>
        </p:spPr>
        <p:txBody>
          <a:bodyPr lIns="45719" rIns="45719" anchor="ctr"/>
          <a:lstStyle/>
          <a:p>
            <a:pPr algn="ctr">
              <a:defRPr>
                <a:solidFill>
                  <a:srgbClr val="FFFFFF"/>
                </a:solidFill>
              </a:defRPr>
            </a:pPr>
            <a:endParaRPr>
              <a:cs typeface="+mn-ea"/>
              <a:sym typeface="+mn-lt"/>
            </a:endParaRPr>
          </a:p>
        </p:txBody>
      </p:sp>
      <p:sp>
        <p:nvSpPr>
          <p:cNvPr id="14" name="内容占位符 2"/>
          <p:cNvSpPr>
            <a:spLocks noGrp="1"/>
          </p:cNvSpPr>
          <p:nvPr>
            <p:ph sz="quarter" idx="4294967295"/>
          </p:nvPr>
        </p:nvSpPr>
        <p:spPr>
          <a:xfrm>
            <a:off x="786760" y="1285628"/>
            <a:ext cx="10538711" cy="4760878"/>
          </a:xfrm>
        </p:spPr>
        <p:txBody>
          <a:bodyPr>
            <a:noAutofit/>
          </a:bodyPr>
          <a:lstStyle/>
          <a:p>
            <a:pPr>
              <a:lnSpc>
                <a:spcPct val="150000"/>
              </a:lnSpc>
            </a:pPr>
            <a:r>
              <a:rPr lang="en-US" altLang="zh-CN" sz="2000" dirty="0">
                <a:cs typeface="+mn-ea"/>
                <a:sym typeface="+mn-lt"/>
              </a:rPr>
              <a:t>1</a:t>
            </a:r>
            <a:r>
              <a:rPr lang="zh-CN" altLang="en-US" sz="2000" dirty="0">
                <a:cs typeface="+mn-ea"/>
                <a:sym typeface="+mn-lt"/>
              </a:rPr>
              <a:t>、</a:t>
            </a:r>
            <a:r>
              <a:rPr lang="zh-CN" altLang="en-US" sz="2000" b="1" dirty="0">
                <a:cs typeface="+mn-ea"/>
                <a:sym typeface="+mn-lt"/>
              </a:rPr>
              <a:t>时效性高</a:t>
            </a:r>
            <a:r>
              <a:rPr lang="zh-CN" altLang="en-US" sz="2000" dirty="0">
                <a:cs typeface="+mn-ea"/>
                <a:sym typeface="+mn-lt"/>
              </a:rPr>
              <a:t>：班牌操作后台基于云端服务器，所有文字图片信息能实时下发至班牌，与传统插存储卡播放节目的电子班牌相比，信息传达迅速及时，操作也更简易方便。</a:t>
            </a:r>
            <a:endParaRPr lang="en-US" altLang="zh-CN" sz="2000" dirty="0">
              <a:cs typeface="+mn-ea"/>
              <a:sym typeface="+mn-lt"/>
            </a:endParaRPr>
          </a:p>
          <a:p>
            <a:pPr>
              <a:lnSpc>
                <a:spcPct val="150000"/>
              </a:lnSpc>
            </a:pPr>
            <a:r>
              <a:rPr lang="en-US" altLang="zh-CN" sz="2000" dirty="0">
                <a:cs typeface="+mn-ea"/>
                <a:sym typeface="+mn-lt"/>
              </a:rPr>
              <a:t>2</a:t>
            </a:r>
            <a:r>
              <a:rPr lang="zh-CN" altLang="en-US" sz="2000" dirty="0">
                <a:cs typeface="+mn-ea"/>
                <a:sym typeface="+mn-lt"/>
              </a:rPr>
              <a:t>、</a:t>
            </a:r>
            <a:r>
              <a:rPr lang="zh-CN" altLang="en-US" sz="2000" b="1" dirty="0">
                <a:cs typeface="+mn-ea"/>
                <a:sym typeface="+mn-lt"/>
              </a:rPr>
              <a:t>实用性强</a:t>
            </a:r>
            <a:r>
              <a:rPr lang="zh-CN" altLang="en-US" sz="2000" dirty="0">
                <a:cs typeface="+mn-ea"/>
                <a:sym typeface="+mn-lt"/>
              </a:rPr>
              <a:t>：班牌端展示的时间天气、值日表、课程表等信息是学生常常关注的重要基础信息，班级照片更是一个班级风采展示的重要手段，更为重要的是支持学生打卡考勤并实时更新考勤统计，这些都使得班牌实用性不断增强。</a:t>
            </a:r>
            <a:endParaRPr lang="en-US" altLang="zh-CN" sz="2000" dirty="0">
              <a:cs typeface="+mn-ea"/>
              <a:sym typeface="+mn-lt"/>
            </a:endParaRPr>
          </a:p>
          <a:p>
            <a:pPr>
              <a:lnSpc>
                <a:spcPct val="150000"/>
              </a:lnSpc>
            </a:pPr>
            <a:r>
              <a:rPr lang="en-US" altLang="zh-CN" sz="2000" dirty="0">
                <a:cs typeface="+mn-ea"/>
                <a:sym typeface="+mn-lt"/>
              </a:rPr>
              <a:t>3</a:t>
            </a:r>
            <a:r>
              <a:rPr lang="zh-CN" altLang="en-US" sz="2000" dirty="0">
                <a:cs typeface="+mn-ea"/>
                <a:sym typeface="+mn-lt"/>
              </a:rPr>
              <a:t>、</a:t>
            </a:r>
            <a:r>
              <a:rPr lang="zh-CN" altLang="en-US" sz="2000" b="1" dirty="0">
                <a:cs typeface="+mn-ea"/>
                <a:sym typeface="+mn-lt"/>
              </a:rPr>
              <a:t>性价比优</a:t>
            </a:r>
            <a:r>
              <a:rPr lang="zh-CN" altLang="en-US" sz="2000" dirty="0">
                <a:cs typeface="+mn-ea"/>
                <a:sym typeface="+mn-lt"/>
              </a:rPr>
              <a:t>：在作为班牌基础功能完备的情况下，相比其他款班牌，该款电子班牌摒弃了触摸屏配置和摄像头外设，不仅减少了硬件出错损坏的几率，更是使得班牌造价大大降低，亲民的价格能让更多学校用的起。</a:t>
            </a:r>
            <a:endParaRPr lang="en-US" altLang="zh-CN" sz="2000" dirty="0">
              <a:cs typeface="+mn-ea"/>
              <a:sym typeface="+mn-lt"/>
            </a:endParaRPr>
          </a:p>
        </p:txBody>
      </p:sp>
    </p:spTree>
    <p:extLst>
      <p:ext uri="{BB962C8B-B14F-4D97-AF65-F5344CB8AC3E}">
        <p14:creationId xmlns:p14="http://schemas.microsoft.com/office/powerpoint/2010/main" val="3899024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xEl>
                                              <p:pRg st="2" end="2"/>
                                            </p:txEl>
                                          </p:spTgt>
                                        </p:tgtEl>
                                        <p:attrNameLst>
                                          <p:attrName>style.visibility</p:attrName>
                                        </p:attrNameLst>
                                      </p:cBhvr>
                                      <p:to>
                                        <p:strVal val="visible"/>
                                      </p:to>
                                    </p:set>
                                    <p:animEffect transition="in" filter="fade">
                                      <p:cBhvr>
                                        <p:cTn id="21" dur="1000"/>
                                        <p:tgtEl>
                                          <p:spTgt spid="14">
                                            <p:txEl>
                                              <p:pRg st="2" end="2"/>
                                            </p:txEl>
                                          </p:spTgt>
                                        </p:tgtEl>
                                      </p:cBhvr>
                                    </p:animEffect>
                                    <p:anim calcmode="lin" valueType="num">
                                      <p:cBhvr>
                                        <p:cTn id="22" dur="1000" fill="hold"/>
                                        <p:tgtEl>
                                          <p:spTgt spid="1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3" name="图片 11" descr="图片 11"/>
          <p:cNvPicPr>
            <a:picLocks noChangeAspect="1"/>
          </p:cNvPicPr>
          <p:nvPr/>
        </p:nvPicPr>
        <p:blipFill>
          <a:blip r:embed="rId2"/>
          <a:stretch>
            <a:fillRect/>
          </a:stretch>
        </p:blipFill>
        <p:spPr>
          <a:xfrm>
            <a:off x="685165" y="266700"/>
            <a:ext cx="2048511" cy="194311"/>
          </a:xfrm>
          <a:prstGeom prst="rect">
            <a:avLst/>
          </a:prstGeom>
          <a:ln w="12700">
            <a:miter lim="400000"/>
            <a:headEnd/>
            <a:tailEnd/>
          </a:ln>
        </p:spPr>
      </p:pic>
      <p:pic>
        <p:nvPicPr>
          <p:cNvPr id="1148" name="图片 24" descr="图片 24"/>
          <p:cNvPicPr>
            <a:picLocks noChangeAspect="1"/>
          </p:cNvPicPr>
          <p:nvPr/>
        </p:nvPicPr>
        <p:blipFill>
          <a:blip r:embed="rId3"/>
          <a:stretch>
            <a:fillRect/>
          </a:stretch>
        </p:blipFill>
        <p:spPr>
          <a:xfrm>
            <a:off x="-6986" y="-24766"/>
            <a:ext cx="12204701" cy="657226"/>
          </a:xfrm>
          <a:prstGeom prst="rect">
            <a:avLst/>
          </a:prstGeom>
          <a:ln w="12700">
            <a:miter lim="400000"/>
            <a:headEnd/>
            <a:tailEnd/>
          </a:ln>
        </p:spPr>
      </p:pic>
      <p:sp>
        <p:nvSpPr>
          <p:cNvPr id="1149" name="矩形 28"/>
          <p:cNvSpPr/>
          <p:nvPr/>
        </p:nvSpPr>
        <p:spPr>
          <a:xfrm rot="5400000">
            <a:off x="65405" y="75565"/>
            <a:ext cx="311151" cy="455295"/>
          </a:xfrm>
          <a:prstGeom prst="rect">
            <a:avLst/>
          </a:prstGeom>
          <a:solidFill>
            <a:srgbClr val="3E85C6"/>
          </a:solidFill>
          <a:ln w="12700">
            <a:miter lim="400000"/>
          </a:ln>
        </p:spPr>
        <p:txBody>
          <a:bodyPr lIns="45719" rIns="45719" anchor="ctr"/>
          <a:lstStyle/>
          <a:p>
            <a:pPr algn="ctr">
              <a:defRPr>
                <a:solidFill>
                  <a:srgbClr val="FFFFFF"/>
                </a:solidFill>
              </a:defRPr>
            </a:pPr>
            <a:endParaRPr>
              <a:cs typeface="+mn-ea"/>
              <a:sym typeface="+mn-lt"/>
            </a:endParaRPr>
          </a:p>
        </p:txBody>
      </p:sp>
      <p:sp>
        <p:nvSpPr>
          <p:cNvPr id="1150" name="文本框 29"/>
          <p:cNvSpPr txBox="1"/>
          <p:nvPr/>
        </p:nvSpPr>
        <p:spPr>
          <a:xfrm>
            <a:off x="685165" y="118864"/>
            <a:ext cx="5512435" cy="523220"/>
          </a:xfrm>
          <a:prstGeom prst="rect">
            <a:avLst/>
          </a:prstGeom>
          <a:ln w="12700">
            <a:miter lim="400000"/>
          </a:ln>
        </p:spPr>
        <p:txBody>
          <a:bodyPr wrap="square" lIns="45719" rIns="45719">
            <a:spAutoFit/>
          </a:bodyPr>
          <a:lstStyle>
            <a:lvl1pPr>
              <a:defRPr>
                <a:solidFill>
                  <a:srgbClr val="ABB3C6"/>
                </a:solidFill>
                <a:latin typeface="方正兰亭黑简体" panose="02000000000000000000" charset="-122"/>
                <a:ea typeface="方正兰亭黑简体" panose="02000000000000000000" charset="-122"/>
                <a:cs typeface="方正兰亭黑简体" panose="02000000000000000000" charset="-122"/>
                <a:sym typeface="方正兰亭黑简体" panose="02000000000000000000" charset="-122"/>
              </a:defRPr>
            </a:lvl1pPr>
          </a:lstStyle>
          <a:p>
            <a:r>
              <a:rPr lang="zh-CN" altLang="en-US" sz="2800" b="1" dirty="0" smtClean="0">
                <a:solidFill>
                  <a:schemeClr val="tx1"/>
                </a:solidFill>
                <a:latin typeface="+mn-lt"/>
                <a:ea typeface="+mn-ea"/>
                <a:cs typeface="+mn-ea"/>
                <a:sym typeface="+mn-lt"/>
              </a:rPr>
              <a:t>总结</a:t>
            </a:r>
            <a:endParaRPr lang="zh-CN" altLang="en-US" sz="2800" b="1" dirty="0">
              <a:solidFill>
                <a:schemeClr val="tx1"/>
              </a:solidFill>
              <a:latin typeface="+mn-lt"/>
              <a:ea typeface="+mn-ea"/>
              <a:cs typeface="+mn-ea"/>
              <a:sym typeface="+mn-lt"/>
            </a:endParaRPr>
          </a:p>
        </p:txBody>
      </p:sp>
      <p:sp>
        <p:nvSpPr>
          <p:cNvPr id="1151" name="椭圆 32"/>
          <p:cNvSpPr/>
          <p:nvPr/>
        </p:nvSpPr>
        <p:spPr>
          <a:xfrm>
            <a:off x="287654" y="147320"/>
            <a:ext cx="311151" cy="311151"/>
          </a:xfrm>
          <a:prstGeom prst="ellipse">
            <a:avLst/>
          </a:prstGeom>
          <a:solidFill>
            <a:srgbClr val="3E85C6"/>
          </a:solidFill>
          <a:ln w="12700">
            <a:miter lim="400000"/>
          </a:ln>
        </p:spPr>
        <p:txBody>
          <a:bodyPr lIns="45719" rIns="45719" anchor="ctr"/>
          <a:lstStyle/>
          <a:p>
            <a:pPr algn="ctr">
              <a:defRPr>
                <a:solidFill>
                  <a:srgbClr val="FFFFFF"/>
                </a:solidFill>
              </a:defRPr>
            </a:pPr>
            <a:endParaRPr>
              <a:cs typeface="+mn-ea"/>
              <a:sym typeface="+mn-lt"/>
            </a:endParaRPr>
          </a:p>
        </p:txBody>
      </p:sp>
      <p:sp>
        <p:nvSpPr>
          <p:cNvPr id="1152" name="椭圆 33"/>
          <p:cNvSpPr/>
          <p:nvPr/>
        </p:nvSpPr>
        <p:spPr>
          <a:xfrm>
            <a:off x="378459" y="239395"/>
            <a:ext cx="128905" cy="128905"/>
          </a:xfrm>
          <a:prstGeom prst="ellipse">
            <a:avLst/>
          </a:prstGeom>
          <a:solidFill>
            <a:srgbClr val="FFFFFF"/>
          </a:solidFill>
          <a:ln w="12700">
            <a:miter lim="400000"/>
          </a:ln>
        </p:spPr>
        <p:txBody>
          <a:bodyPr lIns="45719" rIns="45719" anchor="ctr"/>
          <a:lstStyle/>
          <a:p>
            <a:pPr algn="ctr">
              <a:defRPr>
                <a:solidFill>
                  <a:srgbClr val="FFFFFF"/>
                </a:solidFill>
              </a:defRPr>
            </a:pPr>
            <a:endParaRPr>
              <a:cs typeface="+mn-ea"/>
              <a:sym typeface="+mn-lt"/>
            </a:endParaRPr>
          </a:p>
        </p:txBody>
      </p:sp>
      <p:sp>
        <p:nvSpPr>
          <p:cNvPr id="12" name="内容占位符 2"/>
          <p:cNvSpPr>
            <a:spLocks noGrp="1"/>
          </p:cNvSpPr>
          <p:nvPr>
            <p:ph sz="quarter" idx="4294967295"/>
          </p:nvPr>
        </p:nvSpPr>
        <p:spPr>
          <a:xfrm>
            <a:off x="913774" y="1753850"/>
            <a:ext cx="10363826" cy="4037350"/>
          </a:xfrm>
        </p:spPr>
        <p:txBody>
          <a:bodyPr>
            <a:normAutofit/>
          </a:bodyPr>
          <a:lstStyle/>
          <a:p>
            <a:pPr marL="457200" indent="-457200">
              <a:lnSpc>
                <a:spcPct val="150000"/>
              </a:lnSpc>
              <a:buFont typeface="+mj-lt"/>
              <a:buAutoNum type="arabicPeriod"/>
            </a:pPr>
            <a:r>
              <a:rPr lang="zh-CN" altLang="en-US" sz="2400" dirty="0">
                <a:cs typeface="+mn-ea"/>
                <a:sym typeface="+mn-lt"/>
              </a:rPr>
              <a:t>满足学校班级基本需求。</a:t>
            </a:r>
            <a:endParaRPr lang="en-US" altLang="zh-CN" sz="2400" dirty="0">
              <a:cs typeface="+mn-ea"/>
              <a:sym typeface="+mn-lt"/>
            </a:endParaRPr>
          </a:p>
          <a:p>
            <a:pPr marL="457200" indent="-457200">
              <a:lnSpc>
                <a:spcPct val="150000"/>
              </a:lnSpc>
              <a:buFont typeface="+mj-lt"/>
              <a:buAutoNum type="arabicPeriod"/>
            </a:pPr>
            <a:r>
              <a:rPr lang="zh-CN" altLang="en-US" sz="2400" dirty="0">
                <a:cs typeface="+mn-ea"/>
                <a:sym typeface="+mn-lt"/>
              </a:rPr>
              <a:t>解决高中走班排课难题。</a:t>
            </a:r>
            <a:endParaRPr lang="en-US" altLang="zh-CN" sz="2400" dirty="0">
              <a:cs typeface="+mn-ea"/>
              <a:sym typeface="+mn-lt"/>
            </a:endParaRPr>
          </a:p>
          <a:p>
            <a:pPr marL="457200" indent="-457200">
              <a:lnSpc>
                <a:spcPct val="150000"/>
              </a:lnSpc>
              <a:buFont typeface="+mj-lt"/>
              <a:buAutoNum type="arabicPeriod"/>
            </a:pPr>
            <a:r>
              <a:rPr lang="zh-CN" altLang="en-US" sz="2400" dirty="0">
                <a:cs typeface="+mn-ea"/>
                <a:sym typeface="+mn-lt"/>
              </a:rPr>
              <a:t>同等质量前提下价格更低</a:t>
            </a:r>
            <a:r>
              <a:rPr lang="zh-CN" altLang="en-US" sz="2400" dirty="0" smtClean="0">
                <a:cs typeface="+mn-ea"/>
                <a:sym typeface="+mn-lt"/>
              </a:rPr>
              <a:t>。</a:t>
            </a:r>
            <a:endParaRPr lang="en-US" altLang="zh-CN" sz="2400" dirty="0" smtClean="0">
              <a:cs typeface="+mn-ea"/>
              <a:sym typeface="+mn-lt"/>
            </a:endParaRPr>
          </a:p>
          <a:p>
            <a:pPr marL="0" indent="0">
              <a:lnSpc>
                <a:spcPct val="150000"/>
              </a:lnSpc>
              <a:buNone/>
            </a:pPr>
            <a:endParaRPr lang="en-US" altLang="zh-CN" sz="2400" dirty="0">
              <a:cs typeface="+mn-ea"/>
              <a:sym typeface="+mn-lt"/>
            </a:endParaRPr>
          </a:p>
          <a:p>
            <a:pPr marL="0" indent="0">
              <a:lnSpc>
                <a:spcPct val="150000"/>
              </a:lnSpc>
              <a:buNone/>
            </a:pPr>
            <a:r>
              <a:rPr lang="en-US" altLang="zh-CN" sz="2400" dirty="0">
                <a:cs typeface="+mn-ea"/>
                <a:sym typeface="+mn-lt"/>
              </a:rPr>
              <a:t>E</a:t>
            </a:r>
            <a:r>
              <a:rPr lang="zh-CN" altLang="en-US" sz="2400" dirty="0">
                <a:cs typeface="+mn-ea"/>
                <a:sym typeface="+mn-lt"/>
              </a:rPr>
              <a:t>系列作为一款主打性价比的产品，不仅功能实用、价格实惠，还解决了学校走班排课的难题。所以，</a:t>
            </a:r>
            <a:r>
              <a:rPr lang="en-US" altLang="zh-CN" sz="2400" dirty="0">
                <a:cs typeface="+mn-ea"/>
                <a:sym typeface="+mn-lt"/>
              </a:rPr>
              <a:t>E</a:t>
            </a:r>
            <a:r>
              <a:rPr lang="zh-CN" altLang="en-US" sz="2400" dirty="0">
                <a:cs typeface="+mn-ea"/>
                <a:sym typeface="+mn-lt"/>
              </a:rPr>
              <a:t>系列在市场当中接受度更高。</a:t>
            </a:r>
            <a:endParaRPr lang="en-US" altLang="zh-CN" sz="2400" dirty="0">
              <a:cs typeface="+mn-ea"/>
              <a:sym typeface="+mn-lt"/>
            </a:endParaRPr>
          </a:p>
        </p:txBody>
      </p:sp>
    </p:spTree>
    <p:extLst>
      <p:ext uri="{BB962C8B-B14F-4D97-AF65-F5344CB8AC3E}">
        <p14:creationId xmlns:p14="http://schemas.microsoft.com/office/powerpoint/2010/main" val="34996569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ipe(down)">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barn(inVertical)">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fade">
                                      <p:cBhvr>
                                        <p:cTn id="17" dur="1000"/>
                                        <p:tgtEl>
                                          <p:spTgt spid="12">
                                            <p:txEl>
                                              <p:pRg st="2" end="2"/>
                                            </p:txEl>
                                          </p:spTgt>
                                        </p:tgtEl>
                                      </p:cBhvr>
                                    </p:animEffect>
                                    <p:anim calcmode="lin" valueType="num">
                                      <p:cBhvr>
                                        <p:cTn id="18"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2">
                                            <p:txEl>
                                              <p:pRg st="4" end="4"/>
                                            </p:txEl>
                                          </p:spTgt>
                                        </p:tgtEl>
                                        <p:attrNameLst>
                                          <p:attrName>style.visibility</p:attrName>
                                        </p:attrNameLst>
                                      </p:cBhvr>
                                      <p:to>
                                        <p:strVal val="visible"/>
                                      </p:to>
                                    </p:set>
                                    <p:animEffect transition="in" filter="fade">
                                      <p:cBhvr>
                                        <p:cTn id="24"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未标题-1"/>
          <p:cNvPicPr>
            <a:picLocks noChangeAspect="1"/>
          </p:cNvPicPr>
          <p:nvPr/>
        </p:nvPicPr>
        <p:blipFill>
          <a:blip r:embed="rId3"/>
          <a:stretch>
            <a:fillRect/>
          </a:stretch>
        </p:blipFill>
        <p:spPr>
          <a:xfrm>
            <a:off x="685165" y="266700"/>
            <a:ext cx="2048510" cy="194310"/>
          </a:xfrm>
          <a:prstGeom prst="rect">
            <a:avLst/>
          </a:prstGeom>
        </p:spPr>
      </p:pic>
      <p:pic>
        <p:nvPicPr>
          <p:cNvPr id="4" name="图片 3" descr="矢量智能对象3"/>
          <p:cNvPicPr>
            <a:picLocks noChangeAspect="1"/>
          </p:cNvPicPr>
          <p:nvPr/>
        </p:nvPicPr>
        <p:blipFill>
          <a:blip r:embed="rId4"/>
          <a:stretch>
            <a:fillRect/>
          </a:stretch>
        </p:blipFill>
        <p:spPr>
          <a:xfrm>
            <a:off x="11764645" y="4944745"/>
            <a:ext cx="433070" cy="1301750"/>
          </a:xfrm>
          <a:prstGeom prst="rect">
            <a:avLst/>
          </a:prstGeom>
        </p:spPr>
      </p:pic>
      <p:sp>
        <p:nvSpPr>
          <p:cNvPr id="23" name="文本框 22"/>
          <p:cNvSpPr txBox="1"/>
          <p:nvPr/>
        </p:nvSpPr>
        <p:spPr>
          <a:xfrm>
            <a:off x="598844" y="6236989"/>
            <a:ext cx="3418205" cy="306705"/>
          </a:xfrm>
          <a:prstGeom prst="rect">
            <a:avLst/>
          </a:prstGeom>
          <a:noFill/>
        </p:spPr>
        <p:txBody>
          <a:bodyPr wrap="none" rtlCol="0">
            <a:spAutoFit/>
          </a:bodyPr>
          <a:lstStyle/>
          <a:p>
            <a:r>
              <a:rPr lang="en-US" altLang="zh-CN" sz="1400" dirty="0">
                <a:solidFill>
                  <a:srgbClr val="939598"/>
                </a:solidFill>
                <a:cs typeface="+mn-ea"/>
                <a:sym typeface="+mn-lt"/>
              </a:rPr>
              <a:t>2018 Lenovo Internal. All rights reserved.</a:t>
            </a:r>
            <a:endParaRPr lang="zh-CN" altLang="en-US" sz="1400" dirty="0">
              <a:solidFill>
                <a:srgbClr val="939598"/>
              </a:solidFill>
              <a:cs typeface="+mn-ea"/>
              <a:sym typeface="+mn-lt"/>
            </a:endParaRPr>
          </a:p>
        </p:txBody>
      </p:sp>
      <p:sp>
        <p:nvSpPr>
          <p:cNvPr id="31" name="矩形 30"/>
          <p:cNvSpPr/>
          <p:nvPr/>
        </p:nvSpPr>
        <p:spPr>
          <a:xfrm>
            <a:off x="11765915" y="6246495"/>
            <a:ext cx="431800" cy="288290"/>
          </a:xfrm>
          <a:prstGeom prst="rect">
            <a:avLst/>
          </a:prstGeom>
          <a:solidFill>
            <a:srgbClr val="343E48"/>
          </a:solidFill>
          <a:ln>
            <a:noFill/>
          </a:ln>
        </p:spPr>
        <p:txBody>
          <a:bodyPr anchor="ctr"/>
          <a:lstStyle/>
          <a:p>
            <a:pPr algn="ctr"/>
            <a:endParaRPr lang="zh-CN" altLang="en-US" b="1" i="1">
              <a:solidFill>
                <a:srgbClr val="FFFFFF"/>
              </a:solidFill>
              <a:cs typeface="+mn-ea"/>
              <a:sym typeface="+mn-lt"/>
            </a:endParaRPr>
          </a:p>
        </p:txBody>
      </p:sp>
      <p:sp>
        <p:nvSpPr>
          <p:cNvPr id="32" name="文本框 31"/>
          <p:cNvSpPr txBox="1"/>
          <p:nvPr/>
        </p:nvSpPr>
        <p:spPr>
          <a:xfrm>
            <a:off x="11774805" y="6216015"/>
            <a:ext cx="441146" cy="369332"/>
          </a:xfrm>
          <a:prstGeom prst="rect">
            <a:avLst/>
          </a:prstGeom>
          <a:noFill/>
        </p:spPr>
        <p:txBody>
          <a:bodyPr wrap="none" rtlCol="0">
            <a:spAutoFit/>
          </a:bodyPr>
          <a:lstStyle/>
          <a:p>
            <a:r>
              <a:rPr lang="en-US" altLang="zh-CN">
                <a:solidFill>
                  <a:schemeClr val="bg1"/>
                </a:solidFill>
                <a:cs typeface="+mn-ea"/>
                <a:sym typeface="+mn-lt"/>
              </a:rPr>
              <a:t>05</a:t>
            </a:r>
          </a:p>
        </p:txBody>
      </p:sp>
      <p:pic>
        <p:nvPicPr>
          <p:cNvPr id="25" name="图片 24"/>
          <p:cNvPicPr>
            <a:picLocks noChangeAspect="1"/>
          </p:cNvPicPr>
          <p:nvPr/>
        </p:nvPicPr>
        <p:blipFill>
          <a:blip r:embed="rId5"/>
          <a:stretch>
            <a:fillRect/>
          </a:stretch>
        </p:blipFill>
        <p:spPr>
          <a:xfrm>
            <a:off x="-6985" y="-24765"/>
            <a:ext cx="12204700" cy="657225"/>
          </a:xfrm>
          <a:prstGeom prst="rect">
            <a:avLst/>
          </a:prstGeom>
        </p:spPr>
      </p:pic>
      <p:sp>
        <p:nvSpPr>
          <p:cNvPr id="29" name="矩形 28"/>
          <p:cNvSpPr/>
          <p:nvPr/>
        </p:nvSpPr>
        <p:spPr>
          <a:xfrm rot="5400000">
            <a:off x="65405" y="75565"/>
            <a:ext cx="311150" cy="455295"/>
          </a:xfrm>
          <a:prstGeom prst="rect">
            <a:avLst/>
          </a:prstGeom>
          <a:solidFill>
            <a:srgbClr val="3E85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3" name="椭圆 32"/>
          <p:cNvSpPr/>
          <p:nvPr/>
        </p:nvSpPr>
        <p:spPr>
          <a:xfrm>
            <a:off x="287655" y="147320"/>
            <a:ext cx="311150" cy="311150"/>
          </a:xfrm>
          <a:prstGeom prst="ellipse">
            <a:avLst/>
          </a:prstGeom>
          <a:solidFill>
            <a:srgbClr val="3E85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4" name="椭圆 33"/>
          <p:cNvSpPr/>
          <p:nvPr/>
        </p:nvSpPr>
        <p:spPr>
          <a:xfrm>
            <a:off x="378460" y="239395"/>
            <a:ext cx="128905" cy="128905"/>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 name="文本框 4"/>
          <p:cNvSpPr txBox="1"/>
          <p:nvPr/>
        </p:nvSpPr>
        <p:spPr>
          <a:xfrm>
            <a:off x="685165" y="118864"/>
            <a:ext cx="2893741" cy="369332"/>
          </a:xfrm>
          <a:prstGeom prst="rect">
            <a:avLst/>
          </a:prstGeom>
          <a:noFill/>
        </p:spPr>
        <p:txBody>
          <a:bodyPr wrap="none" rtlCol="0">
            <a:spAutoFit/>
          </a:bodyPr>
          <a:lstStyle/>
          <a:p>
            <a:pPr algn="l"/>
            <a:r>
              <a:rPr lang="en-US" altLang="zh-CN" dirty="0">
                <a:solidFill>
                  <a:srgbClr val="ABB3C6"/>
                </a:solidFill>
                <a:cs typeface="+mn-ea"/>
                <a:sym typeface="+mn-lt"/>
              </a:rPr>
              <a:t>AI+</a:t>
            </a:r>
            <a:r>
              <a:rPr lang="zh-CN" altLang="en-US" dirty="0">
                <a:solidFill>
                  <a:srgbClr val="ABB3C6"/>
                </a:solidFill>
                <a:cs typeface="+mn-ea"/>
                <a:sym typeface="+mn-lt"/>
              </a:rPr>
              <a:t>课堂系统综合解决方案</a:t>
            </a:r>
          </a:p>
        </p:txBody>
      </p:sp>
      <p:sp>
        <p:nvSpPr>
          <p:cNvPr id="28" name="矩形 27"/>
          <p:cNvSpPr/>
          <p:nvPr/>
        </p:nvSpPr>
        <p:spPr>
          <a:xfrm>
            <a:off x="1014371" y="4183731"/>
            <a:ext cx="4572000" cy="2008242"/>
          </a:xfrm>
          <a:prstGeom prst="rect">
            <a:avLst/>
          </a:prstGeom>
          <a:ln>
            <a:noFill/>
          </a:ln>
        </p:spPr>
        <p:txBody>
          <a:bodyPr lIns="68580" tIns="34290" rIns="68580" bIns="34290">
            <a:spAutoFit/>
          </a:bodyPr>
          <a:lstStyle/>
          <a:p>
            <a:pPr algn="just">
              <a:lnSpc>
                <a:spcPct val="150000"/>
              </a:lnSpc>
            </a:pPr>
            <a:r>
              <a:rPr lang="en-US" altLang="zh-CN" b="1" kern="100" dirty="0">
                <a:solidFill>
                  <a:srgbClr val="FFFFFF"/>
                </a:solidFill>
                <a:cs typeface="+mn-ea"/>
                <a:sym typeface="+mn-lt"/>
              </a:rPr>
              <a:t>2</a:t>
            </a:r>
            <a:r>
              <a:rPr lang="zh-CN" altLang="en-US" b="1" kern="100" dirty="0">
                <a:solidFill>
                  <a:srgbClr val="FFFFFF"/>
                </a:solidFill>
                <a:cs typeface="+mn-ea"/>
                <a:sym typeface="+mn-lt"/>
              </a:rPr>
              <a:t>．</a:t>
            </a:r>
            <a:r>
              <a:rPr lang="en-US" altLang="zh-CN" b="1" kern="100" dirty="0">
                <a:solidFill>
                  <a:srgbClr val="FFFFFF"/>
                </a:solidFill>
                <a:cs typeface="+mn-ea"/>
                <a:sym typeface="+mn-lt"/>
              </a:rPr>
              <a:t>AI+</a:t>
            </a:r>
            <a:r>
              <a:rPr lang="zh-CN" altLang="en-US" b="1" kern="100" dirty="0">
                <a:solidFill>
                  <a:srgbClr val="FFFFFF"/>
                </a:solidFill>
                <a:cs typeface="+mn-ea"/>
                <a:sym typeface="+mn-lt"/>
              </a:rPr>
              <a:t>课堂：学生人脸实时比对、助力走班考勤管理</a:t>
            </a:r>
          </a:p>
          <a:p>
            <a:pPr algn="just">
              <a:lnSpc>
                <a:spcPct val="150000"/>
              </a:lnSpc>
            </a:pPr>
            <a:r>
              <a:rPr lang="zh-CN" altLang="en-US" sz="1200" kern="100" dirty="0">
                <a:solidFill>
                  <a:schemeClr val="bg1"/>
                </a:solidFill>
                <a:cs typeface="+mn-ea"/>
                <a:sym typeface="+mn-lt"/>
              </a:rPr>
              <a:t>       上课后，系统会不断抓拍学生图片，并进行实时比对分析，比对结果在平台统一展示。任课老师可以在平台上查询到学生每一节课的出勤状态。同时这些数据还可以用来评估学生在课堂中的参与度，甚至分析学生的学习态度、学习兴趣，为其学业发展提供建议。</a:t>
            </a:r>
            <a:endParaRPr lang="zh-CN" altLang="zh-CN" sz="1200" kern="100" dirty="0">
              <a:solidFill>
                <a:schemeClr val="bg1"/>
              </a:solidFill>
              <a:cs typeface="+mn-ea"/>
              <a:sym typeface="+mn-lt"/>
            </a:endParaRPr>
          </a:p>
        </p:txBody>
      </p:sp>
      <p:pic>
        <p:nvPicPr>
          <p:cNvPr id="2" name="图片 1" descr="封面"/>
          <p:cNvPicPr>
            <a:picLocks noChangeAspect="1"/>
          </p:cNvPicPr>
          <p:nvPr/>
        </p:nvPicPr>
        <p:blipFill>
          <a:blip r:embed="rId6"/>
          <a:stretch>
            <a:fillRect/>
          </a:stretch>
        </p:blipFill>
        <p:spPr>
          <a:xfrm>
            <a:off x="-6350" y="-14717"/>
            <a:ext cx="12202160" cy="6877050"/>
          </a:xfrm>
          <a:prstGeom prst="rect">
            <a:avLst/>
          </a:prstGeom>
        </p:spPr>
      </p:pic>
    </p:spTree>
    <p:extLst>
      <p:ext uri="{BB962C8B-B14F-4D97-AF65-F5344CB8AC3E}">
        <p14:creationId xmlns:p14="http://schemas.microsoft.com/office/powerpoint/2010/main" val="337805076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nvCxnSpPr>
        <p:spPr>
          <a:xfrm>
            <a:off x="3330567" y="1281443"/>
            <a:ext cx="12256" cy="5292000"/>
          </a:xfrm>
          <a:prstGeom prst="line">
            <a:avLst/>
          </a:prstGeom>
          <a:ln w="28575" cap="rnd">
            <a:solidFill>
              <a:schemeClr val="tx2"/>
            </a:solidFill>
            <a:headEnd type="oval" w="lg" len="lg"/>
            <a:tailEnd type="none" w="med" len="med"/>
          </a:ln>
        </p:spPr>
        <p:style>
          <a:lnRef idx="1">
            <a:schemeClr val="accent1"/>
          </a:lnRef>
          <a:fillRef idx="0">
            <a:schemeClr val="accent1"/>
          </a:fillRef>
          <a:effectRef idx="0">
            <a:schemeClr val="accent1"/>
          </a:effectRef>
          <a:fontRef idx="minor">
            <a:schemeClr val="tx1"/>
          </a:fontRef>
        </p:style>
      </p:cxnSp>
      <p:sp>
        <p:nvSpPr>
          <p:cNvPr id="34" name="MH_Others_1"/>
          <p:cNvSpPr/>
          <p:nvPr>
            <p:custDataLst>
              <p:tags r:id="rId2"/>
            </p:custDataLst>
          </p:nvPr>
        </p:nvSpPr>
        <p:spPr>
          <a:xfrm>
            <a:off x="1249848" y="648693"/>
            <a:ext cx="2261683" cy="64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a:ln>
                  <a:noFill/>
                </a:ln>
                <a:solidFill>
                  <a:srgbClr val="FFFFFF"/>
                </a:solidFill>
                <a:effectLst/>
                <a:uLnTx/>
                <a:uFillTx/>
                <a:cs typeface="+mn-ea"/>
                <a:sym typeface="+mn-lt"/>
              </a:rPr>
              <a:t>目录</a:t>
            </a:r>
          </a:p>
        </p:txBody>
      </p:sp>
      <p:sp>
        <p:nvSpPr>
          <p:cNvPr id="22" name="MH_Others_2"/>
          <p:cNvSpPr txBox="1"/>
          <p:nvPr>
            <p:custDataLst>
              <p:tags r:id="rId3"/>
            </p:custDataLst>
          </p:nvPr>
        </p:nvSpPr>
        <p:spPr>
          <a:xfrm>
            <a:off x="1382706" y="1318386"/>
            <a:ext cx="1835924" cy="490403"/>
          </a:xfrm>
          <a:prstGeom prst="rect">
            <a:avLst/>
          </a:prstGeom>
          <a:noFill/>
        </p:spPr>
        <p:txBody>
          <a:bodyPr wrap="squar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1" u="none" strike="noStrike" kern="1200" cap="none" spc="100" normalizeH="0" baseline="0" noProof="0" dirty="0">
                <a:ln>
                  <a:noFill/>
                </a:ln>
                <a:solidFill>
                  <a:sysClr val="windowText" lastClr="000000"/>
                </a:solidFill>
                <a:effectLst/>
                <a:uLnTx/>
                <a:uFillTx/>
                <a:cs typeface="+mn-ea"/>
                <a:sym typeface="+mn-lt"/>
              </a:rPr>
              <a:t>CONTENTS</a:t>
            </a:r>
            <a:endParaRPr kumimoji="0" lang="zh-CN" altLang="en-US" sz="2400" b="1" i="1" u="none" strike="noStrike" kern="1200" cap="none" spc="100" normalizeH="0" baseline="0" noProof="0" dirty="0">
              <a:ln>
                <a:noFill/>
              </a:ln>
              <a:solidFill>
                <a:sysClr val="windowText" lastClr="000000"/>
              </a:solidFill>
              <a:effectLst/>
              <a:uLnTx/>
              <a:uFillTx/>
              <a:cs typeface="+mn-ea"/>
              <a:sym typeface="+mn-lt"/>
            </a:endParaRPr>
          </a:p>
        </p:txBody>
      </p:sp>
      <p:sp>
        <p:nvSpPr>
          <p:cNvPr id="64" name="MH_Entry_2"/>
          <p:cNvSpPr txBox="1">
            <a:spLocks noChangeArrowheads="1"/>
          </p:cNvSpPr>
          <p:nvPr>
            <p:custDataLst>
              <p:tags r:id="rId4"/>
            </p:custDataLst>
          </p:nvPr>
        </p:nvSpPr>
        <p:spPr bwMode="auto">
          <a:xfrm>
            <a:off x="4104567" y="2456536"/>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25" name="MH_Number_1"/>
          <p:cNvSpPr/>
          <p:nvPr>
            <p:custDataLst>
              <p:tags r:id="rId5"/>
            </p:custDataLst>
          </p:nvPr>
        </p:nvSpPr>
        <p:spPr>
          <a:xfrm>
            <a:off x="3162823" y="2520526"/>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smtClean="0">
                <a:ln>
                  <a:noFill/>
                </a:ln>
                <a:solidFill>
                  <a:srgbClr val="FFFFFF"/>
                </a:solidFill>
                <a:effectLst/>
                <a:uLnTx/>
                <a:uFillTx/>
                <a:cs typeface="+mn-ea"/>
                <a:sym typeface="+mn-lt"/>
              </a:rPr>
              <a:t>01</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5" name="等腰三角形 4"/>
          <p:cNvSpPr/>
          <p:nvPr/>
        </p:nvSpPr>
        <p:spPr>
          <a:xfrm>
            <a:off x="3162823" y="6577088"/>
            <a:ext cx="360000" cy="290587"/>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10" name="MH_Entry_2">
            <a:extLst>
              <a:ext uri="{FF2B5EF4-FFF2-40B4-BE49-F238E27FC236}">
                <a16:creationId xmlns:a16="http://schemas.microsoft.com/office/drawing/2014/main" id="{B872CCA3-EA8E-4651-A49D-D93419459494}"/>
              </a:ext>
            </a:extLst>
          </p:cNvPr>
          <p:cNvSpPr txBox="1">
            <a:spLocks noChangeArrowheads="1"/>
          </p:cNvSpPr>
          <p:nvPr>
            <p:custDataLst>
              <p:tags r:id="rId6"/>
            </p:custDataLst>
          </p:nvPr>
        </p:nvSpPr>
        <p:spPr bwMode="auto">
          <a:xfrm>
            <a:off x="4104567" y="3579517"/>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dirty="0" smtClean="0">
                <a:solidFill>
                  <a:sysClr val="windowText" lastClr="000000"/>
                </a:solidFill>
                <a:latin typeface="+mn-lt"/>
                <a:ea typeface="+mn-ea"/>
                <a:cs typeface="+mn-ea"/>
                <a:sym typeface="+mn-lt"/>
              </a:rPr>
              <a:t>方案</a:t>
            </a:r>
            <a:r>
              <a:rPr lang="zh-CN" altLang="en-US" sz="3200" b="1" dirty="0">
                <a:solidFill>
                  <a:sysClr val="windowText" lastClr="000000"/>
                </a:solidFill>
                <a:latin typeface="+mn-lt"/>
                <a:ea typeface="+mn-ea"/>
                <a:cs typeface="+mn-ea"/>
                <a:sym typeface="+mn-lt"/>
              </a:rPr>
              <a:t>详细</a:t>
            </a:r>
            <a:r>
              <a:rPr lang="zh-CN" altLang="en-US" sz="3200" b="1" dirty="0" smtClean="0">
                <a:solidFill>
                  <a:sysClr val="windowText" lastClr="000000"/>
                </a:solidFill>
                <a:latin typeface="+mn-lt"/>
                <a:ea typeface="+mn-ea"/>
                <a:cs typeface="+mn-ea"/>
                <a:sym typeface="+mn-lt"/>
              </a:rPr>
              <a:t>介绍</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11" name="MH_Number_1">
            <a:extLst>
              <a:ext uri="{FF2B5EF4-FFF2-40B4-BE49-F238E27FC236}">
                <a16:creationId xmlns:a16="http://schemas.microsoft.com/office/drawing/2014/main" id="{7F0C59F7-1922-4099-BAC2-4BE4B2291EF5}"/>
              </a:ext>
            </a:extLst>
          </p:cNvPr>
          <p:cNvSpPr/>
          <p:nvPr>
            <p:custDataLst>
              <p:tags r:id="rId7"/>
            </p:custDataLst>
          </p:nvPr>
        </p:nvSpPr>
        <p:spPr>
          <a:xfrm>
            <a:off x="3162823" y="3523662"/>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smtClean="0">
                <a:ln>
                  <a:noFill/>
                </a:ln>
                <a:solidFill>
                  <a:srgbClr val="FFFFFF"/>
                </a:solidFill>
                <a:effectLst/>
                <a:uLnTx/>
                <a:uFillTx/>
                <a:cs typeface="+mn-ea"/>
                <a:sym typeface="+mn-lt"/>
              </a:rPr>
              <a:t>02</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13" name="MH_Entry_2">
            <a:extLst>
              <a:ext uri="{FF2B5EF4-FFF2-40B4-BE49-F238E27FC236}">
                <a16:creationId xmlns:a16="http://schemas.microsoft.com/office/drawing/2014/main" id="{5DB881F3-CA56-45C3-855F-044347E883AA}"/>
              </a:ext>
            </a:extLst>
          </p:cNvPr>
          <p:cNvSpPr txBox="1">
            <a:spLocks noChangeArrowheads="1"/>
          </p:cNvSpPr>
          <p:nvPr>
            <p:custDataLst>
              <p:tags r:id="rId8"/>
            </p:custDataLst>
          </p:nvPr>
        </p:nvSpPr>
        <p:spPr bwMode="auto">
          <a:xfrm>
            <a:off x="4104567" y="2657563"/>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noProof="0" dirty="0">
                <a:latin typeface="+mn-lt"/>
                <a:ea typeface="+mn-ea"/>
                <a:cs typeface="+mn-ea"/>
                <a:sym typeface="+mn-lt"/>
              </a:rPr>
              <a:t>应用背景</a:t>
            </a:r>
            <a:endParaRPr kumimoji="0" lang="zh-CN" altLang="en-US" sz="3200" b="1" i="0" u="none" strike="noStrike" kern="1200" cap="none" spc="0" normalizeH="0" baseline="0" noProof="0" dirty="0">
              <a:ln>
                <a:noFill/>
              </a:ln>
              <a:effectLst/>
              <a:uLnTx/>
              <a:uFillTx/>
              <a:latin typeface="+mn-lt"/>
              <a:ea typeface="+mn-ea"/>
              <a:cs typeface="+mn-ea"/>
              <a:sym typeface="+mn-lt"/>
            </a:endParaRPr>
          </a:p>
        </p:txBody>
      </p:sp>
      <p:sp>
        <p:nvSpPr>
          <p:cNvPr id="15" name="MH_Number_1">
            <a:extLst>
              <a:ext uri="{FF2B5EF4-FFF2-40B4-BE49-F238E27FC236}">
                <a16:creationId xmlns:a16="http://schemas.microsoft.com/office/drawing/2014/main" id="{7F0C59F7-1922-4099-BAC2-4BE4B2291EF5}"/>
              </a:ext>
            </a:extLst>
          </p:cNvPr>
          <p:cNvSpPr/>
          <p:nvPr>
            <p:custDataLst>
              <p:tags r:id="rId9"/>
            </p:custDataLst>
          </p:nvPr>
        </p:nvSpPr>
        <p:spPr>
          <a:xfrm>
            <a:off x="3192126" y="4526798"/>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smtClean="0">
                <a:ln>
                  <a:noFill/>
                </a:ln>
                <a:solidFill>
                  <a:srgbClr val="FFFFFF"/>
                </a:solidFill>
                <a:effectLst/>
                <a:uLnTx/>
                <a:uFillTx/>
                <a:cs typeface="+mn-ea"/>
                <a:sym typeface="+mn-lt"/>
              </a:rPr>
              <a:t>03</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16" name="MH_Entry_2">
            <a:extLst>
              <a:ext uri="{FF2B5EF4-FFF2-40B4-BE49-F238E27FC236}">
                <a16:creationId xmlns:a16="http://schemas.microsoft.com/office/drawing/2014/main" id="{B872CCA3-EA8E-4651-A49D-D93419459494}"/>
              </a:ext>
            </a:extLst>
          </p:cNvPr>
          <p:cNvSpPr txBox="1">
            <a:spLocks noChangeArrowheads="1"/>
          </p:cNvSpPr>
          <p:nvPr>
            <p:custDataLst>
              <p:tags r:id="rId10"/>
            </p:custDataLst>
          </p:nvPr>
        </p:nvSpPr>
        <p:spPr bwMode="auto">
          <a:xfrm>
            <a:off x="4104567" y="4501471"/>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kumimoji="0" lang="zh-CN" altLang="en-US" sz="3200" b="1" i="0" u="none" strike="noStrike" kern="1200" cap="none" spc="0" normalizeH="0" baseline="0" noProof="0" dirty="0" smtClean="0">
                <a:ln>
                  <a:noFill/>
                </a:ln>
                <a:solidFill>
                  <a:sysClr val="windowText" lastClr="000000"/>
                </a:solidFill>
                <a:effectLst/>
                <a:uLnTx/>
                <a:uFillTx/>
                <a:latin typeface="+mn-lt"/>
                <a:ea typeface="+mn-ea"/>
                <a:cs typeface="+mn-ea"/>
                <a:sym typeface="+mn-lt"/>
              </a:rPr>
              <a:t>方案优势</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Tree>
    <p:custDataLst>
      <p:tags r:id="rId1"/>
    </p:custDataLst>
    <p:extLst>
      <p:ext uri="{BB962C8B-B14F-4D97-AF65-F5344CB8AC3E}">
        <p14:creationId xmlns:p14="http://schemas.microsoft.com/office/powerpoint/2010/main" val="525358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rctx="PPT">
                                        <p:cTn id="6" dur="indefinite"/>
                                        <p:tgtEl>
                                          <p:spTgt spid="10"/>
                                        </p:tgtEl>
                                        <p:attrNameLst>
                                          <p:attrName>style.opacity</p:attrName>
                                        </p:attrNameLst>
                                      </p:cBhvr>
                                      <p:to>
                                        <p:strVal val="0.5"/>
                                      </p:to>
                                    </p:set>
                                    <p:animEffect filter="image" prLst="opacity: 0.5">
                                      <p:cBhvr rctx="IE">
                                        <p:cTn id="7" dur="indefinite"/>
                                        <p:tgtEl>
                                          <p:spTgt spid="10"/>
                                        </p:tgtEl>
                                      </p:cBhvr>
                                    </p:animEffect>
                                  </p:childTnLst>
                                </p:cTn>
                              </p:par>
                              <p:par>
                                <p:cTn id="8" presetID="9" presetClass="emph" presetSubtype="0" grpId="0" nodeType="withEffect">
                                  <p:stCondLst>
                                    <p:cond delay="0"/>
                                  </p:stCondLst>
                                  <p:childTnLst>
                                    <p:set>
                                      <p:cBhvr rctx="PPT">
                                        <p:cTn id="9" dur="indefinite"/>
                                        <p:tgtEl>
                                          <p:spTgt spid="16"/>
                                        </p:tgtEl>
                                        <p:attrNameLst>
                                          <p:attrName>style.opacity</p:attrName>
                                        </p:attrNameLst>
                                      </p:cBhvr>
                                      <p:to>
                                        <p:strVal val="0.5"/>
                                      </p:to>
                                    </p:set>
                                    <p:animEffect filter="image" prLst="opacity: 0.5">
                                      <p:cBhvr rctx="IE">
                                        <p:cTn id="10" dur="indefinite"/>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47700" y="96620"/>
            <a:ext cx="2400300" cy="523220"/>
          </a:xfrm>
          <a:prstGeom prst="rect">
            <a:avLst/>
          </a:prstGeom>
          <a:noFill/>
        </p:spPr>
        <p:txBody>
          <a:bodyPr wrap="square" rtlCol="0">
            <a:spAutoFit/>
          </a:bodyPr>
          <a:lstStyle/>
          <a:p>
            <a:r>
              <a:rPr lang="zh-CN" altLang="en-US" sz="2800" b="1" dirty="0" smtClean="0">
                <a:cs typeface="+mn-ea"/>
                <a:sym typeface="+mn-lt"/>
              </a:rPr>
              <a:t>背景</a:t>
            </a:r>
          </a:p>
        </p:txBody>
      </p:sp>
      <p:sp>
        <p:nvSpPr>
          <p:cNvPr id="21" name="文本框 20"/>
          <p:cNvSpPr txBox="1"/>
          <p:nvPr/>
        </p:nvSpPr>
        <p:spPr>
          <a:xfrm>
            <a:off x="1301750" y="1755775"/>
            <a:ext cx="9410700" cy="3970318"/>
          </a:xfrm>
          <a:prstGeom prst="rect">
            <a:avLst/>
          </a:prstGeom>
          <a:noFill/>
        </p:spPr>
        <p:txBody>
          <a:bodyPr wrap="square" rtlCol="0" anchor="t">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	</a:t>
            </a:r>
            <a:r>
              <a:rPr kumimoji="0" lang="zh-CN" altLang="en-US" sz="24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互联网特征下的智慧班牌应用，结合大数据、智慧校园、物联网等新兴技术和教育的深度融合，是未来几年智慧教育发展的主题。</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	</a:t>
            </a:r>
            <a:r>
              <a:rPr kumimoji="0" lang="zh-CN" altLang="en-US" sz="24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智能班牌是作为信息发布窗口、班级文化展示、课程信息展示、学生打卡考勤和拓展课堂交流等实现智慧校园的一个很好的应用载体。每个班级配置一台安装于教室门口极大的丰富学校整体的信息技术环境。实现了班务日常工作与环境美化的完美融合，为全方位培育和打造</a:t>
            </a:r>
            <a:r>
              <a:rPr kumimoji="0" lang="en-US" altLang="zh-CN" sz="24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a:t>
            </a:r>
            <a:r>
              <a:rPr kumimoji="0" lang="zh-CN" altLang="en-US" sz="24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互联网</a:t>
            </a:r>
            <a:r>
              <a:rPr kumimoji="0" lang="en-US" altLang="zh-CN" sz="24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a:t>
            </a:r>
            <a:r>
              <a:rPr kumimoji="0" lang="zh-CN" altLang="en-US" sz="24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的智慧校园环境提供了一个优质的载体。</a:t>
            </a:r>
            <a:r>
              <a:rPr kumimoji="0" lang="zh-CN" altLang="en-US" sz="18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 </a:t>
            </a:r>
          </a:p>
        </p:txBody>
      </p:sp>
    </p:spTree>
    <p:extLst>
      <p:ext uri="{BB962C8B-B14F-4D97-AF65-F5344CB8AC3E}">
        <p14:creationId xmlns:p14="http://schemas.microsoft.com/office/powerpoint/2010/main" val="23965430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nvCxnSpPr>
        <p:spPr>
          <a:xfrm>
            <a:off x="3330567" y="1281443"/>
            <a:ext cx="12256" cy="5292000"/>
          </a:xfrm>
          <a:prstGeom prst="line">
            <a:avLst/>
          </a:prstGeom>
          <a:ln w="28575" cap="rnd">
            <a:solidFill>
              <a:schemeClr val="tx2"/>
            </a:solidFill>
            <a:headEnd type="oval" w="lg" len="lg"/>
            <a:tailEnd type="none" w="med" len="med"/>
          </a:ln>
        </p:spPr>
        <p:style>
          <a:lnRef idx="1">
            <a:schemeClr val="accent1"/>
          </a:lnRef>
          <a:fillRef idx="0">
            <a:schemeClr val="accent1"/>
          </a:fillRef>
          <a:effectRef idx="0">
            <a:schemeClr val="accent1"/>
          </a:effectRef>
          <a:fontRef idx="minor">
            <a:schemeClr val="tx1"/>
          </a:fontRef>
        </p:style>
      </p:cxnSp>
      <p:sp>
        <p:nvSpPr>
          <p:cNvPr id="34" name="MH_Others_1"/>
          <p:cNvSpPr/>
          <p:nvPr>
            <p:custDataLst>
              <p:tags r:id="rId2"/>
            </p:custDataLst>
          </p:nvPr>
        </p:nvSpPr>
        <p:spPr>
          <a:xfrm>
            <a:off x="1249848" y="648693"/>
            <a:ext cx="2261683" cy="64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a:ln>
                  <a:noFill/>
                </a:ln>
                <a:solidFill>
                  <a:srgbClr val="FFFFFF"/>
                </a:solidFill>
                <a:effectLst/>
                <a:uLnTx/>
                <a:uFillTx/>
                <a:cs typeface="+mn-ea"/>
                <a:sym typeface="+mn-lt"/>
              </a:rPr>
              <a:t>目录</a:t>
            </a:r>
          </a:p>
        </p:txBody>
      </p:sp>
      <p:sp>
        <p:nvSpPr>
          <p:cNvPr id="22" name="MH_Others_2"/>
          <p:cNvSpPr txBox="1"/>
          <p:nvPr>
            <p:custDataLst>
              <p:tags r:id="rId3"/>
            </p:custDataLst>
          </p:nvPr>
        </p:nvSpPr>
        <p:spPr>
          <a:xfrm>
            <a:off x="1382706" y="1318386"/>
            <a:ext cx="1835924" cy="490403"/>
          </a:xfrm>
          <a:prstGeom prst="rect">
            <a:avLst/>
          </a:prstGeom>
          <a:noFill/>
        </p:spPr>
        <p:txBody>
          <a:bodyPr wrap="squar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1" u="none" strike="noStrike" kern="1200" cap="none" spc="100" normalizeH="0" baseline="0" noProof="0" dirty="0">
                <a:ln>
                  <a:noFill/>
                </a:ln>
                <a:solidFill>
                  <a:sysClr val="windowText" lastClr="000000"/>
                </a:solidFill>
                <a:effectLst/>
                <a:uLnTx/>
                <a:uFillTx/>
                <a:cs typeface="+mn-ea"/>
                <a:sym typeface="+mn-lt"/>
              </a:rPr>
              <a:t>CONTENTS</a:t>
            </a:r>
            <a:endParaRPr kumimoji="0" lang="zh-CN" altLang="en-US" sz="2400" b="1" i="1" u="none" strike="noStrike" kern="1200" cap="none" spc="100" normalizeH="0" baseline="0" noProof="0" dirty="0">
              <a:ln>
                <a:noFill/>
              </a:ln>
              <a:solidFill>
                <a:sysClr val="windowText" lastClr="000000"/>
              </a:solidFill>
              <a:effectLst/>
              <a:uLnTx/>
              <a:uFillTx/>
              <a:cs typeface="+mn-ea"/>
              <a:sym typeface="+mn-lt"/>
            </a:endParaRPr>
          </a:p>
        </p:txBody>
      </p:sp>
      <p:sp>
        <p:nvSpPr>
          <p:cNvPr id="64" name="MH_Entry_2"/>
          <p:cNvSpPr txBox="1">
            <a:spLocks noChangeArrowheads="1"/>
          </p:cNvSpPr>
          <p:nvPr>
            <p:custDataLst>
              <p:tags r:id="rId4"/>
            </p:custDataLst>
          </p:nvPr>
        </p:nvSpPr>
        <p:spPr bwMode="auto">
          <a:xfrm>
            <a:off x="4104567" y="2290605"/>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25" name="MH_Number_1"/>
          <p:cNvSpPr/>
          <p:nvPr>
            <p:custDataLst>
              <p:tags r:id="rId5"/>
            </p:custDataLst>
          </p:nvPr>
        </p:nvSpPr>
        <p:spPr>
          <a:xfrm>
            <a:off x="3162823" y="2354595"/>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smtClean="0">
                <a:ln>
                  <a:noFill/>
                </a:ln>
                <a:solidFill>
                  <a:srgbClr val="FFFFFF"/>
                </a:solidFill>
                <a:effectLst/>
                <a:uLnTx/>
                <a:uFillTx/>
                <a:cs typeface="+mn-ea"/>
                <a:sym typeface="+mn-lt"/>
              </a:rPr>
              <a:t>01</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5" name="等腰三角形 4"/>
          <p:cNvSpPr/>
          <p:nvPr/>
        </p:nvSpPr>
        <p:spPr>
          <a:xfrm>
            <a:off x="3162823" y="6577088"/>
            <a:ext cx="360000" cy="290587"/>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10" name="MH_Entry_2">
            <a:extLst>
              <a:ext uri="{FF2B5EF4-FFF2-40B4-BE49-F238E27FC236}">
                <a16:creationId xmlns:a16="http://schemas.microsoft.com/office/drawing/2014/main" id="{B872CCA3-EA8E-4651-A49D-D93419459494}"/>
              </a:ext>
            </a:extLst>
          </p:cNvPr>
          <p:cNvSpPr txBox="1">
            <a:spLocks noChangeArrowheads="1"/>
          </p:cNvSpPr>
          <p:nvPr>
            <p:custDataLst>
              <p:tags r:id="rId6"/>
            </p:custDataLst>
          </p:nvPr>
        </p:nvSpPr>
        <p:spPr bwMode="auto">
          <a:xfrm>
            <a:off x="4104567" y="3413586"/>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dirty="0" smtClean="0">
                <a:latin typeface="+mn-lt"/>
                <a:ea typeface="+mn-ea"/>
                <a:cs typeface="+mn-ea"/>
                <a:sym typeface="+mn-lt"/>
              </a:rPr>
              <a:t>方案</a:t>
            </a:r>
            <a:r>
              <a:rPr lang="zh-CN" altLang="en-US" sz="3200" b="1" dirty="0">
                <a:latin typeface="+mn-lt"/>
                <a:ea typeface="+mn-ea"/>
                <a:cs typeface="+mn-ea"/>
                <a:sym typeface="+mn-lt"/>
              </a:rPr>
              <a:t>详细</a:t>
            </a:r>
            <a:r>
              <a:rPr lang="zh-CN" altLang="en-US" sz="3200" b="1" dirty="0" smtClean="0">
                <a:latin typeface="+mn-lt"/>
                <a:ea typeface="+mn-ea"/>
                <a:cs typeface="+mn-ea"/>
                <a:sym typeface="+mn-lt"/>
              </a:rPr>
              <a:t>介绍</a:t>
            </a:r>
            <a:endParaRPr kumimoji="0" lang="zh-CN" altLang="en-US" sz="3200" b="1" i="0" u="none" strike="noStrike" kern="1200" cap="none" spc="0" normalizeH="0" baseline="0" noProof="0" dirty="0">
              <a:ln>
                <a:noFill/>
              </a:ln>
              <a:effectLst/>
              <a:uLnTx/>
              <a:uFillTx/>
              <a:latin typeface="+mn-lt"/>
              <a:ea typeface="+mn-ea"/>
              <a:cs typeface="+mn-ea"/>
              <a:sym typeface="+mn-lt"/>
            </a:endParaRPr>
          </a:p>
        </p:txBody>
      </p:sp>
      <p:sp>
        <p:nvSpPr>
          <p:cNvPr id="11" name="MH_Number_1">
            <a:extLst>
              <a:ext uri="{FF2B5EF4-FFF2-40B4-BE49-F238E27FC236}">
                <a16:creationId xmlns:a16="http://schemas.microsoft.com/office/drawing/2014/main" id="{7F0C59F7-1922-4099-BAC2-4BE4B2291EF5}"/>
              </a:ext>
            </a:extLst>
          </p:cNvPr>
          <p:cNvSpPr/>
          <p:nvPr>
            <p:custDataLst>
              <p:tags r:id="rId7"/>
            </p:custDataLst>
          </p:nvPr>
        </p:nvSpPr>
        <p:spPr>
          <a:xfrm>
            <a:off x="3162823" y="3357731"/>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smtClean="0">
                <a:ln>
                  <a:noFill/>
                </a:ln>
                <a:solidFill>
                  <a:srgbClr val="FFFFFF"/>
                </a:solidFill>
                <a:effectLst/>
                <a:uLnTx/>
                <a:uFillTx/>
                <a:cs typeface="+mn-ea"/>
                <a:sym typeface="+mn-lt"/>
              </a:rPr>
              <a:t>02</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13" name="MH_Entry_2">
            <a:extLst>
              <a:ext uri="{FF2B5EF4-FFF2-40B4-BE49-F238E27FC236}">
                <a16:creationId xmlns:a16="http://schemas.microsoft.com/office/drawing/2014/main" id="{5DB881F3-CA56-45C3-855F-044347E883AA}"/>
              </a:ext>
            </a:extLst>
          </p:cNvPr>
          <p:cNvSpPr txBox="1">
            <a:spLocks noChangeArrowheads="1"/>
          </p:cNvSpPr>
          <p:nvPr>
            <p:custDataLst>
              <p:tags r:id="rId8"/>
            </p:custDataLst>
          </p:nvPr>
        </p:nvSpPr>
        <p:spPr bwMode="auto">
          <a:xfrm>
            <a:off x="4104567" y="2491632"/>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dirty="0" smtClean="0">
                <a:solidFill>
                  <a:sysClr val="windowText" lastClr="000000"/>
                </a:solidFill>
                <a:latin typeface="+mn-lt"/>
                <a:ea typeface="+mn-ea"/>
                <a:cs typeface="+mn-ea"/>
                <a:sym typeface="+mn-lt"/>
              </a:rPr>
              <a:t>应用背景</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15" name="MH_Number_1">
            <a:extLst>
              <a:ext uri="{FF2B5EF4-FFF2-40B4-BE49-F238E27FC236}">
                <a16:creationId xmlns:a16="http://schemas.microsoft.com/office/drawing/2014/main" id="{7F0C59F7-1922-4099-BAC2-4BE4B2291EF5}"/>
              </a:ext>
            </a:extLst>
          </p:cNvPr>
          <p:cNvSpPr/>
          <p:nvPr>
            <p:custDataLst>
              <p:tags r:id="rId9"/>
            </p:custDataLst>
          </p:nvPr>
        </p:nvSpPr>
        <p:spPr>
          <a:xfrm>
            <a:off x="3192126" y="4360867"/>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smtClean="0">
                <a:ln>
                  <a:noFill/>
                </a:ln>
                <a:solidFill>
                  <a:srgbClr val="FFFFFF"/>
                </a:solidFill>
                <a:effectLst/>
                <a:uLnTx/>
                <a:uFillTx/>
                <a:cs typeface="+mn-ea"/>
                <a:sym typeface="+mn-lt"/>
              </a:rPr>
              <a:t>03</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16" name="MH_Entry_2">
            <a:extLst>
              <a:ext uri="{FF2B5EF4-FFF2-40B4-BE49-F238E27FC236}">
                <a16:creationId xmlns:a16="http://schemas.microsoft.com/office/drawing/2014/main" id="{B872CCA3-EA8E-4651-A49D-D93419459494}"/>
              </a:ext>
            </a:extLst>
          </p:cNvPr>
          <p:cNvSpPr txBox="1">
            <a:spLocks noChangeArrowheads="1"/>
          </p:cNvSpPr>
          <p:nvPr>
            <p:custDataLst>
              <p:tags r:id="rId10"/>
            </p:custDataLst>
          </p:nvPr>
        </p:nvSpPr>
        <p:spPr bwMode="auto">
          <a:xfrm>
            <a:off x="4104567" y="4335540"/>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dirty="0">
                <a:solidFill>
                  <a:sysClr val="windowText" lastClr="000000"/>
                </a:solidFill>
                <a:latin typeface="+mn-lt"/>
                <a:ea typeface="+mn-ea"/>
                <a:cs typeface="+mn-ea"/>
                <a:sym typeface="+mn-lt"/>
              </a:rPr>
              <a:t>方案</a:t>
            </a:r>
            <a:r>
              <a:rPr kumimoji="0" lang="zh-CN" altLang="en-US" sz="3200" b="1" i="0" u="none" strike="noStrike" kern="1200" cap="none" spc="0" normalizeH="0" baseline="0" noProof="0" dirty="0" smtClean="0">
                <a:ln>
                  <a:noFill/>
                </a:ln>
                <a:solidFill>
                  <a:sysClr val="windowText" lastClr="000000"/>
                </a:solidFill>
                <a:effectLst/>
                <a:uLnTx/>
                <a:uFillTx/>
                <a:latin typeface="+mn-lt"/>
                <a:ea typeface="+mn-ea"/>
                <a:cs typeface="+mn-ea"/>
                <a:sym typeface="+mn-lt"/>
              </a:rPr>
              <a:t>优势</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Tree>
    <p:custDataLst>
      <p:tags r:id="rId1"/>
    </p:custDataLst>
    <p:extLst>
      <p:ext uri="{BB962C8B-B14F-4D97-AF65-F5344CB8AC3E}">
        <p14:creationId xmlns:p14="http://schemas.microsoft.com/office/powerpoint/2010/main" val="2595843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rctx="PPT">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par>
                                <p:cTn id="8" presetID="9" presetClass="emph" presetSubtype="0" grpId="0" nodeType="withEffect">
                                  <p:stCondLst>
                                    <p:cond delay="0"/>
                                  </p:stCondLst>
                                  <p:childTnLst>
                                    <p:set>
                                      <p:cBhvr rctx="PPT">
                                        <p:cTn id="9" dur="indefinite"/>
                                        <p:tgtEl>
                                          <p:spTgt spid="16"/>
                                        </p:tgtEl>
                                        <p:attrNameLst>
                                          <p:attrName>style.opacity</p:attrName>
                                        </p:attrNameLst>
                                      </p:cBhvr>
                                      <p:to>
                                        <p:strVal val="0.5"/>
                                      </p:to>
                                    </p:set>
                                    <p:animEffect filter="image" prLst="opacity: 0.5">
                                      <p:cBhvr rctx="IE">
                                        <p:cTn id="10" dur="indefinite"/>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未标题-1"/>
          <p:cNvPicPr>
            <a:picLocks noChangeAspect="1"/>
          </p:cNvPicPr>
          <p:nvPr/>
        </p:nvPicPr>
        <p:blipFill>
          <a:blip r:embed="rId3"/>
          <a:stretch>
            <a:fillRect/>
          </a:stretch>
        </p:blipFill>
        <p:spPr>
          <a:xfrm>
            <a:off x="685165" y="266700"/>
            <a:ext cx="2048510" cy="194310"/>
          </a:xfrm>
          <a:prstGeom prst="rect">
            <a:avLst/>
          </a:prstGeom>
        </p:spPr>
      </p:pic>
      <p:pic>
        <p:nvPicPr>
          <p:cNvPr id="25" name="图片 24"/>
          <p:cNvPicPr>
            <a:picLocks noChangeAspect="1"/>
          </p:cNvPicPr>
          <p:nvPr/>
        </p:nvPicPr>
        <p:blipFill>
          <a:blip r:embed="rId4"/>
          <a:stretch>
            <a:fillRect/>
          </a:stretch>
        </p:blipFill>
        <p:spPr>
          <a:xfrm>
            <a:off x="-6985" y="-24765"/>
            <a:ext cx="12204700" cy="657225"/>
          </a:xfrm>
          <a:prstGeom prst="rect">
            <a:avLst/>
          </a:prstGeom>
        </p:spPr>
      </p:pic>
      <p:sp>
        <p:nvSpPr>
          <p:cNvPr id="29" name="矩形 28"/>
          <p:cNvSpPr/>
          <p:nvPr/>
        </p:nvSpPr>
        <p:spPr>
          <a:xfrm rot="5400000">
            <a:off x="65405" y="75565"/>
            <a:ext cx="311150" cy="455295"/>
          </a:xfrm>
          <a:prstGeom prst="rect">
            <a:avLst/>
          </a:prstGeom>
          <a:solidFill>
            <a:srgbClr val="3E85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0" name="文本框 29"/>
          <p:cNvSpPr txBox="1"/>
          <p:nvPr/>
        </p:nvSpPr>
        <p:spPr>
          <a:xfrm>
            <a:off x="668760" y="58381"/>
            <a:ext cx="5929828" cy="523220"/>
          </a:xfrm>
          <a:prstGeom prst="rect">
            <a:avLst/>
          </a:prstGeom>
          <a:noFill/>
        </p:spPr>
        <p:txBody>
          <a:bodyPr wrap="none" rtlCol="0">
            <a:spAutoFit/>
          </a:bodyPr>
          <a:lstStyle/>
          <a:p>
            <a:pPr lvl="0" defTabSz="457200">
              <a:defRPr/>
            </a:pPr>
            <a:r>
              <a:rPr lang="zh-CN" altLang="en-US" sz="2800" b="1" dirty="0">
                <a:solidFill>
                  <a:prstClr val="black"/>
                </a:solidFill>
                <a:cs typeface="+mn-ea"/>
                <a:sym typeface="+mn-lt"/>
              </a:rPr>
              <a:t>联想商用智慧班牌解决方案</a:t>
            </a:r>
            <a:r>
              <a:rPr lang="en-US" altLang="zh-CN" sz="2800" b="1" dirty="0">
                <a:solidFill>
                  <a:prstClr val="black"/>
                </a:solidFill>
                <a:cs typeface="+mn-ea"/>
                <a:sym typeface="+mn-lt"/>
              </a:rPr>
              <a:t>(E</a:t>
            </a:r>
            <a:r>
              <a:rPr lang="zh-CN" altLang="en-US" sz="2800" b="1" dirty="0">
                <a:solidFill>
                  <a:prstClr val="black"/>
                </a:solidFill>
                <a:cs typeface="+mn-ea"/>
                <a:sym typeface="+mn-lt"/>
              </a:rPr>
              <a:t>系列）</a:t>
            </a:r>
            <a:endParaRPr lang="zh-CN" altLang="en-US" sz="2800" b="1" dirty="0">
              <a:solidFill>
                <a:srgbClr val="343E48"/>
              </a:solidFill>
              <a:cs typeface="+mn-ea"/>
              <a:sym typeface="+mn-lt"/>
            </a:endParaRPr>
          </a:p>
        </p:txBody>
      </p:sp>
      <p:sp>
        <p:nvSpPr>
          <p:cNvPr id="33" name="椭圆 32"/>
          <p:cNvSpPr/>
          <p:nvPr/>
        </p:nvSpPr>
        <p:spPr>
          <a:xfrm>
            <a:off x="287655" y="147320"/>
            <a:ext cx="311150" cy="311150"/>
          </a:xfrm>
          <a:prstGeom prst="ellipse">
            <a:avLst/>
          </a:prstGeom>
          <a:solidFill>
            <a:srgbClr val="3E85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4" name="椭圆 33"/>
          <p:cNvSpPr/>
          <p:nvPr/>
        </p:nvSpPr>
        <p:spPr>
          <a:xfrm>
            <a:off x="378460" y="239395"/>
            <a:ext cx="128905" cy="128905"/>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16" name="图片 3">
            <a:extLst>
              <a:ext uri="{FF2B5EF4-FFF2-40B4-BE49-F238E27FC236}">
                <a16:creationId xmlns:a16="http://schemas.microsoft.com/office/drawing/2014/main" id="{57BC88F3-5C13-4EE2-B276-1004EF6D205F}"/>
              </a:ext>
            </a:extLst>
          </p:cNvPr>
          <p:cNvPicPr>
            <a:picLocks noChangeAspect="1"/>
          </p:cNvPicPr>
          <p:nvPr/>
        </p:nvPicPr>
        <p:blipFill>
          <a:blip r:embed="rId5"/>
          <a:stretch>
            <a:fillRect/>
          </a:stretch>
        </p:blipFill>
        <p:spPr>
          <a:xfrm>
            <a:off x="1065032" y="1325218"/>
            <a:ext cx="4434620" cy="2458648"/>
          </a:xfrm>
          <a:prstGeom prst="rect">
            <a:avLst/>
          </a:prstGeom>
        </p:spPr>
      </p:pic>
      <p:pic>
        <p:nvPicPr>
          <p:cNvPr id="17" name="图片 5">
            <a:extLst>
              <a:ext uri="{FF2B5EF4-FFF2-40B4-BE49-F238E27FC236}">
                <a16:creationId xmlns:a16="http://schemas.microsoft.com/office/drawing/2014/main" id="{77D85F4A-3210-45A2-A31C-4BFA665AA5EA}"/>
              </a:ext>
            </a:extLst>
          </p:cNvPr>
          <p:cNvPicPr>
            <a:picLocks noChangeAspect="1"/>
          </p:cNvPicPr>
          <p:nvPr/>
        </p:nvPicPr>
        <p:blipFill>
          <a:blip r:embed="rId6"/>
          <a:stretch>
            <a:fillRect/>
          </a:stretch>
        </p:blipFill>
        <p:spPr>
          <a:xfrm>
            <a:off x="1065032" y="4313556"/>
            <a:ext cx="4315190" cy="2259522"/>
          </a:xfrm>
          <a:prstGeom prst="rect">
            <a:avLst/>
          </a:prstGeom>
        </p:spPr>
      </p:pic>
      <p:sp>
        <p:nvSpPr>
          <p:cNvPr id="18" name="文本框 9">
            <a:extLst>
              <a:ext uri="{FF2B5EF4-FFF2-40B4-BE49-F238E27FC236}">
                <a16:creationId xmlns:a16="http://schemas.microsoft.com/office/drawing/2014/main" id="{9AF88C70-BB8A-4AFE-A121-1FEF320CF141}"/>
              </a:ext>
            </a:extLst>
          </p:cNvPr>
          <p:cNvSpPr txBox="1"/>
          <p:nvPr/>
        </p:nvSpPr>
        <p:spPr>
          <a:xfrm>
            <a:off x="270180" y="2144395"/>
            <a:ext cx="369332" cy="657226"/>
          </a:xfrm>
          <a:prstGeom prst="rect">
            <a:avLst/>
          </a:prstGeom>
          <a:solidFill>
            <a:srgbClr val="3E8DDD"/>
          </a:solidFill>
        </p:spPr>
        <p:txBody>
          <a:bodyPr vert="eaVert" wrap="square" rtlCol="0" anchor="ctr">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prstClr val="white"/>
                </a:solidFill>
                <a:effectLst/>
                <a:uLnTx/>
                <a:uFillTx/>
                <a:latin typeface="Arial" panose="020F0502020204030204"/>
                <a:ea typeface="Microsoft YaHei"/>
                <a:cs typeface="+mn-ea"/>
                <a:sym typeface="+mn-lt"/>
              </a:rPr>
              <a:t>班牌</a:t>
            </a:r>
          </a:p>
        </p:txBody>
      </p:sp>
      <p:sp>
        <p:nvSpPr>
          <p:cNvPr id="19" name="文本框 10">
            <a:extLst>
              <a:ext uri="{FF2B5EF4-FFF2-40B4-BE49-F238E27FC236}">
                <a16:creationId xmlns:a16="http://schemas.microsoft.com/office/drawing/2014/main" id="{6EBD999B-73C0-408A-9F15-B856CFB392E6}"/>
              </a:ext>
            </a:extLst>
          </p:cNvPr>
          <p:cNvSpPr txBox="1"/>
          <p:nvPr/>
        </p:nvSpPr>
        <p:spPr>
          <a:xfrm>
            <a:off x="270180" y="4592346"/>
            <a:ext cx="369332" cy="1701941"/>
          </a:xfrm>
          <a:prstGeom prst="rect">
            <a:avLst/>
          </a:prstGeom>
          <a:solidFill>
            <a:srgbClr val="3E8DDD"/>
          </a:solidFill>
        </p:spPr>
        <p:txBody>
          <a:bodyPr vert="eaVert" wrap="square" rtlCol="0" anchor="ctr">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prstClr val="white"/>
                </a:solidFill>
                <a:effectLst/>
                <a:uLnTx/>
                <a:uFillTx/>
                <a:latin typeface="Arial" panose="020F0502020204030204"/>
                <a:ea typeface="Microsoft YaHei"/>
                <a:cs typeface="+mn-ea"/>
                <a:sym typeface="+mn-lt"/>
              </a:rPr>
              <a:t>班牌管理平台</a:t>
            </a:r>
          </a:p>
        </p:txBody>
      </p:sp>
      <p:sp>
        <p:nvSpPr>
          <p:cNvPr id="20" name="矩形 6">
            <a:extLst>
              <a:ext uri="{FF2B5EF4-FFF2-40B4-BE49-F238E27FC236}">
                <a16:creationId xmlns:a16="http://schemas.microsoft.com/office/drawing/2014/main" id="{183660CF-87AD-442C-A78A-8D72B3DC1A89}"/>
              </a:ext>
            </a:extLst>
          </p:cNvPr>
          <p:cNvSpPr/>
          <p:nvPr/>
        </p:nvSpPr>
        <p:spPr>
          <a:xfrm>
            <a:off x="6361043" y="634117"/>
            <a:ext cx="4977375" cy="6089467"/>
          </a:xfrm>
          <a:prstGeom prst="rect">
            <a:avLst/>
          </a:prstGeom>
          <a:noFill/>
          <a:ln w="10795" cap="flat" cmpd="sng" algn="ctr">
            <a:solidFill>
              <a:srgbClr val="00B0F0"/>
            </a:solidFill>
            <a:prstDash val="solid"/>
          </a:ln>
          <a:effectLst/>
        </p:spPr>
        <p:txBody>
          <a:bodyPr rtlCol="0" anchor="t"/>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sym typeface="+mn-lt"/>
              </a:rPr>
              <a:t>是什么</a:t>
            </a:r>
            <a:r>
              <a:rPr kumimoji="0" lang="en-US" altLang="zh-CN" sz="1600" b="1" i="0" u="none" strike="noStrike" kern="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sym typeface="+mn-lt"/>
              </a:rPr>
              <a:t>What is: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600" b="0" i="0" u="none" strike="noStrike" kern="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sym typeface="+mn-lt"/>
              </a:rPr>
              <a:t>联想智慧班牌解决方案（</a:t>
            </a:r>
            <a:r>
              <a:rPr kumimoji="0" lang="en-US" altLang="zh-CN" sz="1600" b="0" i="0" u="none" strike="noStrike" kern="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sym typeface="+mn-lt"/>
              </a:rPr>
              <a:t>E</a:t>
            </a:r>
            <a:r>
              <a:rPr kumimoji="0" lang="zh-CN" altLang="en-US" sz="1600" b="0" i="0" u="none" strike="noStrike" kern="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sym typeface="+mn-lt"/>
              </a:rPr>
              <a:t>系列）是将班牌作为信息发布窗口、班级文化展示、课程信息展示、学生打卡考勤和拓展课堂交流等实现智慧校园的一个很好的应用载体。每个班级配置一台安装于教室门口极大的丰富学校整体的信息技术环境。实现了班务日常工作与环境美化的完美融合，为全方位培育和打造“互联网</a:t>
            </a:r>
            <a:r>
              <a:rPr kumimoji="0" lang="en-US" altLang="zh-CN" sz="1600" b="0" i="0" u="none" strike="noStrike" kern="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sym typeface="+mn-lt"/>
              </a:rPr>
              <a:t>+”</a:t>
            </a:r>
            <a:r>
              <a:rPr kumimoji="0" lang="zh-CN" altLang="en-US" sz="1600" b="0" i="0" u="none" strike="noStrike" kern="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sym typeface="+mn-lt"/>
              </a:rPr>
              <a:t>的智慧校园环境提供了一个优质的载体。</a:t>
            </a:r>
            <a:r>
              <a:rPr kumimoji="0" lang="en-US" altLang="zh-CN" sz="1600" b="0" i="0" u="none" strike="noStrike" kern="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sym typeface="+mn-lt"/>
              </a:rPr>
              <a:t>E</a:t>
            </a:r>
            <a:r>
              <a:rPr kumimoji="0" lang="zh-CN" altLang="en-US" sz="1600" b="0" i="0" u="none" strike="noStrike" kern="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sym typeface="+mn-lt"/>
              </a:rPr>
              <a:t>系列作为一款主打性价比的产品，不仅功能实用、价格实惠，还解决了学校走班排课的难题。</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altLang="zh-CN" sz="1600" b="1" i="0" u="none" strike="noStrike" kern="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sym typeface="+mn-lt"/>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sym typeface="+mn-lt"/>
              </a:rPr>
              <a:t>主要组件</a:t>
            </a:r>
            <a:r>
              <a:rPr kumimoji="0" lang="en-US" altLang="zh-CN" sz="1600" b="1" i="0" u="none" strike="noStrike" kern="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sym typeface="+mn-lt"/>
              </a:rPr>
              <a:t>Key Features:</a:t>
            </a:r>
          </a:p>
          <a:p>
            <a:pPr marL="285750" marR="0" lvl="0" indent="-285750" algn="l" defTabSz="914400" rtl="0" eaLnBrk="1" fontAlgn="auto" latinLnBrk="0" hangingPunct="1">
              <a:lnSpc>
                <a:spcPct val="150000"/>
              </a:lnSpc>
              <a:spcBef>
                <a:spcPts val="0"/>
              </a:spcBef>
              <a:spcAft>
                <a:spcPts val="0"/>
              </a:spcAft>
              <a:buClrTx/>
              <a:buSzTx/>
              <a:buFontTx/>
              <a:buChar char="-"/>
              <a:tabLst/>
              <a:defRPr/>
            </a:pPr>
            <a:r>
              <a:rPr kumimoji="0" lang="zh-CN" altLang="en-US" sz="1600" b="0" i="0" u="none" strike="noStrike" kern="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sym typeface="+mn-lt"/>
              </a:rPr>
              <a:t>班牌</a:t>
            </a:r>
            <a:endParaRPr kumimoji="0" lang="en-US" altLang="zh-CN" sz="1600" b="0" i="0" u="none" strike="noStrike" kern="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sym typeface="+mn-lt"/>
            </a:endParaRPr>
          </a:p>
          <a:p>
            <a:pPr marL="285750" marR="0" lvl="0" indent="-285750" algn="l" defTabSz="914400" rtl="0" eaLnBrk="1" fontAlgn="auto" latinLnBrk="0" hangingPunct="1">
              <a:lnSpc>
                <a:spcPct val="150000"/>
              </a:lnSpc>
              <a:spcBef>
                <a:spcPts val="0"/>
              </a:spcBef>
              <a:spcAft>
                <a:spcPts val="0"/>
              </a:spcAft>
              <a:buClrTx/>
              <a:buSzTx/>
              <a:buFontTx/>
              <a:buChar char="-"/>
              <a:tabLst/>
              <a:defRPr/>
            </a:pPr>
            <a:r>
              <a:rPr kumimoji="0" lang="zh-CN" altLang="en-US" sz="1600" b="0" i="0" u="none" strike="noStrike" kern="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sym typeface="+mn-lt"/>
              </a:rPr>
              <a:t>班牌管理系统</a:t>
            </a:r>
            <a:endParaRPr kumimoji="0" lang="en-US" altLang="zh-CN" sz="1600" b="0" i="0" u="none" strike="noStrike" kern="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sym typeface="+mn-lt"/>
            </a:endParaRPr>
          </a:p>
          <a:p>
            <a:pPr marL="285750" marR="0" lvl="0" indent="-285750" algn="l" defTabSz="914400" rtl="0" eaLnBrk="1" fontAlgn="auto" latinLnBrk="0" hangingPunct="1">
              <a:lnSpc>
                <a:spcPct val="150000"/>
              </a:lnSpc>
              <a:spcBef>
                <a:spcPts val="0"/>
              </a:spcBef>
              <a:spcAft>
                <a:spcPts val="0"/>
              </a:spcAft>
              <a:buClrTx/>
              <a:buSzTx/>
              <a:buFontTx/>
              <a:buChar char="-"/>
              <a:tabLst/>
              <a:defRPr/>
            </a:pPr>
            <a:r>
              <a:rPr kumimoji="0" lang="zh-CN" altLang="en-US" sz="1600" b="0" i="0" u="none" strike="noStrike" kern="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sym typeface="+mn-lt"/>
              </a:rPr>
              <a:t>管理</a:t>
            </a:r>
            <a:r>
              <a:rPr kumimoji="0" lang="en-US" altLang="zh-CN" sz="1600" b="0" i="0" u="none" strike="noStrike" kern="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sym typeface="+mn-lt"/>
              </a:rPr>
              <a:t>PC</a:t>
            </a:r>
            <a:r>
              <a:rPr kumimoji="0" lang="zh-CN" altLang="en-US" sz="1600" b="0" i="0" u="none" strike="noStrike" kern="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sym typeface="+mn-lt"/>
              </a:rPr>
              <a:t>（可选</a:t>
            </a:r>
            <a:r>
              <a:rPr kumimoji="0" lang="zh-CN" altLang="en-US" sz="1600" b="0" i="0" u="none" strike="noStrike" kern="0" cap="none" spc="0" normalizeH="0" baseline="0" noProof="0" dirty="0" smtClean="0">
                <a:ln>
                  <a:noFill/>
                </a:ln>
                <a:solidFill>
                  <a:srgbClr val="000000"/>
                </a:solidFill>
                <a:effectLst/>
                <a:uLnTx/>
                <a:uFillTx/>
                <a:latin typeface="Arial" panose="020B0604020202020204" pitchFamily="34" charset="0"/>
                <a:ea typeface="Microsoft YaHei"/>
                <a:cs typeface="Arial" panose="020B0604020202020204" pitchFamily="34" charset="0"/>
                <a:sym typeface="+mn-lt"/>
              </a:rPr>
              <a:t>）</a:t>
            </a:r>
            <a:endParaRPr kumimoji="0" lang="en-US" altLang="zh-CN" sz="1600" b="0" i="0" u="none" strike="noStrike" kern="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sym typeface="+mn-lt"/>
            </a:endParaRPr>
          </a:p>
        </p:txBody>
      </p:sp>
    </p:spTree>
    <p:extLst>
      <p:ext uri="{BB962C8B-B14F-4D97-AF65-F5344CB8AC3E}">
        <p14:creationId xmlns:p14="http://schemas.microsoft.com/office/powerpoint/2010/main" val="2220458550"/>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6" name="图片 11" descr="图片 11"/>
          <p:cNvPicPr>
            <a:picLocks noChangeAspect="1"/>
          </p:cNvPicPr>
          <p:nvPr/>
        </p:nvPicPr>
        <p:blipFill>
          <a:blip r:embed="rId2"/>
          <a:stretch>
            <a:fillRect/>
          </a:stretch>
        </p:blipFill>
        <p:spPr>
          <a:xfrm>
            <a:off x="685165" y="266700"/>
            <a:ext cx="2048511" cy="194311"/>
          </a:xfrm>
          <a:prstGeom prst="rect">
            <a:avLst/>
          </a:prstGeom>
          <a:ln w="12700">
            <a:miter lim="400000"/>
            <a:headEnd/>
            <a:tailEnd/>
          </a:ln>
        </p:spPr>
      </p:pic>
      <p:pic>
        <p:nvPicPr>
          <p:cNvPr id="761" name="图片 24" descr="图片 24"/>
          <p:cNvPicPr>
            <a:picLocks noChangeAspect="1"/>
          </p:cNvPicPr>
          <p:nvPr/>
        </p:nvPicPr>
        <p:blipFill>
          <a:blip r:embed="rId3"/>
          <a:stretch>
            <a:fillRect/>
          </a:stretch>
        </p:blipFill>
        <p:spPr>
          <a:xfrm>
            <a:off x="-6986" y="-24766"/>
            <a:ext cx="12204701" cy="657226"/>
          </a:xfrm>
          <a:prstGeom prst="rect">
            <a:avLst/>
          </a:prstGeom>
          <a:ln w="12700">
            <a:miter lim="400000"/>
            <a:headEnd/>
            <a:tailEnd/>
          </a:ln>
        </p:spPr>
      </p:pic>
      <p:sp>
        <p:nvSpPr>
          <p:cNvPr id="762" name="矩形 28"/>
          <p:cNvSpPr/>
          <p:nvPr/>
        </p:nvSpPr>
        <p:spPr>
          <a:xfrm rot="5400000">
            <a:off x="65405" y="75565"/>
            <a:ext cx="311151" cy="455295"/>
          </a:xfrm>
          <a:prstGeom prst="rect">
            <a:avLst/>
          </a:prstGeom>
          <a:solidFill>
            <a:srgbClr val="3E85C6"/>
          </a:solidFill>
          <a:ln w="12700">
            <a:miter lim="400000"/>
          </a:ln>
        </p:spPr>
        <p:txBody>
          <a:bodyPr lIns="45719" rIns="45719" anchor="ctr"/>
          <a:lstStyle/>
          <a:p>
            <a:pPr algn="ctr">
              <a:defRPr>
                <a:solidFill>
                  <a:srgbClr val="FFFFFF"/>
                </a:solidFill>
              </a:defRPr>
            </a:pPr>
            <a:endParaRPr>
              <a:cs typeface="+mn-ea"/>
              <a:sym typeface="+mn-lt"/>
            </a:endParaRPr>
          </a:p>
        </p:txBody>
      </p:sp>
      <p:sp>
        <p:nvSpPr>
          <p:cNvPr id="763" name="文本框 29"/>
          <p:cNvSpPr txBox="1"/>
          <p:nvPr/>
        </p:nvSpPr>
        <p:spPr>
          <a:xfrm>
            <a:off x="685164" y="118864"/>
            <a:ext cx="3569336" cy="523220"/>
          </a:xfrm>
          <a:prstGeom prst="rect">
            <a:avLst/>
          </a:prstGeom>
          <a:ln w="12700">
            <a:miter lim="400000"/>
          </a:ln>
        </p:spPr>
        <p:txBody>
          <a:bodyPr wrap="square" lIns="45719" rIns="45719">
            <a:spAutoFit/>
          </a:bodyPr>
          <a:lstStyle>
            <a:lvl1pPr>
              <a:defRPr>
                <a:solidFill>
                  <a:srgbClr val="ABB3C6"/>
                </a:solidFill>
                <a:latin typeface="方正兰亭黑简体" panose="02000000000000000000" charset="-122"/>
                <a:ea typeface="方正兰亭黑简体" panose="02000000000000000000" charset="-122"/>
                <a:cs typeface="方正兰亭黑简体" panose="02000000000000000000" charset="-122"/>
                <a:sym typeface="方正兰亭黑简体" panose="02000000000000000000" charset="-122"/>
              </a:defRPr>
            </a:lvl1pPr>
          </a:lstStyle>
          <a:p>
            <a:r>
              <a:rPr lang="zh-CN" altLang="en-US" sz="2800" b="1" dirty="0" smtClean="0">
                <a:solidFill>
                  <a:schemeClr val="tx1"/>
                </a:solidFill>
                <a:latin typeface="+mn-lt"/>
                <a:ea typeface="+mn-ea"/>
                <a:cs typeface="+mn-ea"/>
                <a:sym typeface="+mn-lt"/>
              </a:rPr>
              <a:t>系统架构</a:t>
            </a:r>
            <a:endParaRPr lang="zh-CN" altLang="en-US" sz="2800" b="1" dirty="0">
              <a:solidFill>
                <a:schemeClr val="tx1"/>
              </a:solidFill>
              <a:latin typeface="+mn-lt"/>
              <a:ea typeface="+mn-ea"/>
              <a:cs typeface="+mn-ea"/>
              <a:sym typeface="+mn-lt"/>
            </a:endParaRPr>
          </a:p>
        </p:txBody>
      </p:sp>
      <p:sp>
        <p:nvSpPr>
          <p:cNvPr id="764" name="椭圆 32"/>
          <p:cNvSpPr/>
          <p:nvPr/>
        </p:nvSpPr>
        <p:spPr>
          <a:xfrm>
            <a:off x="287654" y="147320"/>
            <a:ext cx="311151" cy="311151"/>
          </a:xfrm>
          <a:prstGeom prst="ellipse">
            <a:avLst/>
          </a:prstGeom>
          <a:solidFill>
            <a:srgbClr val="3E85C6"/>
          </a:solidFill>
          <a:ln w="12700">
            <a:miter lim="400000"/>
          </a:ln>
        </p:spPr>
        <p:txBody>
          <a:bodyPr lIns="45719" rIns="45719" anchor="ctr"/>
          <a:lstStyle/>
          <a:p>
            <a:pPr algn="ctr">
              <a:defRPr>
                <a:solidFill>
                  <a:srgbClr val="FFFFFF"/>
                </a:solidFill>
              </a:defRPr>
            </a:pPr>
            <a:endParaRPr>
              <a:cs typeface="+mn-ea"/>
              <a:sym typeface="+mn-lt"/>
            </a:endParaRPr>
          </a:p>
        </p:txBody>
      </p:sp>
      <p:sp>
        <p:nvSpPr>
          <p:cNvPr id="765" name="椭圆 33"/>
          <p:cNvSpPr/>
          <p:nvPr/>
        </p:nvSpPr>
        <p:spPr>
          <a:xfrm>
            <a:off x="378459" y="239395"/>
            <a:ext cx="128905" cy="128905"/>
          </a:xfrm>
          <a:prstGeom prst="ellipse">
            <a:avLst/>
          </a:prstGeom>
          <a:solidFill>
            <a:srgbClr val="FFFFFF"/>
          </a:solidFill>
          <a:ln w="12700">
            <a:miter lim="400000"/>
          </a:ln>
        </p:spPr>
        <p:txBody>
          <a:bodyPr lIns="45719" rIns="45719" anchor="ctr"/>
          <a:lstStyle/>
          <a:p>
            <a:pPr algn="ctr">
              <a:defRPr>
                <a:solidFill>
                  <a:srgbClr val="FFFFFF"/>
                </a:solidFill>
              </a:defRPr>
            </a:pPr>
            <a:endParaRPr>
              <a:cs typeface="+mn-ea"/>
              <a:sym typeface="+mn-lt"/>
            </a:endParaRPr>
          </a:p>
        </p:txBody>
      </p:sp>
      <p:grpSp>
        <p:nvGrpSpPr>
          <p:cNvPr id="20" name="组合 19"/>
          <p:cNvGrpSpPr/>
          <p:nvPr/>
        </p:nvGrpSpPr>
        <p:grpSpPr>
          <a:xfrm>
            <a:off x="1233170" y="2853152"/>
            <a:ext cx="4977130" cy="2082165"/>
            <a:chOff x="1942" y="3319"/>
            <a:chExt cx="7838" cy="3279"/>
          </a:xfrm>
        </p:grpSpPr>
        <p:grpSp>
          <p:nvGrpSpPr>
            <p:cNvPr id="21" name="组合 20"/>
            <p:cNvGrpSpPr/>
            <p:nvPr/>
          </p:nvGrpSpPr>
          <p:grpSpPr>
            <a:xfrm>
              <a:off x="7059" y="3319"/>
              <a:ext cx="2721" cy="3183"/>
              <a:chOff x="2256" y="3638"/>
              <a:chExt cx="2721" cy="3183"/>
            </a:xfrm>
          </p:grpSpPr>
          <p:pic>
            <p:nvPicPr>
              <p:cNvPr id="27" name="图片 26" descr="4ae9ef6fdb63fbd8bf8f722c685d7585"/>
              <p:cNvPicPr>
                <a:picLocks noChangeAspect="1"/>
              </p:cNvPicPr>
              <p:nvPr/>
            </p:nvPicPr>
            <p:blipFill>
              <a:blip r:embed="rId4"/>
              <a:stretch>
                <a:fillRect/>
              </a:stretch>
            </p:blipFill>
            <p:spPr>
              <a:xfrm>
                <a:off x="2321" y="3638"/>
                <a:ext cx="2592" cy="2592"/>
              </a:xfrm>
              <a:prstGeom prst="rect">
                <a:avLst/>
              </a:prstGeom>
            </p:spPr>
          </p:pic>
          <p:sp>
            <p:nvSpPr>
              <p:cNvPr id="28" name="矩形 27"/>
              <p:cNvSpPr/>
              <p:nvPr/>
            </p:nvSpPr>
            <p:spPr>
              <a:xfrm>
                <a:off x="2256" y="6274"/>
                <a:ext cx="2721" cy="547"/>
              </a:xfrm>
              <a:prstGeom prst="rect">
                <a:avLst/>
              </a:prstGeom>
              <a:ln>
                <a:solidFill>
                  <a:srgbClr val="3E85C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云服务器</a:t>
                </a:r>
                <a:r>
                  <a:rPr kumimoji="0" lang="en-US" altLang="zh-CN" sz="1400" b="1"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a:t>
                </a:r>
                <a:r>
                  <a:rPr kumimoji="0" lang="zh-CN" altLang="en-US" sz="1400" b="1"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数据库</a:t>
                </a:r>
              </a:p>
            </p:txBody>
          </p:sp>
        </p:grpSp>
        <p:grpSp>
          <p:nvGrpSpPr>
            <p:cNvPr id="22" name="组合 21"/>
            <p:cNvGrpSpPr/>
            <p:nvPr/>
          </p:nvGrpSpPr>
          <p:grpSpPr>
            <a:xfrm>
              <a:off x="1942" y="3319"/>
              <a:ext cx="2636" cy="3279"/>
              <a:chOff x="1942" y="3319"/>
              <a:chExt cx="2636" cy="3279"/>
            </a:xfrm>
          </p:grpSpPr>
          <p:pic>
            <p:nvPicPr>
              <p:cNvPr id="25" name="图片 24" descr="2c7605e7cee37a945d87496d323709bb"/>
              <p:cNvPicPr>
                <a:picLocks noChangeAspect="1"/>
              </p:cNvPicPr>
              <p:nvPr/>
            </p:nvPicPr>
            <p:blipFill>
              <a:blip r:embed="rId5"/>
              <a:stretch>
                <a:fillRect/>
              </a:stretch>
            </p:blipFill>
            <p:spPr>
              <a:xfrm>
                <a:off x="1942" y="3319"/>
                <a:ext cx="2636" cy="2636"/>
              </a:xfrm>
              <a:prstGeom prst="rect">
                <a:avLst/>
              </a:prstGeom>
            </p:spPr>
          </p:pic>
          <p:sp>
            <p:nvSpPr>
              <p:cNvPr id="26" name="矩形 25"/>
              <p:cNvSpPr/>
              <p:nvPr/>
            </p:nvSpPr>
            <p:spPr>
              <a:xfrm>
                <a:off x="2469" y="6052"/>
                <a:ext cx="1582" cy="547"/>
              </a:xfrm>
              <a:prstGeom prst="rect">
                <a:avLst/>
              </a:prstGeom>
              <a:ln>
                <a:solidFill>
                  <a:srgbClr val="3E85C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a:ln>
                      <a:noFill/>
                    </a:ln>
                    <a:solidFill>
                      <a:prstClr val="black"/>
                    </a:solidFill>
                    <a:effectLst/>
                    <a:uLnTx/>
                    <a:uFillTx/>
                    <a:latin typeface="Arial" panose="020F0502020204030204"/>
                    <a:ea typeface="Microsoft YaHei"/>
                    <a:cs typeface="+mn-ea"/>
                    <a:sym typeface="+mn-lt"/>
                  </a:rPr>
                  <a:t>PC</a:t>
                </a:r>
                <a:r>
                  <a:rPr kumimoji="0" lang="zh-CN" altLang="en-US" sz="1400" b="1" i="0" u="none" strike="noStrike" kern="1200" cap="none" spc="0" normalizeH="0" baseline="0" noProof="0">
                    <a:ln>
                      <a:noFill/>
                    </a:ln>
                    <a:solidFill>
                      <a:prstClr val="black"/>
                    </a:solidFill>
                    <a:effectLst/>
                    <a:uLnTx/>
                    <a:uFillTx/>
                    <a:latin typeface="Arial" panose="020F0502020204030204"/>
                    <a:ea typeface="Microsoft YaHei"/>
                    <a:cs typeface="+mn-ea"/>
                    <a:sym typeface="+mn-lt"/>
                  </a:rPr>
                  <a:t>端</a:t>
                </a:r>
              </a:p>
            </p:txBody>
          </p:sp>
        </p:grpSp>
        <p:cxnSp>
          <p:nvCxnSpPr>
            <p:cNvPr id="23" name="直接箭头连接符 22"/>
            <p:cNvCxnSpPr/>
            <p:nvPr/>
          </p:nvCxnSpPr>
          <p:spPr>
            <a:xfrm>
              <a:off x="4894" y="4464"/>
              <a:ext cx="2447" cy="0"/>
            </a:xfrm>
            <a:prstGeom prst="straightConnector1">
              <a:avLst/>
            </a:prstGeom>
            <a:ln>
              <a:tailEnd type="arrow" w="med" len="med"/>
            </a:ln>
          </p:spPr>
          <p:style>
            <a:lnRef idx="2">
              <a:schemeClr val="accent1"/>
            </a:lnRef>
            <a:fillRef idx="0">
              <a:schemeClr val="accent1"/>
            </a:fillRef>
            <a:effectRef idx="1">
              <a:schemeClr val="accent1"/>
            </a:effectRef>
            <a:fontRef idx="minor">
              <a:schemeClr val="tx1"/>
            </a:fontRef>
          </p:style>
        </p:cxnSp>
        <p:cxnSp>
          <p:nvCxnSpPr>
            <p:cNvPr id="24" name="直接箭头连接符 23"/>
            <p:cNvCxnSpPr/>
            <p:nvPr/>
          </p:nvCxnSpPr>
          <p:spPr>
            <a:xfrm flipH="1">
              <a:off x="4924" y="4844"/>
              <a:ext cx="2341" cy="0"/>
            </a:xfrm>
            <a:prstGeom prst="straightConnector1">
              <a:avLst/>
            </a:prstGeom>
            <a:ln>
              <a:tailEnd type="arrow" w="med" len="med"/>
            </a:ln>
          </p:spPr>
          <p:style>
            <a:lnRef idx="2">
              <a:schemeClr val="accent1"/>
            </a:lnRef>
            <a:fillRef idx="0">
              <a:schemeClr val="accent1"/>
            </a:fillRef>
            <a:effectRef idx="1">
              <a:schemeClr val="accent1"/>
            </a:effectRef>
            <a:fontRef idx="minor">
              <a:schemeClr val="tx1"/>
            </a:fontRef>
          </p:style>
        </p:cxnSp>
      </p:grpSp>
      <p:sp>
        <p:nvSpPr>
          <p:cNvPr id="29" name="矩形 28"/>
          <p:cNvSpPr/>
          <p:nvPr/>
        </p:nvSpPr>
        <p:spPr>
          <a:xfrm>
            <a:off x="3768725" y="5356957"/>
            <a:ext cx="3117850" cy="56959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a:ln>
                  <a:noFill/>
                </a:ln>
                <a:solidFill>
                  <a:prstClr val="black"/>
                </a:solidFill>
                <a:effectLst/>
                <a:uLnTx/>
                <a:uFillTx/>
                <a:latin typeface="Arial" panose="020F0502020204030204"/>
                <a:ea typeface="Microsoft YaHei"/>
                <a:cs typeface="+mn-ea"/>
                <a:sym typeface="+mn-lt"/>
              </a:rPr>
              <a:t>后台管理系统部署在云端</a:t>
            </a:r>
          </a:p>
        </p:txBody>
      </p:sp>
      <p:sp>
        <p:nvSpPr>
          <p:cNvPr id="30" name="矩形 29"/>
          <p:cNvSpPr/>
          <p:nvPr/>
        </p:nvSpPr>
        <p:spPr>
          <a:xfrm>
            <a:off x="9262745" y="1875790"/>
            <a:ext cx="1129030" cy="232410"/>
          </a:xfrm>
          <a:prstGeom prst="rect">
            <a:avLst/>
          </a:prstGeom>
          <a:ln>
            <a:solidFill>
              <a:srgbClr val="3E85C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a:ln>
                  <a:noFill/>
                </a:ln>
                <a:solidFill>
                  <a:prstClr val="black"/>
                </a:solidFill>
                <a:effectLst/>
                <a:uLnTx/>
                <a:uFillTx/>
                <a:latin typeface="Arial" panose="020F0502020204030204"/>
                <a:ea typeface="Microsoft YaHei"/>
                <a:cs typeface="+mn-ea"/>
                <a:sym typeface="+mn-lt"/>
              </a:rPr>
              <a:t>班牌</a:t>
            </a:r>
            <a:r>
              <a:rPr kumimoji="0" lang="en-US" altLang="zh-CN" sz="1600" b="0" i="0" u="none" strike="noStrike" kern="1200" cap="none" spc="0" normalizeH="0" baseline="0" noProof="0">
                <a:ln>
                  <a:noFill/>
                </a:ln>
                <a:solidFill>
                  <a:prstClr val="black"/>
                </a:solidFill>
                <a:effectLst/>
                <a:uLnTx/>
                <a:uFillTx/>
                <a:latin typeface="Arial" panose="020F0502020204030204"/>
                <a:ea typeface="Microsoft YaHei"/>
                <a:cs typeface="+mn-ea"/>
                <a:sym typeface="+mn-lt"/>
              </a:rPr>
              <a:t>1</a:t>
            </a:r>
          </a:p>
        </p:txBody>
      </p:sp>
      <p:sp>
        <p:nvSpPr>
          <p:cNvPr id="31" name="矩形 30"/>
          <p:cNvSpPr/>
          <p:nvPr/>
        </p:nvSpPr>
        <p:spPr>
          <a:xfrm>
            <a:off x="9349740" y="3711575"/>
            <a:ext cx="1129030" cy="231775"/>
          </a:xfrm>
          <a:prstGeom prst="rect">
            <a:avLst/>
          </a:prstGeom>
          <a:ln>
            <a:solidFill>
              <a:srgbClr val="3E85C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a:ln>
                  <a:noFill/>
                </a:ln>
                <a:solidFill>
                  <a:prstClr val="black"/>
                </a:solidFill>
                <a:effectLst/>
                <a:uLnTx/>
                <a:uFillTx/>
                <a:latin typeface="Arial" panose="020F0502020204030204"/>
                <a:ea typeface="Microsoft YaHei"/>
                <a:cs typeface="+mn-ea"/>
                <a:sym typeface="+mn-lt"/>
              </a:rPr>
              <a:t>班牌</a:t>
            </a:r>
            <a:r>
              <a:rPr kumimoji="0" lang="en-US" altLang="zh-CN" sz="1600" b="0" i="0" u="none" strike="noStrike" kern="1200" cap="none" spc="0" normalizeH="0" baseline="0" noProof="0">
                <a:ln>
                  <a:noFill/>
                </a:ln>
                <a:solidFill>
                  <a:prstClr val="black"/>
                </a:solidFill>
                <a:effectLst/>
                <a:uLnTx/>
                <a:uFillTx/>
                <a:latin typeface="Arial" panose="020F0502020204030204"/>
                <a:ea typeface="Microsoft YaHei"/>
                <a:cs typeface="+mn-ea"/>
                <a:sym typeface="+mn-lt"/>
              </a:rPr>
              <a:t>2</a:t>
            </a:r>
          </a:p>
        </p:txBody>
      </p:sp>
      <p:sp>
        <p:nvSpPr>
          <p:cNvPr id="32" name="矩形 31"/>
          <p:cNvSpPr/>
          <p:nvPr/>
        </p:nvSpPr>
        <p:spPr>
          <a:xfrm>
            <a:off x="9368790" y="5661025"/>
            <a:ext cx="1129030" cy="231775"/>
          </a:xfrm>
          <a:prstGeom prst="rect">
            <a:avLst/>
          </a:prstGeom>
          <a:ln>
            <a:solidFill>
              <a:srgbClr val="3E85C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a:ln>
                  <a:noFill/>
                </a:ln>
                <a:solidFill>
                  <a:prstClr val="black"/>
                </a:solidFill>
                <a:effectLst/>
                <a:uLnTx/>
                <a:uFillTx/>
                <a:latin typeface="Arial" panose="020F0502020204030204"/>
                <a:ea typeface="Microsoft YaHei"/>
                <a:cs typeface="+mn-ea"/>
                <a:sym typeface="+mn-lt"/>
              </a:rPr>
              <a:t>班牌</a:t>
            </a:r>
            <a:r>
              <a:rPr kumimoji="0" lang="en-US" altLang="zh-CN" sz="1600" b="0" i="0" u="none" strike="noStrike" kern="1200" cap="none" spc="0" normalizeH="0" baseline="0" noProof="0">
                <a:ln>
                  <a:noFill/>
                </a:ln>
                <a:solidFill>
                  <a:prstClr val="black"/>
                </a:solidFill>
                <a:effectLst/>
                <a:uLnTx/>
                <a:uFillTx/>
                <a:latin typeface="Arial" panose="020F0502020204030204"/>
                <a:ea typeface="Microsoft YaHei"/>
                <a:cs typeface="+mn-ea"/>
                <a:sym typeface="+mn-lt"/>
              </a:rPr>
              <a:t>n</a:t>
            </a:r>
          </a:p>
        </p:txBody>
      </p:sp>
      <p:grpSp>
        <p:nvGrpSpPr>
          <p:cNvPr id="33" name="组合 32"/>
          <p:cNvGrpSpPr/>
          <p:nvPr/>
        </p:nvGrpSpPr>
        <p:grpSpPr>
          <a:xfrm>
            <a:off x="6225540" y="1586327"/>
            <a:ext cx="4507230" cy="4789170"/>
            <a:chOff x="9804" y="1324"/>
            <a:chExt cx="7098" cy="7542"/>
          </a:xfrm>
        </p:grpSpPr>
        <p:pic>
          <p:nvPicPr>
            <p:cNvPr id="34" name="图片 33" descr="微信图片_20180408161636"/>
            <p:cNvPicPr>
              <a:picLocks noChangeAspect="1"/>
            </p:cNvPicPr>
            <p:nvPr/>
          </p:nvPicPr>
          <p:blipFill>
            <a:blip r:embed="rId6"/>
            <a:stretch>
              <a:fillRect/>
            </a:stretch>
          </p:blipFill>
          <p:spPr>
            <a:xfrm rot="16200000">
              <a:off x="14674" y="700"/>
              <a:ext cx="1604" cy="2852"/>
            </a:xfrm>
            <a:prstGeom prst="rect">
              <a:avLst/>
            </a:prstGeom>
          </p:spPr>
        </p:pic>
        <p:pic>
          <p:nvPicPr>
            <p:cNvPr id="35" name="图片 34" descr="微信图片_20180408161636"/>
            <p:cNvPicPr>
              <a:picLocks noChangeAspect="1"/>
            </p:cNvPicPr>
            <p:nvPr/>
          </p:nvPicPr>
          <p:blipFill>
            <a:blip r:embed="rId6"/>
            <a:stretch>
              <a:fillRect/>
            </a:stretch>
          </p:blipFill>
          <p:spPr>
            <a:xfrm rot="16200000">
              <a:off x="14674" y="3540"/>
              <a:ext cx="1604" cy="2852"/>
            </a:xfrm>
            <a:prstGeom prst="rect">
              <a:avLst/>
            </a:prstGeom>
          </p:spPr>
        </p:pic>
        <p:pic>
          <p:nvPicPr>
            <p:cNvPr id="36" name="图片 35" descr="微信图片_20180408161636"/>
            <p:cNvPicPr>
              <a:picLocks noChangeAspect="1"/>
            </p:cNvPicPr>
            <p:nvPr/>
          </p:nvPicPr>
          <p:blipFill>
            <a:blip r:embed="rId6"/>
            <a:stretch>
              <a:fillRect/>
            </a:stretch>
          </p:blipFill>
          <p:spPr>
            <a:xfrm rot="16200000">
              <a:off x="14674" y="6638"/>
              <a:ext cx="1604" cy="2852"/>
            </a:xfrm>
            <a:prstGeom prst="rect">
              <a:avLst/>
            </a:prstGeom>
          </p:spPr>
        </p:pic>
        <p:cxnSp>
          <p:nvCxnSpPr>
            <p:cNvPr id="37" name="直接箭头连接符 36"/>
            <p:cNvCxnSpPr/>
            <p:nvPr/>
          </p:nvCxnSpPr>
          <p:spPr>
            <a:xfrm flipV="1">
              <a:off x="9819" y="2488"/>
              <a:ext cx="3968" cy="2052"/>
            </a:xfrm>
            <a:prstGeom prst="straightConnector1">
              <a:avLst/>
            </a:prstGeom>
            <a:ln>
              <a:tailEnd type="arrow" w="med" len="med"/>
            </a:ln>
          </p:spPr>
          <p:style>
            <a:lnRef idx="2">
              <a:schemeClr val="accent1"/>
            </a:lnRef>
            <a:fillRef idx="0">
              <a:schemeClr val="accent1"/>
            </a:fillRef>
            <a:effectRef idx="1">
              <a:schemeClr val="accent1"/>
            </a:effectRef>
            <a:fontRef idx="minor">
              <a:schemeClr val="tx1"/>
            </a:fontRef>
          </p:style>
        </p:cxnSp>
        <p:cxnSp>
          <p:nvCxnSpPr>
            <p:cNvPr id="38" name="直接箭头连接符 37"/>
            <p:cNvCxnSpPr/>
            <p:nvPr/>
          </p:nvCxnSpPr>
          <p:spPr>
            <a:xfrm>
              <a:off x="9804" y="4814"/>
              <a:ext cx="3983" cy="0"/>
            </a:xfrm>
            <a:prstGeom prst="straightConnector1">
              <a:avLst/>
            </a:prstGeom>
            <a:ln>
              <a:tailEnd type="arrow" w="med" len="med"/>
            </a:ln>
          </p:spPr>
          <p:style>
            <a:lnRef idx="2">
              <a:schemeClr val="accent1"/>
            </a:lnRef>
            <a:fillRef idx="0">
              <a:schemeClr val="accent1"/>
            </a:fillRef>
            <a:effectRef idx="1">
              <a:schemeClr val="accent1"/>
            </a:effectRef>
            <a:fontRef idx="minor">
              <a:schemeClr val="tx1"/>
            </a:fontRef>
          </p:style>
        </p:cxnSp>
        <p:cxnSp>
          <p:nvCxnSpPr>
            <p:cNvPr id="39" name="直接箭头连接符 38"/>
            <p:cNvCxnSpPr/>
            <p:nvPr/>
          </p:nvCxnSpPr>
          <p:spPr>
            <a:xfrm>
              <a:off x="9819" y="5148"/>
              <a:ext cx="3892" cy="2433"/>
            </a:xfrm>
            <a:prstGeom prst="straightConnector1">
              <a:avLst/>
            </a:prstGeom>
            <a:ln>
              <a:tailEnd type="arrow" w="med" len="med"/>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0963277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fill="hold"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8" name="图片 11" descr="图片 11"/>
          <p:cNvPicPr>
            <a:picLocks noChangeAspect="1"/>
          </p:cNvPicPr>
          <p:nvPr/>
        </p:nvPicPr>
        <p:blipFill>
          <a:blip r:embed="rId2"/>
          <a:stretch>
            <a:fillRect/>
          </a:stretch>
        </p:blipFill>
        <p:spPr>
          <a:xfrm>
            <a:off x="685165" y="266700"/>
            <a:ext cx="2048511" cy="194311"/>
          </a:xfrm>
          <a:prstGeom prst="rect">
            <a:avLst/>
          </a:prstGeom>
          <a:ln w="12700">
            <a:miter lim="400000"/>
            <a:headEnd/>
            <a:tailEnd/>
          </a:ln>
        </p:spPr>
      </p:pic>
      <p:pic>
        <p:nvPicPr>
          <p:cNvPr id="493" name="图片 24" descr="图片 24"/>
          <p:cNvPicPr>
            <a:picLocks noChangeAspect="1"/>
          </p:cNvPicPr>
          <p:nvPr/>
        </p:nvPicPr>
        <p:blipFill>
          <a:blip r:embed="rId3"/>
          <a:stretch>
            <a:fillRect/>
          </a:stretch>
        </p:blipFill>
        <p:spPr>
          <a:xfrm>
            <a:off x="-6986" y="-24766"/>
            <a:ext cx="12204701" cy="657226"/>
          </a:xfrm>
          <a:prstGeom prst="rect">
            <a:avLst/>
          </a:prstGeom>
          <a:ln w="12700">
            <a:miter lim="400000"/>
            <a:headEnd/>
            <a:tailEnd/>
          </a:ln>
        </p:spPr>
      </p:pic>
      <p:sp>
        <p:nvSpPr>
          <p:cNvPr id="494" name="矩形 28"/>
          <p:cNvSpPr/>
          <p:nvPr/>
        </p:nvSpPr>
        <p:spPr>
          <a:xfrm rot="5400000">
            <a:off x="65405" y="75565"/>
            <a:ext cx="311151" cy="455295"/>
          </a:xfrm>
          <a:prstGeom prst="rect">
            <a:avLst/>
          </a:prstGeom>
          <a:solidFill>
            <a:srgbClr val="3E85C6"/>
          </a:solidFill>
          <a:ln w="12700">
            <a:miter lim="400000"/>
          </a:ln>
        </p:spPr>
        <p:txBody>
          <a:bodyPr lIns="45719" rIns="45719" anchor="ctr"/>
          <a:lstStyle/>
          <a:p>
            <a:pPr algn="ctr">
              <a:defRPr>
                <a:solidFill>
                  <a:srgbClr val="FFFFFF"/>
                </a:solidFill>
              </a:defRPr>
            </a:pPr>
            <a:endParaRPr>
              <a:cs typeface="+mn-ea"/>
              <a:sym typeface="+mn-lt"/>
            </a:endParaRPr>
          </a:p>
        </p:txBody>
      </p:sp>
      <p:sp>
        <p:nvSpPr>
          <p:cNvPr id="495" name="文本框 29"/>
          <p:cNvSpPr txBox="1"/>
          <p:nvPr/>
        </p:nvSpPr>
        <p:spPr>
          <a:xfrm>
            <a:off x="685164" y="118864"/>
            <a:ext cx="3924936" cy="523220"/>
          </a:xfrm>
          <a:prstGeom prst="rect">
            <a:avLst/>
          </a:prstGeom>
          <a:ln w="12700">
            <a:miter lim="400000"/>
          </a:ln>
        </p:spPr>
        <p:txBody>
          <a:bodyPr wrap="square" lIns="45719" rIns="45719">
            <a:spAutoFit/>
          </a:bodyPr>
          <a:lstStyle>
            <a:lvl1pPr>
              <a:defRPr>
                <a:solidFill>
                  <a:srgbClr val="ABB3C6"/>
                </a:solidFill>
                <a:latin typeface="方正兰亭黑简体" panose="02000000000000000000" charset="-122"/>
                <a:ea typeface="方正兰亭黑简体" panose="02000000000000000000" charset="-122"/>
                <a:cs typeface="方正兰亭黑简体" panose="02000000000000000000" charset="-122"/>
                <a:sym typeface="方正兰亭黑简体" panose="02000000000000000000" charset="-122"/>
              </a:defRPr>
            </a:lvl1pPr>
          </a:lstStyle>
          <a:p>
            <a:r>
              <a:rPr lang="zh-CN" altLang="en-US" sz="2800" b="1" dirty="0" smtClean="0">
                <a:solidFill>
                  <a:schemeClr val="tx1"/>
                </a:solidFill>
                <a:latin typeface="+mn-lt"/>
                <a:ea typeface="+mn-ea"/>
                <a:cs typeface="+mn-ea"/>
                <a:sym typeface="+mn-lt"/>
              </a:rPr>
              <a:t>管理后台功能预览</a:t>
            </a:r>
            <a:endParaRPr sz="2800" b="1" dirty="0">
              <a:solidFill>
                <a:schemeClr val="tx1"/>
              </a:solidFill>
              <a:latin typeface="+mn-lt"/>
              <a:ea typeface="+mn-ea"/>
              <a:cs typeface="+mn-ea"/>
              <a:sym typeface="+mn-lt"/>
            </a:endParaRPr>
          </a:p>
        </p:txBody>
      </p:sp>
      <p:sp>
        <p:nvSpPr>
          <p:cNvPr id="496" name="椭圆 32"/>
          <p:cNvSpPr/>
          <p:nvPr/>
        </p:nvSpPr>
        <p:spPr>
          <a:xfrm>
            <a:off x="287654" y="147320"/>
            <a:ext cx="311151" cy="311151"/>
          </a:xfrm>
          <a:prstGeom prst="ellipse">
            <a:avLst/>
          </a:prstGeom>
          <a:solidFill>
            <a:srgbClr val="3E85C6"/>
          </a:solidFill>
          <a:ln w="12700">
            <a:miter lim="400000"/>
          </a:ln>
        </p:spPr>
        <p:txBody>
          <a:bodyPr lIns="45719" rIns="45719" anchor="ctr"/>
          <a:lstStyle/>
          <a:p>
            <a:pPr algn="ctr">
              <a:defRPr>
                <a:solidFill>
                  <a:srgbClr val="FFFFFF"/>
                </a:solidFill>
              </a:defRPr>
            </a:pPr>
            <a:endParaRPr>
              <a:cs typeface="+mn-ea"/>
              <a:sym typeface="+mn-lt"/>
            </a:endParaRPr>
          </a:p>
        </p:txBody>
      </p:sp>
      <p:sp>
        <p:nvSpPr>
          <p:cNvPr id="497" name="椭圆 33"/>
          <p:cNvSpPr/>
          <p:nvPr/>
        </p:nvSpPr>
        <p:spPr>
          <a:xfrm>
            <a:off x="378459" y="239395"/>
            <a:ext cx="128905" cy="128905"/>
          </a:xfrm>
          <a:prstGeom prst="ellipse">
            <a:avLst/>
          </a:prstGeom>
          <a:solidFill>
            <a:srgbClr val="FFFFFF"/>
          </a:solidFill>
          <a:ln w="12700">
            <a:miter lim="400000"/>
          </a:ln>
        </p:spPr>
        <p:txBody>
          <a:bodyPr lIns="45719" rIns="45719" anchor="ctr"/>
          <a:lstStyle/>
          <a:p>
            <a:pPr algn="ctr">
              <a:defRPr>
                <a:solidFill>
                  <a:srgbClr val="FFFFFF"/>
                </a:solidFill>
              </a:defRPr>
            </a:pPr>
            <a:endParaRPr>
              <a:cs typeface="+mn-ea"/>
              <a:sym typeface="+mn-lt"/>
            </a:endParaRPr>
          </a:p>
        </p:txBody>
      </p:sp>
      <p:grpSp>
        <p:nvGrpSpPr>
          <p:cNvPr id="38" name="组合 37"/>
          <p:cNvGrpSpPr/>
          <p:nvPr/>
        </p:nvGrpSpPr>
        <p:grpSpPr>
          <a:xfrm>
            <a:off x="1097280" y="1491173"/>
            <a:ext cx="10425430" cy="4205898"/>
            <a:chOff x="1170" y="2048"/>
            <a:chExt cx="16976" cy="7101"/>
          </a:xfrm>
        </p:grpSpPr>
        <p:sp>
          <p:nvSpPr>
            <p:cNvPr id="39" name="圆角矩形标注 38"/>
            <p:cNvSpPr/>
            <p:nvPr/>
          </p:nvSpPr>
          <p:spPr>
            <a:xfrm>
              <a:off x="16083" y="3003"/>
              <a:ext cx="1820" cy="843"/>
            </a:xfrm>
            <a:prstGeom prst="wedgeRoundRectCallout">
              <a:avLst>
                <a:gd name="adj1" fmla="val -68296"/>
                <a:gd name="adj2" fmla="val 40747"/>
                <a:gd name="adj3" fmla="val 16667"/>
              </a:avLst>
            </a:prstGeom>
            <a:ln>
              <a:solidFill>
                <a:srgbClr val="3E85C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快捷菜单按钮区</a:t>
              </a:r>
            </a:p>
          </p:txBody>
        </p:sp>
        <p:pic>
          <p:nvPicPr>
            <p:cNvPr id="40" name="图片 39"/>
            <p:cNvPicPr>
              <a:picLocks noChangeAspect="1"/>
            </p:cNvPicPr>
            <p:nvPr/>
          </p:nvPicPr>
          <p:blipFill>
            <a:blip r:embed="rId4"/>
            <a:stretch>
              <a:fillRect/>
            </a:stretch>
          </p:blipFill>
          <p:spPr>
            <a:xfrm>
              <a:off x="3218" y="2876"/>
              <a:ext cx="12676" cy="6273"/>
            </a:xfrm>
            <a:prstGeom prst="rect">
              <a:avLst/>
            </a:prstGeom>
          </p:spPr>
        </p:pic>
        <p:sp>
          <p:nvSpPr>
            <p:cNvPr id="41" name="圆角矩形标注 40"/>
            <p:cNvSpPr/>
            <p:nvPr/>
          </p:nvSpPr>
          <p:spPr>
            <a:xfrm>
              <a:off x="12068" y="2063"/>
              <a:ext cx="1820" cy="570"/>
            </a:xfrm>
            <a:prstGeom prst="wedgeRoundRectCallout">
              <a:avLst>
                <a:gd name="adj1" fmla="val -23241"/>
                <a:gd name="adj2" fmla="val 87603"/>
                <a:gd name="adj3" fmla="val 16667"/>
              </a:avLst>
            </a:prstGeom>
            <a:ln>
              <a:solidFill>
                <a:srgbClr val="3E85C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a:ln>
                    <a:noFill/>
                  </a:ln>
                  <a:solidFill>
                    <a:prstClr val="black"/>
                  </a:solidFill>
                  <a:effectLst/>
                  <a:uLnTx/>
                  <a:uFillTx/>
                  <a:latin typeface="Arial" panose="020F0502020204030204"/>
                  <a:ea typeface="Microsoft YaHei"/>
                  <a:cs typeface="+mn-ea"/>
                  <a:sym typeface="+mn-lt"/>
                </a:rPr>
                <a:t>登录信息</a:t>
              </a:r>
            </a:p>
          </p:txBody>
        </p:sp>
        <p:sp>
          <p:nvSpPr>
            <p:cNvPr id="42" name="圆角矩形标注 41"/>
            <p:cNvSpPr/>
            <p:nvPr/>
          </p:nvSpPr>
          <p:spPr>
            <a:xfrm>
              <a:off x="3859" y="2048"/>
              <a:ext cx="1820" cy="570"/>
            </a:xfrm>
            <a:prstGeom prst="wedgeRoundRectCallout">
              <a:avLst>
                <a:gd name="adj1" fmla="val -23241"/>
                <a:gd name="adj2" fmla="val 87603"/>
                <a:gd name="adj3" fmla="val 16667"/>
              </a:avLst>
            </a:prstGeom>
            <a:ln>
              <a:solidFill>
                <a:srgbClr val="3E85C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学校信息</a:t>
              </a:r>
            </a:p>
          </p:txBody>
        </p:sp>
        <p:sp>
          <p:nvSpPr>
            <p:cNvPr id="43" name="圆角矩形标注 42"/>
            <p:cNvSpPr/>
            <p:nvPr/>
          </p:nvSpPr>
          <p:spPr>
            <a:xfrm>
              <a:off x="1170" y="4720"/>
              <a:ext cx="1820" cy="843"/>
            </a:xfrm>
            <a:prstGeom prst="wedgeRoundRectCallout">
              <a:avLst>
                <a:gd name="adj1" fmla="val 67857"/>
                <a:gd name="adj2" fmla="val 33511"/>
                <a:gd name="adj3" fmla="val 16667"/>
              </a:avLst>
            </a:prstGeom>
            <a:ln>
              <a:solidFill>
                <a:srgbClr val="3E85C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a:ln>
                    <a:noFill/>
                  </a:ln>
                  <a:solidFill>
                    <a:prstClr val="black"/>
                  </a:solidFill>
                  <a:effectLst/>
                  <a:uLnTx/>
                  <a:uFillTx/>
                  <a:latin typeface="Arial" panose="020F0502020204030204"/>
                  <a:ea typeface="Microsoft YaHei"/>
                  <a:cs typeface="+mn-ea"/>
                  <a:sym typeface="+mn-lt"/>
                </a:rPr>
                <a:t>左侧导航菜单区</a:t>
              </a:r>
            </a:p>
          </p:txBody>
        </p:sp>
        <p:sp>
          <p:nvSpPr>
            <p:cNvPr id="44" name="圆角矩形标注 43"/>
            <p:cNvSpPr/>
            <p:nvPr/>
          </p:nvSpPr>
          <p:spPr>
            <a:xfrm>
              <a:off x="16083" y="5693"/>
              <a:ext cx="2063" cy="843"/>
            </a:xfrm>
            <a:prstGeom prst="wedgeRoundRectCallout">
              <a:avLst>
                <a:gd name="adj1" fmla="val -64945"/>
                <a:gd name="adj2" fmla="val 15480"/>
                <a:gd name="adj3" fmla="val 16667"/>
              </a:avLst>
            </a:prstGeom>
            <a:ln>
              <a:solidFill>
                <a:srgbClr val="3E85C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首页公告信息展示区</a:t>
              </a:r>
            </a:p>
          </p:txBody>
        </p:sp>
      </p:grpSp>
      <p:sp>
        <p:nvSpPr>
          <p:cNvPr id="45" name="圆角矩形 44"/>
          <p:cNvSpPr/>
          <p:nvPr/>
        </p:nvSpPr>
        <p:spPr>
          <a:xfrm>
            <a:off x="2330673" y="5742184"/>
            <a:ext cx="7833360" cy="666115"/>
          </a:xfrm>
          <a:prstGeom prst="roundRect">
            <a:avLst/>
          </a:prstGeom>
          <a:ln>
            <a:solidFill>
              <a:srgbClr val="3E85C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	</a:t>
            </a:r>
            <a:r>
              <a:rPr kumimoji="0" lang="zh-CN" altLang="en-US" sz="18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后台管理系统基于</a:t>
            </a:r>
            <a:r>
              <a:rPr kumimoji="0" lang="en-US" altLang="zh-CN" sz="18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B/S</a:t>
            </a:r>
            <a:r>
              <a:rPr kumimoji="0" lang="zh-CN" altLang="en-US" sz="18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架构云端部署，无需本地安装，打开浏览器输入地址即可访问，使用账号密码登录操作。</a:t>
            </a:r>
          </a:p>
        </p:txBody>
      </p:sp>
    </p:spTree>
    <p:extLst>
      <p:ext uri="{BB962C8B-B14F-4D97-AF65-F5344CB8AC3E}">
        <p14:creationId xmlns:p14="http://schemas.microsoft.com/office/powerpoint/2010/main" val="24468767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3" name="图片 11" descr="图片 11"/>
          <p:cNvPicPr>
            <a:picLocks noChangeAspect="1"/>
          </p:cNvPicPr>
          <p:nvPr/>
        </p:nvPicPr>
        <p:blipFill>
          <a:blip r:embed="rId2"/>
          <a:stretch>
            <a:fillRect/>
          </a:stretch>
        </p:blipFill>
        <p:spPr>
          <a:xfrm>
            <a:off x="685165" y="266700"/>
            <a:ext cx="2048511" cy="194311"/>
          </a:xfrm>
          <a:prstGeom prst="rect">
            <a:avLst/>
          </a:prstGeom>
          <a:ln w="12700">
            <a:miter lim="400000"/>
            <a:headEnd/>
            <a:tailEnd/>
          </a:ln>
        </p:spPr>
      </p:pic>
      <p:pic>
        <p:nvPicPr>
          <p:cNvPr id="828" name="图片 24" descr="图片 24"/>
          <p:cNvPicPr>
            <a:picLocks noChangeAspect="1"/>
          </p:cNvPicPr>
          <p:nvPr/>
        </p:nvPicPr>
        <p:blipFill>
          <a:blip r:embed="rId3"/>
          <a:stretch>
            <a:fillRect/>
          </a:stretch>
        </p:blipFill>
        <p:spPr>
          <a:xfrm>
            <a:off x="-6986" y="-24766"/>
            <a:ext cx="12204701" cy="657226"/>
          </a:xfrm>
          <a:prstGeom prst="rect">
            <a:avLst/>
          </a:prstGeom>
          <a:ln w="12700">
            <a:miter lim="400000"/>
            <a:headEnd/>
            <a:tailEnd/>
          </a:ln>
        </p:spPr>
      </p:pic>
      <p:sp>
        <p:nvSpPr>
          <p:cNvPr id="829" name="矩形 28"/>
          <p:cNvSpPr/>
          <p:nvPr/>
        </p:nvSpPr>
        <p:spPr>
          <a:xfrm rot="5400000">
            <a:off x="65405" y="75565"/>
            <a:ext cx="311151" cy="455295"/>
          </a:xfrm>
          <a:prstGeom prst="rect">
            <a:avLst/>
          </a:prstGeom>
          <a:solidFill>
            <a:srgbClr val="3E85C6"/>
          </a:solidFill>
          <a:ln w="12700">
            <a:miter lim="400000"/>
          </a:ln>
        </p:spPr>
        <p:txBody>
          <a:bodyPr lIns="45719" rIns="45719" anchor="ctr"/>
          <a:lstStyle/>
          <a:p>
            <a:pPr algn="ctr">
              <a:defRPr>
                <a:solidFill>
                  <a:srgbClr val="FFFFFF"/>
                </a:solidFill>
              </a:defRPr>
            </a:pPr>
            <a:endParaRPr>
              <a:cs typeface="+mn-ea"/>
              <a:sym typeface="+mn-lt"/>
            </a:endParaRPr>
          </a:p>
        </p:txBody>
      </p:sp>
      <p:sp>
        <p:nvSpPr>
          <p:cNvPr id="830" name="文本框 29"/>
          <p:cNvSpPr txBox="1"/>
          <p:nvPr/>
        </p:nvSpPr>
        <p:spPr>
          <a:xfrm>
            <a:off x="685164" y="118864"/>
            <a:ext cx="3389880" cy="523220"/>
          </a:xfrm>
          <a:prstGeom prst="rect">
            <a:avLst/>
          </a:prstGeom>
          <a:ln w="12700">
            <a:miter lim="400000"/>
          </a:ln>
        </p:spPr>
        <p:txBody>
          <a:bodyPr wrap="square" lIns="45719" rIns="45719">
            <a:spAutoFit/>
          </a:bodyPr>
          <a:lstStyle>
            <a:lvl1pPr>
              <a:defRPr>
                <a:solidFill>
                  <a:srgbClr val="ABB3C6"/>
                </a:solidFill>
                <a:latin typeface="方正兰亭黑简体" panose="02000000000000000000" charset="-122"/>
                <a:ea typeface="方正兰亭黑简体" panose="02000000000000000000" charset="-122"/>
                <a:cs typeface="方正兰亭黑简体" panose="02000000000000000000" charset="-122"/>
                <a:sym typeface="方正兰亭黑简体" panose="02000000000000000000" charset="-122"/>
              </a:defRPr>
            </a:lvl1pPr>
          </a:lstStyle>
          <a:p>
            <a:r>
              <a:rPr lang="zh-CN" altLang="en-US" sz="2800" b="1" dirty="0" smtClean="0">
                <a:solidFill>
                  <a:schemeClr val="tx1"/>
                </a:solidFill>
                <a:latin typeface="+mn-lt"/>
                <a:ea typeface="+mn-ea"/>
                <a:cs typeface="+mn-ea"/>
                <a:sym typeface="+mn-lt"/>
              </a:rPr>
              <a:t>管理后台功能说明</a:t>
            </a:r>
            <a:endParaRPr lang="zh-CN" altLang="en-US" sz="2800" b="1" dirty="0">
              <a:solidFill>
                <a:schemeClr val="tx1"/>
              </a:solidFill>
              <a:latin typeface="+mn-lt"/>
              <a:ea typeface="+mn-ea"/>
              <a:cs typeface="+mn-ea"/>
              <a:sym typeface="+mn-lt"/>
            </a:endParaRPr>
          </a:p>
        </p:txBody>
      </p:sp>
      <p:sp>
        <p:nvSpPr>
          <p:cNvPr id="831" name="椭圆 32"/>
          <p:cNvSpPr/>
          <p:nvPr/>
        </p:nvSpPr>
        <p:spPr>
          <a:xfrm>
            <a:off x="287654" y="147320"/>
            <a:ext cx="311151" cy="311151"/>
          </a:xfrm>
          <a:prstGeom prst="ellipse">
            <a:avLst/>
          </a:prstGeom>
          <a:solidFill>
            <a:srgbClr val="3E85C6"/>
          </a:solidFill>
          <a:ln w="12700">
            <a:miter lim="400000"/>
          </a:ln>
        </p:spPr>
        <p:txBody>
          <a:bodyPr lIns="45719" rIns="45719" anchor="ctr"/>
          <a:lstStyle/>
          <a:p>
            <a:pPr algn="ctr">
              <a:defRPr>
                <a:solidFill>
                  <a:srgbClr val="FFFFFF"/>
                </a:solidFill>
              </a:defRPr>
            </a:pPr>
            <a:endParaRPr>
              <a:cs typeface="+mn-ea"/>
              <a:sym typeface="+mn-lt"/>
            </a:endParaRPr>
          </a:p>
        </p:txBody>
      </p:sp>
      <p:sp>
        <p:nvSpPr>
          <p:cNvPr id="832" name="椭圆 33"/>
          <p:cNvSpPr/>
          <p:nvPr/>
        </p:nvSpPr>
        <p:spPr>
          <a:xfrm>
            <a:off x="378459" y="239395"/>
            <a:ext cx="128905" cy="128905"/>
          </a:xfrm>
          <a:prstGeom prst="ellipse">
            <a:avLst/>
          </a:prstGeom>
          <a:solidFill>
            <a:srgbClr val="FFFFFF"/>
          </a:solidFill>
          <a:ln w="12700">
            <a:miter lim="400000"/>
          </a:ln>
        </p:spPr>
        <p:txBody>
          <a:bodyPr lIns="45719" rIns="45719" anchor="ctr"/>
          <a:lstStyle/>
          <a:p>
            <a:pPr algn="ctr">
              <a:defRPr>
                <a:solidFill>
                  <a:srgbClr val="FFFFFF"/>
                </a:solidFill>
              </a:defRPr>
            </a:pPr>
            <a:endParaRPr>
              <a:cs typeface="+mn-ea"/>
              <a:sym typeface="+mn-lt"/>
            </a:endParaRPr>
          </a:p>
        </p:txBody>
      </p:sp>
      <p:sp>
        <p:nvSpPr>
          <p:cNvPr id="24" name="矩形: 圆角 5"/>
          <p:cNvSpPr/>
          <p:nvPr/>
        </p:nvSpPr>
        <p:spPr>
          <a:xfrm>
            <a:off x="690050" y="1557137"/>
            <a:ext cx="1844040" cy="526415"/>
          </a:xfrm>
          <a:prstGeom prst="roundRect">
            <a:avLst/>
          </a:prstGeom>
          <a:solidFill>
            <a:srgbClr val="3E85C6"/>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latin typeface="Arial" panose="020F0502020204030204"/>
                <a:ea typeface="Microsoft YaHei"/>
                <a:cs typeface="+mn-ea"/>
                <a:sym typeface="+mn-lt"/>
              </a:rPr>
              <a:t>基础数据管理</a:t>
            </a:r>
          </a:p>
        </p:txBody>
      </p:sp>
      <p:sp>
        <p:nvSpPr>
          <p:cNvPr id="25" name="矩形: 圆角 7"/>
          <p:cNvSpPr/>
          <p:nvPr/>
        </p:nvSpPr>
        <p:spPr>
          <a:xfrm>
            <a:off x="667190" y="3063739"/>
            <a:ext cx="1866900" cy="594995"/>
          </a:xfrm>
          <a:prstGeom prst="roundRect">
            <a:avLst/>
          </a:prstGeom>
          <a:solidFill>
            <a:srgbClr val="3E85C6"/>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latin typeface="Arial" panose="020F0502020204030204"/>
                <a:ea typeface="Microsoft YaHei"/>
                <a:cs typeface="+mn-ea"/>
                <a:sym typeface="+mn-lt"/>
              </a:rPr>
              <a:t>信息发布</a:t>
            </a:r>
          </a:p>
        </p:txBody>
      </p:sp>
      <p:sp>
        <p:nvSpPr>
          <p:cNvPr id="26" name="矩形: 圆角 8"/>
          <p:cNvSpPr/>
          <p:nvPr/>
        </p:nvSpPr>
        <p:spPr>
          <a:xfrm>
            <a:off x="656395" y="2292658"/>
            <a:ext cx="1876425" cy="561975"/>
          </a:xfrm>
          <a:prstGeom prst="roundRect">
            <a:avLst/>
          </a:prstGeom>
          <a:solidFill>
            <a:srgbClr val="3E85C6"/>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latin typeface="Arial" panose="020F0502020204030204"/>
                <a:ea typeface="Microsoft YaHei"/>
                <a:cs typeface="+mn-ea"/>
                <a:sym typeface="+mn-lt"/>
              </a:rPr>
              <a:t>教务管理</a:t>
            </a:r>
          </a:p>
        </p:txBody>
      </p:sp>
      <p:sp>
        <p:nvSpPr>
          <p:cNvPr id="27" name="矩形: 圆角 11"/>
          <p:cNvSpPr/>
          <p:nvPr/>
        </p:nvSpPr>
        <p:spPr>
          <a:xfrm>
            <a:off x="683065" y="3867840"/>
            <a:ext cx="1851025" cy="554355"/>
          </a:xfrm>
          <a:prstGeom prst="roundRect">
            <a:avLst/>
          </a:prstGeom>
          <a:solidFill>
            <a:srgbClr val="3E85C6"/>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latin typeface="Arial" panose="020F0502020204030204"/>
                <a:ea typeface="Microsoft YaHei"/>
                <a:cs typeface="+mn-ea"/>
                <a:sym typeface="+mn-lt"/>
              </a:rPr>
              <a:t>班级建设</a:t>
            </a:r>
          </a:p>
        </p:txBody>
      </p:sp>
      <p:sp>
        <p:nvSpPr>
          <p:cNvPr id="28" name="文本框 27"/>
          <p:cNvSpPr txBox="1"/>
          <p:nvPr/>
        </p:nvSpPr>
        <p:spPr>
          <a:xfrm>
            <a:off x="2716969" y="1557137"/>
            <a:ext cx="7117715" cy="706755"/>
          </a:xfrm>
          <a:prstGeom prst="rect">
            <a:avLst/>
          </a:prstGeom>
          <a:noFill/>
        </p:spPr>
        <p:txBody>
          <a:bodyPr wrap="square" rtlCol="0" anchor="ctr"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涵盖教室管理，学籍管理，教师管理，科目管理，年级班级管理，考勤规则等基础数据管理功能模块</a:t>
            </a:r>
          </a:p>
        </p:txBody>
      </p:sp>
      <p:sp>
        <p:nvSpPr>
          <p:cNvPr id="29" name="文本框 28"/>
          <p:cNvSpPr txBox="1"/>
          <p:nvPr/>
        </p:nvSpPr>
        <p:spPr>
          <a:xfrm>
            <a:off x="2716969" y="2374255"/>
            <a:ext cx="7933690" cy="398780"/>
          </a:xfrm>
          <a:prstGeom prst="rect">
            <a:avLst/>
          </a:prstGeom>
          <a:noFill/>
        </p:spPr>
        <p:txBody>
          <a:bodyPr wrap="square" rtlCol="0" anchor="ctr" anchorCtr="0">
            <a:spAutoFit/>
          </a:bodyPr>
          <a:lstStyle>
            <a:defPPr>
              <a:defRPr lang="en-US"/>
            </a:defPPr>
            <a:lvl1pPr>
              <a:defRPr sz="2000"/>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包括课表管理，班牌管理，走班和排课等主要功能模块</a:t>
            </a:r>
          </a:p>
        </p:txBody>
      </p:sp>
      <p:sp>
        <p:nvSpPr>
          <p:cNvPr id="30" name="文本框 29"/>
          <p:cNvSpPr txBox="1"/>
          <p:nvPr/>
        </p:nvSpPr>
        <p:spPr>
          <a:xfrm>
            <a:off x="2716969" y="3161846"/>
            <a:ext cx="2778760" cy="398780"/>
          </a:xfrm>
          <a:prstGeom prst="rect">
            <a:avLst/>
          </a:prstGeom>
          <a:noFill/>
        </p:spPr>
        <p:txBody>
          <a:bodyPr wrap="square" rtlCol="0" anchor="ctr" anchorCtr="0">
            <a:spAutoFit/>
          </a:bodyPr>
          <a:lstStyle>
            <a:defPPr>
              <a:defRPr lang="en-US"/>
            </a:defPPr>
            <a:lvl1pPr>
              <a:defRPr sz="2000"/>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通知公告发布模块</a:t>
            </a:r>
          </a:p>
        </p:txBody>
      </p:sp>
      <p:sp>
        <p:nvSpPr>
          <p:cNvPr id="31" name="文本框 30"/>
          <p:cNvSpPr txBox="1"/>
          <p:nvPr/>
        </p:nvSpPr>
        <p:spPr>
          <a:xfrm>
            <a:off x="2716969" y="3945627"/>
            <a:ext cx="7927340" cy="398780"/>
          </a:xfrm>
          <a:prstGeom prst="rect">
            <a:avLst/>
          </a:prstGeom>
          <a:noFill/>
        </p:spPr>
        <p:txBody>
          <a:bodyPr wrap="square" rtlCol="0" anchor="ctr" anchorCtr="0">
            <a:spAutoFit/>
          </a:bodyPr>
          <a:lstStyle>
            <a:defPPr>
              <a:defRPr lang="en-US"/>
            </a:defPPr>
            <a:lvl1pPr>
              <a:defRPr sz="2000"/>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包括班级信息，班级值日，班级课表，班级相册等基础功能</a:t>
            </a:r>
          </a:p>
        </p:txBody>
      </p:sp>
      <p:sp>
        <p:nvSpPr>
          <p:cNvPr id="32" name="矩形: 圆角 11"/>
          <p:cNvSpPr/>
          <p:nvPr/>
        </p:nvSpPr>
        <p:spPr>
          <a:xfrm>
            <a:off x="683065" y="4631301"/>
            <a:ext cx="1851025" cy="554355"/>
          </a:xfrm>
          <a:prstGeom prst="roundRect">
            <a:avLst/>
          </a:prstGeom>
          <a:solidFill>
            <a:srgbClr val="3E85C6"/>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latin typeface="Arial" panose="020F0502020204030204"/>
                <a:ea typeface="Microsoft YaHei"/>
                <a:cs typeface="+mn-ea"/>
                <a:sym typeface="+mn-lt"/>
              </a:rPr>
              <a:t>学生工作</a:t>
            </a:r>
          </a:p>
        </p:txBody>
      </p:sp>
      <p:sp>
        <p:nvSpPr>
          <p:cNvPr id="33" name="矩形: 圆角 11"/>
          <p:cNvSpPr/>
          <p:nvPr/>
        </p:nvSpPr>
        <p:spPr>
          <a:xfrm>
            <a:off x="676080" y="5394762"/>
            <a:ext cx="1851025" cy="554355"/>
          </a:xfrm>
          <a:prstGeom prst="roundRect">
            <a:avLst/>
          </a:prstGeom>
          <a:solidFill>
            <a:srgbClr val="3E85C6"/>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latin typeface="Arial" panose="020F0502020204030204"/>
                <a:ea typeface="Microsoft YaHei"/>
                <a:cs typeface="+mn-ea"/>
                <a:sym typeface="+mn-lt"/>
              </a:rPr>
              <a:t>个人工作</a:t>
            </a:r>
          </a:p>
        </p:txBody>
      </p:sp>
      <p:sp>
        <p:nvSpPr>
          <p:cNvPr id="34" name="文本框 33"/>
          <p:cNvSpPr txBox="1"/>
          <p:nvPr/>
        </p:nvSpPr>
        <p:spPr>
          <a:xfrm>
            <a:off x="2716969" y="4555100"/>
            <a:ext cx="7927340" cy="706755"/>
          </a:xfrm>
          <a:prstGeom prst="rect">
            <a:avLst/>
          </a:prstGeom>
          <a:noFill/>
        </p:spPr>
        <p:txBody>
          <a:bodyPr wrap="square" rtlCol="0" anchor="ctr" anchorCtr="0">
            <a:spAutoFit/>
          </a:bodyPr>
          <a:lstStyle>
            <a:defPPr>
              <a:defRPr lang="en-US"/>
            </a:defPPr>
            <a:lvl1pPr>
              <a:defRPr sz="2000"/>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学生家长功能能查看学生资料，包括家长联系方式，学生考勤功能按照年级班级筛选查看学生的打卡考勤记录。</a:t>
            </a:r>
          </a:p>
        </p:txBody>
      </p:sp>
      <p:sp>
        <p:nvSpPr>
          <p:cNvPr id="35" name="文本框 34"/>
          <p:cNvSpPr txBox="1"/>
          <p:nvPr/>
        </p:nvSpPr>
        <p:spPr>
          <a:xfrm>
            <a:off x="2716969" y="5472548"/>
            <a:ext cx="7927340" cy="398780"/>
          </a:xfrm>
          <a:prstGeom prst="rect">
            <a:avLst/>
          </a:prstGeom>
          <a:noFill/>
        </p:spPr>
        <p:txBody>
          <a:bodyPr wrap="square" rtlCol="0" anchor="ctr" anchorCtr="0">
            <a:spAutoFit/>
          </a:bodyPr>
          <a:lstStyle>
            <a:defPPr>
              <a:defRPr lang="en-US"/>
            </a:defPPr>
            <a:lvl1pPr>
              <a:defRPr sz="2000"/>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个人信息中教师可查看和修改个人信息，消息中心可以查看收发消息。</a:t>
            </a:r>
          </a:p>
        </p:txBody>
      </p:sp>
    </p:spTree>
    <p:extLst>
      <p:ext uri="{BB962C8B-B14F-4D97-AF65-F5344CB8AC3E}">
        <p14:creationId xmlns:p14="http://schemas.microsoft.com/office/powerpoint/2010/main" val="13887527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8" name="图片 11" descr="图片 11"/>
          <p:cNvPicPr>
            <a:picLocks noChangeAspect="1"/>
          </p:cNvPicPr>
          <p:nvPr/>
        </p:nvPicPr>
        <p:blipFill>
          <a:blip r:embed="rId2"/>
          <a:stretch>
            <a:fillRect/>
          </a:stretch>
        </p:blipFill>
        <p:spPr>
          <a:xfrm>
            <a:off x="685165" y="266700"/>
            <a:ext cx="2048511" cy="194311"/>
          </a:xfrm>
          <a:prstGeom prst="rect">
            <a:avLst/>
          </a:prstGeom>
          <a:ln w="12700">
            <a:miter lim="400000"/>
            <a:headEnd/>
            <a:tailEnd/>
          </a:ln>
        </p:spPr>
      </p:pic>
      <p:pic>
        <p:nvPicPr>
          <p:cNvPr id="843" name="图片 24" descr="图片 24"/>
          <p:cNvPicPr>
            <a:picLocks noChangeAspect="1"/>
          </p:cNvPicPr>
          <p:nvPr/>
        </p:nvPicPr>
        <p:blipFill>
          <a:blip r:embed="rId3"/>
          <a:stretch>
            <a:fillRect/>
          </a:stretch>
        </p:blipFill>
        <p:spPr>
          <a:xfrm>
            <a:off x="-6986" y="-24766"/>
            <a:ext cx="12204701" cy="657226"/>
          </a:xfrm>
          <a:prstGeom prst="rect">
            <a:avLst/>
          </a:prstGeom>
          <a:ln w="12700">
            <a:miter lim="400000"/>
            <a:headEnd/>
            <a:tailEnd/>
          </a:ln>
        </p:spPr>
      </p:pic>
      <p:sp>
        <p:nvSpPr>
          <p:cNvPr id="844" name="矩形 28"/>
          <p:cNvSpPr/>
          <p:nvPr/>
        </p:nvSpPr>
        <p:spPr>
          <a:xfrm rot="5400000">
            <a:off x="65405" y="75565"/>
            <a:ext cx="311151" cy="455295"/>
          </a:xfrm>
          <a:prstGeom prst="rect">
            <a:avLst/>
          </a:prstGeom>
          <a:solidFill>
            <a:srgbClr val="3E85C6"/>
          </a:solidFill>
          <a:ln w="12700">
            <a:miter lim="400000"/>
          </a:ln>
        </p:spPr>
        <p:txBody>
          <a:bodyPr lIns="45719" rIns="45719" anchor="ctr"/>
          <a:lstStyle/>
          <a:p>
            <a:pPr algn="ctr">
              <a:defRPr>
                <a:solidFill>
                  <a:srgbClr val="FFFFFF"/>
                </a:solidFill>
              </a:defRPr>
            </a:pPr>
            <a:endParaRPr>
              <a:cs typeface="+mn-ea"/>
              <a:sym typeface="+mn-lt"/>
            </a:endParaRPr>
          </a:p>
        </p:txBody>
      </p:sp>
      <p:sp>
        <p:nvSpPr>
          <p:cNvPr id="845" name="文本框 29"/>
          <p:cNvSpPr txBox="1"/>
          <p:nvPr/>
        </p:nvSpPr>
        <p:spPr>
          <a:xfrm>
            <a:off x="685163" y="118864"/>
            <a:ext cx="4055801" cy="523220"/>
          </a:xfrm>
          <a:prstGeom prst="rect">
            <a:avLst/>
          </a:prstGeom>
          <a:ln w="12700">
            <a:miter lim="400000"/>
          </a:ln>
        </p:spPr>
        <p:txBody>
          <a:bodyPr wrap="square" lIns="45719" rIns="45719">
            <a:spAutoFit/>
          </a:bodyPr>
          <a:lstStyle>
            <a:lvl1pPr>
              <a:defRPr>
                <a:solidFill>
                  <a:srgbClr val="ABB3C6"/>
                </a:solidFill>
                <a:latin typeface="方正兰亭黑简体" panose="02000000000000000000" charset="-122"/>
                <a:ea typeface="方正兰亭黑简体" panose="02000000000000000000" charset="-122"/>
                <a:cs typeface="方正兰亭黑简体" panose="02000000000000000000" charset="-122"/>
                <a:sym typeface="方正兰亭黑简体" panose="02000000000000000000" charset="-122"/>
              </a:defRPr>
            </a:lvl1pPr>
          </a:lstStyle>
          <a:p>
            <a:r>
              <a:rPr lang="en-US" altLang="zh-CN" sz="2800" b="1" dirty="0" smtClean="0">
                <a:solidFill>
                  <a:schemeClr val="tx1"/>
                </a:solidFill>
                <a:latin typeface="+mn-lt"/>
                <a:ea typeface="+mn-ea"/>
                <a:cs typeface="+mn-ea"/>
                <a:sym typeface="+mn-lt"/>
              </a:rPr>
              <a:t>E</a:t>
            </a:r>
            <a:r>
              <a:rPr lang="zh-CN" altLang="en-US" sz="2800" b="1" dirty="0" smtClean="0">
                <a:solidFill>
                  <a:schemeClr val="tx1"/>
                </a:solidFill>
                <a:latin typeface="+mn-lt"/>
                <a:ea typeface="+mn-ea"/>
                <a:cs typeface="+mn-ea"/>
                <a:sym typeface="+mn-lt"/>
              </a:rPr>
              <a:t>系列班牌功能预览</a:t>
            </a:r>
            <a:endParaRPr lang="zh-CN" altLang="en-US" sz="2800" b="1" dirty="0">
              <a:solidFill>
                <a:schemeClr val="tx1"/>
              </a:solidFill>
              <a:latin typeface="+mn-lt"/>
              <a:ea typeface="+mn-ea"/>
              <a:cs typeface="+mn-ea"/>
              <a:sym typeface="+mn-lt"/>
            </a:endParaRPr>
          </a:p>
        </p:txBody>
      </p:sp>
      <p:sp>
        <p:nvSpPr>
          <p:cNvPr id="846" name="椭圆 32"/>
          <p:cNvSpPr/>
          <p:nvPr/>
        </p:nvSpPr>
        <p:spPr>
          <a:xfrm>
            <a:off x="287654" y="147320"/>
            <a:ext cx="311151" cy="311151"/>
          </a:xfrm>
          <a:prstGeom prst="ellipse">
            <a:avLst/>
          </a:prstGeom>
          <a:solidFill>
            <a:srgbClr val="3E85C6"/>
          </a:solidFill>
          <a:ln w="12700">
            <a:miter lim="400000"/>
          </a:ln>
        </p:spPr>
        <p:txBody>
          <a:bodyPr lIns="45719" rIns="45719" anchor="ctr"/>
          <a:lstStyle/>
          <a:p>
            <a:pPr algn="ctr">
              <a:defRPr>
                <a:solidFill>
                  <a:srgbClr val="FFFFFF"/>
                </a:solidFill>
              </a:defRPr>
            </a:pPr>
            <a:endParaRPr>
              <a:cs typeface="+mn-ea"/>
              <a:sym typeface="+mn-lt"/>
            </a:endParaRPr>
          </a:p>
        </p:txBody>
      </p:sp>
      <p:sp>
        <p:nvSpPr>
          <p:cNvPr id="847" name="椭圆 33"/>
          <p:cNvSpPr/>
          <p:nvPr/>
        </p:nvSpPr>
        <p:spPr>
          <a:xfrm>
            <a:off x="378459" y="239395"/>
            <a:ext cx="128905" cy="128905"/>
          </a:xfrm>
          <a:prstGeom prst="ellipse">
            <a:avLst/>
          </a:prstGeom>
          <a:solidFill>
            <a:srgbClr val="FFFFFF"/>
          </a:solidFill>
          <a:ln w="12700">
            <a:miter lim="400000"/>
          </a:ln>
        </p:spPr>
        <p:txBody>
          <a:bodyPr lIns="45719" rIns="45719" anchor="ctr"/>
          <a:lstStyle/>
          <a:p>
            <a:pPr algn="ctr">
              <a:defRPr>
                <a:solidFill>
                  <a:srgbClr val="FFFFFF"/>
                </a:solidFill>
              </a:defRPr>
            </a:pPr>
            <a:endParaRPr>
              <a:cs typeface="+mn-ea"/>
              <a:sym typeface="+mn-lt"/>
            </a:endParaRPr>
          </a:p>
        </p:txBody>
      </p:sp>
      <p:grpSp>
        <p:nvGrpSpPr>
          <p:cNvPr id="20" name="组合 19"/>
          <p:cNvGrpSpPr/>
          <p:nvPr/>
        </p:nvGrpSpPr>
        <p:grpSpPr>
          <a:xfrm>
            <a:off x="1206377" y="1224283"/>
            <a:ext cx="9777974" cy="4821656"/>
            <a:chOff x="1506" y="1833"/>
            <a:chExt cx="15997" cy="8538"/>
          </a:xfrm>
        </p:grpSpPr>
        <p:pic>
          <p:nvPicPr>
            <p:cNvPr id="21" name="图片 20" descr="微信图片_20180408144956"/>
            <p:cNvPicPr>
              <a:picLocks noChangeAspect="1"/>
            </p:cNvPicPr>
            <p:nvPr/>
          </p:nvPicPr>
          <p:blipFill>
            <a:blip r:embed="rId4"/>
            <a:stretch>
              <a:fillRect/>
            </a:stretch>
          </p:blipFill>
          <p:spPr>
            <a:xfrm>
              <a:off x="3780" y="2860"/>
              <a:ext cx="11790" cy="6629"/>
            </a:xfrm>
            <a:prstGeom prst="rect">
              <a:avLst/>
            </a:prstGeom>
          </p:spPr>
        </p:pic>
        <p:sp>
          <p:nvSpPr>
            <p:cNvPr id="23" name="矩形标注 22"/>
            <p:cNvSpPr/>
            <p:nvPr/>
          </p:nvSpPr>
          <p:spPr>
            <a:xfrm>
              <a:off x="1583" y="2820"/>
              <a:ext cx="1661" cy="844"/>
            </a:xfrm>
            <a:prstGeom prst="wedgeRectCallout">
              <a:avLst>
                <a:gd name="adj1" fmla="val 127062"/>
                <a:gd name="adj2" fmla="val 14179"/>
              </a:avLst>
            </a:prstGeom>
            <a:ln>
              <a:solidFill>
                <a:srgbClr val="3E85C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班级学校信息</a:t>
              </a:r>
            </a:p>
          </p:txBody>
        </p:sp>
        <p:sp>
          <p:nvSpPr>
            <p:cNvPr id="24" name="圆角矩形标注 23"/>
            <p:cNvSpPr/>
            <p:nvPr/>
          </p:nvSpPr>
          <p:spPr>
            <a:xfrm>
              <a:off x="8969" y="1848"/>
              <a:ext cx="1714" cy="644"/>
            </a:xfrm>
            <a:prstGeom prst="wedgeRoundRectCallout">
              <a:avLst>
                <a:gd name="adj1" fmla="val -19722"/>
                <a:gd name="adj2" fmla="val 109813"/>
                <a:gd name="adj3" fmla="val 16667"/>
              </a:avLst>
            </a:prstGeom>
            <a:ln>
              <a:solidFill>
                <a:srgbClr val="3E85C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a:ln>
                    <a:noFill/>
                  </a:ln>
                  <a:solidFill>
                    <a:prstClr val="black"/>
                  </a:solidFill>
                  <a:effectLst/>
                  <a:uLnTx/>
                  <a:uFillTx/>
                  <a:latin typeface="Arial" panose="020F0502020204030204"/>
                  <a:ea typeface="Microsoft YaHei"/>
                  <a:cs typeface="+mn-ea"/>
                  <a:sym typeface="+mn-lt"/>
                </a:rPr>
                <a:t>通知公告</a:t>
              </a:r>
            </a:p>
          </p:txBody>
        </p:sp>
        <p:sp>
          <p:nvSpPr>
            <p:cNvPr id="25" name="圆角矩形标注 24"/>
            <p:cNvSpPr/>
            <p:nvPr/>
          </p:nvSpPr>
          <p:spPr>
            <a:xfrm>
              <a:off x="12572" y="1833"/>
              <a:ext cx="1714" cy="644"/>
            </a:xfrm>
            <a:prstGeom prst="wedgeRoundRectCallout">
              <a:avLst>
                <a:gd name="adj1" fmla="val -19722"/>
                <a:gd name="adj2" fmla="val 109813"/>
                <a:gd name="adj3" fmla="val 16667"/>
              </a:avLst>
            </a:prstGeom>
            <a:ln>
              <a:solidFill>
                <a:srgbClr val="3E85C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a:ln>
                    <a:noFill/>
                  </a:ln>
                  <a:solidFill>
                    <a:prstClr val="black"/>
                  </a:solidFill>
                  <a:effectLst/>
                  <a:uLnTx/>
                  <a:uFillTx/>
                  <a:latin typeface="Arial" panose="020F0502020204030204"/>
                  <a:ea typeface="Microsoft YaHei"/>
                  <a:cs typeface="+mn-ea"/>
                  <a:sym typeface="+mn-lt"/>
                </a:rPr>
                <a:t>天气时间</a:t>
              </a:r>
            </a:p>
          </p:txBody>
        </p:sp>
        <p:sp>
          <p:nvSpPr>
            <p:cNvPr id="26" name="矩形标注 25"/>
            <p:cNvSpPr/>
            <p:nvPr/>
          </p:nvSpPr>
          <p:spPr>
            <a:xfrm>
              <a:off x="1506" y="5277"/>
              <a:ext cx="1661" cy="804"/>
            </a:xfrm>
            <a:prstGeom prst="wedgeRectCallout">
              <a:avLst>
                <a:gd name="adj1" fmla="val 127062"/>
                <a:gd name="adj2" fmla="val 14179"/>
              </a:avLst>
            </a:prstGeom>
            <a:ln>
              <a:solidFill>
                <a:srgbClr val="3E85C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a:ln>
                    <a:noFill/>
                  </a:ln>
                  <a:solidFill>
                    <a:prstClr val="black"/>
                  </a:solidFill>
                  <a:effectLst/>
                  <a:uLnTx/>
                  <a:uFillTx/>
                  <a:latin typeface="Arial" panose="020F0502020204030204"/>
                  <a:ea typeface="Microsoft YaHei"/>
                  <a:cs typeface="+mn-ea"/>
                  <a:sym typeface="+mn-lt"/>
                </a:rPr>
                <a:t>班级风采</a:t>
              </a:r>
            </a:p>
          </p:txBody>
        </p:sp>
        <p:sp>
          <p:nvSpPr>
            <p:cNvPr id="27" name="矩形标注 26"/>
            <p:cNvSpPr/>
            <p:nvPr/>
          </p:nvSpPr>
          <p:spPr>
            <a:xfrm>
              <a:off x="1583" y="7679"/>
              <a:ext cx="1661" cy="804"/>
            </a:xfrm>
            <a:prstGeom prst="wedgeRectCallout">
              <a:avLst>
                <a:gd name="adj1" fmla="val 127062"/>
                <a:gd name="adj2" fmla="val 14179"/>
              </a:avLst>
            </a:prstGeom>
            <a:ln>
              <a:solidFill>
                <a:srgbClr val="3E85C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a:ln>
                    <a:noFill/>
                  </a:ln>
                  <a:solidFill>
                    <a:prstClr val="black"/>
                  </a:solidFill>
                  <a:effectLst/>
                  <a:uLnTx/>
                  <a:uFillTx/>
                  <a:latin typeface="Arial" panose="020F0502020204030204"/>
                  <a:ea typeface="Microsoft YaHei"/>
                  <a:cs typeface="+mn-ea"/>
                  <a:sym typeface="+mn-lt"/>
                </a:rPr>
                <a:t>班级值日</a:t>
              </a:r>
            </a:p>
          </p:txBody>
        </p:sp>
        <p:sp>
          <p:nvSpPr>
            <p:cNvPr id="28" name="矩形标注 27"/>
            <p:cNvSpPr/>
            <p:nvPr/>
          </p:nvSpPr>
          <p:spPr>
            <a:xfrm>
              <a:off x="15842" y="6327"/>
              <a:ext cx="1661" cy="804"/>
            </a:xfrm>
            <a:prstGeom prst="wedgeRectCallout">
              <a:avLst>
                <a:gd name="adj1" fmla="val -87086"/>
                <a:gd name="adj2" fmla="val 31218"/>
              </a:avLst>
            </a:prstGeom>
            <a:ln>
              <a:solidFill>
                <a:srgbClr val="3E85C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a:ln>
                    <a:noFill/>
                  </a:ln>
                  <a:solidFill>
                    <a:prstClr val="black"/>
                  </a:solidFill>
                  <a:effectLst/>
                  <a:uLnTx/>
                  <a:uFillTx/>
                  <a:latin typeface="Arial" panose="020F0502020204030204"/>
                  <a:ea typeface="Microsoft YaHei"/>
                  <a:cs typeface="+mn-ea"/>
                  <a:sym typeface="+mn-lt"/>
                </a:rPr>
                <a:t>班级课表</a:t>
              </a:r>
            </a:p>
          </p:txBody>
        </p:sp>
        <p:sp>
          <p:nvSpPr>
            <p:cNvPr id="29" name="矩形标注 28"/>
            <p:cNvSpPr/>
            <p:nvPr/>
          </p:nvSpPr>
          <p:spPr>
            <a:xfrm>
              <a:off x="15842" y="4212"/>
              <a:ext cx="1661" cy="804"/>
            </a:xfrm>
            <a:prstGeom prst="wedgeRectCallout">
              <a:avLst>
                <a:gd name="adj1" fmla="val -85279"/>
                <a:gd name="adj2" fmla="val 27363"/>
              </a:avLst>
            </a:prstGeom>
            <a:ln>
              <a:solidFill>
                <a:srgbClr val="3E85C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a:ln>
                    <a:noFill/>
                  </a:ln>
                  <a:solidFill>
                    <a:prstClr val="black"/>
                  </a:solidFill>
                  <a:effectLst/>
                  <a:uLnTx/>
                  <a:uFillTx/>
                  <a:latin typeface="Arial" panose="020F0502020204030204"/>
                  <a:ea typeface="Microsoft YaHei"/>
                  <a:cs typeface="+mn-ea"/>
                  <a:sym typeface="+mn-lt"/>
                </a:rPr>
                <a:t>考勤统计</a:t>
              </a:r>
            </a:p>
          </p:txBody>
        </p:sp>
        <p:sp>
          <p:nvSpPr>
            <p:cNvPr id="30" name="矩形标注 29"/>
            <p:cNvSpPr/>
            <p:nvPr/>
          </p:nvSpPr>
          <p:spPr>
            <a:xfrm>
              <a:off x="5666" y="9567"/>
              <a:ext cx="8319" cy="804"/>
            </a:xfrm>
            <a:prstGeom prst="wedgeRectCallout">
              <a:avLst>
                <a:gd name="adj1" fmla="val 35803"/>
                <a:gd name="adj2" fmla="val -108582"/>
              </a:avLst>
            </a:prstGeom>
            <a:ln>
              <a:solidFill>
                <a:srgbClr val="3E85C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rPr>
                <a:t>另外班牌硬件支持刷卡考勤，打卡成功会提示学生信息</a:t>
              </a:r>
              <a:endParaRPr kumimoji="0" lang="zh-CN" altLang="en-US" sz="1600" b="1" i="0" u="none" strike="noStrike" kern="1200" cap="none" spc="0" normalizeH="0" baseline="0" noProof="0" dirty="0">
                <a:ln>
                  <a:noFill/>
                </a:ln>
                <a:solidFill>
                  <a:prstClr val="black"/>
                </a:solidFill>
                <a:effectLst/>
                <a:uLnTx/>
                <a:uFillTx/>
                <a:latin typeface="Arial" panose="020F0502020204030204"/>
                <a:ea typeface="Microsoft YaHei"/>
                <a:cs typeface="+mn-ea"/>
                <a:sym typeface="+mn-lt"/>
              </a:endParaRPr>
            </a:p>
          </p:txBody>
        </p:sp>
      </p:grpSp>
    </p:spTree>
    <p:extLst>
      <p:ext uri="{BB962C8B-B14F-4D97-AF65-F5344CB8AC3E}">
        <p14:creationId xmlns:p14="http://schemas.microsoft.com/office/powerpoint/2010/main" val="6856552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AUTOCOLOR" val="TRUE"/>
  <p:tag name="MH_TYPE" val="CONTENTS"/>
  <p:tag name="ID" val="626775"/>
</p:tagLst>
</file>

<file path=ppt/tags/tag10.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1.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AUTOCOLOR" val="TRUE"/>
  <p:tag name="MH_TYPE" val="CONTENTS"/>
  <p:tag name="ID" val="626775"/>
</p:tagLst>
</file>

<file path=ppt/tags/tag1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13.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14.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5.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6.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7.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8.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9.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20.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21.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AUTOCOLOR" val="TRUE"/>
  <p:tag name="MH_TYPE" val="CONTENTS"/>
  <p:tag name="ID" val="626775"/>
</p:tagLst>
</file>

<file path=ppt/tags/tag2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23.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24.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25.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26.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27.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28.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29.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30.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4.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5.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7.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9.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heme/theme1.xml><?xml version="1.0" encoding="utf-8"?>
<a:theme xmlns:a="http://schemas.openxmlformats.org/drawingml/2006/main" name="Lenovo 2015 Template">
  <a:themeElements>
    <a:clrScheme name="Lenovo">
      <a:dk1>
        <a:srgbClr val="000000"/>
      </a:dk1>
      <a:lt1>
        <a:sysClr val="window" lastClr="FFFFFF"/>
      </a:lt1>
      <a:dk2>
        <a:srgbClr val="6F7170"/>
      </a:dk2>
      <a:lt2>
        <a:srgbClr val="C4BEB6"/>
      </a:lt2>
      <a:accent1>
        <a:srgbClr val="E2231A"/>
      </a:accent1>
      <a:accent2>
        <a:srgbClr val="FF6A00"/>
      </a:accent2>
      <a:accent3>
        <a:srgbClr val="E96BAF"/>
      </a:accent3>
      <a:accent4>
        <a:srgbClr val="3E8DDD"/>
      </a:accent4>
      <a:accent5>
        <a:srgbClr val="4AC0E0"/>
      </a:accent5>
      <a:accent6>
        <a:srgbClr val="6ABF4A"/>
      </a:accent6>
      <a:hlink>
        <a:srgbClr val="4AC0E0"/>
      </a:hlink>
      <a:folHlink>
        <a:srgbClr val="4AC0E0"/>
      </a:folHlink>
    </a:clrScheme>
    <a:fontScheme name="sny3dfuh">
      <a:majorFont>
        <a:latin typeface="Arial"/>
        <a:ea typeface="Microsoft YaHei"/>
        <a:cs typeface=""/>
      </a:majorFont>
      <a:minorFont>
        <a:latin typeface="Arial"/>
        <a:ea typeface="Microsoft YaHei"/>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dirty="0"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vm5shgd">
      <a:majorFont>
        <a:latin typeface="Arial" panose="020F0302020204030204"/>
        <a:ea typeface="Microsoft YaHei"/>
        <a:cs typeface=""/>
      </a:majorFont>
      <a:minorFont>
        <a:latin typeface="Arial" panose="020F0502020204030204"/>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1439</TotalTime>
  <Words>863</Words>
  <Application>Microsoft Office PowerPoint</Application>
  <PresentationFormat>宽屏</PresentationFormat>
  <Paragraphs>114</Paragraphs>
  <Slides>14</Slides>
  <Notes>6</Notes>
  <HiddenSlides>0</HiddenSlides>
  <MMClips>0</MMClips>
  <ScaleCrop>false</ScaleCrop>
  <HeadingPairs>
    <vt:vector size="6" baseType="variant">
      <vt:variant>
        <vt:lpstr>已用的字体</vt:lpstr>
      </vt:variant>
      <vt:variant>
        <vt:i4>3</vt:i4>
      </vt:variant>
      <vt:variant>
        <vt:lpstr>主题</vt:lpstr>
      </vt:variant>
      <vt:variant>
        <vt:i4>2</vt:i4>
      </vt:variant>
      <vt:variant>
        <vt:lpstr>幻灯片标题</vt:lpstr>
      </vt:variant>
      <vt:variant>
        <vt:i4>14</vt:i4>
      </vt:variant>
    </vt:vector>
  </HeadingPairs>
  <TitlesOfParts>
    <vt:vector size="19" baseType="lpstr">
      <vt:lpstr>等线</vt:lpstr>
      <vt:lpstr>Microsoft YaHei</vt:lpstr>
      <vt:lpstr>Arial</vt:lpstr>
      <vt:lpstr>Lenovo 2015 Template</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Lenovo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JingJing Chen</dc:creator>
  <cp:lastModifiedBy>Fei Fei8 Sun</cp:lastModifiedBy>
  <cp:revision>99</cp:revision>
  <dcterms:created xsi:type="dcterms:W3CDTF">2018-04-14T13:23:08Z</dcterms:created>
  <dcterms:modified xsi:type="dcterms:W3CDTF">2018-07-05T01:55:27Z</dcterms:modified>
</cp:coreProperties>
</file>