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2"/>
    <p:sldMasterId id="2147483666" r:id="rId3"/>
    <p:sldMasterId id="2147483678" r:id="rId4"/>
    <p:sldMasterId id="2147483690" r:id="rId5"/>
    <p:sldMasterId id="2147483704" r:id="rId6"/>
  </p:sldMasterIdLst>
  <p:notesMasterIdLst>
    <p:notesMasterId r:id="rId29"/>
  </p:notesMasterIdLst>
  <p:handoutMasterIdLst>
    <p:handoutMasterId r:id="rId30"/>
  </p:handoutMasterIdLst>
  <p:sldIdLst>
    <p:sldId id="422" r:id="rId7"/>
    <p:sldId id="556" r:id="rId8"/>
    <p:sldId id="557" r:id="rId9"/>
    <p:sldId id="558" r:id="rId10"/>
    <p:sldId id="559" r:id="rId11"/>
    <p:sldId id="560" r:id="rId12"/>
    <p:sldId id="561" r:id="rId13"/>
    <p:sldId id="576" r:id="rId14"/>
    <p:sldId id="580" r:id="rId15"/>
    <p:sldId id="582" r:id="rId16"/>
    <p:sldId id="592" r:id="rId17"/>
    <p:sldId id="591" r:id="rId18"/>
    <p:sldId id="328" r:id="rId19"/>
    <p:sldId id="574" r:id="rId20"/>
    <p:sldId id="575" r:id="rId21"/>
    <p:sldId id="583" r:id="rId22"/>
    <p:sldId id="584" r:id="rId23"/>
    <p:sldId id="585" r:id="rId24"/>
    <p:sldId id="586" r:id="rId25"/>
    <p:sldId id="587" r:id="rId26"/>
    <p:sldId id="588" r:id="rId27"/>
    <p:sldId id="589" r:id="rId28"/>
  </p:sldIdLst>
  <p:sldSz cx="12188825" cy="6858000"/>
  <p:notesSz cx="7104063" cy="10234613"/>
  <p:defaultTextStyle>
    <a:defPPr>
      <a:defRPr lang="en-US"/>
    </a:defPPr>
    <a:lvl1pPr marL="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>
          <p15:clr>
            <a:srgbClr val="A4A3A4"/>
          </p15:clr>
        </p15:guide>
        <p15:guide id="2" pos="7309">
          <p15:clr>
            <a:srgbClr val="A4A3A4"/>
          </p15:clr>
        </p15:guide>
        <p15:guide id="3" pos="2159" userDrawn="1">
          <p15:clr>
            <a:srgbClr val="A4A3A4"/>
          </p15:clr>
        </p15:guide>
        <p15:guide id="4" pos="3839">
          <p15:clr>
            <a:srgbClr val="A4A3A4"/>
          </p15:clr>
        </p15:guide>
        <p15:guide id="5" orient="horz" pos="799">
          <p15:clr>
            <a:srgbClr val="A4A3A4"/>
          </p15:clr>
        </p15:guide>
        <p15:guide id="6" orient="horz" pos="1003">
          <p15:clr>
            <a:srgbClr val="A4A3A4"/>
          </p15:clr>
        </p15:guide>
        <p15:guide id="7" orient="horz" pos="38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石 广峥" initials="石" lastIdx="3" clrIdx="0">
    <p:extLst>
      <p:ext uri="{19B8F6BF-5375-455C-9EA6-DF929625EA0E}">
        <p15:presenceInfo xmlns:p15="http://schemas.microsoft.com/office/powerpoint/2012/main" userId="da279ae0b9a69fba" providerId="Windows Liv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6A0"/>
    <a:srgbClr val="00B4E5"/>
    <a:srgbClr val="439AA1"/>
    <a:srgbClr val="439CAA"/>
    <a:srgbClr val="4093A0"/>
    <a:srgbClr val="40939F"/>
    <a:srgbClr val="3E92B7"/>
    <a:srgbClr val="0094BC"/>
    <a:srgbClr val="0070C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90993" autoAdjust="0"/>
  </p:normalViewPr>
  <p:slideViewPr>
    <p:cSldViewPr snapToObjects="1">
      <p:cViewPr varScale="1">
        <p:scale>
          <a:sx n="66" d="100"/>
          <a:sy n="66" d="100"/>
        </p:scale>
        <p:origin x="258" y="66"/>
      </p:cViewPr>
      <p:guideLst>
        <p:guide orient="horz" pos="255"/>
        <p:guide pos="7309"/>
        <p:guide pos="2159"/>
        <p:guide pos="3839"/>
        <p:guide orient="horz" pos="799"/>
        <p:guide orient="horz" pos="1003"/>
        <p:guide orient="horz" pos="38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7962"/>
    </p:cViewPr>
  </p:sorterViewPr>
  <p:notesViewPr>
    <p:cSldViewPr snapToObjects="1">
      <p:cViewPr varScale="1">
        <p:scale>
          <a:sx n="109" d="100"/>
          <a:sy n="109" d="100"/>
        </p:scale>
        <p:origin x="4384" y="192"/>
      </p:cViewPr>
      <p:guideLst>
        <p:guide orient="horz" pos="3224"/>
        <p:guide pos="223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4703A2-10FB-4869-A797-1EE97028710B}" type="doc">
      <dgm:prSet loTypeId="islide.smartart.onepicture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161F128-FBC3-4E39-B6A1-34C7B5EF323B}">
      <dgm:prSet/>
      <dgm:spPr/>
      <dgm:t>
        <a:bodyPr/>
        <a:lstStyle/>
        <a:p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A35B93DF-E8B8-45C9-9825-017E52611F06}" type="par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63B53EA4-050B-4C97-ABB7-336EE0895839}" type="sib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CD4F4671-ACDE-4C23-B362-6ADD372920AA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9844862B-BB9A-421C-AD39-9090704A225C}" type="par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53EE4BE0-D329-42F6-AF46-D3F130E439E5}" type="sib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6C8FAB9A-5ED5-4ED1-9385-16D9E48DD3D8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FD67ED7A-1D06-481B-86AC-D8229A40D605}" type="par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36694EA-FC93-4EFA-812E-E91E7293C4B2}" type="sib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A769293-6C0D-4117-9EC0-6F43B97F8271}" type="pres">
      <dgm:prSet presAssocID="{9E4703A2-10FB-4869-A797-1EE97028710B}" presName="compNode" presStyleCnt="0"/>
      <dgm:spPr/>
      <dgm:t>
        <a:bodyPr/>
        <a:lstStyle/>
        <a:p>
          <a:endParaRPr lang="zh-CN" altLang="en-US"/>
        </a:p>
      </dgm:t>
    </dgm:pt>
    <dgm:pt modelId="{409CD644-6D84-42A3-A40F-54ED168C8E6F}" type="pres">
      <dgm:prSet presAssocID="{9E4703A2-10FB-4869-A797-1EE97028710B}" presName="pictRect" presStyleLbl="node1" presStyleIdx="0" presStyleCnt="1" custLinFactNeighborY="691"/>
      <dgm:spPr>
        <a:xfrm>
          <a:off x="0" y="0"/>
          <a:ext cx="2404516" cy="242372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endParaRPr lang="zh-CN" altLang="en-US"/>
        </a:p>
      </dgm:t>
    </dgm:pt>
  </dgm:ptLst>
  <dgm:cxnLst>
    <dgm:cxn modelId="{3BFD3D78-BDB1-4D69-9878-BFC1C0E8940E}" srcId="{9E4703A2-10FB-4869-A797-1EE97028710B}" destId="{4161F128-FBC3-4E39-B6A1-34C7B5EF323B}" srcOrd="0" destOrd="0" parTransId="{A35B93DF-E8B8-45C9-9825-017E52611F06}" sibTransId="{63B53EA4-050B-4C97-ABB7-336EE0895839}"/>
    <dgm:cxn modelId="{1E361C5B-C889-40A8-9F83-B2281D9B8DB2}" srcId="{9E4703A2-10FB-4869-A797-1EE97028710B}" destId="{CD4F4671-ACDE-4C23-B362-6ADD372920AA}" srcOrd="1" destOrd="0" parTransId="{9844862B-BB9A-421C-AD39-9090704A225C}" sibTransId="{53EE4BE0-D329-42F6-AF46-D3F130E439E5}"/>
    <dgm:cxn modelId="{0E527868-A474-4F59-8B7D-8A0CF5A07AEA}" srcId="{9E4703A2-10FB-4869-A797-1EE97028710B}" destId="{6C8FAB9A-5ED5-4ED1-9385-16D9E48DD3D8}" srcOrd="2" destOrd="0" parTransId="{FD67ED7A-1D06-481B-86AC-D8229A40D605}" sibTransId="{F36694EA-FC93-4EFA-812E-E91E7293C4B2}"/>
    <dgm:cxn modelId="{1F45D618-9B85-40EC-98A7-654CCE5ABEB1}" type="presOf" srcId="{9E4703A2-10FB-4869-A797-1EE97028710B}" destId="{FA769293-6C0D-4117-9EC0-6F43B97F8271}" srcOrd="0" destOrd="0" presId="islide.smartart.onepicture"/>
    <dgm:cxn modelId="{68DC997D-5923-4775-B6C2-D646D1E23D9D}" type="presParOf" srcId="{FA769293-6C0D-4117-9EC0-6F43B97F8271}" destId="{409CD644-6D84-42A3-A40F-54ED168C8E6F}" srcOrd="0" destOrd="0" presId="islide.smartart.onepicture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CD644-6D84-42A3-A40F-54ED168C8E6F}">
      <dsp:nvSpPr>
        <dsp:cNvPr id="0" name=""/>
        <dsp:cNvSpPr/>
      </dsp:nvSpPr>
      <dsp:spPr>
        <a:xfrm>
          <a:off x="0" y="0"/>
          <a:ext cx="2862306" cy="288516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islide.smartart.onepicture">
  <dgm:title val="iSlide"/>
  <dgm:desc val="iSlide，让PPT设计简单起来！"/>
  <dgm:catLst>
    <dgm:cat type="picture" pri="0"/>
  </dgm:catLst>
  <dgm:sampData>
    <dgm:dataModel>
      <dgm:ptLst>
        <dgm:pt modelId="0"/>
      </dgm:ptLst>
      <dgm:cxn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Node">
    <dgm:alg type="composite"/>
    <dgm:shape xmlns:r="http://schemas.openxmlformats.org/officeDocument/2006/relationships" r:blip="">
      <dgm:adjLst/>
    </dgm:shape>
    <dgm:presOf axis="self"/>
    <dgm:constrLst>
      <dgm:constr type="h" for="ch" forName="pictRect" refType="h"/>
      <dgm:constr type="w" for="ch" forName="pictRect" refType="w"/>
      <dgm:constr type="l" for="ch" forName="pictRect"/>
      <dgm:constr type="t" for="ch" forName="pictRect"/>
    </dgm:constrLst>
    <dgm:ruleLst/>
    <dgm:layoutNode name="pictRect">
      <dgm:alg type="sp"/>
      <dgm:shape xmlns:r="http://schemas.openxmlformats.org/officeDocument/2006/relationships" type="rect" r:blip="" blipPhldr="1">
        <dgm:adjLst/>
      </dgm:shape>
      <dgm:presOf/>
      <dgm:constrLst/>
      <dgm:ruleLst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image" Target="../media/image3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31C0EDC-3B04-4D43-AC98-A606493C474D}" type="datetimeFigureOut"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12/27/2018</a:t>
            </a:fld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lvl="0"/>
            <a:r>
              <a:rPr lang="en-US" sz="900" cap="all" dirty="0">
                <a:solidFill>
                  <a:srgbClr val="9395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 LENOVO CONFIDENTIAL.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27F3538-DD9D-4F25-8311-592750C50641}" type="slidenum"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3CF275-28B3-497F-9AED-85D5F023BA5C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900" cap="all" dirty="0">
                <a:solidFill>
                  <a:srgbClr val="939598"/>
                </a:solidFill>
              </a:rPr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AED87EB-65D7-4500-873C-410831173A8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320315">
              <a:defRPr/>
            </a:pPr>
            <a:fld id="{4AED87EB-65D7-4500-873C-410831173A82}" type="slidenum">
              <a:rPr lang="en-US">
                <a:solidFill>
                  <a:prstClr val="black"/>
                </a:solidFill>
              </a:rPr>
              <a:pPr defTabSz="1320315"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974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468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60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190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320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sz="10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480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0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E904F1-BC19-4018-96A9-F33CE3194C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 pitchFamily="34" charset="0"/>
              </a:rPr>
              <a:pPr marL="0" marR="0" lvl="0" indent="0" algn="r" defTabSz="7603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265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698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0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E904F1-BC19-4018-96A9-F33CE3194C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 pitchFamily="34" charset="0"/>
              </a:rPr>
              <a:pPr marL="0" marR="0" lvl="0" indent="0" algn="r" defTabSz="7603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19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8" y="1"/>
            <a:ext cx="12209463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7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8621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799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9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7079752B-AA3B-41C4-B063-5E5D2C04B26B}"/>
              </a:ext>
            </a:extLst>
          </p:cNvPr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EF104B3-10B2-4725-A75C-637A969BB8CA}"/>
                </a:ext>
              </a:extLst>
            </p:cNvPr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kumimoji="1" lang="zh-CN" altLang="en-US" sz="7198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D59CC79-C773-4B66-AD2B-CCEE968DFBDF}"/>
                </a:ext>
              </a:extLst>
            </p:cNvPr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kumimoji="1" lang="zh-CN" altLang="en-US" sz="7198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4104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160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232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552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511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4" y="1122363"/>
            <a:ext cx="9141618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4" y="3602039"/>
            <a:ext cx="9141618" cy="16557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062" indent="0" algn="ctr">
              <a:buNone/>
              <a:defRPr sz="2000"/>
            </a:lvl2pPr>
            <a:lvl3pPr marL="914124" indent="0" algn="ctr">
              <a:buNone/>
              <a:defRPr sz="1800"/>
            </a:lvl3pPr>
            <a:lvl4pPr marL="1371186" indent="0" algn="ctr">
              <a:buNone/>
              <a:defRPr sz="1600"/>
            </a:lvl4pPr>
            <a:lvl5pPr marL="1828247" indent="0" algn="ctr">
              <a:buNone/>
              <a:defRPr sz="1600"/>
            </a:lvl5pPr>
            <a:lvl6pPr marL="2285310" indent="0" algn="ctr">
              <a:buNone/>
              <a:defRPr sz="1600"/>
            </a:lvl6pPr>
            <a:lvl7pPr marL="2742371" indent="0" algn="ctr">
              <a:buNone/>
              <a:defRPr sz="1600"/>
            </a:lvl7pPr>
            <a:lvl8pPr marL="3199433" indent="0" algn="ctr">
              <a:buNone/>
              <a:defRPr sz="1600"/>
            </a:lvl8pPr>
            <a:lvl9pPr marL="365649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5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132556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75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4" y="1709740"/>
            <a:ext cx="10512862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4" y="4589465"/>
            <a:ext cx="10512862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4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2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132556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3" y="1825625"/>
            <a:ext cx="51802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71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365127"/>
            <a:ext cx="10512862" cy="132556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2"/>
            <a:ext cx="5156444" cy="8239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4" indent="0">
              <a:buNone/>
              <a:defRPr sz="1800" b="1"/>
            </a:lvl3pPr>
            <a:lvl4pPr marL="1371186" indent="0">
              <a:buNone/>
              <a:defRPr sz="1600" b="1"/>
            </a:lvl4pPr>
            <a:lvl5pPr marL="1828247" indent="0">
              <a:buNone/>
              <a:defRPr sz="1600" b="1"/>
            </a:lvl5pPr>
            <a:lvl6pPr marL="2285310" indent="0">
              <a:buNone/>
              <a:defRPr sz="1600" b="1"/>
            </a:lvl6pPr>
            <a:lvl7pPr marL="2742371" indent="0">
              <a:buNone/>
              <a:defRPr sz="1600" b="1"/>
            </a:lvl7pPr>
            <a:lvl8pPr marL="3199433" indent="0">
              <a:buNone/>
              <a:defRPr sz="1600" b="1"/>
            </a:lvl8pPr>
            <a:lvl9pPr marL="365649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2"/>
            <a:ext cx="5181838" cy="8239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4" indent="0">
              <a:buNone/>
              <a:defRPr sz="1800" b="1"/>
            </a:lvl3pPr>
            <a:lvl4pPr marL="1371186" indent="0">
              <a:buNone/>
              <a:defRPr sz="1600" b="1"/>
            </a:lvl4pPr>
            <a:lvl5pPr marL="1828247" indent="0">
              <a:buNone/>
              <a:defRPr sz="1600" b="1"/>
            </a:lvl5pPr>
            <a:lvl6pPr marL="2285310" indent="0">
              <a:buNone/>
              <a:defRPr sz="1600" b="1"/>
            </a:lvl6pPr>
            <a:lvl7pPr marL="2742371" indent="0">
              <a:buNone/>
              <a:defRPr sz="1600" b="1"/>
            </a:lvl7pPr>
            <a:lvl8pPr marL="3199433" indent="0">
              <a:buNone/>
              <a:defRPr sz="1600" b="1"/>
            </a:lvl8pPr>
            <a:lvl9pPr marL="365649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38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132556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71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00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4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62" indent="0">
              <a:buNone/>
              <a:defRPr sz="1400"/>
            </a:lvl2pPr>
            <a:lvl3pPr marL="914124" indent="0">
              <a:buNone/>
              <a:defRPr sz="1200"/>
            </a:lvl3pPr>
            <a:lvl4pPr marL="1371186" indent="0">
              <a:buNone/>
              <a:defRPr sz="1000"/>
            </a:lvl4pPr>
            <a:lvl5pPr marL="1828247" indent="0">
              <a:buNone/>
              <a:defRPr sz="1000"/>
            </a:lvl5pPr>
            <a:lvl6pPr marL="2285310" indent="0">
              <a:buNone/>
              <a:defRPr sz="1000"/>
            </a:lvl6pPr>
            <a:lvl7pPr marL="2742371" indent="0">
              <a:buNone/>
              <a:defRPr sz="1000"/>
            </a:lvl7pPr>
            <a:lvl8pPr marL="3199433" indent="0">
              <a:buNone/>
              <a:defRPr sz="1000"/>
            </a:lvl8pPr>
            <a:lvl9pPr marL="36564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36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6"/>
            <a:ext cx="6170593" cy="48736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199"/>
            </a:lvl1pPr>
            <a:lvl2pPr marL="457062" indent="0">
              <a:buNone/>
              <a:defRPr sz="2799"/>
            </a:lvl2pPr>
            <a:lvl3pPr marL="914124" indent="0">
              <a:buNone/>
              <a:defRPr sz="2400"/>
            </a:lvl3pPr>
            <a:lvl4pPr marL="1371186" indent="0">
              <a:buNone/>
              <a:defRPr sz="2000"/>
            </a:lvl4pPr>
            <a:lvl5pPr marL="1828247" indent="0">
              <a:buNone/>
              <a:defRPr sz="2000"/>
            </a:lvl5pPr>
            <a:lvl6pPr marL="2285310" indent="0">
              <a:buNone/>
              <a:defRPr sz="2000"/>
            </a:lvl6pPr>
            <a:lvl7pPr marL="2742371" indent="0">
              <a:buNone/>
              <a:defRPr sz="2000"/>
            </a:lvl7pPr>
            <a:lvl8pPr marL="3199433" indent="0">
              <a:buNone/>
              <a:defRPr sz="2000"/>
            </a:lvl8pPr>
            <a:lvl9pPr marL="3656495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62" indent="0">
              <a:buNone/>
              <a:defRPr sz="1400"/>
            </a:lvl2pPr>
            <a:lvl3pPr marL="914124" indent="0">
              <a:buNone/>
              <a:defRPr sz="1200"/>
            </a:lvl3pPr>
            <a:lvl4pPr marL="1371186" indent="0">
              <a:buNone/>
              <a:defRPr sz="1000"/>
            </a:lvl4pPr>
            <a:lvl5pPr marL="1828247" indent="0">
              <a:buNone/>
              <a:defRPr sz="1000"/>
            </a:lvl5pPr>
            <a:lvl6pPr marL="2285310" indent="0">
              <a:buNone/>
              <a:defRPr sz="1000"/>
            </a:lvl6pPr>
            <a:lvl7pPr marL="2742371" indent="0">
              <a:buNone/>
              <a:defRPr sz="1000"/>
            </a:lvl7pPr>
            <a:lvl8pPr marL="3199433" indent="0">
              <a:buNone/>
              <a:defRPr sz="1000"/>
            </a:lvl8pPr>
            <a:lvl9pPr marL="36564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72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132556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20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365125"/>
            <a:ext cx="262821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6324AE9D-D291-4F5D-9187-55AF910091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/>
          <a:lstStyle/>
          <a:p>
            <a:fld id="{D967520C-C48D-4296-A14C-514CDC0DE0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57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4" y="1122363"/>
            <a:ext cx="9141618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4" y="3602039"/>
            <a:ext cx="9141618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2" indent="0" algn="ctr">
              <a:buNone/>
              <a:defRPr sz="2000"/>
            </a:lvl2pPr>
            <a:lvl3pPr marL="914124" indent="0" algn="ctr">
              <a:buNone/>
              <a:defRPr sz="1800"/>
            </a:lvl3pPr>
            <a:lvl4pPr marL="1371186" indent="0" algn="ctr">
              <a:buNone/>
              <a:defRPr sz="1600"/>
            </a:lvl4pPr>
            <a:lvl5pPr marL="1828247" indent="0" algn="ctr">
              <a:buNone/>
              <a:defRPr sz="1600"/>
            </a:lvl5pPr>
            <a:lvl6pPr marL="2285310" indent="0" algn="ctr">
              <a:buNone/>
              <a:defRPr sz="1600"/>
            </a:lvl6pPr>
            <a:lvl7pPr marL="2742371" indent="0" algn="ctr">
              <a:buNone/>
              <a:defRPr sz="1600"/>
            </a:lvl7pPr>
            <a:lvl8pPr marL="3199433" indent="0" algn="ctr">
              <a:buNone/>
              <a:defRPr sz="1600"/>
            </a:lvl8pPr>
            <a:lvl9pPr marL="365649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79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09477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608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45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4" y="1709740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4" y="4589465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4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00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3" y="1825625"/>
            <a:ext cx="518025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29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365127"/>
            <a:ext cx="10512862" cy="132556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2"/>
            <a:ext cx="5156444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4" indent="0">
              <a:buNone/>
              <a:defRPr sz="1800" b="1"/>
            </a:lvl3pPr>
            <a:lvl4pPr marL="1371186" indent="0">
              <a:buNone/>
              <a:defRPr sz="1600" b="1"/>
            </a:lvl4pPr>
            <a:lvl5pPr marL="1828247" indent="0">
              <a:buNone/>
              <a:defRPr sz="1600" b="1"/>
            </a:lvl5pPr>
            <a:lvl6pPr marL="2285310" indent="0">
              <a:buNone/>
              <a:defRPr sz="1600" b="1"/>
            </a:lvl6pPr>
            <a:lvl7pPr marL="2742371" indent="0">
              <a:buNone/>
              <a:defRPr sz="1600" b="1"/>
            </a:lvl7pPr>
            <a:lvl8pPr marL="3199433" indent="0">
              <a:buNone/>
              <a:defRPr sz="1600" b="1"/>
            </a:lvl8pPr>
            <a:lvl9pPr marL="365649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2"/>
            <a:ext cx="518183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4" indent="0">
              <a:buNone/>
              <a:defRPr sz="1800" b="1"/>
            </a:lvl3pPr>
            <a:lvl4pPr marL="1371186" indent="0">
              <a:buNone/>
              <a:defRPr sz="1600" b="1"/>
            </a:lvl4pPr>
            <a:lvl5pPr marL="1828247" indent="0">
              <a:buNone/>
              <a:defRPr sz="1600" b="1"/>
            </a:lvl5pPr>
            <a:lvl6pPr marL="2285310" indent="0">
              <a:buNone/>
              <a:defRPr sz="1600" b="1"/>
            </a:lvl6pPr>
            <a:lvl7pPr marL="2742371" indent="0">
              <a:buNone/>
              <a:defRPr sz="1600" b="1"/>
            </a:lvl7pPr>
            <a:lvl8pPr marL="3199433" indent="0">
              <a:buNone/>
              <a:defRPr sz="1600" b="1"/>
            </a:lvl8pPr>
            <a:lvl9pPr marL="365649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2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42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8D07-C681-437B-A9E9-B314E96EA7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52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2" indent="0">
              <a:buNone/>
              <a:defRPr sz="1400"/>
            </a:lvl2pPr>
            <a:lvl3pPr marL="914124" indent="0">
              <a:buNone/>
              <a:defRPr sz="1200"/>
            </a:lvl3pPr>
            <a:lvl4pPr marL="1371186" indent="0">
              <a:buNone/>
              <a:defRPr sz="1000"/>
            </a:lvl4pPr>
            <a:lvl5pPr marL="1828247" indent="0">
              <a:buNone/>
              <a:defRPr sz="1000"/>
            </a:lvl5pPr>
            <a:lvl6pPr marL="2285310" indent="0">
              <a:buNone/>
              <a:defRPr sz="1000"/>
            </a:lvl6pPr>
            <a:lvl7pPr marL="2742371" indent="0">
              <a:buNone/>
              <a:defRPr sz="1000"/>
            </a:lvl7pPr>
            <a:lvl8pPr marL="3199433" indent="0">
              <a:buNone/>
              <a:defRPr sz="1000"/>
            </a:lvl8pPr>
            <a:lvl9pPr marL="36564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26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6"/>
            <a:ext cx="6170593" cy="4873624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2" indent="0">
              <a:buNone/>
              <a:defRPr sz="2799"/>
            </a:lvl2pPr>
            <a:lvl3pPr marL="914124" indent="0">
              <a:buNone/>
              <a:defRPr sz="2400"/>
            </a:lvl3pPr>
            <a:lvl4pPr marL="1371186" indent="0">
              <a:buNone/>
              <a:defRPr sz="2000"/>
            </a:lvl4pPr>
            <a:lvl5pPr marL="1828247" indent="0">
              <a:buNone/>
              <a:defRPr sz="2000"/>
            </a:lvl5pPr>
            <a:lvl6pPr marL="2285310" indent="0">
              <a:buNone/>
              <a:defRPr sz="2000"/>
            </a:lvl6pPr>
            <a:lvl7pPr marL="2742371" indent="0">
              <a:buNone/>
              <a:defRPr sz="2000"/>
            </a:lvl7pPr>
            <a:lvl8pPr marL="3199433" indent="0">
              <a:buNone/>
              <a:defRPr sz="2000"/>
            </a:lvl8pPr>
            <a:lvl9pPr marL="3656495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2" indent="0">
              <a:buNone/>
              <a:defRPr sz="1400"/>
            </a:lvl2pPr>
            <a:lvl3pPr marL="914124" indent="0">
              <a:buNone/>
              <a:defRPr sz="1200"/>
            </a:lvl3pPr>
            <a:lvl4pPr marL="1371186" indent="0">
              <a:buNone/>
              <a:defRPr sz="1000"/>
            </a:lvl4pPr>
            <a:lvl5pPr marL="1828247" indent="0">
              <a:buNone/>
              <a:defRPr sz="1000"/>
            </a:lvl5pPr>
            <a:lvl6pPr marL="2285310" indent="0">
              <a:buNone/>
              <a:defRPr sz="1000"/>
            </a:lvl6pPr>
            <a:lvl7pPr marL="2742371" indent="0">
              <a:buNone/>
              <a:defRPr sz="1000"/>
            </a:lvl7pPr>
            <a:lvl8pPr marL="3199433" indent="0">
              <a:buNone/>
              <a:defRPr sz="1000"/>
            </a:lvl8pPr>
            <a:lvl9pPr marL="36564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99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60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365125"/>
            <a:ext cx="262821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13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7079752B-AA3B-41C4-B063-5E5D2C04B26B}"/>
              </a:ext>
            </a:extLst>
          </p:cNvPr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EF104B3-10B2-4725-A75C-637A969BB8CA}"/>
                </a:ext>
              </a:extLst>
            </p:cNvPr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kumimoji="1" lang="zh-CN" altLang="en-US" sz="7200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D59CC79-C773-4B66-AD2B-CCEE968DFBDF}"/>
                </a:ext>
              </a:extLst>
            </p:cNvPr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kumimoji="1" lang="zh-CN" altLang="en-US" sz="7200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4" y="1122363"/>
            <a:ext cx="9141618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4" y="3602039"/>
            <a:ext cx="9141618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2" indent="0" algn="ctr">
              <a:buNone/>
              <a:defRPr sz="2000"/>
            </a:lvl2pPr>
            <a:lvl3pPr marL="914124" indent="0" algn="ctr">
              <a:buNone/>
              <a:defRPr sz="1800"/>
            </a:lvl3pPr>
            <a:lvl4pPr marL="1371186" indent="0" algn="ctr">
              <a:buNone/>
              <a:defRPr sz="1600"/>
            </a:lvl4pPr>
            <a:lvl5pPr marL="1828247" indent="0" algn="ctr">
              <a:buNone/>
              <a:defRPr sz="1600"/>
            </a:lvl5pPr>
            <a:lvl6pPr marL="2285310" indent="0" algn="ctr">
              <a:buNone/>
              <a:defRPr sz="1600"/>
            </a:lvl6pPr>
            <a:lvl7pPr marL="2742371" indent="0" algn="ctr">
              <a:buNone/>
              <a:defRPr sz="1600"/>
            </a:lvl7pPr>
            <a:lvl8pPr marL="3199433" indent="0" algn="ctr">
              <a:buNone/>
              <a:defRPr sz="1600"/>
            </a:lvl8pPr>
            <a:lvl9pPr marL="365649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63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83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4" y="1709740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4" y="4589465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4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63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3" y="1825625"/>
            <a:ext cx="518025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63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365127"/>
            <a:ext cx="10512862" cy="132556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2"/>
            <a:ext cx="5156444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4" indent="0">
              <a:buNone/>
              <a:defRPr sz="1800" b="1"/>
            </a:lvl3pPr>
            <a:lvl4pPr marL="1371186" indent="0">
              <a:buNone/>
              <a:defRPr sz="1600" b="1"/>
            </a:lvl4pPr>
            <a:lvl5pPr marL="1828247" indent="0">
              <a:buNone/>
              <a:defRPr sz="1600" b="1"/>
            </a:lvl5pPr>
            <a:lvl6pPr marL="2285310" indent="0">
              <a:buNone/>
              <a:defRPr sz="1600" b="1"/>
            </a:lvl6pPr>
            <a:lvl7pPr marL="2742371" indent="0">
              <a:buNone/>
              <a:defRPr sz="1600" b="1"/>
            </a:lvl7pPr>
            <a:lvl8pPr marL="3199433" indent="0">
              <a:buNone/>
              <a:defRPr sz="1600" b="1"/>
            </a:lvl8pPr>
            <a:lvl9pPr marL="365649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2"/>
            <a:ext cx="518183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4" indent="0">
              <a:buNone/>
              <a:defRPr sz="1800" b="1"/>
            </a:lvl3pPr>
            <a:lvl4pPr marL="1371186" indent="0">
              <a:buNone/>
              <a:defRPr sz="1600" b="1"/>
            </a:lvl4pPr>
            <a:lvl5pPr marL="1828247" indent="0">
              <a:buNone/>
              <a:defRPr sz="1600" b="1"/>
            </a:lvl5pPr>
            <a:lvl6pPr marL="2285310" indent="0">
              <a:buNone/>
              <a:defRPr sz="1600" b="1"/>
            </a:lvl6pPr>
            <a:lvl7pPr marL="2742371" indent="0">
              <a:buNone/>
              <a:defRPr sz="1600" b="1"/>
            </a:lvl7pPr>
            <a:lvl8pPr marL="3199433" indent="0">
              <a:buNone/>
              <a:defRPr sz="1600" b="1"/>
            </a:lvl8pPr>
            <a:lvl9pPr marL="365649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12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93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31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2" indent="0">
              <a:buNone/>
              <a:defRPr sz="1400"/>
            </a:lvl2pPr>
            <a:lvl3pPr marL="914124" indent="0">
              <a:buNone/>
              <a:defRPr sz="1200"/>
            </a:lvl3pPr>
            <a:lvl4pPr marL="1371186" indent="0">
              <a:buNone/>
              <a:defRPr sz="1000"/>
            </a:lvl4pPr>
            <a:lvl5pPr marL="1828247" indent="0">
              <a:buNone/>
              <a:defRPr sz="1000"/>
            </a:lvl5pPr>
            <a:lvl6pPr marL="2285310" indent="0">
              <a:buNone/>
              <a:defRPr sz="1000"/>
            </a:lvl6pPr>
            <a:lvl7pPr marL="2742371" indent="0">
              <a:buNone/>
              <a:defRPr sz="1000"/>
            </a:lvl7pPr>
            <a:lvl8pPr marL="3199433" indent="0">
              <a:buNone/>
              <a:defRPr sz="1000"/>
            </a:lvl8pPr>
            <a:lvl9pPr marL="36564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6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6"/>
            <a:ext cx="6170593" cy="4873624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2" indent="0">
              <a:buNone/>
              <a:defRPr sz="2799"/>
            </a:lvl2pPr>
            <a:lvl3pPr marL="914124" indent="0">
              <a:buNone/>
              <a:defRPr sz="2400"/>
            </a:lvl3pPr>
            <a:lvl4pPr marL="1371186" indent="0">
              <a:buNone/>
              <a:defRPr sz="2000"/>
            </a:lvl4pPr>
            <a:lvl5pPr marL="1828247" indent="0">
              <a:buNone/>
              <a:defRPr sz="2000"/>
            </a:lvl5pPr>
            <a:lvl6pPr marL="2285310" indent="0">
              <a:buNone/>
              <a:defRPr sz="2000"/>
            </a:lvl6pPr>
            <a:lvl7pPr marL="2742371" indent="0">
              <a:buNone/>
              <a:defRPr sz="2000"/>
            </a:lvl7pPr>
            <a:lvl8pPr marL="3199433" indent="0">
              <a:buNone/>
              <a:defRPr sz="2000"/>
            </a:lvl8pPr>
            <a:lvl9pPr marL="3656495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2" indent="0">
              <a:buNone/>
              <a:defRPr sz="1400"/>
            </a:lvl2pPr>
            <a:lvl3pPr marL="914124" indent="0">
              <a:buNone/>
              <a:defRPr sz="1200"/>
            </a:lvl3pPr>
            <a:lvl4pPr marL="1371186" indent="0">
              <a:buNone/>
              <a:defRPr sz="1000"/>
            </a:lvl4pPr>
            <a:lvl5pPr marL="1828247" indent="0">
              <a:buNone/>
              <a:defRPr sz="1000"/>
            </a:lvl5pPr>
            <a:lvl6pPr marL="2285310" indent="0">
              <a:buNone/>
              <a:defRPr sz="1000"/>
            </a:lvl6pPr>
            <a:lvl7pPr marL="2742371" indent="0">
              <a:buNone/>
              <a:defRPr sz="1000"/>
            </a:lvl7pPr>
            <a:lvl8pPr marL="3199433" indent="0">
              <a:buNone/>
              <a:defRPr sz="1000"/>
            </a:lvl8pPr>
            <a:lvl9pPr marL="36564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73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1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0719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365125"/>
            <a:ext cx="262821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007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A1CB3AA-34B9-4DE3-9DFA-56ED05D29D4E}"/>
              </a:ext>
            </a:extLst>
          </p:cNvPr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>
            <a:extLst>
              <a:ext uri="{FF2B5EF4-FFF2-40B4-BE49-F238E27FC236}">
                <a16:creationId xmlns:a16="http://schemas.microsoft.com/office/drawing/2014/main" id="{72903759-D915-4884-9A61-CFC309C55709}"/>
              </a:ext>
            </a:extLst>
          </p:cNvPr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9EBB2F-1D5A-4920-9419-E7AEFF82C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61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TW-Day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7" r="3212"/>
          <a:stretch/>
        </p:blipFill>
        <p:spPr>
          <a:xfrm>
            <a:off x="9000699" y="2296139"/>
            <a:ext cx="3188126" cy="45618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oup 4"/>
          <p:cNvGrpSpPr>
            <a:grpSpLocks noChangeAspect="1"/>
          </p:cNvGrpSpPr>
          <p:nvPr userDrawn="1"/>
        </p:nvGrpSpPr>
        <p:grpSpPr bwMode="auto">
          <a:xfrm rot="10800000" flipH="1">
            <a:off x="4073236" y="2298326"/>
            <a:ext cx="8120351" cy="4568622"/>
            <a:chOff x="-1" y="0"/>
            <a:chExt cx="7682" cy="4322"/>
          </a:xfrm>
          <a:solidFill>
            <a:schemeClr val="tx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5519" y="721"/>
              <a:ext cx="2162" cy="2161"/>
            </a:xfrm>
            <a:custGeom>
              <a:avLst/>
              <a:gdLst>
                <a:gd name="T0" fmla="*/ 1729 w 2593"/>
                <a:gd name="T1" fmla="*/ 0 h 2593"/>
                <a:gd name="T2" fmla="*/ 868 w 2593"/>
                <a:gd name="T3" fmla="*/ 864 h 2593"/>
                <a:gd name="T4" fmla="*/ 1729 w 2593"/>
                <a:gd name="T5" fmla="*/ 864 h 2593"/>
                <a:gd name="T6" fmla="*/ 1729 w 2593"/>
                <a:gd name="T7" fmla="*/ 864 h 2593"/>
                <a:gd name="T8" fmla="*/ 865 w 2593"/>
                <a:gd name="T9" fmla="*/ 1728 h 2593"/>
                <a:gd name="T10" fmla="*/ 865 w 2593"/>
                <a:gd name="T11" fmla="*/ 1728 h 2593"/>
                <a:gd name="T12" fmla="*/ 865 w 2593"/>
                <a:gd name="T13" fmla="*/ 865 h 2593"/>
                <a:gd name="T14" fmla="*/ 0 w 2593"/>
                <a:gd name="T15" fmla="*/ 1728 h 2593"/>
                <a:gd name="T16" fmla="*/ 865 w 2593"/>
                <a:gd name="T17" fmla="*/ 2593 h 2593"/>
                <a:gd name="T18" fmla="*/ 865 w 2593"/>
                <a:gd name="T19" fmla="*/ 2593 h 2593"/>
                <a:gd name="T20" fmla="*/ 2593 w 2593"/>
                <a:gd name="T21" fmla="*/ 864 h 2593"/>
                <a:gd name="T22" fmla="*/ 1729 w 2593"/>
                <a:gd name="T23" fmla="*/ 0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3" h="2593">
                  <a:moveTo>
                    <a:pt x="1729" y="0"/>
                  </a:moveTo>
                  <a:cubicBezTo>
                    <a:pt x="1729" y="476"/>
                    <a:pt x="1344" y="863"/>
                    <a:pt x="868" y="864"/>
                  </a:cubicBezTo>
                  <a:cubicBezTo>
                    <a:pt x="1729" y="864"/>
                    <a:pt x="1729" y="864"/>
                    <a:pt x="1729" y="864"/>
                  </a:cubicBezTo>
                  <a:cubicBezTo>
                    <a:pt x="1729" y="864"/>
                    <a:pt x="1729" y="864"/>
                    <a:pt x="1729" y="864"/>
                  </a:cubicBezTo>
                  <a:cubicBezTo>
                    <a:pt x="865" y="1728"/>
                    <a:pt x="865" y="1728"/>
                    <a:pt x="865" y="1728"/>
                  </a:cubicBezTo>
                  <a:cubicBezTo>
                    <a:pt x="865" y="1728"/>
                    <a:pt x="865" y="1728"/>
                    <a:pt x="865" y="1728"/>
                  </a:cubicBezTo>
                  <a:cubicBezTo>
                    <a:pt x="865" y="865"/>
                    <a:pt x="865" y="865"/>
                    <a:pt x="865" y="865"/>
                  </a:cubicBezTo>
                  <a:cubicBezTo>
                    <a:pt x="864" y="1342"/>
                    <a:pt x="478" y="1728"/>
                    <a:pt x="0" y="1728"/>
                  </a:cubicBezTo>
                  <a:cubicBezTo>
                    <a:pt x="478" y="1728"/>
                    <a:pt x="865" y="2115"/>
                    <a:pt x="865" y="2593"/>
                  </a:cubicBezTo>
                  <a:cubicBezTo>
                    <a:pt x="865" y="2593"/>
                    <a:pt x="865" y="2593"/>
                    <a:pt x="865" y="2593"/>
                  </a:cubicBezTo>
                  <a:cubicBezTo>
                    <a:pt x="2593" y="864"/>
                    <a:pt x="2593" y="864"/>
                    <a:pt x="2593" y="864"/>
                  </a:cubicBezTo>
                  <a:cubicBezTo>
                    <a:pt x="2116" y="864"/>
                    <a:pt x="1729" y="477"/>
                    <a:pt x="17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6961" y="2882"/>
              <a:ext cx="720" cy="1440"/>
            </a:xfrm>
            <a:custGeom>
              <a:avLst/>
              <a:gdLst>
                <a:gd name="T0" fmla="*/ 864 w 864"/>
                <a:gd name="T1" fmla="*/ 0 h 1728"/>
                <a:gd name="T2" fmla="*/ 0 w 864"/>
                <a:gd name="T3" fmla="*/ 864 h 1728"/>
                <a:gd name="T4" fmla="*/ 864 w 864"/>
                <a:gd name="T5" fmla="*/ 1728 h 1728"/>
                <a:gd name="T6" fmla="*/ 864 w 864"/>
                <a:gd name="T7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4" h="1728">
                  <a:moveTo>
                    <a:pt x="864" y="0"/>
                  </a:moveTo>
                  <a:cubicBezTo>
                    <a:pt x="864" y="477"/>
                    <a:pt x="477" y="864"/>
                    <a:pt x="0" y="864"/>
                  </a:cubicBezTo>
                  <a:cubicBezTo>
                    <a:pt x="477" y="864"/>
                    <a:pt x="864" y="1251"/>
                    <a:pt x="864" y="1728"/>
                  </a:cubicBezTo>
                  <a:cubicBezTo>
                    <a:pt x="864" y="0"/>
                    <a:pt x="864" y="0"/>
                    <a:pt x="8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6240" y="1"/>
              <a:ext cx="1441" cy="720"/>
            </a:xfrm>
            <a:custGeom>
              <a:avLst/>
              <a:gdLst>
                <a:gd name="T0" fmla="*/ 1728 w 1728"/>
                <a:gd name="T1" fmla="*/ 0 h 864"/>
                <a:gd name="T2" fmla="*/ 0 w 1728"/>
                <a:gd name="T3" fmla="*/ 0 h 864"/>
                <a:gd name="T4" fmla="*/ 864 w 1728"/>
                <a:gd name="T5" fmla="*/ 864 h 864"/>
                <a:gd name="T6" fmla="*/ 1728 w 1728"/>
                <a:gd name="T7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28" h="864">
                  <a:moveTo>
                    <a:pt x="172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77" y="0"/>
                    <a:pt x="864" y="387"/>
                    <a:pt x="864" y="864"/>
                  </a:cubicBezTo>
                  <a:cubicBezTo>
                    <a:pt x="864" y="387"/>
                    <a:pt x="1251" y="0"/>
                    <a:pt x="17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-1" y="0"/>
              <a:ext cx="6962" cy="4322"/>
            </a:xfrm>
            <a:custGeom>
              <a:avLst/>
              <a:gdLst>
                <a:gd name="T0" fmla="*/ 7486 w 8350"/>
                <a:gd name="T1" fmla="*/ 0 h 5186"/>
                <a:gd name="T2" fmla="*/ 0 w 8350"/>
                <a:gd name="T3" fmla="*/ 0 h 5186"/>
                <a:gd name="T4" fmla="*/ 0 w 8350"/>
                <a:gd name="T5" fmla="*/ 5186 h 5186"/>
                <a:gd name="T6" fmla="*/ 7486 w 8350"/>
                <a:gd name="T7" fmla="*/ 5186 h 5186"/>
                <a:gd name="T8" fmla="*/ 8350 w 8350"/>
                <a:gd name="T9" fmla="*/ 4322 h 5186"/>
                <a:gd name="T10" fmla="*/ 7486 w 8350"/>
                <a:gd name="T11" fmla="*/ 3458 h 5186"/>
                <a:gd name="T12" fmla="*/ 7486 w 8350"/>
                <a:gd name="T13" fmla="*/ 3458 h 5186"/>
                <a:gd name="T14" fmla="*/ 5757 w 8350"/>
                <a:gd name="T15" fmla="*/ 3458 h 5186"/>
                <a:gd name="T16" fmla="*/ 6621 w 8350"/>
                <a:gd name="T17" fmla="*/ 2593 h 5186"/>
                <a:gd name="T18" fmla="*/ 5757 w 8350"/>
                <a:gd name="T19" fmla="*/ 1729 h 5186"/>
                <a:gd name="T20" fmla="*/ 5757 w 8350"/>
                <a:gd name="T21" fmla="*/ 1 h 5186"/>
                <a:gd name="T22" fmla="*/ 7486 w 8350"/>
                <a:gd name="T23" fmla="*/ 1 h 5186"/>
                <a:gd name="T24" fmla="*/ 7486 w 8350"/>
                <a:gd name="T25" fmla="*/ 0 h 5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350" h="5186">
                  <a:moveTo>
                    <a:pt x="7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186"/>
                    <a:pt x="0" y="5186"/>
                    <a:pt x="0" y="5186"/>
                  </a:cubicBezTo>
                  <a:cubicBezTo>
                    <a:pt x="7486" y="5186"/>
                    <a:pt x="7486" y="5186"/>
                    <a:pt x="7486" y="5186"/>
                  </a:cubicBezTo>
                  <a:cubicBezTo>
                    <a:pt x="7486" y="4709"/>
                    <a:pt x="7873" y="4322"/>
                    <a:pt x="8350" y="4322"/>
                  </a:cubicBezTo>
                  <a:cubicBezTo>
                    <a:pt x="7873" y="4322"/>
                    <a:pt x="7486" y="3935"/>
                    <a:pt x="7486" y="3458"/>
                  </a:cubicBezTo>
                  <a:cubicBezTo>
                    <a:pt x="7486" y="3458"/>
                    <a:pt x="7486" y="3458"/>
                    <a:pt x="7486" y="3458"/>
                  </a:cubicBezTo>
                  <a:cubicBezTo>
                    <a:pt x="5757" y="3458"/>
                    <a:pt x="5757" y="3458"/>
                    <a:pt x="5757" y="3458"/>
                  </a:cubicBezTo>
                  <a:cubicBezTo>
                    <a:pt x="5757" y="2980"/>
                    <a:pt x="6144" y="2593"/>
                    <a:pt x="6621" y="2593"/>
                  </a:cubicBezTo>
                  <a:cubicBezTo>
                    <a:pt x="6144" y="2593"/>
                    <a:pt x="5757" y="2206"/>
                    <a:pt x="5757" y="1729"/>
                  </a:cubicBezTo>
                  <a:cubicBezTo>
                    <a:pt x="5757" y="1"/>
                    <a:pt x="5757" y="1"/>
                    <a:pt x="5757" y="1"/>
                  </a:cubicBezTo>
                  <a:cubicBezTo>
                    <a:pt x="7486" y="1"/>
                    <a:pt x="7486" y="1"/>
                    <a:pt x="7486" y="1"/>
                  </a:cubicBezTo>
                  <a:cubicBezTo>
                    <a:pt x="7486" y="0"/>
                    <a:pt x="7486" y="0"/>
                    <a:pt x="74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9"/>
            <p:cNvSpPr>
              <a:spLocks/>
            </p:cNvSpPr>
            <p:nvPr userDrawn="1"/>
          </p:nvSpPr>
          <p:spPr bwMode="auto">
            <a:xfrm>
              <a:off x="4799" y="1"/>
              <a:ext cx="1441" cy="1440"/>
            </a:xfrm>
            <a:custGeom>
              <a:avLst/>
              <a:gdLst>
                <a:gd name="T0" fmla="*/ 1441 w 1441"/>
                <a:gd name="T1" fmla="*/ 0 h 1440"/>
                <a:gd name="T2" fmla="*/ 0 w 1441"/>
                <a:gd name="T3" fmla="*/ 1440 h 1440"/>
                <a:gd name="T4" fmla="*/ 721 w 1441"/>
                <a:gd name="T5" fmla="*/ 1440 h 1440"/>
                <a:gd name="T6" fmla="*/ 721 w 1441"/>
                <a:gd name="T7" fmla="*/ 1440 h 1440"/>
                <a:gd name="T8" fmla="*/ 1441 w 1441"/>
                <a:gd name="T9" fmla="*/ 720 h 1440"/>
                <a:gd name="T10" fmla="*/ 1441 w 1441"/>
                <a:gd name="T11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1" h="1440">
                  <a:moveTo>
                    <a:pt x="1441" y="0"/>
                  </a:moveTo>
                  <a:lnTo>
                    <a:pt x="0" y="1440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1441" y="720"/>
                  </a:lnTo>
                  <a:lnTo>
                    <a:pt x="144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4799" y="1"/>
              <a:ext cx="1441" cy="1440"/>
            </a:xfrm>
            <a:custGeom>
              <a:avLst/>
              <a:gdLst>
                <a:gd name="T0" fmla="*/ 1441 w 1441"/>
                <a:gd name="T1" fmla="*/ 0 h 1440"/>
                <a:gd name="T2" fmla="*/ 0 w 1441"/>
                <a:gd name="T3" fmla="*/ 1440 h 1440"/>
                <a:gd name="T4" fmla="*/ 721 w 1441"/>
                <a:gd name="T5" fmla="*/ 1440 h 1440"/>
                <a:gd name="T6" fmla="*/ 721 w 1441"/>
                <a:gd name="T7" fmla="*/ 1440 h 1440"/>
                <a:gd name="T8" fmla="*/ 1441 w 1441"/>
                <a:gd name="T9" fmla="*/ 720 h 1440"/>
                <a:gd name="T10" fmla="*/ 1441 w 1441"/>
                <a:gd name="T11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1" h="1440">
                  <a:moveTo>
                    <a:pt x="1441" y="0"/>
                  </a:moveTo>
                  <a:lnTo>
                    <a:pt x="0" y="1440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1441" y="720"/>
                  </a:lnTo>
                  <a:lnTo>
                    <a:pt x="144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1"/>
            <p:cNvSpPr>
              <a:spLocks/>
            </p:cNvSpPr>
            <p:nvPr userDrawn="1"/>
          </p:nvSpPr>
          <p:spPr bwMode="auto">
            <a:xfrm>
              <a:off x="7680" y="0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"/>
            <p:cNvSpPr>
              <a:spLocks/>
            </p:cNvSpPr>
            <p:nvPr userDrawn="1"/>
          </p:nvSpPr>
          <p:spPr bwMode="auto">
            <a:xfrm>
              <a:off x="7680" y="0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"/>
            <p:cNvSpPr>
              <a:spLocks/>
            </p:cNvSpPr>
            <p:nvPr userDrawn="1"/>
          </p:nvSpPr>
          <p:spPr bwMode="auto">
            <a:xfrm>
              <a:off x="7681" y="1"/>
              <a:ext cx="0" cy="1440"/>
            </a:xfrm>
            <a:custGeom>
              <a:avLst/>
              <a:gdLst>
                <a:gd name="T0" fmla="*/ 0 h 1440"/>
                <a:gd name="T1" fmla="*/ 1440 h 1440"/>
                <a:gd name="T2" fmla="*/ 0 h 144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440">
                  <a:moveTo>
                    <a:pt x="0" y="0"/>
                  </a:moveTo>
                  <a:lnTo>
                    <a:pt x="0" y="144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4"/>
            <p:cNvSpPr>
              <a:spLocks/>
            </p:cNvSpPr>
            <p:nvPr userDrawn="1"/>
          </p:nvSpPr>
          <p:spPr bwMode="auto">
            <a:xfrm>
              <a:off x="7681" y="1"/>
              <a:ext cx="0" cy="1440"/>
            </a:xfrm>
            <a:custGeom>
              <a:avLst/>
              <a:gdLst>
                <a:gd name="T0" fmla="*/ 0 h 1440"/>
                <a:gd name="T1" fmla="*/ 1440 h 1440"/>
                <a:gd name="T2" fmla="*/ 0 h 144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440">
                  <a:moveTo>
                    <a:pt x="0" y="0"/>
                  </a:moveTo>
                  <a:lnTo>
                    <a:pt x="0" y="144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5" name="Rectangle 84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19"/>
          <p:cNvSpPr>
            <a:spLocks/>
          </p:cNvSpPr>
          <p:nvPr userDrawn="1"/>
        </p:nvSpPr>
        <p:spPr bwMode="auto">
          <a:xfrm rot="10800000" flipH="1">
            <a:off x="9152943" y="3057297"/>
            <a:ext cx="760028" cy="760027"/>
          </a:xfrm>
          <a:custGeom>
            <a:avLst/>
            <a:gdLst>
              <a:gd name="T0" fmla="*/ 0 w 719"/>
              <a:gd name="T1" fmla="*/ 0 h 719"/>
              <a:gd name="T2" fmla="*/ 0 w 719"/>
              <a:gd name="T3" fmla="*/ 0 h 719"/>
              <a:gd name="T4" fmla="*/ 0 w 719"/>
              <a:gd name="T5" fmla="*/ 719 h 719"/>
              <a:gd name="T6" fmla="*/ 719 w 719"/>
              <a:gd name="T7" fmla="*/ 719 h 719"/>
              <a:gd name="T8" fmla="*/ 719 w 719"/>
              <a:gd name="T9" fmla="*/ 719 h 719"/>
              <a:gd name="T10" fmla="*/ 0 w 719"/>
              <a:gd name="T11" fmla="*/ 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9" h="719">
                <a:moveTo>
                  <a:pt x="0" y="0"/>
                </a:moveTo>
                <a:lnTo>
                  <a:pt x="0" y="0"/>
                </a:lnTo>
                <a:lnTo>
                  <a:pt x="0" y="719"/>
                </a:lnTo>
                <a:lnTo>
                  <a:pt x="719" y="719"/>
                </a:lnTo>
                <a:lnTo>
                  <a:pt x="719" y="719"/>
                </a:lnTo>
                <a:lnTo>
                  <a:pt x="0" y="0"/>
                </a:lnTo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1"/>
          <p:cNvSpPr>
            <a:spLocks/>
          </p:cNvSpPr>
          <p:nvPr userDrawn="1"/>
        </p:nvSpPr>
        <p:spPr bwMode="auto">
          <a:xfrm rot="10800000" flipH="1">
            <a:off x="9532428" y="3437840"/>
            <a:ext cx="380542" cy="379485"/>
          </a:xfrm>
          <a:custGeom>
            <a:avLst/>
            <a:gdLst>
              <a:gd name="T0" fmla="*/ 360 w 360"/>
              <a:gd name="T1" fmla="*/ 0 h 359"/>
              <a:gd name="T2" fmla="*/ 0 w 360"/>
              <a:gd name="T3" fmla="*/ 0 h 359"/>
              <a:gd name="T4" fmla="*/ 0 w 360"/>
              <a:gd name="T5" fmla="*/ 0 h 359"/>
              <a:gd name="T6" fmla="*/ 360 w 360"/>
              <a:gd name="T7" fmla="*/ 359 h 359"/>
              <a:gd name="T8" fmla="*/ 360 w 360"/>
              <a:gd name="T9" fmla="*/ 0 h 359"/>
              <a:gd name="T10" fmla="*/ 360 w 360"/>
              <a:gd name="T11" fmla="*/ 0 h 359"/>
              <a:gd name="T12" fmla="*/ 360 w 360"/>
              <a:gd name="T13" fmla="*/ 0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0" h="359">
                <a:moveTo>
                  <a:pt x="360" y="0"/>
                </a:moveTo>
                <a:lnTo>
                  <a:pt x="0" y="0"/>
                </a:lnTo>
                <a:lnTo>
                  <a:pt x="0" y="0"/>
                </a:lnTo>
                <a:lnTo>
                  <a:pt x="360" y="359"/>
                </a:lnTo>
                <a:lnTo>
                  <a:pt x="360" y="0"/>
                </a:lnTo>
                <a:lnTo>
                  <a:pt x="360" y="0"/>
                </a:lnTo>
                <a:lnTo>
                  <a:pt x="360" y="0"/>
                </a:lnTo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2"/>
          <p:cNvSpPr>
            <a:spLocks/>
          </p:cNvSpPr>
          <p:nvPr userDrawn="1"/>
        </p:nvSpPr>
        <p:spPr bwMode="auto">
          <a:xfrm rot="10800000" flipH="1">
            <a:off x="10673636" y="5725999"/>
            <a:ext cx="760028" cy="379485"/>
          </a:xfrm>
          <a:custGeom>
            <a:avLst/>
            <a:gdLst>
              <a:gd name="T0" fmla="*/ 864 w 864"/>
              <a:gd name="T1" fmla="*/ 0 h 432"/>
              <a:gd name="T2" fmla="*/ 0 w 864"/>
              <a:gd name="T3" fmla="*/ 0 h 432"/>
              <a:gd name="T4" fmla="*/ 432 w 864"/>
              <a:gd name="T5" fmla="*/ 432 h 432"/>
              <a:gd name="T6" fmla="*/ 432 w 864"/>
              <a:gd name="T7" fmla="*/ 432 h 432"/>
              <a:gd name="T8" fmla="*/ 432 w 864"/>
              <a:gd name="T9" fmla="*/ 432 h 432"/>
              <a:gd name="T10" fmla="*/ 864 w 864"/>
              <a:gd name="T11" fmla="*/ 0 h 432"/>
              <a:gd name="T12" fmla="*/ 864 w 864"/>
              <a:gd name="T13" fmla="*/ 0 h 432"/>
              <a:gd name="T14" fmla="*/ 864 w 864"/>
              <a:gd name="T15" fmla="*/ 0 h 432"/>
              <a:gd name="T16" fmla="*/ 864 w 864"/>
              <a:gd name="T17" fmla="*/ 0 h 432"/>
              <a:gd name="T18" fmla="*/ 864 w 864"/>
              <a:gd name="T19" fmla="*/ 0 h 432"/>
              <a:gd name="T20" fmla="*/ 864 w 864"/>
              <a:gd name="T21" fmla="*/ 0 h 432"/>
              <a:gd name="T22" fmla="*/ 864 w 864"/>
              <a:gd name="T23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64" h="432">
                <a:moveTo>
                  <a:pt x="864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38"/>
                  <a:pt x="193" y="432"/>
                  <a:pt x="432" y="432"/>
                </a:cubicBezTo>
                <a:cubicBezTo>
                  <a:pt x="432" y="432"/>
                  <a:pt x="432" y="432"/>
                  <a:pt x="432" y="432"/>
                </a:cubicBezTo>
                <a:cubicBezTo>
                  <a:pt x="432" y="432"/>
                  <a:pt x="432" y="432"/>
                  <a:pt x="432" y="432"/>
                </a:cubicBezTo>
                <a:cubicBezTo>
                  <a:pt x="670" y="432"/>
                  <a:pt x="864" y="238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30"/>
          <p:cNvSpPr>
            <a:spLocks/>
          </p:cNvSpPr>
          <p:nvPr userDrawn="1"/>
        </p:nvSpPr>
        <p:spPr bwMode="auto">
          <a:xfrm rot="10800000" flipH="1">
            <a:off x="10672579" y="6102692"/>
            <a:ext cx="761085" cy="761084"/>
          </a:xfrm>
          <a:custGeom>
            <a:avLst/>
            <a:gdLst>
              <a:gd name="T0" fmla="*/ 720 w 720"/>
              <a:gd name="T1" fmla="*/ 0 h 720"/>
              <a:gd name="T2" fmla="*/ 0 w 720"/>
              <a:gd name="T3" fmla="*/ 0 h 720"/>
              <a:gd name="T4" fmla="*/ 0 w 720"/>
              <a:gd name="T5" fmla="*/ 720 h 720"/>
              <a:gd name="T6" fmla="*/ 0 w 720"/>
              <a:gd name="T7" fmla="*/ 720 h 720"/>
              <a:gd name="T8" fmla="*/ 720 w 720"/>
              <a:gd name="T9" fmla="*/ 0 h 720"/>
              <a:gd name="T10" fmla="*/ 720 w 720"/>
              <a:gd name="T11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0" h="720">
                <a:moveTo>
                  <a:pt x="720" y="0"/>
                </a:moveTo>
                <a:lnTo>
                  <a:pt x="0" y="0"/>
                </a:lnTo>
                <a:lnTo>
                  <a:pt x="0" y="720"/>
                </a:lnTo>
                <a:lnTo>
                  <a:pt x="0" y="720"/>
                </a:lnTo>
                <a:lnTo>
                  <a:pt x="720" y="0"/>
                </a:lnTo>
                <a:lnTo>
                  <a:pt x="720" y="0"/>
                </a:lnTo>
                <a:close/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33"/>
          <p:cNvSpPr>
            <a:spLocks/>
          </p:cNvSpPr>
          <p:nvPr userDrawn="1"/>
        </p:nvSpPr>
        <p:spPr bwMode="auto">
          <a:xfrm rot="10800000" flipH="1">
            <a:off x="11053122" y="6102692"/>
            <a:ext cx="380542" cy="380542"/>
          </a:xfrm>
          <a:custGeom>
            <a:avLst/>
            <a:gdLst>
              <a:gd name="T0" fmla="*/ 360 w 360"/>
              <a:gd name="T1" fmla="*/ 0 h 360"/>
              <a:gd name="T2" fmla="*/ 360 w 360"/>
              <a:gd name="T3" fmla="*/ 0 h 360"/>
              <a:gd name="T4" fmla="*/ 0 w 360"/>
              <a:gd name="T5" fmla="*/ 360 h 360"/>
              <a:gd name="T6" fmla="*/ 0 w 360"/>
              <a:gd name="T7" fmla="*/ 360 h 360"/>
              <a:gd name="T8" fmla="*/ 360 w 360"/>
              <a:gd name="T9" fmla="*/ 360 h 360"/>
              <a:gd name="T10" fmla="*/ 360 w 360"/>
              <a:gd name="T11" fmla="*/ 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0"/>
                </a:moveTo>
                <a:lnTo>
                  <a:pt x="360" y="0"/>
                </a:lnTo>
                <a:lnTo>
                  <a:pt x="0" y="360"/>
                </a:lnTo>
                <a:lnTo>
                  <a:pt x="0" y="360"/>
                </a:lnTo>
                <a:lnTo>
                  <a:pt x="360" y="360"/>
                </a:lnTo>
                <a:lnTo>
                  <a:pt x="360" y="0"/>
                </a:ln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34"/>
          <p:cNvSpPr>
            <a:spLocks/>
          </p:cNvSpPr>
          <p:nvPr userDrawn="1"/>
        </p:nvSpPr>
        <p:spPr bwMode="auto">
          <a:xfrm rot="10800000" flipH="1">
            <a:off x="10672579" y="5342665"/>
            <a:ext cx="761085" cy="380542"/>
          </a:xfrm>
          <a:custGeom>
            <a:avLst/>
            <a:gdLst>
              <a:gd name="T0" fmla="*/ 432 w 864"/>
              <a:gd name="T1" fmla="*/ 0 h 432"/>
              <a:gd name="T2" fmla="*/ 0 w 864"/>
              <a:gd name="T3" fmla="*/ 432 h 432"/>
              <a:gd name="T4" fmla="*/ 3 w 864"/>
              <a:gd name="T5" fmla="*/ 432 h 432"/>
              <a:gd name="T6" fmla="*/ 3 w 864"/>
              <a:gd name="T7" fmla="*/ 432 h 432"/>
              <a:gd name="T8" fmla="*/ 864 w 864"/>
              <a:gd name="T9" fmla="*/ 432 h 432"/>
              <a:gd name="T10" fmla="*/ 432 w 864"/>
              <a:gd name="T11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64" h="432">
                <a:moveTo>
                  <a:pt x="432" y="0"/>
                </a:moveTo>
                <a:cubicBezTo>
                  <a:pt x="194" y="0"/>
                  <a:pt x="0" y="194"/>
                  <a:pt x="0" y="432"/>
                </a:cubicBezTo>
                <a:cubicBezTo>
                  <a:pt x="3" y="432"/>
                  <a:pt x="3" y="432"/>
                  <a:pt x="3" y="432"/>
                </a:cubicBezTo>
                <a:cubicBezTo>
                  <a:pt x="3" y="432"/>
                  <a:pt x="3" y="432"/>
                  <a:pt x="3" y="432"/>
                </a:cubicBezTo>
                <a:cubicBezTo>
                  <a:pt x="864" y="432"/>
                  <a:pt x="864" y="432"/>
                  <a:pt x="864" y="432"/>
                </a:cubicBezTo>
                <a:cubicBezTo>
                  <a:pt x="864" y="194"/>
                  <a:pt x="671" y="0"/>
                  <a:pt x="432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4177146" y="-1851"/>
            <a:ext cx="8017026" cy="23234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 userDrawn="1"/>
        </p:nvSpPr>
        <p:spPr>
          <a:xfrm>
            <a:off x="54864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 Internal. All rights reserved.</a:t>
            </a:r>
          </a:p>
        </p:txBody>
      </p:sp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548640" y="1561088"/>
            <a:ext cx="8977121" cy="3016568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7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548640" y="5205790"/>
            <a:ext cx="8971836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| Date</a:t>
            </a:r>
          </a:p>
        </p:txBody>
      </p:sp>
      <p:sp>
        <p:nvSpPr>
          <p:cNvPr id="65" name="Freeform 39"/>
          <p:cNvSpPr>
            <a:spLocks/>
          </p:cNvSpPr>
          <p:nvPr userDrawn="1"/>
        </p:nvSpPr>
        <p:spPr bwMode="auto">
          <a:xfrm rot="5400000" flipH="1">
            <a:off x="11427740" y="1561615"/>
            <a:ext cx="761085" cy="760027"/>
          </a:xfrm>
          <a:custGeom>
            <a:avLst/>
            <a:gdLst>
              <a:gd name="T0" fmla="*/ 720 w 720"/>
              <a:gd name="T1" fmla="*/ 0 h 719"/>
              <a:gd name="T2" fmla="*/ 0 w 720"/>
              <a:gd name="T3" fmla="*/ 0 h 719"/>
              <a:gd name="T4" fmla="*/ 0 w 720"/>
              <a:gd name="T5" fmla="*/ 719 h 719"/>
              <a:gd name="T6" fmla="*/ 0 w 720"/>
              <a:gd name="T7" fmla="*/ 719 h 719"/>
              <a:gd name="T8" fmla="*/ 720 w 720"/>
              <a:gd name="T9" fmla="*/ 0 h 719"/>
              <a:gd name="T10" fmla="*/ 720 w 720"/>
              <a:gd name="T11" fmla="*/ 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0" h="719">
                <a:moveTo>
                  <a:pt x="720" y="0"/>
                </a:moveTo>
                <a:lnTo>
                  <a:pt x="0" y="0"/>
                </a:lnTo>
                <a:lnTo>
                  <a:pt x="0" y="719"/>
                </a:lnTo>
                <a:lnTo>
                  <a:pt x="0" y="719"/>
                </a:lnTo>
                <a:lnTo>
                  <a:pt x="720" y="0"/>
                </a:lnTo>
                <a:lnTo>
                  <a:pt x="720" y="0"/>
                </a:lnTo>
              </a:path>
            </a:pathLst>
          </a:cu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1"/>
          <p:cNvSpPr>
            <a:spLocks/>
          </p:cNvSpPr>
          <p:nvPr userDrawn="1"/>
        </p:nvSpPr>
        <p:spPr bwMode="auto">
          <a:xfrm rot="5400000" flipH="1">
            <a:off x="11427741" y="1561616"/>
            <a:ext cx="380542" cy="379485"/>
          </a:xfrm>
          <a:custGeom>
            <a:avLst/>
            <a:gdLst>
              <a:gd name="T0" fmla="*/ 360 w 360"/>
              <a:gd name="T1" fmla="*/ 0 h 359"/>
              <a:gd name="T2" fmla="*/ 360 w 360"/>
              <a:gd name="T3" fmla="*/ 0 h 359"/>
              <a:gd name="T4" fmla="*/ 0 w 360"/>
              <a:gd name="T5" fmla="*/ 359 h 359"/>
              <a:gd name="T6" fmla="*/ 0 w 360"/>
              <a:gd name="T7" fmla="*/ 359 h 359"/>
              <a:gd name="T8" fmla="*/ 360 w 360"/>
              <a:gd name="T9" fmla="*/ 359 h 359"/>
              <a:gd name="T10" fmla="*/ 360 w 360"/>
              <a:gd name="T11" fmla="*/ 0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59">
                <a:moveTo>
                  <a:pt x="360" y="0"/>
                </a:moveTo>
                <a:lnTo>
                  <a:pt x="360" y="0"/>
                </a:lnTo>
                <a:lnTo>
                  <a:pt x="0" y="359"/>
                </a:lnTo>
                <a:lnTo>
                  <a:pt x="0" y="359"/>
                </a:lnTo>
                <a:lnTo>
                  <a:pt x="360" y="359"/>
                </a:lnTo>
                <a:lnTo>
                  <a:pt x="360" y="0"/>
                </a:lnTo>
              </a:path>
            </a:pathLst>
          </a:cu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22"/>
          <p:cNvSpPr>
            <a:spLocks/>
          </p:cNvSpPr>
          <p:nvPr userDrawn="1"/>
        </p:nvSpPr>
        <p:spPr bwMode="auto">
          <a:xfrm rot="5400000" flipH="1">
            <a:off x="8572794" y="6284209"/>
            <a:ext cx="760028" cy="379485"/>
          </a:xfrm>
          <a:custGeom>
            <a:avLst/>
            <a:gdLst>
              <a:gd name="T0" fmla="*/ 864 w 864"/>
              <a:gd name="T1" fmla="*/ 0 h 432"/>
              <a:gd name="T2" fmla="*/ 0 w 864"/>
              <a:gd name="T3" fmla="*/ 0 h 432"/>
              <a:gd name="T4" fmla="*/ 432 w 864"/>
              <a:gd name="T5" fmla="*/ 432 h 432"/>
              <a:gd name="T6" fmla="*/ 432 w 864"/>
              <a:gd name="T7" fmla="*/ 432 h 432"/>
              <a:gd name="T8" fmla="*/ 432 w 864"/>
              <a:gd name="T9" fmla="*/ 432 h 432"/>
              <a:gd name="T10" fmla="*/ 864 w 864"/>
              <a:gd name="T11" fmla="*/ 0 h 432"/>
              <a:gd name="T12" fmla="*/ 864 w 864"/>
              <a:gd name="T13" fmla="*/ 0 h 432"/>
              <a:gd name="T14" fmla="*/ 864 w 864"/>
              <a:gd name="T15" fmla="*/ 0 h 432"/>
              <a:gd name="T16" fmla="*/ 864 w 864"/>
              <a:gd name="T17" fmla="*/ 0 h 432"/>
              <a:gd name="T18" fmla="*/ 864 w 864"/>
              <a:gd name="T19" fmla="*/ 0 h 432"/>
              <a:gd name="T20" fmla="*/ 864 w 864"/>
              <a:gd name="T21" fmla="*/ 0 h 432"/>
              <a:gd name="T22" fmla="*/ 864 w 864"/>
              <a:gd name="T23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64" h="432">
                <a:moveTo>
                  <a:pt x="864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38"/>
                  <a:pt x="193" y="432"/>
                  <a:pt x="432" y="432"/>
                </a:cubicBezTo>
                <a:cubicBezTo>
                  <a:pt x="432" y="432"/>
                  <a:pt x="432" y="432"/>
                  <a:pt x="432" y="432"/>
                </a:cubicBezTo>
                <a:cubicBezTo>
                  <a:pt x="432" y="432"/>
                  <a:pt x="432" y="432"/>
                  <a:pt x="432" y="432"/>
                </a:cubicBezTo>
                <a:cubicBezTo>
                  <a:pt x="670" y="432"/>
                  <a:pt x="864" y="238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22"/>
          <p:cNvSpPr>
            <a:spLocks/>
          </p:cNvSpPr>
          <p:nvPr userDrawn="1"/>
        </p:nvSpPr>
        <p:spPr bwMode="auto">
          <a:xfrm rot="16200000" flipH="1">
            <a:off x="8191196" y="6284209"/>
            <a:ext cx="760028" cy="379485"/>
          </a:xfrm>
          <a:custGeom>
            <a:avLst/>
            <a:gdLst>
              <a:gd name="T0" fmla="*/ 864 w 864"/>
              <a:gd name="T1" fmla="*/ 0 h 432"/>
              <a:gd name="T2" fmla="*/ 0 w 864"/>
              <a:gd name="T3" fmla="*/ 0 h 432"/>
              <a:gd name="T4" fmla="*/ 432 w 864"/>
              <a:gd name="T5" fmla="*/ 432 h 432"/>
              <a:gd name="T6" fmla="*/ 432 w 864"/>
              <a:gd name="T7" fmla="*/ 432 h 432"/>
              <a:gd name="T8" fmla="*/ 432 w 864"/>
              <a:gd name="T9" fmla="*/ 432 h 432"/>
              <a:gd name="T10" fmla="*/ 864 w 864"/>
              <a:gd name="T11" fmla="*/ 0 h 432"/>
              <a:gd name="T12" fmla="*/ 864 w 864"/>
              <a:gd name="T13" fmla="*/ 0 h 432"/>
              <a:gd name="T14" fmla="*/ 864 w 864"/>
              <a:gd name="T15" fmla="*/ 0 h 432"/>
              <a:gd name="T16" fmla="*/ 864 w 864"/>
              <a:gd name="T17" fmla="*/ 0 h 432"/>
              <a:gd name="T18" fmla="*/ 864 w 864"/>
              <a:gd name="T19" fmla="*/ 0 h 432"/>
              <a:gd name="T20" fmla="*/ 864 w 864"/>
              <a:gd name="T21" fmla="*/ 0 h 432"/>
              <a:gd name="T22" fmla="*/ 864 w 864"/>
              <a:gd name="T23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64" h="432">
                <a:moveTo>
                  <a:pt x="864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38"/>
                  <a:pt x="193" y="432"/>
                  <a:pt x="432" y="432"/>
                </a:cubicBezTo>
                <a:cubicBezTo>
                  <a:pt x="432" y="432"/>
                  <a:pt x="432" y="432"/>
                  <a:pt x="432" y="432"/>
                </a:cubicBezTo>
                <a:cubicBezTo>
                  <a:pt x="432" y="432"/>
                  <a:pt x="432" y="432"/>
                  <a:pt x="432" y="432"/>
                </a:cubicBezTo>
                <a:cubicBezTo>
                  <a:pt x="670" y="432"/>
                  <a:pt x="864" y="238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52452" y="684869"/>
            <a:ext cx="2143125" cy="274320"/>
            <a:chOff x="552452" y="684869"/>
            <a:chExt cx="2143125" cy="274320"/>
          </a:xfrm>
        </p:grpSpPr>
        <p:grpSp>
          <p:nvGrpSpPr>
            <p:cNvPr id="95" name="Group 94"/>
            <p:cNvGrpSpPr/>
            <p:nvPr userDrawn="1"/>
          </p:nvGrpSpPr>
          <p:grpSpPr>
            <a:xfrm>
              <a:off x="552452" y="686240"/>
              <a:ext cx="1864691" cy="272949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100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1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2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3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4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5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6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7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8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</p:grpSp>
        <p:grpSp>
          <p:nvGrpSpPr>
            <p:cNvPr id="96" name="Group 95"/>
            <p:cNvGrpSpPr/>
            <p:nvPr userDrawn="1"/>
          </p:nvGrpSpPr>
          <p:grpSpPr>
            <a:xfrm>
              <a:off x="2473378" y="684869"/>
              <a:ext cx="222199" cy="137846"/>
              <a:chOff x="8061326" y="3113088"/>
              <a:chExt cx="514350" cy="319088"/>
            </a:xfrm>
            <a:solidFill>
              <a:schemeClr val="accent4"/>
            </a:solidFill>
          </p:grpSpPr>
          <p:sp>
            <p:nvSpPr>
              <p:cNvPr id="97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98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99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</p:grpSp>
      </p:grpSp>
      <p:grpSp>
        <p:nvGrpSpPr>
          <p:cNvPr id="4" name="Group 3"/>
          <p:cNvGrpSpPr/>
          <p:nvPr userDrawn="1"/>
        </p:nvGrpSpPr>
        <p:grpSpPr>
          <a:xfrm>
            <a:off x="9901019" y="1598516"/>
            <a:ext cx="773360" cy="3741175"/>
            <a:chOff x="9901019" y="1598516"/>
            <a:chExt cx="773360" cy="3741175"/>
          </a:xfrm>
        </p:grpSpPr>
        <p:sp>
          <p:nvSpPr>
            <p:cNvPr id="69" name="Rectangle 43"/>
            <p:cNvSpPr>
              <a:spLocks noChangeArrowheads="1"/>
            </p:cNvSpPr>
            <p:nvPr userDrawn="1"/>
          </p:nvSpPr>
          <p:spPr bwMode="auto">
            <a:xfrm rot="10800000" flipH="1">
              <a:off x="9901019" y="3060469"/>
              <a:ext cx="1057" cy="1057"/>
            </a:xfrm>
            <a:prstGeom prst="rect">
              <a:avLst/>
            </a:pr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44"/>
            <p:cNvSpPr>
              <a:spLocks noChangeArrowheads="1"/>
            </p:cNvSpPr>
            <p:nvPr userDrawn="1"/>
          </p:nvSpPr>
          <p:spPr bwMode="auto">
            <a:xfrm rot="10800000" flipH="1">
              <a:off x="9901019" y="3060469"/>
              <a:ext cx="1057" cy="1057"/>
            </a:xfrm>
            <a:prstGeom prst="rect">
              <a:avLst/>
            </a:pr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45"/>
            <p:cNvSpPr>
              <a:spLocks/>
            </p:cNvSpPr>
            <p:nvPr userDrawn="1"/>
          </p:nvSpPr>
          <p:spPr bwMode="auto">
            <a:xfrm rot="10800000" flipH="1">
              <a:off x="9901019" y="3442068"/>
              <a:ext cx="0" cy="379485"/>
            </a:xfrm>
            <a:custGeom>
              <a:avLst/>
              <a:gdLst>
                <a:gd name="T0" fmla="*/ 0 h 359"/>
                <a:gd name="T1" fmla="*/ 359 h 359"/>
                <a:gd name="T2" fmla="*/ 359 h 359"/>
                <a:gd name="T3" fmla="*/ 359 h 359"/>
                <a:gd name="T4" fmla="*/ 0 h 359"/>
                <a:gd name="T5" fmla="*/ 0 h 359"/>
                <a:gd name="T6" fmla="*/ 0 h 359"/>
                <a:gd name="T7" fmla="*/ 0 h 35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359">
                  <a:moveTo>
                    <a:pt x="0" y="0"/>
                  </a:moveTo>
                  <a:lnTo>
                    <a:pt x="0" y="359"/>
                  </a:lnTo>
                  <a:lnTo>
                    <a:pt x="0" y="359"/>
                  </a:lnTo>
                  <a:lnTo>
                    <a:pt x="0" y="35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46"/>
            <p:cNvSpPr>
              <a:spLocks/>
            </p:cNvSpPr>
            <p:nvPr userDrawn="1"/>
          </p:nvSpPr>
          <p:spPr bwMode="auto">
            <a:xfrm rot="10800000" flipH="1">
              <a:off x="9901019" y="3442068"/>
              <a:ext cx="0" cy="379485"/>
            </a:xfrm>
            <a:custGeom>
              <a:avLst/>
              <a:gdLst>
                <a:gd name="T0" fmla="*/ 0 h 359"/>
                <a:gd name="T1" fmla="*/ 359 h 359"/>
                <a:gd name="T2" fmla="*/ 359 h 359"/>
                <a:gd name="T3" fmla="*/ 359 h 359"/>
                <a:gd name="T4" fmla="*/ 0 h 359"/>
                <a:gd name="T5" fmla="*/ 0 h 359"/>
                <a:gd name="T6" fmla="*/ 0 h 359"/>
                <a:gd name="T7" fmla="*/ 0 h 35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359">
                  <a:moveTo>
                    <a:pt x="0" y="0"/>
                  </a:moveTo>
                  <a:lnTo>
                    <a:pt x="0" y="359"/>
                  </a:lnTo>
                  <a:lnTo>
                    <a:pt x="0" y="359"/>
                  </a:lnTo>
                  <a:lnTo>
                    <a:pt x="0" y="35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48"/>
            <p:cNvSpPr>
              <a:spLocks/>
            </p:cNvSpPr>
            <p:nvPr userDrawn="1"/>
          </p:nvSpPr>
          <p:spPr bwMode="auto">
            <a:xfrm rot="10800000" flipH="1">
              <a:off x="10662103" y="45815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49"/>
            <p:cNvSpPr>
              <a:spLocks/>
            </p:cNvSpPr>
            <p:nvPr userDrawn="1"/>
          </p:nvSpPr>
          <p:spPr bwMode="auto">
            <a:xfrm rot="10800000" flipH="1">
              <a:off x="9901019" y="45815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1"/>
            <p:cNvSpPr>
              <a:spLocks/>
            </p:cNvSpPr>
            <p:nvPr userDrawn="1"/>
          </p:nvSpPr>
          <p:spPr bwMode="auto">
            <a:xfrm rot="10800000" flipH="1">
              <a:off x="9901019" y="45815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3"/>
            <p:cNvSpPr>
              <a:spLocks/>
            </p:cNvSpPr>
            <p:nvPr userDrawn="1"/>
          </p:nvSpPr>
          <p:spPr bwMode="auto">
            <a:xfrm rot="10800000" flipH="1">
              <a:off x="9901019" y="38215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4"/>
            <p:cNvSpPr>
              <a:spLocks/>
            </p:cNvSpPr>
            <p:nvPr userDrawn="1"/>
          </p:nvSpPr>
          <p:spPr bwMode="auto">
            <a:xfrm rot="10800000" flipH="1">
              <a:off x="9901019" y="38215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5"/>
            <p:cNvSpPr>
              <a:spLocks/>
            </p:cNvSpPr>
            <p:nvPr userDrawn="1"/>
          </p:nvSpPr>
          <p:spPr bwMode="auto">
            <a:xfrm rot="10800000" flipH="1">
              <a:off x="9901019" y="3821553"/>
              <a:ext cx="0" cy="4228"/>
            </a:xfrm>
            <a:custGeom>
              <a:avLst/>
              <a:gdLst>
                <a:gd name="T0" fmla="*/ 0 h 5"/>
                <a:gd name="T1" fmla="*/ 5 h 5"/>
                <a:gd name="T2" fmla="*/ 5 h 5"/>
                <a:gd name="T3" fmla="*/ 0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58"/>
            <p:cNvSpPr>
              <a:spLocks/>
            </p:cNvSpPr>
            <p:nvPr userDrawn="1"/>
          </p:nvSpPr>
          <p:spPr bwMode="auto">
            <a:xfrm rot="10800000" flipH="1">
              <a:off x="9901019" y="45815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2"/>
            <p:cNvGrpSpPr/>
            <p:nvPr userDrawn="1"/>
          </p:nvGrpSpPr>
          <p:grpSpPr>
            <a:xfrm>
              <a:off x="9915427" y="1598516"/>
              <a:ext cx="758952" cy="3741175"/>
              <a:chOff x="9915427" y="1598516"/>
              <a:chExt cx="758952" cy="3741175"/>
            </a:xfrm>
          </p:grpSpPr>
          <p:sp>
            <p:nvSpPr>
              <p:cNvPr id="27" name="Rectangle 5"/>
              <p:cNvSpPr>
                <a:spLocks noChangeArrowheads="1"/>
              </p:cNvSpPr>
              <p:nvPr userDrawn="1"/>
            </p:nvSpPr>
            <p:spPr bwMode="auto">
              <a:xfrm>
                <a:off x="9915427" y="3059554"/>
                <a:ext cx="758952" cy="228013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6"/>
              <p:cNvSpPr>
                <a:spLocks/>
              </p:cNvSpPr>
              <p:nvPr userDrawn="1"/>
            </p:nvSpPr>
            <p:spPr bwMode="auto">
              <a:xfrm>
                <a:off x="10257718" y="1598516"/>
                <a:ext cx="363072" cy="617879"/>
              </a:xfrm>
              <a:custGeom>
                <a:avLst/>
                <a:gdLst>
                  <a:gd name="T0" fmla="*/ 380 w 621"/>
                  <a:gd name="T1" fmla="*/ 266 h 1058"/>
                  <a:gd name="T2" fmla="*/ 603 w 621"/>
                  <a:gd name="T3" fmla="*/ 266 h 1058"/>
                  <a:gd name="T4" fmla="*/ 603 w 621"/>
                  <a:gd name="T5" fmla="*/ 141 h 1058"/>
                  <a:gd name="T6" fmla="*/ 490 w 621"/>
                  <a:gd name="T7" fmla="*/ 141 h 1058"/>
                  <a:gd name="T8" fmla="*/ 548 w 621"/>
                  <a:gd name="T9" fmla="*/ 1 h 1058"/>
                  <a:gd name="T10" fmla="*/ 412 w 621"/>
                  <a:gd name="T11" fmla="*/ 1 h 1058"/>
                  <a:gd name="T12" fmla="*/ 354 w 621"/>
                  <a:gd name="T13" fmla="*/ 141 h 1058"/>
                  <a:gd name="T14" fmla="*/ 267 w 621"/>
                  <a:gd name="T15" fmla="*/ 141 h 1058"/>
                  <a:gd name="T16" fmla="*/ 208 w 621"/>
                  <a:gd name="T17" fmla="*/ 0 h 1058"/>
                  <a:gd name="T18" fmla="*/ 73 w 621"/>
                  <a:gd name="T19" fmla="*/ 0 h 1058"/>
                  <a:gd name="T20" fmla="*/ 131 w 621"/>
                  <a:gd name="T21" fmla="*/ 141 h 1058"/>
                  <a:gd name="T22" fmla="*/ 18 w 621"/>
                  <a:gd name="T23" fmla="*/ 141 h 1058"/>
                  <a:gd name="T24" fmla="*/ 18 w 621"/>
                  <a:gd name="T25" fmla="*/ 266 h 1058"/>
                  <a:gd name="T26" fmla="*/ 241 w 621"/>
                  <a:gd name="T27" fmla="*/ 266 h 1058"/>
                  <a:gd name="T28" fmla="*/ 241 w 621"/>
                  <a:gd name="T29" fmla="*/ 467 h 1058"/>
                  <a:gd name="T30" fmla="*/ 0 w 621"/>
                  <a:gd name="T31" fmla="*/ 467 h 1058"/>
                  <a:gd name="T32" fmla="*/ 0 w 621"/>
                  <a:gd name="T33" fmla="*/ 592 h 1058"/>
                  <a:gd name="T34" fmla="*/ 220 w 621"/>
                  <a:gd name="T35" fmla="*/ 592 h 1058"/>
                  <a:gd name="T36" fmla="*/ 0 w 621"/>
                  <a:gd name="T37" fmla="*/ 914 h 1058"/>
                  <a:gd name="T38" fmla="*/ 0 w 621"/>
                  <a:gd name="T39" fmla="*/ 1058 h 1058"/>
                  <a:gd name="T40" fmla="*/ 307 w 621"/>
                  <a:gd name="T41" fmla="*/ 740 h 1058"/>
                  <a:gd name="T42" fmla="*/ 621 w 621"/>
                  <a:gd name="T43" fmla="*/ 1058 h 1058"/>
                  <a:gd name="T44" fmla="*/ 621 w 621"/>
                  <a:gd name="T45" fmla="*/ 914 h 1058"/>
                  <a:gd name="T46" fmla="*/ 401 w 621"/>
                  <a:gd name="T47" fmla="*/ 592 h 1058"/>
                  <a:gd name="T48" fmla="*/ 621 w 621"/>
                  <a:gd name="T49" fmla="*/ 592 h 1058"/>
                  <a:gd name="T50" fmla="*/ 621 w 621"/>
                  <a:gd name="T51" fmla="*/ 467 h 1058"/>
                  <a:gd name="T52" fmla="*/ 380 w 621"/>
                  <a:gd name="T53" fmla="*/ 467 h 1058"/>
                  <a:gd name="T54" fmla="*/ 380 w 621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1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8" y="141"/>
                      <a:pt x="18" y="141"/>
                      <a:pt x="18" y="141"/>
                    </a:cubicBezTo>
                    <a:cubicBezTo>
                      <a:pt x="18" y="266"/>
                      <a:pt x="18" y="266"/>
                      <a:pt x="18" y="266"/>
                    </a:cubicBezTo>
                    <a:cubicBezTo>
                      <a:pt x="241" y="266"/>
                      <a:pt x="241" y="266"/>
                      <a:pt x="241" y="266"/>
                    </a:cubicBezTo>
                    <a:cubicBezTo>
                      <a:pt x="241" y="467"/>
                      <a:pt x="241" y="467"/>
                      <a:pt x="241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20" y="592"/>
                      <a:pt x="220" y="592"/>
                      <a:pt x="220" y="592"/>
                    </a:cubicBezTo>
                    <a:cubicBezTo>
                      <a:pt x="191" y="684"/>
                      <a:pt x="141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1" y="879"/>
                      <a:pt x="307" y="740"/>
                    </a:cubicBezTo>
                    <a:cubicBezTo>
                      <a:pt x="382" y="880"/>
                      <a:pt x="504" y="1010"/>
                      <a:pt x="621" y="1058"/>
                    </a:cubicBezTo>
                    <a:cubicBezTo>
                      <a:pt x="621" y="914"/>
                      <a:pt x="621" y="914"/>
                      <a:pt x="621" y="914"/>
                    </a:cubicBezTo>
                    <a:cubicBezTo>
                      <a:pt x="480" y="819"/>
                      <a:pt x="430" y="684"/>
                      <a:pt x="401" y="592"/>
                    </a:cubicBezTo>
                    <a:cubicBezTo>
                      <a:pt x="621" y="592"/>
                      <a:pt x="621" y="592"/>
                      <a:pt x="621" y="592"/>
                    </a:cubicBezTo>
                    <a:cubicBezTo>
                      <a:pt x="621" y="467"/>
                      <a:pt x="621" y="467"/>
                      <a:pt x="621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7"/>
              <p:cNvSpPr>
                <a:spLocks noEditPoints="1"/>
              </p:cNvSpPr>
              <p:nvPr userDrawn="1"/>
            </p:nvSpPr>
            <p:spPr bwMode="auto">
              <a:xfrm>
                <a:off x="9970103" y="1598516"/>
                <a:ext cx="267929" cy="620066"/>
              </a:xfrm>
              <a:custGeom>
                <a:avLst/>
                <a:gdLst>
                  <a:gd name="T0" fmla="*/ 0 w 459"/>
                  <a:gd name="T1" fmla="*/ 126 h 1061"/>
                  <a:gd name="T2" fmla="*/ 56 w 459"/>
                  <a:gd name="T3" fmla="*/ 126 h 1061"/>
                  <a:gd name="T4" fmla="*/ 56 w 459"/>
                  <a:gd name="T5" fmla="*/ 841 h 1061"/>
                  <a:gd name="T6" fmla="*/ 0 w 459"/>
                  <a:gd name="T7" fmla="*/ 860 h 1061"/>
                  <a:gd name="T8" fmla="*/ 0 w 459"/>
                  <a:gd name="T9" fmla="*/ 993 h 1061"/>
                  <a:gd name="T10" fmla="*/ 319 w 459"/>
                  <a:gd name="T11" fmla="*/ 870 h 1061"/>
                  <a:gd name="T12" fmla="*/ 319 w 459"/>
                  <a:gd name="T13" fmla="*/ 1061 h 1061"/>
                  <a:gd name="T14" fmla="*/ 459 w 459"/>
                  <a:gd name="T15" fmla="*/ 1061 h 1061"/>
                  <a:gd name="T16" fmla="*/ 459 w 459"/>
                  <a:gd name="T17" fmla="*/ 126 h 1061"/>
                  <a:gd name="T18" fmla="*/ 459 w 459"/>
                  <a:gd name="T19" fmla="*/ 126 h 1061"/>
                  <a:gd name="T20" fmla="*/ 459 w 459"/>
                  <a:gd name="T21" fmla="*/ 0 h 1061"/>
                  <a:gd name="T22" fmla="*/ 0 w 459"/>
                  <a:gd name="T23" fmla="*/ 0 h 1061"/>
                  <a:gd name="T24" fmla="*/ 0 w 459"/>
                  <a:gd name="T25" fmla="*/ 126 h 1061"/>
                  <a:gd name="T26" fmla="*/ 195 w 459"/>
                  <a:gd name="T27" fmla="*/ 378 h 1061"/>
                  <a:gd name="T28" fmla="*/ 319 w 459"/>
                  <a:gd name="T29" fmla="*/ 378 h 1061"/>
                  <a:gd name="T30" fmla="*/ 319 w 459"/>
                  <a:gd name="T31" fmla="*/ 503 h 1061"/>
                  <a:gd name="T32" fmla="*/ 195 w 459"/>
                  <a:gd name="T33" fmla="*/ 503 h 1061"/>
                  <a:gd name="T34" fmla="*/ 195 w 459"/>
                  <a:gd name="T35" fmla="*/ 378 h 1061"/>
                  <a:gd name="T36" fmla="*/ 195 w 459"/>
                  <a:gd name="T37" fmla="*/ 788 h 1061"/>
                  <a:gd name="T38" fmla="*/ 195 w 459"/>
                  <a:gd name="T39" fmla="*/ 630 h 1061"/>
                  <a:gd name="T40" fmla="*/ 319 w 459"/>
                  <a:gd name="T41" fmla="*/ 630 h 1061"/>
                  <a:gd name="T42" fmla="*/ 319 w 459"/>
                  <a:gd name="T43" fmla="*/ 733 h 1061"/>
                  <a:gd name="T44" fmla="*/ 195 w 459"/>
                  <a:gd name="T45" fmla="*/ 788 h 1061"/>
                  <a:gd name="T46" fmla="*/ 319 w 459"/>
                  <a:gd name="T47" fmla="*/ 252 h 1061"/>
                  <a:gd name="T48" fmla="*/ 195 w 459"/>
                  <a:gd name="T49" fmla="*/ 252 h 1061"/>
                  <a:gd name="T50" fmla="*/ 195 w 459"/>
                  <a:gd name="T51" fmla="*/ 126 h 1061"/>
                  <a:gd name="T52" fmla="*/ 319 w 459"/>
                  <a:gd name="T53" fmla="*/ 126 h 1061"/>
                  <a:gd name="T54" fmla="*/ 319 w 459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9" h="1061">
                    <a:moveTo>
                      <a:pt x="0" y="126"/>
                    </a:moveTo>
                    <a:cubicBezTo>
                      <a:pt x="56" y="126"/>
                      <a:pt x="56" y="126"/>
                      <a:pt x="56" y="126"/>
                    </a:cubicBezTo>
                    <a:cubicBezTo>
                      <a:pt x="56" y="841"/>
                      <a:pt x="56" y="841"/>
                      <a:pt x="56" y="841"/>
                    </a:cubicBezTo>
                    <a:cubicBezTo>
                      <a:pt x="38" y="848"/>
                      <a:pt x="20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5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9" y="1061"/>
                      <a:pt x="459" y="1061"/>
                      <a:pt x="459" y="1061"/>
                    </a:cubicBezTo>
                    <a:cubicBezTo>
                      <a:pt x="459" y="126"/>
                      <a:pt x="459" y="126"/>
                      <a:pt x="459" y="126"/>
                    </a:cubicBezTo>
                    <a:cubicBezTo>
                      <a:pt x="459" y="126"/>
                      <a:pt x="459" y="126"/>
                      <a:pt x="459" y="126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7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8"/>
              <p:cNvSpPr>
                <a:spLocks/>
              </p:cNvSpPr>
              <p:nvPr userDrawn="1"/>
            </p:nvSpPr>
            <p:spPr bwMode="auto">
              <a:xfrm>
                <a:off x="9974480" y="2300601"/>
                <a:ext cx="332452" cy="394787"/>
              </a:xfrm>
              <a:custGeom>
                <a:avLst/>
                <a:gdLst>
                  <a:gd name="T0" fmla="*/ 109 w 304"/>
                  <a:gd name="T1" fmla="*/ 361 h 361"/>
                  <a:gd name="T2" fmla="*/ 184 w 304"/>
                  <a:gd name="T3" fmla="*/ 361 h 361"/>
                  <a:gd name="T4" fmla="*/ 184 w 304"/>
                  <a:gd name="T5" fmla="*/ 192 h 361"/>
                  <a:gd name="T6" fmla="*/ 228 w 304"/>
                  <a:gd name="T7" fmla="*/ 313 h 361"/>
                  <a:gd name="T8" fmla="*/ 304 w 304"/>
                  <a:gd name="T9" fmla="*/ 313 h 361"/>
                  <a:gd name="T10" fmla="*/ 242 w 304"/>
                  <a:gd name="T11" fmla="*/ 140 h 361"/>
                  <a:gd name="T12" fmla="*/ 184 w 304"/>
                  <a:gd name="T13" fmla="*/ 140 h 361"/>
                  <a:gd name="T14" fmla="*/ 184 w 304"/>
                  <a:gd name="T15" fmla="*/ 113 h 361"/>
                  <a:gd name="T16" fmla="*/ 294 w 304"/>
                  <a:gd name="T17" fmla="*/ 113 h 361"/>
                  <a:gd name="T18" fmla="*/ 294 w 304"/>
                  <a:gd name="T19" fmla="*/ 45 h 361"/>
                  <a:gd name="T20" fmla="*/ 184 w 304"/>
                  <a:gd name="T21" fmla="*/ 45 h 361"/>
                  <a:gd name="T22" fmla="*/ 184 w 304"/>
                  <a:gd name="T23" fmla="*/ 0 h 361"/>
                  <a:gd name="T24" fmla="*/ 109 w 304"/>
                  <a:gd name="T25" fmla="*/ 0 h 361"/>
                  <a:gd name="T26" fmla="*/ 109 w 304"/>
                  <a:gd name="T27" fmla="*/ 45 h 361"/>
                  <a:gd name="T28" fmla="*/ 0 w 304"/>
                  <a:gd name="T29" fmla="*/ 45 h 361"/>
                  <a:gd name="T30" fmla="*/ 0 w 304"/>
                  <a:gd name="T31" fmla="*/ 113 h 361"/>
                  <a:gd name="T32" fmla="*/ 109 w 304"/>
                  <a:gd name="T33" fmla="*/ 113 h 361"/>
                  <a:gd name="T34" fmla="*/ 109 w 304"/>
                  <a:gd name="T35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4" h="361">
                    <a:moveTo>
                      <a:pt x="109" y="361"/>
                    </a:moveTo>
                    <a:lnTo>
                      <a:pt x="184" y="361"/>
                    </a:lnTo>
                    <a:lnTo>
                      <a:pt x="184" y="192"/>
                    </a:lnTo>
                    <a:lnTo>
                      <a:pt x="228" y="313"/>
                    </a:lnTo>
                    <a:lnTo>
                      <a:pt x="304" y="313"/>
                    </a:lnTo>
                    <a:lnTo>
                      <a:pt x="242" y="140"/>
                    </a:lnTo>
                    <a:lnTo>
                      <a:pt x="184" y="140"/>
                    </a:lnTo>
                    <a:lnTo>
                      <a:pt x="184" y="113"/>
                    </a:lnTo>
                    <a:lnTo>
                      <a:pt x="294" y="113"/>
                    </a:lnTo>
                    <a:lnTo>
                      <a:pt x="294" y="45"/>
                    </a:lnTo>
                    <a:lnTo>
                      <a:pt x="184" y="45"/>
                    </a:lnTo>
                    <a:lnTo>
                      <a:pt x="184" y="0"/>
                    </a:lnTo>
                    <a:lnTo>
                      <a:pt x="109" y="0"/>
                    </a:lnTo>
                    <a:lnTo>
                      <a:pt x="109" y="45"/>
                    </a:lnTo>
                    <a:lnTo>
                      <a:pt x="0" y="45"/>
                    </a:lnTo>
                    <a:lnTo>
                      <a:pt x="0" y="113"/>
                    </a:lnTo>
                    <a:lnTo>
                      <a:pt x="109" y="113"/>
                    </a:lnTo>
                    <a:lnTo>
                      <a:pt x="109" y="3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Rectangle 9"/>
              <p:cNvSpPr>
                <a:spLocks noChangeArrowheads="1"/>
              </p:cNvSpPr>
              <p:nvPr userDrawn="1"/>
            </p:nvSpPr>
            <p:spPr bwMode="auto">
              <a:xfrm>
                <a:off x="9982135" y="2453703"/>
                <a:ext cx="82019" cy="21106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10"/>
              <p:cNvSpPr>
                <a:spLocks noEditPoints="1"/>
              </p:cNvSpPr>
              <p:nvPr userDrawn="1"/>
            </p:nvSpPr>
            <p:spPr bwMode="auto">
              <a:xfrm>
                <a:off x="10320055" y="2300601"/>
                <a:ext cx="274491" cy="394787"/>
              </a:xfrm>
              <a:custGeom>
                <a:avLst/>
                <a:gdLst>
                  <a:gd name="T0" fmla="*/ 75 w 251"/>
                  <a:gd name="T1" fmla="*/ 361 h 361"/>
                  <a:gd name="T2" fmla="*/ 177 w 251"/>
                  <a:gd name="T3" fmla="*/ 361 h 361"/>
                  <a:gd name="T4" fmla="*/ 237 w 251"/>
                  <a:gd name="T5" fmla="*/ 361 h 361"/>
                  <a:gd name="T6" fmla="*/ 251 w 251"/>
                  <a:gd name="T7" fmla="*/ 361 h 361"/>
                  <a:gd name="T8" fmla="*/ 251 w 251"/>
                  <a:gd name="T9" fmla="*/ 0 h 361"/>
                  <a:gd name="T10" fmla="*/ 237 w 251"/>
                  <a:gd name="T11" fmla="*/ 0 h 361"/>
                  <a:gd name="T12" fmla="*/ 177 w 251"/>
                  <a:gd name="T13" fmla="*/ 0 h 361"/>
                  <a:gd name="T14" fmla="*/ 75 w 251"/>
                  <a:gd name="T15" fmla="*/ 0 h 361"/>
                  <a:gd name="T16" fmla="*/ 10 w 251"/>
                  <a:gd name="T17" fmla="*/ 0 h 361"/>
                  <a:gd name="T18" fmla="*/ 0 w 251"/>
                  <a:gd name="T19" fmla="*/ 0 h 361"/>
                  <a:gd name="T20" fmla="*/ 0 w 251"/>
                  <a:gd name="T21" fmla="*/ 361 h 361"/>
                  <a:gd name="T22" fmla="*/ 10 w 251"/>
                  <a:gd name="T23" fmla="*/ 361 h 361"/>
                  <a:gd name="T24" fmla="*/ 75 w 251"/>
                  <a:gd name="T25" fmla="*/ 361 h 361"/>
                  <a:gd name="T26" fmla="*/ 75 w 251"/>
                  <a:gd name="T27" fmla="*/ 302 h 361"/>
                  <a:gd name="T28" fmla="*/ 75 w 251"/>
                  <a:gd name="T29" fmla="*/ 261 h 361"/>
                  <a:gd name="T30" fmla="*/ 177 w 251"/>
                  <a:gd name="T31" fmla="*/ 261 h 361"/>
                  <a:gd name="T32" fmla="*/ 177 w 251"/>
                  <a:gd name="T33" fmla="*/ 302 h 361"/>
                  <a:gd name="T34" fmla="*/ 75 w 251"/>
                  <a:gd name="T35" fmla="*/ 302 h 361"/>
                  <a:gd name="T36" fmla="*/ 75 w 251"/>
                  <a:gd name="T37" fmla="*/ 201 h 361"/>
                  <a:gd name="T38" fmla="*/ 75 w 251"/>
                  <a:gd name="T39" fmla="*/ 160 h 361"/>
                  <a:gd name="T40" fmla="*/ 177 w 251"/>
                  <a:gd name="T41" fmla="*/ 160 h 361"/>
                  <a:gd name="T42" fmla="*/ 177 w 251"/>
                  <a:gd name="T43" fmla="*/ 201 h 361"/>
                  <a:gd name="T44" fmla="*/ 75 w 251"/>
                  <a:gd name="T45" fmla="*/ 201 h 361"/>
                  <a:gd name="T46" fmla="*/ 177 w 251"/>
                  <a:gd name="T47" fmla="*/ 59 h 361"/>
                  <a:gd name="T48" fmla="*/ 177 w 251"/>
                  <a:gd name="T49" fmla="*/ 100 h 361"/>
                  <a:gd name="T50" fmla="*/ 75 w 251"/>
                  <a:gd name="T51" fmla="*/ 100 h 361"/>
                  <a:gd name="T52" fmla="*/ 75 w 251"/>
                  <a:gd name="T53" fmla="*/ 59 h 361"/>
                  <a:gd name="T54" fmla="*/ 177 w 251"/>
                  <a:gd name="T55" fmla="*/ 59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51" h="361">
                    <a:moveTo>
                      <a:pt x="75" y="361"/>
                    </a:moveTo>
                    <a:lnTo>
                      <a:pt x="177" y="361"/>
                    </a:lnTo>
                    <a:lnTo>
                      <a:pt x="237" y="361"/>
                    </a:lnTo>
                    <a:lnTo>
                      <a:pt x="251" y="361"/>
                    </a:lnTo>
                    <a:lnTo>
                      <a:pt x="251" y="0"/>
                    </a:lnTo>
                    <a:lnTo>
                      <a:pt x="237" y="0"/>
                    </a:lnTo>
                    <a:lnTo>
                      <a:pt x="177" y="0"/>
                    </a:lnTo>
                    <a:lnTo>
                      <a:pt x="75" y="0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361"/>
                    </a:lnTo>
                    <a:lnTo>
                      <a:pt x="10" y="361"/>
                    </a:lnTo>
                    <a:lnTo>
                      <a:pt x="75" y="361"/>
                    </a:lnTo>
                    <a:close/>
                    <a:moveTo>
                      <a:pt x="75" y="302"/>
                    </a:moveTo>
                    <a:lnTo>
                      <a:pt x="75" y="261"/>
                    </a:lnTo>
                    <a:lnTo>
                      <a:pt x="177" y="261"/>
                    </a:lnTo>
                    <a:lnTo>
                      <a:pt x="177" y="302"/>
                    </a:lnTo>
                    <a:lnTo>
                      <a:pt x="75" y="302"/>
                    </a:lnTo>
                    <a:close/>
                    <a:moveTo>
                      <a:pt x="75" y="201"/>
                    </a:moveTo>
                    <a:lnTo>
                      <a:pt x="75" y="160"/>
                    </a:lnTo>
                    <a:lnTo>
                      <a:pt x="177" y="160"/>
                    </a:lnTo>
                    <a:lnTo>
                      <a:pt x="177" y="201"/>
                    </a:lnTo>
                    <a:lnTo>
                      <a:pt x="75" y="201"/>
                    </a:lnTo>
                    <a:close/>
                    <a:moveTo>
                      <a:pt x="177" y="59"/>
                    </a:moveTo>
                    <a:lnTo>
                      <a:pt x="177" y="100"/>
                    </a:lnTo>
                    <a:lnTo>
                      <a:pt x="75" y="100"/>
                    </a:lnTo>
                    <a:lnTo>
                      <a:pt x="75" y="59"/>
                    </a:lnTo>
                    <a:lnTo>
                      <a:pt x="177" y="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Rectangle 11"/>
              <p:cNvSpPr>
                <a:spLocks noChangeArrowheads="1"/>
              </p:cNvSpPr>
              <p:nvPr userDrawn="1"/>
            </p:nvSpPr>
            <p:spPr bwMode="auto">
              <a:xfrm>
                <a:off x="9982133" y="2723821"/>
                <a:ext cx="82019" cy="170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2"/>
              <p:cNvSpPr>
                <a:spLocks/>
              </p:cNvSpPr>
              <p:nvPr userDrawn="1"/>
            </p:nvSpPr>
            <p:spPr bwMode="auto">
              <a:xfrm>
                <a:off x="10279589" y="2723821"/>
                <a:ext cx="123575" cy="96236"/>
              </a:xfrm>
              <a:custGeom>
                <a:avLst/>
                <a:gdLst>
                  <a:gd name="T0" fmla="*/ 0 w 113"/>
                  <a:gd name="T1" fmla="*/ 0 h 88"/>
                  <a:gd name="T2" fmla="*/ 32 w 113"/>
                  <a:gd name="T3" fmla="*/ 88 h 88"/>
                  <a:gd name="T4" fmla="*/ 113 w 113"/>
                  <a:gd name="T5" fmla="*/ 88 h 88"/>
                  <a:gd name="T6" fmla="*/ 81 w 113"/>
                  <a:gd name="T7" fmla="*/ 0 h 88"/>
                  <a:gd name="T8" fmla="*/ 0 w 113"/>
                  <a:gd name="T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88">
                    <a:moveTo>
                      <a:pt x="0" y="0"/>
                    </a:moveTo>
                    <a:lnTo>
                      <a:pt x="32" y="88"/>
                    </a:lnTo>
                    <a:lnTo>
                      <a:pt x="113" y="88"/>
                    </a:lnTo>
                    <a:lnTo>
                      <a:pt x="8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13"/>
              <p:cNvSpPr>
                <a:spLocks/>
              </p:cNvSpPr>
              <p:nvPr userDrawn="1"/>
            </p:nvSpPr>
            <p:spPr bwMode="auto">
              <a:xfrm>
                <a:off x="10466587" y="2723821"/>
                <a:ext cx="149822" cy="170600"/>
              </a:xfrm>
              <a:custGeom>
                <a:avLst/>
                <a:gdLst>
                  <a:gd name="T0" fmla="*/ 81 w 137"/>
                  <a:gd name="T1" fmla="*/ 0 h 156"/>
                  <a:gd name="T2" fmla="*/ 0 w 137"/>
                  <a:gd name="T3" fmla="*/ 0 h 156"/>
                  <a:gd name="T4" fmla="*/ 56 w 137"/>
                  <a:gd name="T5" fmla="*/ 156 h 156"/>
                  <a:gd name="T6" fmla="*/ 137 w 137"/>
                  <a:gd name="T7" fmla="*/ 156 h 156"/>
                  <a:gd name="T8" fmla="*/ 81 w 137"/>
                  <a:gd name="T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156">
                    <a:moveTo>
                      <a:pt x="81" y="0"/>
                    </a:moveTo>
                    <a:lnTo>
                      <a:pt x="0" y="0"/>
                    </a:lnTo>
                    <a:lnTo>
                      <a:pt x="56" y="156"/>
                    </a:lnTo>
                    <a:lnTo>
                      <a:pt x="137" y="15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14"/>
              <p:cNvSpPr>
                <a:spLocks/>
              </p:cNvSpPr>
              <p:nvPr userDrawn="1"/>
            </p:nvSpPr>
            <p:spPr bwMode="auto">
              <a:xfrm>
                <a:off x="10093665" y="2723821"/>
                <a:ext cx="421031" cy="197940"/>
              </a:xfrm>
              <a:custGeom>
                <a:avLst/>
                <a:gdLst>
                  <a:gd name="T0" fmla="*/ 317 w 721"/>
                  <a:gd name="T1" fmla="*/ 207 h 338"/>
                  <a:gd name="T2" fmla="*/ 140 w 721"/>
                  <a:gd name="T3" fmla="*/ 0 h 338"/>
                  <a:gd name="T4" fmla="*/ 0 w 721"/>
                  <a:gd name="T5" fmla="*/ 0 h 338"/>
                  <a:gd name="T6" fmla="*/ 329 w 721"/>
                  <a:gd name="T7" fmla="*/ 338 h 338"/>
                  <a:gd name="T8" fmla="*/ 721 w 721"/>
                  <a:gd name="T9" fmla="*/ 338 h 338"/>
                  <a:gd name="T10" fmla="*/ 673 w 721"/>
                  <a:gd name="T11" fmla="*/ 207 h 338"/>
                  <a:gd name="T12" fmla="*/ 317 w 721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1" h="338">
                    <a:moveTo>
                      <a:pt x="317" y="207"/>
                    </a:moveTo>
                    <a:cubicBezTo>
                      <a:pt x="171" y="207"/>
                      <a:pt x="148" y="69"/>
                      <a:pt x="14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5" y="338"/>
                      <a:pt x="329" y="338"/>
                    </a:cubicBezTo>
                    <a:cubicBezTo>
                      <a:pt x="721" y="338"/>
                      <a:pt x="721" y="338"/>
                      <a:pt x="721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7" y="20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4" name="Freeform 15"/>
            <p:cNvSpPr>
              <a:spLocks/>
            </p:cNvSpPr>
            <p:nvPr userDrawn="1"/>
          </p:nvSpPr>
          <p:spPr bwMode="auto">
            <a:xfrm>
              <a:off x="10171310" y="4226415"/>
              <a:ext cx="297456" cy="294176"/>
            </a:xfrm>
            <a:custGeom>
              <a:avLst/>
              <a:gdLst>
                <a:gd name="T0" fmla="*/ 0 w 509"/>
                <a:gd name="T1" fmla="*/ 203 h 504"/>
                <a:gd name="T2" fmla="*/ 80 w 509"/>
                <a:gd name="T3" fmla="*/ 367 h 504"/>
                <a:gd name="T4" fmla="*/ 80 w 509"/>
                <a:gd name="T5" fmla="*/ 366 h 504"/>
                <a:gd name="T6" fmla="*/ 80 w 509"/>
                <a:gd name="T7" fmla="*/ 367 h 504"/>
                <a:gd name="T8" fmla="*/ 8 w 509"/>
                <a:gd name="T9" fmla="*/ 366 h 504"/>
                <a:gd name="T10" fmla="*/ 8 w 509"/>
                <a:gd name="T11" fmla="*/ 504 h 504"/>
                <a:gd name="T12" fmla="*/ 509 w 509"/>
                <a:gd name="T13" fmla="*/ 504 h 504"/>
                <a:gd name="T14" fmla="*/ 509 w 509"/>
                <a:gd name="T15" fmla="*/ 367 h 504"/>
                <a:gd name="T16" fmla="*/ 224 w 509"/>
                <a:gd name="T17" fmla="*/ 367 h 504"/>
                <a:gd name="T18" fmla="*/ 118 w 509"/>
                <a:gd name="T19" fmla="*/ 253 h 504"/>
                <a:gd name="T20" fmla="*/ 224 w 509"/>
                <a:gd name="T21" fmla="*/ 137 h 504"/>
                <a:gd name="T22" fmla="*/ 509 w 509"/>
                <a:gd name="T23" fmla="*/ 137 h 504"/>
                <a:gd name="T24" fmla="*/ 509 w 509"/>
                <a:gd name="T25" fmla="*/ 0 h 504"/>
                <a:gd name="T26" fmla="*/ 198 w 509"/>
                <a:gd name="T27" fmla="*/ 0 h 504"/>
                <a:gd name="T28" fmla="*/ 0 w 509"/>
                <a:gd name="T29" fmla="*/ 203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9" h="504">
                  <a:moveTo>
                    <a:pt x="0" y="203"/>
                  </a:moveTo>
                  <a:cubicBezTo>
                    <a:pt x="0" y="261"/>
                    <a:pt x="26" y="326"/>
                    <a:pt x="80" y="367"/>
                  </a:cubicBezTo>
                  <a:cubicBezTo>
                    <a:pt x="80" y="366"/>
                    <a:pt x="80" y="366"/>
                    <a:pt x="80" y="366"/>
                  </a:cubicBezTo>
                  <a:cubicBezTo>
                    <a:pt x="80" y="367"/>
                    <a:pt x="80" y="367"/>
                    <a:pt x="80" y="367"/>
                  </a:cubicBezTo>
                  <a:cubicBezTo>
                    <a:pt x="8" y="366"/>
                    <a:pt x="8" y="366"/>
                    <a:pt x="8" y="366"/>
                  </a:cubicBezTo>
                  <a:cubicBezTo>
                    <a:pt x="8" y="504"/>
                    <a:pt x="8" y="504"/>
                    <a:pt x="8" y="504"/>
                  </a:cubicBezTo>
                  <a:cubicBezTo>
                    <a:pt x="509" y="504"/>
                    <a:pt x="509" y="504"/>
                    <a:pt x="509" y="504"/>
                  </a:cubicBezTo>
                  <a:cubicBezTo>
                    <a:pt x="509" y="367"/>
                    <a:pt x="509" y="367"/>
                    <a:pt x="509" y="367"/>
                  </a:cubicBezTo>
                  <a:cubicBezTo>
                    <a:pt x="224" y="367"/>
                    <a:pt x="224" y="367"/>
                    <a:pt x="224" y="367"/>
                  </a:cubicBezTo>
                  <a:cubicBezTo>
                    <a:pt x="173" y="367"/>
                    <a:pt x="118" y="327"/>
                    <a:pt x="118" y="253"/>
                  </a:cubicBezTo>
                  <a:cubicBezTo>
                    <a:pt x="118" y="196"/>
                    <a:pt x="158" y="137"/>
                    <a:pt x="224" y="137"/>
                  </a:cubicBezTo>
                  <a:cubicBezTo>
                    <a:pt x="509" y="137"/>
                    <a:pt x="509" y="137"/>
                    <a:pt x="509" y="137"/>
                  </a:cubicBezTo>
                  <a:cubicBezTo>
                    <a:pt x="509" y="0"/>
                    <a:pt x="509" y="0"/>
                    <a:pt x="509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83" y="0"/>
                    <a:pt x="0" y="82"/>
                    <a:pt x="0" y="20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6"/>
            <p:cNvSpPr>
              <a:spLocks/>
            </p:cNvSpPr>
            <p:nvPr userDrawn="1"/>
          </p:nvSpPr>
          <p:spPr bwMode="auto">
            <a:xfrm>
              <a:off x="10176778" y="3562605"/>
              <a:ext cx="291987" cy="329171"/>
            </a:xfrm>
            <a:custGeom>
              <a:avLst/>
              <a:gdLst>
                <a:gd name="T0" fmla="*/ 0 w 267"/>
                <a:gd name="T1" fmla="*/ 84 h 301"/>
                <a:gd name="T2" fmla="*/ 182 w 267"/>
                <a:gd name="T3" fmla="*/ 151 h 301"/>
                <a:gd name="T4" fmla="*/ 0 w 267"/>
                <a:gd name="T5" fmla="*/ 217 h 301"/>
                <a:gd name="T6" fmla="*/ 0 w 267"/>
                <a:gd name="T7" fmla="*/ 301 h 301"/>
                <a:gd name="T8" fmla="*/ 267 w 267"/>
                <a:gd name="T9" fmla="*/ 191 h 301"/>
                <a:gd name="T10" fmla="*/ 267 w 267"/>
                <a:gd name="T11" fmla="*/ 110 h 301"/>
                <a:gd name="T12" fmla="*/ 0 w 267"/>
                <a:gd name="T13" fmla="*/ 0 h 301"/>
                <a:gd name="T14" fmla="*/ 0 w 267"/>
                <a:gd name="T15" fmla="*/ 84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7" h="301">
                  <a:moveTo>
                    <a:pt x="0" y="84"/>
                  </a:moveTo>
                  <a:lnTo>
                    <a:pt x="182" y="151"/>
                  </a:lnTo>
                  <a:lnTo>
                    <a:pt x="0" y="217"/>
                  </a:lnTo>
                  <a:lnTo>
                    <a:pt x="0" y="301"/>
                  </a:lnTo>
                  <a:lnTo>
                    <a:pt x="267" y="191"/>
                  </a:lnTo>
                  <a:lnTo>
                    <a:pt x="267" y="110"/>
                  </a:lnTo>
                  <a:lnTo>
                    <a:pt x="0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7"/>
            <p:cNvSpPr>
              <a:spLocks noEditPoints="1"/>
            </p:cNvSpPr>
            <p:nvPr userDrawn="1"/>
          </p:nvSpPr>
          <p:spPr bwMode="auto">
            <a:xfrm>
              <a:off x="10171310" y="4550118"/>
              <a:ext cx="301831" cy="306205"/>
            </a:xfrm>
            <a:custGeom>
              <a:avLst/>
              <a:gdLst>
                <a:gd name="T0" fmla="*/ 355 w 517"/>
                <a:gd name="T1" fmla="*/ 97 h 524"/>
                <a:gd name="T2" fmla="*/ 408 w 517"/>
                <a:gd name="T3" fmla="*/ 241 h 524"/>
                <a:gd name="T4" fmla="*/ 367 w 517"/>
                <a:gd name="T5" fmla="*/ 352 h 524"/>
                <a:gd name="T6" fmla="*/ 221 w 517"/>
                <a:gd name="T7" fmla="*/ 0 h 524"/>
                <a:gd name="T8" fmla="*/ 82 w 517"/>
                <a:gd name="T9" fmla="*/ 61 h 524"/>
                <a:gd name="T10" fmla="*/ 0 w 517"/>
                <a:gd name="T11" fmla="*/ 258 h 524"/>
                <a:gd name="T12" fmla="*/ 258 w 517"/>
                <a:gd name="T13" fmla="*/ 524 h 524"/>
                <a:gd name="T14" fmla="*/ 517 w 517"/>
                <a:gd name="T15" fmla="*/ 243 h 524"/>
                <a:gd name="T16" fmla="*/ 422 w 517"/>
                <a:gd name="T17" fmla="*/ 10 h 524"/>
                <a:gd name="T18" fmla="*/ 355 w 517"/>
                <a:gd name="T19" fmla="*/ 97 h 524"/>
                <a:gd name="T20" fmla="*/ 159 w 517"/>
                <a:gd name="T21" fmla="*/ 362 h 524"/>
                <a:gd name="T22" fmla="*/ 109 w 517"/>
                <a:gd name="T23" fmla="*/ 256 h 524"/>
                <a:gd name="T24" fmla="*/ 179 w 517"/>
                <a:gd name="T25" fmla="*/ 149 h 524"/>
                <a:gd name="T26" fmla="*/ 279 w 517"/>
                <a:gd name="T27" fmla="*/ 390 h 524"/>
                <a:gd name="T28" fmla="*/ 159 w 517"/>
                <a:gd name="T29" fmla="*/ 362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7" h="524">
                  <a:moveTo>
                    <a:pt x="355" y="97"/>
                  </a:moveTo>
                  <a:cubicBezTo>
                    <a:pt x="398" y="155"/>
                    <a:pt x="408" y="188"/>
                    <a:pt x="408" y="241"/>
                  </a:cubicBezTo>
                  <a:cubicBezTo>
                    <a:pt x="408" y="289"/>
                    <a:pt x="393" y="326"/>
                    <a:pt x="367" y="352"/>
                  </a:cubicBezTo>
                  <a:cubicBezTo>
                    <a:pt x="221" y="0"/>
                    <a:pt x="221" y="0"/>
                    <a:pt x="221" y="0"/>
                  </a:cubicBezTo>
                  <a:cubicBezTo>
                    <a:pt x="167" y="8"/>
                    <a:pt x="119" y="29"/>
                    <a:pt x="82" y="61"/>
                  </a:cubicBezTo>
                  <a:cubicBezTo>
                    <a:pt x="28" y="107"/>
                    <a:pt x="0" y="175"/>
                    <a:pt x="0" y="258"/>
                  </a:cubicBezTo>
                  <a:cubicBezTo>
                    <a:pt x="0" y="410"/>
                    <a:pt x="111" y="524"/>
                    <a:pt x="258" y="524"/>
                  </a:cubicBezTo>
                  <a:cubicBezTo>
                    <a:pt x="410" y="524"/>
                    <a:pt x="517" y="409"/>
                    <a:pt x="517" y="243"/>
                  </a:cubicBezTo>
                  <a:cubicBezTo>
                    <a:pt x="517" y="150"/>
                    <a:pt x="473" y="55"/>
                    <a:pt x="422" y="10"/>
                  </a:cubicBezTo>
                  <a:lnTo>
                    <a:pt x="355" y="97"/>
                  </a:lnTo>
                  <a:close/>
                  <a:moveTo>
                    <a:pt x="159" y="362"/>
                  </a:moveTo>
                  <a:cubicBezTo>
                    <a:pt x="127" y="338"/>
                    <a:pt x="109" y="301"/>
                    <a:pt x="109" y="256"/>
                  </a:cubicBezTo>
                  <a:cubicBezTo>
                    <a:pt x="109" y="206"/>
                    <a:pt x="137" y="169"/>
                    <a:pt x="179" y="149"/>
                  </a:cubicBezTo>
                  <a:cubicBezTo>
                    <a:pt x="279" y="390"/>
                    <a:pt x="279" y="390"/>
                    <a:pt x="279" y="390"/>
                  </a:cubicBezTo>
                  <a:cubicBezTo>
                    <a:pt x="228" y="396"/>
                    <a:pt x="188" y="383"/>
                    <a:pt x="159" y="36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8"/>
            <p:cNvSpPr>
              <a:spLocks/>
            </p:cNvSpPr>
            <p:nvPr userDrawn="1"/>
          </p:nvSpPr>
          <p:spPr bwMode="auto">
            <a:xfrm>
              <a:off x="10089286" y="4863980"/>
              <a:ext cx="379475" cy="263556"/>
            </a:xfrm>
            <a:custGeom>
              <a:avLst/>
              <a:gdLst>
                <a:gd name="T0" fmla="*/ 280 w 347"/>
                <a:gd name="T1" fmla="*/ 0 h 241"/>
                <a:gd name="T2" fmla="*/ 280 w 347"/>
                <a:gd name="T3" fmla="*/ 166 h 241"/>
                <a:gd name="T4" fmla="*/ 0 w 347"/>
                <a:gd name="T5" fmla="*/ 166 h 241"/>
                <a:gd name="T6" fmla="*/ 0 w 347"/>
                <a:gd name="T7" fmla="*/ 241 h 241"/>
                <a:gd name="T8" fmla="*/ 347 w 347"/>
                <a:gd name="T9" fmla="*/ 241 h 241"/>
                <a:gd name="T10" fmla="*/ 347 w 347"/>
                <a:gd name="T11" fmla="*/ 0 h 241"/>
                <a:gd name="T12" fmla="*/ 280 w 347"/>
                <a:gd name="T1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7" h="241">
                  <a:moveTo>
                    <a:pt x="280" y="0"/>
                  </a:moveTo>
                  <a:lnTo>
                    <a:pt x="280" y="166"/>
                  </a:lnTo>
                  <a:lnTo>
                    <a:pt x="0" y="166"/>
                  </a:lnTo>
                  <a:lnTo>
                    <a:pt x="0" y="241"/>
                  </a:lnTo>
                  <a:lnTo>
                    <a:pt x="347" y="241"/>
                  </a:lnTo>
                  <a:lnTo>
                    <a:pt x="347" y="0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9"/>
            <p:cNvSpPr>
              <a:spLocks noEditPoints="1"/>
            </p:cNvSpPr>
            <p:nvPr userDrawn="1"/>
          </p:nvSpPr>
          <p:spPr bwMode="auto">
            <a:xfrm>
              <a:off x="10171312" y="3260776"/>
              <a:ext cx="301831" cy="314954"/>
            </a:xfrm>
            <a:custGeom>
              <a:avLst/>
              <a:gdLst>
                <a:gd name="T0" fmla="*/ 517 w 517"/>
                <a:gd name="T1" fmla="*/ 270 h 539"/>
                <a:gd name="T2" fmla="*/ 258 w 517"/>
                <a:gd name="T3" fmla="*/ 539 h 539"/>
                <a:gd name="T4" fmla="*/ 0 w 517"/>
                <a:gd name="T5" fmla="*/ 268 h 539"/>
                <a:gd name="T6" fmla="*/ 258 w 517"/>
                <a:gd name="T7" fmla="*/ 0 h 539"/>
                <a:gd name="T8" fmla="*/ 517 w 517"/>
                <a:gd name="T9" fmla="*/ 270 h 539"/>
                <a:gd name="T10" fmla="*/ 117 w 517"/>
                <a:gd name="T11" fmla="*/ 270 h 539"/>
                <a:gd name="T12" fmla="*/ 258 w 517"/>
                <a:gd name="T13" fmla="*/ 403 h 539"/>
                <a:gd name="T14" fmla="*/ 399 w 517"/>
                <a:gd name="T15" fmla="*/ 268 h 539"/>
                <a:gd name="T16" fmla="*/ 258 w 517"/>
                <a:gd name="T17" fmla="*/ 136 h 539"/>
                <a:gd name="T18" fmla="*/ 117 w 517"/>
                <a:gd name="T19" fmla="*/ 27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7" h="539">
                  <a:moveTo>
                    <a:pt x="517" y="270"/>
                  </a:moveTo>
                  <a:cubicBezTo>
                    <a:pt x="517" y="421"/>
                    <a:pt x="405" y="539"/>
                    <a:pt x="258" y="539"/>
                  </a:cubicBezTo>
                  <a:cubicBezTo>
                    <a:pt x="113" y="539"/>
                    <a:pt x="0" y="420"/>
                    <a:pt x="0" y="268"/>
                  </a:cubicBezTo>
                  <a:cubicBezTo>
                    <a:pt x="0" y="118"/>
                    <a:pt x="112" y="0"/>
                    <a:pt x="258" y="0"/>
                  </a:cubicBezTo>
                  <a:cubicBezTo>
                    <a:pt x="404" y="0"/>
                    <a:pt x="517" y="119"/>
                    <a:pt x="517" y="270"/>
                  </a:cubicBezTo>
                  <a:moveTo>
                    <a:pt x="117" y="270"/>
                  </a:moveTo>
                  <a:cubicBezTo>
                    <a:pt x="117" y="347"/>
                    <a:pt x="176" y="403"/>
                    <a:pt x="258" y="403"/>
                  </a:cubicBezTo>
                  <a:cubicBezTo>
                    <a:pt x="337" y="403"/>
                    <a:pt x="399" y="344"/>
                    <a:pt x="399" y="268"/>
                  </a:cubicBezTo>
                  <a:cubicBezTo>
                    <a:pt x="399" y="192"/>
                    <a:pt x="340" y="136"/>
                    <a:pt x="258" y="136"/>
                  </a:cubicBezTo>
                  <a:cubicBezTo>
                    <a:pt x="179" y="136"/>
                    <a:pt x="117" y="195"/>
                    <a:pt x="117" y="2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0"/>
            <p:cNvSpPr>
              <a:spLocks noEditPoints="1"/>
            </p:cNvSpPr>
            <p:nvPr userDrawn="1"/>
          </p:nvSpPr>
          <p:spPr bwMode="auto">
            <a:xfrm>
              <a:off x="10171311" y="3879747"/>
              <a:ext cx="301831" cy="314954"/>
            </a:xfrm>
            <a:custGeom>
              <a:avLst/>
              <a:gdLst>
                <a:gd name="T0" fmla="*/ 517 w 517"/>
                <a:gd name="T1" fmla="*/ 270 h 538"/>
                <a:gd name="T2" fmla="*/ 258 w 517"/>
                <a:gd name="T3" fmla="*/ 538 h 538"/>
                <a:gd name="T4" fmla="*/ 0 w 517"/>
                <a:gd name="T5" fmla="*/ 268 h 538"/>
                <a:gd name="T6" fmla="*/ 258 w 517"/>
                <a:gd name="T7" fmla="*/ 0 h 538"/>
                <a:gd name="T8" fmla="*/ 517 w 517"/>
                <a:gd name="T9" fmla="*/ 270 h 538"/>
                <a:gd name="T10" fmla="*/ 117 w 517"/>
                <a:gd name="T11" fmla="*/ 270 h 538"/>
                <a:gd name="T12" fmla="*/ 258 w 517"/>
                <a:gd name="T13" fmla="*/ 403 h 538"/>
                <a:gd name="T14" fmla="*/ 399 w 517"/>
                <a:gd name="T15" fmla="*/ 268 h 538"/>
                <a:gd name="T16" fmla="*/ 258 w 517"/>
                <a:gd name="T17" fmla="*/ 136 h 538"/>
                <a:gd name="T18" fmla="*/ 117 w 517"/>
                <a:gd name="T19" fmla="*/ 27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7" h="538">
                  <a:moveTo>
                    <a:pt x="517" y="270"/>
                  </a:moveTo>
                  <a:cubicBezTo>
                    <a:pt x="517" y="421"/>
                    <a:pt x="405" y="538"/>
                    <a:pt x="258" y="538"/>
                  </a:cubicBezTo>
                  <a:cubicBezTo>
                    <a:pt x="113" y="538"/>
                    <a:pt x="0" y="420"/>
                    <a:pt x="0" y="268"/>
                  </a:cubicBezTo>
                  <a:cubicBezTo>
                    <a:pt x="0" y="118"/>
                    <a:pt x="112" y="0"/>
                    <a:pt x="258" y="0"/>
                  </a:cubicBezTo>
                  <a:cubicBezTo>
                    <a:pt x="404" y="0"/>
                    <a:pt x="517" y="119"/>
                    <a:pt x="517" y="270"/>
                  </a:cubicBezTo>
                  <a:moveTo>
                    <a:pt x="117" y="270"/>
                  </a:moveTo>
                  <a:cubicBezTo>
                    <a:pt x="117" y="347"/>
                    <a:pt x="176" y="403"/>
                    <a:pt x="258" y="403"/>
                  </a:cubicBezTo>
                  <a:cubicBezTo>
                    <a:pt x="337" y="403"/>
                    <a:pt x="399" y="344"/>
                    <a:pt x="399" y="268"/>
                  </a:cubicBezTo>
                  <a:cubicBezTo>
                    <a:pt x="399" y="191"/>
                    <a:pt x="340" y="136"/>
                    <a:pt x="258" y="136"/>
                  </a:cubicBezTo>
                  <a:cubicBezTo>
                    <a:pt x="179" y="136"/>
                    <a:pt x="117" y="195"/>
                    <a:pt x="117" y="2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0362636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TW-Day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4" t="1568"/>
          <a:stretch/>
        </p:blipFill>
        <p:spPr>
          <a:xfrm>
            <a:off x="8944896" y="2265082"/>
            <a:ext cx="3243929" cy="45929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oup 4"/>
          <p:cNvGrpSpPr>
            <a:grpSpLocks noChangeAspect="1"/>
          </p:cNvGrpSpPr>
          <p:nvPr userDrawn="1"/>
        </p:nvGrpSpPr>
        <p:grpSpPr bwMode="auto">
          <a:xfrm rot="10800000" flipH="1">
            <a:off x="4073236" y="2298326"/>
            <a:ext cx="8120351" cy="4568622"/>
            <a:chOff x="-1" y="0"/>
            <a:chExt cx="7682" cy="4322"/>
          </a:xfrm>
          <a:solidFill>
            <a:schemeClr val="tx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5519" y="721"/>
              <a:ext cx="2162" cy="2161"/>
            </a:xfrm>
            <a:custGeom>
              <a:avLst/>
              <a:gdLst>
                <a:gd name="T0" fmla="*/ 1729 w 2593"/>
                <a:gd name="T1" fmla="*/ 0 h 2593"/>
                <a:gd name="T2" fmla="*/ 868 w 2593"/>
                <a:gd name="T3" fmla="*/ 864 h 2593"/>
                <a:gd name="T4" fmla="*/ 1729 w 2593"/>
                <a:gd name="T5" fmla="*/ 864 h 2593"/>
                <a:gd name="T6" fmla="*/ 1729 w 2593"/>
                <a:gd name="T7" fmla="*/ 864 h 2593"/>
                <a:gd name="T8" fmla="*/ 865 w 2593"/>
                <a:gd name="T9" fmla="*/ 1728 h 2593"/>
                <a:gd name="T10" fmla="*/ 865 w 2593"/>
                <a:gd name="T11" fmla="*/ 1728 h 2593"/>
                <a:gd name="T12" fmla="*/ 865 w 2593"/>
                <a:gd name="T13" fmla="*/ 865 h 2593"/>
                <a:gd name="T14" fmla="*/ 0 w 2593"/>
                <a:gd name="T15" fmla="*/ 1728 h 2593"/>
                <a:gd name="T16" fmla="*/ 865 w 2593"/>
                <a:gd name="T17" fmla="*/ 2593 h 2593"/>
                <a:gd name="T18" fmla="*/ 865 w 2593"/>
                <a:gd name="T19" fmla="*/ 2593 h 2593"/>
                <a:gd name="T20" fmla="*/ 2593 w 2593"/>
                <a:gd name="T21" fmla="*/ 864 h 2593"/>
                <a:gd name="T22" fmla="*/ 1729 w 2593"/>
                <a:gd name="T23" fmla="*/ 0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3" h="2593">
                  <a:moveTo>
                    <a:pt x="1729" y="0"/>
                  </a:moveTo>
                  <a:cubicBezTo>
                    <a:pt x="1729" y="476"/>
                    <a:pt x="1344" y="863"/>
                    <a:pt x="868" y="864"/>
                  </a:cubicBezTo>
                  <a:cubicBezTo>
                    <a:pt x="1729" y="864"/>
                    <a:pt x="1729" y="864"/>
                    <a:pt x="1729" y="864"/>
                  </a:cubicBezTo>
                  <a:cubicBezTo>
                    <a:pt x="1729" y="864"/>
                    <a:pt x="1729" y="864"/>
                    <a:pt x="1729" y="864"/>
                  </a:cubicBezTo>
                  <a:cubicBezTo>
                    <a:pt x="865" y="1728"/>
                    <a:pt x="865" y="1728"/>
                    <a:pt x="865" y="1728"/>
                  </a:cubicBezTo>
                  <a:cubicBezTo>
                    <a:pt x="865" y="1728"/>
                    <a:pt x="865" y="1728"/>
                    <a:pt x="865" y="1728"/>
                  </a:cubicBezTo>
                  <a:cubicBezTo>
                    <a:pt x="865" y="865"/>
                    <a:pt x="865" y="865"/>
                    <a:pt x="865" y="865"/>
                  </a:cubicBezTo>
                  <a:cubicBezTo>
                    <a:pt x="864" y="1342"/>
                    <a:pt x="478" y="1728"/>
                    <a:pt x="0" y="1728"/>
                  </a:cubicBezTo>
                  <a:cubicBezTo>
                    <a:pt x="478" y="1728"/>
                    <a:pt x="865" y="2115"/>
                    <a:pt x="865" y="2593"/>
                  </a:cubicBezTo>
                  <a:cubicBezTo>
                    <a:pt x="865" y="2593"/>
                    <a:pt x="865" y="2593"/>
                    <a:pt x="865" y="2593"/>
                  </a:cubicBezTo>
                  <a:cubicBezTo>
                    <a:pt x="2593" y="864"/>
                    <a:pt x="2593" y="864"/>
                    <a:pt x="2593" y="864"/>
                  </a:cubicBezTo>
                  <a:cubicBezTo>
                    <a:pt x="2116" y="864"/>
                    <a:pt x="1729" y="477"/>
                    <a:pt x="17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6961" y="2882"/>
              <a:ext cx="720" cy="1440"/>
            </a:xfrm>
            <a:custGeom>
              <a:avLst/>
              <a:gdLst>
                <a:gd name="T0" fmla="*/ 864 w 864"/>
                <a:gd name="T1" fmla="*/ 0 h 1728"/>
                <a:gd name="T2" fmla="*/ 0 w 864"/>
                <a:gd name="T3" fmla="*/ 864 h 1728"/>
                <a:gd name="T4" fmla="*/ 864 w 864"/>
                <a:gd name="T5" fmla="*/ 1728 h 1728"/>
                <a:gd name="T6" fmla="*/ 864 w 864"/>
                <a:gd name="T7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4" h="1728">
                  <a:moveTo>
                    <a:pt x="864" y="0"/>
                  </a:moveTo>
                  <a:cubicBezTo>
                    <a:pt x="864" y="477"/>
                    <a:pt x="477" y="864"/>
                    <a:pt x="0" y="864"/>
                  </a:cubicBezTo>
                  <a:cubicBezTo>
                    <a:pt x="477" y="864"/>
                    <a:pt x="864" y="1251"/>
                    <a:pt x="864" y="1728"/>
                  </a:cubicBezTo>
                  <a:cubicBezTo>
                    <a:pt x="864" y="0"/>
                    <a:pt x="864" y="0"/>
                    <a:pt x="8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6240" y="1"/>
              <a:ext cx="1441" cy="720"/>
            </a:xfrm>
            <a:custGeom>
              <a:avLst/>
              <a:gdLst>
                <a:gd name="T0" fmla="*/ 1728 w 1728"/>
                <a:gd name="T1" fmla="*/ 0 h 864"/>
                <a:gd name="T2" fmla="*/ 0 w 1728"/>
                <a:gd name="T3" fmla="*/ 0 h 864"/>
                <a:gd name="T4" fmla="*/ 864 w 1728"/>
                <a:gd name="T5" fmla="*/ 864 h 864"/>
                <a:gd name="T6" fmla="*/ 1728 w 1728"/>
                <a:gd name="T7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28" h="864">
                  <a:moveTo>
                    <a:pt x="172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77" y="0"/>
                    <a:pt x="864" y="387"/>
                    <a:pt x="864" y="864"/>
                  </a:cubicBezTo>
                  <a:cubicBezTo>
                    <a:pt x="864" y="387"/>
                    <a:pt x="1251" y="0"/>
                    <a:pt x="17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-1" y="0"/>
              <a:ext cx="6962" cy="4322"/>
            </a:xfrm>
            <a:custGeom>
              <a:avLst/>
              <a:gdLst>
                <a:gd name="T0" fmla="*/ 7486 w 8350"/>
                <a:gd name="T1" fmla="*/ 0 h 5186"/>
                <a:gd name="T2" fmla="*/ 0 w 8350"/>
                <a:gd name="T3" fmla="*/ 0 h 5186"/>
                <a:gd name="T4" fmla="*/ 0 w 8350"/>
                <a:gd name="T5" fmla="*/ 5186 h 5186"/>
                <a:gd name="T6" fmla="*/ 7486 w 8350"/>
                <a:gd name="T7" fmla="*/ 5186 h 5186"/>
                <a:gd name="T8" fmla="*/ 8350 w 8350"/>
                <a:gd name="T9" fmla="*/ 4322 h 5186"/>
                <a:gd name="T10" fmla="*/ 7486 w 8350"/>
                <a:gd name="T11" fmla="*/ 3458 h 5186"/>
                <a:gd name="T12" fmla="*/ 7486 w 8350"/>
                <a:gd name="T13" fmla="*/ 3458 h 5186"/>
                <a:gd name="T14" fmla="*/ 5757 w 8350"/>
                <a:gd name="T15" fmla="*/ 3458 h 5186"/>
                <a:gd name="T16" fmla="*/ 6621 w 8350"/>
                <a:gd name="T17" fmla="*/ 2593 h 5186"/>
                <a:gd name="T18" fmla="*/ 5757 w 8350"/>
                <a:gd name="T19" fmla="*/ 1729 h 5186"/>
                <a:gd name="T20" fmla="*/ 5757 w 8350"/>
                <a:gd name="T21" fmla="*/ 1 h 5186"/>
                <a:gd name="T22" fmla="*/ 7486 w 8350"/>
                <a:gd name="T23" fmla="*/ 1 h 5186"/>
                <a:gd name="T24" fmla="*/ 7486 w 8350"/>
                <a:gd name="T25" fmla="*/ 0 h 5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350" h="5186">
                  <a:moveTo>
                    <a:pt x="7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186"/>
                    <a:pt x="0" y="5186"/>
                    <a:pt x="0" y="5186"/>
                  </a:cubicBezTo>
                  <a:cubicBezTo>
                    <a:pt x="7486" y="5186"/>
                    <a:pt x="7486" y="5186"/>
                    <a:pt x="7486" y="5186"/>
                  </a:cubicBezTo>
                  <a:cubicBezTo>
                    <a:pt x="7486" y="4709"/>
                    <a:pt x="7873" y="4322"/>
                    <a:pt x="8350" y="4322"/>
                  </a:cubicBezTo>
                  <a:cubicBezTo>
                    <a:pt x="7873" y="4322"/>
                    <a:pt x="7486" y="3935"/>
                    <a:pt x="7486" y="3458"/>
                  </a:cubicBezTo>
                  <a:cubicBezTo>
                    <a:pt x="7486" y="3458"/>
                    <a:pt x="7486" y="3458"/>
                    <a:pt x="7486" y="3458"/>
                  </a:cubicBezTo>
                  <a:cubicBezTo>
                    <a:pt x="5757" y="3458"/>
                    <a:pt x="5757" y="3458"/>
                    <a:pt x="5757" y="3458"/>
                  </a:cubicBezTo>
                  <a:cubicBezTo>
                    <a:pt x="5757" y="2980"/>
                    <a:pt x="6144" y="2593"/>
                    <a:pt x="6621" y="2593"/>
                  </a:cubicBezTo>
                  <a:cubicBezTo>
                    <a:pt x="6144" y="2593"/>
                    <a:pt x="5757" y="2206"/>
                    <a:pt x="5757" y="1729"/>
                  </a:cubicBezTo>
                  <a:cubicBezTo>
                    <a:pt x="5757" y="1"/>
                    <a:pt x="5757" y="1"/>
                    <a:pt x="5757" y="1"/>
                  </a:cubicBezTo>
                  <a:cubicBezTo>
                    <a:pt x="7486" y="1"/>
                    <a:pt x="7486" y="1"/>
                    <a:pt x="7486" y="1"/>
                  </a:cubicBezTo>
                  <a:cubicBezTo>
                    <a:pt x="7486" y="0"/>
                    <a:pt x="7486" y="0"/>
                    <a:pt x="74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9"/>
            <p:cNvSpPr>
              <a:spLocks/>
            </p:cNvSpPr>
            <p:nvPr userDrawn="1"/>
          </p:nvSpPr>
          <p:spPr bwMode="auto">
            <a:xfrm>
              <a:off x="4799" y="1"/>
              <a:ext cx="1441" cy="1440"/>
            </a:xfrm>
            <a:custGeom>
              <a:avLst/>
              <a:gdLst>
                <a:gd name="T0" fmla="*/ 1441 w 1441"/>
                <a:gd name="T1" fmla="*/ 0 h 1440"/>
                <a:gd name="T2" fmla="*/ 0 w 1441"/>
                <a:gd name="T3" fmla="*/ 1440 h 1440"/>
                <a:gd name="T4" fmla="*/ 721 w 1441"/>
                <a:gd name="T5" fmla="*/ 1440 h 1440"/>
                <a:gd name="T6" fmla="*/ 721 w 1441"/>
                <a:gd name="T7" fmla="*/ 1440 h 1440"/>
                <a:gd name="T8" fmla="*/ 1441 w 1441"/>
                <a:gd name="T9" fmla="*/ 720 h 1440"/>
                <a:gd name="T10" fmla="*/ 1441 w 1441"/>
                <a:gd name="T11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1" h="1440">
                  <a:moveTo>
                    <a:pt x="1441" y="0"/>
                  </a:moveTo>
                  <a:lnTo>
                    <a:pt x="0" y="1440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1441" y="720"/>
                  </a:lnTo>
                  <a:lnTo>
                    <a:pt x="144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4799" y="1"/>
              <a:ext cx="1441" cy="1440"/>
            </a:xfrm>
            <a:custGeom>
              <a:avLst/>
              <a:gdLst>
                <a:gd name="T0" fmla="*/ 1441 w 1441"/>
                <a:gd name="T1" fmla="*/ 0 h 1440"/>
                <a:gd name="T2" fmla="*/ 0 w 1441"/>
                <a:gd name="T3" fmla="*/ 1440 h 1440"/>
                <a:gd name="T4" fmla="*/ 721 w 1441"/>
                <a:gd name="T5" fmla="*/ 1440 h 1440"/>
                <a:gd name="T6" fmla="*/ 721 w 1441"/>
                <a:gd name="T7" fmla="*/ 1440 h 1440"/>
                <a:gd name="T8" fmla="*/ 1441 w 1441"/>
                <a:gd name="T9" fmla="*/ 720 h 1440"/>
                <a:gd name="T10" fmla="*/ 1441 w 1441"/>
                <a:gd name="T11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1" h="1440">
                  <a:moveTo>
                    <a:pt x="1441" y="0"/>
                  </a:moveTo>
                  <a:lnTo>
                    <a:pt x="0" y="1440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1441" y="720"/>
                  </a:lnTo>
                  <a:lnTo>
                    <a:pt x="144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1"/>
            <p:cNvSpPr>
              <a:spLocks/>
            </p:cNvSpPr>
            <p:nvPr userDrawn="1"/>
          </p:nvSpPr>
          <p:spPr bwMode="auto">
            <a:xfrm>
              <a:off x="7680" y="0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"/>
            <p:cNvSpPr>
              <a:spLocks/>
            </p:cNvSpPr>
            <p:nvPr userDrawn="1"/>
          </p:nvSpPr>
          <p:spPr bwMode="auto">
            <a:xfrm>
              <a:off x="7680" y="0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"/>
            <p:cNvSpPr>
              <a:spLocks/>
            </p:cNvSpPr>
            <p:nvPr userDrawn="1"/>
          </p:nvSpPr>
          <p:spPr bwMode="auto">
            <a:xfrm>
              <a:off x="7681" y="1"/>
              <a:ext cx="0" cy="1440"/>
            </a:xfrm>
            <a:custGeom>
              <a:avLst/>
              <a:gdLst>
                <a:gd name="T0" fmla="*/ 0 h 1440"/>
                <a:gd name="T1" fmla="*/ 1440 h 1440"/>
                <a:gd name="T2" fmla="*/ 0 h 144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440">
                  <a:moveTo>
                    <a:pt x="0" y="0"/>
                  </a:moveTo>
                  <a:lnTo>
                    <a:pt x="0" y="144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4"/>
            <p:cNvSpPr>
              <a:spLocks/>
            </p:cNvSpPr>
            <p:nvPr userDrawn="1"/>
          </p:nvSpPr>
          <p:spPr bwMode="auto">
            <a:xfrm>
              <a:off x="7681" y="1"/>
              <a:ext cx="0" cy="1440"/>
            </a:xfrm>
            <a:custGeom>
              <a:avLst/>
              <a:gdLst>
                <a:gd name="T0" fmla="*/ 0 h 1440"/>
                <a:gd name="T1" fmla="*/ 1440 h 1440"/>
                <a:gd name="T2" fmla="*/ 0 h 144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440">
                  <a:moveTo>
                    <a:pt x="0" y="0"/>
                  </a:moveTo>
                  <a:lnTo>
                    <a:pt x="0" y="144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5" name="Rectangle 84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19"/>
          <p:cNvSpPr>
            <a:spLocks/>
          </p:cNvSpPr>
          <p:nvPr userDrawn="1"/>
        </p:nvSpPr>
        <p:spPr bwMode="auto">
          <a:xfrm rot="10800000" flipH="1">
            <a:off x="9152943" y="3057297"/>
            <a:ext cx="760028" cy="760027"/>
          </a:xfrm>
          <a:custGeom>
            <a:avLst/>
            <a:gdLst>
              <a:gd name="T0" fmla="*/ 0 w 719"/>
              <a:gd name="T1" fmla="*/ 0 h 719"/>
              <a:gd name="T2" fmla="*/ 0 w 719"/>
              <a:gd name="T3" fmla="*/ 0 h 719"/>
              <a:gd name="T4" fmla="*/ 0 w 719"/>
              <a:gd name="T5" fmla="*/ 719 h 719"/>
              <a:gd name="T6" fmla="*/ 719 w 719"/>
              <a:gd name="T7" fmla="*/ 719 h 719"/>
              <a:gd name="T8" fmla="*/ 719 w 719"/>
              <a:gd name="T9" fmla="*/ 719 h 719"/>
              <a:gd name="T10" fmla="*/ 0 w 719"/>
              <a:gd name="T11" fmla="*/ 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9" h="719">
                <a:moveTo>
                  <a:pt x="0" y="0"/>
                </a:moveTo>
                <a:lnTo>
                  <a:pt x="0" y="0"/>
                </a:lnTo>
                <a:lnTo>
                  <a:pt x="0" y="719"/>
                </a:lnTo>
                <a:lnTo>
                  <a:pt x="719" y="719"/>
                </a:lnTo>
                <a:lnTo>
                  <a:pt x="719" y="719"/>
                </a:lnTo>
                <a:lnTo>
                  <a:pt x="0" y="0"/>
                </a:lnTo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1"/>
          <p:cNvSpPr>
            <a:spLocks/>
          </p:cNvSpPr>
          <p:nvPr userDrawn="1"/>
        </p:nvSpPr>
        <p:spPr bwMode="auto">
          <a:xfrm rot="10800000" flipH="1">
            <a:off x="9532428" y="3437840"/>
            <a:ext cx="380542" cy="379485"/>
          </a:xfrm>
          <a:custGeom>
            <a:avLst/>
            <a:gdLst>
              <a:gd name="T0" fmla="*/ 360 w 360"/>
              <a:gd name="T1" fmla="*/ 0 h 359"/>
              <a:gd name="T2" fmla="*/ 0 w 360"/>
              <a:gd name="T3" fmla="*/ 0 h 359"/>
              <a:gd name="T4" fmla="*/ 0 w 360"/>
              <a:gd name="T5" fmla="*/ 0 h 359"/>
              <a:gd name="T6" fmla="*/ 360 w 360"/>
              <a:gd name="T7" fmla="*/ 359 h 359"/>
              <a:gd name="T8" fmla="*/ 360 w 360"/>
              <a:gd name="T9" fmla="*/ 0 h 359"/>
              <a:gd name="T10" fmla="*/ 360 w 360"/>
              <a:gd name="T11" fmla="*/ 0 h 359"/>
              <a:gd name="T12" fmla="*/ 360 w 360"/>
              <a:gd name="T13" fmla="*/ 0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0" h="359">
                <a:moveTo>
                  <a:pt x="360" y="0"/>
                </a:moveTo>
                <a:lnTo>
                  <a:pt x="0" y="0"/>
                </a:lnTo>
                <a:lnTo>
                  <a:pt x="0" y="0"/>
                </a:lnTo>
                <a:lnTo>
                  <a:pt x="360" y="359"/>
                </a:lnTo>
                <a:lnTo>
                  <a:pt x="360" y="0"/>
                </a:lnTo>
                <a:lnTo>
                  <a:pt x="360" y="0"/>
                </a:lnTo>
                <a:lnTo>
                  <a:pt x="360" y="0"/>
                </a:lnTo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30"/>
          <p:cNvSpPr>
            <a:spLocks/>
          </p:cNvSpPr>
          <p:nvPr userDrawn="1"/>
        </p:nvSpPr>
        <p:spPr bwMode="auto">
          <a:xfrm rot="10800000" flipH="1">
            <a:off x="10658932" y="6102692"/>
            <a:ext cx="761085" cy="761084"/>
          </a:xfrm>
          <a:custGeom>
            <a:avLst/>
            <a:gdLst>
              <a:gd name="T0" fmla="*/ 720 w 720"/>
              <a:gd name="T1" fmla="*/ 0 h 720"/>
              <a:gd name="T2" fmla="*/ 0 w 720"/>
              <a:gd name="T3" fmla="*/ 0 h 720"/>
              <a:gd name="T4" fmla="*/ 0 w 720"/>
              <a:gd name="T5" fmla="*/ 720 h 720"/>
              <a:gd name="T6" fmla="*/ 0 w 720"/>
              <a:gd name="T7" fmla="*/ 720 h 720"/>
              <a:gd name="T8" fmla="*/ 720 w 720"/>
              <a:gd name="T9" fmla="*/ 0 h 720"/>
              <a:gd name="T10" fmla="*/ 720 w 720"/>
              <a:gd name="T11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0" h="720">
                <a:moveTo>
                  <a:pt x="720" y="0"/>
                </a:moveTo>
                <a:lnTo>
                  <a:pt x="0" y="0"/>
                </a:lnTo>
                <a:lnTo>
                  <a:pt x="0" y="720"/>
                </a:lnTo>
                <a:lnTo>
                  <a:pt x="0" y="720"/>
                </a:lnTo>
                <a:lnTo>
                  <a:pt x="720" y="0"/>
                </a:lnTo>
                <a:lnTo>
                  <a:pt x="720" y="0"/>
                </a:lnTo>
                <a:close/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31"/>
          <p:cNvSpPr>
            <a:spLocks/>
          </p:cNvSpPr>
          <p:nvPr userDrawn="1"/>
        </p:nvSpPr>
        <p:spPr bwMode="auto">
          <a:xfrm rot="10800000" flipH="1">
            <a:off x="10658932" y="6102692"/>
            <a:ext cx="761085" cy="761084"/>
          </a:xfrm>
          <a:custGeom>
            <a:avLst/>
            <a:gdLst>
              <a:gd name="T0" fmla="*/ 720 w 720"/>
              <a:gd name="T1" fmla="*/ 0 h 720"/>
              <a:gd name="T2" fmla="*/ 0 w 720"/>
              <a:gd name="T3" fmla="*/ 0 h 720"/>
              <a:gd name="T4" fmla="*/ 0 w 720"/>
              <a:gd name="T5" fmla="*/ 720 h 720"/>
              <a:gd name="T6" fmla="*/ 0 w 720"/>
              <a:gd name="T7" fmla="*/ 720 h 720"/>
              <a:gd name="T8" fmla="*/ 720 w 720"/>
              <a:gd name="T9" fmla="*/ 0 h 720"/>
              <a:gd name="T10" fmla="*/ 720 w 720"/>
              <a:gd name="T11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0" h="720">
                <a:moveTo>
                  <a:pt x="720" y="0"/>
                </a:moveTo>
                <a:lnTo>
                  <a:pt x="0" y="0"/>
                </a:lnTo>
                <a:lnTo>
                  <a:pt x="0" y="720"/>
                </a:lnTo>
                <a:lnTo>
                  <a:pt x="0" y="720"/>
                </a:lnTo>
                <a:lnTo>
                  <a:pt x="720" y="0"/>
                </a:lnTo>
                <a:lnTo>
                  <a:pt x="720" y="0"/>
                </a:ln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33"/>
          <p:cNvSpPr>
            <a:spLocks/>
          </p:cNvSpPr>
          <p:nvPr userDrawn="1"/>
        </p:nvSpPr>
        <p:spPr bwMode="auto">
          <a:xfrm rot="10800000" flipH="1">
            <a:off x="11039475" y="6102692"/>
            <a:ext cx="380542" cy="380542"/>
          </a:xfrm>
          <a:custGeom>
            <a:avLst/>
            <a:gdLst>
              <a:gd name="T0" fmla="*/ 360 w 360"/>
              <a:gd name="T1" fmla="*/ 0 h 360"/>
              <a:gd name="T2" fmla="*/ 360 w 360"/>
              <a:gd name="T3" fmla="*/ 0 h 360"/>
              <a:gd name="T4" fmla="*/ 0 w 360"/>
              <a:gd name="T5" fmla="*/ 360 h 360"/>
              <a:gd name="T6" fmla="*/ 0 w 360"/>
              <a:gd name="T7" fmla="*/ 360 h 360"/>
              <a:gd name="T8" fmla="*/ 360 w 360"/>
              <a:gd name="T9" fmla="*/ 360 h 360"/>
              <a:gd name="T10" fmla="*/ 360 w 360"/>
              <a:gd name="T11" fmla="*/ 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0"/>
                </a:moveTo>
                <a:lnTo>
                  <a:pt x="360" y="0"/>
                </a:lnTo>
                <a:lnTo>
                  <a:pt x="0" y="360"/>
                </a:lnTo>
                <a:lnTo>
                  <a:pt x="0" y="360"/>
                </a:lnTo>
                <a:lnTo>
                  <a:pt x="360" y="360"/>
                </a:lnTo>
                <a:lnTo>
                  <a:pt x="360" y="0"/>
                </a:ln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Rectangle 43"/>
          <p:cNvSpPr>
            <a:spLocks noChangeArrowheads="1"/>
          </p:cNvSpPr>
          <p:nvPr userDrawn="1"/>
        </p:nvSpPr>
        <p:spPr bwMode="auto">
          <a:xfrm rot="10800000" flipH="1">
            <a:off x="9901019" y="3060469"/>
            <a:ext cx="1057" cy="1057"/>
          </a:xfrm>
          <a:prstGeom prst="rect">
            <a:avLst/>
          </a:pr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44"/>
          <p:cNvSpPr>
            <a:spLocks noChangeArrowheads="1"/>
          </p:cNvSpPr>
          <p:nvPr userDrawn="1"/>
        </p:nvSpPr>
        <p:spPr bwMode="auto">
          <a:xfrm rot="10800000" flipH="1">
            <a:off x="9901019" y="3060469"/>
            <a:ext cx="1057" cy="1057"/>
          </a:xfrm>
          <a:prstGeom prst="rect">
            <a:avLst/>
          </a:pr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45"/>
          <p:cNvSpPr>
            <a:spLocks/>
          </p:cNvSpPr>
          <p:nvPr userDrawn="1"/>
        </p:nvSpPr>
        <p:spPr bwMode="auto">
          <a:xfrm rot="10800000" flipH="1">
            <a:off x="9901019" y="3442068"/>
            <a:ext cx="0" cy="379485"/>
          </a:xfrm>
          <a:custGeom>
            <a:avLst/>
            <a:gdLst>
              <a:gd name="T0" fmla="*/ 0 h 359"/>
              <a:gd name="T1" fmla="*/ 359 h 359"/>
              <a:gd name="T2" fmla="*/ 359 h 359"/>
              <a:gd name="T3" fmla="*/ 359 h 359"/>
              <a:gd name="T4" fmla="*/ 0 h 359"/>
              <a:gd name="T5" fmla="*/ 0 h 359"/>
              <a:gd name="T6" fmla="*/ 0 h 359"/>
              <a:gd name="T7" fmla="*/ 0 h 35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359">
                <a:moveTo>
                  <a:pt x="0" y="0"/>
                </a:moveTo>
                <a:lnTo>
                  <a:pt x="0" y="359"/>
                </a:lnTo>
                <a:lnTo>
                  <a:pt x="0" y="359"/>
                </a:lnTo>
                <a:lnTo>
                  <a:pt x="0" y="35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46"/>
          <p:cNvSpPr>
            <a:spLocks/>
          </p:cNvSpPr>
          <p:nvPr userDrawn="1"/>
        </p:nvSpPr>
        <p:spPr bwMode="auto">
          <a:xfrm rot="10800000" flipH="1">
            <a:off x="9901019" y="3442068"/>
            <a:ext cx="0" cy="379485"/>
          </a:xfrm>
          <a:custGeom>
            <a:avLst/>
            <a:gdLst>
              <a:gd name="T0" fmla="*/ 0 h 359"/>
              <a:gd name="T1" fmla="*/ 359 h 359"/>
              <a:gd name="T2" fmla="*/ 359 h 359"/>
              <a:gd name="T3" fmla="*/ 359 h 359"/>
              <a:gd name="T4" fmla="*/ 0 h 359"/>
              <a:gd name="T5" fmla="*/ 0 h 359"/>
              <a:gd name="T6" fmla="*/ 0 h 359"/>
              <a:gd name="T7" fmla="*/ 0 h 35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359">
                <a:moveTo>
                  <a:pt x="0" y="0"/>
                </a:moveTo>
                <a:lnTo>
                  <a:pt x="0" y="359"/>
                </a:lnTo>
                <a:lnTo>
                  <a:pt x="0" y="359"/>
                </a:lnTo>
                <a:lnTo>
                  <a:pt x="0" y="35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48"/>
          <p:cNvSpPr>
            <a:spLocks/>
          </p:cNvSpPr>
          <p:nvPr userDrawn="1"/>
        </p:nvSpPr>
        <p:spPr bwMode="auto">
          <a:xfrm rot="10800000" flipH="1">
            <a:off x="10662103" y="458158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49"/>
          <p:cNvSpPr>
            <a:spLocks/>
          </p:cNvSpPr>
          <p:nvPr userDrawn="1"/>
        </p:nvSpPr>
        <p:spPr bwMode="auto">
          <a:xfrm rot="10800000" flipH="1">
            <a:off x="9901019" y="458158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51"/>
          <p:cNvSpPr>
            <a:spLocks/>
          </p:cNvSpPr>
          <p:nvPr userDrawn="1"/>
        </p:nvSpPr>
        <p:spPr bwMode="auto">
          <a:xfrm rot="10800000" flipH="1">
            <a:off x="9901019" y="458158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53"/>
          <p:cNvSpPr>
            <a:spLocks/>
          </p:cNvSpPr>
          <p:nvPr userDrawn="1"/>
        </p:nvSpPr>
        <p:spPr bwMode="auto">
          <a:xfrm rot="10800000" flipH="1">
            <a:off x="9901019" y="382155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54"/>
          <p:cNvSpPr>
            <a:spLocks/>
          </p:cNvSpPr>
          <p:nvPr userDrawn="1"/>
        </p:nvSpPr>
        <p:spPr bwMode="auto">
          <a:xfrm rot="10800000" flipH="1">
            <a:off x="9901019" y="382155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55"/>
          <p:cNvSpPr>
            <a:spLocks/>
          </p:cNvSpPr>
          <p:nvPr userDrawn="1"/>
        </p:nvSpPr>
        <p:spPr bwMode="auto">
          <a:xfrm rot="10800000" flipH="1">
            <a:off x="9901019" y="3821553"/>
            <a:ext cx="0" cy="4228"/>
          </a:xfrm>
          <a:custGeom>
            <a:avLst/>
            <a:gdLst>
              <a:gd name="T0" fmla="*/ 0 h 5"/>
              <a:gd name="T1" fmla="*/ 5 h 5"/>
              <a:gd name="T2" fmla="*/ 5 h 5"/>
              <a:gd name="T3" fmla="*/ 0 h 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">
                <a:moveTo>
                  <a:pt x="0" y="0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3"/>
                  <a:pt x="0" y="2"/>
                  <a:pt x="0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58"/>
          <p:cNvSpPr>
            <a:spLocks/>
          </p:cNvSpPr>
          <p:nvPr userDrawn="1"/>
        </p:nvSpPr>
        <p:spPr bwMode="auto">
          <a:xfrm rot="10800000" flipH="1">
            <a:off x="9901019" y="458158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4177146" y="-1851"/>
            <a:ext cx="8017026" cy="23234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 userDrawn="1"/>
        </p:nvSpPr>
        <p:spPr>
          <a:xfrm>
            <a:off x="54864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 Internal. All rights reserved.</a:t>
            </a:r>
          </a:p>
        </p:txBody>
      </p:sp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548640" y="1561088"/>
            <a:ext cx="8977121" cy="3016568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72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548640" y="5205790"/>
            <a:ext cx="8971836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| Date</a:t>
            </a:r>
          </a:p>
        </p:txBody>
      </p:sp>
      <p:sp>
        <p:nvSpPr>
          <p:cNvPr id="65" name="Freeform 39"/>
          <p:cNvSpPr>
            <a:spLocks/>
          </p:cNvSpPr>
          <p:nvPr userDrawn="1"/>
        </p:nvSpPr>
        <p:spPr bwMode="auto">
          <a:xfrm rot="5400000" flipH="1">
            <a:off x="11427740" y="1561615"/>
            <a:ext cx="761085" cy="760027"/>
          </a:xfrm>
          <a:custGeom>
            <a:avLst/>
            <a:gdLst>
              <a:gd name="T0" fmla="*/ 720 w 720"/>
              <a:gd name="T1" fmla="*/ 0 h 719"/>
              <a:gd name="T2" fmla="*/ 0 w 720"/>
              <a:gd name="T3" fmla="*/ 0 h 719"/>
              <a:gd name="T4" fmla="*/ 0 w 720"/>
              <a:gd name="T5" fmla="*/ 719 h 719"/>
              <a:gd name="T6" fmla="*/ 0 w 720"/>
              <a:gd name="T7" fmla="*/ 719 h 719"/>
              <a:gd name="T8" fmla="*/ 720 w 720"/>
              <a:gd name="T9" fmla="*/ 0 h 719"/>
              <a:gd name="T10" fmla="*/ 720 w 720"/>
              <a:gd name="T11" fmla="*/ 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0" h="719">
                <a:moveTo>
                  <a:pt x="720" y="0"/>
                </a:moveTo>
                <a:lnTo>
                  <a:pt x="0" y="0"/>
                </a:lnTo>
                <a:lnTo>
                  <a:pt x="0" y="719"/>
                </a:lnTo>
                <a:lnTo>
                  <a:pt x="0" y="719"/>
                </a:lnTo>
                <a:lnTo>
                  <a:pt x="720" y="0"/>
                </a:lnTo>
                <a:lnTo>
                  <a:pt x="720" y="0"/>
                </a:lnTo>
              </a:path>
            </a:pathLst>
          </a:cu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1"/>
          <p:cNvSpPr>
            <a:spLocks/>
          </p:cNvSpPr>
          <p:nvPr userDrawn="1"/>
        </p:nvSpPr>
        <p:spPr bwMode="auto">
          <a:xfrm rot="5400000" flipH="1">
            <a:off x="11427741" y="1561616"/>
            <a:ext cx="380542" cy="379485"/>
          </a:xfrm>
          <a:custGeom>
            <a:avLst/>
            <a:gdLst>
              <a:gd name="T0" fmla="*/ 360 w 360"/>
              <a:gd name="T1" fmla="*/ 0 h 359"/>
              <a:gd name="T2" fmla="*/ 360 w 360"/>
              <a:gd name="T3" fmla="*/ 0 h 359"/>
              <a:gd name="T4" fmla="*/ 0 w 360"/>
              <a:gd name="T5" fmla="*/ 359 h 359"/>
              <a:gd name="T6" fmla="*/ 0 w 360"/>
              <a:gd name="T7" fmla="*/ 359 h 359"/>
              <a:gd name="T8" fmla="*/ 360 w 360"/>
              <a:gd name="T9" fmla="*/ 359 h 359"/>
              <a:gd name="T10" fmla="*/ 360 w 360"/>
              <a:gd name="T11" fmla="*/ 0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59">
                <a:moveTo>
                  <a:pt x="360" y="0"/>
                </a:moveTo>
                <a:lnTo>
                  <a:pt x="360" y="0"/>
                </a:lnTo>
                <a:lnTo>
                  <a:pt x="0" y="359"/>
                </a:lnTo>
                <a:lnTo>
                  <a:pt x="0" y="359"/>
                </a:lnTo>
                <a:lnTo>
                  <a:pt x="360" y="359"/>
                </a:lnTo>
                <a:lnTo>
                  <a:pt x="360" y="0"/>
                </a:lnTo>
              </a:path>
            </a:pathLst>
          </a:cu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3" name="Group 92"/>
          <p:cNvGrpSpPr/>
          <p:nvPr userDrawn="1"/>
        </p:nvGrpSpPr>
        <p:grpSpPr>
          <a:xfrm rot="16200000">
            <a:off x="8381995" y="6093410"/>
            <a:ext cx="760028" cy="761083"/>
            <a:chOff x="8226437" y="5723207"/>
            <a:chExt cx="760028" cy="761083"/>
          </a:xfrm>
        </p:grpSpPr>
        <p:sp>
          <p:nvSpPr>
            <p:cNvPr id="91" name="Freeform 22"/>
            <p:cNvSpPr>
              <a:spLocks/>
            </p:cNvSpPr>
            <p:nvPr userDrawn="1"/>
          </p:nvSpPr>
          <p:spPr bwMode="auto">
            <a:xfrm rot="10800000" flipH="1">
              <a:off x="8226437" y="6104805"/>
              <a:ext cx="760028" cy="379485"/>
            </a:xfrm>
            <a:custGeom>
              <a:avLst/>
              <a:gdLst>
                <a:gd name="T0" fmla="*/ 864 w 864"/>
                <a:gd name="T1" fmla="*/ 0 h 432"/>
                <a:gd name="T2" fmla="*/ 0 w 864"/>
                <a:gd name="T3" fmla="*/ 0 h 432"/>
                <a:gd name="T4" fmla="*/ 432 w 864"/>
                <a:gd name="T5" fmla="*/ 432 h 432"/>
                <a:gd name="T6" fmla="*/ 432 w 864"/>
                <a:gd name="T7" fmla="*/ 432 h 432"/>
                <a:gd name="T8" fmla="*/ 432 w 864"/>
                <a:gd name="T9" fmla="*/ 432 h 432"/>
                <a:gd name="T10" fmla="*/ 864 w 864"/>
                <a:gd name="T11" fmla="*/ 0 h 432"/>
                <a:gd name="T12" fmla="*/ 864 w 864"/>
                <a:gd name="T13" fmla="*/ 0 h 432"/>
                <a:gd name="T14" fmla="*/ 864 w 864"/>
                <a:gd name="T15" fmla="*/ 0 h 432"/>
                <a:gd name="T16" fmla="*/ 864 w 864"/>
                <a:gd name="T17" fmla="*/ 0 h 432"/>
                <a:gd name="T18" fmla="*/ 864 w 864"/>
                <a:gd name="T19" fmla="*/ 0 h 432"/>
                <a:gd name="T20" fmla="*/ 864 w 864"/>
                <a:gd name="T21" fmla="*/ 0 h 432"/>
                <a:gd name="T22" fmla="*/ 864 w 864"/>
                <a:gd name="T2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4" h="432">
                  <a:moveTo>
                    <a:pt x="86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3" y="432"/>
                    <a:pt x="432" y="432"/>
                  </a:cubicBezTo>
                  <a:cubicBezTo>
                    <a:pt x="432" y="432"/>
                    <a:pt x="432" y="432"/>
                    <a:pt x="432" y="432"/>
                  </a:cubicBezTo>
                  <a:cubicBezTo>
                    <a:pt x="432" y="432"/>
                    <a:pt x="432" y="432"/>
                    <a:pt x="432" y="432"/>
                  </a:cubicBezTo>
                  <a:cubicBezTo>
                    <a:pt x="670" y="432"/>
                    <a:pt x="864" y="238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2"/>
            <p:cNvSpPr>
              <a:spLocks/>
            </p:cNvSpPr>
            <p:nvPr userDrawn="1"/>
          </p:nvSpPr>
          <p:spPr bwMode="auto">
            <a:xfrm flipH="1">
              <a:off x="8226437" y="5723207"/>
              <a:ext cx="760028" cy="379485"/>
            </a:xfrm>
            <a:custGeom>
              <a:avLst/>
              <a:gdLst>
                <a:gd name="T0" fmla="*/ 864 w 864"/>
                <a:gd name="T1" fmla="*/ 0 h 432"/>
                <a:gd name="T2" fmla="*/ 0 w 864"/>
                <a:gd name="T3" fmla="*/ 0 h 432"/>
                <a:gd name="T4" fmla="*/ 432 w 864"/>
                <a:gd name="T5" fmla="*/ 432 h 432"/>
                <a:gd name="T6" fmla="*/ 432 w 864"/>
                <a:gd name="T7" fmla="*/ 432 h 432"/>
                <a:gd name="T8" fmla="*/ 432 w 864"/>
                <a:gd name="T9" fmla="*/ 432 h 432"/>
                <a:gd name="T10" fmla="*/ 864 w 864"/>
                <a:gd name="T11" fmla="*/ 0 h 432"/>
                <a:gd name="T12" fmla="*/ 864 w 864"/>
                <a:gd name="T13" fmla="*/ 0 h 432"/>
                <a:gd name="T14" fmla="*/ 864 w 864"/>
                <a:gd name="T15" fmla="*/ 0 h 432"/>
                <a:gd name="T16" fmla="*/ 864 w 864"/>
                <a:gd name="T17" fmla="*/ 0 h 432"/>
                <a:gd name="T18" fmla="*/ 864 w 864"/>
                <a:gd name="T19" fmla="*/ 0 h 432"/>
                <a:gd name="T20" fmla="*/ 864 w 864"/>
                <a:gd name="T21" fmla="*/ 0 h 432"/>
                <a:gd name="T22" fmla="*/ 864 w 864"/>
                <a:gd name="T2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4" h="432">
                  <a:moveTo>
                    <a:pt x="86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3" y="432"/>
                    <a:pt x="432" y="432"/>
                  </a:cubicBezTo>
                  <a:cubicBezTo>
                    <a:pt x="432" y="432"/>
                    <a:pt x="432" y="432"/>
                    <a:pt x="432" y="432"/>
                  </a:cubicBezTo>
                  <a:cubicBezTo>
                    <a:pt x="432" y="432"/>
                    <a:pt x="432" y="432"/>
                    <a:pt x="432" y="432"/>
                  </a:cubicBezTo>
                  <a:cubicBezTo>
                    <a:pt x="670" y="432"/>
                    <a:pt x="864" y="238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64" y="0"/>
                    <a:pt x="864" y="0"/>
                    <a:pt x="864" y="0"/>
                  </a:cubicBezTo>
                </a:path>
              </a:pathLst>
            </a:cu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4" name="Group 93"/>
          <p:cNvGrpSpPr/>
          <p:nvPr userDrawn="1"/>
        </p:nvGrpSpPr>
        <p:grpSpPr>
          <a:xfrm>
            <a:off x="552452" y="684869"/>
            <a:ext cx="2143125" cy="274320"/>
            <a:chOff x="552452" y="684869"/>
            <a:chExt cx="2143125" cy="274320"/>
          </a:xfrm>
        </p:grpSpPr>
        <p:grpSp>
          <p:nvGrpSpPr>
            <p:cNvPr id="95" name="Group 94"/>
            <p:cNvGrpSpPr/>
            <p:nvPr userDrawn="1"/>
          </p:nvGrpSpPr>
          <p:grpSpPr>
            <a:xfrm>
              <a:off x="552452" y="686240"/>
              <a:ext cx="1864691" cy="272949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100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1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2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3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4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5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6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7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108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</p:grpSp>
        <p:grpSp>
          <p:nvGrpSpPr>
            <p:cNvPr id="96" name="Group 95"/>
            <p:cNvGrpSpPr/>
            <p:nvPr userDrawn="1"/>
          </p:nvGrpSpPr>
          <p:grpSpPr>
            <a:xfrm>
              <a:off x="2473378" y="684869"/>
              <a:ext cx="222199" cy="137846"/>
              <a:chOff x="8061326" y="3113088"/>
              <a:chExt cx="514350" cy="319088"/>
            </a:xfrm>
            <a:solidFill>
              <a:schemeClr val="accent1"/>
            </a:solidFill>
          </p:grpSpPr>
          <p:sp>
            <p:nvSpPr>
              <p:cNvPr id="97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98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  <p:sp>
            <p:nvSpPr>
              <p:cNvPr id="99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u="sng"/>
              </a:p>
            </p:txBody>
          </p:sp>
        </p:grpSp>
      </p:grpSp>
      <p:grpSp>
        <p:nvGrpSpPr>
          <p:cNvPr id="86" name="Group 85"/>
          <p:cNvGrpSpPr>
            <a:grpSpLocks noChangeAspect="1"/>
          </p:cNvGrpSpPr>
          <p:nvPr userDrawn="1"/>
        </p:nvGrpSpPr>
        <p:grpSpPr>
          <a:xfrm>
            <a:off x="9915426" y="1598516"/>
            <a:ext cx="758952" cy="3741175"/>
            <a:chOff x="10050463" y="482600"/>
            <a:chExt cx="1101725" cy="5430838"/>
          </a:xfrm>
        </p:grpSpPr>
        <p:sp>
          <p:nvSpPr>
            <p:cNvPr id="27" name="Rectangle 5"/>
            <p:cNvSpPr>
              <a:spLocks noChangeArrowheads="1"/>
            </p:cNvSpPr>
            <p:nvPr userDrawn="1"/>
          </p:nvSpPr>
          <p:spPr bwMode="auto">
            <a:xfrm>
              <a:off x="10050463" y="2603500"/>
              <a:ext cx="1101725" cy="3309938"/>
            </a:xfrm>
            <a:prstGeom prst="rect">
              <a:avLst/>
            </a:pr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6"/>
            <p:cNvSpPr>
              <a:spLocks/>
            </p:cNvSpPr>
            <p:nvPr userDrawn="1"/>
          </p:nvSpPr>
          <p:spPr bwMode="auto">
            <a:xfrm>
              <a:off x="10547350" y="482600"/>
              <a:ext cx="527050" cy="896938"/>
            </a:xfrm>
            <a:custGeom>
              <a:avLst/>
              <a:gdLst>
                <a:gd name="T0" fmla="*/ 380 w 621"/>
                <a:gd name="T1" fmla="*/ 266 h 1058"/>
                <a:gd name="T2" fmla="*/ 603 w 621"/>
                <a:gd name="T3" fmla="*/ 266 h 1058"/>
                <a:gd name="T4" fmla="*/ 603 w 621"/>
                <a:gd name="T5" fmla="*/ 141 h 1058"/>
                <a:gd name="T6" fmla="*/ 490 w 621"/>
                <a:gd name="T7" fmla="*/ 141 h 1058"/>
                <a:gd name="T8" fmla="*/ 548 w 621"/>
                <a:gd name="T9" fmla="*/ 1 h 1058"/>
                <a:gd name="T10" fmla="*/ 412 w 621"/>
                <a:gd name="T11" fmla="*/ 1 h 1058"/>
                <a:gd name="T12" fmla="*/ 354 w 621"/>
                <a:gd name="T13" fmla="*/ 141 h 1058"/>
                <a:gd name="T14" fmla="*/ 267 w 621"/>
                <a:gd name="T15" fmla="*/ 141 h 1058"/>
                <a:gd name="T16" fmla="*/ 208 w 621"/>
                <a:gd name="T17" fmla="*/ 0 h 1058"/>
                <a:gd name="T18" fmla="*/ 73 w 621"/>
                <a:gd name="T19" fmla="*/ 0 h 1058"/>
                <a:gd name="T20" fmla="*/ 131 w 621"/>
                <a:gd name="T21" fmla="*/ 141 h 1058"/>
                <a:gd name="T22" fmla="*/ 18 w 621"/>
                <a:gd name="T23" fmla="*/ 141 h 1058"/>
                <a:gd name="T24" fmla="*/ 18 w 621"/>
                <a:gd name="T25" fmla="*/ 266 h 1058"/>
                <a:gd name="T26" fmla="*/ 241 w 621"/>
                <a:gd name="T27" fmla="*/ 266 h 1058"/>
                <a:gd name="T28" fmla="*/ 241 w 621"/>
                <a:gd name="T29" fmla="*/ 467 h 1058"/>
                <a:gd name="T30" fmla="*/ 0 w 621"/>
                <a:gd name="T31" fmla="*/ 467 h 1058"/>
                <a:gd name="T32" fmla="*/ 0 w 621"/>
                <a:gd name="T33" fmla="*/ 592 h 1058"/>
                <a:gd name="T34" fmla="*/ 220 w 621"/>
                <a:gd name="T35" fmla="*/ 592 h 1058"/>
                <a:gd name="T36" fmla="*/ 0 w 621"/>
                <a:gd name="T37" fmla="*/ 914 h 1058"/>
                <a:gd name="T38" fmla="*/ 0 w 621"/>
                <a:gd name="T39" fmla="*/ 1058 h 1058"/>
                <a:gd name="T40" fmla="*/ 307 w 621"/>
                <a:gd name="T41" fmla="*/ 740 h 1058"/>
                <a:gd name="T42" fmla="*/ 621 w 621"/>
                <a:gd name="T43" fmla="*/ 1058 h 1058"/>
                <a:gd name="T44" fmla="*/ 621 w 621"/>
                <a:gd name="T45" fmla="*/ 914 h 1058"/>
                <a:gd name="T46" fmla="*/ 401 w 621"/>
                <a:gd name="T47" fmla="*/ 592 h 1058"/>
                <a:gd name="T48" fmla="*/ 621 w 621"/>
                <a:gd name="T49" fmla="*/ 592 h 1058"/>
                <a:gd name="T50" fmla="*/ 621 w 621"/>
                <a:gd name="T51" fmla="*/ 467 h 1058"/>
                <a:gd name="T52" fmla="*/ 380 w 621"/>
                <a:gd name="T53" fmla="*/ 467 h 1058"/>
                <a:gd name="T54" fmla="*/ 380 w 621"/>
                <a:gd name="T55" fmla="*/ 266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1" h="1058">
                  <a:moveTo>
                    <a:pt x="380" y="266"/>
                  </a:moveTo>
                  <a:cubicBezTo>
                    <a:pt x="603" y="266"/>
                    <a:pt x="603" y="266"/>
                    <a:pt x="603" y="266"/>
                  </a:cubicBezTo>
                  <a:cubicBezTo>
                    <a:pt x="603" y="141"/>
                    <a:pt x="603" y="141"/>
                    <a:pt x="603" y="141"/>
                  </a:cubicBezTo>
                  <a:cubicBezTo>
                    <a:pt x="490" y="141"/>
                    <a:pt x="490" y="141"/>
                    <a:pt x="490" y="141"/>
                  </a:cubicBezTo>
                  <a:cubicBezTo>
                    <a:pt x="548" y="1"/>
                    <a:pt x="548" y="1"/>
                    <a:pt x="548" y="1"/>
                  </a:cubicBezTo>
                  <a:cubicBezTo>
                    <a:pt x="412" y="1"/>
                    <a:pt x="412" y="1"/>
                    <a:pt x="412" y="1"/>
                  </a:cubicBezTo>
                  <a:cubicBezTo>
                    <a:pt x="354" y="141"/>
                    <a:pt x="354" y="141"/>
                    <a:pt x="354" y="141"/>
                  </a:cubicBezTo>
                  <a:cubicBezTo>
                    <a:pt x="267" y="141"/>
                    <a:pt x="267" y="141"/>
                    <a:pt x="267" y="141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131" y="141"/>
                    <a:pt x="131" y="141"/>
                    <a:pt x="131" y="141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18" y="266"/>
                    <a:pt x="18" y="266"/>
                    <a:pt x="18" y="266"/>
                  </a:cubicBezTo>
                  <a:cubicBezTo>
                    <a:pt x="241" y="266"/>
                    <a:pt x="241" y="266"/>
                    <a:pt x="241" y="266"/>
                  </a:cubicBezTo>
                  <a:cubicBezTo>
                    <a:pt x="241" y="467"/>
                    <a:pt x="241" y="467"/>
                    <a:pt x="241" y="467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0" y="592"/>
                    <a:pt x="0" y="592"/>
                    <a:pt x="0" y="592"/>
                  </a:cubicBezTo>
                  <a:cubicBezTo>
                    <a:pt x="220" y="592"/>
                    <a:pt x="220" y="592"/>
                    <a:pt x="220" y="592"/>
                  </a:cubicBezTo>
                  <a:cubicBezTo>
                    <a:pt x="191" y="684"/>
                    <a:pt x="141" y="819"/>
                    <a:pt x="0" y="914"/>
                  </a:cubicBezTo>
                  <a:cubicBezTo>
                    <a:pt x="0" y="1058"/>
                    <a:pt x="0" y="1058"/>
                    <a:pt x="0" y="1058"/>
                  </a:cubicBezTo>
                  <a:cubicBezTo>
                    <a:pt x="116" y="1010"/>
                    <a:pt x="231" y="879"/>
                    <a:pt x="307" y="740"/>
                  </a:cubicBezTo>
                  <a:cubicBezTo>
                    <a:pt x="382" y="880"/>
                    <a:pt x="504" y="1010"/>
                    <a:pt x="621" y="1058"/>
                  </a:cubicBezTo>
                  <a:cubicBezTo>
                    <a:pt x="621" y="914"/>
                    <a:pt x="621" y="914"/>
                    <a:pt x="621" y="914"/>
                  </a:cubicBezTo>
                  <a:cubicBezTo>
                    <a:pt x="480" y="819"/>
                    <a:pt x="430" y="684"/>
                    <a:pt x="401" y="592"/>
                  </a:cubicBezTo>
                  <a:cubicBezTo>
                    <a:pt x="621" y="592"/>
                    <a:pt x="621" y="592"/>
                    <a:pt x="621" y="592"/>
                  </a:cubicBezTo>
                  <a:cubicBezTo>
                    <a:pt x="621" y="467"/>
                    <a:pt x="621" y="467"/>
                    <a:pt x="621" y="467"/>
                  </a:cubicBezTo>
                  <a:cubicBezTo>
                    <a:pt x="380" y="467"/>
                    <a:pt x="380" y="467"/>
                    <a:pt x="380" y="467"/>
                  </a:cubicBezTo>
                  <a:lnTo>
                    <a:pt x="380" y="266"/>
                  </a:lnTo>
                  <a:close/>
                </a:path>
              </a:pathLst>
            </a:cu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"/>
            <p:cNvSpPr>
              <a:spLocks noEditPoints="1"/>
            </p:cNvSpPr>
            <p:nvPr userDrawn="1"/>
          </p:nvSpPr>
          <p:spPr bwMode="auto">
            <a:xfrm>
              <a:off x="10129838" y="482600"/>
              <a:ext cx="388937" cy="900113"/>
            </a:xfrm>
            <a:custGeom>
              <a:avLst/>
              <a:gdLst>
                <a:gd name="T0" fmla="*/ 0 w 459"/>
                <a:gd name="T1" fmla="*/ 126 h 1061"/>
                <a:gd name="T2" fmla="*/ 56 w 459"/>
                <a:gd name="T3" fmla="*/ 126 h 1061"/>
                <a:gd name="T4" fmla="*/ 56 w 459"/>
                <a:gd name="T5" fmla="*/ 841 h 1061"/>
                <a:gd name="T6" fmla="*/ 0 w 459"/>
                <a:gd name="T7" fmla="*/ 860 h 1061"/>
                <a:gd name="T8" fmla="*/ 0 w 459"/>
                <a:gd name="T9" fmla="*/ 993 h 1061"/>
                <a:gd name="T10" fmla="*/ 319 w 459"/>
                <a:gd name="T11" fmla="*/ 870 h 1061"/>
                <a:gd name="T12" fmla="*/ 319 w 459"/>
                <a:gd name="T13" fmla="*/ 1061 h 1061"/>
                <a:gd name="T14" fmla="*/ 459 w 459"/>
                <a:gd name="T15" fmla="*/ 1061 h 1061"/>
                <a:gd name="T16" fmla="*/ 459 w 459"/>
                <a:gd name="T17" fmla="*/ 126 h 1061"/>
                <a:gd name="T18" fmla="*/ 459 w 459"/>
                <a:gd name="T19" fmla="*/ 126 h 1061"/>
                <a:gd name="T20" fmla="*/ 459 w 459"/>
                <a:gd name="T21" fmla="*/ 0 h 1061"/>
                <a:gd name="T22" fmla="*/ 0 w 459"/>
                <a:gd name="T23" fmla="*/ 0 h 1061"/>
                <a:gd name="T24" fmla="*/ 0 w 459"/>
                <a:gd name="T25" fmla="*/ 126 h 1061"/>
                <a:gd name="T26" fmla="*/ 195 w 459"/>
                <a:gd name="T27" fmla="*/ 378 h 1061"/>
                <a:gd name="T28" fmla="*/ 319 w 459"/>
                <a:gd name="T29" fmla="*/ 378 h 1061"/>
                <a:gd name="T30" fmla="*/ 319 w 459"/>
                <a:gd name="T31" fmla="*/ 503 h 1061"/>
                <a:gd name="T32" fmla="*/ 195 w 459"/>
                <a:gd name="T33" fmla="*/ 503 h 1061"/>
                <a:gd name="T34" fmla="*/ 195 w 459"/>
                <a:gd name="T35" fmla="*/ 378 h 1061"/>
                <a:gd name="T36" fmla="*/ 195 w 459"/>
                <a:gd name="T37" fmla="*/ 788 h 1061"/>
                <a:gd name="T38" fmla="*/ 195 w 459"/>
                <a:gd name="T39" fmla="*/ 630 h 1061"/>
                <a:gd name="T40" fmla="*/ 319 w 459"/>
                <a:gd name="T41" fmla="*/ 630 h 1061"/>
                <a:gd name="T42" fmla="*/ 319 w 459"/>
                <a:gd name="T43" fmla="*/ 733 h 1061"/>
                <a:gd name="T44" fmla="*/ 195 w 459"/>
                <a:gd name="T45" fmla="*/ 788 h 1061"/>
                <a:gd name="T46" fmla="*/ 319 w 459"/>
                <a:gd name="T47" fmla="*/ 252 h 1061"/>
                <a:gd name="T48" fmla="*/ 195 w 459"/>
                <a:gd name="T49" fmla="*/ 252 h 1061"/>
                <a:gd name="T50" fmla="*/ 195 w 459"/>
                <a:gd name="T51" fmla="*/ 126 h 1061"/>
                <a:gd name="T52" fmla="*/ 319 w 459"/>
                <a:gd name="T53" fmla="*/ 126 h 1061"/>
                <a:gd name="T54" fmla="*/ 319 w 459"/>
                <a:gd name="T55" fmla="*/ 252 h 1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9" h="1061">
                  <a:moveTo>
                    <a:pt x="0" y="126"/>
                  </a:moveTo>
                  <a:cubicBezTo>
                    <a:pt x="56" y="126"/>
                    <a:pt x="56" y="126"/>
                    <a:pt x="56" y="126"/>
                  </a:cubicBezTo>
                  <a:cubicBezTo>
                    <a:pt x="56" y="841"/>
                    <a:pt x="56" y="841"/>
                    <a:pt x="56" y="841"/>
                  </a:cubicBezTo>
                  <a:cubicBezTo>
                    <a:pt x="38" y="848"/>
                    <a:pt x="20" y="854"/>
                    <a:pt x="0" y="860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118" y="961"/>
                    <a:pt x="245" y="905"/>
                    <a:pt x="319" y="870"/>
                  </a:cubicBezTo>
                  <a:cubicBezTo>
                    <a:pt x="319" y="1061"/>
                    <a:pt x="319" y="1061"/>
                    <a:pt x="319" y="1061"/>
                  </a:cubicBezTo>
                  <a:cubicBezTo>
                    <a:pt x="459" y="1061"/>
                    <a:pt x="459" y="1061"/>
                    <a:pt x="459" y="1061"/>
                  </a:cubicBezTo>
                  <a:cubicBezTo>
                    <a:pt x="459" y="126"/>
                    <a:pt x="459" y="126"/>
                    <a:pt x="459" y="126"/>
                  </a:cubicBezTo>
                  <a:cubicBezTo>
                    <a:pt x="459" y="126"/>
                    <a:pt x="459" y="126"/>
                    <a:pt x="459" y="126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6"/>
                  </a:lnTo>
                  <a:close/>
                  <a:moveTo>
                    <a:pt x="195" y="378"/>
                  </a:moveTo>
                  <a:cubicBezTo>
                    <a:pt x="319" y="378"/>
                    <a:pt x="319" y="378"/>
                    <a:pt x="319" y="378"/>
                  </a:cubicBezTo>
                  <a:cubicBezTo>
                    <a:pt x="319" y="503"/>
                    <a:pt x="319" y="503"/>
                    <a:pt x="319" y="503"/>
                  </a:cubicBezTo>
                  <a:cubicBezTo>
                    <a:pt x="195" y="503"/>
                    <a:pt x="195" y="503"/>
                    <a:pt x="195" y="503"/>
                  </a:cubicBezTo>
                  <a:lnTo>
                    <a:pt x="195" y="378"/>
                  </a:lnTo>
                  <a:close/>
                  <a:moveTo>
                    <a:pt x="195" y="788"/>
                  </a:moveTo>
                  <a:cubicBezTo>
                    <a:pt x="195" y="630"/>
                    <a:pt x="195" y="630"/>
                    <a:pt x="195" y="630"/>
                  </a:cubicBezTo>
                  <a:cubicBezTo>
                    <a:pt x="319" y="630"/>
                    <a:pt x="319" y="630"/>
                    <a:pt x="319" y="630"/>
                  </a:cubicBezTo>
                  <a:cubicBezTo>
                    <a:pt x="319" y="733"/>
                    <a:pt x="319" y="733"/>
                    <a:pt x="319" y="733"/>
                  </a:cubicBezTo>
                  <a:cubicBezTo>
                    <a:pt x="288" y="748"/>
                    <a:pt x="247" y="767"/>
                    <a:pt x="195" y="788"/>
                  </a:cubicBezTo>
                  <a:close/>
                  <a:moveTo>
                    <a:pt x="319" y="252"/>
                  </a:moveTo>
                  <a:cubicBezTo>
                    <a:pt x="195" y="252"/>
                    <a:pt x="195" y="252"/>
                    <a:pt x="195" y="252"/>
                  </a:cubicBezTo>
                  <a:cubicBezTo>
                    <a:pt x="195" y="126"/>
                    <a:pt x="195" y="126"/>
                    <a:pt x="195" y="126"/>
                  </a:cubicBezTo>
                  <a:cubicBezTo>
                    <a:pt x="319" y="126"/>
                    <a:pt x="319" y="126"/>
                    <a:pt x="319" y="126"/>
                  </a:cubicBezTo>
                  <a:lnTo>
                    <a:pt x="319" y="252"/>
                  </a:lnTo>
                  <a:close/>
                </a:path>
              </a:pathLst>
            </a:cu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"/>
            <p:cNvSpPr>
              <a:spLocks/>
            </p:cNvSpPr>
            <p:nvPr userDrawn="1"/>
          </p:nvSpPr>
          <p:spPr bwMode="auto">
            <a:xfrm>
              <a:off x="10136188" y="1501775"/>
              <a:ext cx="482600" cy="573088"/>
            </a:xfrm>
            <a:custGeom>
              <a:avLst/>
              <a:gdLst>
                <a:gd name="T0" fmla="*/ 109 w 304"/>
                <a:gd name="T1" fmla="*/ 361 h 361"/>
                <a:gd name="T2" fmla="*/ 184 w 304"/>
                <a:gd name="T3" fmla="*/ 361 h 361"/>
                <a:gd name="T4" fmla="*/ 184 w 304"/>
                <a:gd name="T5" fmla="*/ 192 h 361"/>
                <a:gd name="T6" fmla="*/ 228 w 304"/>
                <a:gd name="T7" fmla="*/ 313 h 361"/>
                <a:gd name="T8" fmla="*/ 304 w 304"/>
                <a:gd name="T9" fmla="*/ 313 h 361"/>
                <a:gd name="T10" fmla="*/ 242 w 304"/>
                <a:gd name="T11" fmla="*/ 140 h 361"/>
                <a:gd name="T12" fmla="*/ 184 w 304"/>
                <a:gd name="T13" fmla="*/ 140 h 361"/>
                <a:gd name="T14" fmla="*/ 184 w 304"/>
                <a:gd name="T15" fmla="*/ 113 h 361"/>
                <a:gd name="T16" fmla="*/ 294 w 304"/>
                <a:gd name="T17" fmla="*/ 113 h 361"/>
                <a:gd name="T18" fmla="*/ 294 w 304"/>
                <a:gd name="T19" fmla="*/ 45 h 361"/>
                <a:gd name="T20" fmla="*/ 184 w 304"/>
                <a:gd name="T21" fmla="*/ 45 h 361"/>
                <a:gd name="T22" fmla="*/ 184 w 304"/>
                <a:gd name="T23" fmla="*/ 0 h 361"/>
                <a:gd name="T24" fmla="*/ 109 w 304"/>
                <a:gd name="T25" fmla="*/ 0 h 361"/>
                <a:gd name="T26" fmla="*/ 109 w 304"/>
                <a:gd name="T27" fmla="*/ 45 h 361"/>
                <a:gd name="T28" fmla="*/ 0 w 304"/>
                <a:gd name="T29" fmla="*/ 45 h 361"/>
                <a:gd name="T30" fmla="*/ 0 w 304"/>
                <a:gd name="T31" fmla="*/ 113 h 361"/>
                <a:gd name="T32" fmla="*/ 109 w 304"/>
                <a:gd name="T33" fmla="*/ 113 h 361"/>
                <a:gd name="T34" fmla="*/ 109 w 304"/>
                <a:gd name="T3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4" h="361">
                  <a:moveTo>
                    <a:pt x="109" y="361"/>
                  </a:moveTo>
                  <a:lnTo>
                    <a:pt x="184" y="361"/>
                  </a:lnTo>
                  <a:lnTo>
                    <a:pt x="184" y="192"/>
                  </a:lnTo>
                  <a:lnTo>
                    <a:pt x="228" y="313"/>
                  </a:lnTo>
                  <a:lnTo>
                    <a:pt x="304" y="313"/>
                  </a:lnTo>
                  <a:lnTo>
                    <a:pt x="242" y="140"/>
                  </a:lnTo>
                  <a:lnTo>
                    <a:pt x="184" y="140"/>
                  </a:lnTo>
                  <a:lnTo>
                    <a:pt x="184" y="113"/>
                  </a:lnTo>
                  <a:lnTo>
                    <a:pt x="294" y="113"/>
                  </a:lnTo>
                  <a:lnTo>
                    <a:pt x="294" y="45"/>
                  </a:lnTo>
                  <a:lnTo>
                    <a:pt x="184" y="45"/>
                  </a:lnTo>
                  <a:lnTo>
                    <a:pt x="184" y="0"/>
                  </a:lnTo>
                  <a:lnTo>
                    <a:pt x="109" y="0"/>
                  </a:lnTo>
                  <a:lnTo>
                    <a:pt x="109" y="45"/>
                  </a:lnTo>
                  <a:lnTo>
                    <a:pt x="0" y="45"/>
                  </a:lnTo>
                  <a:lnTo>
                    <a:pt x="0" y="113"/>
                  </a:lnTo>
                  <a:lnTo>
                    <a:pt x="109" y="113"/>
                  </a:lnTo>
                  <a:lnTo>
                    <a:pt x="109" y="361"/>
                  </a:lnTo>
                  <a:close/>
                </a:path>
              </a:pathLst>
            </a:cu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9"/>
            <p:cNvSpPr>
              <a:spLocks noChangeArrowheads="1"/>
            </p:cNvSpPr>
            <p:nvPr userDrawn="1"/>
          </p:nvSpPr>
          <p:spPr bwMode="auto">
            <a:xfrm>
              <a:off x="10147300" y="1724025"/>
              <a:ext cx="119062" cy="306388"/>
            </a:xfrm>
            <a:prstGeom prst="rect">
              <a:avLst/>
            </a:pr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0"/>
            <p:cNvSpPr>
              <a:spLocks noEditPoints="1"/>
            </p:cNvSpPr>
            <p:nvPr userDrawn="1"/>
          </p:nvSpPr>
          <p:spPr bwMode="auto">
            <a:xfrm>
              <a:off x="10637838" y="1501775"/>
              <a:ext cx="398462" cy="573088"/>
            </a:xfrm>
            <a:custGeom>
              <a:avLst/>
              <a:gdLst>
                <a:gd name="T0" fmla="*/ 75 w 251"/>
                <a:gd name="T1" fmla="*/ 361 h 361"/>
                <a:gd name="T2" fmla="*/ 177 w 251"/>
                <a:gd name="T3" fmla="*/ 361 h 361"/>
                <a:gd name="T4" fmla="*/ 237 w 251"/>
                <a:gd name="T5" fmla="*/ 361 h 361"/>
                <a:gd name="T6" fmla="*/ 251 w 251"/>
                <a:gd name="T7" fmla="*/ 361 h 361"/>
                <a:gd name="T8" fmla="*/ 251 w 251"/>
                <a:gd name="T9" fmla="*/ 0 h 361"/>
                <a:gd name="T10" fmla="*/ 237 w 251"/>
                <a:gd name="T11" fmla="*/ 0 h 361"/>
                <a:gd name="T12" fmla="*/ 177 w 251"/>
                <a:gd name="T13" fmla="*/ 0 h 361"/>
                <a:gd name="T14" fmla="*/ 75 w 251"/>
                <a:gd name="T15" fmla="*/ 0 h 361"/>
                <a:gd name="T16" fmla="*/ 10 w 251"/>
                <a:gd name="T17" fmla="*/ 0 h 361"/>
                <a:gd name="T18" fmla="*/ 0 w 251"/>
                <a:gd name="T19" fmla="*/ 0 h 361"/>
                <a:gd name="T20" fmla="*/ 0 w 251"/>
                <a:gd name="T21" fmla="*/ 361 h 361"/>
                <a:gd name="T22" fmla="*/ 10 w 251"/>
                <a:gd name="T23" fmla="*/ 361 h 361"/>
                <a:gd name="T24" fmla="*/ 75 w 251"/>
                <a:gd name="T25" fmla="*/ 361 h 361"/>
                <a:gd name="T26" fmla="*/ 75 w 251"/>
                <a:gd name="T27" fmla="*/ 302 h 361"/>
                <a:gd name="T28" fmla="*/ 75 w 251"/>
                <a:gd name="T29" fmla="*/ 261 h 361"/>
                <a:gd name="T30" fmla="*/ 177 w 251"/>
                <a:gd name="T31" fmla="*/ 261 h 361"/>
                <a:gd name="T32" fmla="*/ 177 w 251"/>
                <a:gd name="T33" fmla="*/ 302 h 361"/>
                <a:gd name="T34" fmla="*/ 75 w 251"/>
                <a:gd name="T35" fmla="*/ 302 h 361"/>
                <a:gd name="T36" fmla="*/ 75 w 251"/>
                <a:gd name="T37" fmla="*/ 201 h 361"/>
                <a:gd name="T38" fmla="*/ 75 w 251"/>
                <a:gd name="T39" fmla="*/ 160 h 361"/>
                <a:gd name="T40" fmla="*/ 177 w 251"/>
                <a:gd name="T41" fmla="*/ 160 h 361"/>
                <a:gd name="T42" fmla="*/ 177 w 251"/>
                <a:gd name="T43" fmla="*/ 201 h 361"/>
                <a:gd name="T44" fmla="*/ 75 w 251"/>
                <a:gd name="T45" fmla="*/ 201 h 361"/>
                <a:gd name="T46" fmla="*/ 177 w 251"/>
                <a:gd name="T47" fmla="*/ 59 h 361"/>
                <a:gd name="T48" fmla="*/ 177 w 251"/>
                <a:gd name="T49" fmla="*/ 100 h 361"/>
                <a:gd name="T50" fmla="*/ 75 w 251"/>
                <a:gd name="T51" fmla="*/ 100 h 361"/>
                <a:gd name="T52" fmla="*/ 75 w 251"/>
                <a:gd name="T53" fmla="*/ 59 h 361"/>
                <a:gd name="T54" fmla="*/ 177 w 251"/>
                <a:gd name="T55" fmla="*/ 59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1" h="361">
                  <a:moveTo>
                    <a:pt x="75" y="361"/>
                  </a:moveTo>
                  <a:lnTo>
                    <a:pt x="177" y="361"/>
                  </a:lnTo>
                  <a:lnTo>
                    <a:pt x="237" y="361"/>
                  </a:lnTo>
                  <a:lnTo>
                    <a:pt x="251" y="361"/>
                  </a:lnTo>
                  <a:lnTo>
                    <a:pt x="251" y="0"/>
                  </a:lnTo>
                  <a:lnTo>
                    <a:pt x="237" y="0"/>
                  </a:lnTo>
                  <a:lnTo>
                    <a:pt x="177" y="0"/>
                  </a:lnTo>
                  <a:lnTo>
                    <a:pt x="75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361"/>
                  </a:lnTo>
                  <a:lnTo>
                    <a:pt x="10" y="361"/>
                  </a:lnTo>
                  <a:lnTo>
                    <a:pt x="75" y="361"/>
                  </a:lnTo>
                  <a:close/>
                  <a:moveTo>
                    <a:pt x="75" y="302"/>
                  </a:moveTo>
                  <a:lnTo>
                    <a:pt x="75" y="261"/>
                  </a:lnTo>
                  <a:lnTo>
                    <a:pt x="177" y="261"/>
                  </a:lnTo>
                  <a:lnTo>
                    <a:pt x="177" y="302"/>
                  </a:lnTo>
                  <a:lnTo>
                    <a:pt x="75" y="302"/>
                  </a:lnTo>
                  <a:close/>
                  <a:moveTo>
                    <a:pt x="75" y="201"/>
                  </a:moveTo>
                  <a:lnTo>
                    <a:pt x="75" y="160"/>
                  </a:lnTo>
                  <a:lnTo>
                    <a:pt x="177" y="160"/>
                  </a:lnTo>
                  <a:lnTo>
                    <a:pt x="177" y="201"/>
                  </a:lnTo>
                  <a:lnTo>
                    <a:pt x="75" y="201"/>
                  </a:lnTo>
                  <a:close/>
                  <a:moveTo>
                    <a:pt x="177" y="59"/>
                  </a:moveTo>
                  <a:lnTo>
                    <a:pt x="177" y="100"/>
                  </a:lnTo>
                  <a:lnTo>
                    <a:pt x="75" y="100"/>
                  </a:lnTo>
                  <a:lnTo>
                    <a:pt x="75" y="59"/>
                  </a:lnTo>
                  <a:lnTo>
                    <a:pt x="177" y="59"/>
                  </a:lnTo>
                  <a:close/>
                </a:path>
              </a:pathLst>
            </a:cu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11"/>
            <p:cNvSpPr>
              <a:spLocks noChangeArrowheads="1"/>
            </p:cNvSpPr>
            <p:nvPr userDrawn="1"/>
          </p:nvSpPr>
          <p:spPr bwMode="auto">
            <a:xfrm>
              <a:off x="10147300" y="2116138"/>
              <a:ext cx="119062" cy="247650"/>
            </a:xfrm>
            <a:prstGeom prst="rect">
              <a:avLst/>
            </a:pr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2"/>
            <p:cNvSpPr>
              <a:spLocks/>
            </p:cNvSpPr>
            <p:nvPr userDrawn="1"/>
          </p:nvSpPr>
          <p:spPr bwMode="auto">
            <a:xfrm>
              <a:off x="10579100" y="2116138"/>
              <a:ext cx="179387" cy="139700"/>
            </a:xfrm>
            <a:custGeom>
              <a:avLst/>
              <a:gdLst>
                <a:gd name="T0" fmla="*/ 0 w 113"/>
                <a:gd name="T1" fmla="*/ 0 h 88"/>
                <a:gd name="T2" fmla="*/ 32 w 113"/>
                <a:gd name="T3" fmla="*/ 88 h 88"/>
                <a:gd name="T4" fmla="*/ 113 w 113"/>
                <a:gd name="T5" fmla="*/ 88 h 88"/>
                <a:gd name="T6" fmla="*/ 81 w 113"/>
                <a:gd name="T7" fmla="*/ 0 h 88"/>
                <a:gd name="T8" fmla="*/ 0 w 113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88">
                  <a:moveTo>
                    <a:pt x="0" y="0"/>
                  </a:moveTo>
                  <a:lnTo>
                    <a:pt x="32" y="88"/>
                  </a:lnTo>
                  <a:lnTo>
                    <a:pt x="113" y="88"/>
                  </a:lnTo>
                  <a:lnTo>
                    <a:pt x="8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3"/>
            <p:cNvSpPr>
              <a:spLocks/>
            </p:cNvSpPr>
            <p:nvPr userDrawn="1"/>
          </p:nvSpPr>
          <p:spPr bwMode="auto">
            <a:xfrm>
              <a:off x="10850563" y="2116138"/>
              <a:ext cx="217487" cy="247650"/>
            </a:xfrm>
            <a:custGeom>
              <a:avLst/>
              <a:gdLst>
                <a:gd name="T0" fmla="*/ 81 w 137"/>
                <a:gd name="T1" fmla="*/ 0 h 156"/>
                <a:gd name="T2" fmla="*/ 0 w 137"/>
                <a:gd name="T3" fmla="*/ 0 h 156"/>
                <a:gd name="T4" fmla="*/ 56 w 137"/>
                <a:gd name="T5" fmla="*/ 156 h 156"/>
                <a:gd name="T6" fmla="*/ 137 w 137"/>
                <a:gd name="T7" fmla="*/ 156 h 156"/>
                <a:gd name="T8" fmla="*/ 81 w 137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56">
                  <a:moveTo>
                    <a:pt x="81" y="0"/>
                  </a:moveTo>
                  <a:lnTo>
                    <a:pt x="0" y="0"/>
                  </a:lnTo>
                  <a:lnTo>
                    <a:pt x="56" y="156"/>
                  </a:lnTo>
                  <a:lnTo>
                    <a:pt x="137" y="156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"/>
            <p:cNvSpPr>
              <a:spLocks/>
            </p:cNvSpPr>
            <p:nvPr userDrawn="1"/>
          </p:nvSpPr>
          <p:spPr bwMode="auto">
            <a:xfrm>
              <a:off x="10309225" y="2116138"/>
              <a:ext cx="611187" cy="287338"/>
            </a:xfrm>
            <a:custGeom>
              <a:avLst/>
              <a:gdLst>
                <a:gd name="T0" fmla="*/ 317 w 721"/>
                <a:gd name="T1" fmla="*/ 207 h 338"/>
                <a:gd name="T2" fmla="*/ 140 w 721"/>
                <a:gd name="T3" fmla="*/ 0 h 338"/>
                <a:gd name="T4" fmla="*/ 0 w 721"/>
                <a:gd name="T5" fmla="*/ 0 h 338"/>
                <a:gd name="T6" fmla="*/ 329 w 721"/>
                <a:gd name="T7" fmla="*/ 338 h 338"/>
                <a:gd name="T8" fmla="*/ 721 w 721"/>
                <a:gd name="T9" fmla="*/ 338 h 338"/>
                <a:gd name="T10" fmla="*/ 673 w 721"/>
                <a:gd name="T11" fmla="*/ 207 h 338"/>
                <a:gd name="T12" fmla="*/ 317 w 721"/>
                <a:gd name="T13" fmla="*/ 207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1" h="338">
                  <a:moveTo>
                    <a:pt x="317" y="207"/>
                  </a:moveTo>
                  <a:cubicBezTo>
                    <a:pt x="171" y="207"/>
                    <a:pt x="148" y="69"/>
                    <a:pt x="1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185"/>
                    <a:pt x="75" y="338"/>
                    <a:pt x="329" y="338"/>
                  </a:cubicBezTo>
                  <a:cubicBezTo>
                    <a:pt x="721" y="338"/>
                    <a:pt x="721" y="338"/>
                    <a:pt x="721" y="338"/>
                  </a:cubicBezTo>
                  <a:cubicBezTo>
                    <a:pt x="673" y="207"/>
                    <a:pt x="673" y="207"/>
                    <a:pt x="673" y="207"/>
                  </a:cubicBezTo>
                  <a:lnTo>
                    <a:pt x="317" y="207"/>
                  </a:lnTo>
                  <a:close/>
                </a:path>
              </a:pathLst>
            </a:custGeom>
            <a:solidFill>
              <a:srgbClr val="E125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5"/>
            <p:cNvSpPr>
              <a:spLocks/>
            </p:cNvSpPr>
            <p:nvPr userDrawn="1"/>
          </p:nvSpPr>
          <p:spPr bwMode="auto">
            <a:xfrm>
              <a:off x="10421938" y="4297363"/>
              <a:ext cx="431800" cy="427038"/>
            </a:xfrm>
            <a:custGeom>
              <a:avLst/>
              <a:gdLst>
                <a:gd name="T0" fmla="*/ 0 w 509"/>
                <a:gd name="T1" fmla="*/ 203 h 504"/>
                <a:gd name="T2" fmla="*/ 80 w 509"/>
                <a:gd name="T3" fmla="*/ 367 h 504"/>
                <a:gd name="T4" fmla="*/ 80 w 509"/>
                <a:gd name="T5" fmla="*/ 366 h 504"/>
                <a:gd name="T6" fmla="*/ 80 w 509"/>
                <a:gd name="T7" fmla="*/ 367 h 504"/>
                <a:gd name="T8" fmla="*/ 8 w 509"/>
                <a:gd name="T9" fmla="*/ 366 h 504"/>
                <a:gd name="T10" fmla="*/ 8 w 509"/>
                <a:gd name="T11" fmla="*/ 504 h 504"/>
                <a:gd name="T12" fmla="*/ 509 w 509"/>
                <a:gd name="T13" fmla="*/ 504 h 504"/>
                <a:gd name="T14" fmla="*/ 509 w 509"/>
                <a:gd name="T15" fmla="*/ 367 h 504"/>
                <a:gd name="T16" fmla="*/ 224 w 509"/>
                <a:gd name="T17" fmla="*/ 367 h 504"/>
                <a:gd name="T18" fmla="*/ 118 w 509"/>
                <a:gd name="T19" fmla="*/ 253 h 504"/>
                <a:gd name="T20" fmla="*/ 224 w 509"/>
                <a:gd name="T21" fmla="*/ 137 h 504"/>
                <a:gd name="T22" fmla="*/ 509 w 509"/>
                <a:gd name="T23" fmla="*/ 137 h 504"/>
                <a:gd name="T24" fmla="*/ 509 w 509"/>
                <a:gd name="T25" fmla="*/ 0 h 504"/>
                <a:gd name="T26" fmla="*/ 198 w 509"/>
                <a:gd name="T27" fmla="*/ 0 h 504"/>
                <a:gd name="T28" fmla="*/ 0 w 509"/>
                <a:gd name="T29" fmla="*/ 203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9" h="504">
                  <a:moveTo>
                    <a:pt x="0" y="203"/>
                  </a:moveTo>
                  <a:cubicBezTo>
                    <a:pt x="0" y="261"/>
                    <a:pt x="26" y="326"/>
                    <a:pt x="80" y="367"/>
                  </a:cubicBezTo>
                  <a:cubicBezTo>
                    <a:pt x="80" y="366"/>
                    <a:pt x="80" y="366"/>
                    <a:pt x="80" y="366"/>
                  </a:cubicBezTo>
                  <a:cubicBezTo>
                    <a:pt x="80" y="367"/>
                    <a:pt x="80" y="367"/>
                    <a:pt x="80" y="367"/>
                  </a:cubicBezTo>
                  <a:cubicBezTo>
                    <a:pt x="8" y="366"/>
                    <a:pt x="8" y="366"/>
                    <a:pt x="8" y="366"/>
                  </a:cubicBezTo>
                  <a:cubicBezTo>
                    <a:pt x="8" y="504"/>
                    <a:pt x="8" y="504"/>
                    <a:pt x="8" y="504"/>
                  </a:cubicBezTo>
                  <a:cubicBezTo>
                    <a:pt x="509" y="504"/>
                    <a:pt x="509" y="504"/>
                    <a:pt x="509" y="504"/>
                  </a:cubicBezTo>
                  <a:cubicBezTo>
                    <a:pt x="509" y="367"/>
                    <a:pt x="509" y="367"/>
                    <a:pt x="509" y="367"/>
                  </a:cubicBezTo>
                  <a:cubicBezTo>
                    <a:pt x="224" y="367"/>
                    <a:pt x="224" y="367"/>
                    <a:pt x="224" y="367"/>
                  </a:cubicBezTo>
                  <a:cubicBezTo>
                    <a:pt x="173" y="367"/>
                    <a:pt x="118" y="327"/>
                    <a:pt x="118" y="253"/>
                  </a:cubicBezTo>
                  <a:cubicBezTo>
                    <a:pt x="118" y="196"/>
                    <a:pt x="158" y="137"/>
                    <a:pt x="224" y="137"/>
                  </a:cubicBezTo>
                  <a:cubicBezTo>
                    <a:pt x="509" y="137"/>
                    <a:pt x="509" y="137"/>
                    <a:pt x="509" y="137"/>
                  </a:cubicBezTo>
                  <a:cubicBezTo>
                    <a:pt x="509" y="0"/>
                    <a:pt x="509" y="0"/>
                    <a:pt x="509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83" y="0"/>
                    <a:pt x="0" y="82"/>
                    <a:pt x="0" y="20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6"/>
            <p:cNvSpPr>
              <a:spLocks/>
            </p:cNvSpPr>
            <p:nvPr userDrawn="1"/>
          </p:nvSpPr>
          <p:spPr bwMode="auto">
            <a:xfrm>
              <a:off x="10429875" y="3333750"/>
              <a:ext cx="423862" cy="477838"/>
            </a:xfrm>
            <a:custGeom>
              <a:avLst/>
              <a:gdLst>
                <a:gd name="T0" fmla="*/ 0 w 267"/>
                <a:gd name="T1" fmla="*/ 84 h 301"/>
                <a:gd name="T2" fmla="*/ 182 w 267"/>
                <a:gd name="T3" fmla="*/ 151 h 301"/>
                <a:gd name="T4" fmla="*/ 0 w 267"/>
                <a:gd name="T5" fmla="*/ 217 h 301"/>
                <a:gd name="T6" fmla="*/ 0 w 267"/>
                <a:gd name="T7" fmla="*/ 301 h 301"/>
                <a:gd name="T8" fmla="*/ 267 w 267"/>
                <a:gd name="T9" fmla="*/ 191 h 301"/>
                <a:gd name="T10" fmla="*/ 267 w 267"/>
                <a:gd name="T11" fmla="*/ 110 h 301"/>
                <a:gd name="T12" fmla="*/ 0 w 267"/>
                <a:gd name="T13" fmla="*/ 0 h 301"/>
                <a:gd name="T14" fmla="*/ 0 w 267"/>
                <a:gd name="T15" fmla="*/ 84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7" h="301">
                  <a:moveTo>
                    <a:pt x="0" y="84"/>
                  </a:moveTo>
                  <a:lnTo>
                    <a:pt x="182" y="151"/>
                  </a:lnTo>
                  <a:lnTo>
                    <a:pt x="0" y="217"/>
                  </a:lnTo>
                  <a:lnTo>
                    <a:pt x="0" y="301"/>
                  </a:lnTo>
                  <a:lnTo>
                    <a:pt x="267" y="191"/>
                  </a:lnTo>
                  <a:lnTo>
                    <a:pt x="267" y="110"/>
                  </a:lnTo>
                  <a:lnTo>
                    <a:pt x="0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7"/>
            <p:cNvSpPr>
              <a:spLocks noEditPoints="1"/>
            </p:cNvSpPr>
            <p:nvPr userDrawn="1"/>
          </p:nvSpPr>
          <p:spPr bwMode="auto">
            <a:xfrm>
              <a:off x="10421938" y="4767263"/>
              <a:ext cx="438150" cy="444500"/>
            </a:xfrm>
            <a:custGeom>
              <a:avLst/>
              <a:gdLst>
                <a:gd name="T0" fmla="*/ 355 w 517"/>
                <a:gd name="T1" fmla="*/ 97 h 524"/>
                <a:gd name="T2" fmla="*/ 408 w 517"/>
                <a:gd name="T3" fmla="*/ 241 h 524"/>
                <a:gd name="T4" fmla="*/ 367 w 517"/>
                <a:gd name="T5" fmla="*/ 352 h 524"/>
                <a:gd name="T6" fmla="*/ 221 w 517"/>
                <a:gd name="T7" fmla="*/ 0 h 524"/>
                <a:gd name="T8" fmla="*/ 82 w 517"/>
                <a:gd name="T9" fmla="*/ 61 h 524"/>
                <a:gd name="T10" fmla="*/ 0 w 517"/>
                <a:gd name="T11" fmla="*/ 258 h 524"/>
                <a:gd name="T12" fmla="*/ 258 w 517"/>
                <a:gd name="T13" fmla="*/ 524 h 524"/>
                <a:gd name="T14" fmla="*/ 517 w 517"/>
                <a:gd name="T15" fmla="*/ 243 h 524"/>
                <a:gd name="T16" fmla="*/ 422 w 517"/>
                <a:gd name="T17" fmla="*/ 10 h 524"/>
                <a:gd name="T18" fmla="*/ 355 w 517"/>
                <a:gd name="T19" fmla="*/ 97 h 524"/>
                <a:gd name="T20" fmla="*/ 159 w 517"/>
                <a:gd name="T21" fmla="*/ 362 h 524"/>
                <a:gd name="T22" fmla="*/ 109 w 517"/>
                <a:gd name="T23" fmla="*/ 256 h 524"/>
                <a:gd name="T24" fmla="*/ 179 w 517"/>
                <a:gd name="T25" fmla="*/ 149 h 524"/>
                <a:gd name="T26" fmla="*/ 279 w 517"/>
                <a:gd name="T27" fmla="*/ 390 h 524"/>
                <a:gd name="T28" fmla="*/ 159 w 517"/>
                <a:gd name="T29" fmla="*/ 362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7" h="524">
                  <a:moveTo>
                    <a:pt x="355" y="97"/>
                  </a:moveTo>
                  <a:cubicBezTo>
                    <a:pt x="398" y="155"/>
                    <a:pt x="408" y="188"/>
                    <a:pt x="408" y="241"/>
                  </a:cubicBezTo>
                  <a:cubicBezTo>
                    <a:pt x="408" y="289"/>
                    <a:pt x="393" y="326"/>
                    <a:pt x="367" y="352"/>
                  </a:cubicBezTo>
                  <a:cubicBezTo>
                    <a:pt x="221" y="0"/>
                    <a:pt x="221" y="0"/>
                    <a:pt x="221" y="0"/>
                  </a:cubicBezTo>
                  <a:cubicBezTo>
                    <a:pt x="167" y="8"/>
                    <a:pt x="119" y="29"/>
                    <a:pt x="82" y="61"/>
                  </a:cubicBezTo>
                  <a:cubicBezTo>
                    <a:pt x="28" y="107"/>
                    <a:pt x="0" y="175"/>
                    <a:pt x="0" y="258"/>
                  </a:cubicBezTo>
                  <a:cubicBezTo>
                    <a:pt x="0" y="410"/>
                    <a:pt x="111" y="524"/>
                    <a:pt x="258" y="524"/>
                  </a:cubicBezTo>
                  <a:cubicBezTo>
                    <a:pt x="410" y="524"/>
                    <a:pt x="517" y="409"/>
                    <a:pt x="517" y="243"/>
                  </a:cubicBezTo>
                  <a:cubicBezTo>
                    <a:pt x="517" y="150"/>
                    <a:pt x="473" y="55"/>
                    <a:pt x="422" y="10"/>
                  </a:cubicBezTo>
                  <a:lnTo>
                    <a:pt x="355" y="97"/>
                  </a:lnTo>
                  <a:close/>
                  <a:moveTo>
                    <a:pt x="159" y="362"/>
                  </a:moveTo>
                  <a:cubicBezTo>
                    <a:pt x="127" y="338"/>
                    <a:pt x="109" y="301"/>
                    <a:pt x="109" y="256"/>
                  </a:cubicBezTo>
                  <a:cubicBezTo>
                    <a:pt x="109" y="206"/>
                    <a:pt x="137" y="169"/>
                    <a:pt x="179" y="149"/>
                  </a:cubicBezTo>
                  <a:cubicBezTo>
                    <a:pt x="279" y="390"/>
                    <a:pt x="279" y="390"/>
                    <a:pt x="279" y="390"/>
                  </a:cubicBezTo>
                  <a:cubicBezTo>
                    <a:pt x="228" y="396"/>
                    <a:pt x="188" y="383"/>
                    <a:pt x="159" y="36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8"/>
            <p:cNvSpPr>
              <a:spLocks/>
            </p:cNvSpPr>
            <p:nvPr userDrawn="1"/>
          </p:nvSpPr>
          <p:spPr bwMode="auto">
            <a:xfrm>
              <a:off x="10302875" y="5222875"/>
              <a:ext cx="550862" cy="382588"/>
            </a:xfrm>
            <a:custGeom>
              <a:avLst/>
              <a:gdLst>
                <a:gd name="T0" fmla="*/ 280 w 347"/>
                <a:gd name="T1" fmla="*/ 0 h 241"/>
                <a:gd name="T2" fmla="*/ 280 w 347"/>
                <a:gd name="T3" fmla="*/ 166 h 241"/>
                <a:gd name="T4" fmla="*/ 0 w 347"/>
                <a:gd name="T5" fmla="*/ 166 h 241"/>
                <a:gd name="T6" fmla="*/ 0 w 347"/>
                <a:gd name="T7" fmla="*/ 241 h 241"/>
                <a:gd name="T8" fmla="*/ 347 w 347"/>
                <a:gd name="T9" fmla="*/ 241 h 241"/>
                <a:gd name="T10" fmla="*/ 347 w 347"/>
                <a:gd name="T11" fmla="*/ 0 h 241"/>
                <a:gd name="T12" fmla="*/ 280 w 347"/>
                <a:gd name="T1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7" h="241">
                  <a:moveTo>
                    <a:pt x="280" y="0"/>
                  </a:moveTo>
                  <a:lnTo>
                    <a:pt x="280" y="166"/>
                  </a:lnTo>
                  <a:lnTo>
                    <a:pt x="0" y="166"/>
                  </a:lnTo>
                  <a:lnTo>
                    <a:pt x="0" y="241"/>
                  </a:lnTo>
                  <a:lnTo>
                    <a:pt x="347" y="241"/>
                  </a:lnTo>
                  <a:lnTo>
                    <a:pt x="347" y="0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9"/>
            <p:cNvSpPr>
              <a:spLocks noEditPoints="1"/>
            </p:cNvSpPr>
            <p:nvPr userDrawn="1"/>
          </p:nvSpPr>
          <p:spPr bwMode="auto">
            <a:xfrm>
              <a:off x="10421938" y="2895600"/>
              <a:ext cx="438150" cy="457200"/>
            </a:xfrm>
            <a:custGeom>
              <a:avLst/>
              <a:gdLst>
                <a:gd name="T0" fmla="*/ 517 w 517"/>
                <a:gd name="T1" fmla="*/ 270 h 539"/>
                <a:gd name="T2" fmla="*/ 258 w 517"/>
                <a:gd name="T3" fmla="*/ 539 h 539"/>
                <a:gd name="T4" fmla="*/ 0 w 517"/>
                <a:gd name="T5" fmla="*/ 268 h 539"/>
                <a:gd name="T6" fmla="*/ 258 w 517"/>
                <a:gd name="T7" fmla="*/ 0 h 539"/>
                <a:gd name="T8" fmla="*/ 517 w 517"/>
                <a:gd name="T9" fmla="*/ 270 h 539"/>
                <a:gd name="T10" fmla="*/ 117 w 517"/>
                <a:gd name="T11" fmla="*/ 270 h 539"/>
                <a:gd name="T12" fmla="*/ 258 w 517"/>
                <a:gd name="T13" fmla="*/ 403 h 539"/>
                <a:gd name="T14" fmla="*/ 399 w 517"/>
                <a:gd name="T15" fmla="*/ 268 h 539"/>
                <a:gd name="T16" fmla="*/ 258 w 517"/>
                <a:gd name="T17" fmla="*/ 136 h 539"/>
                <a:gd name="T18" fmla="*/ 117 w 517"/>
                <a:gd name="T19" fmla="*/ 27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7" h="539">
                  <a:moveTo>
                    <a:pt x="517" y="270"/>
                  </a:moveTo>
                  <a:cubicBezTo>
                    <a:pt x="517" y="421"/>
                    <a:pt x="405" y="539"/>
                    <a:pt x="258" y="539"/>
                  </a:cubicBezTo>
                  <a:cubicBezTo>
                    <a:pt x="113" y="539"/>
                    <a:pt x="0" y="420"/>
                    <a:pt x="0" y="268"/>
                  </a:cubicBezTo>
                  <a:cubicBezTo>
                    <a:pt x="0" y="118"/>
                    <a:pt x="112" y="0"/>
                    <a:pt x="258" y="0"/>
                  </a:cubicBezTo>
                  <a:cubicBezTo>
                    <a:pt x="404" y="0"/>
                    <a:pt x="517" y="119"/>
                    <a:pt x="517" y="270"/>
                  </a:cubicBezTo>
                  <a:moveTo>
                    <a:pt x="117" y="270"/>
                  </a:moveTo>
                  <a:cubicBezTo>
                    <a:pt x="117" y="347"/>
                    <a:pt x="176" y="403"/>
                    <a:pt x="258" y="403"/>
                  </a:cubicBezTo>
                  <a:cubicBezTo>
                    <a:pt x="337" y="403"/>
                    <a:pt x="399" y="344"/>
                    <a:pt x="399" y="268"/>
                  </a:cubicBezTo>
                  <a:cubicBezTo>
                    <a:pt x="399" y="192"/>
                    <a:pt x="340" y="136"/>
                    <a:pt x="258" y="136"/>
                  </a:cubicBezTo>
                  <a:cubicBezTo>
                    <a:pt x="179" y="136"/>
                    <a:pt x="117" y="195"/>
                    <a:pt x="117" y="2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0"/>
            <p:cNvSpPr>
              <a:spLocks noEditPoints="1"/>
            </p:cNvSpPr>
            <p:nvPr userDrawn="1"/>
          </p:nvSpPr>
          <p:spPr bwMode="auto">
            <a:xfrm>
              <a:off x="10421938" y="3794125"/>
              <a:ext cx="438150" cy="457200"/>
            </a:xfrm>
            <a:custGeom>
              <a:avLst/>
              <a:gdLst>
                <a:gd name="T0" fmla="*/ 517 w 517"/>
                <a:gd name="T1" fmla="*/ 270 h 538"/>
                <a:gd name="T2" fmla="*/ 258 w 517"/>
                <a:gd name="T3" fmla="*/ 538 h 538"/>
                <a:gd name="T4" fmla="*/ 0 w 517"/>
                <a:gd name="T5" fmla="*/ 268 h 538"/>
                <a:gd name="T6" fmla="*/ 258 w 517"/>
                <a:gd name="T7" fmla="*/ 0 h 538"/>
                <a:gd name="T8" fmla="*/ 517 w 517"/>
                <a:gd name="T9" fmla="*/ 270 h 538"/>
                <a:gd name="T10" fmla="*/ 117 w 517"/>
                <a:gd name="T11" fmla="*/ 270 h 538"/>
                <a:gd name="T12" fmla="*/ 258 w 517"/>
                <a:gd name="T13" fmla="*/ 403 h 538"/>
                <a:gd name="T14" fmla="*/ 399 w 517"/>
                <a:gd name="T15" fmla="*/ 268 h 538"/>
                <a:gd name="T16" fmla="*/ 258 w 517"/>
                <a:gd name="T17" fmla="*/ 136 h 538"/>
                <a:gd name="T18" fmla="*/ 117 w 517"/>
                <a:gd name="T19" fmla="*/ 27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7" h="538">
                  <a:moveTo>
                    <a:pt x="517" y="270"/>
                  </a:moveTo>
                  <a:cubicBezTo>
                    <a:pt x="517" y="421"/>
                    <a:pt x="405" y="538"/>
                    <a:pt x="258" y="538"/>
                  </a:cubicBezTo>
                  <a:cubicBezTo>
                    <a:pt x="113" y="538"/>
                    <a:pt x="0" y="420"/>
                    <a:pt x="0" y="268"/>
                  </a:cubicBezTo>
                  <a:cubicBezTo>
                    <a:pt x="0" y="118"/>
                    <a:pt x="112" y="0"/>
                    <a:pt x="258" y="0"/>
                  </a:cubicBezTo>
                  <a:cubicBezTo>
                    <a:pt x="404" y="0"/>
                    <a:pt x="517" y="119"/>
                    <a:pt x="517" y="270"/>
                  </a:cubicBezTo>
                  <a:moveTo>
                    <a:pt x="117" y="270"/>
                  </a:moveTo>
                  <a:cubicBezTo>
                    <a:pt x="117" y="347"/>
                    <a:pt x="176" y="403"/>
                    <a:pt x="258" y="403"/>
                  </a:cubicBezTo>
                  <a:cubicBezTo>
                    <a:pt x="337" y="403"/>
                    <a:pt x="399" y="344"/>
                    <a:pt x="399" y="268"/>
                  </a:cubicBezTo>
                  <a:cubicBezTo>
                    <a:pt x="399" y="191"/>
                    <a:pt x="340" y="136"/>
                    <a:pt x="258" y="136"/>
                  </a:cubicBezTo>
                  <a:cubicBezTo>
                    <a:pt x="179" y="136"/>
                    <a:pt x="117" y="195"/>
                    <a:pt x="117" y="2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9" name="Freeform 22"/>
          <p:cNvSpPr>
            <a:spLocks/>
          </p:cNvSpPr>
          <p:nvPr userDrawn="1"/>
        </p:nvSpPr>
        <p:spPr bwMode="auto">
          <a:xfrm rot="10800000" flipH="1">
            <a:off x="10673636" y="5725999"/>
            <a:ext cx="760028" cy="379485"/>
          </a:xfrm>
          <a:custGeom>
            <a:avLst/>
            <a:gdLst>
              <a:gd name="T0" fmla="*/ 864 w 864"/>
              <a:gd name="T1" fmla="*/ 0 h 432"/>
              <a:gd name="T2" fmla="*/ 0 w 864"/>
              <a:gd name="T3" fmla="*/ 0 h 432"/>
              <a:gd name="T4" fmla="*/ 432 w 864"/>
              <a:gd name="T5" fmla="*/ 432 h 432"/>
              <a:gd name="T6" fmla="*/ 432 w 864"/>
              <a:gd name="T7" fmla="*/ 432 h 432"/>
              <a:gd name="T8" fmla="*/ 432 w 864"/>
              <a:gd name="T9" fmla="*/ 432 h 432"/>
              <a:gd name="T10" fmla="*/ 864 w 864"/>
              <a:gd name="T11" fmla="*/ 0 h 432"/>
              <a:gd name="T12" fmla="*/ 864 w 864"/>
              <a:gd name="T13" fmla="*/ 0 h 432"/>
              <a:gd name="T14" fmla="*/ 864 w 864"/>
              <a:gd name="T15" fmla="*/ 0 h 432"/>
              <a:gd name="T16" fmla="*/ 864 w 864"/>
              <a:gd name="T17" fmla="*/ 0 h 432"/>
              <a:gd name="T18" fmla="*/ 864 w 864"/>
              <a:gd name="T19" fmla="*/ 0 h 432"/>
              <a:gd name="T20" fmla="*/ 864 w 864"/>
              <a:gd name="T21" fmla="*/ 0 h 432"/>
              <a:gd name="T22" fmla="*/ 864 w 864"/>
              <a:gd name="T23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64" h="432">
                <a:moveTo>
                  <a:pt x="864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38"/>
                  <a:pt x="193" y="432"/>
                  <a:pt x="432" y="432"/>
                </a:cubicBezTo>
                <a:cubicBezTo>
                  <a:pt x="432" y="432"/>
                  <a:pt x="432" y="432"/>
                  <a:pt x="432" y="432"/>
                </a:cubicBezTo>
                <a:cubicBezTo>
                  <a:pt x="432" y="432"/>
                  <a:pt x="432" y="432"/>
                  <a:pt x="432" y="432"/>
                </a:cubicBezTo>
                <a:cubicBezTo>
                  <a:pt x="670" y="432"/>
                  <a:pt x="864" y="238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4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34"/>
          <p:cNvSpPr>
            <a:spLocks/>
          </p:cNvSpPr>
          <p:nvPr userDrawn="1"/>
        </p:nvSpPr>
        <p:spPr bwMode="auto">
          <a:xfrm rot="10800000" flipH="1">
            <a:off x="10672579" y="5342665"/>
            <a:ext cx="761085" cy="380542"/>
          </a:xfrm>
          <a:custGeom>
            <a:avLst/>
            <a:gdLst>
              <a:gd name="T0" fmla="*/ 432 w 864"/>
              <a:gd name="T1" fmla="*/ 0 h 432"/>
              <a:gd name="T2" fmla="*/ 0 w 864"/>
              <a:gd name="T3" fmla="*/ 432 h 432"/>
              <a:gd name="T4" fmla="*/ 3 w 864"/>
              <a:gd name="T5" fmla="*/ 432 h 432"/>
              <a:gd name="T6" fmla="*/ 3 w 864"/>
              <a:gd name="T7" fmla="*/ 432 h 432"/>
              <a:gd name="T8" fmla="*/ 864 w 864"/>
              <a:gd name="T9" fmla="*/ 432 h 432"/>
              <a:gd name="T10" fmla="*/ 432 w 864"/>
              <a:gd name="T11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64" h="432">
                <a:moveTo>
                  <a:pt x="432" y="0"/>
                </a:moveTo>
                <a:cubicBezTo>
                  <a:pt x="194" y="0"/>
                  <a:pt x="0" y="194"/>
                  <a:pt x="0" y="432"/>
                </a:cubicBezTo>
                <a:cubicBezTo>
                  <a:pt x="3" y="432"/>
                  <a:pt x="3" y="432"/>
                  <a:pt x="3" y="432"/>
                </a:cubicBezTo>
                <a:cubicBezTo>
                  <a:pt x="3" y="432"/>
                  <a:pt x="3" y="432"/>
                  <a:pt x="3" y="432"/>
                </a:cubicBezTo>
                <a:cubicBezTo>
                  <a:pt x="864" y="432"/>
                  <a:pt x="864" y="432"/>
                  <a:pt x="864" y="432"/>
                </a:cubicBezTo>
                <a:cubicBezTo>
                  <a:pt x="864" y="194"/>
                  <a:pt x="671" y="0"/>
                  <a:pt x="432" y="0"/>
                </a:cubicBezTo>
              </a:path>
            </a:pathLst>
          </a:custGeom>
          <a:solidFill>
            <a:schemeClr val="bg1">
              <a:lumMod val="75000"/>
              <a:alpha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53836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"/>
            <a:ext cx="12188824" cy="6856214"/>
          </a:xfrm>
          <a:prstGeom prst="rect">
            <a:avLst/>
          </a:prstGeom>
        </p:spPr>
      </p:pic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39" y="1391543"/>
            <a:ext cx="9957816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548640" y="3999750"/>
            <a:ext cx="9957816" cy="46201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500" spc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 here</a:t>
            </a:r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212" y="483397"/>
            <a:ext cx="673701" cy="3313349"/>
          </a:xfrm>
          <a:prstGeom prst="rect">
            <a:avLst/>
          </a:prstGeom>
        </p:spPr>
      </p:pic>
      <p:grpSp>
        <p:nvGrpSpPr>
          <p:cNvPr id="189" name="Group 188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190" name="Group 189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207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91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7" name="Group 56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224" name="Group 223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229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7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5" name="Group 224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226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38" name="TextBox 237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18419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39" y="1391543"/>
            <a:ext cx="9957816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548640" y="3999750"/>
            <a:ext cx="9957816" cy="46201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500" spc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 here</a:t>
            </a:r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7" name="Group 96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98" name="Group 97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115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9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1" name="Group 200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202" name="Group 201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228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9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03" name="Group 202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204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37" name="TextBox 236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  <p:pic>
        <p:nvPicPr>
          <p:cNvPr id="238" name="Picture 23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212" y="483399"/>
            <a:ext cx="673701" cy="331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98117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062583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8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2" name="Group 51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3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56" name="Group 55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73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7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9" name="Group 88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90" name="Group 89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95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7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8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2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3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1" name="Group 90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92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04" name="TextBox 103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59512519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11664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9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1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3" name="Group 52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40" name="Group 39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65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1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1" name="Group 80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82" name="Group 81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87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8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9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2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4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5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3" name="Group 82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84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96" name="TextBox 95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7832758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425806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1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3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6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8" name="Group 57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59" name="Group 58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76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0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2" name="Group 91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93" name="Group 92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98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2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3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4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5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4" name="Group 93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95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07" name="TextBox 106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66175398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1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937317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1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3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6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1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8" name="Group 57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59" name="Group 58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76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0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2" name="Group 91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93" name="Group 92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98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2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3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4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5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4" name="Group 93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95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07" name="TextBox 106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54855039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5" y="0"/>
            <a:ext cx="5353539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061324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95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5" y="0"/>
            <a:ext cx="5353539" cy="6858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27" name="Group 26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47" name="Group 46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64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8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0" name="Group 79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81" name="Group 80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86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7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8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9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2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4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2" name="Group 81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83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95" name="TextBox 94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06477623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1791" y="0"/>
            <a:ext cx="812703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406179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48640" y="849535"/>
            <a:ext cx="3513151" cy="192679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Font typeface="Arial" panose="020B0604020202020204" pitchFamily="34" charset="0"/>
              <a:buNone/>
              <a:defRPr sz="4600" b="1" strike="noStrike" spc="-150" baseline="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/>
              <a:t>Photo Plus</a:t>
            </a:r>
            <a:br>
              <a:rPr lang="en-US" dirty="0"/>
            </a:br>
            <a:r>
              <a:rPr lang="en-US" dirty="0"/>
              <a:t>Statement</a:t>
            </a:r>
            <a:br>
              <a:rPr lang="en-US" dirty="0"/>
            </a:br>
            <a:r>
              <a:rPr lang="en-US" dirty="0"/>
              <a:t>Layout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1" y="2943638"/>
            <a:ext cx="3513150" cy="16416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9" name="Group 8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28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45" name="Group 44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</p:grpSpPr>
          <p:sp>
            <p:nvSpPr>
              <p:cNvPr id="50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6" name="Group 45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47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7396844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98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1791" y="0"/>
            <a:ext cx="812703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50" name="Group 49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1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3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6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Rectangle 2"/>
          <p:cNvSpPr/>
          <p:nvPr userDrawn="1"/>
        </p:nvSpPr>
        <p:spPr>
          <a:xfrm>
            <a:off x="0" y="0"/>
            <a:ext cx="406179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48640" y="849535"/>
            <a:ext cx="3513151" cy="192679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Font typeface="Arial" panose="020B0604020202020204" pitchFamily="34" charset="0"/>
              <a:buNone/>
              <a:defRPr sz="4600" b="1" strike="noStrike" spc="-150" baseline="0">
                <a:solidFill>
                  <a:schemeClr val="bg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/>
              <a:t>Photo Plus</a:t>
            </a:r>
            <a:br>
              <a:rPr lang="en-US" dirty="0"/>
            </a:br>
            <a:r>
              <a:rPr lang="en-US" dirty="0"/>
              <a:t>Statement</a:t>
            </a:r>
            <a:br>
              <a:rPr lang="en-US" dirty="0"/>
            </a:br>
            <a:r>
              <a:rPr lang="en-US" dirty="0"/>
              <a:t>Layout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1" y="2943638"/>
            <a:ext cx="3513150" cy="16416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42" name="Group 41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67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3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3" name="Group 82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84" name="Group 83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89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2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4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5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7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5" name="Group 84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86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107594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Layout_Image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293" y="3288682"/>
            <a:ext cx="5056532" cy="3569317"/>
          </a:xfrm>
          <a:prstGeom prst="rect">
            <a:avLst/>
          </a:prstGeom>
        </p:spPr>
      </p:pic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548640" y="1276349"/>
            <a:ext cx="10165080" cy="3242641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400" b="1" spc="-15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554337" y="4623890"/>
            <a:ext cx="10159383" cy="87630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spc="0" baseline="0">
                <a:solidFill>
                  <a:schemeClr val="bg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/>
              <a:t>Click to edit quote source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548640" y="398463"/>
            <a:ext cx="990600" cy="735013"/>
            <a:chOff x="657226" y="398463"/>
            <a:chExt cx="990600" cy="735013"/>
          </a:xfrm>
          <a:solidFill>
            <a:schemeClr val="accent4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57226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1195388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31" name="Group 30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69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2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5" name="Group 84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86" name="Group 85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91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2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4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5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7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8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7" name="Group 86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88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00" name="TextBox 99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05979529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Layout_Image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293" y="3288682"/>
            <a:ext cx="5056532" cy="3569316"/>
          </a:xfrm>
          <a:prstGeom prst="rect">
            <a:avLst/>
          </a:prstGeom>
        </p:spPr>
      </p:pic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548640" y="1276349"/>
            <a:ext cx="10165080" cy="3242641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400" b="1" spc="-15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554337" y="4623890"/>
            <a:ext cx="10159383" cy="87630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spc="0" baseline="0">
                <a:solidFill>
                  <a:schemeClr val="bg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/>
              <a:t>Click to edit quote source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548640" y="398463"/>
            <a:ext cx="990600" cy="735013"/>
            <a:chOff x="657226" y="398463"/>
            <a:chExt cx="990600" cy="735013"/>
          </a:xfrm>
          <a:solidFill>
            <a:schemeClr val="accent6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57226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1195388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31" name="Group 30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69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2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5" name="Group 84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86" name="Group 85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91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2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4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5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7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8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7" name="Group 86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88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00" name="TextBox 99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8001641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56688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8"/>
          </p:nvPr>
        </p:nvSpPr>
        <p:spPr bwMode="gray">
          <a:xfrm>
            <a:off x="6835284" y="1179575"/>
            <a:ext cx="4707555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6835283" y="274320"/>
            <a:ext cx="4707555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880361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 Produc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1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3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6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56688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8"/>
          </p:nvPr>
        </p:nvSpPr>
        <p:spPr bwMode="gray">
          <a:xfrm>
            <a:off x="6835284" y="1179575"/>
            <a:ext cx="4707555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6835283" y="274320"/>
            <a:ext cx="4707555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46246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39" y="1179575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create chart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436145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5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7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9" name="Group 68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0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39" y="1179575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create chart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35" name="Group 34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81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7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7" name="Group 96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98" name="Group 97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103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4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5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7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8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0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1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9" name="Group 98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100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12" name="TextBox 111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45770529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385125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2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4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6" name="Group 55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7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9" name="Group 58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60" name="Group 59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77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1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3" name="Group 92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94" name="Group 93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  <a:solidFill>
              <a:schemeClr val="bg1"/>
            </a:solidFill>
          </p:grpSpPr>
          <p:sp>
            <p:nvSpPr>
              <p:cNvPr id="99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2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3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4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5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7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5" name="Group 94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96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08" name="TextBox 107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99858163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/>
          <p:cNvSpPr/>
          <p:nvPr userDrawn="1"/>
        </p:nvSpPr>
        <p:spPr>
          <a:xfrm>
            <a:off x="-7201" y="0"/>
            <a:ext cx="4336746" cy="686117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000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872999" y="1329842"/>
            <a:ext cx="10442827" cy="2035464"/>
            <a:chOff x="1071646" y="1227495"/>
            <a:chExt cx="17790488" cy="3467633"/>
          </a:xfrm>
        </p:grpSpPr>
        <p:grpSp>
          <p:nvGrpSpPr>
            <p:cNvPr id="134" name="Group 133"/>
            <p:cNvGrpSpPr>
              <a:grpSpLocks noChangeAspect="1"/>
            </p:cNvGrpSpPr>
            <p:nvPr userDrawn="1"/>
          </p:nvGrpSpPr>
          <p:grpSpPr>
            <a:xfrm>
              <a:off x="1071646" y="2429633"/>
              <a:ext cx="10468561" cy="2232356"/>
              <a:chOff x="541049" y="2649538"/>
              <a:chExt cx="9285724" cy="2092325"/>
            </a:xfrm>
            <a:solidFill>
              <a:schemeClr val="bg1"/>
            </a:solidFill>
          </p:grpSpPr>
          <p:sp>
            <p:nvSpPr>
              <p:cNvPr id="135" name="Freeform 5"/>
              <p:cNvSpPr>
                <a:spLocks/>
              </p:cNvSpPr>
              <p:nvPr userDrawn="1"/>
            </p:nvSpPr>
            <p:spPr bwMode="auto">
              <a:xfrm>
                <a:off x="541049" y="2809876"/>
                <a:ext cx="963613" cy="1928813"/>
              </a:xfrm>
              <a:custGeom>
                <a:avLst/>
                <a:gdLst>
                  <a:gd name="T0" fmla="*/ 57 w 301"/>
                  <a:gd name="T1" fmla="*/ 458 h 600"/>
                  <a:gd name="T2" fmla="*/ 57 w 301"/>
                  <a:gd name="T3" fmla="*/ 235 h 600"/>
                  <a:gd name="T4" fmla="*/ 0 w 301"/>
                  <a:gd name="T5" fmla="*/ 235 h 600"/>
                  <a:gd name="T6" fmla="*/ 0 w 301"/>
                  <a:gd name="T7" fmla="*/ 121 h 600"/>
                  <a:gd name="T8" fmla="*/ 57 w 301"/>
                  <a:gd name="T9" fmla="*/ 121 h 600"/>
                  <a:gd name="T10" fmla="*/ 57 w 301"/>
                  <a:gd name="T11" fmla="*/ 0 h 600"/>
                  <a:gd name="T12" fmla="*/ 190 w 301"/>
                  <a:gd name="T13" fmla="*/ 0 h 600"/>
                  <a:gd name="T14" fmla="*/ 190 w 301"/>
                  <a:gd name="T15" fmla="*/ 121 h 600"/>
                  <a:gd name="T16" fmla="*/ 301 w 301"/>
                  <a:gd name="T17" fmla="*/ 121 h 600"/>
                  <a:gd name="T18" fmla="*/ 301 w 301"/>
                  <a:gd name="T19" fmla="*/ 235 h 600"/>
                  <a:gd name="T20" fmla="*/ 190 w 301"/>
                  <a:gd name="T21" fmla="*/ 235 h 600"/>
                  <a:gd name="T22" fmla="*/ 190 w 301"/>
                  <a:gd name="T23" fmla="*/ 436 h 600"/>
                  <a:gd name="T24" fmla="*/ 233 w 301"/>
                  <a:gd name="T25" fmla="*/ 482 h 600"/>
                  <a:gd name="T26" fmla="*/ 299 w 301"/>
                  <a:gd name="T27" fmla="*/ 465 h 600"/>
                  <a:gd name="T28" fmla="*/ 299 w 301"/>
                  <a:gd name="T29" fmla="*/ 573 h 600"/>
                  <a:gd name="T30" fmla="*/ 194 w 301"/>
                  <a:gd name="T31" fmla="*/ 600 h 600"/>
                  <a:gd name="T32" fmla="*/ 57 w 301"/>
                  <a:gd name="T33" fmla="*/ 458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1" h="600">
                    <a:moveTo>
                      <a:pt x="57" y="458"/>
                    </a:moveTo>
                    <a:cubicBezTo>
                      <a:pt x="57" y="235"/>
                      <a:pt x="57" y="235"/>
                      <a:pt x="57" y="235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121"/>
                      <a:pt x="0" y="121"/>
                      <a:pt x="0" y="121"/>
                    </a:cubicBezTo>
                    <a:cubicBezTo>
                      <a:pt x="57" y="121"/>
                      <a:pt x="57" y="121"/>
                      <a:pt x="57" y="121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190" y="0"/>
                      <a:pt x="190" y="0"/>
                      <a:pt x="190" y="0"/>
                    </a:cubicBezTo>
                    <a:cubicBezTo>
                      <a:pt x="190" y="121"/>
                      <a:pt x="190" y="121"/>
                      <a:pt x="190" y="121"/>
                    </a:cubicBezTo>
                    <a:cubicBezTo>
                      <a:pt x="301" y="121"/>
                      <a:pt x="301" y="121"/>
                      <a:pt x="301" y="121"/>
                    </a:cubicBezTo>
                    <a:cubicBezTo>
                      <a:pt x="301" y="235"/>
                      <a:pt x="301" y="235"/>
                      <a:pt x="301" y="235"/>
                    </a:cubicBezTo>
                    <a:cubicBezTo>
                      <a:pt x="190" y="235"/>
                      <a:pt x="190" y="235"/>
                      <a:pt x="190" y="235"/>
                    </a:cubicBezTo>
                    <a:cubicBezTo>
                      <a:pt x="190" y="436"/>
                      <a:pt x="190" y="436"/>
                      <a:pt x="190" y="436"/>
                    </a:cubicBezTo>
                    <a:cubicBezTo>
                      <a:pt x="190" y="467"/>
                      <a:pt x="203" y="482"/>
                      <a:pt x="233" y="482"/>
                    </a:cubicBezTo>
                    <a:cubicBezTo>
                      <a:pt x="258" y="482"/>
                      <a:pt x="280" y="476"/>
                      <a:pt x="299" y="465"/>
                    </a:cubicBezTo>
                    <a:cubicBezTo>
                      <a:pt x="299" y="573"/>
                      <a:pt x="299" y="573"/>
                      <a:pt x="299" y="573"/>
                    </a:cubicBezTo>
                    <a:cubicBezTo>
                      <a:pt x="271" y="590"/>
                      <a:pt x="239" y="600"/>
                      <a:pt x="194" y="600"/>
                    </a:cubicBezTo>
                    <a:cubicBezTo>
                      <a:pt x="112" y="600"/>
                      <a:pt x="57" y="568"/>
                      <a:pt x="57" y="4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051"/>
              </a:p>
            </p:txBody>
          </p:sp>
          <p:sp>
            <p:nvSpPr>
              <p:cNvPr id="136" name="Freeform 6"/>
              <p:cNvSpPr>
                <a:spLocks/>
              </p:cNvSpPr>
              <p:nvPr userDrawn="1"/>
            </p:nvSpPr>
            <p:spPr bwMode="auto">
              <a:xfrm>
                <a:off x="1708151" y="2649538"/>
                <a:ext cx="1382713" cy="2063750"/>
              </a:xfrm>
              <a:custGeom>
                <a:avLst/>
                <a:gdLst>
                  <a:gd name="T0" fmla="*/ 0 w 432"/>
                  <a:gd name="T1" fmla="*/ 0 h 642"/>
                  <a:gd name="T2" fmla="*/ 134 w 432"/>
                  <a:gd name="T3" fmla="*/ 0 h 642"/>
                  <a:gd name="T4" fmla="*/ 134 w 432"/>
                  <a:gd name="T5" fmla="*/ 237 h 642"/>
                  <a:gd name="T6" fmla="*/ 272 w 432"/>
                  <a:gd name="T7" fmla="*/ 162 h 642"/>
                  <a:gd name="T8" fmla="*/ 432 w 432"/>
                  <a:gd name="T9" fmla="*/ 337 h 642"/>
                  <a:gd name="T10" fmla="*/ 432 w 432"/>
                  <a:gd name="T11" fmla="*/ 642 h 642"/>
                  <a:gd name="T12" fmla="*/ 298 w 432"/>
                  <a:gd name="T13" fmla="*/ 642 h 642"/>
                  <a:gd name="T14" fmla="*/ 298 w 432"/>
                  <a:gd name="T15" fmla="*/ 379 h 642"/>
                  <a:gd name="T16" fmla="*/ 218 w 432"/>
                  <a:gd name="T17" fmla="*/ 283 h 642"/>
                  <a:gd name="T18" fmla="*/ 134 w 432"/>
                  <a:gd name="T19" fmla="*/ 379 h 642"/>
                  <a:gd name="T20" fmla="*/ 134 w 432"/>
                  <a:gd name="T21" fmla="*/ 642 h 642"/>
                  <a:gd name="T22" fmla="*/ 0 w 432"/>
                  <a:gd name="T23" fmla="*/ 642 h 642"/>
                  <a:gd name="T24" fmla="*/ 0 w 432"/>
                  <a:gd name="T25" fmla="*/ 0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2" h="642">
                    <a:moveTo>
                      <a:pt x="0" y="0"/>
                    </a:moveTo>
                    <a:cubicBezTo>
                      <a:pt x="134" y="0"/>
                      <a:pt x="134" y="0"/>
                      <a:pt x="134" y="0"/>
                    </a:cubicBezTo>
                    <a:cubicBezTo>
                      <a:pt x="134" y="237"/>
                      <a:pt x="134" y="237"/>
                      <a:pt x="134" y="237"/>
                    </a:cubicBezTo>
                    <a:cubicBezTo>
                      <a:pt x="165" y="198"/>
                      <a:pt x="204" y="162"/>
                      <a:pt x="272" y="162"/>
                    </a:cubicBezTo>
                    <a:cubicBezTo>
                      <a:pt x="373" y="162"/>
                      <a:pt x="432" y="229"/>
                      <a:pt x="432" y="337"/>
                    </a:cubicBezTo>
                    <a:cubicBezTo>
                      <a:pt x="432" y="642"/>
                      <a:pt x="432" y="642"/>
                      <a:pt x="432" y="642"/>
                    </a:cubicBezTo>
                    <a:cubicBezTo>
                      <a:pt x="298" y="642"/>
                      <a:pt x="298" y="642"/>
                      <a:pt x="298" y="642"/>
                    </a:cubicBezTo>
                    <a:cubicBezTo>
                      <a:pt x="298" y="379"/>
                      <a:pt x="298" y="379"/>
                      <a:pt x="298" y="379"/>
                    </a:cubicBezTo>
                    <a:cubicBezTo>
                      <a:pt x="298" y="316"/>
                      <a:pt x="269" y="283"/>
                      <a:pt x="218" y="283"/>
                    </a:cubicBezTo>
                    <a:cubicBezTo>
                      <a:pt x="166" y="283"/>
                      <a:pt x="134" y="316"/>
                      <a:pt x="134" y="379"/>
                    </a:cubicBezTo>
                    <a:cubicBezTo>
                      <a:pt x="134" y="642"/>
                      <a:pt x="134" y="642"/>
                      <a:pt x="134" y="642"/>
                    </a:cubicBezTo>
                    <a:cubicBezTo>
                      <a:pt x="0" y="642"/>
                      <a:pt x="0" y="642"/>
                      <a:pt x="0" y="64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051"/>
              </a:p>
            </p:txBody>
          </p:sp>
          <p:sp>
            <p:nvSpPr>
              <p:cNvPr id="137" name="Freeform 7"/>
              <p:cNvSpPr>
                <a:spLocks noEditPoints="1"/>
              </p:cNvSpPr>
              <p:nvPr userDrawn="1"/>
            </p:nvSpPr>
            <p:spPr bwMode="auto">
              <a:xfrm>
                <a:off x="3261304" y="3179763"/>
                <a:ext cx="1390650" cy="1562100"/>
              </a:xfrm>
              <a:custGeom>
                <a:avLst/>
                <a:gdLst>
                  <a:gd name="T0" fmla="*/ 0 w 434"/>
                  <a:gd name="T1" fmla="*/ 342 h 486"/>
                  <a:gd name="T2" fmla="*/ 0 w 434"/>
                  <a:gd name="T3" fmla="*/ 340 h 486"/>
                  <a:gd name="T4" fmla="*/ 190 w 434"/>
                  <a:gd name="T5" fmla="*/ 189 h 486"/>
                  <a:gd name="T6" fmla="*/ 305 w 434"/>
                  <a:gd name="T7" fmla="*/ 209 h 486"/>
                  <a:gd name="T8" fmla="*/ 305 w 434"/>
                  <a:gd name="T9" fmla="*/ 201 h 486"/>
                  <a:gd name="T10" fmla="*/ 204 w 434"/>
                  <a:gd name="T11" fmla="*/ 115 h 486"/>
                  <a:gd name="T12" fmla="*/ 74 w 434"/>
                  <a:gd name="T13" fmla="*/ 140 h 486"/>
                  <a:gd name="T14" fmla="*/ 40 w 434"/>
                  <a:gd name="T15" fmla="*/ 38 h 486"/>
                  <a:gd name="T16" fmla="*/ 223 w 434"/>
                  <a:gd name="T17" fmla="*/ 0 h 486"/>
                  <a:gd name="T18" fmla="*/ 383 w 434"/>
                  <a:gd name="T19" fmla="*/ 53 h 486"/>
                  <a:gd name="T20" fmla="*/ 434 w 434"/>
                  <a:gd name="T21" fmla="*/ 204 h 486"/>
                  <a:gd name="T22" fmla="*/ 434 w 434"/>
                  <a:gd name="T23" fmla="*/ 477 h 486"/>
                  <a:gd name="T24" fmla="*/ 304 w 434"/>
                  <a:gd name="T25" fmla="*/ 477 h 486"/>
                  <a:gd name="T26" fmla="*/ 304 w 434"/>
                  <a:gd name="T27" fmla="*/ 426 h 486"/>
                  <a:gd name="T28" fmla="*/ 162 w 434"/>
                  <a:gd name="T29" fmla="*/ 486 h 486"/>
                  <a:gd name="T30" fmla="*/ 0 w 434"/>
                  <a:gd name="T31" fmla="*/ 342 h 486"/>
                  <a:gd name="T32" fmla="*/ 307 w 434"/>
                  <a:gd name="T33" fmla="*/ 311 h 486"/>
                  <a:gd name="T34" fmla="*/ 307 w 434"/>
                  <a:gd name="T35" fmla="*/ 287 h 486"/>
                  <a:gd name="T36" fmla="*/ 222 w 434"/>
                  <a:gd name="T37" fmla="*/ 270 h 486"/>
                  <a:gd name="T38" fmla="*/ 129 w 434"/>
                  <a:gd name="T39" fmla="*/ 335 h 486"/>
                  <a:gd name="T40" fmla="*/ 129 w 434"/>
                  <a:gd name="T41" fmla="*/ 336 h 486"/>
                  <a:gd name="T42" fmla="*/ 202 w 434"/>
                  <a:gd name="T43" fmla="*/ 394 h 486"/>
                  <a:gd name="T44" fmla="*/ 307 w 434"/>
                  <a:gd name="T45" fmla="*/ 311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34" h="486">
                    <a:moveTo>
                      <a:pt x="0" y="342"/>
                    </a:moveTo>
                    <a:cubicBezTo>
                      <a:pt x="0" y="340"/>
                      <a:pt x="0" y="340"/>
                      <a:pt x="0" y="340"/>
                    </a:cubicBezTo>
                    <a:cubicBezTo>
                      <a:pt x="0" y="237"/>
                      <a:pt x="78" y="189"/>
                      <a:pt x="190" y="189"/>
                    </a:cubicBezTo>
                    <a:cubicBezTo>
                      <a:pt x="237" y="189"/>
                      <a:pt x="272" y="197"/>
                      <a:pt x="305" y="209"/>
                    </a:cubicBezTo>
                    <a:cubicBezTo>
                      <a:pt x="305" y="201"/>
                      <a:pt x="305" y="201"/>
                      <a:pt x="305" y="201"/>
                    </a:cubicBezTo>
                    <a:cubicBezTo>
                      <a:pt x="305" y="145"/>
                      <a:pt x="271" y="115"/>
                      <a:pt x="204" y="115"/>
                    </a:cubicBezTo>
                    <a:cubicBezTo>
                      <a:pt x="153" y="115"/>
                      <a:pt x="117" y="124"/>
                      <a:pt x="74" y="140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92" y="15"/>
                      <a:pt x="143" y="0"/>
                      <a:pt x="223" y="0"/>
                    </a:cubicBezTo>
                    <a:cubicBezTo>
                      <a:pt x="296" y="0"/>
                      <a:pt x="349" y="20"/>
                      <a:pt x="383" y="53"/>
                    </a:cubicBezTo>
                    <a:cubicBezTo>
                      <a:pt x="418" y="88"/>
                      <a:pt x="434" y="140"/>
                      <a:pt x="434" y="204"/>
                    </a:cubicBezTo>
                    <a:cubicBezTo>
                      <a:pt x="434" y="477"/>
                      <a:pt x="434" y="477"/>
                      <a:pt x="434" y="477"/>
                    </a:cubicBezTo>
                    <a:cubicBezTo>
                      <a:pt x="304" y="477"/>
                      <a:pt x="304" y="477"/>
                      <a:pt x="304" y="477"/>
                    </a:cubicBezTo>
                    <a:cubicBezTo>
                      <a:pt x="304" y="426"/>
                      <a:pt x="304" y="426"/>
                      <a:pt x="304" y="426"/>
                    </a:cubicBezTo>
                    <a:cubicBezTo>
                      <a:pt x="272" y="462"/>
                      <a:pt x="227" y="486"/>
                      <a:pt x="162" y="486"/>
                    </a:cubicBezTo>
                    <a:cubicBezTo>
                      <a:pt x="73" y="486"/>
                      <a:pt x="0" y="435"/>
                      <a:pt x="0" y="342"/>
                    </a:cubicBezTo>
                    <a:close/>
                    <a:moveTo>
                      <a:pt x="307" y="311"/>
                    </a:moveTo>
                    <a:cubicBezTo>
                      <a:pt x="307" y="287"/>
                      <a:pt x="307" y="287"/>
                      <a:pt x="307" y="287"/>
                    </a:cubicBezTo>
                    <a:cubicBezTo>
                      <a:pt x="284" y="277"/>
                      <a:pt x="254" y="270"/>
                      <a:pt x="222" y="270"/>
                    </a:cubicBezTo>
                    <a:cubicBezTo>
                      <a:pt x="164" y="270"/>
                      <a:pt x="129" y="292"/>
                      <a:pt x="129" y="335"/>
                    </a:cubicBezTo>
                    <a:cubicBezTo>
                      <a:pt x="129" y="336"/>
                      <a:pt x="129" y="336"/>
                      <a:pt x="129" y="336"/>
                    </a:cubicBezTo>
                    <a:cubicBezTo>
                      <a:pt x="129" y="372"/>
                      <a:pt x="159" y="394"/>
                      <a:pt x="202" y="394"/>
                    </a:cubicBezTo>
                    <a:cubicBezTo>
                      <a:pt x="265" y="394"/>
                      <a:pt x="307" y="359"/>
                      <a:pt x="307" y="3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051"/>
              </a:p>
            </p:txBody>
          </p:sp>
          <p:sp>
            <p:nvSpPr>
              <p:cNvPr id="138" name="Freeform 8"/>
              <p:cNvSpPr>
                <a:spLocks/>
              </p:cNvSpPr>
              <p:nvPr userDrawn="1"/>
            </p:nvSpPr>
            <p:spPr bwMode="auto">
              <a:xfrm>
                <a:off x="4859916" y="3170238"/>
                <a:ext cx="1384300" cy="1543050"/>
              </a:xfrm>
              <a:custGeom>
                <a:avLst/>
                <a:gdLst>
                  <a:gd name="T0" fmla="*/ 0 w 432"/>
                  <a:gd name="T1" fmla="*/ 9 h 480"/>
                  <a:gd name="T2" fmla="*/ 133 w 432"/>
                  <a:gd name="T3" fmla="*/ 9 h 480"/>
                  <a:gd name="T4" fmla="*/ 133 w 432"/>
                  <a:gd name="T5" fmla="*/ 75 h 480"/>
                  <a:gd name="T6" fmla="*/ 272 w 432"/>
                  <a:gd name="T7" fmla="*/ 0 h 480"/>
                  <a:gd name="T8" fmla="*/ 432 w 432"/>
                  <a:gd name="T9" fmla="*/ 175 h 480"/>
                  <a:gd name="T10" fmla="*/ 432 w 432"/>
                  <a:gd name="T11" fmla="*/ 480 h 480"/>
                  <a:gd name="T12" fmla="*/ 298 w 432"/>
                  <a:gd name="T13" fmla="*/ 480 h 480"/>
                  <a:gd name="T14" fmla="*/ 298 w 432"/>
                  <a:gd name="T15" fmla="*/ 217 h 480"/>
                  <a:gd name="T16" fmla="*/ 217 w 432"/>
                  <a:gd name="T17" fmla="*/ 121 h 480"/>
                  <a:gd name="T18" fmla="*/ 133 w 432"/>
                  <a:gd name="T19" fmla="*/ 217 h 480"/>
                  <a:gd name="T20" fmla="*/ 133 w 432"/>
                  <a:gd name="T21" fmla="*/ 480 h 480"/>
                  <a:gd name="T22" fmla="*/ 0 w 432"/>
                  <a:gd name="T23" fmla="*/ 480 h 480"/>
                  <a:gd name="T24" fmla="*/ 0 w 432"/>
                  <a:gd name="T25" fmla="*/ 9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2" h="480">
                    <a:moveTo>
                      <a:pt x="0" y="9"/>
                    </a:moveTo>
                    <a:cubicBezTo>
                      <a:pt x="133" y="9"/>
                      <a:pt x="133" y="9"/>
                      <a:pt x="133" y="9"/>
                    </a:cubicBezTo>
                    <a:cubicBezTo>
                      <a:pt x="133" y="75"/>
                      <a:pt x="133" y="75"/>
                      <a:pt x="133" y="75"/>
                    </a:cubicBezTo>
                    <a:cubicBezTo>
                      <a:pt x="164" y="36"/>
                      <a:pt x="204" y="0"/>
                      <a:pt x="272" y="0"/>
                    </a:cubicBezTo>
                    <a:cubicBezTo>
                      <a:pt x="373" y="0"/>
                      <a:pt x="432" y="67"/>
                      <a:pt x="432" y="175"/>
                    </a:cubicBezTo>
                    <a:cubicBezTo>
                      <a:pt x="432" y="480"/>
                      <a:pt x="432" y="480"/>
                      <a:pt x="432" y="480"/>
                    </a:cubicBezTo>
                    <a:cubicBezTo>
                      <a:pt x="298" y="480"/>
                      <a:pt x="298" y="480"/>
                      <a:pt x="298" y="480"/>
                    </a:cubicBezTo>
                    <a:cubicBezTo>
                      <a:pt x="298" y="217"/>
                      <a:pt x="298" y="217"/>
                      <a:pt x="298" y="217"/>
                    </a:cubicBezTo>
                    <a:cubicBezTo>
                      <a:pt x="298" y="154"/>
                      <a:pt x="268" y="121"/>
                      <a:pt x="217" y="121"/>
                    </a:cubicBezTo>
                    <a:cubicBezTo>
                      <a:pt x="166" y="121"/>
                      <a:pt x="133" y="154"/>
                      <a:pt x="133" y="217"/>
                    </a:cubicBezTo>
                    <a:cubicBezTo>
                      <a:pt x="133" y="480"/>
                      <a:pt x="133" y="480"/>
                      <a:pt x="133" y="480"/>
                    </a:cubicBezTo>
                    <a:cubicBezTo>
                      <a:pt x="0" y="480"/>
                      <a:pt x="0" y="480"/>
                      <a:pt x="0" y="480"/>
                    </a:cubicBez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051"/>
              </a:p>
            </p:txBody>
          </p:sp>
          <p:sp>
            <p:nvSpPr>
              <p:cNvPr id="139" name="Freeform 9"/>
              <p:cNvSpPr>
                <a:spLocks/>
              </p:cNvSpPr>
              <p:nvPr userDrawn="1"/>
            </p:nvSpPr>
            <p:spPr bwMode="auto">
              <a:xfrm>
                <a:off x="6436593" y="2649538"/>
                <a:ext cx="1460500" cy="2063750"/>
              </a:xfrm>
              <a:custGeom>
                <a:avLst/>
                <a:gdLst>
                  <a:gd name="T0" fmla="*/ 0 w 920"/>
                  <a:gd name="T1" fmla="*/ 0 h 1300"/>
                  <a:gd name="T2" fmla="*/ 270 w 920"/>
                  <a:gd name="T3" fmla="*/ 0 h 1300"/>
                  <a:gd name="T4" fmla="*/ 270 w 920"/>
                  <a:gd name="T5" fmla="*/ 692 h 1300"/>
                  <a:gd name="T6" fmla="*/ 585 w 920"/>
                  <a:gd name="T7" fmla="*/ 346 h 1300"/>
                  <a:gd name="T8" fmla="*/ 908 w 920"/>
                  <a:gd name="T9" fmla="*/ 346 h 1300"/>
                  <a:gd name="T10" fmla="*/ 547 w 920"/>
                  <a:gd name="T11" fmla="*/ 721 h 1300"/>
                  <a:gd name="T12" fmla="*/ 920 w 920"/>
                  <a:gd name="T13" fmla="*/ 1300 h 1300"/>
                  <a:gd name="T14" fmla="*/ 609 w 920"/>
                  <a:gd name="T15" fmla="*/ 1300 h 1300"/>
                  <a:gd name="T16" fmla="*/ 365 w 920"/>
                  <a:gd name="T17" fmla="*/ 909 h 1300"/>
                  <a:gd name="T18" fmla="*/ 270 w 920"/>
                  <a:gd name="T19" fmla="*/ 1010 h 1300"/>
                  <a:gd name="T20" fmla="*/ 270 w 920"/>
                  <a:gd name="T21" fmla="*/ 1300 h 1300"/>
                  <a:gd name="T22" fmla="*/ 0 w 920"/>
                  <a:gd name="T23" fmla="*/ 1300 h 1300"/>
                  <a:gd name="T24" fmla="*/ 0 w 920"/>
                  <a:gd name="T25" fmla="*/ 0 h 1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20" h="1300">
                    <a:moveTo>
                      <a:pt x="0" y="0"/>
                    </a:moveTo>
                    <a:lnTo>
                      <a:pt x="270" y="0"/>
                    </a:lnTo>
                    <a:lnTo>
                      <a:pt x="270" y="692"/>
                    </a:lnTo>
                    <a:lnTo>
                      <a:pt x="585" y="346"/>
                    </a:lnTo>
                    <a:lnTo>
                      <a:pt x="908" y="346"/>
                    </a:lnTo>
                    <a:lnTo>
                      <a:pt x="547" y="721"/>
                    </a:lnTo>
                    <a:lnTo>
                      <a:pt x="920" y="1300"/>
                    </a:lnTo>
                    <a:lnTo>
                      <a:pt x="609" y="1300"/>
                    </a:lnTo>
                    <a:lnTo>
                      <a:pt x="365" y="909"/>
                    </a:lnTo>
                    <a:lnTo>
                      <a:pt x="270" y="1010"/>
                    </a:lnTo>
                    <a:lnTo>
                      <a:pt x="270" y="1300"/>
                    </a:lnTo>
                    <a:lnTo>
                      <a:pt x="0" y="13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051"/>
              </a:p>
            </p:txBody>
          </p:sp>
          <p:sp>
            <p:nvSpPr>
              <p:cNvPr id="140" name="Freeform 10"/>
              <p:cNvSpPr>
                <a:spLocks/>
              </p:cNvSpPr>
              <p:nvPr userDrawn="1"/>
            </p:nvSpPr>
            <p:spPr bwMode="auto">
              <a:xfrm>
                <a:off x="7919896" y="3173413"/>
                <a:ext cx="1227138" cy="1568450"/>
              </a:xfrm>
              <a:custGeom>
                <a:avLst/>
                <a:gdLst>
                  <a:gd name="T0" fmla="*/ 0 w 383"/>
                  <a:gd name="T1" fmla="*/ 417 h 488"/>
                  <a:gd name="T2" fmla="*/ 57 w 383"/>
                  <a:gd name="T3" fmla="*/ 329 h 488"/>
                  <a:gd name="T4" fmla="*/ 206 w 383"/>
                  <a:gd name="T5" fmla="*/ 385 h 488"/>
                  <a:gd name="T6" fmla="*/ 262 w 383"/>
                  <a:gd name="T7" fmla="*/ 350 h 488"/>
                  <a:gd name="T8" fmla="*/ 262 w 383"/>
                  <a:gd name="T9" fmla="*/ 348 h 488"/>
                  <a:gd name="T10" fmla="*/ 165 w 383"/>
                  <a:gd name="T11" fmla="*/ 294 h 488"/>
                  <a:gd name="T12" fmla="*/ 24 w 383"/>
                  <a:gd name="T13" fmla="*/ 152 h 488"/>
                  <a:gd name="T14" fmla="*/ 24 w 383"/>
                  <a:gd name="T15" fmla="*/ 150 h 488"/>
                  <a:gd name="T16" fmla="*/ 196 w 383"/>
                  <a:gd name="T17" fmla="*/ 0 h 488"/>
                  <a:gd name="T18" fmla="*/ 372 w 383"/>
                  <a:gd name="T19" fmla="*/ 55 h 488"/>
                  <a:gd name="T20" fmla="*/ 321 w 383"/>
                  <a:gd name="T21" fmla="*/ 147 h 488"/>
                  <a:gd name="T22" fmla="*/ 194 w 383"/>
                  <a:gd name="T23" fmla="*/ 103 h 488"/>
                  <a:gd name="T24" fmla="*/ 144 w 383"/>
                  <a:gd name="T25" fmla="*/ 136 h 488"/>
                  <a:gd name="T26" fmla="*/ 144 w 383"/>
                  <a:gd name="T27" fmla="*/ 138 h 488"/>
                  <a:gd name="T28" fmla="*/ 240 w 383"/>
                  <a:gd name="T29" fmla="*/ 194 h 488"/>
                  <a:gd name="T30" fmla="*/ 383 w 383"/>
                  <a:gd name="T31" fmla="*/ 334 h 488"/>
                  <a:gd name="T32" fmla="*/ 383 w 383"/>
                  <a:gd name="T33" fmla="*/ 336 h 488"/>
                  <a:gd name="T34" fmla="*/ 203 w 383"/>
                  <a:gd name="T35" fmla="*/ 488 h 488"/>
                  <a:gd name="T36" fmla="*/ 0 w 383"/>
                  <a:gd name="T37" fmla="*/ 417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3" h="488">
                    <a:moveTo>
                      <a:pt x="0" y="417"/>
                    </a:moveTo>
                    <a:cubicBezTo>
                      <a:pt x="57" y="329"/>
                      <a:pt x="57" y="329"/>
                      <a:pt x="57" y="329"/>
                    </a:cubicBezTo>
                    <a:cubicBezTo>
                      <a:pt x="108" y="366"/>
                      <a:pt x="162" y="385"/>
                      <a:pt x="206" y="385"/>
                    </a:cubicBezTo>
                    <a:cubicBezTo>
                      <a:pt x="245" y="385"/>
                      <a:pt x="262" y="371"/>
                      <a:pt x="262" y="350"/>
                    </a:cubicBezTo>
                    <a:cubicBezTo>
                      <a:pt x="262" y="348"/>
                      <a:pt x="262" y="348"/>
                      <a:pt x="262" y="348"/>
                    </a:cubicBezTo>
                    <a:cubicBezTo>
                      <a:pt x="262" y="319"/>
                      <a:pt x="217" y="309"/>
                      <a:pt x="165" y="294"/>
                    </a:cubicBezTo>
                    <a:cubicBezTo>
                      <a:pt x="99" y="274"/>
                      <a:pt x="24" y="243"/>
                      <a:pt x="24" y="152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4" y="54"/>
                      <a:pt x="101" y="0"/>
                      <a:pt x="196" y="0"/>
                    </a:cubicBezTo>
                    <a:cubicBezTo>
                      <a:pt x="256" y="0"/>
                      <a:pt x="321" y="21"/>
                      <a:pt x="372" y="55"/>
                    </a:cubicBezTo>
                    <a:cubicBezTo>
                      <a:pt x="321" y="147"/>
                      <a:pt x="321" y="147"/>
                      <a:pt x="321" y="147"/>
                    </a:cubicBezTo>
                    <a:cubicBezTo>
                      <a:pt x="275" y="120"/>
                      <a:pt x="228" y="103"/>
                      <a:pt x="194" y="103"/>
                    </a:cubicBezTo>
                    <a:cubicBezTo>
                      <a:pt x="161" y="103"/>
                      <a:pt x="144" y="118"/>
                      <a:pt x="144" y="136"/>
                    </a:cubicBezTo>
                    <a:cubicBezTo>
                      <a:pt x="144" y="138"/>
                      <a:pt x="144" y="138"/>
                      <a:pt x="144" y="138"/>
                    </a:cubicBezTo>
                    <a:cubicBezTo>
                      <a:pt x="144" y="164"/>
                      <a:pt x="189" y="176"/>
                      <a:pt x="240" y="194"/>
                    </a:cubicBezTo>
                    <a:cubicBezTo>
                      <a:pt x="306" y="216"/>
                      <a:pt x="383" y="248"/>
                      <a:pt x="383" y="334"/>
                    </a:cubicBezTo>
                    <a:cubicBezTo>
                      <a:pt x="383" y="336"/>
                      <a:pt x="383" y="336"/>
                      <a:pt x="383" y="336"/>
                    </a:cubicBezTo>
                    <a:cubicBezTo>
                      <a:pt x="383" y="440"/>
                      <a:pt x="305" y="488"/>
                      <a:pt x="203" y="488"/>
                    </a:cubicBezTo>
                    <a:cubicBezTo>
                      <a:pt x="137" y="488"/>
                      <a:pt x="63" y="466"/>
                      <a:pt x="0" y="4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051"/>
              </a:p>
            </p:txBody>
          </p:sp>
          <p:sp>
            <p:nvSpPr>
              <p:cNvPr id="141" name="Oval 11"/>
              <p:cNvSpPr>
                <a:spLocks noChangeArrowheads="1"/>
              </p:cNvSpPr>
              <p:nvPr userDrawn="1"/>
            </p:nvSpPr>
            <p:spPr bwMode="auto">
              <a:xfrm>
                <a:off x="9282260" y="4167188"/>
                <a:ext cx="544513" cy="546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051"/>
              </a:p>
            </p:txBody>
          </p:sp>
        </p:grpSp>
        <p:pic>
          <p:nvPicPr>
            <p:cNvPr id="142" name="Picture 14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63013" y="1227495"/>
              <a:ext cx="6199121" cy="3467633"/>
            </a:xfrm>
            <a:prstGeom prst="rect">
              <a:avLst/>
            </a:prstGeom>
          </p:spPr>
        </p:pic>
      </p:grpSp>
      <p:pic>
        <p:nvPicPr>
          <p:cNvPr id="143" name="Picture 14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446" y="3288682"/>
            <a:ext cx="4686379" cy="356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4779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7" y="1"/>
            <a:ext cx="12209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1" r:id="rId4"/>
    <p:sldLayoutId id="2147483655" r:id="rId5"/>
    <p:sldLayoutId id="2147483652" r:id="rId6"/>
    <p:sldLayoutId id="2147483653" r:id="rId7"/>
    <p:sldLayoutId id="2147483654" r:id="rId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1218565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600" indent="-3810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4000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965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2565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1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9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4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hf sldNum="0" hdr="0" dt="0"/>
  <p:txStyles>
    <p:titleStyle>
      <a:lvl1pPr algn="ctr" defTabSz="1218199" rtl="0" eaLnBrk="1" latinLnBrk="0" hangingPunct="1">
        <a:spcBef>
          <a:spcPct val="0"/>
        </a:spcBef>
        <a:buNone/>
        <a:defRPr sz="4299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063" indent="-457063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2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303" indent="-380886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543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1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325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1742" indent="-304709" algn="l" defTabSz="1218199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6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1159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0576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69994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79411" indent="-304709" algn="l" defTabSz="12181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17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34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7617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034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6451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5868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285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4702" algn="l" defTabSz="121819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7691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70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124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3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4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17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79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0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3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64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26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2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4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6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7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0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1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33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95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1371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124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3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4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17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79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0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3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64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26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2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4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6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7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0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1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33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95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082">
          <p15:clr>
            <a:srgbClr val="F26B43"/>
          </p15:clr>
        </p15:guide>
        <p15:guide id="2" orient="horz" pos="61">
          <p15:clr>
            <a:srgbClr val="F26B43"/>
          </p15:clr>
        </p15:guide>
        <p15:guide id="3" orient="horz" pos="537">
          <p15:clr>
            <a:srgbClr val="F26B43"/>
          </p15:clr>
        </p15:guide>
        <p15:guide id="4" orient="horz" pos="595">
          <p15:clr>
            <a:srgbClr val="F26B43"/>
          </p15:clr>
        </p15:guide>
        <p15:guide id="5" orient="horz" pos="3223">
          <p15:clr>
            <a:srgbClr val="F26B43"/>
          </p15:clr>
        </p15:guide>
        <p15:guide id="6" orient="horz" pos="3300">
          <p15:clr>
            <a:srgbClr val="F26B43"/>
          </p15:clr>
        </p15:guide>
        <p15:guide id="7" orient="horz" pos="3471">
          <p15:clr>
            <a:srgbClr val="F26B43"/>
          </p15:clr>
        </p15:guide>
        <p15:guide id="8" pos="36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2"/>
            <a:ext cx="27424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3C41-CD15-43D6-93ED-BEF8512F9FD3}" type="datetimeFigureOut">
              <a:rPr lang="zh-CN" altLang="en-US" smtClean="0"/>
              <a:t>2018/12/27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9" y="6356352"/>
            <a:ext cx="27424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0510-6E3E-4276-9E65-426E79701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050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124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3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4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17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79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0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3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64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26" indent="-228531" algn="l" defTabSz="9141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2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4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6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7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0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1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33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95" algn="l" defTabSz="914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 rot="5400000">
            <a:off x="9704388" y="5620775"/>
            <a:ext cx="1241425" cy="1236662"/>
            <a:chOff x="9704388" y="5620775"/>
            <a:chExt cx="1241425" cy="1236662"/>
          </a:xfrm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9704388" y="5620775"/>
              <a:ext cx="1241425" cy="617538"/>
            </a:xfrm>
            <a:custGeom>
              <a:avLst/>
              <a:gdLst>
                <a:gd name="T0" fmla="*/ 432 w 865"/>
                <a:gd name="T1" fmla="*/ 432 h 432"/>
                <a:gd name="T2" fmla="*/ 865 w 865"/>
                <a:gd name="T3" fmla="*/ 0 h 432"/>
                <a:gd name="T4" fmla="*/ 0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671" y="432"/>
                    <a:pt x="865" y="238"/>
                    <a:pt x="8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8"/>
                    <a:pt x="194" y="432"/>
                    <a:pt x="432" y="43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9704388" y="6238312"/>
              <a:ext cx="1241425" cy="619125"/>
            </a:xfrm>
            <a:custGeom>
              <a:avLst/>
              <a:gdLst>
                <a:gd name="T0" fmla="*/ 0 w 865"/>
                <a:gd name="T1" fmla="*/ 432 h 432"/>
                <a:gd name="T2" fmla="*/ 865 w 865"/>
                <a:gd name="T3" fmla="*/ 432 h 432"/>
                <a:gd name="T4" fmla="*/ 432 w 865"/>
                <a:gd name="T5" fmla="*/ 0 h 432"/>
                <a:gd name="T6" fmla="*/ 0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0" y="432"/>
                  </a:moveTo>
                  <a:cubicBezTo>
                    <a:pt x="865" y="432"/>
                    <a:pt x="865" y="432"/>
                    <a:pt x="865" y="432"/>
                  </a:cubicBezTo>
                  <a:cubicBezTo>
                    <a:pt x="865" y="194"/>
                    <a:pt x="671" y="0"/>
                    <a:pt x="432" y="0"/>
                  </a:cubicBezTo>
                  <a:cubicBezTo>
                    <a:pt x="194" y="0"/>
                    <a:pt x="0" y="194"/>
                    <a:pt x="0" y="43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Freeform 7"/>
          <p:cNvSpPr>
            <a:spLocks/>
          </p:cNvSpPr>
          <p:nvPr userDrawn="1"/>
        </p:nvSpPr>
        <p:spPr bwMode="auto">
          <a:xfrm>
            <a:off x="10945813" y="5619187"/>
            <a:ext cx="1243013" cy="1239838"/>
          </a:xfrm>
          <a:custGeom>
            <a:avLst/>
            <a:gdLst>
              <a:gd name="T0" fmla="*/ 783 w 783"/>
              <a:gd name="T1" fmla="*/ 781 h 781"/>
              <a:gd name="T2" fmla="*/ 783 w 783"/>
              <a:gd name="T3" fmla="*/ 781 h 781"/>
              <a:gd name="T4" fmla="*/ 783 w 783"/>
              <a:gd name="T5" fmla="*/ 0 h 781"/>
              <a:gd name="T6" fmla="*/ 0 w 783"/>
              <a:gd name="T7" fmla="*/ 0 h 781"/>
              <a:gd name="T8" fmla="*/ 0 w 783"/>
              <a:gd name="T9" fmla="*/ 1 h 781"/>
              <a:gd name="T10" fmla="*/ 783 w 783"/>
              <a:gd name="T1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3" h="781">
                <a:moveTo>
                  <a:pt x="783" y="781"/>
                </a:moveTo>
                <a:lnTo>
                  <a:pt x="783" y="781"/>
                </a:lnTo>
                <a:lnTo>
                  <a:pt x="783" y="0"/>
                </a:lnTo>
                <a:lnTo>
                  <a:pt x="0" y="0"/>
                </a:lnTo>
                <a:lnTo>
                  <a:pt x="0" y="1"/>
                </a:lnTo>
                <a:lnTo>
                  <a:pt x="783" y="7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8"/>
          <p:cNvSpPr>
            <a:spLocks/>
          </p:cNvSpPr>
          <p:nvPr userDrawn="1"/>
        </p:nvSpPr>
        <p:spPr bwMode="auto">
          <a:xfrm>
            <a:off x="10945813" y="6238312"/>
            <a:ext cx="620713" cy="620713"/>
          </a:xfrm>
          <a:custGeom>
            <a:avLst/>
            <a:gdLst>
              <a:gd name="T0" fmla="*/ 0 w 391"/>
              <a:gd name="T1" fmla="*/ 0 h 391"/>
              <a:gd name="T2" fmla="*/ 0 w 391"/>
              <a:gd name="T3" fmla="*/ 0 h 391"/>
              <a:gd name="T4" fmla="*/ 0 w 391"/>
              <a:gd name="T5" fmla="*/ 391 h 391"/>
              <a:gd name="T6" fmla="*/ 391 w 391"/>
              <a:gd name="T7" fmla="*/ 391 h 391"/>
              <a:gd name="T8" fmla="*/ 391 w 391"/>
              <a:gd name="T9" fmla="*/ 391 h 391"/>
              <a:gd name="T10" fmla="*/ 0 w 391"/>
              <a:gd name="T11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1" h="391">
                <a:moveTo>
                  <a:pt x="0" y="0"/>
                </a:moveTo>
                <a:lnTo>
                  <a:pt x="0" y="0"/>
                </a:lnTo>
                <a:lnTo>
                  <a:pt x="0" y="391"/>
                </a:lnTo>
                <a:lnTo>
                  <a:pt x="391" y="391"/>
                </a:lnTo>
                <a:lnTo>
                  <a:pt x="391" y="39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0945813" y="4380937"/>
            <a:ext cx="1243013" cy="1238250"/>
            <a:chOff x="10945813" y="4380937"/>
            <a:chExt cx="1243013" cy="1238250"/>
          </a:xfrm>
        </p:grpSpPr>
        <p:sp>
          <p:nvSpPr>
            <p:cNvPr id="20" name="Freeform 9"/>
            <p:cNvSpPr>
              <a:spLocks/>
            </p:cNvSpPr>
            <p:nvPr userDrawn="1"/>
          </p:nvSpPr>
          <p:spPr bwMode="auto">
            <a:xfrm>
              <a:off x="10945813" y="4380937"/>
              <a:ext cx="1243013" cy="619125"/>
            </a:xfrm>
            <a:custGeom>
              <a:avLst/>
              <a:gdLst>
                <a:gd name="T0" fmla="*/ 432 w 865"/>
                <a:gd name="T1" fmla="*/ 432 h 432"/>
                <a:gd name="T2" fmla="*/ 0 w 865"/>
                <a:gd name="T3" fmla="*/ 0 h 432"/>
                <a:gd name="T4" fmla="*/ 865 w 865"/>
                <a:gd name="T5" fmla="*/ 0 h 432"/>
                <a:gd name="T6" fmla="*/ 432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432" y="432"/>
                  </a:moveTo>
                  <a:cubicBezTo>
                    <a:pt x="194" y="432"/>
                    <a:pt x="0" y="238"/>
                    <a:pt x="0" y="0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865" y="238"/>
                    <a:pt x="671" y="432"/>
                    <a:pt x="432" y="43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10945813" y="5000062"/>
              <a:ext cx="1243013" cy="619125"/>
            </a:xfrm>
            <a:custGeom>
              <a:avLst/>
              <a:gdLst>
                <a:gd name="T0" fmla="*/ 865 w 865"/>
                <a:gd name="T1" fmla="*/ 432 h 432"/>
                <a:gd name="T2" fmla="*/ 0 w 865"/>
                <a:gd name="T3" fmla="*/ 432 h 432"/>
                <a:gd name="T4" fmla="*/ 432 w 865"/>
                <a:gd name="T5" fmla="*/ 0 h 432"/>
                <a:gd name="T6" fmla="*/ 865 w 865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32">
                  <a:moveTo>
                    <a:pt x="865" y="432"/>
                  </a:moveTo>
                  <a:cubicBezTo>
                    <a:pt x="0" y="432"/>
                    <a:pt x="0" y="432"/>
                    <a:pt x="0" y="432"/>
                  </a:cubicBezTo>
                  <a:cubicBezTo>
                    <a:pt x="0" y="194"/>
                    <a:pt x="194" y="0"/>
                    <a:pt x="432" y="0"/>
                  </a:cubicBezTo>
                  <a:cubicBezTo>
                    <a:pt x="671" y="0"/>
                    <a:pt x="865" y="194"/>
                    <a:pt x="865" y="43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7" name="Group 96"/>
          <p:cNvGrpSpPr/>
          <p:nvPr userDrawn="1"/>
        </p:nvGrpSpPr>
        <p:grpSpPr>
          <a:xfrm>
            <a:off x="554463" y="6416684"/>
            <a:ext cx="1226097" cy="246888"/>
            <a:chOff x="554463" y="6416684"/>
            <a:chExt cx="1226097" cy="246888"/>
          </a:xfrm>
        </p:grpSpPr>
        <p:grpSp>
          <p:nvGrpSpPr>
            <p:cNvPr id="35" name="Group 34"/>
            <p:cNvGrpSpPr/>
            <p:nvPr userDrawn="1"/>
          </p:nvGrpSpPr>
          <p:grpSpPr>
            <a:xfrm rot="5400000">
              <a:off x="982447" y="6390334"/>
              <a:ext cx="61170" cy="300969"/>
              <a:chOff x="41684046" y="4522072"/>
              <a:chExt cx="1092432" cy="5374987"/>
            </a:xfrm>
          </p:grpSpPr>
          <p:sp>
            <p:nvSpPr>
              <p:cNvPr id="36" name="Rectangle 5"/>
              <p:cNvSpPr>
                <a:spLocks noChangeArrowheads="1"/>
              </p:cNvSpPr>
              <p:nvPr userDrawn="1"/>
            </p:nvSpPr>
            <p:spPr bwMode="auto">
              <a:xfrm>
                <a:off x="41684046" y="6621618"/>
                <a:ext cx="1092432" cy="3275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6"/>
              <p:cNvSpPr>
                <a:spLocks/>
              </p:cNvSpPr>
              <p:nvPr userDrawn="1"/>
            </p:nvSpPr>
            <p:spPr bwMode="auto">
              <a:xfrm>
                <a:off x="42177402" y="4522072"/>
                <a:ext cx="519941" cy="888412"/>
              </a:xfrm>
              <a:custGeom>
                <a:avLst/>
                <a:gdLst>
                  <a:gd name="T0" fmla="*/ 380 w 620"/>
                  <a:gd name="T1" fmla="*/ 266 h 1058"/>
                  <a:gd name="T2" fmla="*/ 603 w 620"/>
                  <a:gd name="T3" fmla="*/ 266 h 1058"/>
                  <a:gd name="T4" fmla="*/ 603 w 620"/>
                  <a:gd name="T5" fmla="*/ 141 h 1058"/>
                  <a:gd name="T6" fmla="*/ 490 w 620"/>
                  <a:gd name="T7" fmla="*/ 141 h 1058"/>
                  <a:gd name="T8" fmla="*/ 548 w 620"/>
                  <a:gd name="T9" fmla="*/ 1 h 1058"/>
                  <a:gd name="T10" fmla="*/ 412 w 620"/>
                  <a:gd name="T11" fmla="*/ 1 h 1058"/>
                  <a:gd name="T12" fmla="*/ 354 w 620"/>
                  <a:gd name="T13" fmla="*/ 141 h 1058"/>
                  <a:gd name="T14" fmla="*/ 267 w 620"/>
                  <a:gd name="T15" fmla="*/ 141 h 1058"/>
                  <a:gd name="T16" fmla="*/ 208 w 620"/>
                  <a:gd name="T17" fmla="*/ 0 h 1058"/>
                  <a:gd name="T18" fmla="*/ 72 w 620"/>
                  <a:gd name="T19" fmla="*/ 0 h 1058"/>
                  <a:gd name="T20" fmla="*/ 131 w 620"/>
                  <a:gd name="T21" fmla="*/ 141 h 1058"/>
                  <a:gd name="T22" fmla="*/ 17 w 620"/>
                  <a:gd name="T23" fmla="*/ 141 h 1058"/>
                  <a:gd name="T24" fmla="*/ 17 w 620"/>
                  <a:gd name="T25" fmla="*/ 266 h 1058"/>
                  <a:gd name="T26" fmla="*/ 240 w 620"/>
                  <a:gd name="T27" fmla="*/ 266 h 1058"/>
                  <a:gd name="T28" fmla="*/ 240 w 620"/>
                  <a:gd name="T29" fmla="*/ 467 h 1058"/>
                  <a:gd name="T30" fmla="*/ 0 w 620"/>
                  <a:gd name="T31" fmla="*/ 467 h 1058"/>
                  <a:gd name="T32" fmla="*/ 0 w 620"/>
                  <a:gd name="T33" fmla="*/ 592 h 1058"/>
                  <a:gd name="T34" fmla="*/ 219 w 620"/>
                  <a:gd name="T35" fmla="*/ 592 h 1058"/>
                  <a:gd name="T36" fmla="*/ 0 w 620"/>
                  <a:gd name="T37" fmla="*/ 914 h 1058"/>
                  <a:gd name="T38" fmla="*/ 0 w 620"/>
                  <a:gd name="T39" fmla="*/ 1058 h 1058"/>
                  <a:gd name="T40" fmla="*/ 306 w 620"/>
                  <a:gd name="T41" fmla="*/ 740 h 1058"/>
                  <a:gd name="T42" fmla="*/ 620 w 620"/>
                  <a:gd name="T43" fmla="*/ 1058 h 1058"/>
                  <a:gd name="T44" fmla="*/ 620 w 620"/>
                  <a:gd name="T45" fmla="*/ 914 h 1058"/>
                  <a:gd name="T46" fmla="*/ 401 w 620"/>
                  <a:gd name="T47" fmla="*/ 592 h 1058"/>
                  <a:gd name="T48" fmla="*/ 620 w 620"/>
                  <a:gd name="T49" fmla="*/ 592 h 1058"/>
                  <a:gd name="T50" fmla="*/ 620 w 620"/>
                  <a:gd name="T51" fmla="*/ 467 h 1058"/>
                  <a:gd name="T52" fmla="*/ 380 w 620"/>
                  <a:gd name="T53" fmla="*/ 467 h 1058"/>
                  <a:gd name="T54" fmla="*/ 380 w 620"/>
                  <a:gd name="T55" fmla="*/ 266 h 1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0" h="1058">
                    <a:moveTo>
                      <a:pt x="380" y="266"/>
                    </a:moveTo>
                    <a:cubicBezTo>
                      <a:pt x="603" y="266"/>
                      <a:pt x="603" y="266"/>
                      <a:pt x="603" y="266"/>
                    </a:cubicBezTo>
                    <a:cubicBezTo>
                      <a:pt x="603" y="141"/>
                      <a:pt x="603" y="141"/>
                      <a:pt x="603" y="141"/>
                    </a:cubicBezTo>
                    <a:cubicBezTo>
                      <a:pt x="490" y="141"/>
                      <a:pt x="490" y="141"/>
                      <a:pt x="490" y="141"/>
                    </a:cubicBezTo>
                    <a:cubicBezTo>
                      <a:pt x="548" y="1"/>
                      <a:pt x="548" y="1"/>
                      <a:pt x="548" y="1"/>
                    </a:cubicBezTo>
                    <a:cubicBezTo>
                      <a:pt x="412" y="1"/>
                      <a:pt x="412" y="1"/>
                      <a:pt x="412" y="1"/>
                    </a:cubicBezTo>
                    <a:cubicBezTo>
                      <a:pt x="354" y="141"/>
                      <a:pt x="354" y="141"/>
                      <a:pt x="354" y="141"/>
                    </a:cubicBezTo>
                    <a:cubicBezTo>
                      <a:pt x="267" y="141"/>
                      <a:pt x="267" y="141"/>
                      <a:pt x="267" y="14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31" y="141"/>
                      <a:pt x="131" y="141"/>
                      <a:pt x="131" y="141"/>
                    </a:cubicBezTo>
                    <a:cubicBezTo>
                      <a:pt x="17" y="141"/>
                      <a:pt x="17" y="141"/>
                      <a:pt x="17" y="141"/>
                    </a:cubicBezTo>
                    <a:cubicBezTo>
                      <a:pt x="17" y="266"/>
                      <a:pt x="17" y="266"/>
                      <a:pt x="17" y="266"/>
                    </a:cubicBezTo>
                    <a:cubicBezTo>
                      <a:pt x="240" y="266"/>
                      <a:pt x="240" y="266"/>
                      <a:pt x="240" y="266"/>
                    </a:cubicBezTo>
                    <a:cubicBezTo>
                      <a:pt x="240" y="467"/>
                      <a:pt x="240" y="467"/>
                      <a:pt x="240" y="467"/>
                    </a:cubicBezTo>
                    <a:cubicBezTo>
                      <a:pt x="0" y="467"/>
                      <a:pt x="0" y="467"/>
                      <a:pt x="0" y="467"/>
                    </a:cubicBezTo>
                    <a:cubicBezTo>
                      <a:pt x="0" y="592"/>
                      <a:pt x="0" y="592"/>
                      <a:pt x="0" y="592"/>
                    </a:cubicBezTo>
                    <a:cubicBezTo>
                      <a:pt x="219" y="592"/>
                      <a:pt x="219" y="592"/>
                      <a:pt x="219" y="592"/>
                    </a:cubicBezTo>
                    <a:cubicBezTo>
                      <a:pt x="191" y="684"/>
                      <a:pt x="140" y="819"/>
                      <a:pt x="0" y="914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116" y="1010"/>
                      <a:pt x="230" y="879"/>
                      <a:pt x="306" y="740"/>
                    </a:cubicBezTo>
                    <a:cubicBezTo>
                      <a:pt x="382" y="880"/>
                      <a:pt x="504" y="1010"/>
                      <a:pt x="620" y="1058"/>
                    </a:cubicBezTo>
                    <a:cubicBezTo>
                      <a:pt x="620" y="914"/>
                      <a:pt x="620" y="914"/>
                      <a:pt x="620" y="914"/>
                    </a:cubicBezTo>
                    <a:cubicBezTo>
                      <a:pt x="479" y="819"/>
                      <a:pt x="429" y="684"/>
                      <a:pt x="401" y="592"/>
                    </a:cubicBezTo>
                    <a:cubicBezTo>
                      <a:pt x="620" y="592"/>
                      <a:pt x="620" y="592"/>
                      <a:pt x="620" y="592"/>
                    </a:cubicBezTo>
                    <a:cubicBezTo>
                      <a:pt x="620" y="467"/>
                      <a:pt x="620" y="467"/>
                      <a:pt x="620" y="467"/>
                    </a:cubicBezTo>
                    <a:cubicBezTo>
                      <a:pt x="380" y="467"/>
                      <a:pt x="380" y="467"/>
                      <a:pt x="380" y="467"/>
                    </a:cubicBezTo>
                    <a:lnTo>
                      <a:pt x="380" y="2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7"/>
              <p:cNvSpPr>
                <a:spLocks noEditPoints="1"/>
              </p:cNvSpPr>
              <p:nvPr userDrawn="1"/>
            </p:nvSpPr>
            <p:spPr bwMode="auto">
              <a:xfrm>
                <a:off x="41763181" y="4522072"/>
                <a:ext cx="383928" cy="890885"/>
              </a:xfrm>
              <a:custGeom>
                <a:avLst/>
                <a:gdLst>
                  <a:gd name="T0" fmla="*/ 0 w 458"/>
                  <a:gd name="T1" fmla="*/ 126 h 1061"/>
                  <a:gd name="T2" fmla="*/ 55 w 458"/>
                  <a:gd name="T3" fmla="*/ 126 h 1061"/>
                  <a:gd name="T4" fmla="*/ 55 w 458"/>
                  <a:gd name="T5" fmla="*/ 841 h 1061"/>
                  <a:gd name="T6" fmla="*/ 0 w 458"/>
                  <a:gd name="T7" fmla="*/ 860 h 1061"/>
                  <a:gd name="T8" fmla="*/ 0 w 458"/>
                  <a:gd name="T9" fmla="*/ 993 h 1061"/>
                  <a:gd name="T10" fmla="*/ 319 w 458"/>
                  <a:gd name="T11" fmla="*/ 870 h 1061"/>
                  <a:gd name="T12" fmla="*/ 319 w 458"/>
                  <a:gd name="T13" fmla="*/ 1061 h 1061"/>
                  <a:gd name="T14" fmla="*/ 458 w 458"/>
                  <a:gd name="T15" fmla="*/ 1061 h 1061"/>
                  <a:gd name="T16" fmla="*/ 458 w 458"/>
                  <a:gd name="T17" fmla="*/ 126 h 1061"/>
                  <a:gd name="T18" fmla="*/ 458 w 458"/>
                  <a:gd name="T19" fmla="*/ 126 h 1061"/>
                  <a:gd name="T20" fmla="*/ 458 w 458"/>
                  <a:gd name="T21" fmla="*/ 0 h 1061"/>
                  <a:gd name="T22" fmla="*/ 0 w 458"/>
                  <a:gd name="T23" fmla="*/ 0 h 1061"/>
                  <a:gd name="T24" fmla="*/ 0 w 458"/>
                  <a:gd name="T25" fmla="*/ 126 h 1061"/>
                  <a:gd name="T26" fmla="*/ 195 w 458"/>
                  <a:gd name="T27" fmla="*/ 378 h 1061"/>
                  <a:gd name="T28" fmla="*/ 319 w 458"/>
                  <a:gd name="T29" fmla="*/ 378 h 1061"/>
                  <a:gd name="T30" fmla="*/ 319 w 458"/>
                  <a:gd name="T31" fmla="*/ 503 h 1061"/>
                  <a:gd name="T32" fmla="*/ 195 w 458"/>
                  <a:gd name="T33" fmla="*/ 503 h 1061"/>
                  <a:gd name="T34" fmla="*/ 195 w 458"/>
                  <a:gd name="T35" fmla="*/ 378 h 1061"/>
                  <a:gd name="T36" fmla="*/ 195 w 458"/>
                  <a:gd name="T37" fmla="*/ 788 h 1061"/>
                  <a:gd name="T38" fmla="*/ 195 w 458"/>
                  <a:gd name="T39" fmla="*/ 630 h 1061"/>
                  <a:gd name="T40" fmla="*/ 319 w 458"/>
                  <a:gd name="T41" fmla="*/ 630 h 1061"/>
                  <a:gd name="T42" fmla="*/ 319 w 458"/>
                  <a:gd name="T43" fmla="*/ 733 h 1061"/>
                  <a:gd name="T44" fmla="*/ 195 w 458"/>
                  <a:gd name="T45" fmla="*/ 788 h 1061"/>
                  <a:gd name="T46" fmla="*/ 319 w 458"/>
                  <a:gd name="T47" fmla="*/ 252 h 1061"/>
                  <a:gd name="T48" fmla="*/ 195 w 458"/>
                  <a:gd name="T49" fmla="*/ 252 h 1061"/>
                  <a:gd name="T50" fmla="*/ 195 w 458"/>
                  <a:gd name="T51" fmla="*/ 126 h 1061"/>
                  <a:gd name="T52" fmla="*/ 319 w 458"/>
                  <a:gd name="T53" fmla="*/ 126 h 1061"/>
                  <a:gd name="T54" fmla="*/ 319 w 458"/>
                  <a:gd name="T55" fmla="*/ 252 h 1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8" h="1061">
                    <a:moveTo>
                      <a:pt x="0" y="126"/>
                    </a:moveTo>
                    <a:cubicBezTo>
                      <a:pt x="55" y="126"/>
                      <a:pt x="55" y="126"/>
                      <a:pt x="55" y="126"/>
                    </a:cubicBezTo>
                    <a:cubicBezTo>
                      <a:pt x="55" y="841"/>
                      <a:pt x="55" y="841"/>
                      <a:pt x="55" y="841"/>
                    </a:cubicBezTo>
                    <a:cubicBezTo>
                      <a:pt x="38" y="848"/>
                      <a:pt x="19" y="854"/>
                      <a:pt x="0" y="860"/>
                    </a:cubicBezTo>
                    <a:cubicBezTo>
                      <a:pt x="0" y="993"/>
                      <a:pt x="0" y="993"/>
                      <a:pt x="0" y="993"/>
                    </a:cubicBezTo>
                    <a:cubicBezTo>
                      <a:pt x="118" y="961"/>
                      <a:pt x="244" y="905"/>
                      <a:pt x="319" y="870"/>
                    </a:cubicBezTo>
                    <a:cubicBezTo>
                      <a:pt x="319" y="1061"/>
                      <a:pt x="319" y="1061"/>
                      <a:pt x="319" y="1061"/>
                    </a:cubicBezTo>
                    <a:cubicBezTo>
                      <a:pt x="458" y="1061"/>
                      <a:pt x="458" y="1061"/>
                      <a:pt x="458" y="1061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126"/>
                      <a:pt x="458" y="126"/>
                      <a:pt x="458" y="126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26"/>
                    </a:lnTo>
                    <a:close/>
                    <a:moveTo>
                      <a:pt x="195" y="378"/>
                    </a:moveTo>
                    <a:cubicBezTo>
                      <a:pt x="319" y="378"/>
                      <a:pt x="319" y="378"/>
                      <a:pt x="319" y="378"/>
                    </a:cubicBezTo>
                    <a:cubicBezTo>
                      <a:pt x="319" y="503"/>
                      <a:pt x="319" y="503"/>
                      <a:pt x="319" y="503"/>
                    </a:cubicBezTo>
                    <a:cubicBezTo>
                      <a:pt x="195" y="503"/>
                      <a:pt x="195" y="503"/>
                      <a:pt x="195" y="503"/>
                    </a:cubicBezTo>
                    <a:lnTo>
                      <a:pt x="195" y="378"/>
                    </a:lnTo>
                    <a:close/>
                    <a:moveTo>
                      <a:pt x="195" y="788"/>
                    </a:moveTo>
                    <a:cubicBezTo>
                      <a:pt x="195" y="630"/>
                      <a:pt x="195" y="630"/>
                      <a:pt x="195" y="630"/>
                    </a:cubicBezTo>
                    <a:cubicBezTo>
                      <a:pt x="319" y="630"/>
                      <a:pt x="319" y="630"/>
                      <a:pt x="319" y="630"/>
                    </a:cubicBezTo>
                    <a:cubicBezTo>
                      <a:pt x="319" y="733"/>
                      <a:pt x="319" y="733"/>
                      <a:pt x="319" y="733"/>
                    </a:cubicBezTo>
                    <a:cubicBezTo>
                      <a:pt x="288" y="748"/>
                      <a:pt x="246" y="767"/>
                      <a:pt x="195" y="788"/>
                    </a:cubicBezTo>
                    <a:close/>
                    <a:moveTo>
                      <a:pt x="319" y="252"/>
                    </a:moveTo>
                    <a:cubicBezTo>
                      <a:pt x="195" y="252"/>
                      <a:pt x="195" y="252"/>
                      <a:pt x="195" y="252"/>
                    </a:cubicBezTo>
                    <a:cubicBezTo>
                      <a:pt x="195" y="126"/>
                      <a:pt x="195" y="126"/>
                      <a:pt x="195" y="126"/>
                    </a:cubicBezTo>
                    <a:cubicBezTo>
                      <a:pt x="319" y="126"/>
                      <a:pt x="319" y="126"/>
                      <a:pt x="319" y="126"/>
                    </a:cubicBezTo>
                    <a:lnTo>
                      <a:pt x="319" y="2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8"/>
              <p:cNvSpPr>
                <a:spLocks/>
              </p:cNvSpPr>
              <p:nvPr userDrawn="1"/>
            </p:nvSpPr>
            <p:spPr bwMode="auto">
              <a:xfrm>
                <a:off x="41768745" y="5531041"/>
                <a:ext cx="478518" cy="567545"/>
              </a:xfrm>
              <a:custGeom>
                <a:avLst/>
                <a:gdLst>
                  <a:gd name="T0" fmla="*/ 280 w 774"/>
                  <a:gd name="T1" fmla="*/ 918 h 918"/>
                  <a:gd name="T2" fmla="*/ 468 w 774"/>
                  <a:gd name="T3" fmla="*/ 918 h 918"/>
                  <a:gd name="T4" fmla="*/ 468 w 774"/>
                  <a:gd name="T5" fmla="*/ 489 h 918"/>
                  <a:gd name="T6" fmla="*/ 580 w 774"/>
                  <a:gd name="T7" fmla="*/ 796 h 918"/>
                  <a:gd name="T8" fmla="*/ 774 w 774"/>
                  <a:gd name="T9" fmla="*/ 796 h 918"/>
                  <a:gd name="T10" fmla="*/ 615 w 774"/>
                  <a:gd name="T11" fmla="*/ 357 h 918"/>
                  <a:gd name="T12" fmla="*/ 468 w 774"/>
                  <a:gd name="T13" fmla="*/ 357 h 918"/>
                  <a:gd name="T14" fmla="*/ 468 w 774"/>
                  <a:gd name="T15" fmla="*/ 286 h 918"/>
                  <a:gd name="T16" fmla="*/ 748 w 774"/>
                  <a:gd name="T17" fmla="*/ 286 h 918"/>
                  <a:gd name="T18" fmla="*/ 748 w 774"/>
                  <a:gd name="T19" fmla="*/ 114 h 918"/>
                  <a:gd name="T20" fmla="*/ 468 w 774"/>
                  <a:gd name="T21" fmla="*/ 114 h 918"/>
                  <a:gd name="T22" fmla="*/ 468 w 774"/>
                  <a:gd name="T23" fmla="*/ 0 h 918"/>
                  <a:gd name="T24" fmla="*/ 280 w 774"/>
                  <a:gd name="T25" fmla="*/ 0 h 918"/>
                  <a:gd name="T26" fmla="*/ 280 w 774"/>
                  <a:gd name="T27" fmla="*/ 114 h 918"/>
                  <a:gd name="T28" fmla="*/ 0 w 774"/>
                  <a:gd name="T29" fmla="*/ 114 h 918"/>
                  <a:gd name="T30" fmla="*/ 0 w 774"/>
                  <a:gd name="T31" fmla="*/ 286 h 918"/>
                  <a:gd name="T32" fmla="*/ 280 w 774"/>
                  <a:gd name="T33" fmla="*/ 286 h 918"/>
                  <a:gd name="T34" fmla="*/ 280 w 774"/>
                  <a:gd name="T35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4" h="918">
                    <a:moveTo>
                      <a:pt x="280" y="918"/>
                    </a:moveTo>
                    <a:lnTo>
                      <a:pt x="468" y="918"/>
                    </a:lnTo>
                    <a:lnTo>
                      <a:pt x="468" y="489"/>
                    </a:lnTo>
                    <a:lnTo>
                      <a:pt x="580" y="796"/>
                    </a:lnTo>
                    <a:lnTo>
                      <a:pt x="774" y="796"/>
                    </a:lnTo>
                    <a:lnTo>
                      <a:pt x="615" y="357"/>
                    </a:lnTo>
                    <a:lnTo>
                      <a:pt x="468" y="357"/>
                    </a:lnTo>
                    <a:lnTo>
                      <a:pt x="468" y="286"/>
                    </a:lnTo>
                    <a:lnTo>
                      <a:pt x="748" y="286"/>
                    </a:lnTo>
                    <a:lnTo>
                      <a:pt x="748" y="114"/>
                    </a:lnTo>
                    <a:lnTo>
                      <a:pt x="468" y="114"/>
                    </a:lnTo>
                    <a:lnTo>
                      <a:pt x="468" y="0"/>
                    </a:lnTo>
                    <a:lnTo>
                      <a:pt x="280" y="0"/>
                    </a:lnTo>
                    <a:lnTo>
                      <a:pt x="280" y="114"/>
                    </a:lnTo>
                    <a:lnTo>
                      <a:pt x="0" y="114"/>
                    </a:lnTo>
                    <a:lnTo>
                      <a:pt x="0" y="286"/>
                    </a:lnTo>
                    <a:lnTo>
                      <a:pt x="280" y="286"/>
                    </a:lnTo>
                    <a:lnTo>
                      <a:pt x="280" y="9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Rectangle 9"/>
              <p:cNvSpPr>
                <a:spLocks noChangeArrowheads="1"/>
              </p:cNvSpPr>
              <p:nvPr userDrawn="1"/>
            </p:nvSpPr>
            <p:spPr bwMode="auto">
              <a:xfrm>
                <a:off x="41780492" y="5751753"/>
                <a:ext cx="116847" cy="3029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0"/>
              <p:cNvSpPr>
                <a:spLocks noEditPoints="1"/>
              </p:cNvSpPr>
              <p:nvPr userDrawn="1"/>
            </p:nvSpPr>
            <p:spPr bwMode="auto">
              <a:xfrm>
                <a:off x="42266429" y="5531041"/>
                <a:ext cx="395056" cy="567545"/>
              </a:xfrm>
              <a:custGeom>
                <a:avLst/>
                <a:gdLst>
                  <a:gd name="T0" fmla="*/ 190 w 639"/>
                  <a:gd name="T1" fmla="*/ 918 h 918"/>
                  <a:gd name="T2" fmla="*/ 449 w 639"/>
                  <a:gd name="T3" fmla="*/ 918 h 918"/>
                  <a:gd name="T4" fmla="*/ 601 w 639"/>
                  <a:gd name="T5" fmla="*/ 918 h 918"/>
                  <a:gd name="T6" fmla="*/ 639 w 639"/>
                  <a:gd name="T7" fmla="*/ 918 h 918"/>
                  <a:gd name="T8" fmla="*/ 639 w 639"/>
                  <a:gd name="T9" fmla="*/ 0 h 918"/>
                  <a:gd name="T10" fmla="*/ 601 w 639"/>
                  <a:gd name="T11" fmla="*/ 0 h 918"/>
                  <a:gd name="T12" fmla="*/ 449 w 639"/>
                  <a:gd name="T13" fmla="*/ 0 h 918"/>
                  <a:gd name="T14" fmla="*/ 190 w 639"/>
                  <a:gd name="T15" fmla="*/ 0 h 918"/>
                  <a:gd name="T16" fmla="*/ 23 w 639"/>
                  <a:gd name="T17" fmla="*/ 0 h 918"/>
                  <a:gd name="T18" fmla="*/ 0 w 639"/>
                  <a:gd name="T19" fmla="*/ 0 h 918"/>
                  <a:gd name="T20" fmla="*/ 0 w 639"/>
                  <a:gd name="T21" fmla="*/ 918 h 918"/>
                  <a:gd name="T22" fmla="*/ 23 w 639"/>
                  <a:gd name="T23" fmla="*/ 918 h 918"/>
                  <a:gd name="T24" fmla="*/ 190 w 639"/>
                  <a:gd name="T25" fmla="*/ 918 h 918"/>
                  <a:gd name="T26" fmla="*/ 190 w 639"/>
                  <a:gd name="T27" fmla="*/ 767 h 918"/>
                  <a:gd name="T28" fmla="*/ 190 w 639"/>
                  <a:gd name="T29" fmla="*/ 663 h 918"/>
                  <a:gd name="T30" fmla="*/ 449 w 639"/>
                  <a:gd name="T31" fmla="*/ 663 h 918"/>
                  <a:gd name="T32" fmla="*/ 449 w 639"/>
                  <a:gd name="T33" fmla="*/ 767 h 918"/>
                  <a:gd name="T34" fmla="*/ 190 w 639"/>
                  <a:gd name="T35" fmla="*/ 767 h 918"/>
                  <a:gd name="T36" fmla="*/ 190 w 639"/>
                  <a:gd name="T37" fmla="*/ 512 h 918"/>
                  <a:gd name="T38" fmla="*/ 190 w 639"/>
                  <a:gd name="T39" fmla="*/ 407 h 918"/>
                  <a:gd name="T40" fmla="*/ 449 w 639"/>
                  <a:gd name="T41" fmla="*/ 407 h 918"/>
                  <a:gd name="T42" fmla="*/ 449 w 639"/>
                  <a:gd name="T43" fmla="*/ 512 h 918"/>
                  <a:gd name="T44" fmla="*/ 190 w 639"/>
                  <a:gd name="T45" fmla="*/ 512 h 918"/>
                  <a:gd name="T46" fmla="*/ 449 w 639"/>
                  <a:gd name="T47" fmla="*/ 150 h 918"/>
                  <a:gd name="T48" fmla="*/ 449 w 639"/>
                  <a:gd name="T49" fmla="*/ 255 h 918"/>
                  <a:gd name="T50" fmla="*/ 190 w 639"/>
                  <a:gd name="T51" fmla="*/ 255 h 918"/>
                  <a:gd name="T52" fmla="*/ 190 w 639"/>
                  <a:gd name="T53" fmla="*/ 150 h 918"/>
                  <a:gd name="T54" fmla="*/ 449 w 639"/>
                  <a:gd name="T55" fmla="*/ 15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9" h="918">
                    <a:moveTo>
                      <a:pt x="190" y="918"/>
                    </a:moveTo>
                    <a:lnTo>
                      <a:pt x="449" y="918"/>
                    </a:lnTo>
                    <a:lnTo>
                      <a:pt x="601" y="918"/>
                    </a:lnTo>
                    <a:lnTo>
                      <a:pt x="639" y="918"/>
                    </a:lnTo>
                    <a:lnTo>
                      <a:pt x="639" y="0"/>
                    </a:lnTo>
                    <a:lnTo>
                      <a:pt x="601" y="0"/>
                    </a:lnTo>
                    <a:lnTo>
                      <a:pt x="449" y="0"/>
                    </a:lnTo>
                    <a:lnTo>
                      <a:pt x="190" y="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918"/>
                    </a:lnTo>
                    <a:lnTo>
                      <a:pt x="23" y="918"/>
                    </a:lnTo>
                    <a:lnTo>
                      <a:pt x="190" y="918"/>
                    </a:lnTo>
                    <a:close/>
                    <a:moveTo>
                      <a:pt x="190" y="767"/>
                    </a:moveTo>
                    <a:lnTo>
                      <a:pt x="190" y="663"/>
                    </a:lnTo>
                    <a:lnTo>
                      <a:pt x="449" y="663"/>
                    </a:lnTo>
                    <a:lnTo>
                      <a:pt x="449" y="767"/>
                    </a:lnTo>
                    <a:lnTo>
                      <a:pt x="190" y="767"/>
                    </a:lnTo>
                    <a:close/>
                    <a:moveTo>
                      <a:pt x="190" y="512"/>
                    </a:moveTo>
                    <a:lnTo>
                      <a:pt x="190" y="407"/>
                    </a:lnTo>
                    <a:lnTo>
                      <a:pt x="449" y="407"/>
                    </a:lnTo>
                    <a:lnTo>
                      <a:pt x="449" y="512"/>
                    </a:lnTo>
                    <a:lnTo>
                      <a:pt x="190" y="512"/>
                    </a:lnTo>
                    <a:close/>
                    <a:moveTo>
                      <a:pt x="449" y="150"/>
                    </a:moveTo>
                    <a:lnTo>
                      <a:pt x="449" y="255"/>
                    </a:lnTo>
                    <a:lnTo>
                      <a:pt x="190" y="255"/>
                    </a:lnTo>
                    <a:lnTo>
                      <a:pt x="190" y="150"/>
                    </a:lnTo>
                    <a:lnTo>
                      <a:pt x="449" y="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Rectangle 11"/>
              <p:cNvSpPr>
                <a:spLocks noChangeArrowheads="1"/>
              </p:cNvSpPr>
              <p:nvPr userDrawn="1"/>
            </p:nvSpPr>
            <p:spPr bwMode="auto">
              <a:xfrm>
                <a:off x="41780492" y="6138772"/>
                <a:ext cx="116847" cy="2460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12"/>
              <p:cNvSpPr>
                <a:spLocks/>
              </p:cNvSpPr>
              <p:nvPr userDrawn="1"/>
            </p:nvSpPr>
            <p:spPr bwMode="auto">
              <a:xfrm>
                <a:off x="42208315" y="6138772"/>
                <a:ext cx="176199" cy="138486"/>
              </a:xfrm>
              <a:custGeom>
                <a:avLst/>
                <a:gdLst>
                  <a:gd name="T0" fmla="*/ 0 w 285"/>
                  <a:gd name="T1" fmla="*/ 0 h 224"/>
                  <a:gd name="T2" fmla="*/ 82 w 285"/>
                  <a:gd name="T3" fmla="*/ 224 h 224"/>
                  <a:gd name="T4" fmla="*/ 285 w 285"/>
                  <a:gd name="T5" fmla="*/ 224 h 224"/>
                  <a:gd name="T6" fmla="*/ 205 w 285"/>
                  <a:gd name="T7" fmla="*/ 0 h 224"/>
                  <a:gd name="T8" fmla="*/ 0 w 285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224">
                    <a:moveTo>
                      <a:pt x="0" y="0"/>
                    </a:moveTo>
                    <a:lnTo>
                      <a:pt x="82" y="224"/>
                    </a:lnTo>
                    <a:lnTo>
                      <a:pt x="285" y="224"/>
                    </a:lnTo>
                    <a:lnTo>
                      <a:pt x="20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3"/>
              <p:cNvSpPr>
                <a:spLocks/>
              </p:cNvSpPr>
              <p:nvPr userDrawn="1"/>
            </p:nvSpPr>
            <p:spPr bwMode="auto">
              <a:xfrm>
                <a:off x="42476013" y="6138772"/>
                <a:ext cx="215766" cy="246060"/>
              </a:xfrm>
              <a:custGeom>
                <a:avLst/>
                <a:gdLst>
                  <a:gd name="T0" fmla="*/ 205 w 349"/>
                  <a:gd name="T1" fmla="*/ 0 h 398"/>
                  <a:gd name="T2" fmla="*/ 0 w 349"/>
                  <a:gd name="T3" fmla="*/ 0 h 398"/>
                  <a:gd name="T4" fmla="*/ 144 w 349"/>
                  <a:gd name="T5" fmla="*/ 398 h 398"/>
                  <a:gd name="T6" fmla="*/ 349 w 349"/>
                  <a:gd name="T7" fmla="*/ 398 h 398"/>
                  <a:gd name="T8" fmla="*/ 205 w 349"/>
                  <a:gd name="T9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398">
                    <a:moveTo>
                      <a:pt x="205" y="0"/>
                    </a:moveTo>
                    <a:lnTo>
                      <a:pt x="0" y="0"/>
                    </a:lnTo>
                    <a:lnTo>
                      <a:pt x="144" y="398"/>
                    </a:lnTo>
                    <a:lnTo>
                      <a:pt x="349" y="398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4"/>
              <p:cNvSpPr>
                <a:spLocks/>
              </p:cNvSpPr>
              <p:nvPr userDrawn="1"/>
            </p:nvSpPr>
            <p:spPr bwMode="auto">
              <a:xfrm>
                <a:off x="41941853" y="6138772"/>
                <a:ext cx="604022" cy="283772"/>
              </a:xfrm>
              <a:custGeom>
                <a:avLst/>
                <a:gdLst>
                  <a:gd name="T0" fmla="*/ 316 w 720"/>
                  <a:gd name="T1" fmla="*/ 207 h 338"/>
                  <a:gd name="T2" fmla="*/ 139 w 720"/>
                  <a:gd name="T3" fmla="*/ 0 h 338"/>
                  <a:gd name="T4" fmla="*/ 0 w 720"/>
                  <a:gd name="T5" fmla="*/ 0 h 338"/>
                  <a:gd name="T6" fmla="*/ 328 w 720"/>
                  <a:gd name="T7" fmla="*/ 338 h 338"/>
                  <a:gd name="T8" fmla="*/ 720 w 720"/>
                  <a:gd name="T9" fmla="*/ 338 h 338"/>
                  <a:gd name="T10" fmla="*/ 673 w 720"/>
                  <a:gd name="T11" fmla="*/ 207 h 338"/>
                  <a:gd name="T12" fmla="*/ 316 w 720"/>
                  <a:gd name="T13" fmla="*/ 207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0" h="338">
                    <a:moveTo>
                      <a:pt x="316" y="207"/>
                    </a:moveTo>
                    <a:cubicBezTo>
                      <a:pt x="171" y="207"/>
                      <a:pt x="148" y="69"/>
                      <a:pt x="13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185"/>
                      <a:pt x="74" y="338"/>
                      <a:pt x="328" y="338"/>
                    </a:cubicBezTo>
                    <a:cubicBezTo>
                      <a:pt x="720" y="338"/>
                      <a:pt x="720" y="338"/>
                      <a:pt x="720" y="338"/>
                    </a:cubicBezTo>
                    <a:cubicBezTo>
                      <a:pt x="673" y="207"/>
                      <a:pt x="673" y="207"/>
                      <a:pt x="673" y="207"/>
                    </a:cubicBezTo>
                    <a:lnTo>
                      <a:pt x="316" y="2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15"/>
              <p:cNvSpPr>
                <a:spLocks/>
              </p:cNvSpPr>
              <p:nvPr userDrawn="1"/>
            </p:nvSpPr>
            <p:spPr bwMode="auto">
              <a:xfrm>
                <a:off x="42052517" y="8298288"/>
                <a:ext cx="427205" cy="423495"/>
              </a:xfrm>
              <a:custGeom>
                <a:avLst/>
                <a:gdLst>
                  <a:gd name="T0" fmla="*/ 0 w 509"/>
                  <a:gd name="T1" fmla="*/ 203 h 504"/>
                  <a:gd name="T2" fmla="*/ 80 w 509"/>
                  <a:gd name="T3" fmla="*/ 367 h 504"/>
                  <a:gd name="T4" fmla="*/ 80 w 509"/>
                  <a:gd name="T5" fmla="*/ 366 h 504"/>
                  <a:gd name="T6" fmla="*/ 80 w 509"/>
                  <a:gd name="T7" fmla="*/ 367 h 504"/>
                  <a:gd name="T8" fmla="*/ 8 w 509"/>
                  <a:gd name="T9" fmla="*/ 366 h 504"/>
                  <a:gd name="T10" fmla="*/ 8 w 509"/>
                  <a:gd name="T11" fmla="*/ 504 h 504"/>
                  <a:gd name="T12" fmla="*/ 509 w 509"/>
                  <a:gd name="T13" fmla="*/ 504 h 504"/>
                  <a:gd name="T14" fmla="*/ 509 w 509"/>
                  <a:gd name="T15" fmla="*/ 367 h 504"/>
                  <a:gd name="T16" fmla="*/ 224 w 509"/>
                  <a:gd name="T17" fmla="*/ 367 h 504"/>
                  <a:gd name="T18" fmla="*/ 119 w 509"/>
                  <a:gd name="T19" fmla="*/ 253 h 504"/>
                  <a:gd name="T20" fmla="*/ 224 w 509"/>
                  <a:gd name="T21" fmla="*/ 137 h 504"/>
                  <a:gd name="T22" fmla="*/ 509 w 509"/>
                  <a:gd name="T23" fmla="*/ 137 h 504"/>
                  <a:gd name="T24" fmla="*/ 509 w 509"/>
                  <a:gd name="T25" fmla="*/ 0 h 504"/>
                  <a:gd name="T26" fmla="*/ 199 w 509"/>
                  <a:gd name="T27" fmla="*/ 0 h 504"/>
                  <a:gd name="T28" fmla="*/ 0 w 509"/>
                  <a:gd name="T29" fmla="*/ 203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9" h="504">
                    <a:moveTo>
                      <a:pt x="0" y="203"/>
                    </a:moveTo>
                    <a:cubicBezTo>
                      <a:pt x="0" y="261"/>
                      <a:pt x="27" y="326"/>
                      <a:pt x="80" y="367"/>
                    </a:cubicBezTo>
                    <a:cubicBezTo>
                      <a:pt x="80" y="366"/>
                      <a:pt x="80" y="366"/>
                      <a:pt x="80" y="366"/>
                    </a:cubicBezTo>
                    <a:cubicBezTo>
                      <a:pt x="80" y="367"/>
                      <a:pt x="80" y="367"/>
                      <a:pt x="80" y="367"/>
                    </a:cubicBezTo>
                    <a:cubicBezTo>
                      <a:pt x="8" y="366"/>
                      <a:pt x="8" y="366"/>
                      <a:pt x="8" y="366"/>
                    </a:cubicBezTo>
                    <a:cubicBezTo>
                      <a:pt x="8" y="504"/>
                      <a:pt x="8" y="504"/>
                      <a:pt x="8" y="504"/>
                    </a:cubicBezTo>
                    <a:cubicBezTo>
                      <a:pt x="509" y="504"/>
                      <a:pt x="509" y="504"/>
                      <a:pt x="509" y="504"/>
                    </a:cubicBezTo>
                    <a:cubicBezTo>
                      <a:pt x="509" y="367"/>
                      <a:pt x="509" y="367"/>
                      <a:pt x="509" y="367"/>
                    </a:cubicBezTo>
                    <a:cubicBezTo>
                      <a:pt x="224" y="367"/>
                      <a:pt x="224" y="367"/>
                      <a:pt x="224" y="367"/>
                    </a:cubicBezTo>
                    <a:cubicBezTo>
                      <a:pt x="173" y="367"/>
                      <a:pt x="119" y="327"/>
                      <a:pt x="119" y="253"/>
                    </a:cubicBezTo>
                    <a:cubicBezTo>
                      <a:pt x="119" y="196"/>
                      <a:pt x="158" y="137"/>
                      <a:pt x="224" y="137"/>
                    </a:cubicBezTo>
                    <a:cubicBezTo>
                      <a:pt x="509" y="137"/>
                      <a:pt x="509" y="137"/>
                      <a:pt x="509" y="137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84" y="0"/>
                      <a:pt x="0" y="82"/>
                      <a:pt x="0" y="20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16"/>
              <p:cNvSpPr>
                <a:spLocks/>
              </p:cNvSpPr>
              <p:nvPr userDrawn="1"/>
            </p:nvSpPr>
            <p:spPr bwMode="auto">
              <a:xfrm>
                <a:off x="42059319" y="7344960"/>
                <a:ext cx="420404" cy="472955"/>
              </a:xfrm>
              <a:custGeom>
                <a:avLst/>
                <a:gdLst>
                  <a:gd name="T0" fmla="*/ 0 w 680"/>
                  <a:gd name="T1" fmla="*/ 213 h 765"/>
                  <a:gd name="T2" fmla="*/ 464 w 680"/>
                  <a:gd name="T3" fmla="*/ 383 h 765"/>
                  <a:gd name="T4" fmla="*/ 0 w 680"/>
                  <a:gd name="T5" fmla="*/ 551 h 765"/>
                  <a:gd name="T6" fmla="*/ 0 w 680"/>
                  <a:gd name="T7" fmla="*/ 765 h 765"/>
                  <a:gd name="T8" fmla="*/ 680 w 680"/>
                  <a:gd name="T9" fmla="*/ 485 h 765"/>
                  <a:gd name="T10" fmla="*/ 680 w 680"/>
                  <a:gd name="T11" fmla="*/ 280 h 765"/>
                  <a:gd name="T12" fmla="*/ 0 w 680"/>
                  <a:gd name="T13" fmla="*/ 0 h 765"/>
                  <a:gd name="T14" fmla="*/ 0 w 680"/>
                  <a:gd name="T15" fmla="*/ 213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0" h="765">
                    <a:moveTo>
                      <a:pt x="0" y="213"/>
                    </a:moveTo>
                    <a:lnTo>
                      <a:pt x="464" y="383"/>
                    </a:lnTo>
                    <a:lnTo>
                      <a:pt x="0" y="551"/>
                    </a:lnTo>
                    <a:lnTo>
                      <a:pt x="0" y="765"/>
                    </a:lnTo>
                    <a:lnTo>
                      <a:pt x="680" y="485"/>
                    </a:lnTo>
                    <a:lnTo>
                      <a:pt x="680" y="280"/>
                    </a:lnTo>
                    <a:lnTo>
                      <a:pt x="0" y="0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17"/>
              <p:cNvSpPr>
                <a:spLocks noEditPoints="1"/>
              </p:cNvSpPr>
              <p:nvPr userDrawn="1"/>
            </p:nvSpPr>
            <p:spPr bwMode="auto">
              <a:xfrm>
                <a:off x="42052517" y="8762587"/>
                <a:ext cx="434623" cy="440188"/>
              </a:xfrm>
              <a:custGeom>
                <a:avLst/>
                <a:gdLst>
                  <a:gd name="T0" fmla="*/ 355 w 518"/>
                  <a:gd name="T1" fmla="*/ 97 h 524"/>
                  <a:gd name="T2" fmla="*/ 408 w 518"/>
                  <a:gd name="T3" fmla="*/ 241 h 524"/>
                  <a:gd name="T4" fmla="*/ 368 w 518"/>
                  <a:gd name="T5" fmla="*/ 352 h 524"/>
                  <a:gd name="T6" fmla="*/ 222 w 518"/>
                  <a:gd name="T7" fmla="*/ 0 h 524"/>
                  <a:gd name="T8" fmla="*/ 82 w 518"/>
                  <a:gd name="T9" fmla="*/ 61 h 524"/>
                  <a:gd name="T10" fmla="*/ 0 w 518"/>
                  <a:gd name="T11" fmla="*/ 258 h 524"/>
                  <a:gd name="T12" fmla="*/ 259 w 518"/>
                  <a:gd name="T13" fmla="*/ 524 h 524"/>
                  <a:gd name="T14" fmla="*/ 518 w 518"/>
                  <a:gd name="T15" fmla="*/ 243 h 524"/>
                  <a:gd name="T16" fmla="*/ 422 w 518"/>
                  <a:gd name="T17" fmla="*/ 10 h 524"/>
                  <a:gd name="T18" fmla="*/ 355 w 518"/>
                  <a:gd name="T19" fmla="*/ 97 h 524"/>
                  <a:gd name="T20" fmla="*/ 159 w 518"/>
                  <a:gd name="T21" fmla="*/ 362 h 524"/>
                  <a:gd name="T22" fmla="*/ 109 w 518"/>
                  <a:gd name="T23" fmla="*/ 256 h 524"/>
                  <a:gd name="T24" fmla="*/ 180 w 518"/>
                  <a:gd name="T25" fmla="*/ 149 h 524"/>
                  <a:gd name="T26" fmla="*/ 279 w 518"/>
                  <a:gd name="T27" fmla="*/ 390 h 524"/>
                  <a:gd name="T28" fmla="*/ 159 w 518"/>
                  <a:gd name="T29" fmla="*/ 36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524">
                    <a:moveTo>
                      <a:pt x="355" y="97"/>
                    </a:moveTo>
                    <a:cubicBezTo>
                      <a:pt x="398" y="155"/>
                      <a:pt x="408" y="188"/>
                      <a:pt x="408" y="241"/>
                    </a:cubicBezTo>
                    <a:cubicBezTo>
                      <a:pt x="408" y="289"/>
                      <a:pt x="394" y="326"/>
                      <a:pt x="368" y="352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68" y="8"/>
                      <a:pt x="119" y="29"/>
                      <a:pt x="82" y="61"/>
                    </a:cubicBezTo>
                    <a:cubicBezTo>
                      <a:pt x="28" y="107"/>
                      <a:pt x="0" y="175"/>
                      <a:pt x="0" y="258"/>
                    </a:cubicBezTo>
                    <a:cubicBezTo>
                      <a:pt x="0" y="410"/>
                      <a:pt x="112" y="524"/>
                      <a:pt x="259" y="524"/>
                    </a:cubicBezTo>
                    <a:cubicBezTo>
                      <a:pt x="410" y="524"/>
                      <a:pt x="518" y="409"/>
                      <a:pt x="518" y="243"/>
                    </a:cubicBezTo>
                    <a:cubicBezTo>
                      <a:pt x="518" y="150"/>
                      <a:pt x="474" y="55"/>
                      <a:pt x="422" y="10"/>
                    </a:cubicBezTo>
                    <a:lnTo>
                      <a:pt x="355" y="97"/>
                    </a:lnTo>
                    <a:close/>
                    <a:moveTo>
                      <a:pt x="159" y="362"/>
                    </a:moveTo>
                    <a:cubicBezTo>
                      <a:pt x="128" y="338"/>
                      <a:pt x="109" y="301"/>
                      <a:pt x="109" y="256"/>
                    </a:cubicBezTo>
                    <a:cubicBezTo>
                      <a:pt x="109" y="206"/>
                      <a:pt x="138" y="169"/>
                      <a:pt x="180" y="149"/>
                    </a:cubicBezTo>
                    <a:cubicBezTo>
                      <a:pt x="279" y="390"/>
                      <a:pt x="279" y="390"/>
                      <a:pt x="279" y="390"/>
                    </a:cubicBezTo>
                    <a:cubicBezTo>
                      <a:pt x="228" y="396"/>
                      <a:pt x="188" y="383"/>
                      <a:pt x="159" y="36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18"/>
              <p:cNvSpPr>
                <a:spLocks/>
              </p:cNvSpPr>
              <p:nvPr userDrawn="1"/>
            </p:nvSpPr>
            <p:spPr bwMode="auto">
              <a:xfrm>
                <a:off x="41933816" y="9213903"/>
                <a:ext cx="545907" cy="379600"/>
              </a:xfrm>
              <a:custGeom>
                <a:avLst/>
                <a:gdLst>
                  <a:gd name="T0" fmla="*/ 712 w 883"/>
                  <a:gd name="T1" fmla="*/ 0 h 614"/>
                  <a:gd name="T2" fmla="*/ 712 w 883"/>
                  <a:gd name="T3" fmla="*/ 423 h 614"/>
                  <a:gd name="T4" fmla="*/ 0 w 883"/>
                  <a:gd name="T5" fmla="*/ 423 h 614"/>
                  <a:gd name="T6" fmla="*/ 0 w 883"/>
                  <a:gd name="T7" fmla="*/ 614 h 614"/>
                  <a:gd name="T8" fmla="*/ 883 w 883"/>
                  <a:gd name="T9" fmla="*/ 614 h 614"/>
                  <a:gd name="T10" fmla="*/ 883 w 883"/>
                  <a:gd name="T11" fmla="*/ 0 h 614"/>
                  <a:gd name="T12" fmla="*/ 712 w 883"/>
                  <a:gd name="T13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3" h="614">
                    <a:moveTo>
                      <a:pt x="712" y="0"/>
                    </a:moveTo>
                    <a:lnTo>
                      <a:pt x="712" y="423"/>
                    </a:lnTo>
                    <a:lnTo>
                      <a:pt x="0" y="423"/>
                    </a:lnTo>
                    <a:lnTo>
                      <a:pt x="0" y="614"/>
                    </a:lnTo>
                    <a:lnTo>
                      <a:pt x="883" y="614"/>
                    </a:lnTo>
                    <a:lnTo>
                      <a:pt x="883" y="0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9"/>
              <p:cNvSpPr>
                <a:spLocks noEditPoints="1"/>
              </p:cNvSpPr>
              <p:nvPr userDrawn="1"/>
            </p:nvSpPr>
            <p:spPr bwMode="auto">
              <a:xfrm>
                <a:off x="42052517" y="6910955"/>
                <a:ext cx="434623" cy="452552"/>
              </a:xfrm>
              <a:custGeom>
                <a:avLst/>
                <a:gdLst>
                  <a:gd name="T0" fmla="*/ 518 w 518"/>
                  <a:gd name="T1" fmla="*/ 270 h 539"/>
                  <a:gd name="T2" fmla="*/ 259 w 518"/>
                  <a:gd name="T3" fmla="*/ 539 h 539"/>
                  <a:gd name="T4" fmla="*/ 0 w 518"/>
                  <a:gd name="T5" fmla="*/ 268 h 539"/>
                  <a:gd name="T6" fmla="*/ 259 w 518"/>
                  <a:gd name="T7" fmla="*/ 0 h 539"/>
                  <a:gd name="T8" fmla="*/ 518 w 518"/>
                  <a:gd name="T9" fmla="*/ 270 h 539"/>
                  <a:gd name="T10" fmla="*/ 118 w 518"/>
                  <a:gd name="T11" fmla="*/ 270 h 539"/>
                  <a:gd name="T12" fmla="*/ 259 w 518"/>
                  <a:gd name="T13" fmla="*/ 403 h 539"/>
                  <a:gd name="T14" fmla="*/ 400 w 518"/>
                  <a:gd name="T15" fmla="*/ 268 h 539"/>
                  <a:gd name="T16" fmla="*/ 259 w 518"/>
                  <a:gd name="T17" fmla="*/ 136 h 539"/>
                  <a:gd name="T18" fmla="*/ 118 w 518"/>
                  <a:gd name="T19" fmla="*/ 27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9">
                    <a:moveTo>
                      <a:pt x="518" y="270"/>
                    </a:moveTo>
                    <a:cubicBezTo>
                      <a:pt x="518" y="421"/>
                      <a:pt x="406" y="539"/>
                      <a:pt x="259" y="539"/>
                    </a:cubicBezTo>
                    <a:cubicBezTo>
                      <a:pt x="114" y="539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2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20"/>
              <p:cNvSpPr>
                <a:spLocks noEditPoints="1"/>
              </p:cNvSpPr>
              <p:nvPr userDrawn="1"/>
            </p:nvSpPr>
            <p:spPr bwMode="auto">
              <a:xfrm>
                <a:off x="42052517" y="7799986"/>
                <a:ext cx="434623" cy="451935"/>
              </a:xfrm>
              <a:custGeom>
                <a:avLst/>
                <a:gdLst>
                  <a:gd name="T0" fmla="*/ 518 w 518"/>
                  <a:gd name="T1" fmla="*/ 270 h 538"/>
                  <a:gd name="T2" fmla="*/ 259 w 518"/>
                  <a:gd name="T3" fmla="*/ 538 h 538"/>
                  <a:gd name="T4" fmla="*/ 0 w 518"/>
                  <a:gd name="T5" fmla="*/ 268 h 538"/>
                  <a:gd name="T6" fmla="*/ 259 w 518"/>
                  <a:gd name="T7" fmla="*/ 0 h 538"/>
                  <a:gd name="T8" fmla="*/ 518 w 518"/>
                  <a:gd name="T9" fmla="*/ 270 h 538"/>
                  <a:gd name="T10" fmla="*/ 118 w 518"/>
                  <a:gd name="T11" fmla="*/ 270 h 538"/>
                  <a:gd name="T12" fmla="*/ 259 w 518"/>
                  <a:gd name="T13" fmla="*/ 403 h 538"/>
                  <a:gd name="T14" fmla="*/ 400 w 518"/>
                  <a:gd name="T15" fmla="*/ 268 h 538"/>
                  <a:gd name="T16" fmla="*/ 259 w 518"/>
                  <a:gd name="T17" fmla="*/ 136 h 538"/>
                  <a:gd name="T18" fmla="*/ 118 w 518"/>
                  <a:gd name="T19" fmla="*/ 27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38">
                    <a:moveTo>
                      <a:pt x="518" y="270"/>
                    </a:moveTo>
                    <a:cubicBezTo>
                      <a:pt x="518" y="421"/>
                      <a:pt x="406" y="538"/>
                      <a:pt x="259" y="538"/>
                    </a:cubicBezTo>
                    <a:cubicBezTo>
                      <a:pt x="114" y="538"/>
                      <a:pt x="0" y="420"/>
                      <a:pt x="0" y="268"/>
                    </a:cubicBezTo>
                    <a:cubicBezTo>
                      <a:pt x="0" y="118"/>
                      <a:pt x="112" y="0"/>
                      <a:pt x="259" y="0"/>
                    </a:cubicBezTo>
                    <a:cubicBezTo>
                      <a:pt x="404" y="0"/>
                      <a:pt x="518" y="119"/>
                      <a:pt x="518" y="270"/>
                    </a:cubicBezTo>
                    <a:moveTo>
                      <a:pt x="118" y="270"/>
                    </a:moveTo>
                    <a:cubicBezTo>
                      <a:pt x="118" y="347"/>
                      <a:pt x="176" y="403"/>
                      <a:pt x="259" y="403"/>
                    </a:cubicBezTo>
                    <a:cubicBezTo>
                      <a:pt x="338" y="403"/>
                      <a:pt x="400" y="344"/>
                      <a:pt x="400" y="268"/>
                    </a:cubicBezTo>
                    <a:cubicBezTo>
                      <a:pt x="400" y="191"/>
                      <a:pt x="340" y="136"/>
                      <a:pt x="259" y="136"/>
                    </a:cubicBezTo>
                    <a:cubicBezTo>
                      <a:pt x="180" y="136"/>
                      <a:pt x="118" y="195"/>
                      <a:pt x="118" y="27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2" name="Rectangle 5"/>
            <p:cNvSpPr>
              <a:spLocks noChangeArrowheads="1"/>
            </p:cNvSpPr>
            <p:nvPr userDrawn="1"/>
          </p:nvSpPr>
          <p:spPr bwMode="auto">
            <a:xfrm>
              <a:off x="554463" y="6416684"/>
              <a:ext cx="736846" cy="24688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6"/>
            <p:cNvSpPr>
              <a:spLocks/>
            </p:cNvSpPr>
            <p:nvPr userDrawn="1"/>
          </p:nvSpPr>
          <p:spPr bwMode="auto">
            <a:xfrm>
              <a:off x="1429176" y="6439591"/>
              <a:ext cx="117222" cy="200791"/>
            </a:xfrm>
            <a:custGeom>
              <a:avLst/>
              <a:gdLst>
                <a:gd name="T0" fmla="*/ 374 w 612"/>
                <a:gd name="T1" fmla="*/ 262 h 1043"/>
                <a:gd name="T2" fmla="*/ 594 w 612"/>
                <a:gd name="T3" fmla="*/ 262 h 1043"/>
                <a:gd name="T4" fmla="*/ 594 w 612"/>
                <a:gd name="T5" fmla="*/ 139 h 1043"/>
                <a:gd name="T6" fmla="*/ 483 w 612"/>
                <a:gd name="T7" fmla="*/ 139 h 1043"/>
                <a:gd name="T8" fmla="*/ 540 w 612"/>
                <a:gd name="T9" fmla="*/ 0 h 1043"/>
                <a:gd name="T10" fmla="*/ 406 w 612"/>
                <a:gd name="T11" fmla="*/ 0 h 1043"/>
                <a:gd name="T12" fmla="*/ 349 w 612"/>
                <a:gd name="T13" fmla="*/ 139 h 1043"/>
                <a:gd name="T14" fmla="*/ 263 w 612"/>
                <a:gd name="T15" fmla="*/ 139 h 1043"/>
                <a:gd name="T16" fmla="*/ 205 w 612"/>
                <a:gd name="T17" fmla="*/ 0 h 1043"/>
                <a:gd name="T18" fmla="*/ 71 w 612"/>
                <a:gd name="T19" fmla="*/ 0 h 1043"/>
                <a:gd name="T20" fmla="*/ 129 w 612"/>
                <a:gd name="T21" fmla="*/ 139 h 1043"/>
                <a:gd name="T22" fmla="*/ 17 w 612"/>
                <a:gd name="T23" fmla="*/ 139 h 1043"/>
                <a:gd name="T24" fmla="*/ 17 w 612"/>
                <a:gd name="T25" fmla="*/ 262 h 1043"/>
                <a:gd name="T26" fmla="*/ 237 w 612"/>
                <a:gd name="T27" fmla="*/ 262 h 1043"/>
                <a:gd name="T28" fmla="*/ 237 w 612"/>
                <a:gd name="T29" fmla="*/ 460 h 1043"/>
                <a:gd name="T30" fmla="*/ 0 w 612"/>
                <a:gd name="T31" fmla="*/ 460 h 1043"/>
                <a:gd name="T32" fmla="*/ 0 w 612"/>
                <a:gd name="T33" fmla="*/ 583 h 1043"/>
                <a:gd name="T34" fmla="*/ 216 w 612"/>
                <a:gd name="T35" fmla="*/ 583 h 1043"/>
                <a:gd name="T36" fmla="*/ 0 w 612"/>
                <a:gd name="T37" fmla="*/ 901 h 1043"/>
                <a:gd name="T38" fmla="*/ 0 w 612"/>
                <a:gd name="T39" fmla="*/ 1043 h 1043"/>
                <a:gd name="T40" fmla="*/ 302 w 612"/>
                <a:gd name="T41" fmla="*/ 729 h 1043"/>
                <a:gd name="T42" fmla="*/ 612 w 612"/>
                <a:gd name="T43" fmla="*/ 1043 h 1043"/>
                <a:gd name="T44" fmla="*/ 612 w 612"/>
                <a:gd name="T45" fmla="*/ 901 h 1043"/>
                <a:gd name="T46" fmla="*/ 395 w 612"/>
                <a:gd name="T47" fmla="*/ 583 h 1043"/>
                <a:gd name="T48" fmla="*/ 612 w 612"/>
                <a:gd name="T49" fmla="*/ 583 h 1043"/>
                <a:gd name="T50" fmla="*/ 612 w 612"/>
                <a:gd name="T51" fmla="*/ 460 h 1043"/>
                <a:gd name="T52" fmla="*/ 374 w 612"/>
                <a:gd name="T53" fmla="*/ 460 h 1043"/>
                <a:gd name="T54" fmla="*/ 374 w 612"/>
                <a:gd name="T55" fmla="*/ 26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2" h="1043">
                  <a:moveTo>
                    <a:pt x="374" y="262"/>
                  </a:moveTo>
                  <a:cubicBezTo>
                    <a:pt x="594" y="262"/>
                    <a:pt x="594" y="262"/>
                    <a:pt x="594" y="262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483" y="139"/>
                    <a:pt x="483" y="139"/>
                    <a:pt x="483" y="139"/>
                  </a:cubicBezTo>
                  <a:cubicBezTo>
                    <a:pt x="540" y="0"/>
                    <a:pt x="540" y="0"/>
                    <a:pt x="54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349" y="139"/>
                    <a:pt x="349" y="139"/>
                    <a:pt x="349" y="139"/>
                  </a:cubicBezTo>
                  <a:cubicBezTo>
                    <a:pt x="263" y="139"/>
                    <a:pt x="263" y="139"/>
                    <a:pt x="263" y="139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29" y="139"/>
                    <a:pt x="129" y="139"/>
                    <a:pt x="129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17" y="262"/>
                    <a:pt x="17" y="262"/>
                    <a:pt x="1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16" y="583"/>
                    <a:pt x="216" y="583"/>
                    <a:pt x="216" y="583"/>
                  </a:cubicBezTo>
                  <a:cubicBezTo>
                    <a:pt x="188" y="674"/>
                    <a:pt x="139" y="807"/>
                    <a:pt x="0" y="901"/>
                  </a:cubicBezTo>
                  <a:cubicBezTo>
                    <a:pt x="0" y="1043"/>
                    <a:pt x="0" y="1043"/>
                    <a:pt x="0" y="1043"/>
                  </a:cubicBezTo>
                  <a:cubicBezTo>
                    <a:pt x="114" y="996"/>
                    <a:pt x="227" y="867"/>
                    <a:pt x="302" y="729"/>
                  </a:cubicBezTo>
                  <a:cubicBezTo>
                    <a:pt x="376" y="867"/>
                    <a:pt x="497" y="996"/>
                    <a:pt x="612" y="1043"/>
                  </a:cubicBezTo>
                  <a:cubicBezTo>
                    <a:pt x="612" y="901"/>
                    <a:pt x="612" y="901"/>
                    <a:pt x="612" y="901"/>
                  </a:cubicBezTo>
                  <a:cubicBezTo>
                    <a:pt x="473" y="807"/>
                    <a:pt x="423" y="674"/>
                    <a:pt x="395" y="583"/>
                  </a:cubicBezTo>
                  <a:cubicBezTo>
                    <a:pt x="612" y="583"/>
                    <a:pt x="612" y="583"/>
                    <a:pt x="612" y="583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374" y="460"/>
                    <a:pt x="374" y="460"/>
                    <a:pt x="374" y="460"/>
                  </a:cubicBezTo>
                  <a:lnTo>
                    <a:pt x="374" y="26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7"/>
            <p:cNvSpPr>
              <a:spLocks noEditPoints="1"/>
            </p:cNvSpPr>
            <p:nvPr userDrawn="1"/>
          </p:nvSpPr>
          <p:spPr bwMode="auto">
            <a:xfrm>
              <a:off x="1335851" y="6439591"/>
              <a:ext cx="86679" cy="201357"/>
            </a:xfrm>
            <a:custGeom>
              <a:avLst/>
              <a:gdLst>
                <a:gd name="T0" fmla="*/ 0 w 452"/>
                <a:gd name="T1" fmla="*/ 124 h 1046"/>
                <a:gd name="T2" fmla="*/ 55 w 452"/>
                <a:gd name="T3" fmla="*/ 124 h 1046"/>
                <a:gd name="T4" fmla="*/ 55 w 452"/>
                <a:gd name="T5" fmla="*/ 829 h 1046"/>
                <a:gd name="T6" fmla="*/ 0 w 452"/>
                <a:gd name="T7" fmla="*/ 848 h 1046"/>
                <a:gd name="T8" fmla="*/ 0 w 452"/>
                <a:gd name="T9" fmla="*/ 979 h 1046"/>
                <a:gd name="T10" fmla="*/ 314 w 452"/>
                <a:gd name="T11" fmla="*/ 857 h 1046"/>
                <a:gd name="T12" fmla="*/ 314 w 452"/>
                <a:gd name="T13" fmla="*/ 1046 h 1046"/>
                <a:gd name="T14" fmla="*/ 452 w 452"/>
                <a:gd name="T15" fmla="*/ 1046 h 1046"/>
                <a:gd name="T16" fmla="*/ 452 w 452"/>
                <a:gd name="T17" fmla="*/ 124 h 1046"/>
                <a:gd name="T18" fmla="*/ 452 w 452"/>
                <a:gd name="T19" fmla="*/ 124 h 1046"/>
                <a:gd name="T20" fmla="*/ 452 w 452"/>
                <a:gd name="T21" fmla="*/ 0 h 1046"/>
                <a:gd name="T22" fmla="*/ 0 w 452"/>
                <a:gd name="T23" fmla="*/ 0 h 1046"/>
                <a:gd name="T24" fmla="*/ 0 w 452"/>
                <a:gd name="T25" fmla="*/ 124 h 1046"/>
                <a:gd name="T26" fmla="*/ 192 w 452"/>
                <a:gd name="T27" fmla="*/ 372 h 1046"/>
                <a:gd name="T28" fmla="*/ 314 w 452"/>
                <a:gd name="T29" fmla="*/ 372 h 1046"/>
                <a:gd name="T30" fmla="*/ 314 w 452"/>
                <a:gd name="T31" fmla="*/ 496 h 1046"/>
                <a:gd name="T32" fmla="*/ 192 w 452"/>
                <a:gd name="T33" fmla="*/ 496 h 1046"/>
                <a:gd name="T34" fmla="*/ 192 w 452"/>
                <a:gd name="T35" fmla="*/ 372 h 1046"/>
                <a:gd name="T36" fmla="*/ 192 w 452"/>
                <a:gd name="T37" fmla="*/ 777 h 1046"/>
                <a:gd name="T38" fmla="*/ 192 w 452"/>
                <a:gd name="T39" fmla="*/ 620 h 1046"/>
                <a:gd name="T40" fmla="*/ 314 w 452"/>
                <a:gd name="T41" fmla="*/ 620 h 1046"/>
                <a:gd name="T42" fmla="*/ 314 w 452"/>
                <a:gd name="T43" fmla="*/ 722 h 1046"/>
                <a:gd name="T44" fmla="*/ 192 w 452"/>
                <a:gd name="T45" fmla="*/ 777 h 1046"/>
                <a:gd name="T46" fmla="*/ 314 w 452"/>
                <a:gd name="T47" fmla="*/ 248 h 1046"/>
                <a:gd name="T48" fmla="*/ 192 w 452"/>
                <a:gd name="T49" fmla="*/ 248 h 1046"/>
                <a:gd name="T50" fmla="*/ 192 w 452"/>
                <a:gd name="T51" fmla="*/ 124 h 1046"/>
                <a:gd name="T52" fmla="*/ 314 w 452"/>
                <a:gd name="T53" fmla="*/ 124 h 1046"/>
                <a:gd name="T54" fmla="*/ 314 w 452"/>
                <a:gd name="T55" fmla="*/ 248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2" h="1046">
                  <a:moveTo>
                    <a:pt x="0" y="124"/>
                  </a:moveTo>
                  <a:cubicBezTo>
                    <a:pt x="55" y="124"/>
                    <a:pt x="55" y="124"/>
                    <a:pt x="55" y="124"/>
                  </a:cubicBezTo>
                  <a:cubicBezTo>
                    <a:pt x="55" y="829"/>
                    <a:pt x="55" y="829"/>
                    <a:pt x="55" y="829"/>
                  </a:cubicBezTo>
                  <a:cubicBezTo>
                    <a:pt x="37" y="835"/>
                    <a:pt x="19" y="842"/>
                    <a:pt x="0" y="848"/>
                  </a:cubicBezTo>
                  <a:cubicBezTo>
                    <a:pt x="0" y="979"/>
                    <a:pt x="0" y="979"/>
                    <a:pt x="0" y="979"/>
                  </a:cubicBezTo>
                  <a:cubicBezTo>
                    <a:pt x="116" y="947"/>
                    <a:pt x="241" y="892"/>
                    <a:pt x="314" y="857"/>
                  </a:cubicBezTo>
                  <a:cubicBezTo>
                    <a:pt x="314" y="1046"/>
                    <a:pt x="314" y="1046"/>
                    <a:pt x="314" y="1046"/>
                  </a:cubicBezTo>
                  <a:cubicBezTo>
                    <a:pt x="452" y="1046"/>
                    <a:pt x="452" y="1046"/>
                    <a:pt x="452" y="1046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124"/>
                    <a:pt x="452" y="124"/>
                    <a:pt x="452" y="124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"/>
                  </a:lnTo>
                  <a:close/>
                  <a:moveTo>
                    <a:pt x="192" y="372"/>
                  </a:moveTo>
                  <a:cubicBezTo>
                    <a:pt x="314" y="372"/>
                    <a:pt x="314" y="372"/>
                    <a:pt x="314" y="372"/>
                  </a:cubicBezTo>
                  <a:cubicBezTo>
                    <a:pt x="314" y="496"/>
                    <a:pt x="314" y="496"/>
                    <a:pt x="314" y="496"/>
                  </a:cubicBezTo>
                  <a:cubicBezTo>
                    <a:pt x="192" y="496"/>
                    <a:pt x="192" y="496"/>
                    <a:pt x="192" y="496"/>
                  </a:cubicBezTo>
                  <a:lnTo>
                    <a:pt x="192" y="372"/>
                  </a:lnTo>
                  <a:close/>
                  <a:moveTo>
                    <a:pt x="192" y="777"/>
                  </a:moveTo>
                  <a:cubicBezTo>
                    <a:pt x="192" y="620"/>
                    <a:pt x="192" y="620"/>
                    <a:pt x="192" y="620"/>
                  </a:cubicBezTo>
                  <a:cubicBezTo>
                    <a:pt x="314" y="620"/>
                    <a:pt x="314" y="620"/>
                    <a:pt x="314" y="62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284" y="737"/>
                    <a:pt x="243" y="756"/>
                    <a:pt x="192" y="777"/>
                  </a:cubicBezTo>
                  <a:close/>
                  <a:moveTo>
                    <a:pt x="314" y="248"/>
                  </a:moveTo>
                  <a:cubicBezTo>
                    <a:pt x="192" y="248"/>
                    <a:pt x="192" y="248"/>
                    <a:pt x="192" y="248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314" y="124"/>
                    <a:pt x="314" y="124"/>
                    <a:pt x="314" y="124"/>
                  </a:cubicBezTo>
                  <a:lnTo>
                    <a:pt x="314" y="2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8"/>
            <p:cNvSpPr>
              <a:spLocks/>
            </p:cNvSpPr>
            <p:nvPr userDrawn="1"/>
          </p:nvSpPr>
          <p:spPr bwMode="auto">
            <a:xfrm>
              <a:off x="1572840" y="6439308"/>
              <a:ext cx="107748" cy="128252"/>
            </a:xfrm>
            <a:custGeom>
              <a:avLst/>
              <a:gdLst>
                <a:gd name="T0" fmla="*/ 275 w 762"/>
                <a:gd name="T1" fmla="*/ 907 h 907"/>
                <a:gd name="T2" fmla="*/ 461 w 762"/>
                <a:gd name="T3" fmla="*/ 907 h 907"/>
                <a:gd name="T4" fmla="*/ 461 w 762"/>
                <a:gd name="T5" fmla="*/ 484 h 907"/>
                <a:gd name="T6" fmla="*/ 571 w 762"/>
                <a:gd name="T7" fmla="*/ 786 h 907"/>
                <a:gd name="T8" fmla="*/ 762 w 762"/>
                <a:gd name="T9" fmla="*/ 786 h 907"/>
                <a:gd name="T10" fmla="*/ 605 w 762"/>
                <a:gd name="T11" fmla="*/ 353 h 907"/>
                <a:gd name="T12" fmla="*/ 461 w 762"/>
                <a:gd name="T13" fmla="*/ 353 h 907"/>
                <a:gd name="T14" fmla="*/ 461 w 762"/>
                <a:gd name="T15" fmla="*/ 282 h 907"/>
                <a:gd name="T16" fmla="*/ 736 w 762"/>
                <a:gd name="T17" fmla="*/ 282 h 907"/>
                <a:gd name="T18" fmla="*/ 736 w 762"/>
                <a:gd name="T19" fmla="*/ 113 h 907"/>
                <a:gd name="T20" fmla="*/ 461 w 762"/>
                <a:gd name="T21" fmla="*/ 113 h 907"/>
                <a:gd name="T22" fmla="*/ 461 w 762"/>
                <a:gd name="T23" fmla="*/ 0 h 907"/>
                <a:gd name="T24" fmla="*/ 275 w 762"/>
                <a:gd name="T25" fmla="*/ 0 h 907"/>
                <a:gd name="T26" fmla="*/ 275 w 762"/>
                <a:gd name="T27" fmla="*/ 113 h 907"/>
                <a:gd name="T28" fmla="*/ 0 w 762"/>
                <a:gd name="T29" fmla="*/ 113 h 907"/>
                <a:gd name="T30" fmla="*/ 0 w 762"/>
                <a:gd name="T31" fmla="*/ 282 h 907"/>
                <a:gd name="T32" fmla="*/ 275 w 762"/>
                <a:gd name="T33" fmla="*/ 282 h 907"/>
                <a:gd name="T34" fmla="*/ 275 w 762"/>
                <a:gd name="T35" fmla="*/ 907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2" h="907">
                  <a:moveTo>
                    <a:pt x="275" y="907"/>
                  </a:moveTo>
                  <a:lnTo>
                    <a:pt x="461" y="907"/>
                  </a:lnTo>
                  <a:lnTo>
                    <a:pt x="461" y="484"/>
                  </a:lnTo>
                  <a:lnTo>
                    <a:pt x="571" y="786"/>
                  </a:lnTo>
                  <a:lnTo>
                    <a:pt x="762" y="786"/>
                  </a:lnTo>
                  <a:lnTo>
                    <a:pt x="605" y="353"/>
                  </a:lnTo>
                  <a:lnTo>
                    <a:pt x="461" y="353"/>
                  </a:lnTo>
                  <a:lnTo>
                    <a:pt x="461" y="282"/>
                  </a:lnTo>
                  <a:lnTo>
                    <a:pt x="736" y="282"/>
                  </a:lnTo>
                  <a:lnTo>
                    <a:pt x="736" y="113"/>
                  </a:lnTo>
                  <a:lnTo>
                    <a:pt x="461" y="113"/>
                  </a:lnTo>
                  <a:lnTo>
                    <a:pt x="461" y="0"/>
                  </a:lnTo>
                  <a:lnTo>
                    <a:pt x="275" y="0"/>
                  </a:lnTo>
                  <a:lnTo>
                    <a:pt x="275" y="113"/>
                  </a:lnTo>
                  <a:lnTo>
                    <a:pt x="0" y="113"/>
                  </a:lnTo>
                  <a:lnTo>
                    <a:pt x="0" y="282"/>
                  </a:lnTo>
                  <a:lnTo>
                    <a:pt x="275" y="282"/>
                  </a:lnTo>
                  <a:lnTo>
                    <a:pt x="275" y="9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9"/>
            <p:cNvSpPr>
              <a:spLocks noChangeArrowheads="1"/>
            </p:cNvSpPr>
            <p:nvPr userDrawn="1"/>
          </p:nvSpPr>
          <p:spPr bwMode="auto">
            <a:xfrm>
              <a:off x="1575386" y="6489223"/>
              <a:ext cx="26442" cy="685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"/>
            <p:cNvSpPr>
              <a:spLocks noEditPoints="1"/>
            </p:cNvSpPr>
            <p:nvPr userDrawn="1"/>
          </p:nvSpPr>
          <p:spPr bwMode="auto">
            <a:xfrm>
              <a:off x="1684831" y="6439308"/>
              <a:ext cx="88800" cy="128252"/>
            </a:xfrm>
            <a:custGeom>
              <a:avLst/>
              <a:gdLst>
                <a:gd name="T0" fmla="*/ 187 w 628"/>
                <a:gd name="T1" fmla="*/ 907 h 907"/>
                <a:gd name="T2" fmla="*/ 443 w 628"/>
                <a:gd name="T3" fmla="*/ 907 h 907"/>
                <a:gd name="T4" fmla="*/ 592 w 628"/>
                <a:gd name="T5" fmla="*/ 907 h 907"/>
                <a:gd name="T6" fmla="*/ 628 w 628"/>
                <a:gd name="T7" fmla="*/ 907 h 907"/>
                <a:gd name="T8" fmla="*/ 628 w 628"/>
                <a:gd name="T9" fmla="*/ 0 h 907"/>
                <a:gd name="T10" fmla="*/ 592 w 628"/>
                <a:gd name="T11" fmla="*/ 0 h 907"/>
                <a:gd name="T12" fmla="*/ 443 w 628"/>
                <a:gd name="T13" fmla="*/ 0 h 907"/>
                <a:gd name="T14" fmla="*/ 187 w 628"/>
                <a:gd name="T15" fmla="*/ 0 h 907"/>
                <a:gd name="T16" fmla="*/ 23 w 628"/>
                <a:gd name="T17" fmla="*/ 0 h 907"/>
                <a:gd name="T18" fmla="*/ 0 w 628"/>
                <a:gd name="T19" fmla="*/ 0 h 907"/>
                <a:gd name="T20" fmla="*/ 0 w 628"/>
                <a:gd name="T21" fmla="*/ 907 h 907"/>
                <a:gd name="T22" fmla="*/ 23 w 628"/>
                <a:gd name="T23" fmla="*/ 907 h 907"/>
                <a:gd name="T24" fmla="*/ 187 w 628"/>
                <a:gd name="T25" fmla="*/ 907 h 907"/>
                <a:gd name="T26" fmla="*/ 187 w 628"/>
                <a:gd name="T27" fmla="*/ 759 h 907"/>
                <a:gd name="T28" fmla="*/ 187 w 628"/>
                <a:gd name="T29" fmla="*/ 655 h 907"/>
                <a:gd name="T30" fmla="*/ 443 w 628"/>
                <a:gd name="T31" fmla="*/ 655 h 907"/>
                <a:gd name="T32" fmla="*/ 443 w 628"/>
                <a:gd name="T33" fmla="*/ 759 h 907"/>
                <a:gd name="T34" fmla="*/ 187 w 628"/>
                <a:gd name="T35" fmla="*/ 759 h 907"/>
                <a:gd name="T36" fmla="*/ 187 w 628"/>
                <a:gd name="T37" fmla="*/ 505 h 907"/>
                <a:gd name="T38" fmla="*/ 187 w 628"/>
                <a:gd name="T39" fmla="*/ 402 h 907"/>
                <a:gd name="T40" fmla="*/ 443 w 628"/>
                <a:gd name="T41" fmla="*/ 402 h 907"/>
                <a:gd name="T42" fmla="*/ 443 w 628"/>
                <a:gd name="T43" fmla="*/ 505 h 907"/>
                <a:gd name="T44" fmla="*/ 187 w 628"/>
                <a:gd name="T45" fmla="*/ 505 h 907"/>
                <a:gd name="T46" fmla="*/ 443 w 628"/>
                <a:gd name="T47" fmla="*/ 150 h 907"/>
                <a:gd name="T48" fmla="*/ 443 w 628"/>
                <a:gd name="T49" fmla="*/ 254 h 907"/>
                <a:gd name="T50" fmla="*/ 187 w 628"/>
                <a:gd name="T51" fmla="*/ 254 h 907"/>
                <a:gd name="T52" fmla="*/ 187 w 628"/>
                <a:gd name="T53" fmla="*/ 150 h 907"/>
                <a:gd name="T54" fmla="*/ 443 w 628"/>
                <a:gd name="T55" fmla="*/ 15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8" h="907">
                  <a:moveTo>
                    <a:pt x="187" y="907"/>
                  </a:moveTo>
                  <a:lnTo>
                    <a:pt x="443" y="907"/>
                  </a:lnTo>
                  <a:lnTo>
                    <a:pt x="592" y="907"/>
                  </a:lnTo>
                  <a:lnTo>
                    <a:pt x="628" y="907"/>
                  </a:lnTo>
                  <a:lnTo>
                    <a:pt x="628" y="0"/>
                  </a:lnTo>
                  <a:lnTo>
                    <a:pt x="592" y="0"/>
                  </a:lnTo>
                  <a:lnTo>
                    <a:pt x="443" y="0"/>
                  </a:lnTo>
                  <a:lnTo>
                    <a:pt x="187" y="0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907"/>
                  </a:lnTo>
                  <a:lnTo>
                    <a:pt x="23" y="907"/>
                  </a:lnTo>
                  <a:lnTo>
                    <a:pt x="187" y="907"/>
                  </a:lnTo>
                  <a:close/>
                  <a:moveTo>
                    <a:pt x="187" y="759"/>
                  </a:moveTo>
                  <a:lnTo>
                    <a:pt x="187" y="655"/>
                  </a:lnTo>
                  <a:lnTo>
                    <a:pt x="443" y="655"/>
                  </a:lnTo>
                  <a:lnTo>
                    <a:pt x="443" y="759"/>
                  </a:lnTo>
                  <a:lnTo>
                    <a:pt x="187" y="759"/>
                  </a:lnTo>
                  <a:close/>
                  <a:moveTo>
                    <a:pt x="187" y="505"/>
                  </a:moveTo>
                  <a:lnTo>
                    <a:pt x="187" y="402"/>
                  </a:lnTo>
                  <a:lnTo>
                    <a:pt x="443" y="402"/>
                  </a:lnTo>
                  <a:lnTo>
                    <a:pt x="443" y="505"/>
                  </a:lnTo>
                  <a:lnTo>
                    <a:pt x="187" y="505"/>
                  </a:lnTo>
                  <a:close/>
                  <a:moveTo>
                    <a:pt x="443" y="150"/>
                  </a:moveTo>
                  <a:lnTo>
                    <a:pt x="443" y="254"/>
                  </a:lnTo>
                  <a:lnTo>
                    <a:pt x="187" y="254"/>
                  </a:lnTo>
                  <a:lnTo>
                    <a:pt x="187" y="150"/>
                  </a:lnTo>
                  <a:lnTo>
                    <a:pt x="443" y="15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11"/>
            <p:cNvSpPr>
              <a:spLocks noChangeArrowheads="1"/>
            </p:cNvSpPr>
            <p:nvPr userDrawn="1"/>
          </p:nvSpPr>
          <p:spPr bwMode="auto">
            <a:xfrm>
              <a:off x="1575386" y="6576751"/>
              <a:ext cx="26442" cy="554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2"/>
            <p:cNvSpPr>
              <a:spLocks/>
            </p:cNvSpPr>
            <p:nvPr userDrawn="1"/>
          </p:nvSpPr>
          <p:spPr bwMode="auto">
            <a:xfrm>
              <a:off x="1671822" y="6576751"/>
              <a:ext cx="39734" cy="31250"/>
            </a:xfrm>
            <a:custGeom>
              <a:avLst/>
              <a:gdLst>
                <a:gd name="T0" fmla="*/ 0 w 281"/>
                <a:gd name="T1" fmla="*/ 0 h 221"/>
                <a:gd name="T2" fmla="*/ 79 w 281"/>
                <a:gd name="T3" fmla="*/ 221 h 221"/>
                <a:gd name="T4" fmla="*/ 281 w 281"/>
                <a:gd name="T5" fmla="*/ 221 h 221"/>
                <a:gd name="T6" fmla="*/ 201 w 281"/>
                <a:gd name="T7" fmla="*/ 0 h 221"/>
                <a:gd name="T8" fmla="*/ 0 w 281"/>
                <a:gd name="T9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21">
                  <a:moveTo>
                    <a:pt x="0" y="0"/>
                  </a:moveTo>
                  <a:lnTo>
                    <a:pt x="79" y="221"/>
                  </a:lnTo>
                  <a:lnTo>
                    <a:pt x="281" y="221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3"/>
            <p:cNvSpPr>
              <a:spLocks/>
            </p:cNvSpPr>
            <p:nvPr userDrawn="1"/>
          </p:nvSpPr>
          <p:spPr bwMode="auto">
            <a:xfrm>
              <a:off x="1732059" y="6576751"/>
              <a:ext cx="48501" cy="55430"/>
            </a:xfrm>
            <a:custGeom>
              <a:avLst/>
              <a:gdLst>
                <a:gd name="T0" fmla="*/ 202 w 343"/>
                <a:gd name="T1" fmla="*/ 0 h 392"/>
                <a:gd name="T2" fmla="*/ 0 w 343"/>
                <a:gd name="T3" fmla="*/ 0 h 392"/>
                <a:gd name="T4" fmla="*/ 141 w 343"/>
                <a:gd name="T5" fmla="*/ 392 h 392"/>
                <a:gd name="T6" fmla="*/ 343 w 343"/>
                <a:gd name="T7" fmla="*/ 392 h 392"/>
                <a:gd name="T8" fmla="*/ 202 w 343"/>
                <a:gd name="T9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92">
                  <a:moveTo>
                    <a:pt x="202" y="0"/>
                  </a:moveTo>
                  <a:lnTo>
                    <a:pt x="0" y="0"/>
                  </a:lnTo>
                  <a:lnTo>
                    <a:pt x="141" y="392"/>
                  </a:lnTo>
                  <a:lnTo>
                    <a:pt x="343" y="39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4"/>
            <p:cNvSpPr>
              <a:spLocks/>
            </p:cNvSpPr>
            <p:nvPr userDrawn="1"/>
          </p:nvSpPr>
          <p:spPr bwMode="auto">
            <a:xfrm>
              <a:off x="1611726" y="6576751"/>
              <a:ext cx="136029" cy="64197"/>
            </a:xfrm>
            <a:custGeom>
              <a:avLst/>
              <a:gdLst>
                <a:gd name="T0" fmla="*/ 311 w 710"/>
                <a:gd name="T1" fmla="*/ 203 h 333"/>
                <a:gd name="T2" fmla="*/ 137 w 710"/>
                <a:gd name="T3" fmla="*/ 0 h 333"/>
                <a:gd name="T4" fmla="*/ 0 w 710"/>
                <a:gd name="T5" fmla="*/ 0 h 333"/>
                <a:gd name="T6" fmla="*/ 323 w 710"/>
                <a:gd name="T7" fmla="*/ 333 h 333"/>
                <a:gd name="T8" fmla="*/ 710 w 710"/>
                <a:gd name="T9" fmla="*/ 333 h 333"/>
                <a:gd name="T10" fmla="*/ 663 w 710"/>
                <a:gd name="T11" fmla="*/ 203 h 333"/>
                <a:gd name="T12" fmla="*/ 311 w 710"/>
                <a:gd name="T13" fmla="*/ 20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0" h="333">
                  <a:moveTo>
                    <a:pt x="311" y="203"/>
                  </a:moveTo>
                  <a:cubicBezTo>
                    <a:pt x="168" y="203"/>
                    <a:pt x="145" y="67"/>
                    <a:pt x="1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2"/>
                    <a:pt x="73" y="333"/>
                    <a:pt x="323" y="333"/>
                  </a:cubicBezTo>
                  <a:cubicBezTo>
                    <a:pt x="710" y="333"/>
                    <a:pt x="710" y="333"/>
                    <a:pt x="710" y="333"/>
                  </a:cubicBezTo>
                  <a:cubicBezTo>
                    <a:pt x="663" y="203"/>
                    <a:pt x="663" y="203"/>
                    <a:pt x="663" y="203"/>
                  </a:cubicBezTo>
                  <a:lnTo>
                    <a:pt x="311" y="20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5"/>
            <p:cNvSpPr>
              <a:spLocks/>
            </p:cNvSpPr>
            <p:nvPr userDrawn="1"/>
          </p:nvSpPr>
          <p:spPr bwMode="auto">
            <a:xfrm>
              <a:off x="818743" y="6499828"/>
              <a:ext cx="95446" cy="96860"/>
            </a:xfrm>
            <a:custGeom>
              <a:avLst/>
              <a:gdLst>
                <a:gd name="T0" fmla="*/ 297 w 498"/>
                <a:gd name="T1" fmla="*/ 0 h 503"/>
                <a:gd name="T2" fmla="*/ 136 w 498"/>
                <a:gd name="T3" fmla="*/ 80 h 503"/>
                <a:gd name="T4" fmla="*/ 136 w 498"/>
                <a:gd name="T5" fmla="*/ 79 h 503"/>
                <a:gd name="T6" fmla="*/ 136 w 498"/>
                <a:gd name="T7" fmla="*/ 79 h 503"/>
                <a:gd name="T8" fmla="*/ 136 w 498"/>
                <a:gd name="T9" fmla="*/ 9 h 503"/>
                <a:gd name="T10" fmla="*/ 0 w 498"/>
                <a:gd name="T11" fmla="*/ 9 h 503"/>
                <a:gd name="T12" fmla="*/ 0 w 498"/>
                <a:gd name="T13" fmla="*/ 503 h 503"/>
                <a:gd name="T14" fmla="*/ 136 w 498"/>
                <a:gd name="T15" fmla="*/ 503 h 503"/>
                <a:gd name="T16" fmla="*/ 136 w 498"/>
                <a:gd name="T17" fmla="*/ 222 h 503"/>
                <a:gd name="T18" fmla="*/ 248 w 498"/>
                <a:gd name="T19" fmla="*/ 117 h 503"/>
                <a:gd name="T20" fmla="*/ 362 w 498"/>
                <a:gd name="T21" fmla="*/ 222 h 503"/>
                <a:gd name="T22" fmla="*/ 362 w 498"/>
                <a:gd name="T23" fmla="*/ 503 h 503"/>
                <a:gd name="T24" fmla="*/ 498 w 498"/>
                <a:gd name="T25" fmla="*/ 503 h 503"/>
                <a:gd name="T26" fmla="*/ 498 w 498"/>
                <a:gd name="T27" fmla="*/ 196 h 503"/>
                <a:gd name="T28" fmla="*/ 297 w 498"/>
                <a:gd name="T2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503">
                  <a:moveTo>
                    <a:pt x="297" y="0"/>
                  </a:moveTo>
                  <a:cubicBezTo>
                    <a:pt x="240" y="0"/>
                    <a:pt x="176" y="27"/>
                    <a:pt x="136" y="80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79"/>
                    <a:pt x="136" y="79"/>
                    <a:pt x="136" y="79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136" y="503"/>
                    <a:pt x="136" y="503"/>
                    <a:pt x="136" y="50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6" y="171"/>
                    <a:pt x="175" y="117"/>
                    <a:pt x="248" y="117"/>
                  </a:cubicBezTo>
                  <a:cubicBezTo>
                    <a:pt x="304" y="117"/>
                    <a:pt x="362" y="156"/>
                    <a:pt x="362" y="222"/>
                  </a:cubicBezTo>
                  <a:cubicBezTo>
                    <a:pt x="362" y="503"/>
                    <a:pt x="362" y="503"/>
                    <a:pt x="362" y="503"/>
                  </a:cubicBezTo>
                  <a:cubicBezTo>
                    <a:pt x="498" y="503"/>
                    <a:pt x="498" y="503"/>
                    <a:pt x="498" y="503"/>
                  </a:cubicBezTo>
                  <a:cubicBezTo>
                    <a:pt x="498" y="196"/>
                    <a:pt x="498" y="196"/>
                    <a:pt x="498" y="196"/>
                  </a:cubicBezTo>
                  <a:cubicBezTo>
                    <a:pt x="498" y="83"/>
                    <a:pt x="416" y="0"/>
                    <a:pt x="29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6"/>
            <p:cNvSpPr>
              <a:spLocks/>
            </p:cNvSpPr>
            <p:nvPr userDrawn="1"/>
          </p:nvSpPr>
          <p:spPr bwMode="auto">
            <a:xfrm>
              <a:off x="1022080" y="6501525"/>
              <a:ext cx="106334" cy="94881"/>
            </a:xfrm>
            <a:custGeom>
              <a:avLst/>
              <a:gdLst>
                <a:gd name="T0" fmla="*/ 542 w 752"/>
                <a:gd name="T1" fmla="*/ 0 h 671"/>
                <a:gd name="T2" fmla="*/ 377 w 752"/>
                <a:gd name="T3" fmla="*/ 457 h 671"/>
                <a:gd name="T4" fmla="*/ 210 w 752"/>
                <a:gd name="T5" fmla="*/ 0 h 671"/>
                <a:gd name="T6" fmla="*/ 0 w 752"/>
                <a:gd name="T7" fmla="*/ 0 h 671"/>
                <a:gd name="T8" fmla="*/ 276 w 752"/>
                <a:gd name="T9" fmla="*/ 671 h 671"/>
                <a:gd name="T10" fmla="*/ 477 w 752"/>
                <a:gd name="T11" fmla="*/ 671 h 671"/>
                <a:gd name="T12" fmla="*/ 752 w 752"/>
                <a:gd name="T13" fmla="*/ 0 h 671"/>
                <a:gd name="T14" fmla="*/ 542 w 752"/>
                <a:gd name="T15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2" h="671">
                  <a:moveTo>
                    <a:pt x="542" y="0"/>
                  </a:moveTo>
                  <a:lnTo>
                    <a:pt x="377" y="457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276" y="671"/>
                  </a:lnTo>
                  <a:lnTo>
                    <a:pt x="477" y="671"/>
                  </a:lnTo>
                  <a:lnTo>
                    <a:pt x="75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7"/>
            <p:cNvSpPr>
              <a:spLocks noEditPoints="1"/>
            </p:cNvSpPr>
            <p:nvPr userDrawn="1"/>
          </p:nvSpPr>
          <p:spPr bwMode="auto">
            <a:xfrm>
              <a:off x="710712" y="6499828"/>
              <a:ext cx="98840" cy="98274"/>
            </a:xfrm>
            <a:custGeom>
              <a:avLst/>
              <a:gdLst>
                <a:gd name="T0" fmla="*/ 420 w 516"/>
                <a:gd name="T1" fmla="*/ 351 h 511"/>
                <a:gd name="T2" fmla="*/ 278 w 516"/>
                <a:gd name="T3" fmla="*/ 403 h 511"/>
                <a:gd name="T4" fmla="*/ 169 w 516"/>
                <a:gd name="T5" fmla="*/ 363 h 511"/>
                <a:gd name="T6" fmla="*/ 516 w 516"/>
                <a:gd name="T7" fmla="*/ 219 h 511"/>
                <a:gd name="T8" fmla="*/ 457 w 516"/>
                <a:gd name="T9" fmla="*/ 81 h 511"/>
                <a:gd name="T10" fmla="*/ 262 w 516"/>
                <a:gd name="T11" fmla="*/ 0 h 511"/>
                <a:gd name="T12" fmla="*/ 0 w 516"/>
                <a:gd name="T13" fmla="*/ 256 h 511"/>
                <a:gd name="T14" fmla="*/ 276 w 516"/>
                <a:gd name="T15" fmla="*/ 511 h 511"/>
                <a:gd name="T16" fmla="*/ 506 w 516"/>
                <a:gd name="T17" fmla="*/ 417 h 511"/>
                <a:gd name="T18" fmla="*/ 420 w 516"/>
                <a:gd name="T19" fmla="*/ 351 h 511"/>
                <a:gd name="T20" fmla="*/ 160 w 516"/>
                <a:gd name="T21" fmla="*/ 157 h 511"/>
                <a:gd name="T22" fmla="*/ 264 w 516"/>
                <a:gd name="T23" fmla="*/ 108 h 511"/>
                <a:gd name="T24" fmla="*/ 369 w 516"/>
                <a:gd name="T25" fmla="*/ 177 h 511"/>
                <a:gd name="T26" fmla="*/ 132 w 516"/>
                <a:gd name="T27" fmla="*/ 276 h 511"/>
                <a:gd name="T28" fmla="*/ 160 w 516"/>
                <a:gd name="T29" fmla="*/ 1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6" h="511">
                  <a:moveTo>
                    <a:pt x="420" y="351"/>
                  </a:moveTo>
                  <a:cubicBezTo>
                    <a:pt x="363" y="393"/>
                    <a:pt x="330" y="403"/>
                    <a:pt x="278" y="403"/>
                  </a:cubicBezTo>
                  <a:cubicBezTo>
                    <a:pt x="232" y="403"/>
                    <a:pt x="195" y="388"/>
                    <a:pt x="169" y="363"/>
                  </a:cubicBezTo>
                  <a:cubicBezTo>
                    <a:pt x="516" y="219"/>
                    <a:pt x="516" y="219"/>
                    <a:pt x="516" y="219"/>
                  </a:cubicBezTo>
                  <a:cubicBezTo>
                    <a:pt x="508" y="166"/>
                    <a:pt x="488" y="118"/>
                    <a:pt x="457" y="81"/>
                  </a:cubicBezTo>
                  <a:cubicBezTo>
                    <a:pt x="411" y="28"/>
                    <a:pt x="344" y="0"/>
                    <a:pt x="262" y="0"/>
                  </a:cubicBezTo>
                  <a:cubicBezTo>
                    <a:pt x="112" y="0"/>
                    <a:pt x="0" y="110"/>
                    <a:pt x="0" y="256"/>
                  </a:cubicBezTo>
                  <a:cubicBezTo>
                    <a:pt x="0" y="405"/>
                    <a:pt x="113" y="511"/>
                    <a:pt x="276" y="511"/>
                  </a:cubicBezTo>
                  <a:cubicBezTo>
                    <a:pt x="368" y="511"/>
                    <a:pt x="462" y="467"/>
                    <a:pt x="506" y="417"/>
                  </a:cubicBezTo>
                  <a:lnTo>
                    <a:pt x="420" y="351"/>
                  </a:lnTo>
                  <a:close/>
                  <a:moveTo>
                    <a:pt x="160" y="157"/>
                  </a:moveTo>
                  <a:cubicBezTo>
                    <a:pt x="183" y="126"/>
                    <a:pt x="220" y="108"/>
                    <a:pt x="264" y="108"/>
                  </a:cubicBezTo>
                  <a:cubicBezTo>
                    <a:pt x="313" y="108"/>
                    <a:pt x="350" y="136"/>
                    <a:pt x="369" y="177"/>
                  </a:cubicBezTo>
                  <a:cubicBezTo>
                    <a:pt x="132" y="276"/>
                    <a:pt x="132" y="276"/>
                    <a:pt x="132" y="276"/>
                  </a:cubicBezTo>
                  <a:cubicBezTo>
                    <a:pt x="126" y="225"/>
                    <a:pt x="139" y="186"/>
                    <a:pt x="160" y="1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8"/>
            <p:cNvSpPr>
              <a:spLocks/>
            </p:cNvSpPr>
            <p:nvPr userDrawn="1"/>
          </p:nvSpPr>
          <p:spPr bwMode="auto">
            <a:xfrm>
              <a:off x="622760" y="6473103"/>
              <a:ext cx="85548" cy="123585"/>
            </a:xfrm>
            <a:custGeom>
              <a:avLst/>
              <a:gdLst>
                <a:gd name="T0" fmla="*/ 605 w 605"/>
                <a:gd name="T1" fmla="*/ 703 h 874"/>
                <a:gd name="T2" fmla="*/ 187 w 605"/>
                <a:gd name="T3" fmla="*/ 703 h 874"/>
                <a:gd name="T4" fmla="*/ 187 w 605"/>
                <a:gd name="T5" fmla="*/ 0 h 874"/>
                <a:gd name="T6" fmla="*/ 0 w 605"/>
                <a:gd name="T7" fmla="*/ 0 h 874"/>
                <a:gd name="T8" fmla="*/ 0 w 605"/>
                <a:gd name="T9" fmla="*/ 874 h 874"/>
                <a:gd name="T10" fmla="*/ 605 w 605"/>
                <a:gd name="T11" fmla="*/ 874 h 874"/>
                <a:gd name="T12" fmla="*/ 605 w 605"/>
                <a:gd name="T13" fmla="*/ 70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5" h="874">
                  <a:moveTo>
                    <a:pt x="605" y="703"/>
                  </a:moveTo>
                  <a:lnTo>
                    <a:pt x="187" y="703"/>
                  </a:lnTo>
                  <a:lnTo>
                    <a:pt x="187" y="0"/>
                  </a:lnTo>
                  <a:lnTo>
                    <a:pt x="0" y="0"/>
                  </a:lnTo>
                  <a:lnTo>
                    <a:pt x="0" y="874"/>
                  </a:lnTo>
                  <a:lnTo>
                    <a:pt x="605" y="874"/>
                  </a:lnTo>
                  <a:lnTo>
                    <a:pt x="605" y="7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9"/>
            <p:cNvSpPr>
              <a:spLocks noEditPoints="1"/>
            </p:cNvSpPr>
            <p:nvPr userDrawn="1"/>
          </p:nvSpPr>
          <p:spPr bwMode="auto">
            <a:xfrm>
              <a:off x="1124455" y="6499828"/>
              <a:ext cx="101668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7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0"/>
            <p:cNvSpPr>
              <a:spLocks noEditPoints="1"/>
            </p:cNvSpPr>
            <p:nvPr userDrawn="1"/>
          </p:nvSpPr>
          <p:spPr bwMode="auto">
            <a:xfrm>
              <a:off x="924371" y="6499828"/>
              <a:ext cx="101809" cy="98274"/>
            </a:xfrm>
            <a:custGeom>
              <a:avLst/>
              <a:gdLst>
                <a:gd name="T0" fmla="*/ 265 w 531"/>
                <a:gd name="T1" fmla="*/ 511 h 511"/>
                <a:gd name="T2" fmla="*/ 0 w 531"/>
                <a:gd name="T3" fmla="*/ 256 h 511"/>
                <a:gd name="T4" fmla="*/ 267 w 531"/>
                <a:gd name="T5" fmla="*/ 0 h 511"/>
                <a:gd name="T6" fmla="*/ 531 w 531"/>
                <a:gd name="T7" fmla="*/ 256 h 511"/>
                <a:gd name="T8" fmla="*/ 265 w 531"/>
                <a:gd name="T9" fmla="*/ 511 h 511"/>
                <a:gd name="T10" fmla="*/ 265 w 531"/>
                <a:gd name="T11" fmla="*/ 117 h 511"/>
                <a:gd name="T12" fmla="*/ 134 w 531"/>
                <a:gd name="T13" fmla="*/ 256 h 511"/>
                <a:gd name="T14" fmla="*/ 267 w 531"/>
                <a:gd name="T15" fmla="*/ 395 h 511"/>
                <a:gd name="T16" fmla="*/ 397 w 531"/>
                <a:gd name="T17" fmla="*/ 256 h 511"/>
                <a:gd name="T18" fmla="*/ 265 w 531"/>
                <a:gd name="T19" fmla="*/ 11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1" h="511">
                  <a:moveTo>
                    <a:pt x="265" y="511"/>
                  </a:moveTo>
                  <a:cubicBezTo>
                    <a:pt x="116" y="511"/>
                    <a:pt x="0" y="400"/>
                    <a:pt x="0" y="256"/>
                  </a:cubicBezTo>
                  <a:cubicBezTo>
                    <a:pt x="0" y="113"/>
                    <a:pt x="117" y="0"/>
                    <a:pt x="267" y="0"/>
                  </a:cubicBezTo>
                  <a:cubicBezTo>
                    <a:pt x="415" y="0"/>
                    <a:pt x="531" y="111"/>
                    <a:pt x="531" y="256"/>
                  </a:cubicBezTo>
                  <a:cubicBezTo>
                    <a:pt x="531" y="399"/>
                    <a:pt x="414" y="511"/>
                    <a:pt x="265" y="511"/>
                  </a:cubicBezTo>
                  <a:moveTo>
                    <a:pt x="265" y="117"/>
                  </a:moveTo>
                  <a:cubicBezTo>
                    <a:pt x="189" y="117"/>
                    <a:pt x="134" y="174"/>
                    <a:pt x="134" y="256"/>
                  </a:cubicBezTo>
                  <a:cubicBezTo>
                    <a:pt x="134" y="334"/>
                    <a:pt x="192" y="395"/>
                    <a:pt x="267" y="395"/>
                  </a:cubicBezTo>
                  <a:cubicBezTo>
                    <a:pt x="342" y="395"/>
                    <a:pt x="397" y="336"/>
                    <a:pt x="397" y="256"/>
                  </a:cubicBezTo>
                  <a:cubicBezTo>
                    <a:pt x="397" y="178"/>
                    <a:pt x="339" y="117"/>
                    <a:pt x="265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8" name="Group 97"/>
          <p:cNvGrpSpPr/>
          <p:nvPr userDrawn="1"/>
        </p:nvGrpSpPr>
        <p:grpSpPr>
          <a:xfrm>
            <a:off x="1885678" y="6475581"/>
            <a:ext cx="1000125" cy="128016"/>
            <a:chOff x="1885678" y="6475581"/>
            <a:chExt cx="1000125" cy="128016"/>
          </a:xfrm>
        </p:grpSpPr>
        <p:grpSp>
          <p:nvGrpSpPr>
            <p:cNvPr id="87" name="Group 86"/>
            <p:cNvGrpSpPr/>
            <p:nvPr userDrawn="1"/>
          </p:nvGrpSpPr>
          <p:grpSpPr>
            <a:xfrm>
              <a:off x="1885678" y="6476221"/>
              <a:ext cx="870189" cy="127376"/>
              <a:chOff x="3614738" y="3116263"/>
              <a:chExt cx="4316413" cy="631825"/>
            </a:xfrm>
          </p:grpSpPr>
          <p:sp>
            <p:nvSpPr>
              <p:cNvPr id="74" name="Freeform 24"/>
              <p:cNvSpPr>
                <a:spLocks/>
              </p:cNvSpPr>
              <p:nvPr userDrawn="1"/>
            </p:nvSpPr>
            <p:spPr bwMode="auto">
              <a:xfrm>
                <a:off x="5561013" y="3140075"/>
                <a:ext cx="892175" cy="601663"/>
              </a:xfrm>
              <a:custGeom>
                <a:avLst/>
                <a:gdLst>
                  <a:gd name="T0" fmla="*/ 0 w 562"/>
                  <a:gd name="T1" fmla="*/ 1 h 379"/>
                  <a:gd name="T2" fmla="*/ 87 w 562"/>
                  <a:gd name="T3" fmla="*/ 1 h 379"/>
                  <a:gd name="T4" fmla="*/ 164 w 562"/>
                  <a:gd name="T5" fmla="*/ 256 h 379"/>
                  <a:gd name="T6" fmla="*/ 247 w 562"/>
                  <a:gd name="T7" fmla="*/ 0 h 379"/>
                  <a:gd name="T8" fmla="*/ 317 w 562"/>
                  <a:gd name="T9" fmla="*/ 0 h 379"/>
                  <a:gd name="T10" fmla="*/ 400 w 562"/>
                  <a:gd name="T11" fmla="*/ 256 h 379"/>
                  <a:gd name="T12" fmla="*/ 477 w 562"/>
                  <a:gd name="T13" fmla="*/ 1 h 379"/>
                  <a:gd name="T14" fmla="*/ 562 w 562"/>
                  <a:gd name="T15" fmla="*/ 1 h 379"/>
                  <a:gd name="T16" fmla="*/ 436 w 562"/>
                  <a:gd name="T17" fmla="*/ 379 h 379"/>
                  <a:gd name="T18" fmla="*/ 365 w 562"/>
                  <a:gd name="T19" fmla="*/ 379 h 379"/>
                  <a:gd name="T20" fmla="*/ 280 w 562"/>
                  <a:gd name="T21" fmla="*/ 133 h 379"/>
                  <a:gd name="T22" fmla="*/ 198 w 562"/>
                  <a:gd name="T23" fmla="*/ 379 h 379"/>
                  <a:gd name="T24" fmla="*/ 126 w 562"/>
                  <a:gd name="T25" fmla="*/ 379 h 379"/>
                  <a:gd name="T26" fmla="*/ 0 w 562"/>
                  <a:gd name="T27" fmla="*/ 1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2" h="379">
                    <a:moveTo>
                      <a:pt x="0" y="1"/>
                    </a:moveTo>
                    <a:lnTo>
                      <a:pt x="87" y="1"/>
                    </a:lnTo>
                    <a:lnTo>
                      <a:pt x="164" y="256"/>
                    </a:lnTo>
                    <a:lnTo>
                      <a:pt x="247" y="0"/>
                    </a:lnTo>
                    <a:lnTo>
                      <a:pt x="317" y="0"/>
                    </a:lnTo>
                    <a:lnTo>
                      <a:pt x="400" y="256"/>
                    </a:lnTo>
                    <a:lnTo>
                      <a:pt x="477" y="1"/>
                    </a:lnTo>
                    <a:lnTo>
                      <a:pt x="562" y="1"/>
                    </a:lnTo>
                    <a:lnTo>
                      <a:pt x="436" y="379"/>
                    </a:lnTo>
                    <a:lnTo>
                      <a:pt x="365" y="379"/>
                    </a:lnTo>
                    <a:lnTo>
                      <a:pt x="280" y="133"/>
                    </a:lnTo>
                    <a:lnTo>
                      <a:pt x="198" y="379"/>
                    </a:lnTo>
                    <a:lnTo>
                      <a:pt x="126" y="37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25"/>
              <p:cNvSpPr>
                <a:spLocks noEditPoints="1"/>
              </p:cNvSpPr>
              <p:nvPr userDrawn="1"/>
            </p:nvSpPr>
            <p:spPr bwMode="auto">
              <a:xfrm>
                <a:off x="6400801" y="3273425"/>
                <a:ext cx="487363" cy="474663"/>
              </a:xfrm>
              <a:custGeom>
                <a:avLst/>
                <a:gdLst>
                  <a:gd name="T0" fmla="*/ 0 w 227"/>
                  <a:gd name="T1" fmla="*/ 110 h 218"/>
                  <a:gd name="T2" fmla="*/ 0 w 227"/>
                  <a:gd name="T3" fmla="*/ 109 h 218"/>
                  <a:gd name="T4" fmla="*/ 114 w 227"/>
                  <a:gd name="T5" fmla="*/ 0 h 218"/>
                  <a:gd name="T6" fmla="*/ 227 w 227"/>
                  <a:gd name="T7" fmla="*/ 108 h 218"/>
                  <a:gd name="T8" fmla="*/ 227 w 227"/>
                  <a:gd name="T9" fmla="*/ 109 h 218"/>
                  <a:gd name="T10" fmla="*/ 113 w 227"/>
                  <a:gd name="T11" fmla="*/ 218 h 218"/>
                  <a:gd name="T12" fmla="*/ 0 w 227"/>
                  <a:gd name="T13" fmla="*/ 110 h 218"/>
                  <a:gd name="T14" fmla="*/ 168 w 227"/>
                  <a:gd name="T15" fmla="*/ 110 h 218"/>
                  <a:gd name="T16" fmla="*/ 168 w 227"/>
                  <a:gd name="T17" fmla="*/ 109 h 218"/>
                  <a:gd name="T18" fmla="*/ 113 w 227"/>
                  <a:gd name="T19" fmla="*/ 51 h 218"/>
                  <a:gd name="T20" fmla="*/ 59 w 227"/>
                  <a:gd name="T21" fmla="*/ 108 h 218"/>
                  <a:gd name="T22" fmla="*/ 59 w 227"/>
                  <a:gd name="T23" fmla="*/ 109 h 218"/>
                  <a:gd name="T24" fmla="*/ 114 w 227"/>
                  <a:gd name="T25" fmla="*/ 167 h 218"/>
                  <a:gd name="T26" fmla="*/ 168 w 227"/>
                  <a:gd name="T27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7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9" y="0"/>
                      <a:pt x="114" y="0"/>
                    </a:cubicBezTo>
                    <a:cubicBezTo>
                      <a:pt x="179" y="0"/>
                      <a:pt x="227" y="48"/>
                      <a:pt x="227" y="108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27" y="169"/>
                      <a:pt x="178" y="218"/>
                      <a:pt x="113" y="218"/>
                    </a:cubicBezTo>
                    <a:cubicBezTo>
                      <a:pt x="48" y="218"/>
                      <a:pt x="0" y="170"/>
                      <a:pt x="0" y="110"/>
                    </a:cubicBezTo>
                    <a:close/>
                    <a:moveTo>
                      <a:pt x="168" y="110"/>
                    </a:moveTo>
                    <a:cubicBezTo>
                      <a:pt x="168" y="109"/>
                      <a:pt x="168" y="109"/>
                      <a:pt x="168" y="109"/>
                    </a:cubicBezTo>
                    <a:cubicBezTo>
                      <a:pt x="168" y="78"/>
                      <a:pt x="146" y="51"/>
                      <a:pt x="113" y="51"/>
                    </a:cubicBezTo>
                    <a:cubicBezTo>
                      <a:pt x="79" y="51"/>
                      <a:pt x="59" y="77"/>
                      <a:pt x="59" y="108"/>
                    </a:cubicBezTo>
                    <a:cubicBezTo>
                      <a:pt x="59" y="109"/>
                      <a:pt x="59" y="109"/>
                      <a:pt x="59" y="109"/>
                    </a:cubicBezTo>
                    <a:cubicBezTo>
                      <a:pt x="59" y="140"/>
                      <a:pt x="81" y="167"/>
                      <a:pt x="114" y="167"/>
                    </a:cubicBezTo>
                    <a:cubicBezTo>
                      <a:pt x="148" y="167"/>
                      <a:pt x="168" y="141"/>
                      <a:pt x="168" y="1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26"/>
              <p:cNvSpPr>
                <a:spLocks/>
              </p:cNvSpPr>
              <p:nvPr userDrawn="1"/>
            </p:nvSpPr>
            <p:spPr bwMode="auto">
              <a:xfrm>
                <a:off x="6946901" y="3268663"/>
                <a:ext cx="271463" cy="469900"/>
              </a:xfrm>
              <a:custGeom>
                <a:avLst/>
                <a:gdLst>
                  <a:gd name="T0" fmla="*/ 0 w 126"/>
                  <a:gd name="T1" fmla="*/ 6 h 215"/>
                  <a:gd name="T2" fmla="*/ 60 w 126"/>
                  <a:gd name="T3" fmla="*/ 6 h 215"/>
                  <a:gd name="T4" fmla="*/ 60 w 126"/>
                  <a:gd name="T5" fmla="*/ 48 h 215"/>
                  <a:gd name="T6" fmla="*/ 126 w 126"/>
                  <a:gd name="T7" fmla="*/ 2 h 215"/>
                  <a:gd name="T8" fmla="*/ 126 w 126"/>
                  <a:gd name="T9" fmla="*/ 64 h 215"/>
                  <a:gd name="T10" fmla="*/ 123 w 126"/>
                  <a:gd name="T11" fmla="*/ 64 h 215"/>
                  <a:gd name="T12" fmla="*/ 60 w 126"/>
                  <a:gd name="T13" fmla="*/ 138 h 215"/>
                  <a:gd name="T14" fmla="*/ 60 w 126"/>
                  <a:gd name="T15" fmla="*/ 215 h 215"/>
                  <a:gd name="T16" fmla="*/ 0 w 126"/>
                  <a:gd name="T17" fmla="*/ 215 h 215"/>
                  <a:gd name="T18" fmla="*/ 0 w 126"/>
                  <a:gd name="T19" fmla="*/ 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215">
                    <a:moveTo>
                      <a:pt x="0" y="6"/>
                    </a:moveTo>
                    <a:cubicBezTo>
                      <a:pt x="60" y="6"/>
                      <a:pt x="60" y="6"/>
                      <a:pt x="60" y="6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72" y="19"/>
                      <a:pt x="91" y="0"/>
                      <a:pt x="126" y="2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3" y="64"/>
                      <a:pt x="123" y="64"/>
                      <a:pt x="123" y="64"/>
                    </a:cubicBezTo>
                    <a:cubicBezTo>
                      <a:pt x="84" y="64"/>
                      <a:pt x="60" y="88"/>
                      <a:pt x="60" y="138"/>
                    </a:cubicBezTo>
                    <a:cubicBezTo>
                      <a:pt x="60" y="215"/>
                      <a:pt x="60" y="215"/>
                      <a:pt x="60" y="215"/>
                    </a:cubicBezTo>
                    <a:cubicBezTo>
                      <a:pt x="0" y="215"/>
                      <a:pt x="0" y="215"/>
                      <a:pt x="0" y="215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Rectangle 27"/>
              <p:cNvSpPr>
                <a:spLocks noChangeArrowheads="1"/>
              </p:cNvSpPr>
              <p:nvPr userDrawn="1"/>
            </p:nvSpPr>
            <p:spPr bwMode="auto">
              <a:xfrm>
                <a:off x="7272338" y="3116263"/>
                <a:ext cx="127000" cy="6223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28"/>
              <p:cNvSpPr>
                <a:spLocks noEditPoints="1"/>
              </p:cNvSpPr>
              <p:nvPr userDrawn="1"/>
            </p:nvSpPr>
            <p:spPr bwMode="auto">
              <a:xfrm>
                <a:off x="7456488" y="3116263"/>
                <a:ext cx="474663" cy="630238"/>
              </a:xfrm>
              <a:custGeom>
                <a:avLst/>
                <a:gdLst>
                  <a:gd name="T0" fmla="*/ 0 w 220"/>
                  <a:gd name="T1" fmla="*/ 181 h 289"/>
                  <a:gd name="T2" fmla="*/ 0 w 220"/>
                  <a:gd name="T3" fmla="*/ 180 h 289"/>
                  <a:gd name="T4" fmla="*/ 95 w 220"/>
                  <a:gd name="T5" fmla="*/ 72 h 289"/>
                  <a:gd name="T6" fmla="*/ 161 w 220"/>
                  <a:gd name="T7" fmla="*/ 103 h 289"/>
                  <a:gd name="T8" fmla="*/ 161 w 220"/>
                  <a:gd name="T9" fmla="*/ 0 h 289"/>
                  <a:gd name="T10" fmla="*/ 220 w 220"/>
                  <a:gd name="T11" fmla="*/ 0 h 289"/>
                  <a:gd name="T12" fmla="*/ 220 w 220"/>
                  <a:gd name="T13" fmla="*/ 285 h 289"/>
                  <a:gd name="T14" fmla="*/ 161 w 220"/>
                  <a:gd name="T15" fmla="*/ 285 h 289"/>
                  <a:gd name="T16" fmla="*/ 161 w 220"/>
                  <a:gd name="T17" fmla="*/ 255 h 289"/>
                  <a:gd name="T18" fmla="*/ 95 w 220"/>
                  <a:gd name="T19" fmla="*/ 289 h 289"/>
                  <a:gd name="T20" fmla="*/ 0 w 220"/>
                  <a:gd name="T21" fmla="*/ 181 h 289"/>
                  <a:gd name="T22" fmla="*/ 161 w 220"/>
                  <a:gd name="T23" fmla="*/ 181 h 289"/>
                  <a:gd name="T24" fmla="*/ 161 w 220"/>
                  <a:gd name="T25" fmla="*/ 180 h 289"/>
                  <a:gd name="T26" fmla="*/ 111 w 220"/>
                  <a:gd name="T27" fmla="*/ 122 h 289"/>
                  <a:gd name="T28" fmla="*/ 59 w 220"/>
                  <a:gd name="T29" fmla="*/ 180 h 289"/>
                  <a:gd name="T30" fmla="*/ 59 w 220"/>
                  <a:gd name="T31" fmla="*/ 181 h 289"/>
                  <a:gd name="T32" fmla="*/ 111 w 220"/>
                  <a:gd name="T33" fmla="*/ 239 h 289"/>
                  <a:gd name="T34" fmla="*/ 161 w 220"/>
                  <a:gd name="T35" fmla="*/ 181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0" h="289">
                    <a:moveTo>
                      <a:pt x="0" y="181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10"/>
                      <a:pt x="46" y="72"/>
                      <a:pt x="95" y="72"/>
                    </a:cubicBezTo>
                    <a:cubicBezTo>
                      <a:pt x="127" y="72"/>
                      <a:pt x="146" y="86"/>
                      <a:pt x="161" y="103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20" y="285"/>
                      <a:pt x="220" y="285"/>
                      <a:pt x="220" y="285"/>
                    </a:cubicBezTo>
                    <a:cubicBezTo>
                      <a:pt x="161" y="285"/>
                      <a:pt x="161" y="285"/>
                      <a:pt x="161" y="285"/>
                    </a:cubicBezTo>
                    <a:cubicBezTo>
                      <a:pt x="161" y="255"/>
                      <a:pt x="161" y="255"/>
                      <a:pt x="161" y="255"/>
                    </a:cubicBezTo>
                    <a:cubicBezTo>
                      <a:pt x="146" y="275"/>
                      <a:pt x="126" y="289"/>
                      <a:pt x="95" y="289"/>
                    </a:cubicBezTo>
                    <a:cubicBezTo>
                      <a:pt x="46" y="289"/>
                      <a:pt x="0" y="251"/>
                      <a:pt x="0" y="181"/>
                    </a:cubicBezTo>
                    <a:close/>
                    <a:moveTo>
                      <a:pt x="161" y="181"/>
                    </a:move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45"/>
                      <a:pt x="138" y="122"/>
                      <a:pt x="111" y="122"/>
                    </a:cubicBezTo>
                    <a:cubicBezTo>
                      <a:pt x="83" y="122"/>
                      <a:pt x="59" y="145"/>
                      <a:pt x="59" y="180"/>
                    </a:cubicBezTo>
                    <a:cubicBezTo>
                      <a:pt x="59" y="181"/>
                      <a:pt x="59" y="181"/>
                      <a:pt x="59" y="181"/>
                    </a:cubicBezTo>
                    <a:cubicBezTo>
                      <a:pt x="59" y="216"/>
                      <a:pt x="83" y="239"/>
                      <a:pt x="111" y="239"/>
                    </a:cubicBezTo>
                    <a:cubicBezTo>
                      <a:pt x="138" y="239"/>
                      <a:pt x="161" y="216"/>
                      <a:pt x="161" y="1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29"/>
              <p:cNvSpPr>
                <a:spLocks/>
              </p:cNvSpPr>
              <p:nvPr userDrawn="1"/>
            </p:nvSpPr>
            <p:spPr bwMode="auto">
              <a:xfrm>
                <a:off x="3614738" y="3140075"/>
                <a:ext cx="488950" cy="598488"/>
              </a:xfrm>
              <a:custGeom>
                <a:avLst/>
                <a:gdLst>
                  <a:gd name="T0" fmla="*/ 113 w 308"/>
                  <a:gd name="T1" fmla="*/ 77 h 377"/>
                  <a:gd name="T2" fmla="*/ 0 w 308"/>
                  <a:gd name="T3" fmla="*/ 77 h 377"/>
                  <a:gd name="T4" fmla="*/ 0 w 308"/>
                  <a:gd name="T5" fmla="*/ 0 h 377"/>
                  <a:gd name="T6" fmla="*/ 308 w 308"/>
                  <a:gd name="T7" fmla="*/ 0 h 377"/>
                  <a:gd name="T8" fmla="*/ 308 w 308"/>
                  <a:gd name="T9" fmla="*/ 77 h 377"/>
                  <a:gd name="T10" fmla="*/ 195 w 308"/>
                  <a:gd name="T11" fmla="*/ 77 h 377"/>
                  <a:gd name="T12" fmla="*/ 195 w 308"/>
                  <a:gd name="T13" fmla="*/ 377 h 377"/>
                  <a:gd name="T14" fmla="*/ 113 w 308"/>
                  <a:gd name="T15" fmla="*/ 377 h 377"/>
                  <a:gd name="T16" fmla="*/ 113 w 308"/>
                  <a:gd name="T17" fmla="*/ 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8" h="377">
                    <a:moveTo>
                      <a:pt x="113" y="77"/>
                    </a:moveTo>
                    <a:lnTo>
                      <a:pt x="0" y="77"/>
                    </a:lnTo>
                    <a:lnTo>
                      <a:pt x="0" y="0"/>
                    </a:lnTo>
                    <a:lnTo>
                      <a:pt x="308" y="0"/>
                    </a:lnTo>
                    <a:lnTo>
                      <a:pt x="308" y="77"/>
                    </a:lnTo>
                    <a:lnTo>
                      <a:pt x="195" y="77"/>
                    </a:lnTo>
                    <a:lnTo>
                      <a:pt x="195" y="377"/>
                    </a:lnTo>
                    <a:lnTo>
                      <a:pt x="113" y="377"/>
                    </a:lnTo>
                    <a:lnTo>
                      <a:pt x="113" y="7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30"/>
              <p:cNvSpPr>
                <a:spLocks/>
              </p:cNvSpPr>
              <p:nvPr userDrawn="1"/>
            </p:nvSpPr>
            <p:spPr bwMode="auto">
              <a:xfrm>
                <a:off x="4541838" y="3273425"/>
                <a:ext cx="420688" cy="474663"/>
              </a:xfrm>
              <a:custGeom>
                <a:avLst/>
                <a:gdLst>
                  <a:gd name="T0" fmla="*/ 0 w 195"/>
                  <a:gd name="T1" fmla="*/ 110 h 218"/>
                  <a:gd name="T2" fmla="*/ 0 w 195"/>
                  <a:gd name="T3" fmla="*/ 109 h 218"/>
                  <a:gd name="T4" fmla="*/ 110 w 195"/>
                  <a:gd name="T5" fmla="*/ 0 h 218"/>
                  <a:gd name="T6" fmla="*/ 193 w 195"/>
                  <a:gd name="T7" fmla="*/ 35 h 218"/>
                  <a:gd name="T8" fmla="*/ 157 w 195"/>
                  <a:gd name="T9" fmla="*/ 74 h 218"/>
                  <a:gd name="T10" fmla="*/ 109 w 195"/>
                  <a:gd name="T11" fmla="*/ 51 h 218"/>
                  <a:gd name="T12" fmla="*/ 58 w 195"/>
                  <a:gd name="T13" fmla="*/ 108 h 218"/>
                  <a:gd name="T14" fmla="*/ 58 w 195"/>
                  <a:gd name="T15" fmla="*/ 109 h 218"/>
                  <a:gd name="T16" fmla="*/ 112 w 195"/>
                  <a:gd name="T17" fmla="*/ 167 h 218"/>
                  <a:gd name="T18" fmla="*/ 160 w 195"/>
                  <a:gd name="T19" fmla="*/ 145 h 218"/>
                  <a:gd name="T20" fmla="*/ 195 w 195"/>
                  <a:gd name="T21" fmla="*/ 180 h 218"/>
                  <a:gd name="T22" fmla="*/ 109 w 195"/>
                  <a:gd name="T23" fmla="*/ 218 h 218"/>
                  <a:gd name="T24" fmla="*/ 0 w 195"/>
                  <a:gd name="T25" fmla="*/ 1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18">
                    <a:moveTo>
                      <a:pt x="0" y="110"/>
                    </a:moveTo>
                    <a:cubicBezTo>
                      <a:pt x="0" y="109"/>
                      <a:pt x="0" y="109"/>
                      <a:pt x="0" y="109"/>
                    </a:cubicBezTo>
                    <a:cubicBezTo>
                      <a:pt x="0" y="49"/>
                      <a:pt x="45" y="0"/>
                      <a:pt x="110" y="0"/>
                    </a:cubicBezTo>
                    <a:cubicBezTo>
                      <a:pt x="149" y="0"/>
                      <a:pt x="174" y="13"/>
                      <a:pt x="193" y="3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44" y="60"/>
                      <a:pt x="130" y="51"/>
                      <a:pt x="109" y="51"/>
                    </a:cubicBezTo>
                    <a:cubicBezTo>
                      <a:pt x="79" y="51"/>
                      <a:pt x="58" y="77"/>
                      <a:pt x="58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8" y="141"/>
                      <a:pt x="79" y="167"/>
                      <a:pt x="112" y="167"/>
                    </a:cubicBezTo>
                    <a:cubicBezTo>
                      <a:pt x="132" y="167"/>
                      <a:pt x="145" y="158"/>
                      <a:pt x="160" y="145"/>
                    </a:cubicBezTo>
                    <a:cubicBezTo>
                      <a:pt x="195" y="180"/>
                      <a:pt x="195" y="180"/>
                      <a:pt x="195" y="180"/>
                    </a:cubicBezTo>
                    <a:cubicBezTo>
                      <a:pt x="174" y="202"/>
                      <a:pt x="151" y="218"/>
                      <a:pt x="109" y="218"/>
                    </a:cubicBezTo>
                    <a:cubicBezTo>
                      <a:pt x="46" y="218"/>
                      <a:pt x="0" y="170"/>
                      <a:pt x="0" y="1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31"/>
              <p:cNvSpPr>
                <a:spLocks/>
              </p:cNvSpPr>
              <p:nvPr userDrawn="1"/>
            </p:nvSpPr>
            <p:spPr bwMode="auto">
              <a:xfrm>
                <a:off x="5013326" y="3116263"/>
                <a:ext cx="415925" cy="622300"/>
              </a:xfrm>
              <a:custGeom>
                <a:avLst/>
                <a:gdLst>
                  <a:gd name="T0" fmla="*/ 0 w 193"/>
                  <a:gd name="T1" fmla="*/ 0 h 285"/>
                  <a:gd name="T2" fmla="*/ 60 w 193"/>
                  <a:gd name="T3" fmla="*/ 0 h 285"/>
                  <a:gd name="T4" fmla="*/ 60 w 193"/>
                  <a:gd name="T5" fmla="*/ 105 h 285"/>
                  <a:gd name="T6" fmla="*/ 121 w 193"/>
                  <a:gd name="T7" fmla="*/ 72 h 285"/>
                  <a:gd name="T8" fmla="*/ 193 w 193"/>
                  <a:gd name="T9" fmla="*/ 150 h 285"/>
                  <a:gd name="T10" fmla="*/ 193 w 193"/>
                  <a:gd name="T11" fmla="*/ 285 h 285"/>
                  <a:gd name="T12" fmla="*/ 133 w 193"/>
                  <a:gd name="T13" fmla="*/ 285 h 285"/>
                  <a:gd name="T14" fmla="*/ 133 w 193"/>
                  <a:gd name="T15" fmla="*/ 168 h 285"/>
                  <a:gd name="T16" fmla="*/ 97 w 193"/>
                  <a:gd name="T17" fmla="*/ 126 h 285"/>
                  <a:gd name="T18" fmla="*/ 60 w 193"/>
                  <a:gd name="T19" fmla="*/ 168 h 285"/>
                  <a:gd name="T20" fmla="*/ 60 w 193"/>
                  <a:gd name="T21" fmla="*/ 285 h 285"/>
                  <a:gd name="T22" fmla="*/ 0 w 193"/>
                  <a:gd name="T23" fmla="*/ 285 h 285"/>
                  <a:gd name="T24" fmla="*/ 0 w 193"/>
                  <a:gd name="T2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3" h="285">
                    <a:moveTo>
                      <a:pt x="0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60" y="105"/>
                      <a:pt x="60" y="105"/>
                      <a:pt x="60" y="105"/>
                    </a:cubicBezTo>
                    <a:cubicBezTo>
                      <a:pt x="74" y="88"/>
                      <a:pt x="91" y="72"/>
                      <a:pt x="121" y="72"/>
                    </a:cubicBezTo>
                    <a:cubicBezTo>
                      <a:pt x="166" y="72"/>
                      <a:pt x="193" y="101"/>
                      <a:pt x="193" y="150"/>
                    </a:cubicBezTo>
                    <a:cubicBezTo>
                      <a:pt x="193" y="285"/>
                      <a:pt x="193" y="285"/>
                      <a:pt x="193" y="285"/>
                    </a:cubicBezTo>
                    <a:cubicBezTo>
                      <a:pt x="133" y="285"/>
                      <a:pt x="133" y="285"/>
                      <a:pt x="133" y="285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3" y="140"/>
                      <a:pt x="120" y="126"/>
                      <a:pt x="97" y="126"/>
                    </a:cubicBezTo>
                    <a:cubicBezTo>
                      <a:pt x="74" y="126"/>
                      <a:pt x="60" y="140"/>
                      <a:pt x="60" y="168"/>
                    </a:cubicBezTo>
                    <a:cubicBezTo>
                      <a:pt x="60" y="285"/>
                      <a:pt x="60" y="285"/>
                      <a:pt x="60" y="285"/>
                    </a:cubicBezTo>
                    <a:cubicBezTo>
                      <a:pt x="0" y="285"/>
                      <a:pt x="0" y="285"/>
                      <a:pt x="0" y="28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32"/>
              <p:cNvSpPr>
                <a:spLocks noEditPoints="1"/>
              </p:cNvSpPr>
              <p:nvPr userDrawn="1"/>
            </p:nvSpPr>
            <p:spPr bwMode="auto">
              <a:xfrm>
                <a:off x="4037013" y="3270250"/>
                <a:ext cx="474663" cy="477838"/>
              </a:xfrm>
              <a:custGeom>
                <a:avLst/>
                <a:gdLst>
                  <a:gd name="T0" fmla="*/ 68 w 221"/>
                  <a:gd name="T1" fmla="*/ 68 h 219"/>
                  <a:gd name="T2" fmla="*/ 113 w 221"/>
                  <a:gd name="T3" fmla="*/ 47 h 219"/>
                  <a:gd name="T4" fmla="*/ 158 w 221"/>
                  <a:gd name="T5" fmla="*/ 76 h 219"/>
                  <a:gd name="T6" fmla="*/ 56 w 221"/>
                  <a:gd name="T7" fmla="*/ 118 h 219"/>
                  <a:gd name="T8" fmla="*/ 68 w 221"/>
                  <a:gd name="T9" fmla="*/ 68 h 219"/>
                  <a:gd name="T10" fmla="*/ 180 w 221"/>
                  <a:gd name="T11" fmla="*/ 150 h 219"/>
                  <a:gd name="T12" fmla="*/ 119 w 221"/>
                  <a:gd name="T13" fmla="*/ 173 h 219"/>
                  <a:gd name="T14" fmla="*/ 72 w 221"/>
                  <a:gd name="T15" fmla="*/ 156 h 219"/>
                  <a:gd name="T16" fmla="*/ 221 w 221"/>
                  <a:gd name="T17" fmla="*/ 94 h 219"/>
                  <a:gd name="T18" fmla="*/ 195 w 221"/>
                  <a:gd name="T19" fmla="*/ 35 h 219"/>
                  <a:gd name="T20" fmla="*/ 112 w 221"/>
                  <a:gd name="T21" fmla="*/ 0 h 219"/>
                  <a:gd name="T22" fmla="*/ 0 w 221"/>
                  <a:gd name="T23" fmla="*/ 110 h 219"/>
                  <a:gd name="T24" fmla="*/ 118 w 221"/>
                  <a:gd name="T25" fmla="*/ 219 h 219"/>
                  <a:gd name="T26" fmla="*/ 216 w 221"/>
                  <a:gd name="T27" fmla="*/ 179 h 219"/>
                  <a:gd name="T28" fmla="*/ 180 w 221"/>
                  <a:gd name="T29" fmla="*/ 15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1" h="219">
                    <a:moveTo>
                      <a:pt x="68" y="68"/>
                    </a:moveTo>
                    <a:cubicBezTo>
                      <a:pt x="78" y="54"/>
                      <a:pt x="94" y="47"/>
                      <a:pt x="113" y="47"/>
                    </a:cubicBezTo>
                    <a:cubicBezTo>
                      <a:pt x="134" y="47"/>
                      <a:pt x="150" y="59"/>
                      <a:pt x="158" y="76"/>
                    </a:cubicBezTo>
                    <a:cubicBezTo>
                      <a:pt x="56" y="118"/>
                      <a:pt x="56" y="118"/>
                      <a:pt x="56" y="118"/>
                    </a:cubicBezTo>
                    <a:cubicBezTo>
                      <a:pt x="54" y="97"/>
                      <a:pt x="59" y="80"/>
                      <a:pt x="68" y="68"/>
                    </a:cubicBezTo>
                    <a:close/>
                    <a:moveTo>
                      <a:pt x="180" y="150"/>
                    </a:moveTo>
                    <a:cubicBezTo>
                      <a:pt x="155" y="168"/>
                      <a:pt x="141" y="173"/>
                      <a:pt x="119" y="173"/>
                    </a:cubicBezTo>
                    <a:cubicBezTo>
                      <a:pt x="99" y="173"/>
                      <a:pt x="83" y="166"/>
                      <a:pt x="72" y="156"/>
                    </a:cubicBezTo>
                    <a:cubicBezTo>
                      <a:pt x="221" y="94"/>
                      <a:pt x="221" y="94"/>
                      <a:pt x="221" y="94"/>
                    </a:cubicBezTo>
                    <a:cubicBezTo>
                      <a:pt x="217" y="71"/>
                      <a:pt x="209" y="51"/>
                      <a:pt x="195" y="35"/>
                    </a:cubicBezTo>
                    <a:cubicBezTo>
                      <a:pt x="176" y="12"/>
                      <a:pt x="147" y="0"/>
                      <a:pt x="112" y="0"/>
                    </a:cubicBezTo>
                    <a:cubicBezTo>
                      <a:pt x="48" y="0"/>
                      <a:pt x="0" y="48"/>
                      <a:pt x="0" y="110"/>
                    </a:cubicBezTo>
                    <a:cubicBezTo>
                      <a:pt x="0" y="173"/>
                      <a:pt x="48" y="219"/>
                      <a:pt x="118" y="219"/>
                    </a:cubicBezTo>
                    <a:cubicBezTo>
                      <a:pt x="157" y="219"/>
                      <a:pt x="198" y="200"/>
                      <a:pt x="216" y="179"/>
                    </a:cubicBezTo>
                    <a:cubicBezTo>
                      <a:pt x="180" y="150"/>
                      <a:pt x="180" y="150"/>
                      <a:pt x="180" y="15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6" name="Group 85"/>
            <p:cNvGrpSpPr/>
            <p:nvPr userDrawn="1"/>
          </p:nvGrpSpPr>
          <p:grpSpPr>
            <a:xfrm>
              <a:off x="2782110" y="6475581"/>
              <a:ext cx="103693" cy="64328"/>
              <a:chOff x="8061326" y="3113088"/>
              <a:chExt cx="514350" cy="319088"/>
            </a:xfrm>
            <a:solidFill>
              <a:schemeClr val="bg1">
                <a:lumMod val="50000"/>
              </a:schemeClr>
            </a:solidFill>
          </p:grpSpPr>
          <p:sp>
            <p:nvSpPr>
              <p:cNvPr id="83" name="Freeform 33"/>
              <p:cNvSpPr>
                <a:spLocks/>
              </p:cNvSpPr>
              <p:nvPr userDrawn="1"/>
            </p:nvSpPr>
            <p:spPr bwMode="auto">
              <a:xfrm>
                <a:off x="8061326" y="3117850"/>
                <a:ext cx="87313" cy="141288"/>
              </a:xfrm>
              <a:custGeom>
                <a:avLst/>
                <a:gdLst>
                  <a:gd name="T0" fmla="*/ 0 w 40"/>
                  <a:gd name="T1" fmla="*/ 52 h 65"/>
                  <a:gd name="T2" fmla="*/ 20 w 40"/>
                  <a:gd name="T3" fmla="*/ 32 h 65"/>
                  <a:gd name="T4" fmla="*/ 7 w 40"/>
                  <a:gd name="T5" fmla="*/ 32 h 65"/>
                  <a:gd name="T6" fmla="*/ 7 w 40"/>
                  <a:gd name="T7" fmla="*/ 0 h 65"/>
                  <a:gd name="T8" fmla="*/ 40 w 40"/>
                  <a:gd name="T9" fmla="*/ 0 h 65"/>
                  <a:gd name="T10" fmla="*/ 40 w 40"/>
                  <a:gd name="T11" fmla="*/ 27 h 65"/>
                  <a:gd name="T12" fmla="*/ 3 w 40"/>
                  <a:gd name="T13" fmla="*/ 65 h 65"/>
                  <a:gd name="T14" fmla="*/ 0 w 40"/>
                  <a:gd name="T15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5">
                    <a:moveTo>
                      <a:pt x="0" y="52"/>
                    </a:moveTo>
                    <a:cubicBezTo>
                      <a:pt x="14" y="51"/>
                      <a:pt x="21" y="44"/>
                      <a:pt x="20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54"/>
                      <a:pt x="27" y="65"/>
                      <a:pt x="3" y="65"/>
                    </a:cubicBezTo>
                    <a:lnTo>
                      <a:pt x="0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34"/>
              <p:cNvSpPr>
                <a:spLocks/>
              </p:cNvSpPr>
              <p:nvPr userDrawn="1"/>
            </p:nvSpPr>
            <p:spPr bwMode="auto">
              <a:xfrm>
                <a:off x="8167688" y="3116263"/>
                <a:ext cx="130175" cy="311150"/>
              </a:xfrm>
              <a:custGeom>
                <a:avLst/>
                <a:gdLst>
                  <a:gd name="T0" fmla="*/ 42 w 82"/>
                  <a:gd name="T1" fmla="*/ 44 h 196"/>
                  <a:gd name="T2" fmla="*/ 8 w 82"/>
                  <a:gd name="T3" fmla="*/ 52 h 196"/>
                  <a:gd name="T4" fmla="*/ 0 w 82"/>
                  <a:gd name="T5" fmla="*/ 16 h 196"/>
                  <a:gd name="T6" fmla="*/ 54 w 82"/>
                  <a:gd name="T7" fmla="*/ 0 h 196"/>
                  <a:gd name="T8" fmla="*/ 82 w 82"/>
                  <a:gd name="T9" fmla="*/ 0 h 196"/>
                  <a:gd name="T10" fmla="*/ 82 w 82"/>
                  <a:gd name="T11" fmla="*/ 196 h 196"/>
                  <a:gd name="T12" fmla="*/ 42 w 82"/>
                  <a:gd name="T13" fmla="*/ 196 h 196"/>
                  <a:gd name="T14" fmla="*/ 42 w 82"/>
                  <a:gd name="T15" fmla="*/ 44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96">
                    <a:moveTo>
                      <a:pt x="42" y="44"/>
                    </a:moveTo>
                    <a:lnTo>
                      <a:pt x="8" y="52"/>
                    </a:lnTo>
                    <a:lnTo>
                      <a:pt x="0" y="16"/>
                    </a:lnTo>
                    <a:lnTo>
                      <a:pt x="54" y="0"/>
                    </a:lnTo>
                    <a:lnTo>
                      <a:pt x="82" y="0"/>
                    </a:lnTo>
                    <a:lnTo>
                      <a:pt x="82" y="196"/>
                    </a:lnTo>
                    <a:lnTo>
                      <a:pt x="42" y="196"/>
                    </a:lnTo>
                    <a:lnTo>
                      <a:pt x="42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35"/>
              <p:cNvSpPr>
                <a:spLocks noEditPoints="1"/>
              </p:cNvSpPr>
              <p:nvPr userDrawn="1"/>
            </p:nvSpPr>
            <p:spPr bwMode="auto">
              <a:xfrm>
                <a:off x="8342313" y="3113088"/>
                <a:ext cx="233363" cy="319088"/>
              </a:xfrm>
              <a:custGeom>
                <a:avLst/>
                <a:gdLst>
                  <a:gd name="T0" fmla="*/ 0 w 109"/>
                  <a:gd name="T1" fmla="*/ 105 h 146"/>
                  <a:gd name="T2" fmla="*/ 0 w 109"/>
                  <a:gd name="T3" fmla="*/ 104 h 146"/>
                  <a:gd name="T4" fmla="*/ 23 w 109"/>
                  <a:gd name="T5" fmla="*/ 70 h 146"/>
                  <a:gd name="T6" fmla="*/ 5 w 109"/>
                  <a:gd name="T7" fmla="*/ 39 h 146"/>
                  <a:gd name="T8" fmla="*/ 5 w 109"/>
                  <a:gd name="T9" fmla="*/ 39 h 146"/>
                  <a:gd name="T10" fmla="*/ 55 w 109"/>
                  <a:gd name="T11" fmla="*/ 0 h 146"/>
                  <a:gd name="T12" fmla="*/ 104 w 109"/>
                  <a:gd name="T13" fmla="*/ 39 h 146"/>
                  <a:gd name="T14" fmla="*/ 104 w 109"/>
                  <a:gd name="T15" fmla="*/ 39 h 146"/>
                  <a:gd name="T16" fmla="*/ 86 w 109"/>
                  <a:gd name="T17" fmla="*/ 70 h 146"/>
                  <a:gd name="T18" fmla="*/ 109 w 109"/>
                  <a:gd name="T19" fmla="*/ 104 h 146"/>
                  <a:gd name="T20" fmla="*/ 109 w 109"/>
                  <a:gd name="T21" fmla="*/ 104 h 146"/>
                  <a:gd name="T22" fmla="*/ 55 w 109"/>
                  <a:gd name="T23" fmla="*/ 146 h 146"/>
                  <a:gd name="T24" fmla="*/ 0 w 109"/>
                  <a:gd name="T25" fmla="*/ 105 h 146"/>
                  <a:gd name="T26" fmla="*/ 79 w 109"/>
                  <a:gd name="T27" fmla="*/ 102 h 146"/>
                  <a:gd name="T28" fmla="*/ 79 w 109"/>
                  <a:gd name="T29" fmla="*/ 102 h 146"/>
                  <a:gd name="T30" fmla="*/ 55 w 109"/>
                  <a:gd name="T31" fmla="*/ 85 h 146"/>
                  <a:gd name="T32" fmla="*/ 30 w 109"/>
                  <a:gd name="T33" fmla="*/ 102 h 146"/>
                  <a:gd name="T34" fmla="*/ 30 w 109"/>
                  <a:gd name="T35" fmla="*/ 102 h 146"/>
                  <a:gd name="T36" fmla="*/ 55 w 109"/>
                  <a:gd name="T37" fmla="*/ 120 h 146"/>
                  <a:gd name="T38" fmla="*/ 79 w 109"/>
                  <a:gd name="T39" fmla="*/ 102 h 146"/>
                  <a:gd name="T40" fmla="*/ 75 w 109"/>
                  <a:gd name="T41" fmla="*/ 43 h 146"/>
                  <a:gd name="T42" fmla="*/ 75 w 109"/>
                  <a:gd name="T43" fmla="*/ 42 h 146"/>
                  <a:gd name="T44" fmla="*/ 55 w 109"/>
                  <a:gd name="T45" fmla="*/ 26 h 146"/>
                  <a:gd name="T46" fmla="*/ 34 w 109"/>
                  <a:gd name="T47" fmla="*/ 42 h 146"/>
                  <a:gd name="T48" fmla="*/ 34 w 109"/>
                  <a:gd name="T49" fmla="*/ 42 h 146"/>
                  <a:gd name="T50" fmla="*/ 55 w 109"/>
                  <a:gd name="T51" fmla="*/ 60 h 146"/>
                  <a:gd name="T52" fmla="*/ 75 w 109"/>
                  <a:gd name="T53" fmla="*/ 4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" h="146">
                    <a:moveTo>
                      <a:pt x="0" y="105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87"/>
                      <a:pt x="8" y="77"/>
                      <a:pt x="23" y="70"/>
                    </a:cubicBezTo>
                    <a:cubicBezTo>
                      <a:pt x="12" y="63"/>
                      <a:pt x="5" y="54"/>
                      <a:pt x="5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17"/>
                      <a:pt x="25" y="0"/>
                      <a:pt x="55" y="0"/>
                    </a:cubicBezTo>
                    <a:cubicBezTo>
                      <a:pt x="85" y="0"/>
                      <a:pt x="104" y="17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4" y="54"/>
                      <a:pt x="97" y="63"/>
                      <a:pt x="86" y="70"/>
                    </a:cubicBezTo>
                    <a:cubicBezTo>
                      <a:pt x="101" y="78"/>
                      <a:pt x="109" y="87"/>
                      <a:pt x="109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09" y="130"/>
                      <a:pt x="86" y="146"/>
                      <a:pt x="55" y="146"/>
                    </a:cubicBezTo>
                    <a:cubicBezTo>
                      <a:pt x="23" y="146"/>
                      <a:pt x="0" y="129"/>
                      <a:pt x="0" y="105"/>
                    </a:cubicBezTo>
                    <a:close/>
                    <a:moveTo>
                      <a:pt x="79" y="102"/>
                    </a:move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91"/>
                      <a:pt x="69" y="85"/>
                      <a:pt x="55" y="85"/>
                    </a:cubicBezTo>
                    <a:cubicBezTo>
                      <a:pt x="41" y="85"/>
                      <a:pt x="30" y="9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cubicBezTo>
                      <a:pt x="30" y="112"/>
                      <a:pt x="39" y="120"/>
                      <a:pt x="55" y="120"/>
                    </a:cubicBezTo>
                    <a:cubicBezTo>
                      <a:pt x="70" y="120"/>
                      <a:pt x="79" y="112"/>
                      <a:pt x="79" y="102"/>
                    </a:cubicBezTo>
                    <a:close/>
                    <a:moveTo>
                      <a:pt x="75" y="43"/>
                    </a:moveTo>
                    <a:cubicBezTo>
                      <a:pt x="75" y="42"/>
                      <a:pt x="75" y="42"/>
                      <a:pt x="75" y="42"/>
                    </a:cubicBezTo>
                    <a:cubicBezTo>
                      <a:pt x="75" y="34"/>
                      <a:pt x="67" y="26"/>
                      <a:pt x="55" y="26"/>
                    </a:cubicBezTo>
                    <a:cubicBezTo>
                      <a:pt x="42" y="26"/>
                      <a:pt x="34" y="33"/>
                      <a:pt x="34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52"/>
                      <a:pt x="42" y="60"/>
                      <a:pt x="55" y="60"/>
                    </a:cubicBezTo>
                    <a:cubicBezTo>
                      <a:pt x="67" y="60"/>
                      <a:pt x="75" y="53"/>
                      <a:pt x="75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extBox 1"/>
          <p:cNvSpPr txBox="1"/>
          <p:nvPr userDrawn="1"/>
        </p:nvSpPr>
        <p:spPr>
          <a:xfrm>
            <a:off x="3048420" y="6473952"/>
            <a:ext cx="4114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2018 Lenovo.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9068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</p:sldLayoutIdLst>
  <p:transition spd="med"/>
  <p:hf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" Type="http://schemas.openxmlformats.org/officeDocument/2006/relationships/image" Target="../media/image29.png"/><Relationship Id="rId21" Type="http://schemas.openxmlformats.org/officeDocument/2006/relationships/image" Target="../media/image48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6.png"/><Relationship Id="rId11" Type="http://schemas.microsoft.com/office/2007/relationships/hdphoto" Target="../media/hdphoto1.wdp"/><Relationship Id="rId24" Type="http://schemas.openxmlformats.org/officeDocument/2006/relationships/image" Target="../media/image51.png"/><Relationship Id="rId32" Type="http://schemas.openxmlformats.org/officeDocument/2006/relationships/image" Target="../media/image59.png"/><Relationship Id="rId5" Type="http://schemas.openxmlformats.org/officeDocument/2006/relationships/image" Target="../media/image35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10" Type="http://schemas.openxmlformats.org/officeDocument/2006/relationships/image" Target="../media/image40.png"/><Relationship Id="rId19" Type="http://schemas.openxmlformats.org/officeDocument/2006/relationships/image" Target="../media/image46.png"/><Relationship Id="rId31" Type="http://schemas.openxmlformats.org/officeDocument/2006/relationships/image" Target="../media/image58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33.emf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30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3.emf"/><Relationship Id="rId12" Type="http://schemas.openxmlformats.org/officeDocument/2006/relationships/image" Target="../media/image67.png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4.emf"/><Relationship Id="rId5" Type="http://schemas.openxmlformats.org/officeDocument/2006/relationships/image" Target="../media/image33.emf"/><Relationship Id="rId15" Type="http://schemas.openxmlformats.org/officeDocument/2006/relationships/image" Target="../media/image41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66.png"/><Relationship Id="rId1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894"/>
            <a:ext cx="12185651" cy="6856214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3A7EE396-CFF0-3143-9CFF-138F18FBE559}"/>
              </a:ext>
            </a:extLst>
          </p:cNvPr>
          <p:cNvSpPr/>
          <p:nvPr/>
        </p:nvSpPr>
        <p:spPr>
          <a:xfrm>
            <a:off x="1587" y="893"/>
            <a:ext cx="9368572" cy="6856215"/>
          </a:xfrm>
          <a:prstGeom prst="rect">
            <a:avLst/>
          </a:prstGeom>
          <a:gradFill flip="none" rotWithShape="1">
            <a:gsLst>
              <a:gs pos="1000">
                <a:schemeClr val="tx1">
                  <a:alpha val="56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218199"/>
            <a:endParaRPr kumimoji="1" lang="zh-CN" altLang="en-US" sz="7198" dirty="0">
              <a:solidFill>
                <a:srgbClr val="333D48"/>
              </a:solidFill>
              <a:cs typeface="+mn-ea"/>
              <a:sym typeface="+mn-lt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B63F3DDA-0F58-EE44-BD39-BAA568825FBF}"/>
              </a:ext>
            </a:extLst>
          </p:cNvPr>
          <p:cNvGrpSpPr/>
          <p:nvPr/>
        </p:nvGrpSpPr>
        <p:grpSpPr>
          <a:xfrm>
            <a:off x="502780" y="2179419"/>
            <a:ext cx="10697032" cy="1717118"/>
            <a:chOff x="501322" y="2649071"/>
            <a:chExt cx="10699819" cy="1717565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EF98D735-0CCA-BA47-A7B5-AE3E2FECC227}"/>
                </a:ext>
              </a:extLst>
            </p:cNvPr>
            <p:cNvGrpSpPr/>
            <p:nvPr/>
          </p:nvGrpSpPr>
          <p:grpSpPr>
            <a:xfrm>
              <a:off x="502501" y="2649071"/>
              <a:ext cx="3992891" cy="707942"/>
              <a:chOff x="456792" y="1340985"/>
              <a:chExt cx="3992891" cy="707942"/>
            </a:xfrm>
          </p:grpSpPr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AF50481-8C4B-B547-AE19-AD98F1AC61CC}"/>
                  </a:ext>
                </a:extLst>
              </p:cNvPr>
              <p:cNvSpPr txBox="1"/>
              <p:nvPr/>
            </p:nvSpPr>
            <p:spPr>
              <a:xfrm>
                <a:off x="456792" y="1340985"/>
                <a:ext cx="1326349" cy="707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8199"/>
                <a:r>
                  <a:rPr kumimoji="1" lang="en-US" altLang="zh-CN" sz="3999" b="1" dirty="0">
                    <a:solidFill>
                      <a:srgbClr val="00B4E5"/>
                    </a:solidFill>
                    <a:cs typeface="+mn-ea"/>
                    <a:sym typeface="+mn-lt"/>
                  </a:rPr>
                  <a:t>2018</a:t>
                </a:r>
                <a:endParaRPr kumimoji="1" lang="zh-CN" altLang="en-US" sz="3999" b="1" dirty="0" err="1">
                  <a:solidFill>
                    <a:srgbClr val="00B4E5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84FA621-B78A-6D41-BCBB-14BB4CF214DB}"/>
                  </a:ext>
                </a:extLst>
              </p:cNvPr>
              <p:cNvSpPr txBox="1"/>
              <p:nvPr/>
            </p:nvSpPr>
            <p:spPr>
              <a:xfrm>
                <a:off x="2056079" y="1550475"/>
                <a:ext cx="23936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8199"/>
                <a:r>
                  <a:rPr lang="zh-CN" altLang="en-US" sz="1999" dirty="0">
                    <a:solidFill>
                      <a:prstClr val="white"/>
                    </a:solidFill>
                    <a:cs typeface="+mn-ea"/>
                    <a:sym typeface="+mn-lt"/>
                  </a:rPr>
                  <a:t>因为专注  所以专业</a:t>
                </a:r>
              </a:p>
            </p:txBody>
          </p:sp>
          <p:cxnSp>
            <p:nvCxnSpPr>
              <p:cNvPr id="10" name="直线连接符 9">
                <a:extLst>
                  <a:ext uri="{FF2B5EF4-FFF2-40B4-BE49-F238E27FC236}">
                    <a16:creationId xmlns:a16="http://schemas.microsoft.com/office/drawing/2014/main" id="{9EBA79A5-665E-0C4E-976A-5D65CDF0DC48}"/>
                  </a:ext>
                </a:extLst>
              </p:cNvPr>
              <p:cNvCxnSpPr/>
              <p:nvPr/>
            </p:nvCxnSpPr>
            <p:spPr>
              <a:xfrm>
                <a:off x="1994392" y="1581253"/>
                <a:ext cx="0" cy="30480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19EA04B-4FB7-0E48-95E1-A99921505865}"/>
                </a:ext>
              </a:extLst>
            </p:cNvPr>
            <p:cNvSpPr/>
            <p:nvPr/>
          </p:nvSpPr>
          <p:spPr>
            <a:xfrm>
              <a:off x="501322" y="3258672"/>
              <a:ext cx="10699819" cy="11079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 defTabSz="1218199"/>
              <a:r>
                <a:rPr lang="zh-CN" altLang="en-US" sz="6598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联想商用</a:t>
              </a:r>
              <a:r>
                <a:rPr lang="zh-CN" altLang="en-US" sz="6598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双</a:t>
              </a:r>
              <a:r>
                <a:rPr lang="zh-CN" altLang="en-US" sz="6598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师课堂解决方案</a:t>
              </a:r>
              <a:endParaRPr lang="zh-CN" altLang="en-US" sz="6598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0A03658A-8EA2-B441-89E4-E7DA7B3D5304}"/>
                </a:ext>
              </a:extLst>
            </p:cNvPr>
            <p:cNvGrpSpPr/>
            <p:nvPr/>
          </p:nvGrpSpPr>
          <p:grpSpPr>
            <a:xfrm>
              <a:off x="608012" y="4297681"/>
              <a:ext cx="3295541" cy="45719"/>
              <a:chOff x="1929687" y="3949262"/>
              <a:chExt cx="3200400" cy="1600200"/>
            </a:xfrm>
          </p:grpSpPr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57802F40-41B6-C849-8A8D-9D80A806C475}"/>
                  </a:ext>
                </a:extLst>
              </p:cNvPr>
              <p:cNvSpPr/>
              <p:nvPr/>
            </p:nvSpPr>
            <p:spPr>
              <a:xfrm>
                <a:off x="1929687" y="3949262"/>
                <a:ext cx="1600200" cy="1600200"/>
              </a:xfrm>
              <a:prstGeom prst="rect">
                <a:avLst/>
              </a:prstGeom>
              <a:solidFill>
                <a:srgbClr val="00B4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199"/>
                <a:endParaRPr kumimoji="1" lang="zh-CN" altLang="en-US" sz="2399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5F0BADAE-1B9D-FF41-BE9B-016CA09B86F7}"/>
                  </a:ext>
                </a:extLst>
              </p:cNvPr>
              <p:cNvSpPr/>
              <p:nvPr/>
            </p:nvSpPr>
            <p:spPr>
              <a:xfrm>
                <a:off x="3529887" y="3949262"/>
                <a:ext cx="1600200" cy="1600200"/>
              </a:xfrm>
              <a:prstGeom prst="rect">
                <a:avLst/>
              </a:prstGeom>
              <a:solidFill>
                <a:srgbClr val="00E6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199"/>
                <a:endParaRPr kumimoji="1" lang="zh-CN" altLang="en-US" sz="2399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A9998C81-8EC4-9344-B932-C4A52B0ED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" y="894"/>
            <a:ext cx="1670419" cy="33822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2F14800F-9AB0-FE4A-80C7-D65953F7332E}"/>
              </a:ext>
            </a:extLst>
          </p:cNvPr>
          <p:cNvSpPr/>
          <p:nvPr/>
        </p:nvSpPr>
        <p:spPr>
          <a:xfrm>
            <a:off x="1157364" y="5512313"/>
            <a:ext cx="4479848" cy="762974"/>
          </a:xfrm>
          <a:prstGeom prst="rect">
            <a:avLst/>
          </a:prstGeom>
          <a:solidFill>
            <a:srgbClr val="00B4E5"/>
          </a:solidFill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218199"/>
            <a:r>
              <a:rPr kumimoji="1" lang="zh-CN" altLang="en-US" sz="2000" spc="300" dirty="0">
                <a:cs typeface="+mn-ea"/>
                <a:sym typeface="+mn-lt"/>
              </a:rPr>
              <a:t>商用解决</a:t>
            </a:r>
            <a:r>
              <a:rPr kumimoji="1" lang="zh-CN" altLang="en-US" sz="2000" spc="300" dirty="0" smtClean="0">
                <a:cs typeface="+mn-ea"/>
                <a:sym typeface="+mn-lt"/>
              </a:rPr>
              <a:t>方案中心           孙飞           </a:t>
            </a:r>
            <a:endParaRPr kumimoji="1" lang="zh-CN" altLang="en-US" sz="2000" spc="3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23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云课堂互动课堂上课实录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1011"/>
            <a:ext cx="12188825" cy="685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4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48640" y="274320"/>
            <a:ext cx="8779099" cy="521208"/>
          </a:xfrm>
          <a:prstGeom prst="rect">
            <a:avLst/>
          </a:prstGeom>
        </p:spPr>
        <p:txBody>
          <a:bodyPr/>
          <a:lstStyle>
            <a:lvl1pPr algn="l" defTabSz="9141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双师</a:t>
            </a:r>
            <a:r>
              <a:rPr lang="zh-CN" altLang="en-US" dirty="0" smtClean="0"/>
              <a:t>课堂案例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012" y="1828800"/>
            <a:ext cx="5600700" cy="37338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66" y="1828800"/>
            <a:ext cx="56007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2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48640" y="274320"/>
            <a:ext cx="8779099" cy="521208"/>
          </a:xfrm>
          <a:prstGeom prst="rect">
            <a:avLst/>
          </a:prstGeom>
        </p:spPr>
        <p:txBody>
          <a:bodyPr/>
          <a:lstStyle>
            <a:lvl1pPr algn="l" defTabSz="9141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联想商用</a:t>
            </a:r>
            <a:r>
              <a:rPr lang="en-US" altLang="zh-CN" smtClean="0"/>
              <a:t>AI</a:t>
            </a:r>
            <a:r>
              <a:rPr lang="zh-CN" altLang="en-US" smtClean="0"/>
              <a:t>录播教室解决方案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910581" y="991737"/>
            <a:ext cx="5090805" cy="5165368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99600" y="978357"/>
            <a:ext cx="3550596" cy="5165368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753103" y="978357"/>
            <a:ext cx="3067303" cy="5165368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8837" y="1294831"/>
            <a:ext cx="1341208" cy="140913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 bwMode="auto">
          <a:xfrm flipV="1">
            <a:off x="3410358" y="3399098"/>
            <a:ext cx="1124457" cy="391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接连接符 12"/>
          <p:cNvCxnSpPr/>
          <p:nvPr/>
        </p:nvCxnSpPr>
        <p:spPr bwMode="auto">
          <a:xfrm>
            <a:off x="6287166" y="3438723"/>
            <a:ext cx="672075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025" y="4719351"/>
            <a:ext cx="1437735" cy="1071173"/>
          </a:xfrm>
          <a:prstGeom prst="rect">
            <a:avLst/>
          </a:prstGeom>
        </p:spPr>
      </p:pic>
      <p:cxnSp>
        <p:nvCxnSpPr>
          <p:cNvPr id="15" name="直接连接符 14"/>
          <p:cNvCxnSpPr>
            <a:cxnSpLocks/>
          </p:cNvCxnSpPr>
          <p:nvPr/>
        </p:nvCxnSpPr>
        <p:spPr>
          <a:xfrm>
            <a:off x="5067121" y="4396471"/>
            <a:ext cx="0" cy="32412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接连接符 15"/>
          <p:cNvCxnSpPr>
            <a:cxnSpLocks/>
          </p:cNvCxnSpPr>
          <p:nvPr/>
        </p:nvCxnSpPr>
        <p:spPr>
          <a:xfrm>
            <a:off x="5697831" y="4396471"/>
            <a:ext cx="0" cy="33732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ysDot"/>
            <a:round/>
            <a:headEnd type="triangl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文本框 30"/>
          <p:cNvSpPr txBox="1"/>
          <p:nvPr/>
        </p:nvSpPr>
        <p:spPr>
          <a:xfrm>
            <a:off x="4351538" y="5790524"/>
            <a:ext cx="2175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联想商用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AI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录播管理平台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6959241" y="2188787"/>
            <a:ext cx="3214747" cy="1704000"/>
          </a:xfrm>
          <a:prstGeom prst="roundRect">
            <a:avLst>
              <a:gd name="adj" fmla="val 7998"/>
            </a:avLst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0324147" y="2208974"/>
            <a:ext cx="1575260" cy="1683813"/>
          </a:xfrm>
          <a:prstGeom prst="roundRect">
            <a:avLst>
              <a:gd name="adj" fmla="val 7998"/>
            </a:avLst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文本框 94"/>
          <p:cNvSpPr txBox="1"/>
          <p:nvPr/>
        </p:nvSpPr>
        <p:spPr>
          <a:xfrm>
            <a:off x="10620288" y="3491957"/>
            <a:ext cx="1261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学情智能分析</a:t>
            </a:r>
          </a:p>
        </p:txBody>
      </p:sp>
      <p:sp>
        <p:nvSpPr>
          <p:cNvPr id="21" name="副标题 1"/>
          <p:cNvSpPr txBox="1">
            <a:spLocks/>
          </p:cNvSpPr>
          <p:nvPr/>
        </p:nvSpPr>
        <p:spPr>
          <a:xfrm>
            <a:off x="8318230" y="4659061"/>
            <a:ext cx="428558" cy="1994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微笑</a:t>
            </a:r>
          </a:p>
        </p:txBody>
      </p:sp>
      <p:sp>
        <p:nvSpPr>
          <p:cNvPr id="22" name="副标题 1"/>
          <p:cNvSpPr txBox="1">
            <a:spLocks/>
          </p:cNvSpPr>
          <p:nvPr/>
        </p:nvSpPr>
        <p:spPr>
          <a:xfrm>
            <a:off x="9255001" y="4659061"/>
            <a:ext cx="455550" cy="15839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沮丧</a:t>
            </a:r>
          </a:p>
        </p:txBody>
      </p:sp>
      <p:sp>
        <p:nvSpPr>
          <p:cNvPr id="23" name="副标题 1"/>
          <p:cNvSpPr txBox="1">
            <a:spLocks/>
          </p:cNvSpPr>
          <p:nvPr/>
        </p:nvSpPr>
        <p:spPr>
          <a:xfrm>
            <a:off x="10120096" y="5505785"/>
            <a:ext cx="533974" cy="23188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惊讶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6972005" y="3989521"/>
            <a:ext cx="5004382" cy="2047096"/>
          </a:xfrm>
          <a:prstGeom prst="roundRect">
            <a:avLst>
              <a:gd name="adj" fmla="val 7998"/>
            </a:avLst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副标题 1"/>
          <p:cNvSpPr txBox="1">
            <a:spLocks/>
          </p:cNvSpPr>
          <p:nvPr/>
        </p:nvSpPr>
        <p:spPr>
          <a:xfrm>
            <a:off x="7481385" y="4659061"/>
            <a:ext cx="442867" cy="1994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普通</a:t>
            </a:r>
          </a:p>
        </p:txBody>
      </p:sp>
      <p:sp>
        <p:nvSpPr>
          <p:cNvPr id="26" name="副标题 1"/>
          <p:cNvSpPr txBox="1">
            <a:spLocks/>
          </p:cNvSpPr>
          <p:nvPr/>
        </p:nvSpPr>
        <p:spPr>
          <a:xfrm>
            <a:off x="11028386" y="4659061"/>
            <a:ext cx="461475" cy="1994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厌恶</a:t>
            </a:r>
          </a:p>
        </p:txBody>
      </p:sp>
      <p:sp>
        <p:nvSpPr>
          <p:cNvPr id="27" name="副标题 1"/>
          <p:cNvSpPr txBox="1">
            <a:spLocks/>
          </p:cNvSpPr>
          <p:nvPr/>
        </p:nvSpPr>
        <p:spPr>
          <a:xfrm>
            <a:off x="8318230" y="5505785"/>
            <a:ext cx="502273" cy="17948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疲惫</a:t>
            </a:r>
          </a:p>
        </p:txBody>
      </p:sp>
      <p:sp>
        <p:nvSpPr>
          <p:cNvPr id="28" name="副标题 1"/>
          <p:cNvSpPr txBox="1">
            <a:spLocks/>
          </p:cNvSpPr>
          <p:nvPr/>
        </p:nvSpPr>
        <p:spPr>
          <a:xfrm>
            <a:off x="10120096" y="4659061"/>
            <a:ext cx="582437" cy="1866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害怕</a:t>
            </a:r>
          </a:p>
        </p:txBody>
      </p:sp>
      <p:sp>
        <p:nvSpPr>
          <p:cNvPr id="29" name="文本框 94"/>
          <p:cNvSpPr txBox="1"/>
          <p:nvPr/>
        </p:nvSpPr>
        <p:spPr>
          <a:xfrm>
            <a:off x="8680775" y="5698455"/>
            <a:ext cx="1962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种情绪智能识别</a:t>
            </a:r>
          </a:p>
        </p:txBody>
      </p:sp>
      <p:sp>
        <p:nvSpPr>
          <p:cNvPr id="30" name="文本框 30"/>
          <p:cNvSpPr txBox="1"/>
          <p:nvPr/>
        </p:nvSpPr>
        <p:spPr>
          <a:xfrm>
            <a:off x="1394902" y="1286249"/>
            <a:ext cx="2020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4K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高清深眸摄像机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4741745" y="1031210"/>
            <a:ext cx="1261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智能录播主机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9235454" y="1795571"/>
            <a:ext cx="1186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路视频画面</a:t>
            </a:r>
          </a:p>
        </p:txBody>
      </p:sp>
      <p:sp>
        <p:nvSpPr>
          <p:cNvPr id="33" name="副标题 1"/>
          <p:cNvSpPr txBox="1">
            <a:spLocks/>
          </p:cNvSpPr>
          <p:nvPr/>
        </p:nvSpPr>
        <p:spPr>
          <a:xfrm>
            <a:off x="7847811" y="1622397"/>
            <a:ext cx="716048" cy="27223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教师特写</a:t>
            </a:r>
          </a:p>
        </p:txBody>
      </p:sp>
      <p:sp>
        <p:nvSpPr>
          <p:cNvPr id="34" name="副标题 1"/>
          <p:cNvSpPr txBox="1">
            <a:spLocks/>
          </p:cNvSpPr>
          <p:nvPr/>
        </p:nvSpPr>
        <p:spPr>
          <a:xfrm>
            <a:off x="9495909" y="1622397"/>
            <a:ext cx="710847" cy="2505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板书特写</a:t>
            </a:r>
          </a:p>
        </p:txBody>
      </p:sp>
      <p:sp>
        <p:nvSpPr>
          <p:cNvPr id="35" name="副标题 1"/>
          <p:cNvSpPr txBox="1">
            <a:spLocks/>
          </p:cNvSpPr>
          <p:nvPr/>
        </p:nvSpPr>
        <p:spPr>
          <a:xfrm>
            <a:off x="8680775" y="1622397"/>
            <a:ext cx="705208" cy="27223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全景</a:t>
            </a:r>
          </a:p>
        </p:txBody>
      </p:sp>
      <p:sp>
        <p:nvSpPr>
          <p:cNvPr id="36" name="圆角矩形 35"/>
          <p:cNvSpPr/>
          <p:nvPr/>
        </p:nvSpPr>
        <p:spPr>
          <a:xfrm>
            <a:off x="541628" y="2009459"/>
            <a:ext cx="2592288" cy="2304256"/>
          </a:xfrm>
          <a:prstGeom prst="roundRect">
            <a:avLst>
              <a:gd name="adj" fmla="val 1740"/>
            </a:avLst>
          </a:prstGeom>
          <a:solidFill>
            <a:srgbClr val="FF9933">
              <a:alpha val="24000"/>
            </a:srgbClr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7013609" y="1069991"/>
            <a:ext cx="4885797" cy="1022062"/>
          </a:xfrm>
          <a:prstGeom prst="roundRect">
            <a:avLst>
              <a:gd name="adj" fmla="val 7998"/>
            </a:avLst>
          </a:prstGeom>
          <a:noFill/>
          <a:ln w="95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8" name="副标题 1"/>
          <p:cNvSpPr txBox="1">
            <a:spLocks/>
          </p:cNvSpPr>
          <p:nvPr/>
        </p:nvSpPr>
        <p:spPr>
          <a:xfrm>
            <a:off x="7078210" y="1622397"/>
            <a:ext cx="703485" cy="27223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教师全景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761" y="1069992"/>
            <a:ext cx="531423" cy="531423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8724" b="5882"/>
          <a:stretch/>
        </p:blipFill>
        <p:spPr>
          <a:xfrm>
            <a:off x="7981228" y="1151479"/>
            <a:ext cx="481368" cy="449936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640" y="1096419"/>
            <a:ext cx="504996" cy="50499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89" y="1236372"/>
            <a:ext cx="365043" cy="365043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7"/>
          <a:stretch/>
        </p:blipFill>
        <p:spPr>
          <a:xfrm flipH="1">
            <a:off x="9670822" y="1186010"/>
            <a:ext cx="455625" cy="415405"/>
          </a:xfrm>
          <a:prstGeom prst="rect">
            <a:avLst/>
          </a:prstGeom>
        </p:spPr>
      </p:pic>
      <p:sp>
        <p:nvSpPr>
          <p:cNvPr id="44" name="副标题 1"/>
          <p:cNvSpPr txBox="1">
            <a:spLocks/>
          </p:cNvSpPr>
          <p:nvPr/>
        </p:nvSpPr>
        <p:spPr>
          <a:xfrm>
            <a:off x="10272873" y="1622397"/>
            <a:ext cx="815732" cy="2505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课件</a:t>
            </a: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09" y="1217264"/>
            <a:ext cx="768232" cy="475758"/>
          </a:xfrm>
          <a:prstGeom prst="rect">
            <a:avLst/>
          </a:prstGeom>
          <a:ln>
            <a:noFill/>
          </a:ln>
        </p:spPr>
      </p:pic>
      <p:sp>
        <p:nvSpPr>
          <p:cNvPr id="46" name="椭圆 45"/>
          <p:cNvSpPr/>
          <p:nvPr/>
        </p:nvSpPr>
        <p:spPr>
          <a:xfrm>
            <a:off x="561989" y="2952461"/>
            <a:ext cx="103414" cy="103414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47" name="TextBox 135"/>
          <p:cNvSpPr txBox="1"/>
          <p:nvPr/>
        </p:nvSpPr>
        <p:spPr>
          <a:xfrm>
            <a:off x="66769" y="2906353"/>
            <a:ext cx="50405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摄像头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915474" y="2537637"/>
            <a:ext cx="1063156" cy="1241934"/>
            <a:chOff x="1223788" y="2189747"/>
            <a:chExt cx="1063156" cy="1241934"/>
          </a:xfrm>
        </p:grpSpPr>
        <p:pic>
          <p:nvPicPr>
            <p:cNvPr id="49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67" y="2189747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788" y="2189747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67" y="2617415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788" y="2617415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67" y="3067333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788" y="3067333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3509" y="2189747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3830" y="2189747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3509" y="2617415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3830" y="2617415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3509" y="3067333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3830" y="3067333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" name="矩形 60"/>
          <p:cNvSpPr/>
          <p:nvPr/>
        </p:nvSpPr>
        <p:spPr>
          <a:xfrm>
            <a:off x="2197812" y="2975584"/>
            <a:ext cx="337552" cy="3375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讲台</a:t>
            </a:r>
          </a:p>
        </p:txBody>
      </p:sp>
      <p:sp>
        <p:nvSpPr>
          <p:cNvPr id="62" name="矩形 61"/>
          <p:cNvSpPr/>
          <p:nvPr/>
        </p:nvSpPr>
        <p:spPr>
          <a:xfrm>
            <a:off x="3066758" y="3737651"/>
            <a:ext cx="58723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3066758" y="2672612"/>
            <a:ext cx="58723" cy="9210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3034767" y="3025719"/>
            <a:ext cx="103414" cy="103414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2453776" y="2008765"/>
            <a:ext cx="337552" cy="144710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66" name="TextBox 136"/>
          <p:cNvSpPr txBox="1"/>
          <p:nvPr/>
        </p:nvSpPr>
        <p:spPr>
          <a:xfrm>
            <a:off x="3073402" y="2991991"/>
            <a:ext cx="50405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摄像头</a:t>
            </a:r>
          </a:p>
        </p:txBody>
      </p:sp>
      <p:sp>
        <p:nvSpPr>
          <p:cNvPr id="67" name="TextBox 137"/>
          <p:cNvSpPr txBox="1"/>
          <p:nvPr/>
        </p:nvSpPr>
        <p:spPr>
          <a:xfrm>
            <a:off x="2622676" y="3799786"/>
            <a:ext cx="4320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电子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白板</a:t>
            </a:r>
          </a:p>
        </p:txBody>
      </p:sp>
      <p:sp>
        <p:nvSpPr>
          <p:cNvPr id="68" name="TextBox 138"/>
          <p:cNvSpPr txBox="1"/>
          <p:nvPr/>
        </p:nvSpPr>
        <p:spPr>
          <a:xfrm>
            <a:off x="2532796" y="2759058"/>
            <a:ext cx="50405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黑板</a:t>
            </a:r>
          </a:p>
        </p:txBody>
      </p:sp>
      <p:sp>
        <p:nvSpPr>
          <p:cNvPr id="69" name="TextBox 140"/>
          <p:cNvSpPr txBox="1"/>
          <p:nvPr/>
        </p:nvSpPr>
        <p:spPr>
          <a:xfrm>
            <a:off x="1189146" y="3930794"/>
            <a:ext cx="115783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教室</a:t>
            </a:r>
          </a:p>
        </p:txBody>
      </p:sp>
      <p:sp>
        <p:nvSpPr>
          <p:cNvPr id="70" name="TextBox 157"/>
          <p:cNvSpPr txBox="1"/>
          <p:nvPr/>
        </p:nvSpPr>
        <p:spPr>
          <a:xfrm>
            <a:off x="1854194" y="2546532"/>
            <a:ext cx="50405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学生</a:t>
            </a:r>
          </a:p>
        </p:txBody>
      </p:sp>
      <p:graphicFrame>
        <p:nvGraphicFramePr>
          <p:cNvPr id="71" name="对象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067083"/>
              </p:ext>
            </p:extLst>
          </p:nvPr>
        </p:nvGraphicFramePr>
        <p:xfrm>
          <a:off x="2568705" y="2983297"/>
          <a:ext cx="456037" cy="33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CorelDRAW" r:id="rId13" imgW="1665671" imgH="1221273" progId="CorelDRAW.Graphic.9">
                  <p:embed/>
                </p:oleObj>
              </mc:Choice>
              <mc:Fallback>
                <p:oleObj name="CorelDRAW" r:id="rId13" imgW="1665671" imgH="1221273" progId="CorelDRAW.Graphic.9">
                  <p:embed/>
                  <p:pic>
                    <p:nvPicPr>
                      <p:cNvPr id="125" name="对象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8705" y="2983297"/>
                        <a:ext cx="456037" cy="33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" name="图片 7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196" y="4901494"/>
            <a:ext cx="556818" cy="556818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650" y="4901494"/>
            <a:ext cx="556818" cy="556818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834" y="4901494"/>
            <a:ext cx="556818" cy="556818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650" y="4077180"/>
            <a:ext cx="556818" cy="556818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007" y="4077180"/>
            <a:ext cx="556818" cy="556818"/>
          </a:xfrm>
          <a:prstGeom prst="rect">
            <a:avLst/>
          </a:prstGeom>
        </p:spPr>
      </p:pic>
      <p:pic>
        <p:nvPicPr>
          <p:cNvPr id="77" name="图片 7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410" y="4077180"/>
            <a:ext cx="556818" cy="556818"/>
          </a:xfrm>
          <a:prstGeom prst="rect">
            <a:avLst/>
          </a:prstGeom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834" y="4077180"/>
            <a:ext cx="556818" cy="556818"/>
          </a:xfrm>
          <a:prstGeom prst="rect">
            <a:avLst/>
          </a:prstGeom>
        </p:spPr>
      </p:pic>
      <p:pic>
        <p:nvPicPr>
          <p:cNvPr id="79" name="图片 7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410" y="4901494"/>
            <a:ext cx="556818" cy="556818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196" y="4077180"/>
            <a:ext cx="556818" cy="556818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007" y="4901494"/>
            <a:ext cx="556818" cy="556818"/>
          </a:xfrm>
          <a:prstGeom prst="rect">
            <a:avLst/>
          </a:prstGeom>
        </p:spPr>
      </p:pic>
      <p:sp>
        <p:nvSpPr>
          <p:cNvPr id="82" name="副标题 1"/>
          <p:cNvSpPr txBox="1">
            <a:spLocks/>
          </p:cNvSpPr>
          <p:nvPr/>
        </p:nvSpPr>
        <p:spPr>
          <a:xfrm>
            <a:off x="7481385" y="5505785"/>
            <a:ext cx="494639" cy="1994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困乏</a:t>
            </a:r>
          </a:p>
        </p:txBody>
      </p:sp>
      <p:sp>
        <p:nvSpPr>
          <p:cNvPr id="83" name="副标题 1"/>
          <p:cNvSpPr txBox="1">
            <a:spLocks/>
          </p:cNvSpPr>
          <p:nvPr/>
        </p:nvSpPr>
        <p:spPr>
          <a:xfrm>
            <a:off x="9255001" y="5505785"/>
            <a:ext cx="502273" cy="17948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焦虑</a:t>
            </a:r>
          </a:p>
        </p:txBody>
      </p:sp>
      <p:sp>
        <p:nvSpPr>
          <p:cNvPr id="84" name="副标题 1"/>
          <p:cNvSpPr txBox="1">
            <a:spLocks/>
          </p:cNvSpPr>
          <p:nvPr/>
        </p:nvSpPr>
        <p:spPr>
          <a:xfrm>
            <a:off x="11028386" y="5505785"/>
            <a:ext cx="533974" cy="23188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生气</a:t>
            </a:r>
          </a:p>
        </p:txBody>
      </p:sp>
      <p:sp>
        <p:nvSpPr>
          <p:cNvPr id="85" name="副标题 1"/>
          <p:cNvSpPr txBox="1">
            <a:spLocks/>
          </p:cNvSpPr>
          <p:nvPr/>
        </p:nvSpPr>
        <p:spPr>
          <a:xfrm>
            <a:off x="11066440" y="1630885"/>
            <a:ext cx="815732" cy="2505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HDMI</a:t>
            </a: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接入</a:t>
            </a:r>
          </a:p>
        </p:txBody>
      </p: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7"/>
          <a:stretch/>
        </p:blipFill>
        <p:spPr>
          <a:xfrm flipH="1">
            <a:off x="11221100" y="1190417"/>
            <a:ext cx="455625" cy="415405"/>
          </a:xfrm>
          <a:prstGeom prst="rect">
            <a:avLst/>
          </a:prstGeom>
        </p:spPr>
      </p:pic>
      <p:sp>
        <p:nvSpPr>
          <p:cNvPr id="87" name="矩形 86"/>
          <p:cNvSpPr/>
          <p:nvPr/>
        </p:nvSpPr>
        <p:spPr bwMode="auto">
          <a:xfrm flipV="1">
            <a:off x="11173575" y="1192787"/>
            <a:ext cx="628310" cy="9447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8" name="图片 8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44" y="3045429"/>
            <a:ext cx="476250" cy="476250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44" y="2268246"/>
            <a:ext cx="476250" cy="476250"/>
          </a:xfrm>
          <a:prstGeom prst="rect">
            <a:avLst/>
          </a:prstGeom>
        </p:spPr>
      </p:pic>
      <p:sp>
        <p:nvSpPr>
          <p:cNvPr id="90" name="副标题 1"/>
          <p:cNvSpPr txBox="1">
            <a:spLocks/>
          </p:cNvSpPr>
          <p:nvPr/>
        </p:nvSpPr>
        <p:spPr>
          <a:xfrm>
            <a:off x="9517410" y="2777412"/>
            <a:ext cx="455550" cy="15839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出勤</a:t>
            </a:r>
          </a:p>
        </p:txBody>
      </p:sp>
      <p:sp>
        <p:nvSpPr>
          <p:cNvPr id="91" name="副标题 1"/>
          <p:cNvSpPr txBox="1">
            <a:spLocks/>
          </p:cNvSpPr>
          <p:nvPr/>
        </p:nvSpPr>
        <p:spPr>
          <a:xfrm>
            <a:off x="9517410" y="3548839"/>
            <a:ext cx="455550" cy="15839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缺勤</a:t>
            </a:r>
          </a:p>
        </p:txBody>
      </p:sp>
      <p:pic>
        <p:nvPicPr>
          <p:cNvPr id="92" name="图片 1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16" y="4770274"/>
            <a:ext cx="1380297" cy="67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图片 6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879" y="2331446"/>
            <a:ext cx="906822" cy="105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图片 9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747880" y="2331697"/>
            <a:ext cx="906822" cy="221978"/>
          </a:xfrm>
          <a:prstGeom prst="rect">
            <a:avLst/>
          </a:prstGeom>
        </p:spPr>
      </p:pic>
      <p:pic>
        <p:nvPicPr>
          <p:cNvPr id="95" name="图片 9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117777" y="3367255"/>
            <a:ext cx="2378132" cy="215627"/>
          </a:xfrm>
          <a:prstGeom prst="rect">
            <a:avLst/>
          </a:prstGeom>
        </p:spPr>
      </p:pic>
      <p:sp>
        <p:nvSpPr>
          <p:cNvPr id="96" name="文本框 94"/>
          <p:cNvSpPr txBox="1"/>
          <p:nvPr/>
        </p:nvSpPr>
        <p:spPr>
          <a:xfrm>
            <a:off x="7566860" y="3460337"/>
            <a:ext cx="1479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无感知智能考勤</a:t>
            </a:r>
          </a:p>
        </p:txBody>
      </p:sp>
      <p:sp>
        <p:nvSpPr>
          <p:cNvPr id="97" name="文本框 30">
            <a:extLst>
              <a:ext uri="{FF2B5EF4-FFF2-40B4-BE49-F238E27FC236}">
                <a16:creationId xmlns:a16="http://schemas.microsoft.com/office/drawing/2014/main" id="{AF572AEA-2184-44FD-B8B9-3BB0AD57C6F1}"/>
              </a:ext>
            </a:extLst>
          </p:cNvPr>
          <p:cNvSpPr txBox="1"/>
          <p:nvPr/>
        </p:nvSpPr>
        <p:spPr>
          <a:xfrm>
            <a:off x="4738555" y="3068598"/>
            <a:ext cx="149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人脸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+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情绪算法</a:t>
            </a:r>
          </a:p>
        </p:txBody>
      </p:sp>
      <p:cxnSp>
        <p:nvCxnSpPr>
          <p:cNvPr id="98" name="直接连接符 10">
            <a:extLst>
              <a:ext uri="{FF2B5EF4-FFF2-40B4-BE49-F238E27FC236}">
                <a16:creationId xmlns:a16="http://schemas.microsoft.com/office/drawing/2014/main" id="{8A380F0D-5285-4D9A-B6DE-864F142DE0F9}"/>
              </a:ext>
            </a:extLst>
          </p:cNvPr>
          <p:cNvCxnSpPr>
            <a:cxnSpLocks/>
          </p:cNvCxnSpPr>
          <p:nvPr/>
        </p:nvCxnSpPr>
        <p:spPr>
          <a:xfrm>
            <a:off x="5067121" y="2737651"/>
            <a:ext cx="0" cy="32412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" name="直接连接符 11">
            <a:extLst>
              <a:ext uri="{FF2B5EF4-FFF2-40B4-BE49-F238E27FC236}">
                <a16:creationId xmlns:a16="http://schemas.microsoft.com/office/drawing/2014/main" id="{31082EFC-86E0-40BB-AA81-BBA16E0D8ED2}"/>
              </a:ext>
            </a:extLst>
          </p:cNvPr>
          <p:cNvCxnSpPr>
            <a:cxnSpLocks/>
          </p:cNvCxnSpPr>
          <p:nvPr/>
        </p:nvCxnSpPr>
        <p:spPr>
          <a:xfrm>
            <a:off x="5697831" y="2737651"/>
            <a:ext cx="0" cy="33732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ysDot"/>
            <a:round/>
            <a:headEnd type="triangl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0" name="图片 99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51" y="3412265"/>
            <a:ext cx="1455959" cy="818977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121724" y="2328394"/>
            <a:ext cx="2230426" cy="108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1" b="-1"/>
          <a:stretch>
            <a:fillRect/>
          </a:stretch>
        </p:blipFill>
        <p:spPr>
          <a:xfrm>
            <a:off x="-1" y="-45354"/>
            <a:ext cx="12188825" cy="6903354"/>
          </a:xfrm>
          <a:prstGeom prst="rect">
            <a:avLst/>
          </a:prstGeom>
        </p:spPr>
      </p:pic>
      <p:sp>
        <p:nvSpPr>
          <p:cNvPr id="21" name="矩形 2"/>
          <p:cNvSpPr/>
          <p:nvPr/>
        </p:nvSpPr>
        <p:spPr>
          <a:xfrm>
            <a:off x="-1" y="3884453"/>
            <a:ext cx="12226925" cy="2973545"/>
          </a:xfrm>
          <a:custGeom>
            <a:avLst/>
            <a:gdLst>
              <a:gd name="connsiteX0" fmla="*/ 0 w 12188825"/>
              <a:gd name="connsiteY0" fmla="*/ 0 h 2590800"/>
              <a:gd name="connsiteX1" fmla="*/ 12188825 w 12188825"/>
              <a:gd name="connsiteY1" fmla="*/ 0 h 2590800"/>
              <a:gd name="connsiteX2" fmla="*/ 12188825 w 12188825"/>
              <a:gd name="connsiteY2" fmla="*/ 2590800 h 2590800"/>
              <a:gd name="connsiteX3" fmla="*/ 0 w 12188825"/>
              <a:gd name="connsiteY3" fmla="*/ 2590800 h 2590800"/>
              <a:gd name="connsiteX4" fmla="*/ 0 w 12188825"/>
              <a:gd name="connsiteY4" fmla="*/ 0 h 2590800"/>
              <a:gd name="connsiteX0-1" fmla="*/ 0 w 12207875"/>
              <a:gd name="connsiteY0-2" fmla="*/ 628650 h 2590800"/>
              <a:gd name="connsiteX1-3" fmla="*/ 12207875 w 12207875"/>
              <a:gd name="connsiteY1-4" fmla="*/ 0 h 2590800"/>
              <a:gd name="connsiteX2-5" fmla="*/ 12207875 w 12207875"/>
              <a:gd name="connsiteY2-6" fmla="*/ 2590800 h 2590800"/>
              <a:gd name="connsiteX3-7" fmla="*/ 19050 w 12207875"/>
              <a:gd name="connsiteY3-8" fmla="*/ 2590800 h 2590800"/>
              <a:gd name="connsiteX4-9" fmla="*/ 0 w 12207875"/>
              <a:gd name="connsiteY4-10" fmla="*/ 628650 h 2590800"/>
              <a:gd name="connsiteX0-11" fmla="*/ 0 w 12207875"/>
              <a:gd name="connsiteY0-12" fmla="*/ 628650 h 2590800"/>
              <a:gd name="connsiteX1-13" fmla="*/ 12207875 w 12207875"/>
              <a:gd name="connsiteY1-14" fmla="*/ 0 h 2590800"/>
              <a:gd name="connsiteX2-15" fmla="*/ 12207875 w 12207875"/>
              <a:gd name="connsiteY2-16" fmla="*/ 2590800 h 2590800"/>
              <a:gd name="connsiteX3-17" fmla="*/ 19050 w 12207875"/>
              <a:gd name="connsiteY3-18" fmla="*/ 2590800 h 2590800"/>
              <a:gd name="connsiteX4-19" fmla="*/ 0 w 12207875"/>
              <a:gd name="connsiteY4-20" fmla="*/ 628650 h 2590800"/>
              <a:gd name="connsiteX0-21" fmla="*/ 0 w 12207875"/>
              <a:gd name="connsiteY0-22" fmla="*/ 1314450 h 3276600"/>
              <a:gd name="connsiteX1-23" fmla="*/ 12207875 w 12207875"/>
              <a:gd name="connsiteY1-24" fmla="*/ 0 h 3276600"/>
              <a:gd name="connsiteX2-25" fmla="*/ 12207875 w 12207875"/>
              <a:gd name="connsiteY2-26" fmla="*/ 3276600 h 3276600"/>
              <a:gd name="connsiteX3-27" fmla="*/ 19050 w 12207875"/>
              <a:gd name="connsiteY3-28" fmla="*/ 3276600 h 3276600"/>
              <a:gd name="connsiteX4-29" fmla="*/ 0 w 12207875"/>
              <a:gd name="connsiteY4-30" fmla="*/ 1314450 h 3276600"/>
              <a:gd name="connsiteX0-31" fmla="*/ 0 w 12207875"/>
              <a:gd name="connsiteY0-32" fmla="*/ 1315240 h 3277390"/>
              <a:gd name="connsiteX1-33" fmla="*/ 12207875 w 12207875"/>
              <a:gd name="connsiteY1-34" fmla="*/ 790 h 3277390"/>
              <a:gd name="connsiteX2-35" fmla="*/ 12207875 w 12207875"/>
              <a:gd name="connsiteY2-36" fmla="*/ 3277390 h 3277390"/>
              <a:gd name="connsiteX3-37" fmla="*/ 19050 w 12207875"/>
              <a:gd name="connsiteY3-38" fmla="*/ 3277390 h 3277390"/>
              <a:gd name="connsiteX4-39" fmla="*/ 0 w 12207875"/>
              <a:gd name="connsiteY4-40" fmla="*/ 1315240 h 3277390"/>
              <a:gd name="connsiteX0-41" fmla="*/ 0 w 12207875"/>
              <a:gd name="connsiteY0-42" fmla="*/ 1734156 h 3277206"/>
              <a:gd name="connsiteX1-43" fmla="*/ 12207875 w 12207875"/>
              <a:gd name="connsiteY1-44" fmla="*/ 606 h 3277206"/>
              <a:gd name="connsiteX2-45" fmla="*/ 12207875 w 12207875"/>
              <a:gd name="connsiteY2-46" fmla="*/ 3277206 h 3277206"/>
              <a:gd name="connsiteX3-47" fmla="*/ 19050 w 12207875"/>
              <a:gd name="connsiteY3-48" fmla="*/ 3277206 h 3277206"/>
              <a:gd name="connsiteX4-49" fmla="*/ 0 w 12207875"/>
              <a:gd name="connsiteY4-50" fmla="*/ 1734156 h 3277206"/>
              <a:gd name="connsiteX0-51" fmla="*/ 0 w 12207875"/>
              <a:gd name="connsiteY0-52" fmla="*/ 1734138 h 3277188"/>
              <a:gd name="connsiteX1-53" fmla="*/ 12207875 w 12207875"/>
              <a:gd name="connsiteY1-54" fmla="*/ 588 h 3277188"/>
              <a:gd name="connsiteX2-55" fmla="*/ 12207875 w 12207875"/>
              <a:gd name="connsiteY2-56" fmla="*/ 3277188 h 3277188"/>
              <a:gd name="connsiteX3-57" fmla="*/ 19050 w 12207875"/>
              <a:gd name="connsiteY3-58" fmla="*/ 3277188 h 3277188"/>
              <a:gd name="connsiteX4-59" fmla="*/ 0 w 12207875"/>
              <a:gd name="connsiteY4-60" fmla="*/ 1734138 h 3277188"/>
              <a:gd name="connsiteX0-61" fmla="*/ 0 w 12245975"/>
              <a:gd name="connsiteY0-62" fmla="*/ 858364 h 2401414"/>
              <a:gd name="connsiteX1-63" fmla="*/ 12245975 w 12245975"/>
              <a:gd name="connsiteY1-64" fmla="*/ 1114 h 2401414"/>
              <a:gd name="connsiteX2-65" fmla="*/ 12207875 w 12245975"/>
              <a:gd name="connsiteY2-66" fmla="*/ 2401414 h 2401414"/>
              <a:gd name="connsiteX3-67" fmla="*/ 19050 w 12245975"/>
              <a:gd name="connsiteY3-68" fmla="*/ 2401414 h 2401414"/>
              <a:gd name="connsiteX4-69" fmla="*/ 0 w 12245975"/>
              <a:gd name="connsiteY4-70" fmla="*/ 858364 h 2401414"/>
              <a:gd name="connsiteX0-71" fmla="*/ 0 w 12226925"/>
              <a:gd name="connsiteY0-72" fmla="*/ 326303 h 2402753"/>
              <a:gd name="connsiteX1-73" fmla="*/ 12226925 w 12226925"/>
              <a:gd name="connsiteY1-74" fmla="*/ 2453 h 2402753"/>
              <a:gd name="connsiteX2-75" fmla="*/ 12188825 w 12226925"/>
              <a:gd name="connsiteY2-76" fmla="*/ 2402753 h 2402753"/>
              <a:gd name="connsiteX3-77" fmla="*/ 0 w 12226925"/>
              <a:gd name="connsiteY3-78" fmla="*/ 2402753 h 2402753"/>
              <a:gd name="connsiteX4-79" fmla="*/ 0 w 12226925"/>
              <a:gd name="connsiteY4-80" fmla="*/ 326303 h 2402753"/>
              <a:gd name="connsiteX0-81" fmla="*/ 0 w 12226925"/>
              <a:gd name="connsiteY0-82" fmla="*/ 457344 h 2533794"/>
              <a:gd name="connsiteX1-83" fmla="*/ 5467351 w 12226925"/>
              <a:gd name="connsiteY1-84" fmla="*/ 323995 h 2533794"/>
              <a:gd name="connsiteX2-85" fmla="*/ 12226925 w 12226925"/>
              <a:gd name="connsiteY2-86" fmla="*/ 133494 h 2533794"/>
              <a:gd name="connsiteX3-87" fmla="*/ 12188825 w 12226925"/>
              <a:gd name="connsiteY3-88" fmla="*/ 2533794 h 2533794"/>
              <a:gd name="connsiteX4-89" fmla="*/ 0 w 12226925"/>
              <a:gd name="connsiteY4-90" fmla="*/ 2533794 h 2533794"/>
              <a:gd name="connsiteX5" fmla="*/ 0 w 12226925"/>
              <a:gd name="connsiteY5" fmla="*/ 457344 h 2533794"/>
              <a:gd name="connsiteX0-91" fmla="*/ 0 w 12226925"/>
              <a:gd name="connsiteY0-92" fmla="*/ 902507 h 2978957"/>
              <a:gd name="connsiteX1-93" fmla="*/ 5772151 w 12226925"/>
              <a:gd name="connsiteY1-94" fmla="*/ 7158 h 2978957"/>
              <a:gd name="connsiteX2-95" fmla="*/ 12226925 w 12226925"/>
              <a:gd name="connsiteY2-96" fmla="*/ 578657 h 2978957"/>
              <a:gd name="connsiteX3-97" fmla="*/ 12188825 w 12226925"/>
              <a:gd name="connsiteY3-98" fmla="*/ 2978957 h 2978957"/>
              <a:gd name="connsiteX4-99" fmla="*/ 0 w 12226925"/>
              <a:gd name="connsiteY4-100" fmla="*/ 2978957 h 2978957"/>
              <a:gd name="connsiteX5-101" fmla="*/ 0 w 12226925"/>
              <a:gd name="connsiteY5-102" fmla="*/ 902507 h 2978957"/>
              <a:gd name="connsiteX0-103" fmla="*/ 0 w 12226925"/>
              <a:gd name="connsiteY0-104" fmla="*/ 902507 h 2978957"/>
              <a:gd name="connsiteX1-105" fmla="*/ 5772151 w 12226925"/>
              <a:gd name="connsiteY1-106" fmla="*/ 7158 h 2978957"/>
              <a:gd name="connsiteX2-107" fmla="*/ 12226925 w 12226925"/>
              <a:gd name="connsiteY2-108" fmla="*/ 578657 h 2978957"/>
              <a:gd name="connsiteX3-109" fmla="*/ 12188825 w 12226925"/>
              <a:gd name="connsiteY3-110" fmla="*/ 2978957 h 2978957"/>
              <a:gd name="connsiteX4-111" fmla="*/ 0 w 12226925"/>
              <a:gd name="connsiteY4-112" fmla="*/ 2978957 h 2978957"/>
              <a:gd name="connsiteX5-113" fmla="*/ 0 w 12226925"/>
              <a:gd name="connsiteY5-114" fmla="*/ 902507 h 2978957"/>
              <a:gd name="connsiteX0-115" fmla="*/ 0 w 12226925"/>
              <a:gd name="connsiteY0-116" fmla="*/ 897999 h 2974449"/>
              <a:gd name="connsiteX1-117" fmla="*/ 5772151 w 12226925"/>
              <a:gd name="connsiteY1-118" fmla="*/ 2650 h 2974449"/>
              <a:gd name="connsiteX2-119" fmla="*/ 12226925 w 12226925"/>
              <a:gd name="connsiteY2-120" fmla="*/ 574149 h 2974449"/>
              <a:gd name="connsiteX3-121" fmla="*/ 12188825 w 12226925"/>
              <a:gd name="connsiteY3-122" fmla="*/ 2974449 h 2974449"/>
              <a:gd name="connsiteX4-123" fmla="*/ 0 w 12226925"/>
              <a:gd name="connsiteY4-124" fmla="*/ 2974449 h 2974449"/>
              <a:gd name="connsiteX5-125" fmla="*/ 0 w 12226925"/>
              <a:gd name="connsiteY5-126" fmla="*/ 897999 h 2974449"/>
              <a:gd name="connsiteX0-127" fmla="*/ 0 w 12226925"/>
              <a:gd name="connsiteY0-128" fmla="*/ 1191914 h 2974449"/>
              <a:gd name="connsiteX1-129" fmla="*/ 5772151 w 12226925"/>
              <a:gd name="connsiteY1-130" fmla="*/ 2650 h 2974449"/>
              <a:gd name="connsiteX2-131" fmla="*/ 12226925 w 12226925"/>
              <a:gd name="connsiteY2-132" fmla="*/ 574149 h 2974449"/>
              <a:gd name="connsiteX3-133" fmla="*/ 12188825 w 12226925"/>
              <a:gd name="connsiteY3-134" fmla="*/ 2974449 h 2974449"/>
              <a:gd name="connsiteX4-135" fmla="*/ 0 w 12226925"/>
              <a:gd name="connsiteY4-136" fmla="*/ 2974449 h 2974449"/>
              <a:gd name="connsiteX5-137" fmla="*/ 0 w 12226925"/>
              <a:gd name="connsiteY5-138" fmla="*/ 1191914 h 2974449"/>
              <a:gd name="connsiteX0-139" fmla="*/ 0 w 12226925"/>
              <a:gd name="connsiteY0-140" fmla="*/ 1190847 h 2973382"/>
              <a:gd name="connsiteX1-141" fmla="*/ 5772151 w 12226925"/>
              <a:gd name="connsiteY1-142" fmla="*/ 1583 h 2973382"/>
              <a:gd name="connsiteX2-143" fmla="*/ 12226925 w 12226925"/>
              <a:gd name="connsiteY2-144" fmla="*/ 1128253 h 2973382"/>
              <a:gd name="connsiteX3-145" fmla="*/ 12188825 w 12226925"/>
              <a:gd name="connsiteY3-146" fmla="*/ 2973382 h 2973382"/>
              <a:gd name="connsiteX4-147" fmla="*/ 0 w 12226925"/>
              <a:gd name="connsiteY4-148" fmla="*/ 2973382 h 2973382"/>
              <a:gd name="connsiteX5-149" fmla="*/ 0 w 12226925"/>
              <a:gd name="connsiteY5-150" fmla="*/ 1190847 h 2973382"/>
              <a:gd name="connsiteX0-151" fmla="*/ 0 w 12226925"/>
              <a:gd name="connsiteY0-152" fmla="*/ 1191010 h 2973545"/>
              <a:gd name="connsiteX1-153" fmla="*/ 5772151 w 12226925"/>
              <a:gd name="connsiteY1-154" fmla="*/ 1746 h 2973545"/>
              <a:gd name="connsiteX2-155" fmla="*/ 12226925 w 12226925"/>
              <a:gd name="connsiteY2-156" fmla="*/ 1128416 h 2973545"/>
              <a:gd name="connsiteX3-157" fmla="*/ 12188825 w 12226925"/>
              <a:gd name="connsiteY3-158" fmla="*/ 2973545 h 2973545"/>
              <a:gd name="connsiteX4-159" fmla="*/ 0 w 12226925"/>
              <a:gd name="connsiteY4-160" fmla="*/ 2973545 h 2973545"/>
              <a:gd name="connsiteX5-161" fmla="*/ 0 w 12226925"/>
              <a:gd name="connsiteY5-162" fmla="*/ 1191010 h 29735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01" y="connsiteY5-102"/>
              </a:cxn>
            </a:cxnLst>
            <a:rect l="l" t="t" r="r" b="b"/>
            <a:pathLst>
              <a:path w="12226925" h="2973545">
                <a:moveTo>
                  <a:pt x="0" y="1191010"/>
                </a:moveTo>
                <a:cubicBezTo>
                  <a:pt x="3711575" y="1070360"/>
                  <a:pt x="3734330" y="55721"/>
                  <a:pt x="5772151" y="1746"/>
                </a:cubicBezTo>
                <a:cubicBezTo>
                  <a:pt x="7809972" y="-52229"/>
                  <a:pt x="10162343" y="1162887"/>
                  <a:pt x="12226925" y="1128416"/>
                </a:cubicBezTo>
                <a:lnTo>
                  <a:pt x="12188825" y="2973545"/>
                </a:lnTo>
                <a:lnTo>
                  <a:pt x="0" y="2973545"/>
                </a:lnTo>
                <a:lnTo>
                  <a:pt x="0" y="1191010"/>
                </a:lnTo>
                <a:close/>
              </a:path>
            </a:pathLst>
          </a:custGeom>
          <a:solidFill>
            <a:srgbClr val="0070C0">
              <a:alpha val="65000"/>
            </a:srgb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矩形 2"/>
          <p:cNvSpPr/>
          <p:nvPr/>
        </p:nvSpPr>
        <p:spPr>
          <a:xfrm>
            <a:off x="-1" y="4019494"/>
            <a:ext cx="12207875" cy="2838506"/>
          </a:xfrm>
          <a:custGeom>
            <a:avLst/>
            <a:gdLst>
              <a:gd name="connsiteX0" fmla="*/ 0 w 12188825"/>
              <a:gd name="connsiteY0" fmla="*/ 0 h 2590800"/>
              <a:gd name="connsiteX1" fmla="*/ 12188825 w 12188825"/>
              <a:gd name="connsiteY1" fmla="*/ 0 h 2590800"/>
              <a:gd name="connsiteX2" fmla="*/ 12188825 w 12188825"/>
              <a:gd name="connsiteY2" fmla="*/ 2590800 h 2590800"/>
              <a:gd name="connsiteX3" fmla="*/ 0 w 12188825"/>
              <a:gd name="connsiteY3" fmla="*/ 2590800 h 2590800"/>
              <a:gd name="connsiteX4" fmla="*/ 0 w 12188825"/>
              <a:gd name="connsiteY4" fmla="*/ 0 h 2590800"/>
              <a:gd name="connsiteX0-1" fmla="*/ 0 w 12207875"/>
              <a:gd name="connsiteY0-2" fmla="*/ 628650 h 2590800"/>
              <a:gd name="connsiteX1-3" fmla="*/ 12207875 w 12207875"/>
              <a:gd name="connsiteY1-4" fmla="*/ 0 h 2590800"/>
              <a:gd name="connsiteX2-5" fmla="*/ 12207875 w 12207875"/>
              <a:gd name="connsiteY2-6" fmla="*/ 2590800 h 2590800"/>
              <a:gd name="connsiteX3-7" fmla="*/ 19050 w 12207875"/>
              <a:gd name="connsiteY3-8" fmla="*/ 2590800 h 2590800"/>
              <a:gd name="connsiteX4-9" fmla="*/ 0 w 12207875"/>
              <a:gd name="connsiteY4-10" fmla="*/ 628650 h 2590800"/>
              <a:gd name="connsiteX0-11" fmla="*/ 0 w 12207875"/>
              <a:gd name="connsiteY0-12" fmla="*/ 628650 h 2590800"/>
              <a:gd name="connsiteX1-13" fmla="*/ 12207875 w 12207875"/>
              <a:gd name="connsiteY1-14" fmla="*/ 0 h 2590800"/>
              <a:gd name="connsiteX2-15" fmla="*/ 12207875 w 12207875"/>
              <a:gd name="connsiteY2-16" fmla="*/ 2590800 h 2590800"/>
              <a:gd name="connsiteX3-17" fmla="*/ 19050 w 12207875"/>
              <a:gd name="connsiteY3-18" fmla="*/ 2590800 h 2590800"/>
              <a:gd name="connsiteX4-19" fmla="*/ 0 w 12207875"/>
              <a:gd name="connsiteY4-20" fmla="*/ 628650 h 2590800"/>
              <a:gd name="connsiteX0-21" fmla="*/ 0 w 12207875"/>
              <a:gd name="connsiteY0-22" fmla="*/ 1314450 h 3276600"/>
              <a:gd name="connsiteX1-23" fmla="*/ 12207875 w 12207875"/>
              <a:gd name="connsiteY1-24" fmla="*/ 0 h 3276600"/>
              <a:gd name="connsiteX2-25" fmla="*/ 12207875 w 12207875"/>
              <a:gd name="connsiteY2-26" fmla="*/ 3276600 h 3276600"/>
              <a:gd name="connsiteX3-27" fmla="*/ 19050 w 12207875"/>
              <a:gd name="connsiteY3-28" fmla="*/ 3276600 h 3276600"/>
              <a:gd name="connsiteX4-29" fmla="*/ 0 w 12207875"/>
              <a:gd name="connsiteY4-30" fmla="*/ 1314450 h 3276600"/>
              <a:gd name="connsiteX0-31" fmla="*/ 0 w 12207875"/>
              <a:gd name="connsiteY0-32" fmla="*/ 1315240 h 3277390"/>
              <a:gd name="connsiteX1-33" fmla="*/ 12207875 w 12207875"/>
              <a:gd name="connsiteY1-34" fmla="*/ 790 h 3277390"/>
              <a:gd name="connsiteX2-35" fmla="*/ 12207875 w 12207875"/>
              <a:gd name="connsiteY2-36" fmla="*/ 3277390 h 3277390"/>
              <a:gd name="connsiteX3-37" fmla="*/ 19050 w 12207875"/>
              <a:gd name="connsiteY3-38" fmla="*/ 3277390 h 3277390"/>
              <a:gd name="connsiteX4-39" fmla="*/ 0 w 12207875"/>
              <a:gd name="connsiteY4-40" fmla="*/ 1315240 h 3277390"/>
              <a:gd name="connsiteX0-41" fmla="*/ 0 w 12207875"/>
              <a:gd name="connsiteY0-42" fmla="*/ 1734156 h 3277206"/>
              <a:gd name="connsiteX1-43" fmla="*/ 12207875 w 12207875"/>
              <a:gd name="connsiteY1-44" fmla="*/ 606 h 3277206"/>
              <a:gd name="connsiteX2-45" fmla="*/ 12207875 w 12207875"/>
              <a:gd name="connsiteY2-46" fmla="*/ 3277206 h 3277206"/>
              <a:gd name="connsiteX3-47" fmla="*/ 19050 w 12207875"/>
              <a:gd name="connsiteY3-48" fmla="*/ 3277206 h 3277206"/>
              <a:gd name="connsiteX4-49" fmla="*/ 0 w 12207875"/>
              <a:gd name="connsiteY4-50" fmla="*/ 1734156 h 3277206"/>
              <a:gd name="connsiteX0-51" fmla="*/ 0 w 12207875"/>
              <a:gd name="connsiteY0-52" fmla="*/ 1734138 h 3277188"/>
              <a:gd name="connsiteX1-53" fmla="*/ 12207875 w 12207875"/>
              <a:gd name="connsiteY1-54" fmla="*/ 588 h 3277188"/>
              <a:gd name="connsiteX2-55" fmla="*/ 12207875 w 12207875"/>
              <a:gd name="connsiteY2-56" fmla="*/ 3277188 h 3277188"/>
              <a:gd name="connsiteX3-57" fmla="*/ 19050 w 12207875"/>
              <a:gd name="connsiteY3-58" fmla="*/ 3277188 h 3277188"/>
              <a:gd name="connsiteX4-59" fmla="*/ 0 w 12207875"/>
              <a:gd name="connsiteY4-60" fmla="*/ 1734138 h 3277188"/>
              <a:gd name="connsiteX0-61" fmla="*/ 0 w 12188825"/>
              <a:gd name="connsiteY0-62" fmla="*/ 892444 h 3277676"/>
              <a:gd name="connsiteX1-63" fmla="*/ 12188825 w 12188825"/>
              <a:gd name="connsiteY1-64" fmla="*/ 1076 h 3277676"/>
              <a:gd name="connsiteX2-65" fmla="*/ 12188825 w 12188825"/>
              <a:gd name="connsiteY2-66" fmla="*/ 3277676 h 3277676"/>
              <a:gd name="connsiteX3-67" fmla="*/ 0 w 12188825"/>
              <a:gd name="connsiteY3-68" fmla="*/ 3277676 h 3277676"/>
              <a:gd name="connsiteX4-69" fmla="*/ 0 w 12188825"/>
              <a:gd name="connsiteY4-70" fmla="*/ 892444 h 3277676"/>
              <a:gd name="connsiteX0-71" fmla="*/ 0 w 12188825"/>
              <a:gd name="connsiteY0-72" fmla="*/ 0 h 2385232"/>
              <a:gd name="connsiteX1-73" fmla="*/ 12169775 w 12188825"/>
              <a:gd name="connsiteY1-74" fmla="*/ 335289 h 2385232"/>
              <a:gd name="connsiteX2-75" fmla="*/ 12188825 w 12188825"/>
              <a:gd name="connsiteY2-76" fmla="*/ 2385232 h 2385232"/>
              <a:gd name="connsiteX3-77" fmla="*/ 0 w 12188825"/>
              <a:gd name="connsiteY3-78" fmla="*/ 2385232 h 2385232"/>
              <a:gd name="connsiteX4-79" fmla="*/ 0 w 12188825"/>
              <a:gd name="connsiteY4-80" fmla="*/ 0 h 2385232"/>
              <a:gd name="connsiteX0-81" fmla="*/ 0 w 12188825"/>
              <a:gd name="connsiteY0-82" fmla="*/ 73352 h 2458584"/>
              <a:gd name="connsiteX1-83" fmla="*/ 12169775 w 12188825"/>
              <a:gd name="connsiteY1-84" fmla="*/ 408641 h 2458584"/>
              <a:gd name="connsiteX2-85" fmla="*/ 12188825 w 12188825"/>
              <a:gd name="connsiteY2-86" fmla="*/ 2458584 h 2458584"/>
              <a:gd name="connsiteX3-87" fmla="*/ 0 w 12188825"/>
              <a:gd name="connsiteY3-88" fmla="*/ 2458584 h 2458584"/>
              <a:gd name="connsiteX4-89" fmla="*/ 0 w 12188825"/>
              <a:gd name="connsiteY4-90" fmla="*/ 73352 h 2458584"/>
              <a:gd name="connsiteX0-91" fmla="*/ 0 w 12188825"/>
              <a:gd name="connsiteY0-92" fmla="*/ 279614 h 2664846"/>
              <a:gd name="connsiteX1-93" fmla="*/ 12169775 w 12188825"/>
              <a:gd name="connsiteY1-94" fmla="*/ 614903 h 2664846"/>
              <a:gd name="connsiteX2-95" fmla="*/ 12188825 w 12188825"/>
              <a:gd name="connsiteY2-96" fmla="*/ 2664846 h 2664846"/>
              <a:gd name="connsiteX3-97" fmla="*/ 0 w 12188825"/>
              <a:gd name="connsiteY3-98" fmla="*/ 2664846 h 2664846"/>
              <a:gd name="connsiteX4-99" fmla="*/ 0 w 12188825"/>
              <a:gd name="connsiteY4-100" fmla="*/ 279614 h 2664846"/>
              <a:gd name="connsiteX0-101" fmla="*/ 0 w 12207875"/>
              <a:gd name="connsiteY0-102" fmla="*/ 286335 h 2671567"/>
              <a:gd name="connsiteX1-103" fmla="*/ 12207875 w 12207875"/>
              <a:gd name="connsiteY1-104" fmla="*/ 603315 h 2671567"/>
              <a:gd name="connsiteX2-105" fmla="*/ 12188825 w 12207875"/>
              <a:gd name="connsiteY2-106" fmla="*/ 2671567 h 2671567"/>
              <a:gd name="connsiteX3-107" fmla="*/ 0 w 12207875"/>
              <a:gd name="connsiteY3-108" fmla="*/ 2671567 h 2671567"/>
              <a:gd name="connsiteX4-109" fmla="*/ 0 w 12207875"/>
              <a:gd name="connsiteY4-110" fmla="*/ 286335 h 2671567"/>
              <a:gd name="connsiteX0-111" fmla="*/ 0 w 12207875"/>
              <a:gd name="connsiteY0-112" fmla="*/ 135572 h 2520804"/>
              <a:gd name="connsiteX1-113" fmla="*/ 12207875 w 12207875"/>
              <a:gd name="connsiteY1-114" fmla="*/ 452552 h 2520804"/>
              <a:gd name="connsiteX2-115" fmla="*/ 12188825 w 12207875"/>
              <a:gd name="connsiteY2-116" fmla="*/ 2520804 h 2520804"/>
              <a:gd name="connsiteX3-117" fmla="*/ 0 w 12207875"/>
              <a:gd name="connsiteY3-118" fmla="*/ 2520804 h 2520804"/>
              <a:gd name="connsiteX4-119" fmla="*/ 0 w 12207875"/>
              <a:gd name="connsiteY4-120" fmla="*/ 135572 h 2520804"/>
              <a:gd name="connsiteX0-121" fmla="*/ 0 w 12207875"/>
              <a:gd name="connsiteY0-122" fmla="*/ 365432 h 2750664"/>
              <a:gd name="connsiteX1-123" fmla="*/ 12207875 w 12207875"/>
              <a:gd name="connsiteY1-124" fmla="*/ 682412 h 2750664"/>
              <a:gd name="connsiteX2-125" fmla="*/ 12188825 w 12207875"/>
              <a:gd name="connsiteY2-126" fmla="*/ 2750664 h 2750664"/>
              <a:gd name="connsiteX3-127" fmla="*/ 0 w 12207875"/>
              <a:gd name="connsiteY3-128" fmla="*/ 2750664 h 2750664"/>
              <a:gd name="connsiteX4-129" fmla="*/ 0 w 12207875"/>
              <a:gd name="connsiteY4-130" fmla="*/ 365432 h 2750664"/>
              <a:gd name="connsiteX0-131" fmla="*/ 0 w 12207875"/>
              <a:gd name="connsiteY0-132" fmla="*/ 502123 h 2319797"/>
              <a:gd name="connsiteX1-133" fmla="*/ 12207875 w 12207875"/>
              <a:gd name="connsiteY1-134" fmla="*/ 251545 h 2319797"/>
              <a:gd name="connsiteX2-135" fmla="*/ 12188825 w 12207875"/>
              <a:gd name="connsiteY2-136" fmla="*/ 2319797 h 2319797"/>
              <a:gd name="connsiteX3-137" fmla="*/ 0 w 12207875"/>
              <a:gd name="connsiteY3-138" fmla="*/ 2319797 h 2319797"/>
              <a:gd name="connsiteX4-139" fmla="*/ 0 w 12207875"/>
              <a:gd name="connsiteY4-140" fmla="*/ 502123 h 2319797"/>
              <a:gd name="connsiteX0-141" fmla="*/ 0 w 12207875"/>
              <a:gd name="connsiteY0-142" fmla="*/ 832711 h 2650385"/>
              <a:gd name="connsiteX1-143" fmla="*/ 12207875 w 12207875"/>
              <a:gd name="connsiteY1-144" fmla="*/ 582133 h 2650385"/>
              <a:gd name="connsiteX2-145" fmla="*/ 12188825 w 12207875"/>
              <a:gd name="connsiteY2-146" fmla="*/ 2650385 h 2650385"/>
              <a:gd name="connsiteX3-147" fmla="*/ 0 w 12207875"/>
              <a:gd name="connsiteY3-148" fmla="*/ 2650385 h 2650385"/>
              <a:gd name="connsiteX4-149" fmla="*/ 0 w 12207875"/>
              <a:gd name="connsiteY4-150" fmla="*/ 832711 h 2650385"/>
              <a:gd name="connsiteX0-151" fmla="*/ 0 w 12207875"/>
              <a:gd name="connsiteY0-152" fmla="*/ 905297 h 2722971"/>
              <a:gd name="connsiteX1-153" fmla="*/ 12207875 w 12207875"/>
              <a:gd name="connsiteY1-154" fmla="*/ 654719 h 2722971"/>
              <a:gd name="connsiteX2-155" fmla="*/ 12188825 w 12207875"/>
              <a:gd name="connsiteY2-156" fmla="*/ 2722971 h 2722971"/>
              <a:gd name="connsiteX3-157" fmla="*/ 0 w 12207875"/>
              <a:gd name="connsiteY3-158" fmla="*/ 2722971 h 2722971"/>
              <a:gd name="connsiteX4-159" fmla="*/ 0 w 12207875"/>
              <a:gd name="connsiteY4-160" fmla="*/ 905297 h 2722971"/>
              <a:gd name="connsiteX0-161" fmla="*/ 0 w 12207875"/>
              <a:gd name="connsiteY0-162" fmla="*/ 860726 h 2678400"/>
              <a:gd name="connsiteX1-163" fmla="*/ 6534151 w 12207875"/>
              <a:gd name="connsiteY1-164" fmla="*/ 5387 h 2678400"/>
              <a:gd name="connsiteX2-165" fmla="*/ 12207875 w 12207875"/>
              <a:gd name="connsiteY2-166" fmla="*/ 610148 h 2678400"/>
              <a:gd name="connsiteX3-167" fmla="*/ 12188825 w 12207875"/>
              <a:gd name="connsiteY3-168" fmla="*/ 2678400 h 2678400"/>
              <a:gd name="connsiteX4-169" fmla="*/ 0 w 12207875"/>
              <a:gd name="connsiteY4-170" fmla="*/ 2678400 h 2678400"/>
              <a:gd name="connsiteX5" fmla="*/ 0 w 12207875"/>
              <a:gd name="connsiteY5" fmla="*/ 860726 h 2678400"/>
              <a:gd name="connsiteX0-171" fmla="*/ 0 w 12207875"/>
              <a:gd name="connsiteY0-172" fmla="*/ 860726 h 2678400"/>
              <a:gd name="connsiteX1-173" fmla="*/ 6534151 w 12207875"/>
              <a:gd name="connsiteY1-174" fmla="*/ 5387 h 2678400"/>
              <a:gd name="connsiteX2-175" fmla="*/ 12207875 w 12207875"/>
              <a:gd name="connsiteY2-176" fmla="*/ 610148 h 2678400"/>
              <a:gd name="connsiteX3-177" fmla="*/ 12188825 w 12207875"/>
              <a:gd name="connsiteY3-178" fmla="*/ 2678400 h 2678400"/>
              <a:gd name="connsiteX4-179" fmla="*/ 0 w 12207875"/>
              <a:gd name="connsiteY4-180" fmla="*/ 2678400 h 2678400"/>
              <a:gd name="connsiteX5-181" fmla="*/ 0 w 12207875"/>
              <a:gd name="connsiteY5-182" fmla="*/ 860726 h 2678400"/>
              <a:gd name="connsiteX0-183" fmla="*/ 0 w 12207875"/>
              <a:gd name="connsiteY0-184" fmla="*/ 857063 h 2674737"/>
              <a:gd name="connsiteX1-185" fmla="*/ 6534151 w 12207875"/>
              <a:gd name="connsiteY1-186" fmla="*/ 1724 h 2674737"/>
              <a:gd name="connsiteX2-187" fmla="*/ 12207875 w 12207875"/>
              <a:gd name="connsiteY2-188" fmla="*/ 606485 h 2674737"/>
              <a:gd name="connsiteX3-189" fmla="*/ 12188825 w 12207875"/>
              <a:gd name="connsiteY3-190" fmla="*/ 2674737 h 2674737"/>
              <a:gd name="connsiteX4-191" fmla="*/ 0 w 12207875"/>
              <a:gd name="connsiteY4-192" fmla="*/ 2674737 h 2674737"/>
              <a:gd name="connsiteX5-193" fmla="*/ 0 w 12207875"/>
              <a:gd name="connsiteY5-194" fmla="*/ 857063 h 2674737"/>
              <a:gd name="connsiteX0-195" fmla="*/ 0 w 12207875"/>
              <a:gd name="connsiteY0-196" fmla="*/ 858148 h 2675822"/>
              <a:gd name="connsiteX1-197" fmla="*/ 6534151 w 12207875"/>
              <a:gd name="connsiteY1-198" fmla="*/ 2809 h 2675822"/>
              <a:gd name="connsiteX2-199" fmla="*/ 12207875 w 12207875"/>
              <a:gd name="connsiteY2-200" fmla="*/ 314637 h 2675822"/>
              <a:gd name="connsiteX3-201" fmla="*/ 12188825 w 12207875"/>
              <a:gd name="connsiteY3-202" fmla="*/ 2675822 h 2675822"/>
              <a:gd name="connsiteX4-203" fmla="*/ 0 w 12207875"/>
              <a:gd name="connsiteY4-204" fmla="*/ 2675822 h 2675822"/>
              <a:gd name="connsiteX5-205" fmla="*/ 0 w 12207875"/>
              <a:gd name="connsiteY5-206" fmla="*/ 858148 h 2675822"/>
              <a:gd name="connsiteX0-207" fmla="*/ 0 w 12207875"/>
              <a:gd name="connsiteY0-208" fmla="*/ 856418 h 2674092"/>
              <a:gd name="connsiteX1-209" fmla="*/ 6534151 w 12207875"/>
              <a:gd name="connsiteY1-210" fmla="*/ 1079 h 2674092"/>
              <a:gd name="connsiteX2-211" fmla="*/ 12207875 w 12207875"/>
              <a:gd name="connsiteY2-212" fmla="*/ 312907 h 2674092"/>
              <a:gd name="connsiteX3-213" fmla="*/ 12188825 w 12207875"/>
              <a:gd name="connsiteY3-214" fmla="*/ 2674092 h 2674092"/>
              <a:gd name="connsiteX4-215" fmla="*/ 0 w 12207875"/>
              <a:gd name="connsiteY4-216" fmla="*/ 2674092 h 2674092"/>
              <a:gd name="connsiteX5-217" fmla="*/ 0 w 12207875"/>
              <a:gd name="connsiteY5-218" fmla="*/ 856418 h 2674092"/>
              <a:gd name="connsiteX0-219" fmla="*/ 0 w 12207875"/>
              <a:gd name="connsiteY0-220" fmla="*/ 856276 h 2673950"/>
              <a:gd name="connsiteX1-221" fmla="*/ 6534151 w 12207875"/>
              <a:gd name="connsiteY1-222" fmla="*/ 937 h 2673950"/>
              <a:gd name="connsiteX2-223" fmla="*/ 12207875 w 12207875"/>
              <a:gd name="connsiteY2-224" fmla="*/ 495848 h 2673950"/>
              <a:gd name="connsiteX3-225" fmla="*/ 12188825 w 12207875"/>
              <a:gd name="connsiteY3-226" fmla="*/ 2673950 h 2673950"/>
              <a:gd name="connsiteX4-227" fmla="*/ 0 w 12207875"/>
              <a:gd name="connsiteY4-228" fmla="*/ 2673950 h 2673950"/>
              <a:gd name="connsiteX5-229" fmla="*/ 0 w 12207875"/>
              <a:gd name="connsiteY5-230" fmla="*/ 856276 h 2673950"/>
              <a:gd name="connsiteX0-231" fmla="*/ 0 w 12207875"/>
              <a:gd name="connsiteY0-232" fmla="*/ 856730 h 2674404"/>
              <a:gd name="connsiteX1-233" fmla="*/ 6534151 w 12207875"/>
              <a:gd name="connsiteY1-234" fmla="*/ 1391 h 2674404"/>
              <a:gd name="connsiteX2-235" fmla="*/ 12207875 w 12207875"/>
              <a:gd name="connsiteY2-236" fmla="*/ 496302 h 2674404"/>
              <a:gd name="connsiteX3-237" fmla="*/ 12188825 w 12207875"/>
              <a:gd name="connsiteY3-238" fmla="*/ 2674404 h 2674404"/>
              <a:gd name="connsiteX4-239" fmla="*/ 0 w 12207875"/>
              <a:gd name="connsiteY4-240" fmla="*/ 2674404 h 2674404"/>
              <a:gd name="connsiteX5-241" fmla="*/ 0 w 12207875"/>
              <a:gd name="connsiteY5-242" fmla="*/ 856730 h 2674404"/>
              <a:gd name="connsiteX0-243" fmla="*/ 0 w 12207875"/>
              <a:gd name="connsiteY0-244" fmla="*/ 893295 h 2710969"/>
              <a:gd name="connsiteX1-245" fmla="*/ 7924801 w 12207875"/>
              <a:gd name="connsiteY1-246" fmla="*/ 1339 h 2710969"/>
              <a:gd name="connsiteX2-247" fmla="*/ 12207875 w 12207875"/>
              <a:gd name="connsiteY2-248" fmla="*/ 532867 h 2710969"/>
              <a:gd name="connsiteX3-249" fmla="*/ 12188825 w 12207875"/>
              <a:gd name="connsiteY3-250" fmla="*/ 2710969 h 2710969"/>
              <a:gd name="connsiteX4-251" fmla="*/ 0 w 12207875"/>
              <a:gd name="connsiteY4-252" fmla="*/ 2710969 h 2710969"/>
              <a:gd name="connsiteX5-253" fmla="*/ 0 w 12207875"/>
              <a:gd name="connsiteY5-254" fmla="*/ 893295 h 2710969"/>
              <a:gd name="connsiteX0-255" fmla="*/ 0 w 12207875"/>
              <a:gd name="connsiteY0-256" fmla="*/ 911579 h 2729253"/>
              <a:gd name="connsiteX1-257" fmla="*/ 7505701 w 12207875"/>
              <a:gd name="connsiteY1-258" fmla="*/ 1314 h 2729253"/>
              <a:gd name="connsiteX2-259" fmla="*/ 12207875 w 12207875"/>
              <a:gd name="connsiteY2-260" fmla="*/ 551151 h 2729253"/>
              <a:gd name="connsiteX3-261" fmla="*/ 12188825 w 12207875"/>
              <a:gd name="connsiteY3-262" fmla="*/ 2729253 h 2729253"/>
              <a:gd name="connsiteX4-263" fmla="*/ 0 w 12207875"/>
              <a:gd name="connsiteY4-264" fmla="*/ 2729253 h 2729253"/>
              <a:gd name="connsiteX5-265" fmla="*/ 0 w 12207875"/>
              <a:gd name="connsiteY5-266" fmla="*/ 911579 h 2729253"/>
              <a:gd name="connsiteX0-267" fmla="*/ 0 w 12207875"/>
              <a:gd name="connsiteY0-268" fmla="*/ 911281 h 2728955"/>
              <a:gd name="connsiteX1-269" fmla="*/ 7505701 w 12207875"/>
              <a:gd name="connsiteY1-270" fmla="*/ 1016 h 2728955"/>
              <a:gd name="connsiteX2-271" fmla="*/ 12207875 w 12207875"/>
              <a:gd name="connsiteY2-272" fmla="*/ 843787 h 2728955"/>
              <a:gd name="connsiteX3-273" fmla="*/ 12188825 w 12207875"/>
              <a:gd name="connsiteY3-274" fmla="*/ 2728955 h 2728955"/>
              <a:gd name="connsiteX4-275" fmla="*/ 0 w 12207875"/>
              <a:gd name="connsiteY4-276" fmla="*/ 2728955 h 2728955"/>
              <a:gd name="connsiteX5-277" fmla="*/ 0 w 12207875"/>
              <a:gd name="connsiteY5-278" fmla="*/ 911281 h 2728955"/>
              <a:gd name="connsiteX0-279" fmla="*/ 0 w 12207875"/>
              <a:gd name="connsiteY0-280" fmla="*/ 929057 h 2746731"/>
              <a:gd name="connsiteX1-281" fmla="*/ 7505701 w 12207875"/>
              <a:gd name="connsiteY1-282" fmla="*/ 18792 h 2746731"/>
              <a:gd name="connsiteX2-283" fmla="*/ 12207875 w 12207875"/>
              <a:gd name="connsiteY2-284" fmla="*/ 861563 h 2746731"/>
              <a:gd name="connsiteX3-285" fmla="*/ 12188825 w 12207875"/>
              <a:gd name="connsiteY3-286" fmla="*/ 2746731 h 2746731"/>
              <a:gd name="connsiteX4-287" fmla="*/ 0 w 12207875"/>
              <a:gd name="connsiteY4-288" fmla="*/ 2746731 h 2746731"/>
              <a:gd name="connsiteX5-289" fmla="*/ 0 w 12207875"/>
              <a:gd name="connsiteY5-290" fmla="*/ 929057 h 2746731"/>
              <a:gd name="connsiteX0-291" fmla="*/ 0 w 12207875"/>
              <a:gd name="connsiteY0-292" fmla="*/ 913250 h 2730924"/>
              <a:gd name="connsiteX1-293" fmla="*/ 7505701 w 12207875"/>
              <a:gd name="connsiteY1-294" fmla="*/ 2985 h 2730924"/>
              <a:gd name="connsiteX2-295" fmla="*/ 12207875 w 12207875"/>
              <a:gd name="connsiteY2-296" fmla="*/ 845756 h 2730924"/>
              <a:gd name="connsiteX3-297" fmla="*/ 12188825 w 12207875"/>
              <a:gd name="connsiteY3-298" fmla="*/ 2730924 h 2730924"/>
              <a:gd name="connsiteX4-299" fmla="*/ 0 w 12207875"/>
              <a:gd name="connsiteY4-300" fmla="*/ 2730924 h 2730924"/>
              <a:gd name="connsiteX5-301" fmla="*/ 0 w 12207875"/>
              <a:gd name="connsiteY5-302" fmla="*/ 913250 h 2730924"/>
              <a:gd name="connsiteX0-303" fmla="*/ 0 w 12207875"/>
              <a:gd name="connsiteY0-304" fmla="*/ 910319 h 2727993"/>
              <a:gd name="connsiteX1-305" fmla="*/ 7505701 w 12207875"/>
              <a:gd name="connsiteY1-306" fmla="*/ 54 h 2727993"/>
              <a:gd name="connsiteX2-307" fmla="*/ 12207875 w 12207875"/>
              <a:gd name="connsiteY2-308" fmla="*/ 842825 h 2727993"/>
              <a:gd name="connsiteX3-309" fmla="*/ 12188825 w 12207875"/>
              <a:gd name="connsiteY3-310" fmla="*/ 2727993 h 2727993"/>
              <a:gd name="connsiteX4-311" fmla="*/ 0 w 12207875"/>
              <a:gd name="connsiteY4-312" fmla="*/ 2727993 h 2727993"/>
              <a:gd name="connsiteX5-313" fmla="*/ 0 w 12207875"/>
              <a:gd name="connsiteY5-314" fmla="*/ 910319 h 27279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81" y="connsiteY5-182"/>
              </a:cxn>
            </a:cxnLst>
            <a:rect l="l" t="t" r="r" b="b"/>
            <a:pathLst>
              <a:path w="12207875" h="2727993">
                <a:moveTo>
                  <a:pt x="0" y="910319"/>
                </a:moveTo>
                <a:cubicBezTo>
                  <a:pt x="5146675" y="702825"/>
                  <a:pt x="5471055" y="41817"/>
                  <a:pt x="7505701" y="54"/>
                </a:cubicBezTo>
                <a:cubicBezTo>
                  <a:pt x="9159347" y="-5092"/>
                  <a:pt x="11265429" y="360707"/>
                  <a:pt x="12207875" y="842825"/>
                </a:cubicBezTo>
                <a:lnTo>
                  <a:pt x="12188825" y="2727993"/>
                </a:lnTo>
                <a:lnTo>
                  <a:pt x="0" y="2727993"/>
                </a:lnTo>
                <a:lnTo>
                  <a:pt x="0" y="910319"/>
                </a:lnTo>
                <a:close/>
              </a:path>
            </a:pathLst>
          </a:custGeom>
          <a:solidFill>
            <a:schemeClr val="bg1">
              <a:alpha val="63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9050" y="4007524"/>
            <a:ext cx="12210596" cy="2850475"/>
          </a:xfrm>
          <a:custGeom>
            <a:avLst/>
            <a:gdLst>
              <a:gd name="connsiteX0" fmla="*/ 0 w 12188825"/>
              <a:gd name="connsiteY0" fmla="*/ 0 h 2590800"/>
              <a:gd name="connsiteX1" fmla="*/ 12188825 w 12188825"/>
              <a:gd name="connsiteY1" fmla="*/ 0 h 2590800"/>
              <a:gd name="connsiteX2" fmla="*/ 12188825 w 12188825"/>
              <a:gd name="connsiteY2" fmla="*/ 2590800 h 2590800"/>
              <a:gd name="connsiteX3" fmla="*/ 0 w 12188825"/>
              <a:gd name="connsiteY3" fmla="*/ 2590800 h 2590800"/>
              <a:gd name="connsiteX4" fmla="*/ 0 w 12188825"/>
              <a:gd name="connsiteY4" fmla="*/ 0 h 2590800"/>
              <a:gd name="connsiteX0-1" fmla="*/ 0 w 12207875"/>
              <a:gd name="connsiteY0-2" fmla="*/ 628650 h 2590800"/>
              <a:gd name="connsiteX1-3" fmla="*/ 12207875 w 12207875"/>
              <a:gd name="connsiteY1-4" fmla="*/ 0 h 2590800"/>
              <a:gd name="connsiteX2-5" fmla="*/ 12207875 w 12207875"/>
              <a:gd name="connsiteY2-6" fmla="*/ 2590800 h 2590800"/>
              <a:gd name="connsiteX3-7" fmla="*/ 19050 w 12207875"/>
              <a:gd name="connsiteY3-8" fmla="*/ 2590800 h 2590800"/>
              <a:gd name="connsiteX4-9" fmla="*/ 0 w 12207875"/>
              <a:gd name="connsiteY4-10" fmla="*/ 628650 h 2590800"/>
              <a:gd name="connsiteX0-11" fmla="*/ 0 w 12207875"/>
              <a:gd name="connsiteY0-12" fmla="*/ 628650 h 2590800"/>
              <a:gd name="connsiteX1-13" fmla="*/ 12207875 w 12207875"/>
              <a:gd name="connsiteY1-14" fmla="*/ 0 h 2590800"/>
              <a:gd name="connsiteX2-15" fmla="*/ 12207875 w 12207875"/>
              <a:gd name="connsiteY2-16" fmla="*/ 2590800 h 2590800"/>
              <a:gd name="connsiteX3-17" fmla="*/ 19050 w 12207875"/>
              <a:gd name="connsiteY3-18" fmla="*/ 2590800 h 2590800"/>
              <a:gd name="connsiteX4-19" fmla="*/ 0 w 12207875"/>
              <a:gd name="connsiteY4-20" fmla="*/ 628650 h 2590800"/>
              <a:gd name="connsiteX0-21" fmla="*/ 0 w 12207875"/>
              <a:gd name="connsiteY0-22" fmla="*/ 1314450 h 3276600"/>
              <a:gd name="connsiteX1-23" fmla="*/ 12207875 w 12207875"/>
              <a:gd name="connsiteY1-24" fmla="*/ 0 h 3276600"/>
              <a:gd name="connsiteX2-25" fmla="*/ 12207875 w 12207875"/>
              <a:gd name="connsiteY2-26" fmla="*/ 3276600 h 3276600"/>
              <a:gd name="connsiteX3-27" fmla="*/ 19050 w 12207875"/>
              <a:gd name="connsiteY3-28" fmla="*/ 3276600 h 3276600"/>
              <a:gd name="connsiteX4-29" fmla="*/ 0 w 12207875"/>
              <a:gd name="connsiteY4-30" fmla="*/ 1314450 h 3276600"/>
              <a:gd name="connsiteX0-31" fmla="*/ 0 w 12207875"/>
              <a:gd name="connsiteY0-32" fmla="*/ 1315240 h 3277390"/>
              <a:gd name="connsiteX1-33" fmla="*/ 12207875 w 12207875"/>
              <a:gd name="connsiteY1-34" fmla="*/ 790 h 3277390"/>
              <a:gd name="connsiteX2-35" fmla="*/ 12207875 w 12207875"/>
              <a:gd name="connsiteY2-36" fmla="*/ 3277390 h 3277390"/>
              <a:gd name="connsiteX3-37" fmla="*/ 19050 w 12207875"/>
              <a:gd name="connsiteY3-38" fmla="*/ 3277390 h 3277390"/>
              <a:gd name="connsiteX4-39" fmla="*/ 0 w 12207875"/>
              <a:gd name="connsiteY4-40" fmla="*/ 1315240 h 3277390"/>
              <a:gd name="connsiteX0-41" fmla="*/ 0 w 12207875"/>
              <a:gd name="connsiteY0-42" fmla="*/ 1734156 h 3277206"/>
              <a:gd name="connsiteX1-43" fmla="*/ 12207875 w 12207875"/>
              <a:gd name="connsiteY1-44" fmla="*/ 606 h 3277206"/>
              <a:gd name="connsiteX2-45" fmla="*/ 12207875 w 12207875"/>
              <a:gd name="connsiteY2-46" fmla="*/ 3277206 h 3277206"/>
              <a:gd name="connsiteX3-47" fmla="*/ 19050 w 12207875"/>
              <a:gd name="connsiteY3-48" fmla="*/ 3277206 h 3277206"/>
              <a:gd name="connsiteX4-49" fmla="*/ 0 w 12207875"/>
              <a:gd name="connsiteY4-50" fmla="*/ 1734156 h 3277206"/>
              <a:gd name="connsiteX0-51" fmla="*/ 0 w 12207875"/>
              <a:gd name="connsiteY0-52" fmla="*/ 1734138 h 3277188"/>
              <a:gd name="connsiteX1-53" fmla="*/ 12207875 w 12207875"/>
              <a:gd name="connsiteY1-54" fmla="*/ 588 h 3277188"/>
              <a:gd name="connsiteX2-55" fmla="*/ 12207875 w 12207875"/>
              <a:gd name="connsiteY2-56" fmla="*/ 3277188 h 3277188"/>
              <a:gd name="connsiteX3-57" fmla="*/ 19050 w 12207875"/>
              <a:gd name="connsiteY3-58" fmla="*/ 3277188 h 3277188"/>
              <a:gd name="connsiteX4-59" fmla="*/ 0 w 12207875"/>
              <a:gd name="connsiteY4-60" fmla="*/ 1734138 h 3277188"/>
              <a:gd name="connsiteX0-61" fmla="*/ 0 w 12207875"/>
              <a:gd name="connsiteY0-62" fmla="*/ 1440334 h 2983384"/>
              <a:gd name="connsiteX1-63" fmla="*/ 12207875 w 12207875"/>
              <a:gd name="connsiteY1-64" fmla="*/ 698 h 2983384"/>
              <a:gd name="connsiteX2-65" fmla="*/ 12207875 w 12207875"/>
              <a:gd name="connsiteY2-66" fmla="*/ 2983384 h 2983384"/>
              <a:gd name="connsiteX3-67" fmla="*/ 19050 w 12207875"/>
              <a:gd name="connsiteY3-68" fmla="*/ 2983384 h 2983384"/>
              <a:gd name="connsiteX4-69" fmla="*/ 0 w 12207875"/>
              <a:gd name="connsiteY4-70" fmla="*/ 1440334 h 2983384"/>
              <a:gd name="connsiteX0-71" fmla="*/ 0 w 12207875"/>
              <a:gd name="connsiteY0-72" fmla="*/ 1447695 h 2990745"/>
              <a:gd name="connsiteX1-73" fmla="*/ 12207875 w 12207875"/>
              <a:gd name="connsiteY1-74" fmla="*/ 8059 h 2990745"/>
              <a:gd name="connsiteX2-75" fmla="*/ 12207875 w 12207875"/>
              <a:gd name="connsiteY2-76" fmla="*/ 2990745 h 2990745"/>
              <a:gd name="connsiteX3-77" fmla="*/ 19050 w 12207875"/>
              <a:gd name="connsiteY3-78" fmla="*/ 2990745 h 2990745"/>
              <a:gd name="connsiteX4-79" fmla="*/ 0 w 12207875"/>
              <a:gd name="connsiteY4-80" fmla="*/ 1447695 h 2990745"/>
              <a:gd name="connsiteX0-81" fmla="*/ 0 w 12207875"/>
              <a:gd name="connsiteY0-82" fmla="*/ 1025789 h 2568839"/>
              <a:gd name="connsiteX1-83" fmla="*/ 12191546 w 12207875"/>
              <a:gd name="connsiteY1-84" fmla="*/ 10696 h 2568839"/>
              <a:gd name="connsiteX2-85" fmla="*/ 12207875 w 12207875"/>
              <a:gd name="connsiteY2-86" fmla="*/ 2568839 h 2568839"/>
              <a:gd name="connsiteX3-87" fmla="*/ 19050 w 12207875"/>
              <a:gd name="connsiteY3-88" fmla="*/ 2568839 h 2568839"/>
              <a:gd name="connsiteX4-89" fmla="*/ 0 w 12207875"/>
              <a:gd name="connsiteY4-90" fmla="*/ 1025789 h 2568839"/>
              <a:gd name="connsiteX0-91" fmla="*/ 0 w 12207875"/>
              <a:gd name="connsiteY0-92" fmla="*/ 1307425 h 2850475"/>
              <a:gd name="connsiteX1-93" fmla="*/ 12191546 w 12207875"/>
              <a:gd name="connsiteY1-94" fmla="*/ 292332 h 2850475"/>
              <a:gd name="connsiteX2-95" fmla="*/ 12207875 w 12207875"/>
              <a:gd name="connsiteY2-96" fmla="*/ 2850475 h 2850475"/>
              <a:gd name="connsiteX3-97" fmla="*/ 19050 w 12207875"/>
              <a:gd name="connsiteY3-98" fmla="*/ 2850475 h 2850475"/>
              <a:gd name="connsiteX4-99" fmla="*/ 0 w 12207875"/>
              <a:gd name="connsiteY4-100" fmla="*/ 1307425 h 2850475"/>
              <a:gd name="connsiteX0-101" fmla="*/ 0 w 12210596"/>
              <a:gd name="connsiteY0-102" fmla="*/ 1307425 h 2850475"/>
              <a:gd name="connsiteX1-103" fmla="*/ 12210596 w 12210596"/>
              <a:gd name="connsiteY1-104" fmla="*/ 292332 h 2850475"/>
              <a:gd name="connsiteX2-105" fmla="*/ 12207875 w 12210596"/>
              <a:gd name="connsiteY2-106" fmla="*/ 2850475 h 2850475"/>
              <a:gd name="connsiteX3-107" fmla="*/ 19050 w 12210596"/>
              <a:gd name="connsiteY3-108" fmla="*/ 2850475 h 2850475"/>
              <a:gd name="connsiteX4-109" fmla="*/ 0 w 12210596"/>
              <a:gd name="connsiteY4-110" fmla="*/ 1307425 h 28504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10596" h="2850475">
                <a:moveTo>
                  <a:pt x="0" y="1307425"/>
                </a:moveTo>
                <a:cubicBezTo>
                  <a:pt x="5250392" y="1364575"/>
                  <a:pt x="9469361" y="-758140"/>
                  <a:pt x="12210596" y="292332"/>
                </a:cubicBezTo>
                <a:lnTo>
                  <a:pt x="12207875" y="2850475"/>
                </a:lnTo>
                <a:lnTo>
                  <a:pt x="19050" y="2850475"/>
                </a:lnTo>
                <a:lnTo>
                  <a:pt x="0" y="1307425"/>
                </a:lnTo>
                <a:close/>
              </a:path>
            </a:pathLst>
          </a:custGeom>
          <a:solidFill>
            <a:srgbClr val="0070C0">
              <a:alpha val="73000"/>
            </a:srgb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矩形 2"/>
          <p:cNvSpPr/>
          <p:nvPr/>
        </p:nvSpPr>
        <p:spPr>
          <a:xfrm>
            <a:off x="-38101" y="3897741"/>
            <a:ext cx="12245975" cy="2960259"/>
          </a:xfrm>
          <a:custGeom>
            <a:avLst/>
            <a:gdLst>
              <a:gd name="connsiteX0" fmla="*/ 0 w 12188825"/>
              <a:gd name="connsiteY0" fmla="*/ 0 h 2590800"/>
              <a:gd name="connsiteX1" fmla="*/ 12188825 w 12188825"/>
              <a:gd name="connsiteY1" fmla="*/ 0 h 2590800"/>
              <a:gd name="connsiteX2" fmla="*/ 12188825 w 12188825"/>
              <a:gd name="connsiteY2" fmla="*/ 2590800 h 2590800"/>
              <a:gd name="connsiteX3" fmla="*/ 0 w 12188825"/>
              <a:gd name="connsiteY3" fmla="*/ 2590800 h 2590800"/>
              <a:gd name="connsiteX4" fmla="*/ 0 w 12188825"/>
              <a:gd name="connsiteY4" fmla="*/ 0 h 2590800"/>
              <a:gd name="connsiteX0-1" fmla="*/ 0 w 12207875"/>
              <a:gd name="connsiteY0-2" fmla="*/ 628650 h 2590800"/>
              <a:gd name="connsiteX1-3" fmla="*/ 12207875 w 12207875"/>
              <a:gd name="connsiteY1-4" fmla="*/ 0 h 2590800"/>
              <a:gd name="connsiteX2-5" fmla="*/ 12207875 w 12207875"/>
              <a:gd name="connsiteY2-6" fmla="*/ 2590800 h 2590800"/>
              <a:gd name="connsiteX3-7" fmla="*/ 19050 w 12207875"/>
              <a:gd name="connsiteY3-8" fmla="*/ 2590800 h 2590800"/>
              <a:gd name="connsiteX4-9" fmla="*/ 0 w 12207875"/>
              <a:gd name="connsiteY4-10" fmla="*/ 628650 h 2590800"/>
              <a:gd name="connsiteX0-11" fmla="*/ 0 w 12207875"/>
              <a:gd name="connsiteY0-12" fmla="*/ 628650 h 2590800"/>
              <a:gd name="connsiteX1-13" fmla="*/ 12207875 w 12207875"/>
              <a:gd name="connsiteY1-14" fmla="*/ 0 h 2590800"/>
              <a:gd name="connsiteX2-15" fmla="*/ 12207875 w 12207875"/>
              <a:gd name="connsiteY2-16" fmla="*/ 2590800 h 2590800"/>
              <a:gd name="connsiteX3-17" fmla="*/ 19050 w 12207875"/>
              <a:gd name="connsiteY3-18" fmla="*/ 2590800 h 2590800"/>
              <a:gd name="connsiteX4-19" fmla="*/ 0 w 12207875"/>
              <a:gd name="connsiteY4-20" fmla="*/ 628650 h 2590800"/>
              <a:gd name="connsiteX0-21" fmla="*/ 0 w 12207875"/>
              <a:gd name="connsiteY0-22" fmla="*/ 1314450 h 3276600"/>
              <a:gd name="connsiteX1-23" fmla="*/ 12207875 w 12207875"/>
              <a:gd name="connsiteY1-24" fmla="*/ 0 h 3276600"/>
              <a:gd name="connsiteX2-25" fmla="*/ 12207875 w 12207875"/>
              <a:gd name="connsiteY2-26" fmla="*/ 3276600 h 3276600"/>
              <a:gd name="connsiteX3-27" fmla="*/ 19050 w 12207875"/>
              <a:gd name="connsiteY3-28" fmla="*/ 3276600 h 3276600"/>
              <a:gd name="connsiteX4-29" fmla="*/ 0 w 12207875"/>
              <a:gd name="connsiteY4-30" fmla="*/ 1314450 h 3276600"/>
              <a:gd name="connsiteX0-31" fmla="*/ 0 w 12207875"/>
              <a:gd name="connsiteY0-32" fmla="*/ 1315240 h 3277390"/>
              <a:gd name="connsiteX1-33" fmla="*/ 12207875 w 12207875"/>
              <a:gd name="connsiteY1-34" fmla="*/ 790 h 3277390"/>
              <a:gd name="connsiteX2-35" fmla="*/ 12207875 w 12207875"/>
              <a:gd name="connsiteY2-36" fmla="*/ 3277390 h 3277390"/>
              <a:gd name="connsiteX3-37" fmla="*/ 19050 w 12207875"/>
              <a:gd name="connsiteY3-38" fmla="*/ 3277390 h 3277390"/>
              <a:gd name="connsiteX4-39" fmla="*/ 0 w 12207875"/>
              <a:gd name="connsiteY4-40" fmla="*/ 1315240 h 3277390"/>
              <a:gd name="connsiteX0-41" fmla="*/ 0 w 12207875"/>
              <a:gd name="connsiteY0-42" fmla="*/ 1734156 h 3277206"/>
              <a:gd name="connsiteX1-43" fmla="*/ 12207875 w 12207875"/>
              <a:gd name="connsiteY1-44" fmla="*/ 606 h 3277206"/>
              <a:gd name="connsiteX2-45" fmla="*/ 12207875 w 12207875"/>
              <a:gd name="connsiteY2-46" fmla="*/ 3277206 h 3277206"/>
              <a:gd name="connsiteX3-47" fmla="*/ 19050 w 12207875"/>
              <a:gd name="connsiteY3-48" fmla="*/ 3277206 h 3277206"/>
              <a:gd name="connsiteX4-49" fmla="*/ 0 w 12207875"/>
              <a:gd name="connsiteY4-50" fmla="*/ 1734156 h 3277206"/>
              <a:gd name="connsiteX0-51" fmla="*/ 0 w 12207875"/>
              <a:gd name="connsiteY0-52" fmla="*/ 1734138 h 3277188"/>
              <a:gd name="connsiteX1-53" fmla="*/ 12207875 w 12207875"/>
              <a:gd name="connsiteY1-54" fmla="*/ 588 h 3277188"/>
              <a:gd name="connsiteX2-55" fmla="*/ 12207875 w 12207875"/>
              <a:gd name="connsiteY2-56" fmla="*/ 3277188 h 3277188"/>
              <a:gd name="connsiteX3-57" fmla="*/ 19050 w 12207875"/>
              <a:gd name="connsiteY3-58" fmla="*/ 3277188 h 3277188"/>
              <a:gd name="connsiteX4-59" fmla="*/ 0 w 12207875"/>
              <a:gd name="connsiteY4-60" fmla="*/ 1734138 h 3277188"/>
              <a:gd name="connsiteX0-61" fmla="*/ 0 w 12188825"/>
              <a:gd name="connsiteY0-62" fmla="*/ 892444 h 3277676"/>
              <a:gd name="connsiteX1-63" fmla="*/ 12188825 w 12188825"/>
              <a:gd name="connsiteY1-64" fmla="*/ 1076 h 3277676"/>
              <a:gd name="connsiteX2-65" fmla="*/ 12188825 w 12188825"/>
              <a:gd name="connsiteY2-66" fmla="*/ 3277676 h 3277676"/>
              <a:gd name="connsiteX3-67" fmla="*/ 0 w 12188825"/>
              <a:gd name="connsiteY3-68" fmla="*/ 3277676 h 3277676"/>
              <a:gd name="connsiteX4-69" fmla="*/ 0 w 12188825"/>
              <a:gd name="connsiteY4-70" fmla="*/ 892444 h 3277676"/>
              <a:gd name="connsiteX0-71" fmla="*/ 0 w 12188825"/>
              <a:gd name="connsiteY0-72" fmla="*/ 0 h 2385232"/>
              <a:gd name="connsiteX1-73" fmla="*/ 12169775 w 12188825"/>
              <a:gd name="connsiteY1-74" fmla="*/ 335289 h 2385232"/>
              <a:gd name="connsiteX2-75" fmla="*/ 12188825 w 12188825"/>
              <a:gd name="connsiteY2-76" fmla="*/ 2385232 h 2385232"/>
              <a:gd name="connsiteX3-77" fmla="*/ 0 w 12188825"/>
              <a:gd name="connsiteY3-78" fmla="*/ 2385232 h 2385232"/>
              <a:gd name="connsiteX4-79" fmla="*/ 0 w 12188825"/>
              <a:gd name="connsiteY4-80" fmla="*/ 0 h 2385232"/>
              <a:gd name="connsiteX0-81" fmla="*/ 0 w 12188825"/>
              <a:gd name="connsiteY0-82" fmla="*/ 73352 h 2458584"/>
              <a:gd name="connsiteX1-83" fmla="*/ 12169775 w 12188825"/>
              <a:gd name="connsiteY1-84" fmla="*/ 408641 h 2458584"/>
              <a:gd name="connsiteX2-85" fmla="*/ 12188825 w 12188825"/>
              <a:gd name="connsiteY2-86" fmla="*/ 2458584 h 2458584"/>
              <a:gd name="connsiteX3-87" fmla="*/ 0 w 12188825"/>
              <a:gd name="connsiteY3-88" fmla="*/ 2458584 h 2458584"/>
              <a:gd name="connsiteX4-89" fmla="*/ 0 w 12188825"/>
              <a:gd name="connsiteY4-90" fmla="*/ 73352 h 2458584"/>
              <a:gd name="connsiteX0-91" fmla="*/ 0 w 12188825"/>
              <a:gd name="connsiteY0-92" fmla="*/ 279614 h 2664846"/>
              <a:gd name="connsiteX1-93" fmla="*/ 12169775 w 12188825"/>
              <a:gd name="connsiteY1-94" fmla="*/ 614903 h 2664846"/>
              <a:gd name="connsiteX2-95" fmla="*/ 12188825 w 12188825"/>
              <a:gd name="connsiteY2-96" fmla="*/ 2664846 h 2664846"/>
              <a:gd name="connsiteX3-97" fmla="*/ 0 w 12188825"/>
              <a:gd name="connsiteY3-98" fmla="*/ 2664846 h 2664846"/>
              <a:gd name="connsiteX4-99" fmla="*/ 0 w 12188825"/>
              <a:gd name="connsiteY4-100" fmla="*/ 279614 h 2664846"/>
              <a:gd name="connsiteX0-101" fmla="*/ 0 w 12207875"/>
              <a:gd name="connsiteY0-102" fmla="*/ 286335 h 2671567"/>
              <a:gd name="connsiteX1-103" fmla="*/ 12207875 w 12207875"/>
              <a:gd name="connsiteY1-104" fmla="*/ 603315 h 2671567"/>
              <a:gd name="connsiteX2-105" fmla="*/ 12188825 w 12207875"/>
              <a:gd name="connsiteY2-106" fmla="*/ 2671567 h 2671567"/>
              <a:gd name="connsiteX3-107" fmla="*/ 0 w 12207875"/>
              <a:gd name="connsiteY3-108" fmla="*/ 2671567 h 2671567"/>
              <a:gd name="connsiteX4-109" fmla="*/ 0 w 12207875"/>
              <a:gd name="connsiteY4-110" fmla="*/ 286335 h 2671567"/>
              <a:gd name="connsiteX0-111" fmla="*/ 0 w 12207875"/>
              <a:gd name="connsiteY0-112" fmla="*/ 135572 h 2520804"/>
              <a:gd name="connsiteX1-113" fmla="*/ 12207875 w 12207875"/>
              <a:gd name="connsiteY1-114" fmla="*/ 452552 h 2520804"/>
              <a:gd name="connsiteX2-115" fmla="*/ 12188825 w 12207875"/>
              <a:gd name="connsiteY2-116" fmla="*/ 2520804 h 2520804"/>
              <a:gd name="connsiteX3-117" fmla="*/ 0 w 12207875"/>
              <a:gd name="connsiteY3-118" fmla="*/ 2520804 h 2520804"/>
              <a:gd name="connsiteX4-119" fmla="*/ 0 w 12207875"/>
              <a:gd name="connsiteY4-120" fmla="*/ 135572 h 2520804"/>
              <a:gd name="connsiteX0-121" fmla="*/ 0 w 12207875"/>
              <a:gd name="connsiteY0-122" fmla="*/ 365432 h 2750664"/>
              <a:gd name="connsiteX1-123" fmla="*/ 12207875 w 12207875"/>
              <a:gd name="connsiteY1-124" fmla="*/ 682412 h 2750664"/>
              <a:gd name="connsiteX2-125" fmla="*/ 12188825 w 12207875"/>
              <a:gd name="connsiteY2-126" fmla="*/ 2750664 h 2750664"/>
              <a:gd name="connsiteX3-127" fmla="*/ 0 w 12207875"/>
              <a:gd name="connsiteY3-128" fmla="*/ 2750664 h 2750664"/>
              <a:gd name="connsiteX4-129" fmla="*/ 0 w 12207875"/>
              <a:gd name="connsiteY4-130" fmla="*/ 365432 h 2750664"/>
              <a:gd name="connsiteX0-131" fmla="*/ 0 w 12207875"/>
              <a:gd name="connsiteY0-132" fmla="*/ 303896 h 2689128"/>
              <a:gd name="connsiteX1-133" fmla="*/ 12207875 w 12207875"/>
              <a:gd name="connsiteY1-134" fmla="*/ 1041967 h 2689128"/>
              <a:gd name="connsiteX2-135" fmla="*/ 12188825 w 12207875"/>
              <a:gd name="connsiteY2-136" fmla="*/ 2689128 h 2689128"/>
              <a:gd name="connsiteX3-137" fmla="*/ 0 w 12207875"/>
              <a:gd name="connsiteY3-138" fmla="*/ 2689128 h 2689128"/>
              <a:gd name="connsiteX4-139" fmla="*/ 0 w 12207875"/>
              <a:gd name="connsiteY4-140" fmla="*/ 303896 h 2689128"/>
              <a:gd name="connsiteX0-141" fmla="*/ 0 w 12207875"/>
              <a:gd name="connsiteY0-142" fmla="*/ 245116 h 2630348"/>
              <a:gd name="connsiteX1-143" fmla="*/ 12207875 w 12207875"/>
              <a:gd name="connsiteY1-144" fmla="*/ 983187 h 2630348"/>
              <a:gd name="connsiteX2-145" fmla="*/ 12188825 w 12207875"/>
              <a:gd name="connsiteY2-146" fmla="*/ 2630348 h 2630348"/>
              <a:gd name="connsiteX3-147" fmla="*/ 0 w 12207875"/>
              <a:gd name="connsiteY3-148" fmla="*/ 2630348 h 2630348"/>
              <a:gd name="connsiteX4-149" fmla="*/ 0 w 12207875"/>
              <a:gd name="connsiteY4-150" fmla="*/ 245116 h 2630348"/>
              <a:gd name="connsiteX0-151" fmla="*/ 0 w 12207875"/>
              <a:gd name="connsiteY0-152" fmla="*/ 459773 h 2845005"/>
              <a:gd name="connsiteX1-153" fmla="*/ 12207875 w 12207875"/>
              <a:gd name="connsiteY1-154" fmla="*/ 1197844 h 2845005"/>
              <a:gd name="connsiteX2-155" fmla="*/ 12188825 w 12207875"/>
              <a:gd name="connsiteY2-156" fmla="*/ 2845005 h 2845005"/>
              <a:gd name="connsiteX3-157" fmla="*/ 0 w 12207875"/>
              <a:gd name="connsiteY3-158" fmla="*/ 2845005 h 2845005"/>
              <a:gd name="connsiteX4-159" fmla="*/ 0 w 12207875"/>
              <a:gd name="connsiteY4-160" fmla="*/ 459773 h 2845005"/>
              <a:gd name="connsiteX0-161" fmla="*/ 0 w 12245975"/>
              <a:gd name="connsiteY0-162" fmla="*/ 459773 h 2845005"/>
              <a:gd name="connsiteX1-163" fmla="*/ 12245975 w 12245975"/>
              <a:gd name="connsiteY1-164" fmla="*/ 1197844 h 2845005"/>
              <a:gd name="connsiteX2-165" fmla="*/ 12226925 w 12245975"/>
              <a:gd name="connsiteY2-166" fmla="*/ 2845005 h 2845005"/>
              <a:gd name="connsiteX3-167" fmla="*/ 38100 w 12245975"/>
              <a:gd name="connsiteY3-168" fmla="*/ 2845005 h 2845005"/>
              <a:gd name="connsiteX4-169" fmla="*/ 0 w 12245975"/>
              <a:gd name="connsiteY4-170" fmla="*/ 459773 h 28450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45975" h="2845005">
                <a:moveTo>
                  <a:pt x="0" y="459773"/>
                </a:moveTo>
                <a:cubicBezTo>
                  <a:pt x="2392892" y="-1112517"/>
                  <a:pt x="8691033" y="1910384"/>
                  <a:pt x="12245975" y="1197844"/>
                </a:cubicBezTo>
                <a:lnTo>
                  <a:pt x="12226925" y="2845005"/>
                </a:lnTo>
                <a:lnTo>
                  <a:pt x="38100" y="2845005"/>
                </a:lnTo>
                <a:lnTo>
                  <a:pt x="0" y="459773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329610F-C4B5-42A8-882D-678AEC02EF06}"/>
              </a:ext>
            </a:extLst>
          </p:cNvPr>
          <p:cNvGrpSpPr/>
          <p:nvPr/>
        </p:nvGrpSpPr>
        <p:grpSpPr>
          <a:xfrm>
            <a:off x="608012" y="5943600"/>
            <a:ext cx="3295542" cy="45719"/>
            <a:chOff x="608012" y="4297681"/>
            <a:chExt cx="3295542" cy="45719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A9AA84F-ABBD-4E42-AD1F-5BAA7F4214AE}"/>
                </a:ext>
              </a:extLst>
            </p:cNvPr>
            <p:cNvSpPr/>
            <p:nvPr/>
          </p:nvSpPr>
          <p:spPr>
            <a:xfrm>
              <a:off x="608012" y="4297681"/>
              <a:ext cx="1647771" cy="45719"/>
            </a:xfrm>
            <a:prstGeom prst="rect">
              <a:avLst/>
            </a:prstGeom>
            <a:solidFill>
              <a:srgbClr val="00B4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cs typeface="+mn-ea"/>
                <a:sym typeface="+mn-lt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58787A24-B0A1-4437-9616-4EEBE32FD6B1}"/>
                </a:ext>
              </a:extLst>
            </p:cNvPr>
            <p:cNvSpPr/>
            <p:nvPr/>
          </p:nvSpPr>
          <p:spPr>
            <a:xfrm>
              <a:off x="2255783" y="4297681"/>
              <a:ext cx="1647771" cy="45719"/>
            </a:xfrm>
            <a:prstGeom prst="rect">
              <a:avLst/>
            </a:prstGeom>
            <a:solidFill>
              <a:srgbClr val="00E6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cs typeface="+mn-ea"/>
                <a:sym typeface="+mn-lt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8C16AEAD-FCD4-4881-81A6-AE8F6C1319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58" y="5901306"/>
            <a:ext cx="2769654" cy="5698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11D7A36-B795-44B6-B6DA-C700EDC77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864" y="4865829"/>
            <a:ext cx="7413379" cy="145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/>
          <p:cNvSpPr/>
          <p:nvPr/>
        </p:nvSpPr>
        <p:spPr>
          <a:xfrm>
            <a:off x="4789227" y="2776663"/>
            <a:ext cx="6476648" cy="115198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1088502">
              <a:defRPr/>
            </a:pPr>
            <a:r>
              <a:rPr lang="zh-CN" altLang="en-US" sz="5238" b="1" kern="0" dirty="0" smtClean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资源管理</a:t>
            </a:r>
            <a:r>
              <a:rPr lang="zh-CN" altLang="en-US" sz="5238" b="1" kern="0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lang="id-ID" altLang="zh-CN" sz="5238" b="1" kern="0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1088502">
              <a:defRPr/>
            </a:pPr>
            <a:endParaRPr lang="zh-CN" altLang="en-US" sz="7857" b="1" kern="0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041" y="1606074"/>
            <a:ext cx="3683187" cy="36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67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 additive="base" accumulate="none">
                                        <p:cTn id="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500000" y="500000"/>
                                      <p:to x="120000" y="120000"/>
                                    </p:animScale>
                                    <p:animScale>
                                      <p:cBhvr additive="base" accumulate="none"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20000" y="12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1"/>
          <p:cNvSpPr txBox="1">
            <a:spLocks/>
          </p:cNvSpPr>
          <p:nvPr/>
        </p:nvSpPr>
        <p:spPr>
          <a:xfrm>
            <a:off x="837156" y="184915"/>
            <a:ext cx="4702855" cy="470584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 defTabSz="905090">
              <a:defRPr/>
            </a:pPr>
            <a:r>
              <a:rPr lang="zh-CN" altLang="en-US" sz="2857" b="1" dirty="0" smtClean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sym typeface="+mn-lt"/>
              </a:rPr>
              <a:t>资源管理</a:t>
            </a:r>
            <a:r>
              <a:rPr lang="zh-CN" altLang="en-US" sz="2857" b="1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sym typeface="+mn-lt"/>
              </a:rPr>
              <a:t>平台</a:t>
            </a:r>
            <a:endParaRPr lang="zh-CN" altLang="en-US" sz="2857" b="1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295492" y="304960"/>
            <a:ext cx="5612380" cy="489958"/>
            <a:chOff x="732302" y="384620"/>
            <a:chExt cx="6789655" cy="592733"/>
          </a:xfrm>
        </p:grpSpPr>
        <p:grpSp>
          <p:nvGrpSpPr>
            <p:cNvPr id="26" name="组合 25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27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755798">
                <a:defRPr/>
              </a:pPr>
              <a:endParaRPr lang="zh-CN" altLang="en-US" sz="1488">
                <a:solidFill>
                  <a:prstClr val="black"/>
                </a:solidFill>
              </a:endParaRPr>
            </a:p>
          </p:txBody>
        </p:sp>
      </p:grpSp>
      <p:sp>
        <p:nvSpPr>
          <p:cNvPr id="13" name="Rectangle 9"/>
          <p:cNvSpPr/>
          <p:nvPr/>
        </p:nvSpPr>
        <p:spPr>
          <a:xfrm>
            <a:off x="837156" y="2478326"/>
            <a:ext cx="4950415" cy="1850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05090">
              <a:lnSpc>
                <a:spcPct val="150000"/>
              </a:lnSpc>
              <a:spcAft>
                <a:spcPts val="1786"/>
              </a:spcAft>
            </a:pPr>
            <a:r>
              <a:rPr lang="zh-CN" altLang="en-US" sz="1428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资源管理</a:t>
            </a:r>
            <a:r>
              <a:rPr lang="zh-CN" altLang="en-US" sz="1428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平台与互动录播系统相互结合，形成省、市、区县、最终至校园的</a:t>
            </a:r>
            <a:r>
              <a:rPr lang="zh-CN" altLang="en-US" sz="1667" b="1" dirty="0">
                <a:solidFill>
                  <a:srgbClr val="F9564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多层</a:t>
            </a:r>
            <a:r>
              <a:rPr lang="zh-CN" altLang="en-US" sz="1428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平台构架，内容以资源平台的模式呈现，拥有直播管理、资源点播、优课评选、在线巡课、用户管理、资源管理、个人工作室、后台管理等功能。实现了教育资源</a:t>
            </a:r>
            <a:r>
              <a:rPr lang="zh-CN" altLang="en-US" sz="1667" b="1" dirty="0">
                <a:solidFill>
                  <a:srgbClr val="F9564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云管理、共享、传播、学习</a:t>
            </a:r>
            <a:r>
              <a:rPr lang="zh-CN" altLang="en-US" sz="1428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等现代化教育。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83" y="73857"/>
            <a:ext cx="5141173" cy="667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7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16" y="1897648"/>
            <a:ext cx="3060531" cy="306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6"/>
          <p:cNvSpPr txBox="1"/>
          <p:nvPr/>
        </p:nvSpPr>
        <p:spPr>
          <a:xfrm>
            <a:off x="4076617" y="2843210"/>
            <a:ext cx="6366088" cy="898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7557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238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双</a:t>
            </a:r>
            <a:r>
              <a:rPr kumimoji="0" lang="zh-CN" altLang="en-US" sz="5238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师课堂案例</a:t>
            </a:r>
            <a:endParaRPr kumimoji="0" lang="id-ID" sz="5238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60000"/>
                  <a:lumOff val="4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02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圆角矩形 166"/>
          <p:cNvSpPr/>
          <p:nvPr/>
        </p:nvSpPr>
        <p:spPr>
          <a:xfrm>
            <a:off x="1078017" y="2603617"/>
            <a:ext cx="3085827" cy="2742958"/>
          </a:xfrm>
          <a:prstGeom prst="roundRect">
            <a:avLst>
              <a:gd name="adj" fmla="val 1740"/>
            </a:avLst>
          </a:prstGeom>
          <a:solidFill>
            <a:srgbClr val="FF9933">
              <a:alpha val="24000"/>
            </a:srgbClr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68" name="圆角矩形 167"/>
          <p:cNvSpPr/>
          <p:nvPr/>
        </p:nvSpPr>
        <p:spPr>
          <a:xfrm>
            <a:off x="7506824" y="2603617"/>
            <a:ext cx="3085827" cy="2742958"/>
          </a:xfrm>
          <a:prstGeom prst="roundRect">
            <a:avLst>
              <a:gd name="adj" fmla="val 2832"/>
            </a:avLst>
          </a:prstGeom>
          <a:solidFill>
            <a:srgbClr val="00B0F0">
              <a:alpha val="24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69" name="圆角矩形 168"/>
          <p:cNvSpPr/>
          <p:nvPr/>
        </p:nvSpPr>
        <p:spPr>
          <a:xfrm>
            <a:off x="1078017" y="1660726"/>
            <a:ext cx="3085827" cy="600022"/>
          </a:xfrm>
          <a:prstGeom prst="roundRect">
            <a:avLst>
              <a:gd name="adj" fmla="val 6837"/>
            </a:avLst>
          </a:prstGeom>
          <a:solidFill>
            <a:srgbClr val="FF9933">
              <a:alpha val="24000"/>
            </a:srgbClr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28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精品</a:t>
            </a:r>
            <a:r>
              <a:rPr kumimoji="0" lang="zh-CN" altLang="en-US" sz="1428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课堂课堂</a:t>
            </a:r>
          </a:p>
        </p:txBody>
      </p:sp>
      <p:sp>
        <p:nvSpPr>
          <p:cNvPr id="170" name="圆角矩形 169"/>
          <p:cNvSpPr/>
          <p:nvPr/>
        </p:nvSpPr>
        <p:spPr>
          <a:xfrm>
            <a:off x="7506824" y="1660726"/>
            <a:ext cx="3085827" cy="600022"/>
          </a:xfrm>
          <a:prstGeom prst="roundRect">
            <a:avLst>
              <a:gd name="adj" fmla="val 6837"/>
            </a:avLst>
          </a:prstGeom>
          <a:solidFill>
            <a:srgbClr val="FF9933">
              <a:alpha val="24000"/>
            </a:srgbClr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28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简易</a:t>
            </a:r>
            <a:r>
              <a:rPr kumimoji="0" lang="zh-CN" altLang="en-US" sz="1428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云课堂</a:t>
            </a:r>
          </a:p>
        </p:txBody>
      </p:sp>
      <p:sp>
        <p:nvSpPr>
          <p:cNvPr id="171" name="圆角矩形 170"/>
          <p:cNvSpPr/>
          <p:nvPr/>
        </p:nvSpPr>
        <p:spPr>
          <a:xfrm>
            <a:off x="1090781" y="717834"/>
            <a:ext cx="9093177" cy="600022"/>
          </a:xfrm>
          <a:prstGeom prst="roundRect">
            <a:avLst>
              <a:gd name="adj" fmla="val 6837"/>
            </a:avLst>
          </a:prstGeom>
          <a:solidFill>
            <a:srgbClr val="FF9933">
              <a:alpha val="24000"/>
            </a:srgbClr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14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管理、存储、资源平台</a:t>
            </a:r>
          </a:p>
        </p:txBody>
      </p:sp>
      <p:graphicFrame>
        <p:nvGraphicFramePr>
          <p:cNvPr id="172" name="对象 171"/>
          <p:cNvGraphicFramePr>
            <a:graphicFrameLocks noChangeAspect="1"/>
          </p:cNvGraphicFramePr>
          <p:nvPr>
            <p:extLst/>
          </p:nvPr>
        </p:nvGraphicFramePr>
        <p:xfrm>
          <a:off x="2744468" y="5464839"/>
          <a:ext cx="752592" cy="551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CorelDRAW" r:id="rId4" imgW="1665671" imgH="1221273" progId="CorelDRAW.Graphic.9">
                  <p:embed/>
                </p:oleObj>
              </mc:Choice>
              <mc:Fallback>
                <p:oleObj name="CorelDRAW" r:id="rId4" imgW="1665671" imgH="1221273" progId="CorelDRAW.Graphic.9">
                  <p:embed/>
                  <p:pic>
                    <p:nvPicPr>
                      <p:cNvPr id="172" name="对象 1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468" y="5464839"/>
                        <a:ext cx="752592" cy="5517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" name="对象 172"/>
          <p:cNvGraphicFramePr>
            <a:graphicFrameLocks noChangeAspect="1"/>
          </p:cNvGraphicFramePr>
          <p:nvPr>
            <p:extLst/>
          </p:nvPr>
        </p:nvGraphicFramePr>
        <p:xfrm>
          <a:off x="8130623" y="5340699"/>
          <a:ext cx="594087" cy="653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CorelDRAW" r:id="rId6" imgW="1445118" imgH="1589136" progId="CorelDRAW.Graphic.9">
                  <p:embed/>
                </p:oleObj>
              </mc:Choice>
              <mc:Fallback>
                <p:oleObj name="CorelDRAW" r:id="rId6" imgW="1445118" imgH="1589136" progId="CorelDRAW.Graphic.9">
                  <p:embed/>
                  <p:pic>
                    <p:nvPicPr>
                      <p:cNvPr id="173" name="对象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0623" y="5340699"/>
                        <a:ext cx="594087" cy="6537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1825393" y="6206574"/>
            <a:ext cx="1729730" cy="513964"/>
            <a:chOff x="1477785" y="4688278"/>
            <a:chExt cx="1453081" cy="431762"/>
          </a:xfrm>
        </p:grpSpPr>
        <p:pic>
          <p:nvPicPr>
            <p:cNvPr id="175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7121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6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0202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7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379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8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6461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9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5133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0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215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1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392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2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4473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3" name="Picture 3" descr="0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785" y="4688278"/>
              <a:ext cx="143745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/>
          <p:nvPr/>
        </p:nvGrpSpPr>
        <p:grpSpPr>
          <a:xfrm>
            <a:off x="8192788" y="6179423"/>
            <a:ext cx="1900497" cy="513964"/>
            <a:chOff x="6826795" y="4665469"/>
            <a:chExt cx="1596536" cy="431762"/>
          </a:xfrm>
        </p:grpSpPr>
        <p:pic>
          <p:nvPicPr>
            <p:cNvPr id="185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7101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6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3486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7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0977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8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7361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9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9897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0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6281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1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3772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2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0157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3" name="Picture 4" descr="01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6795" y="4665469"/>
              <a:ext cx="156230" cy="43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94" name="对象 193"/>
          <p:cNvGraphicFramePr>
            <a:graphicFrameLocks noChangeAspect="1"/>
          </p:cNvGraphicFramePr>
          <p:nvPr>
            <p:extLst/>
          </p:nvPr>
        </p:nvGraphicFramePr>
        <p:xfrm>
          <a:off x="5295252" y="6015655"/>
          <a:ext cx="539836" cy="5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CorelDRAW" r:id="rId10" imgW="1187806" imgH="1265438" progId="CorelDRAW.Graphic.9">
                  <p:embed/>
                </p:oleObj>
              </mc:Choice>
              <mc:Fallback>
                <p:oleObj name="CorelDRAW" r:id="rId10" imgW="1187806" imgH="1265438" progId="CorelDRAW.Graphic.9">
                  <p:embed/>
                  <p:pic>
                    <p:nvPicPr>
                      <p:cNvPr id="194" name="对象 1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252" y="6015655"/>
                        <a:ext cx="539836" cy="57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8040052" y="3247472"/>
            <a:ext cx="1239686" cy="1448147"/>
            <a:chOff x="6698487" y="2202447"/>
            <a:chExt cx="1041414" cy="1216534"/>
          </a:xfrm>
        </p:grpSpPr>
        <p:pic>
          <p:nvPicPr>
            <p:cNvPr id="196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833" y="2202447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7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487" y="2202447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8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833" y="2621369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9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487" y="2621369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0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833" y="3062085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1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487" y="3062085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2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9195" y="2202447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3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5849" y="2202447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9195" y="2621369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5849" y="2621369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9195" y="3062085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" name="Picture 3" descr="022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5849" y="3062085"/>
              <a:ext cx="130706" cy="356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8" name="矩形 207"/>
          <p:cNvSpPr/>
          <p:nvPr/>
        </p:nvSpPr>
        <p:spPr>
          <a:xfrm>
            <a:off x="10513153" y="2689335"/>
            <a:ext cx="69903" cy="514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09" name="矩形 208"/>
          <p:cNvSpPr/>
          <p:nvPr/>
        </p:nvSpPr>
        <p:spPr>
          <a:xfrm>
            <a:off x="10513153" y="3393027"/>
            <a:ext cx="69903" cy="1096374"/>
          </a:xfrm>
          <a:prstGeom prst="rect">
            <a:avLst/>
          </a:prstGeom>
          <a:pattFill prst="wdDnDiag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10" name="椭圆 209"/>
          <p:cNvSpPr/>
          <p:nvPr/>
        </p:nvSpPr>
        <p:spPr>
          <a:xfrm>
            <a:off x="1090781" y="3580421"/>
            <a:ext cx="123103" cy="12310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11" name="椭圆 210"/>
          <p:cNvSpPr/>
          <p:nvPr/>
        </p:nvSpPr>
        <p:spPr>
          <a:xfrm>
            <a:off x="1090781" y="4221738"/>
            <a:ext cx="123103" cy="12310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12" name="椭圆 211"/>
          <p:cNvSpPr/>
          <p:nvPr/>
        </p:nvSpPr>
        <p:spPr>
          <a:xfrm>
            <a:off x="7506823" y="3913545"/>
            <a:ext cx="123103" cy="12310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13" name="椭圆 212"/>
          <p:cNvSpPr/>
          <p:nvPr/>
        </p:nvSpPr>
        <p:spPr>
          <a:xfrm>
            <a:off x="10469548" y="5209347"/>
            <a:ext cx="123103" cy="12310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14" name="TextBox 2052"/>
          <p:cNvSpPr txBox="1"/>
          <p:nvPr/>
        </p:nvSpPr>
        <p:spPr>
          <a:xfrm>
            <a:off x="477994" y="3546510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摄像头</a:t>
            </a:r>
          </a:p>
        </p:txBody>
      </p:sp>
      <p:sp>
        <p:nvSpPr>
          <p:cNvPr id="215" name="TextBox 135"/>
          <p:cNvSpPr txBox="1"/>
          <p:nvPr/>
        </p:nvSpPr>
        <p:spPr>
          <a:xfrm>
            <a:off x="477994" y="4179484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摄像头</a:t>
            </a:r>
          </a:p>
        </p:txBody>
      </p:sp>
      <p:sp>
        <p:nvSpPr>
          <p:cNvPr id="216" name="矩形 215"/>
          <p:cNvSpPr/>
          <p:nvPr/>
        </p:nvSpPr>
        <p:spPr>
          <a:xfrm>
            <a:off x="9782140" y="2602791"/>
            <a:ext cx="401818" cy="17226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17" name="TextBox 143"/>
          <p:cNvSpPr txBox="1"/>
          <p:nvPr/>
        </p:nvSpPr>
        <p:spPr>
          <a:xfrm>
            <a:off x="9992629" y="5189286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摄像头</a:t>
            </a:r>
          </a:p>
        </p:txBody>
      </p:sp>
      <p:sp>
        <p:nvSpPr>
          <p:cNvPr id="218" name="TextBox 145"/>
          <p:cNvSpPr txBox="1"/>
          <p:nvPr/>
        </p:nvSpPr>
        <p:spPr>
          <a:xfrm>
            <a:off x="9877085" y="3495931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黑板</a:t>
            </a:r>
          </a:p>
        </p:txBody>
      </p:sp>
      <p:sp>
        <p:nvSpPr>
          <p:cNvPr id="219" name="TextBox 146"/>
          <p:cNvSpPr txBox="1"/>
          <p:nvPr/>
        </p:nvSpPr>
        <p:spPr>
          <a:xfrm>
            <a:off x="10037983" y="2991871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液晶屏</a:t>
            </a:r>
          </a:p>
        </p:txBody>
      </p:sp>
      <p:sp>
        <p:nvSpPr>
          <p:cNvPr id="220" name="TextBox 147"/>
          <p:cNvSpPr txBox="1"/>
          <p:nvPr/>
        </p:nvSpPr>
        <p:spPr>
          <a:xfrm>
            <a:off x="7629926" y="3883504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摄像头</a:t>
            </a:r>
          </a:p>
        </p:txBody>
      </p:sp>
      <p:sp>
        <p:nvSpPr>
          <p:cNvPr id="222" name="TextBox 152"/>
          <p:cNvSpPr txBox="1"/>
          <p:nvPr/>
        </p:nvSpPr>
        <p:spPr>
          <a:xfrm>
            <a:off x="1445182" y="5718149"/>
            <a:ext cx="1358850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老师：名师工作室</a:t>
            </a:r>
          </a:p>
        </p:txBody>
      </p:sp>
      <p:sp>
        <p:nvSpPr>
          <p:cNvPr id="223" name="TextBox 153"/>
          <p:cNvSpPr txBox="1"/>
          <p:nvPr/>
        </p:nvSpPr>
        <p:spPr>
          <a:xfrm>
            <a:off x="8758647" y="5681591"/>
            <a:ext cx="1767628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老师：名师工作室</a:t>
            </a:r>
          </a:p>
        </p:txBody>
      </p:sp>
      <p:sp>
        <p:nvSpPr>
          <p:cNvPr id="224" name="TextBox 154"/>
          <p:cNvSpPr txBox="1"/>
          <p:nvPr/>
        </p:nvSpPr>
        <p:spPr>
          <a:xfrm>
            <a:off x="5189581" y="6590855"/>
            <a:ext cx="1760079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家长、教育主管单位</a:t>
            </a:r>
          </a:p>
        </p:txBody>
      </p:sp>
      <p:sp>
        <p:nvSpPr>
          <p:cNvPr id="225" name="TextBox 155"/>
          <p:cNvSpPr txBox="1"/>
          <p:nvPr/>
        </p:nvSpPr>
        <p:spPr>
          <a:xfrm>
            <a:off x="2251106" y="7520480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学生</a:t>
            </a:r>
          </a:p>
        </p:txBody>
      </p:sp>
      <p:sp>
        <p:nvSpPr>
          <p:cNvPr id="227" name="TextBox 158"/>
          <p:cNvSpPr txBox="1"/>
          <p:nvPr/>
        </p:nvSpPr>
        <p:spPr>
          <a:xfrm>
            <a:off x="8368290" y="3877628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学生</a:t>
            </a:r>
          </a:p>
        </p:txBody>
      </p:sp>
      <p:graphicFrame>
        <p:nvGraphicFramePr>
          <p:cNvPr id="228" name="对象 227"/>
          <p:cNvGraphicFramePr>
            <a:graphicFrameLocks noChangeAspect="1"/>
          </p:cNvGraphicFramePr>
          <p:nvPr>
            <p:extLst/>
          </p:nvPr>
        </p:nvGraphicFramePr>
        <p:xfrm>
          <a:off x="10028548" y="3771561"/>
          <a:ext cx="370051" cy="407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CorelDRAW" r:id="rId13" imgW="1445118" imgH="1589136" progId="CorelDRAW.Graphic.9">
                  <p:embed/>
                </p:oleObj>
              </mc:Choice>
              <mc:Fallback>
                <p:oleObj name="CorelDRAW" r:id="rId13" imgW="1445118" imgH="1589136" progId="CorelDRAW.Graphic.9">
                  <p:embed/>
                  <p:pic>
                    <p:nvPicPr>
                      <p:cNvPr id="228" name="对象 2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8548" y="3771561"/>
                        <a:ext cx="370051" cy="4072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9" name="下箭头 228"/>
          <p:cNvSpPr/>
          <p:nvPr/>
        </p:nvSpPr>
        <p:spPr>
          <a:xfrm>
            <a:off x="1869446" y="2310679"/>
            <a:ext cx="274008" cy="257152"/>
          </a:xfrm>
          <a:prstGeom prst="downArrow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30" name="下箭头 229"/>
          <p:cNvSpPr/>
          <p:nvPr/>
        </p:nvSpPr>
        <p:spPr>
          <a:xfrm rot="10800000">
            <a:off x="2976418" y="2310679"/>
            <a:ext cx="274008" cy="257152"/>
          </a:xfrm>
          <a:prstGeom prst="downArrow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31" name="下箭头 230"/>
          <p:cNvSpPr/>
          <p:nvPr/>
        </p:nvSpPr>
        <p:spPr>
          <a:xfrm>
            <a:off x="1869446" y="1349013"/>
            <a:ext cx="274008" cy="257152"/>
          </a:xfrm>
          <a:prstGeom prst="downArrow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32" name="下箭头 231"/>
          <p:cNvSpPr/>
          <p:nvPr/>
        </p:nvSpPr>
        <p:spPr>
          <a:xfrm rot="10800000">
            <a:off x="2976418" y="1349013"/>
            <a:ext cx="274008" cy="257152"/>
          </a:xfrm>
          <a:prstGeom prst="downArrow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33" name="下箭头 232"/>
          <p:cNvSpPr/>
          <p:nvPr/>
        </p:nvSpPr>
        <p:spPr>
          <a:xfrm>
            <a:off x="8268779" y="1349013"/>
            <a:ext cx="274008" cy="257152"/>
          </a:xfrm>
          <a:prstGeom prst="downArrow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34" name="下箭头 233"/>
          <p:cNvSpPr/>
          <p:nvPr/>
        </p:nvSpPr>
        <p:spPr>
          <a:xfrm rot="10800000">
            <a:off x="9375751" y="1349013"/>
            <a:ext cx="274008" cy="257152"/>
          </a:xfrm>
          <a:prstGeom prst="downArrow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35" name="下箭头 234"/>
          <p:cNvSpPr/>
          <p:nvPr/>
        </p:nvSpPr>
        <p:spPr>
          <a:xfrm>
            <a:off x="8268779" y="2310679"/>
            <a:ext cx="274008" cy="257152"/>
          </a:xfrm>
          <a:prstGeom prst="downArrow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36" name="下箭头 235"/>
          <p:cNvSpPr/>
          <p:nvPr/>
        </p:nvSpPr>
        <p:spPr>
          <a:xfrm rot="10800000">
            <a:off x="9375751" y="2310679"/>
            <a:ext cx="274008" cy="257152"/>
          </a:xfrm>
          <a:prstGeom prst="downArrow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39" name="直接箭头连接符 238"/>
          <p:cNvCxnSpPr/>
          <p:nvPr/>
        </p:nvCxnSpPr>
        <p:spPr>
          <a:xfrm>
            <a:off x="2551117" y="6375184"/>
            <a:ext cx="0" cy="51430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直接箭头连接符 239"/>
          <p:cNvCxnSpPr/>
          <p:nvPr/>
        </p:nvCxnSpPr>
        <p:spPr>
          <a:xfrm>
            <a:off x="9089665" y="6375184"/>
            <a:ext cx="0" cy="51430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直接箭头连接符 240"/>
          <p:cNvCxnSpPr/>
          <p:nvPr/>
        </p:nvCxnSpPr>
        <p:spPr>
          <a:xfrm>
            <a:off x="3548648" y="5818692"/>
            <a:ext cx="1741422" cy="446606"/>
          </a:xfrm>
          <a:prstGeom prst="straightConnector1">
            <a:avLst/>
          </a:prstGeom>
          <a:ln w="12700">
            <a:solidFill>
              <a:schemeClr val="tx1">
                <a:lumMod val="95000"/>
              </a:schemeClr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2" name="对象 241"/>
          <p:cNvGraphicFramePr>
            <a:graphicFrameLocks noChangeAspect="1"/>
          </p:cNvGraphicFramePr>
          <p:nvPr>
            <p:extLst/>
          </p:nvPr>
        </p:nvGraphicFramePr>
        <p:xfrm>
          <a:off x="6086473" y="6015655"/>
          <a:ext cx="539836" cy="5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CorelDRAW" r:id="rId14" imgW="1187806" imgH="1265438" progId="CorelDRAW.Graphic.9">
                  <p:embed/>
                </p:oleObj>
              </mc:Choice>
              <mc:Fallback>
                <p:oleObj name="CorelDRAW" r:id="rId14" imgW="1187806" imgH="1265438" progId="CorelDRAW.Graphic.9">
                  <p:embed/>
                  <p:pic>
                    <p:nvPicPr>
                      <p:cNvPr id="242" name="对象 2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6473" y="6015655"/>
                        <a:ext cx="539836" cy="57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4" name="直接箭头连接符 243"/>
          <p:cNvCxnSpPr/>
          <p:nvPr/>
        </p:nvCxnSpPr>
        <p:spPr>
          <a:xfrm flipV="1">
            <a:off x="6532608" y="5757426"/>
            <a:ext cx="1507444" cy="531569"/>
          </a:xfrm>
          <a:prstGeom prst="straightConnector1">
            <a:avLst/>
          </a:prstGeom>
          <a:ln w="12700">
            <a:solidFill>
              <a:schemeClr val="tx1">
                <a:lumMod val="95000"/>
              </a:schemeClr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椭圆 244"/>
          <p:cNvSpPr/>
          <p:nvPr/>
        </p:nvSpPr>
        <p:spPr>
          <a:xfrm>
            <a:off x="831887" y="2356662"/>
            <a:ext cx="492259" cy="49225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905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A</a:t>
            </a:r>
          </a:p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71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课堂</a:t>
            </a:r>
          </a:p>
        </p:txBody>
      </p:sp>
      <p:sp>
        <p:nvSpPr>
          <p:cNvPr id="246" name="椭圆 245"/>
          <p:cNvSpPr/>
          <p:nvPr/>
        </p:nvSpPr>
        <p:spPr>
          <a:xfrm>
            <a:off x="7260694" y="2356662"/>
            <a:ext cx="492259" cy="49225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905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B</a:t>
            </a:r>
          </a:p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71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课堂</a:t>
            </a:r>
          </a:p>
        </p:txBody>
      </p:sp>
      <p:cxnSp>
        <p:nvCxnSpPr>
          <p:cNvPr id="249" name="直接箭头连接符 248"/>
          <p:cNvCxnSpPr/>
          <p:nvPr/>
        </p:nvCxnSpPr>
        <p:spPr>
          <a:xfrm flipV="1">
            <a:off x="4420996" y="3478745"/>
            <a:ext cx="2839698" cy="1"/>
          </a:xfrm>
          <a:prstGeom prst="straightConnector1">
            <a:avLst/>
          </a:prstGeom>
          <a:ln w="76200">
            <a:solidFill>
              <a:schemeClr val="tx1">
                <a:lumMod val="65000"/>
              </a:schemeClr>
            </a:solidFill>
            <a:headEnd type="none" w="sm" len="sm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TextBox 2069"/>
          <p:cNvSpPr txBox="1"/>
          <p:nvPr/>
        </p:nvSpPr>
        <p:spPr>
          <a:xfrm>
            <a:off x="4409468" y="2775053"/>
            <a:ext cx="2840203" cy="256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课堂直播：</a:t>
            </a:r>
            <a:r>
              <a:rPr kumimoji="0" lang="zh-CN" altLang="en-US" sz="1309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一班带多班</a:t>
            </a:r>
            <a:endParaRPr kumimoji="0" lang="zh-CN" altLang="en-US" sz="119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51" name="直接箭头连接符 250"/>
          <p:cNvCxnSpPr/>
          <p:nvPr/>
        </p:nvCxnSpPr>
        <p:spPr>
          <a:xfrm flipH="1">
            <a:off x="4409469" y="4554678"/>
            <a:ext cx="2754485" cy="0"/>
          </a:xfrm>
          <a:prstGeom prst="straightConnector1">
            <a:avLst/>
          </a:prstGeom>
          <a:ln w="76200">
            <a:solidFill>
              <a:schemeClr val="tx1">
                <a:lumMod val="65000"/>
              </a:schemeClr>
            </a:solidFill>
            <a:headEnd type="none" w="sm" len="sm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TextBox 190"/>
          <p:cNvSpPr txBox="1"/>
          <p:nvPr/>
        </p:nvSpPr>
        <p:spPr>
          <a:xfrm>
            <a:off x="4409469" y="4146532"/>
            <a:ext cx="2754485" cy="256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课堂互动</a:t>
            </a:r>
            <a:r>
              <a:rPr kumimoji="0" lang="zh-CN" altLang="en-US" sz="1309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：随时提问、即时互动</a:t>
            </a:r>
          </a:p>
        </p:txBody>
      </p:sp>
      <p:sp>
        <p:nvSpPr>
          <p:cNvPr id="253" name="TextBox 204"/>
          <p:cNvSpPr txBox="1"/>
          <p:nvPr/>
        </p:nvSpPr>
        <p:spPr>
          <a:xfrm>
            <a:off x="460794" y="6185041"/>
            <a:ext cx="992646" cy="5130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学生空间点播复习</a:t>
            </a:r>
            <a:endParaRPr kumimoji="0" lang="zh-CN" altLang="en-US" sz="1309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54" name="TextBox 142"/>
          <p:cNvSpPr txBox="1"/>
          <p:nvPr/>
        </p:nvSpPr>
        <p:spPr>
          <a:xfrm>
            <a:off x="8181734" y="2675038"/>
            <a:ext cx="1457836" cy="3663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81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听讲教室</a:t>
            </a:r>
          </a:p>
        </p:txBody>
      </p:sp>
      <p:sp>
        <p:nvSpPr>
          <p:cNvPr id="255" name="TextBox 206"/>
          <p:cNvSpPr txBox="1"/>
          <p:nvPr/>
        </p:nvSpPr>
        <p:spPr>
          <a:xfrm>
            <a:off x="10398600" y="6123312"/>
            <a:ext cx="992646" cy="5130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学生空间点播复习</a:t>
            </a:r>
            <a:endParaRPr kumimoji="0" lang="zh-CN" altLang="en-US" sz="1309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56" name="直接箭头连接符 255"/>
          <p:cNvCxnSpPr/>
          <p:nvPr/>
        </p:nvCxnSpPr>
        <p:spPr>
          <a:xfrm>
            <a:off x="3582077" y="6477236"/>
            <a:ext cx="1677839" cy="16830"/>
          </a:xfrm>
          <a:prstGeom prst="straightConnector1">
            <a:avLst/>
          </a:prstGeom>
          <a:ln w="12700">
            <a:solidFill>
              <a:schemeClr val="tx1">
                <a:lumMod val="95000"/>
              </a:schemeClr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箭头连接符 256"/>
          <p:cNvCxnSpPr/>
          <p:nvPr/>
        </p:nvCxnSpPr>
        <p:spPr>
          <a:xfrm>
            <a:off x="6544020" y="6463556"/>
            <a:ext cx="1496032" cy="0"/>
          </a:xfrm>
          <a:prstGeom prst="straightConnector1">
            <a:avLst/>
          </a:prstGeom>
          <a:ln w="12700">
            <a:solidFill>
              <a:schemeClr val="tx1">
                <a:lumMod val="95000"/>
              </a:schemeClr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Box 216"/>
          <p:cNvSpPr txBox="1"/>
          <p:nvPr/>
        </p:nvSpPr>
        <p:spPr>
          <a:xfrm rot="1076114">
            <a:off x="4186569" y="5661460"/>
            <a:ext cx="1329562" cy="5130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主管单位</a:t>
            </a:r>
            <a:r>
              <a:rPr kumimoji="0" lang="en-US" altLang="zh-CN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&amp;</a:t>
            </a:r>
          </a:p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家校互动</a:t>
            </a:r>
            <a:endParaRPr kumimoji="0" lang="en-US" altLang="zh-CN" sz="1667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59" name="TextBox 217"/>
          <p:cNvSpPr txBox="1"/>
          <p:nvPr/>
        </p:nvSpPr>
        <p:spPr>
          <a:xfrm rot="20317218">
            <a:off x="6595913" y="5440351"/>
            <a:ext cx="1329562" cy="5130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主管单位</a:t>
            </a:r>
            <a:r>
              <a:rPr kumimoji="0" lang="en-US" altLang="zh-CN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&amp;</a:t>
            </a:r>
          </a:p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家校互动</a:t>
            </a:r>
            <a:endParaRPr kumimoji="0" lang="en-US" altLang="zh-CN" sz="1667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0" name="矩形 259"/>
          <p:cNvSpPr/>
          <p:nvPr/>
        </p:nvSpPr>
        <p:spPr>
          <a:xfrm>
            <a:off x="9543649" y="3753680"/>
            <a:ext cx="401818" cy="401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讲台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523038" y="3232354"/>
            <a:ext cx="1265568" cy="1478383"/>
            <a:chOff x="1223788" y="2189747"/>
            <a:chExt cx="1063156" cy="1241934"/>
          </a:xfrm>
        </p:grpSpPr>
        <p:pic>
          <p:nvPicPr>
            <p:cNvPr id="262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67" y="2189747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3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788" y="2189747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4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67" y="2617415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5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788" y="2617415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67" y="3067333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7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788" y="3067333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8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3509" y="2189747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9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3830" y="2189747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0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3509" y="2617415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1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3830" y="2617415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2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3509" y="3067333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3" name="Picture 3" descr="02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3830" y="3067333"/>
              <a:ext cx="133435" cy="36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4" name="矩形 273"/>
          <p:cNvSpPr/>
          <p:nvPr/>
        </p:nvSpPr>
        <p:spPr>
          <a:xfrm>
            <a:off x="4083900" y="2689335"/>
            <a:ext cx="69903" cy="514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75" name="矩形 274"/>
          <p:cNvSpPr/>
          <p:nvPr/>
        </p:nvSpPr>
        <p:spPr>
          <a:xfrm>
            <a:off x="3049517" y="3753680"/>
            <a:ext cx="401818" cy="401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讲台</a:t>
            </a:r>
          </a:p>
        </p:txBody>
      </p:sp>
      <p:sp>
        <p:nvSpPr>
          <p:cNvPr id="276" name="矩形 275"/>
          <p:cNvSpPr/>
          <p:nvPr/>
        </p:nvSpPr>
        <p:spPr>
          <a:xfrm>
            <a:off x="4083900" y="4660835"/>
            <a:ext cx="69903" cy="514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77" name="矩形 276"/>
          <p:cNvSpPr/>
          <p:nvPr/>
        </p:nvSpPr>
        <p:spPr>
          <a:xfrm>
            <a:off x="4083900" y="3393027"/>
            <a:ext cx="69903" cy="1096374"/>
          </a:xfrm>
          <a:prstGeom prst="rect">
            <a:avLst/>
          </a:prstGeom>
          <a:pattFill prst="wdDnDiag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78" name="椭圆 277"/>
          <p:cNvSpPr/>
          <p:nvPr/>
        </p:nvSpPr>
        <p:spPr>
          <a:xfrm>
            <a:off x="4030700" y="5219327"/>
            <a:ext cx="123103" cy="12310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79" name="矩形 278"/>
          <p:cNvSpPr/>
          <p:nvPr/>
        </p:nvSpPr>
        <p:spPr>
          <a:xfrm>
            <a:off x="3354213" y="2602791"/>
            <a:ext cx="401818" cy="172261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854" rIns="42854"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82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80" name="TextBox 136"/>
          <p:cNvSpPr txBox="1"/>
          <p:nvPr/>
        </p:nvSpPr>
        <p:spPr>
          <a:xfrm>
            <a:off x="4099921" y="5170125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摄像头</a:t>
            </a:r>
          </a:p>
        </p:txBody>
      </p:sp>
      <p:sp>
        <p:nvSpPr>
          <p:cNvPr id="281" name="TextBox 137"/>
          <p:cNvSpPr txBox="1"/>
          <p:nvPr/>
        </p:nvSpPr>
        <p:spPr>
          <a:xfrm>
            <a:off x="3555270" y="4734801"/>
            <a:ext cx="514305" cy="366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电子</a:t>
            </a:r>
            <a:endParaRPr kumimoji="0" lang="en-US" altLang="zh-CN" sz="119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白板</a:t>
            </a:r>
          </a:p>
        </p:txBody>
      </p:sp>
      <p:sp>
        <p:nvSpPr>
          <p:cNvPr id="282" name="TextBox 138"/>
          <p:cNvSpPr txBox="1"/>
          <p:nvPr/>
        </p:nvSpPr>
        <p:spPr>
          <a:xfrm>
            <a:off x="3448278" y="3495931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黑板</a:t>
            </a:r>
          </a:p>
        </p:txBody>
      </p:sp>
      <p:sp>
        <p:nvSpPr>
          <p:cNvPr id="283" name="TextBox 139"/>
          <p:cNvSpPr txBox="1"/>
          <p:nvPr/>
        </p:nvSpPr>
        <p:spPr>
          <a:xfrm>
            <a:off x="3609176" y="2991871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液晶屏</a:t>
            </a:r>
          </a:p>
        </p:txBody>
      </p:sp>
      <p:sp>
        <p:nvSpPr>
          <p:cNvPr id="284" name="TextBox 140"/>
          <p:cNvSpPr txBox="1"/>
          <p:nvPr/>
        </p:nvSpPr>
        <p:spPr>
          <a:xfrm>
            <a:off x="1822209" y="2710719"/>
            <a:ext cx="1378272" cy="3663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81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主讲教室</a:t>
            </a:r>
          </a:p>
        </p:txBody>
      </p:sp>
      <p:sp>
        <p:nvSpPr>
          <p:cNvPr id="285" name="TextBox 157"/>
          <p:cNvSpPr txBox="1"/>
          <p:nvPr/>
        </p:nvSpPr>
        <p:spPr>
          <a:xfrm>
            <a:off x="1869445" y="3877628"/>
            <a:ext cx="600022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9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学生</a:t>
            </a:r>
          </a:p>
        </p:txBody>
      </p:sp>
      <p:graphicFrame>
        <p:nvGraphicFramePr>
          <p:cNvPr id="286" name="对象 285"/>
          <p:cNvGraphicFramePr>
            <a:graphicFrameLocks noChangeAspect="1"/>
          </p:cNvGraphicFramePr>
          <p:nvPr>
            <p:extLst/>
          </p:nvPr>
        </p:nvGraphicFramePr>
        <p:xfrm>
          <a:off x="3491024" y="3762863"/>
          <a:ext cx="542861" cy="397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CorelDRAW" r:id="rId16" imgW="1665671" imgH="1221273" progId="CorelDRAW.Graphic.9">
                  <p:embed/>
                </p:oleObj>
              </mc:Choice>
              <mc:Fallback>
                <p:oleObj name="CorelDRAW" r:id="rId16" imgW="1665671" imgH="1221273" progId="CorelDRAW.Graphic.9">
                  <p:embed/>
                  <p:pic>
                    <p:nvPicPr>
                      <p:cNvPr id="286" name="对象 2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024" y="3762863"/>
                        <a:ext cx="542861" cy="397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" name="矩形 125"/>
          <p:cNvSpPr/>
          <p:nvPr/>
        </p:nvSpPr>
        <p:spPr>
          <a:xfrm>
            <a:off x="2282434" y="73102"/>
            <a:ext cx="6639850" cy="622810"/>
          </a:xfrm>
          <a:prstGeom prst="rect">
            <a:avLst/>
          </a:prstGeom>
          <a:noFill/>
        </p:spPr>
        <p:txBody>
          <a:bodyPr wrap="none" lIns="108849" tIns="54425" rIns="108849" bIns="54425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333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精品案例：仓山教育智慧校园项目</a:t>
            </a:r>
            <a:endParaRPr kumimoji="0" lang="zh-CN" altLang="en-US" sz="3333" b="0" i="0" u="none" strike="noStrike" kern="1200" cap="none" spc="0" normalizeH="0" baseline="0" noProof="0" dirty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06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/>
          <p:cNvSpPr/>
          <p:nvPr/>
        </p:nvSpPr>
        <p:spPr>
          <a:xfrm>
            <a:off x="304563" y="6438728"/>
            <a:ext cx="11496192" cy="112323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557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标题 1"/>
          <p:cNvSpPr txBox="1">
            <a:spLocks/>
          </p:cNvSpPr>
          <p:nvPr/>
        </p:nvSpPr>
        <p:spPr>
          <a:xfrm>
            <a:off x="543024" y="232183"/>
            <a:ext cx="4702855" cy="470584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75579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333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双</a:t>
            </a:r>
            <a:r>
              <a:rPr kumimoji="0" lang="zh-CN" altLang="en-US" sz="3333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师课堂</a:t>
            </a:r>
            <a:endParaRPr kumimoji="0" lang="zh-CN" altLang="en-US" sz="285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/>
              <a:ea typeface="微软雅黑" pitchFamily="34" charset="-122"/>
              <a:cs typeface="+mj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04563" y="531729"/>
            <a:ext cx="5612380" cy="489958"/>
            <a:chOff x="732302" y="384620"/>
            <a:chExt cx="6789655" cy="592733"/>
          </a:xfrm>
        </p:grpSpPr>
        <p:grpSp>
          <p:nvGrpSpPr>
            <p:cNvPr id="26" name="组合 25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27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75579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64" y="1667759"/>
            <a:ext cx="5622976" cy="39743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349" y="1667759"/>
            <a:ext cx="5621147" cy="3974327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192977" y="1110697"/>
            <a:ext cx="1402948" cy="458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8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主讲课堂</a:t>
            </a:r>
          </a:p>
        </p:txBody>
      </p:sp>
      <p:sp>
        <p:nvSpPr>
          <p:cNvPr id="20" name="矩形 19"/>
          <p:cNvSpPr/>
          <p:nvPr/>
        </p:nvSpPr>
        <p:spPr>
          <a:xfrm>
            <a:off x="8107878" y="1110697"/>
            <a:ext cx="2012089" cy="458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8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远程听讲课堂</a:t>
            </a:r>
          </a:p>
        </p:txBody>
      </p:sp>
    </p:spTree>
    <p:extLst>
      <p:ext uri="{BB962C8B-B14F-4D97-AF65-F5344CB8AC3E}">
        <p14:creationId xmlns:p14="http://schemas.microsoft.com/office/powerpoint/2010/main" val="237092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/>
          <p:cNvSpPr/>
          <p:nvPr/>
        </p:nvSpPr>
        <p:spPr>
          <a:xfrm>
            <a:off x="351560" y="6152283"/>
            <a:ext cx="10781856" cy="143042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557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标题 1"/>
          <p:cNvSpPr txBox="1">
            <a:spLocks/>
          </p:cNvSpPr>
          <p:nvPr/>
        </p:nvSpPr>
        <p:spPr>
          <a:xfrm>
            <a:off x="720495" y="124944"/>
            <a:ext cx="5564354" cy="614542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75579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333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双</a:t>
            </a:r>
            <a:r>
              <a:rPr kumimoji="0" lang="zh-CN" altLang="en-US" sz="3333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师互动课堂</a:t>
            </a:r>
            <a:endParaRPr kumimoji="0" lang="zh-CN" altLang="en-US" sz="285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/>
              <a:ea typeface="微软雅黑" pitchFamily="34" charset="-122"/>
              <a:cs typeface="+mj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51560" y="539493"/>
            <a:ext cx="5612380" cy="489958"/>
            <a:chOff x="732302" y="384620"/>
            <a:chExt cx="6789655" cy="592733"/>
          </a:xfrm>
        </p:grpSpPr>
        <p:grpSp>
          <p:nvGrpSpPr>
            <p:cNvPr id="26" name="组合 25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27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75579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9159021" y="1816590"/>
            <a:ext cx="2359832" cy="2674398"/>
          </a:xfrm>
          <a:prstGeom prst="rect">
            <a:avLst/>
          </a:prstGeom>
          <a:noFill/>
        </p:spPr>
        <p:txBody>
          <a:bodyPr wrap="none" lIns="108849" tIns="54425" rIns="108849" bIns="54425">
            <a:spAutoFit/>
          </a:bodyPr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333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一师带多师</a:t>
            </a:r>
            <a:endParaRPr kumimoji="0" lang="en-US" altLang="zh-CN" sz="33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3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333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双师互动</a:t>
            </a:r>
            <a:endParaRPr kumimoji="0" lang="en-US" altLang="zh-CN" sz="33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3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333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大并发</a:t>
            </a:r>
            <a:endParaRPr kumimoji="0" lang="en-US" altLang="zh-CN" sz="33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59" y="1443999"/>
            <a:ext cx="8599047" cy="429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685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C8229557-E2FF-4454-998A-728B23D129A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906314" y="224359"/>
            <a:ext cx="3071435" cy="532131"/>
          </a:xfrm>
          <a:prstGeom prst="rect">
            <a:avLst/>
          </a:prstGeom>
        </p:spPr>
        <p:txBody>
          <a:bodyPr vert="horz" lIns="163306" tIns="81653" rIns="163306" bIns="81653" rtlCol="0" anchor="ctr">
            <a:no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4400" b="1">
                <a:solidFill>
                  <a:srgbClr val="5C6767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05090"/>
            <a:r>
              <a:rPr lang="zh-CN" altLang="en-US" sz="2857" dirty="0">
                <a:solidFill>
                  <a:srgbClr val="5B9BD5">
                    <a:lumMod val="60000"/>
                    <a:lumOff val="40000"/>
                  </a:srgbClr>
                </a:solidFill>
              </a:rPr>
              <a:t>什么是双师课堂 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306" y="1258212"/>
            <a:ext cx="5179309" cy="330538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7DA3BEA-310F-4F40-B4F8-9CFB8DCE564A}"/>
              </a:ext>
            </a:extLst>
          </p:cNvPr>
          <p:cNvSpPr txBox="1"/>
          <p:nvPr/>
        </p:nvSpPr>
        <p:spPr>
          <a:xfrm>
            <a:off x="556969" y="1667900"/>
            <a:ext cx="5565791" cy="361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5090"/>
            <a:endParaRPr lang="en-US" altLang="zh-CN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4251" indent="-544251" defTabSz="905090">
              <a:buFont typeface="Wingdings" panose="05000000000000000000" pitchFamily="2" charset="2"/>
              <a:buChar char="l"/>
            </a:pPr>
            <a:r>
              <a:rPr lang="zh-CN" altLang="en-US" sz="1905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借助互联网技术，让优秀的主讲教师通过视频交互、直播的方式给远程班级的学生上课</a:t>
            </a:r>
            <a:endParaRPr lang="en-US" altLang="zh-CN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05090"/>
            <a:endParaRPr lang="en-US" altLang="zh-CN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4251" indent="-544251" defTabSz="905090">
              <a:buFont typeface="Wingdings" panose="05000000000000000000" pitchFamily="2" charset="2"/>
              <a:buChar char="l"/>
            </a:pPr>
            <a:endParaRPr lang="en-US" altLang="zh-CN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4251" indent="-544251" defTabSz="905090">
              <a:buFont typeface="Wingdings" panose="05000000000000000000" pitchFamily="2" charset="2"/>
              <a:buChar char="l"/>
            </a:pPr>
            <a:r>
              <a:rPr lang="zh-CN" altLang="en-US" sz="1905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让优秀的主讲教师通过视频交互、直播的方式给远程班级的学生上课</a:t>
            </a:r>
            <a:endParaRPr lang="en-US" altLang="zh-CN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4251" indent="-544251" defTabSz="905090">
              <a:buFont typeface="Wingdings" panose="05000000000000000000" pitchFamily="2" charset="2"/>
              <a:buChar char="l"/>
            </a:pPr>
            <a:endParaRPr lang="en-US" altLang="zh-CN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4251" indent="-544251" defTabSz="905090">
              <a:buFont typeface="Wingdings" panose="05000000000000000000" pitchFamily="2" charset="2"/>
              <a:buChar char="l"/>
            </a:pPr>
            <a:r>
              <a:rPr lang="zh-CN" altLang="en-US" sz="1905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同时远程班级配备了一名助教对学生提供本地指导、监督以及个性化服务</a:t>
            </a:r>
            <a:endParaRPr lang="en-US" altLang="zh-CN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05090"/>
            <a:endParaRPr lang="en-US" altLang="zh-CN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05090"/>
            <a:endParaRPr lang="zh-CN" altLang="en-US" sz="1905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标题 3">
            <a:extLst>
              <a:ext uri="{FF2B5EF4-FFF2-40B4-BE49-F238E27FC236}">
                <a16:creationId xmlns:a16="http://schemas.microsoft.com/office/drawing/2014/main" id="{C8229557-E2FF-4454-998A-728B23D129A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56748" y="5530837"/>
            <a:ext cx="11138867" cy="915933"/>
          </a:xfrm>
          <a:prstGeom prst="rect">
            <a:avLst/>
          </a:prstGeom>
        </p:spPr>
        <p:txBody>
          <a:bodyPr vert="horz" lIns="163306" tIns="81653" rIns="163306" bIns="81653" rtlCol="0" anchor="ctr">
            <a:no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4400" b="1">
                <a:solidFill>
                  <a:srgbClr val="5C6767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05090"/>
            <a:r>
              <a:rPr lang="zh-CN" altLang="en-US" sz="1667" dirty="0"/>
              <a:t>相较于传统教培行业，双师模式是由一位名师线上远程教学，另一位普通助教老师线下互动辅导教学，属于两位老师线上线下协作混合式教学模式， 双师课堂能将优质的师资力量发挥到更大， 辐射更多地区，让更多学生可以体验这种课堂新模式，提升自身学习的主动性。</a:t>
            </a:r>
            <a:endParaRPr lang="en-US" altLang="zh-CN" sz="1667" dirty="0"/>
          </a:p>
          <a:p>
            <a:pPr defTabSz="905090"/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00488" y="173721"/>
            <a:ext cx="3777261" cy="705582"/>
            <a:chOff x="732300" y="384620"/>
            <a:chExt cx="6789657" cy="592733"/>
          </a:xfrm>
        </p:grpSpPr>
        <p:grpSp>
          <p:nvGrpSpPr>
            <p:cNvPr id="15" name="组合 1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17" name="直接连接符 16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6" name="KSO_Shape"/>
            <p:cNvSpPr>
              <a:spLocks/>
            </p:cNvSpPr>
            <p:nvPr/>
          </p:nvSpPr>
          <p:spPr bwMode="auto">
            <a:xfrm>
              <a:off x="732300" y="384620"/>
              <a:ext cx="1188574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05090"/>
              <a:endParaRPr lang="zh-CN" altLang="en-US" sz="1782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171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600" y="3429078"/>
            <a:ext cx="3537193" cy="270344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036" y="728399"/>
            <a:ext cx="4086472" cy="31232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600" y="728399"/>
            <a:ext cx="3537193" cy="2652894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134678" y="6202549"/>
            <a:ext cx="3870887" cy="5016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主讲教室实景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7920599" y="6202548"/>
            <a:ext cx="3537193" cy="5016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听课教室实景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4672812" y="4068680"/>
            <a:ext cx="2580539" cy="4921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老师实景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78" y="3215417"/>
            <a:ext cx="3870887" cy="295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1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/>
          <p:cNvSpPr/>
          <p:nvPr/>
        </p:nvSpPr>
        <p:spPr>
          <a:xfrm>
            <a:off x="304563" y="6438728"/>
            <a:ext cx="11496192" cy="112323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557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标题 1"/>
          <p:cNvSpPr txBox="1">
            <a:spLocks/>
          </p:cNvSpPr>
          <p:nvPr/>
        </p:nvSpPr>
        <p:spPr>
          <a:xfrm>
            <a:off x="543024" y="232183"/>
            <a:ext cx="6136349" cy="470584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75579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333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双</a:t>
            </a:r>
            <a:r>
              <a:rPr kumimoji="0" lang="zh-CN" altLang="en-US" sz="3333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师课堂（卓越教育）</a:t>
            </a:r>
            <a:endParaRPr kumimoji="0" lang="zh-CN" altLang="en-US" sz="285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/>
              <a:ea typeface="微软雅黑" pitchFamily="34" charset="-122"/>
              <a:cs typeface="+mj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04563" y="531729"/>
            <a:ext cx="5612380" cy="489958"/>
            <a:chOff x="732302" y="384620"/>
            <a:chExt cx="6789655" cy="592733"/>
          </a:xfrm>
        </p:grpSpPr>
        <p:grpSp>
          <p:nvGrpSpPr>
            <p:cNvPr id="26" name="组合 25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27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75579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8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4"/>
          <a:stretch/>
        </p:blipFill>
        <p:spPr>
          <a:xfrm>
            <a:off x="856249" y="1298336"/>
            <a:ext cx="4645577" cy="4324607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970003" y="5777081"/>
            <a:ext cx="2387192" cy="5320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57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授课端实景图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669" y="1937265"/>
            <a:ext cx="5633086" cy="4224814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7775180" y="1249380"/>
            <a:ext cx="2387192" cy="5320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50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57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听课端实景图</a:t>
            </a:r>
          </a:p>
        </p:txBody>
      </p:sp>
    </p:spTree>
    <p:extLst>
      <p:ext uri="{BB962C8B-B14F-4D97-AF65-F5344CB8AC3E}">
        <p14:creationId xmlns:p14="http://schemas.microsoft.com/office/powerpoint/2010/main" val="77170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"/>
            <a:ext cx="12188405" cy="685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8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>
          <a:xfrm>
            <a:off x="4119379" y="1990008"/>
            <a:ext cx="3436559" cy="3448765"/>
          </a:xfrm>
          <a:custGeom>
            <a:avLst/>
            <a:gdLst>
              <a:gd name="connsiteX0" fmla="*/ 363647 w 3717829"/>
              <a:gd name="connsiteY0" fmla="*/ 0 h 3691698"/>
              <a:gd name="connsiteX1" fmla="*/ 594608 w 3717829"/>
              <a:gd name="connsiteY1" fmla="*/ 95667 h 3691698"/>
              <a:gd name="connsiteX2" fmla="*/ 824861 w 3717829"/>
              <a:gd name="connsiteY2" fmla="*/ 325920 h 3691698"/>
              <a:gd name="connsiteX3" fmla="*/ 834004 w 3717829"/>
              <a:gd name="connsiteY3" fmla="*/ 319082 h 3691698"/>
              <a:gd name="connsiteX4" fmla="*/ 1840409 w 3717829"/>
              <a:gd name="connsiteY4" fmla="*/ 11668 h 3691698"/>
              <a:gd name="connsiteX5" fmla="*/ 2846814 w 3717829"/>
              <a:gd name="connsiteY5" fmla="*/ 319082 h 3691698"/>
              <a:gd name="connsiteX6" fmla="*/ 2883363 w 3717829"/>
              <a:gd name="connsiteY6" fmla="*/ 346413 h 3691698"/>
              <a:gd name="connsiteX7" fmla="*/ 3123221 w 3717829"/>
              <a:gd name="connsiteY7" fmla="*/ 106555 h 3691698"/>
              <a:gd name="connsiteX8" fmla="*/ 3585143 w 3717829"/>
              <a:gd name="connsiteY8" fmla="*/ 106555 h 3691698"/>
              <a:gd name="connsiteX9" fmla="*/ 3585143 w 3717829"/>
              <a:gd name="connsiteY9" fmla="*/ 568477 h 3691698"/>
              <a:gd name="connsiteX10" fmla="*/ 3338804 w 3717829"/>
              <a:gd name="connsiteY10" fmla="*/ 814816 h 3691698"/>
              <a:gd name="connsiteX11" fmla="*/ 3423171 w 3717829"/>
              <a:gd name="connsiteY11" fmla="*/ 953689 h 3691698"/>
              <a:gd name="connsiteX12" fmla="*/ 3640423 w 3717829"/>
              <a:gd name="connsiteY12" fmla="*/ 1811682 h 3691698"/>
              <a:gd name="connsiteX13" fmla="*/ 3333009 w 3717829"/>
              <a:gd name="connsiteY13" fmla="*/ 2818087 h 3691698"/>
              <a:gd name="connsiteX14" fmla="*/ 3326172 w 3717829"/>
              <a:gd name="connsiteY14" fmla="*/ 2827231 h 3691698"/>
              <a:gd name="connsiteX15" fmla="*/ 3622162 w 3717829"/>
              <a:gd name="connsiteY15" fmla="*/ 3123221 h 3691698"/>
              <a:gd name="connsiteX16" fmla="*/ 3622162 w 3717829"/>
              <a:gd name="connsiteY16" fmla="*/ 3585143 h 3691698"/>
              <a:gd name="connsiteX17" fmla="*/ 3160240 w 3717829"/>
              <a:gd name="connsiteY17" fmla="*/ 3585143 h 3691698"/>
              <a:gd name="connsiteX18" fmla="*/ 2865446 w 3717829"/>
              <a:gd name="connsiteY18" fmla="*/ 3290349 h 3691698"/>
              <a:gd name="connsiteX19" fmla="*/ 2846814 w 3717829"/>
              <a:gd name="connsiteY19" fmla="*/ 3304282 h 3691698"/>
              <a:gd name="connsiteX20" fmla="*/ 1840409 w 3717829"/>
              <a:gd name="connsiteY20" fmla="*/ 3611696 h 3691698"/>
              <a:gd name="connsiteX21" fmla="*/ 982416 w 3717829"/>
              <a:gd name="connsiteY21" fmla="*/ 3394444 h 3691698"/>
              <a:gd name="connsiteX22" fmla="*/ 843543 w 3717829"/>
              <a:gd name="connsiteY22" fmla="*/ 3310077 h 3691698"/>
              <a:gd name="connsiteX23" fmla="*/ 557589 w 3717829"/>
              <a:gd name="connsiteY23" fmla="*/ 3596031 h 3691698"/>
              <a:gd name="connsiteX24" fmla="*/ 95667 w 3717829"/>
              <a:gd name="connsiteY24" fmla="*/ 3596031 h 3691698"/>
              <a:gd name="connsiteX25" fmla="*/ 95667 w 3717829"/>
              <a:gd name="connsiteY25" fmla="*/ 3134109 h 3691698"/>
              <a:gd name="connsiteX26" fmla="*/ 375140 w 3717829"/>
              <a:gd name="connsiteY26" fmla="*/ 2854636 h 3691698"/>
              <a:gd name="connsiteX27" fmla="*/ 347810 w 3717829"/>
              <a:gd name="connsiteY27" fmla="*/ 2818087 h 3691698"/>
              <a:gd name="connsiteX28" fmla="*/ 40395 w 3717829"/>
              <a:gd name="connsiteY28" fmla="*/ 1811682 h 3691698"/>
              <a:gd name="connsiteX29" fmla="*/ 347810 w 3717829"/>
              <a:gd name="connsiteY29" fmla="*/ 805277 h 3691698"/>
              <a:gd name="connsiteX30" fmla="*/ 361742 w 3717829"/>
              <a:gd name="connsiteY30" fmla="*/ 786645 h 3691698"/>
              <a:gd name="connsiteX31" fmla="*/ 132686 w 3717829"/>
              <a:gd name="connsiteY31" fmla="*/ 557589 h 3691698"/>
              <a:gd name="connsiteX32" fmla="*/ 132686 w 3717829"/>
              <a:gd name="connsiteY32" fmla="*/ 95667 h 3691698"/>
              <a:gd name="connsiteX33" fmla="*/ 363647 w 3717829"/>
              <a:gd name="connsiteY33" fmla="*/ 0 h 369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717829" h="3691698">
                <a:moveTo>
                  <a:pt x="363647" y="0"/>
                </a:moveTo>
                <a:cubicBezTo>
                  <a:pt x="447239" y="0"/>
                  <a:pt x="530830" y="31889"/>
                  <a:pt x="594608" y="95667"/>
                </a:cubicBezTo>
                <a:lnTo>
                  <a:pt x="824861" y="325920"/>
                </a:lnTo>
                <a:lnTo>
                  <a:pt x="834004" y="319082"/>
                </a:lnTo>
                <a:cubicBezTo>
                  <a:pt x="1121289" y="124997"/>
                  <a:pt x="1467614" y="11668"/>
                  <a:pt x="1840409" y="11668"/>
                </a:cubicBezTo>
                <a:cubicBezTo>
                  <a:pt x="2213204" y="11668"/>
                  <a:pt x="2559530" y="124997"/>
                  <a:pt x="2846814" y="319082"/>
                </a:cubicBezTo>
                <a:lnTo>
                  <a:pt x="2883363" y="346413"/>
                </a:lnTo>
                <a:lnTo>
                  <a:pt x="3123221" y="106555"/>
                </a:lnTo>
                <a:cubicBezTo>
                  <a:pt x="3250778" y="-21001"/>
                  <a:pt x="3457587" y="-21001"/>
                  <a:pt x="3585143" y="106555"/>
                </a:cubicBezTo>
                <a:cubicBezTo>
                  <a:pt x="3712700" y="234112"/>
                  <a:pt x="3712700" y="440921"/>
                  <a:pt x="3585143" y="568477"/>
                </a:cubicBezTo>
                <a:lnTo>
                  <a:pt x="3338804" y="814816"/>
                </a:lnTo>
                <a:lnTo>
                  <a:pt x="3423171" y="953689"/>
                </a:lnTo>
                <a:cubicBezTo>
                  <a:pt x="3561723" y="1208739"/>
                  <a:pt x="3640423" y="1501020"/>
                  <a:pt x="3640423" y="1811682"/>
                </a:cubicBezTo>
                <a:cubicBezTo>
                  <a:pt x="3640423" y="2184477"/>
                  <a:pt x="3527094" y="2530803"/>
                  <a:pt x="3333009" y="2818087"/>
                </a:cubicBezTo>
                <a:lnTo>
                  <a:pt x="3326172" y="2827231"/>
                </a:lnTo>
                <a:lnTo>
                  <a:pt x="3622162" y="3123221"/>
                </a:lnTo>
                <a:cubicBezTo>
                  <a:pt x="3749719" y="3250778"/>
                  <a:pt x="3749719" y="3457587"/>
                  <a:pt x="3622162" y="3585143"/>
                </a:cubicBezTo>
                <a:cubicBezTo>
                  <a:pt x="3494606" y="3712700"/>
                  <a:pt x="3287797" y="3712700"/>
                  <a:pt x="3160240" y="3585143"/>
                </a:cubicBezTo>
                <a:lnTo>
                  <a:pt x="2865446" y="3290349"/>
                </a:lnTo>
                <a:lnTo>
                  <a:pt x="2846814" y="3304282"/>
                </a:lnTo>
                <a:cubicBezTo>
                  <a:pt x="2559530" y="3498367"/>
                  <a:pt x="2213204" y="3611696"/>
                  <a:pt x="1840409" y="3611696"/>
                </a:cubicBezTo>
                <a:cubicBezTo>
                  <a:pt x="1529747" y="3611696"/>
                  <a:pt x="1237466" y="3532996"/>
                  <a:pt x="982416" y="3394444"/>
                </a:cubicBezTo>
                <a:lnTo>
                  <a:pt x="843543" y="3310077"/>
                </a:lnTo>
                <a:lnTo>
                  <a:pt x="557589" y="3596031"/>
                </a:lnTo>
                <a:cubicBezTo>
                  <a:pt x="430033" y="3723588"/>
                  <a:pt x="223224" y="3723588"/>
                  <a:pt x="95667" y="3596031"/>
                </a:cubicBezTo>
                <a:cubicBezTo>
                  <a:pt x="-31890" y="3468475"/>
                  <a:pt x="-31890" y="3261666"/>
                  <a:pt x="95667" y="3134109"/>
                </a:cubicBezTo>
                <a:lnTo>
                  <a:pt x="375140" y="2854636"/>
                </a:lnTo>
                <a:lnTo>
                  <a:pt x="347810" y="2818087"/>
                </a:lnTo>
                <a:cubicBezTo>
                  <a:pt x="153724" y="2530803"/>
                  <a:pt x="40395" y="2184477"/>
                  <a:pt x="40395" y="1811682"/>
                </a:cubicBezTo>
                <a:cubicBezTo>
                  <a:pt x="40395" y="1438887"/>
                  <a:pt x="153724" y="1092561"/>
                  <a:pt x="347810" y="805277"/>
                </a:cubicBezTo>
                <a:lnTo>
                  <a:pt x="361742" y="786645"/>
                </a:lnTo>
                <a:lnTo>
                  <a:pt x="132686" y="557589"/>
                </a:lnTo>
                <a:cubicBezTo>
                  <a:pt x="5129" y="430033"/>
                  <a:pt x="5129" y="223224"/>
                  <a:pt x="132686" y="95667"/>
                </a:cubicBezTo>
                <a:cubicBezTo>
                  <a:pt x="196465" y="31889"/>
                  <a:pt x="280056" y="0"/>
                  <a:pt x="363647" y="0"/>
                </a:cubicBezTo>
                <a:close/>
              </a:path>
            </a:pathLst>
          </a:custGeom>
          <a:noFill/>
          <a:ln>
            <a:solidFill>
              <a:srgbClr val="4C4B50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5090"/>
            <a:endParaRPr lang="zh-CN" altLang="en-US" sz="1905">
              <a:solidFill>
                <a:srgbClr val="5B9BD5">
                  <a:lumMod val="60000"/>
                  <a:lumOff val="40000"/>
                </a:srgbClr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941863" y="1772797"/>
            <a:ext cx="844716" cy="844716"/>
          </a:xfrm>
          <a:prstGeom prst="ellipse">
            <a:avLst/>
          </a:prstGeom>
          <a:gradFill>
            <a:gsLst>
              <a:gs pos="0">
                <a:srgbClr val="0F2437"/>
              </a:gs>
              <a:gs pos="100000">
                <a:srgbClr val="284D7A"/>
              </a:gs>
            </a:gsLst>
            <a:lin ang="1800000" scaled="0"/>
          </a:gradFill>
          <a:ln w="222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5090"/>
            <a:endParaRPr lang="zh-CN" altLang="en-US" sz="5238">
              <a:solidFill>
                <a:srgbClr val="5B9BD5">
                  <a:lumMod val="60000"/>
                  <a:lumOff val="40000"/>
                </a:srgbClr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718384" y="1843039"/>
            <a:ext cx="1297003" cy="67851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defTabSz="905090"/>
            <a:r>
              <a:rPr lang="en-US" altLang="zh-CN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Agency FB" panose="020B0503020202020204" pitchFamily="34" charset="0"/>
                <a:ea typeface="微软雅黑" panose="020B0503020204020204" charset="-122"/>
              </a:rPr>
              <a:t>01</a:t>
            </a:r>
            <a:endParaRPr lang="zh-CN" altLang="en-US" sz="3809" b="1" dirty="0">
              <a:solidFill>
                <a:srgbClr val="5B9BD5">
                  <a:lumMod val="60000"/>
                  <a:lumOff val="40000"/>
                </a:srgbClr>
              </a:solidFill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962264" y="1628304"/>
            <a:ext cx="3382657" cy="97180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905090"/>
            <a:r>
              <a:rPr lang="zh-CN" altLang="en-US" sz="2381" b="1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高效率</a:t>
            </a:r>
            <a:endParaRPr lang="en-US" altLang="zh-CN" sz="2381" b="1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05090"/>
            <a:r>
              <a:rPr lang="zh-CN" altLang="en-US" sz="1667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顶级名师为教育机构带来生源增长</a:t>
            </a:r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05090"/>
            <a:r>
              <a:rPr lang="zh-CN" altLang="en-US" sz="1667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课堂容量可突破原有容量限制</a:t>
            </a:r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956933" y="4676988"/>
            <a:ext cx="3382657" cy="97180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905090"/>
            <a:r>
              <a:rPr lang="zh-CN" altLang="en-US" sz="2381" b="1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可复制</a:t>
            </a:r>
            <a:endParaRPr lang="en-US" altLang="zh-CN" sz="2381" b="1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05090"/>
            <a:r>
              <a:rPr lang="zh-CN" altLang="en-US" sz="1667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打破原有教育资源分配</a:t>
            </a:r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05090"/>
            <a:r>
              <a:rPr lang="zh-CN" altLang="en-US" sz="1667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开创培训机构和学生双赢的新局面</a:t>
            </a:r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78952" y="1696396"/>
            <a:ext cx="3385395" cy="97180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defTabSz="905090"/>
            <a:r>
              <a:rPr lang="zh-CN" altLang="en-US" sz="2381" b="1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易管理</a:t>
            </a:r>
            <a:endParaRPr lang="en-US" altLang="zh-CN" sz="1667" b="1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defTabSz="905090"/>
            <a:r>
              <a:rPr lang="zh-CN" altLang="en-US" sz="1667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学：名师资源，知识的输入与传递</a:t>
            </a:r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defTabSz="905090"/>
            <a:r>
              <a:rPr lang="zh-CN" altLang="en-US" sz="1667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习：助教辅导，知识的掌握与消化</a:t>
            </a:r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41028" y="4760983"/>
            <a:ext cx="2956322" cy="133818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 defTabSz="905090"/>
            <a:r>
              <a:rPr lang="zh-CN" altLang="en-US" sz="2381" b="1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低成本</a:t>
            </a:r>
            <a:endParaRPr lang="en-US" altLang="zh-CN" sz="2381" b="1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defTabSz="905090"/>
            <a:r>
              <a:rPr lang="zh-CN" altLang="en-US" sz="1667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整合优势教学资源</a:t>
            </a:r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defTabSz="905090"/>
            <a:r>
              <a:rPr lang="zh-CN" altLang="en-US" sz="1667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构建新型互联网化的学习生态</a:t>
            </a:r>
            <a:endParaRPr lang="en-US" altLang="zh-CN" sz="1667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defTabSz="905090"/>
            <a:endParaRPr lang="en-US" altLang="zh-CN" sz="2381" b="1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标题 3">
            <a:extLst>
              <a:ext uri="{FF2B5EF4-FFF2-40B4-BE49-F238E27FC236}">
                <a16:creationId xmlns:a16="http://schemas.microsoft.com/office/drawing/2014/main" id="{6D4D632D-5C5B-4BF8-A5AE-676F53686DE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926768" y="173721"/>
            <a:ext cx="2985934" cy="612446"/>
          </a:xfrm>
          <a:prstGeom prst="rect">
            <a:avLst/>
          </a:prstGeom>
        </p:spPr>
        <p:txBody>
          <a:bodyPr vert="horz" lIns="163306" tIns="81653" rIns="163306" bIns="81653" rtlCol="0" anchor="ctr">
            <a:no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4400" b="1">
                <a:solidFill>
                  <a:srgbClr val="5C6767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05090"/>
            <a:r>
              <a:rPr lang="zh-CN" altLang="en-US" sz="2857" dirty="0">
                <a:solidFill>
                  <a:srgbClr val="5B9BD5">
                    <a:lumMod val="60000"/>
                    <a:lumOff val="40000"/>
                  </a:srgbClr>
                </a:solidFill>
              </a:rPr>
              <a:t>双师课堂的需求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200488" y="173721"/>
            <a:ext cx="3777261" cy="705582"/>
            <a:chOff x="732300" y="384620"/>
            <a:chExt cx="6789657" cy="592733"/>
          </a:xfrm>
        </p:grpSpPr>
        <p:grpSp>
          <p:nvGrpSpPr>
            <p:cNvPr id="35" name="组合 3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37" name="直接连接符 36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36" name="KSO_Shape"/>
            <p:cNvSpPr>
              <a:spLocks/>
            </p:cNvSpPr>
            <p:nvPr/>
          </p:nvSpPr>
          <p:spPr bwMode="auto">
            <a:xfrm>
              <a:off x="732300" y="384620"/>
              <a:ext cx="1188574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05090"/>
              <a:endParaRPr lang="zh-CN" altLang="en-US" sz="1782">
                <a:solidFill>
                  <a:prstClr val="white"/>
                </a:solidFill>
              </a:endParaRPr>
            </a:p>
          </p:txBody>
        </p:sp>
      </p:grpSp>
      <p:sp>
        <p:nvSpPr>
          <p:cNvPr id="40" name="椭圆 39"/>
          <p:cNvSpPr/>
          <p:nvPr/>
        </p:nvSpPr>
        <p:spPr>
          <a:xfrm>
            <a:off x="4225841" y="2081585"/>
            <a:ext cx="3198948" cy="3198948"/>
          </a:xfrm>
          <a:prstGeom prst="ellipse">
            <a:avLst/>
          </a:prstGeom>
          <a:solidFill>
            <a:srgbClr val="4276AA">
              <a:lumMod val="20000"/>
              <a:lumOff val="80000"/>
              <a:alpha val="56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088474">
              <a:defRPr/>
            </a:pPr>
            <a:endParaRPr lang="zh-CN" altLang="en-US" sz="2143" kern="0" dirty="0">
              <a:solidFill>
                <a:prstClr val="white"/>
              </a:solidFill>
              <a:latin typeface="Arial"/>
              <a:ea typeface="微软雅黑"/>
              <a:cs typeface="+mn-ea"/>
              <a:sym typeface="+mn-lt"/>
            </a:endParaRPr>
          </a:p>
        </p:txBody>
      </p:sp>
      <p:graphicFrame>
        <p:nvGraphicFramePr>
          <p:cNvPr id="41" name="图示 40"/>
          <p:cNvGraphicFramePr>
            <a:graphicFrameLocks/>
          </p:cNvGraphicFramePr>
          <p:nvPr>
            <p:extLst/>
          </p:nvPr>
        </p:nvGraphicFramePr>
        <p:xfrm>
          <a:off x="4394162" y="2238474"/>
          <a:ext cx="2862306" cy="2885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3" name="椭圆 42"/>
          <p:cNvSpPr/>
          <p:nvPr/>
        </p:nvSpPr>
        <p:spPr>
          <a:xfrm>
            <a:off x="6860448" y="1772797"/>
            <a:ext cx="844716" cy="844716"/>
          </a:xfrm>
          <a:prstGeom prst="ellipse">
            <a:avLst/>
          </a:prstGeom>
          <a:gradFill>
            <a:gsLst>
              <a:gs pos="0">
                <a:srgbClr val="0F2437"/>
              </a:gs>
              <a:gs pos="100000">
                <a:srgbClr val="284D7A"/>
              </a:gs>
            </a:gsLst>
            <a:lin ang="1800000" scaled="0"/>
          </a:gradFill>
          <a:ln w="222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5090"/>
            <a:endParaRPr lang="zh-CN" altLang="en-US" sz="5238">
              <a:solidFill>
                <a:srgbClr val="5B9BD5">
                  <a:lumMod val="60000"/>
                  <a:lumOff val="40000"/>
                </a:srgbClr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636969" y="1843039"/>
            <a:ext cx="1297003" cy="67851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defTabSz="905090"/>
            <a:r>
              <a:rPr lang="en-US" altLang="zh-CN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Agency FB" panose="020B0503020202020204" pitchFamily="34" charset="0"/>
                <a:ea typeface="微软雅黑" panose="020B0503020204020204" charset="-122"/>
              </a:rPr>
              <a:t>02</a:t>
            </a:r>
            <a:endParaRPr lang="zh-CN" altLang="en-US" sz="3809" b="1" dirty="0">
              <a:solidFill>
                <a:srgbClr val="5B9BD5">
                  <a:lumMod val="60000"/>
                  <a:lumOff val="40000"/>
                </a:srgbClr>
              </a:solidFill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3906495" y="4803063"/>
            <a:ext cx="844716" cy="844716"/>
          </a:xfrm>
          <a:prstGeom prst="ellipse">
            <a:avLst/>
          </a:prstGeom>
          <a:gradFill>
            <a:gsLst>
              <a:gs pos="0">
                <a:srgbClr val="0F2437"/>
              </a:gs>
              <a:gs pos="100000">
                <a:srgbClr val="284D7A"/>
              </a:gs>
            </a:gsLst>
            <a:lin ang="1800000" scaled="0"/>
          </a:gradFill>
          <a:ln w="222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5090"/>
            <a:endParaRPr lang="zh-CN" altLang="en-US" sz="5238">
              <a:solidFill>
                <a:srgbClr val="5B9BD5">
                  <a:lumMod val="60000"/>
                  <a:lumOff val="40000"/>
                </a:srgbClr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683017" y="4873305"/>
            <a:ext cx="1297003" cy="67851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defTabSz="905090"/>
            <a:r>
              <a:rPr lang="en-US" altLang="zh-CN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Agency FB" panose="020B0503020202020204" pitchFamily="34" charset="0"/>
                <a:ea typeface="微软雅黑" panose="020B0503020204020204" charset="-122"/>
              </a:rPr>
              <a:t>03</a:t>
            </a:r>
            <a:endParaRPr lang="zh-CN" altLang="en-US" sz="3809" b="1" dirty="0">
              <a:solidFill>
                <a:srgbClr val="5B9BD5">
                  <a:lumMod val="60000"/>
                  <a:lumOff val="40000"/>
                </a:srgbClr>
              </a:solidFill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6888738" y="4735724"/>
            <a:ext cx="844716" cy="844716"/>
          </a:xfrm>
          <a:prstGeom prst="ellipse">
            <a:avLst/>
          </a:prstGeom>
          <a:gradFill>
            <a:gsLst>
              <a:gs pos="0">
                <a:srgbClr val="0F2437"/>
              </a:gs>
              <a:gs pos="100000">
                <a:srgbClr val="284D7A"/>
              </a:gs>
            </a:gsLst>
            <a:lin ang="1800000" scaled="0"/>
          </a:gradFill>
          <a:ln w="222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5090"/>
            <a:endParaRPr lang="zh-CN" altLang="en-US" sz="5238">
              <a:solidFill>
                <a:srgbClr val="5B9BD5">
                  <a:lumMod val="60000"/>
                  <a:lumOff val="40000"/>
                </a:srgbClr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665260" y="4805966"/>
            <a:ext cx="1297003" cy="67851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defTabSz="905090"/>
            <a:r>
              <a:rPr lang="en-US" altLang="zh-CN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Agency FB" panose="020B0503020202020204" pitchFamily="34" charset="0"/>
                <a:ea typeface="微软雅黑" panose="020B0503020204020204" charset="-122"/>
              </a:rPr>
              <a:t>04</a:t>
            </a:r>
            <a:endParaRPr lang="zh-CN" altLang="en-US" sz="3809" b="1" dirty="0">
              <a:solidFill>
                <a:srgbClr val="5B9BD5">
                  <a:lumMod val="60000"/>
                  <a:lumOff val="40000"/>
                </a:srgbClr>
              </a:solidFill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1298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/>
          <p:cNvSpPr/>
          <p:nvPr/>
        </p:nvSpPr>
        <p:spPr>
          <a:xfrm>
            <a:off x="4871433" y="2534019"/>
            <a:ext cx="4789358" cy="16852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1088502">
              <a:defRPr/>
            </a:pPr>
            <a:r>
              <a:rPr lang="zh-CN" altLang="en-US" sz="5238" b="1" kern="0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方案介绍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828" y="1600953"/>
            <a:ext cx="3602684" cy="360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28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 additive="base" accumulate="none">
                                        <p:cTn id="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500000" y="500000"/>
                                      <p:to x="120000" y="120000"/>
                                    </p:animScale>
                                    <p:animScale>
                                      <p:cBhvr additive="base" accumulate="none"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20000" y="12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200487" y="173721"/>
            <a:ext cx="2992418" cy="705582"/>
            <a:chOff x="732300" y="384620"/>
            <a:chExt cx="6789657" cy="592733"/>
          </a:xfrm>
        </p:grpSpPr>
        <p:grpSp>
          <p:nvGrpSpPr>
            <p:cNvPr id="34" name="组合 33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36" name="直接连接符 35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35" name="KSO_Shape"/>
            <p:cNvSpPr>
              <a:spLocks/>
            </p:cNvSpPr>
            <p:nvPr/>
          </p:nvSpPr>
          <p:spPr bwMode="auto">
            <a:xfrm>
              <a:off x="732300" y="384620"/>
              <a:ext cx="1520891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05090"/>
              <a:endParaRPr lang="zh-CN" altLang="en-US" sz="1782">
                <a:solidFill>
                  <a:srgbClr val="5B9BD5">
                    <a:lumMod val="60000"/>
                    <a:lumOff val="40000"/>
                  </a:srgbClr>
                </a:solidFill>
              </a:endParaRPr>
            </a:p>
          </p:txBody>
        </p:sp>
      </p:grpSp>
      <p:sp>
        <p:nvSpPr>
          <p:cNvPr id="8" name="标题 3">
            <a:extLst>
              <a:ext uri="{FF2B5EF4-FFF2-40B4-BE49-F238E27FC236}">
                <a16:creationId xmlns:a16="http://schemas.microsoft.com/office/drawing/2014/main" id="{D16329BE-7EBD-4C90-A93C-296F9B914ED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002628" y="297173"/>
            <a:ext cx="3294545" cy="412309"/>
          </a:xfrm>
          <a:prstGeom prst="rect">
            <a:avLst/>
          </a:prstGeom>
        </p:spPr>
        <p:txBody>
          <a:bodyPr vert="horz" lIns="163306" tIns="81653" rIns="163306" bIns="81653" rtlCol="0" anchor="ctr">
            <a:normAutofit fontScale="70000" lnSpcReduction="20000"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4400" b="1">
                <a:solidFill>
                  <a:srgbClr val="5C6767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05090"/>
            <a:r>
              <a:rPr lang="zh-CN" altLang="en-US" sz="2857" dirty="0">
                <a:solidFill>
                  <a:srgbClr val="5B9BD5">
                    <a:lumMod val="60000"/>
                    <a:lumOff val="40000"/>
                  </a:srgbClr>
                </a:solidFill>
              </a:rPr>
              <a:t>方案拓扑图</a:t>
            </a:r>
          </a:p>
        </p:txBody>
      </p:sp>
      <p:pic>
        <p:nvPicPr>
          <p:cNvPr id="131" name="图片 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165" y="879303"/>
            <a:ext cx="8095338" cy="5865194"/>
          </a:xfrm>
          <a:prstGeom prst="rect">
            <a:avLst/>
          </a:prstGeom>
        </p:spPr>
      </p:pic>
      <p:sp>
        <p:nvSpPr>
          <p:cNvPr id="132" name="矩形 131"/>
          <p:cNvSpPr/>
          <p:nvPr/>
        </p:nvSpPr>
        <p:spPr>
          <a:xfrm>
            <a:off x="1246530" y="1705253"/>
            <a:ext cx="1115324" cy="4195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05090"/>
            <a:r>
              <a:rPr lang="zh-CN" altLang="en-US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MicrosoftYaHei"/>
                <a:ea typeface="宋体" panose="02010600030101010101" pitchFamily="2" charset="-122"/>
              </a:rPr>
              <a:t>平</a:t>
            </a:r>
            <a:endParaRPr lang="en-US" altLang="zh-CN" sz="3809" b="1" dirty="0">
              <a:solidFill>
                <a:srgbClr val="5B9BD5">
                  <a:lumMod val="60000"/>
                  <a:lumOff val="40000"/>
                </a:srgbClr>
              </a:solidFill>
              <a:latin typeface="MicrosoftYaHei"/>
              <a:ea typeface="宋体" panose="02010600030101010101" pitchFamily="2" charset="-122"/>
            </a:endParaRPr>
          </a:p>
          <a:p>
            <a:pPr defTabSz="905090"/>
            <a:r>
              <a:rPr lang="zh-CN" altLang="en-US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MicrosoftYaHei"/>
                <a:ea typeface="宋体" panose="02010600030101010101" pitchFamily="2" charset="-122"/>
              </a:rPr>
              <a:t>台</a:t>
            </a:r>
            <a:endParaRPr lang="en-US" altLang="zh-CN" sz="3809" b="1" dirty="0">
              <a:solidFill>
                <a:srgbClr val="5B9BD5">
                  <a:lumMod val="60000"/>
                  <a:lumOff val="40000"/>
                </a:srgbClr>
              </a:solidFill>
              <a:latin typeface="MicrosoftYaHei"/>
              <a:ea typeface="宋体" panose="02010600030101010101" pitchFamily="2" charset="-122"/>
            </a:endParaRPr>
          </a:p>
          <a:p>
            <a:pPr defTabSz="905090"/>
            <a:r>
              <a:rPr lang="zh-CN" altLang="en-US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MicrosoftYaHei"/>
                <a:ea typeface="宋体" panose="02010600030101010101" pitchFamily="2" charset="-122"/>
              </a:rPr>
              <a:t>部</a:t>
            </a:r>
            <a:endParaRPr lang="en-US" altLang="zh-CN" sz="3809" b="1" dirty="0">
              <a:solidFill>
                <a:srgbClr val="5B9BD5">
                  <a:lumMod val="60000"/>
                  <a:lumOff val="40000"/>
                </a:srgbClr>
              </a:solidFill>
              <a:latin typeface="MicrosoftYaHei"/>
              <a:ea typeface="宋体" panose="02010600030101010101" pitchFamily="2" charset="-122"/>
            </a:endParaRPr>
          </a:p>
          <a:p>
            <a:pPr defTabSz="905090"/>
            <a:r>
              <a:rPr lang="zh-CN" altLang="en-US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MicrosoftYaHei"/>
                <a:ea typeface="宋体" panose="02010600030101010101" pitchFamily="2" charset="-122"/>
              </a:rPr>
              <a:t>署</a:t>
            </a:r>
            <a:endParaRPr lang="en-US" altLang="zh-CN" sz="3809" b="1" dirty="0">
              <a:solidFill>
                <a:srgbClr val="5B9BD5">
                  <a:lumMod val="60000"/>
                  <a:lumOff val="40000"/>
                </a:srgbClr>
              </a:solidFill>
              <a:latin typeface="MicrosoftYaHei"/>
              <a:ea typeface="宋体" panose="02010600030101010101" pitchFamily="2" charset="-122"/>
            </a:endParaRPr>
          </a:p>
          <a:p>
            <a:pPr defTabSz="905090"/>
            <a:r>
              <a:rPr lang="zh-CN" altLang="en-US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MicrosoftYaHei"/>
                <a:ea typeface="宋体" panose="02010600030101010101" pitchFamily="2" charset="-122"/>
              </a:rPr>
              <a:t>拓</a:t>
            </a:r>
            <a:endParaRPr lang="en-US" altLang="zh-CN" sz="3809" b="1" dirty="0">
              <a:solidFill>
                <a:srgbClr val="5B9BD5">
                  <a:lumMod val="60000"/>
                  <a:lumOff val="40000"/>
                </a:srgbClr>
              </a:solidFill>
              <a:latin typeface="MicrosoftYaHei"/>
              <a:ea typeface="宋体" panose="02010600030101010101" pitchFamily="2" charset="-122"/>
            </a:endParaRPr>
          </a:p>
          <a:p>
            <a:pPr defTabSz="905090"/>
            <a:r>
              <a:rPr lang="zh-CN" altLang="en-US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MicrosoftYaHei"/>
                <a:ea typeface="宋体" panose="02010600030101010101" pitchFamily="2" charset="-122"/>
              </a:rPr>
              <a:t>扑</a:t>
            </a:r>
            <a:endParaRPr lang="en-US" altLang="zh-CN" sz="3809" b="1" dirty="0">
              <a:solidFill>
                <a:srgbClr val="5B9BD5">
                  <a:lumMod val="60000"/>
                  <a:lumOff val="40000"/>
                </a:srgbClr>
              </a:solidFill>
              <a:latin typeface="MicrosoftYaHei"/>
              <a:ea typeface="宋体" panose="02010600030101010101" pitchFamily="2" charset="-122"/>
            </a:endParaRPr>
          </a:p>
          <a:p>
            <a:pPr defTabSz="905090"/>
            <a:r>
              <a:rPr lang="zh-CN" altLang="en-US" sz="3809" b="1" dirty="0">
                <a:solidFill>
                  <a:srgbClr val="5B9BD5">
                    <a:lumMod val="60000"/>
                    <a:lumOff val="40000"/>
                  </a:srgbClr>
                </a:solidFill>
                <a:latin typeface="MicrosoftYaHei"/>
                <a:ea typeface="宋体" panose="02010600030101010101" pitchFamily="2" charset="-122"/>
              </a:rPr>
              <a:t>图</a:t>
            </a:r>
            <a:r>
              <a:rPr lang="zh-CN" altLang="en-US" sz="3333" b="1" dirty="0">
                <a:solidFill>
                  <a:srgbClr val="5B9BD5">
                    <a:lumMod val="60000"/>
                    <a:lumOff val="40000"/>
                  </a:srgbClr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803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" y="882932"/>
            <a:ext cx="12183572" cy="5415942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200489" y="173721"/>
            <a:ext cx="3509450" cy="705582"/>
            <a:chOff x="732302" y="384620"/>
            <a:chExt cx="6789655" cy="592733"/>
          </a:xfrm>
        </p:grpSpPr>
        <p:grpSp>
          <p:nvGrpSpPr>
            <p:cNvPr id="6" name="组合 5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7" name="KSO_Shape"/>
            <p:cNvSpPr>
              <a:spLocks/>
            </p:cNvSpPr>
            <p:nvPr/>
          </p:nvSpPr>
          <p:spPr bwMode="auto">
            <a:xfrm>
              <a:off x="732302" y="384620"/>
              <a:ext cx="1296824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05090"/>
              <a:endParaRPr lang="zh-CN" altLang="en-US" sz="1782">
                <a:solidFill>
                  <a:srgbClr val="5B9BD5">
                    <a:lumMod val="60000"/>
                    <a:lumOff val="40000"/>
                  </a:srgbClr>
                </a:solidFill>
              </a:endParaRPr>
            </a:p>
          </p:txBody>
        </p:sp>
      </p:grpSp>
      <p:sp>
        <p:nvSpPr>
          <p:cNvPr id="10" name="标题 3">
            <a:extLst>
              <a:ext uri="{FF2B5EF4-FFF2-40B4-BE49-F238E27FC236}">
                <a16:creationId xmlns:a16="http://schemas.microsoft.com/office/drawing/2014/main" id="{D16329BE-7EBD-4C90-A93C-296F9B914ED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870793" y="278493"/>
            <a:ext cx="3294545" cy="412309"/>
          </a:xfrm>
          <a:prstGeom prst="rect">
            <a:avLst/>
          </a:prstGeom>
        </p:spPr>
        <p:txBody>
          <a:bodyPr vert="horz" lIns="163306" tIns="81653" rIns="163306" bIns="81653" rtlCol="0" anchor="ctr">
            <a:normAutofit fontScale="70000" lnSpcReduction="20000"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4400" b="1">
                <a:solidFill>
                  <a:srgbClr val="5C6767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05090"/>
            <a:r>
              <a:rPr lang="en-US" altLang="zh-CN" sz="2857" dirty="0">
                <a:solidFill>
                  <a:srgbClr val="5B9BD5">
                    <a:lumMod val="60000"/>
                    <a:lumOff val="40000"/>
                  </a:srgbClr>
                </a:solidFill>
              </a:rPr>
              <a:t>1</a:t>
            </a:r>
            <a:r>
              <a:rPr lang="zh-CN" altLang="en-US" sz="2857" dirty="0">
                <a:solidFill>
                  <a:srgbClr val="5B9BD5">
                    <a:lumMod val="60000"/>
                    <a:lumOff val="40000"/>
                  </a:srgbClr>
                </a:solidFill>
              </a:rPr>
              <a:t>加</a:t>
            </a:r>
            <a:r>
              <a:rPr lang="en-US" altLang="zh-CN" sz="2857" dirty="0">
                <a:solidFill>
                  <a:srgbClr val="5B9BD5">
                    <a:lumMod val="60000"/>
                    <a:lumOff val="40000"/>
                  </a:srgbClr>
                </a:solidFill>
              </a:rPr>
              <a:t>N</a:t>
            </a:r>
            <a:r>
              <a:rPr lang="zh-CN" altLang="en-US" sz="2857" dirty="0">
                <a:solidFill>
                  <a:srgbClr val="5B9BD5">
                    <a:lumMod val="60000"/>
                    <a:lumOff val="40000"/>
                  </a:srgbClr>
                </a:solidFill>
              </a:rPr>
              <a:t>互动课堂方案</a:t>
            </a:r>
          </a:p>
        </p:txBody>
      </p:sp>
    </p:spTree>
    <p:extLst>
      <p:ext uri="{BB962C8B-B14F-4D97-AF65-F5344CB8AC3E}">
        <p14:creationId xmlns:p14="http://schemas.microsoft.com/office/powerpoint/2010/main" val="135291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B48758C-0606-44F0-A31E-046192B80D14}"/>
              </a:ext>
            </a:extLst>
          </p:cNvPr>
          <p:cNvCxnSpPr>
            <a:cxnSpLocks/>
          </p:cNvCxnSpPr>
          <p:nvPr/>
        </p:nvCxnSpPr>
        <p:spPr>
          <a:xfrm flipV="1">
            <a:off x="4190688" y="2718938"/>
            <a:ext cx="317476" cy="7115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9F2BA005-BB41-45A7-B00B-0E3D96ED5425}"/>
              </a:ext>
            </a:extLst>
          </p:cNvPr>
          <p:cNvSpPr txBox="1"/>
          <p:nvPr/>
        </p:nvSpPr>
        <p:spPr>
          <a:xfrm>
            <a:off x="1549753" y="2443330"/>
            <a:ext cx="1113431" cy="3120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05090"/>
            <a:r>
              <a:rPr lang="zh-CN" altLang="en-US" sz="1428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摄像头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FFDB792-89DB-4E2A-9775-E75470FBFD91}"/>
              </a:ext>
            </a:extLst>
          </p:cNvPr>
          <p:cNvSpPr txBox="1"/>
          <p:nvPr/>
        </p:nvSpPr>
        <p:spPr>
          <a:xfrm>
            <a:off x="909561" y="5628308"/>
            <a:ext cx="2021533" cy="3120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05090"/>
            <a:r>
              <a:rPr lang="zh-CN" altLang="en-US" sz="1428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音箱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E2C101E-02BD-429E-932A-17E6BFADEBC5}"/>
              </a:ext>
            </a:extLst>
          </p:cNvPr>
          <p:cNvSpPr txBox="1"/>
          <p:nvPr/>
        </p:nvSpPr>
        <p:spPr>
          <a:xfrm>
            <a:off x="2607957" y="3931552"/>
            <a:ext cx="1680388" cy="2937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05090"/>
            <a:r>
              <a:rPr lang="zh-CN" altLang="en-US" sz="1309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互动终端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F2B2CA1-18DA-4F0C-919C-2D3712AC42D4}"/>
              </a:ext>
            </a:extLst>
          </p:cNvPr>
          <p:cNvSpPr txBox="1"/>
          <p:nvPr/>
        </p:nvSpPr>
        <p:spPr>
          <a:xfrm>
            <a:off x="8123357" y="4059232"/>
            <a:ext cx="1526269" cy="2846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05090"/>
            <a:r>
              <a:rPr lang="zh-CN" altLang="en-US" sz="1250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教学电子白板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22F64C4-1ED0-4460-8B33-F3CC2DE5F0CD}"/>
              </a:ext>
            </a:extLst>
          </p:cNvPr>
          <p:cNvGrpSpPr/>
          <p:nvPr/>
        </p:nvGrpSpPr>
        <p:grpSpPr>
          <a:xfrm>
            <a:off x="3908535" y="4893109"/>
            <a:ext cx="1600681" cy="992237"/>
            <a:chOff x="8318005" y="2064381"/>
            <a:chExt cx="1674985" cy="750059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9ED04430-3752-41A5-9E13-A9BE6BF0B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7319" y="2064381"/>
              <a:ext cx="918282" cy="492051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E84650E3-F307-4E69-9119-28F0F8ECDB59}"/>
                </a:ext>
              </a:extLst>
            </p:cNvPr>
            <p:cNvSpPr txBox="1"/>
            <p:nvPr/>
          </p:nvSpPr>
          <p:spPr>
            <a:xfrm>
              <a:off x="8318005" y="2599233"/>
              <a:ext cx="1674985" cy="215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05090"/>
              <a:r>
                <a:rPr lang="zh-CN" altLang="en-US" sz="1250" dirty="0">
                  <a:solidFill>
                    <a:srgbClr val="5B9BD5">
                      <a:lumMod val="60000"/>
                      <a:lumOff val="4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无线麦克风</a:t>
              </a: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957" y="1274496"/>
            <a:ext cx="2031896" cy="1145483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FE976E2F-E5E4-469C-BA45-5647E60B8D2E}"/>
              </a:ext>
            </a:extLst>
          </p:cNvPr>
          <p:cNvSpPr txBox="1"/>
          <p:nvPr/>
        </p:nvSpPr>
        <p:spPr>
          <a:xfrm>
            <a:off x="8188828" y="5986340"/>
            <a:ext cx="1610817" cy="2937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05090"/>
            <a:r>
              <a:rPr lang="zh-CN" altLang="en-US" sz="1309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笔记本电脑</a:t>
            </a:r>
            <a:r>
              <a:rPr lang="en-US" altLang="zh-CN" sz="1309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309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48F19637-C356-489D-BC0D-B24A2013729C}"/>
              </a:ext>
            </a:extLst>
          </p:cNvPr>
          <p:cNvCxnSpPr>
            <a:cxnSpLocks/>
          </p:cNvCxnSpPr>
          <p:nvPr/>
        </p:nvCxnSpPr>
        <p:spPr>
          <a:xfrm flipH="1">
            <a:off x="2154804" y="4087261"/>
            <a:ext cx="327721" cy="631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056" y="4935984"/>
            <a:ext cx="944862" cy="668835"/>
          </a:xfrm>
          <a:prstGeom prst="rect">
            <a:avLst/>
          </a:prstGeom>
        </p:spPr>
      </p:pic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2C7FC503-4088-4B1C-B2F2-63595A202423}"/>
              </a:ext>
            </a:extLst>
          </p:cNvPr>
          <p:cNvCxnSpPr>
            <a:cxnSpLocks/>
          </p:cNvCxnSpPr>
          <p:nvPr/>
        </p:nvCxnSpPr>
        <p:spPr>
          <a:xfrm flipH="1" flipV="1">
            <a:off x="2178197" y="2790945"/>
            <a:ext cx="290288" cy="5783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图片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6005" y="3508749"/>
            <a:ext cx="2136491" cy="468945"/>
          </a:xfrm>
          <a:prstGeom prst="rect">
            <a:avLst/>
          </a:prstGeom>
        </p:spPr>
      </p:pic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48F19637-C356-489D-BC0D-B24A2013729C}"/>
              </a:ext>
            </a:extLst>
          </p:cNvPr>
          <p:cNvCxnSpPr>
            <a:cxnSpLocks/>
          </p:cNvCxnSpPr>
          <p:nvPr/>
        </p:nvCxnSpPr>
        <p:spPr>
          <a:xfrm>
            <a:off x="4176898" y="4104377"/>
            <a:ext cx="331267" cy="647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图片 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4003" y="1159460"/>
            <a:ext cx="2868736" cy="2879839"/>
          </a:xfrm>
          <a:prstGeom prst="rect">
            <a:avLst/>
          </a:prstGeom>
        </p:spPr>
      </p:pic>
      <p:sp>
        <p:nvSpPr>
          <p:cNvPr id="71" name="文本框 70">
            <a:extLst>
              <a:ext uri="{FF2B5EF4-FFF2-40B4-BE49-F238E27FC236}">
                <a16:creationId xmlns:a16="http://schemas.microsoft.com/office/drawing/2014/main" id="{3E2C101E-02BD-429E-932A-17E6BFADEBC5}"/>
              </a:ext>
            </a:extLst>
          </p:cNvPr>
          <p:cNvSpPr txBox="1"/>
          <p:nvPr/>
        </p:nvSpPr>
        <p:spPr>
          <a:xfrm>
            <a:off x="3908536" y="2410509"/>
            <a:ext cx="1680388" cy="2937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05090"/>
            <a:r>
              <a:rPr lang="zh-CN" altLang="en-US" sz="1309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高清显示</a:t>
            </a: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3170" y="4719148"/>
            <a:ext cx="2022536" cy="1274906"/>
          </a:xfrm>
          <a:prstGeom prst="rect">
            <a:avLst/>
          </a:prstGeom>
        </p:spPr>
      </p:pic>
      <p:sp>
        <p:nvSpPr>
          <p:cNvPr id="85" name="标题 3">
            <a:extLst>
              <a:ext uri="{FF2B5EF4-FFF2-40B4-BE49-F238E27FC236}">
                <a16:creationId xmlns:a16="http://schemas.microsoft.com/office/drawing/2014/main" id="{D16329BE-7EBD-4C90-A93C-296F9B914ED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821213" y="197169"/>
            <a:ext cx="3294545" cy="412309"/>
          </a:xfrm>
          <a:prstGeom prst="rect">
            <a:avLst/>
          </a:prstGeom>
        </p:spPr>
        <p:txBody>
          <a:bodyPr vert="horz" lIns="163306" tIns="81653" rIns="163306" bIns="81653" rtlCol="0" anchor="ctr">
            <a:normAutofit fontScale="70000" lnSpcReduction="20000"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4400" b="1">
                <a:solidFill>
                  <a:srgbClr val="5C6767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05090"/>
            <a:r>
              <a:rPr lang="zh-CN" altLang="en-US" sz="2857" dirty="0">
                <a:solidFill>
                  <a:srgbClr val="5B9BD5">
                    <a:lumMod val="60000"/>
                    <a:lumOff val="40000"/>
                  </a:srgbClr>
                </a:solidFill>
              </a:rPr>
              <a:t>授课端教室示意图</a:t>
            </a:r>
          </a:p>
        </p:txBody>
      </p:sp>
      <p:grpSp>
        <p:nvGrpSpPr>
          <p:cNvPr id="86" name="组合 85"/>
          <p:cNvGrpSpPr/>
          <p:nvPr/>
        </p:nvGrpSpPr>
        <p:grpSpPr>
          <a:xfrm>
            <a:off x="200487" y="173722"/>
            <a:ext cx="4398385" cy="647523"/>
            <a:chOff x="732300" y="384620"/>
            <a:chExt cx="6789657" cy="592733"/>
          </a:xfrm>
        </p:grpSpPr>
        <p:grpSp>
          <p:nvGrpSpPr>
            <p:cNvPr id="87" name="组合 86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89" name="直接连接符 88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88" name="KSO_Shape"/>
            <p:cNvSpPr>
              <a:spLocks/>
            </p:cNvSpPr>
            <p:nvPr/>
          </p:nvSpPr>
          <p:spPr bwMode="auto">
            <a:xfrm>
              <a:off x="732300" y="384620"/>
              <a:ext cx="94371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05090"/>
              <a:endParaRPr lang="zh-CN" altLang="en-US" sz="1782">
                <a:solidFill>
                  <a:srgbClr val="5B9BD5">
                    <a:lumMod val="60000"/>
                    <a:lumOff val="40000"/>
                  </a:srgbClr>
                </a:solidFill>
              </a:endParaRPr>
            </a:p>
          </p:txBody>
        </p:sp>
      </p:grpSp>
      <p:pic>
        <p:nvPicPr>
          <p:cNvPr id="92" name="图片 9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433" y="3391842"/>
            <a:ext cx="1134386" cy="813334"/>
          </a:xfrm>
          <a:prstGeom prst="rect">
            <a:avLst/>
          </a:prstGeom>
        </p:spPr>
      </p:pic>
      <p:cxnSp>
        <p:nvCxnSpPr>
          <p:cNvPr id="93" name="直接连接符 92">
            <a:extLst>
              <a:ext uri="{FF2B5EF4-FFF2-40B4-BE49-F238E27FC236}">
                <a16:creationId xmlns:a16="http://schemas.microsoft.com/office/drawing/2014/main" id="{48F19637-C356-489D-BC0D-B24A2013729C}"/>
              </a:ext>
            </a:extLst>
          </p:cNvPr>
          <p:cNvCxnSpPr>
            <a:cxnSpLocks/>
          </p:cNvCxnSpPr>
          <p:nvPr/>
        </p:nvCxnSpPr>
        <p:spPr>
          <a:xfrm flipH="1">
            <a:off x="1458983" y="3760814"/>
            <a:ext cx="647485" cy="9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文本框 95">
            <a:extLst>
              <a:ext uri="{FF2B5EF4-FFF2-40B4-BE49-F238E27FC236}">
                <a16:creationId xmlns:a16="http://schemas.microsoft.com/office/drawing/2014/main" id="{FE976E2F-E5E4-469C-BA45-5647E60B8D2E}"/>
              </a:ext>
            </a:extLst>
          </p:cNvPr>
          <p:cNvSpPr txBox="1"/>
          <p:nvPr/>
        </p:nvSpPr>
        <p:spPr>
          <a:xfrm>
            <a:off x="6422" y="4169986"/>
            <a:ext cx="1610817" cy="2937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05090"/>
            <a:r>
              <a:rPr lang="zh-CN" altLang="en-US" sz="1309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笔记本电脑</a:t>
            </a:r>
            <a:r>
              <a:rPr lang="en-US" altLang="zh-CN" sz="1309" dirty="0">
                <a:solidFill>
                  <a:srgbClr val="5B9BD5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309" dirty="0">
              <a:solidFill>
                <a:srgbClr val="5B9BD5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D1D6EB6E-9E6E-40C0-A598-7A99B3C29C6D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1489057" y="1577265"/>
            <a:ext cx="1155341" cy="80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8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B003F67-99D3-B242-B2B2-849356DDBA86}"/>
              </a:ext>
            </a:extLst>
          </p:cNvPr>
          <p:cNvSpPr/>
          <p:nvPr/>
        </p:nvSpPr>
        <p:spPr>
          <a:xfrm>
            <a:off x="1751012" y="533400"/>
            <a:ext cx="2749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kern="0" dirty="0" smtClean="0">
                <a:cs typeface="+mn-ea"/>
                <a:sym typeface="+mn-lt"/>
              </a:rPr>
              <a:t>录</a:t>
            </a:r>
            <a:r>
              <a:rPr lang="zh-CN" altLang="en-US" sz="4000" kern="0" dirty="0">
                <a:cs typeface="+mn-ea"/>
                <a:sym typeface="+mn-lt"/>
              </a:rPr>
              <a:t>播一体机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06C1416-4B15-2E41-996F-E3200D78E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12" y="1447800"/>
            <a:ext cx="4786784" cy="50292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AD32D61-7D44-E34A-ADA1-1AA88AA8A635}"/>
              </a:ext>
            </a:extLst>
          </p:cNvPr>
          <p:cNvSpPr/>
          <p:nvPr/>
        </p:nvSpPr>
        <p:spPr>
          <a:xfrm>
            <a:off x="5526405" y="2104311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触控一体化录播主机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FEFDF9C-FFA0-7840-9CD7-1A7E05987D17}"/>
              </a:ext>
            </a:extLst>
          </p:cNvPr>
          <p:cNvSpPr/>
          <p:nvPr/>
        </p:nvSpPr>
        <p:spPr>
          <a:xfrm>
            <a:off x="5526405" y="2627531"/>
            <a:ext cx="6092825" cy="19851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zh-CN" altLang="en-US" sz="1600" dirty="0">
                <a:cs typeface="+mn-ea"/>
                <a:sym typeface="+mn-lt"/>
              </a:rPr>
              <a:t>互动录播一体机是一款</a:t>
            </a:r>
            <a:r>
              <a:rPr lang="zh-CN" altLang="en-US" sz="1800" b="1" dirty="0">
                <a:solidFill>
                  <a:srgbClr val="F95647"/>
                </a:solidFill>
                <a:cs typeface="+mn-ea"/>
                <a:sym typeface="+mn-lt"/>
              </a:rPr>
              <a:t>高度一体化</a:t>
            </a:r>
            <a:r>
              <a:rPr lang="zh-CN" altLang="en-US" sz="1600" dirty="0">
                <a:cs typeface="+mn-ea"/>
                <a:sym typeface="+mn-lt"/>
              </a:rPr>
              <a:t>的录播设备，搭配</a:t>
            </a:r>
            <a:r>
              <a:rPr lang="zh-CN" altLang="zh-CN" sz="1600" dirty="0">
                <a:cs typeface="+mn-ea"/>
                <a:sym typeface="+mn-lt"/>
              </a:rPr>
              <a:t>两台</a:t>
            </a:r>
            <a:r>
              <a:rPr lang="en-US" altLang="zh-CN" sz="1600" dirty="0">
                <a:cs typeface="+mn-ea"/>
                <a:sym typeface="+mn-lt"/>
              </a:rPr>
              <a:t>4K</a:t>
            </a:r>
            <a:r>
              <a:rPr lang="zh-CN" altLang="zh-CN" sz="1600" dirty="0">
                <a:cs typeface="+mn-ea"/>
                <a:sym typeface="+mn-lt"/>
              </a:rPr>
              <a:t>摄像机、一台全向拾音麦克风</a:t>
            </a:r>
            <a:r>
              <a:rPr lang="zh-CN" altLang="en-US" sz="1600" dirty="0">
                <a:cs typeface="+mn-ea"/>
                <a:sym typeface="+mn-lt"/>
              </a:rPr>
              <a:t>等视听设备，将老师的摄像和声音录制下来，并同时录制教师的多媒体课件，录制的画面可供后期剪辑，也可以供用户点播、直播，更能通过教学系统平台与其他教师进行互动授课。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87BD569-C083-0E4F-869D-9EABF205283C}"/>
              </a:ext>
            </a:extLst>
          </p:cNvPr>
          <p:cNvSpPr/>
          <p:nvPr/>
        </p:nvSpPr>
        <p:spPr>
          <a:xfrm>
            <a:off x="5526405" y="4953000"/>
            <a:ext cx="5978207" cy="533400"/>
          </a:xfrm>
          <a:prstGeom prst="rect">
            <a:avLst/>
          </a:prstGeom>
          <a:solidFill>
            <a:srgbClr val="00B4E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CN" altLang="en-US" dirty="0">
                <a:cs typeface="+mn-ea"/>
                <a:sym typeface="+mn-lt"/>
              </a:rPr>
              <a:t>多功能一体化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99471820-EB7F-0B47-8140-BB5C3ABA3D2E}"/>
              </a:ext>
            </a:extLst>
          </p:cNvPr>
          <p:cNvGrpSpPr/>
          <p:nvPr/>
        </p:nvGrpSpPr>
        <p:grpSpPr>
          <a:xfrm>
            <a:off x="5526404" y="5578336"/>
            <a:ext cx="5978207" cy="533400"/>
            <a:chOff x="5526405" y="5349736"/>
            <a:chExt cx="3196700" cy="533400"/>
          </a:xfrm>
          <a:solidFill>
            <a:srgbClr val="404040"/>
          </a:solidFill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70E33E80-17E9-244D-912A-4E0937438A04}"/>
                </a:ext>
              </a:extLst>
            </p:cNvPr>
            <p:cNvSpPr/>
            <p:nvPr/>
          </p:nvSpPr>
          <p:spPr>
            <a:xfrm>
              <a:off x="5526405" y="5349736"/>
              <a:ext cx="760164" cy="533400"/>
            </a:xfrm>
            <a:prstGeom prst="rect">
              <a:avLst/>
            </a:prstGeom>
            <a:grp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更高效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04F8551-3656-A646-A15D-24E755D390FA}"/>
                </a:ext>
              </a:extLst>
            </p:cNvPr>
            <p:cNvSpPr/>
            <p:nvPr/>
          </p:nvSpPr>
          <p:spPr>
            <a:xfrm>
              <a:off x="6338584" y="5349736"/>
              <a:ext cx="760164" cy="533400"/>
            </a:xfrm>
            <a:prstGeom prst="rect">
              <a:avLst/>
            </a:prstGeom>
            <a:grp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更智能</a:t>
              </a: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FD82C64-8522-364E-8C92-9CA76C0EC80B}"/>
                </a:ext>
              </a:extLst>
            </p:cNvPr>
            <p:cNvSpPr/>
            <p:nvPr/>
          </p:nvSpPr>
          <p:spPr>
            <a:xfrm>
              <a:off x="7150763" y="5349736"/>
              <a:ext cx="760164" cy="533400"/>
            </a:xfrm>
            <a:prstGeom prst="rect">
              <a:avLst/>
            </a:prstGeom>
            <a:grp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更稳定</a:t>
              </a: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6E8A2352-044A-C14F-A85D-B09779C8654A}"/>
                </a:ext>
              </a:extLst>
            </p:cNvPr>
            <p:cNvSpPr/>
            <p:nvPr/>
          </p:nvSpPr>
          <p:spPr>
            <a:xfrm>
              <a:off x="7962941" y="5349736"/>
              <a:ext cx="760164" cy="533400"/>
            </a:xfrm>
            <a:prstGeom prst="rect">
              <a:avLst/>
            </a:prstGeom>
            <a:grp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更简单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9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04BCF0E-5269-2749-9265-A484D55340D5}"/>
              </a:ext>
            </a:extLst>
          </p:cNvPr>
          <p:cNvSpPr/>
          <p:nvPr/>
        </p:nvSpPr>
        <p:spPr>
          <a:xfrm>
            <a:off x="1851944" y="533400"/>
            <a:ext cx="5985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zh-CN" altLang="en-US" sz="4000" b="1" dirty="0">
                <a:solidFill>
                  <a:schemeClr val="tx1">
                    <a:lumMod val="95000"/>
                  </a:schemeClr>
                </a:solidFill>
                <a:cs typeface="+mn-ea"/>
                <a:sym typeface="+mn-lt"/>
              </a:rPr>
              <a:t>核心设备：</a:t>
            </a:r>
            <a:r>
              <a:rPr lang="en-US" altLang="zh-CN" sz="4000" b="1" dirty="0">
                <a:solidFill>
                  <a:schemeClr val="tx1">
                    <a:lumMod val="95000"/>
                  </a:schemeClr>
                </a:solidFill>
                <a:cs typeface="+mn-ea"/>
                <a:sym typeface="+mn-lt"/>
              </a:rPr>
              <a:t>4K</a:t>
            </a:r>
            <a:r>
              <a:rPr lang="zh-CN" altLang="en-US" sz="4000" b="1" dirty="0">
                <a:solidFill>
                  <a:schemeClr val="tx1">
                    <a:lumMod val="95000"/>
                  </a:schemeClr>
                </a:solidFill>
                <a:cs typeface="+mn-ea"/>
                <a:sym typeface="+mn-lt"/>
              </a:rPr>
              <a:t>高清摄像机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D1D6EB6E-9E6E-40C0-A598-7A99B3C29C6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9499" y="2122324"/>
            <a:ext cx="3511458" cy="2861289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5848482" y="1752601"/>
            <a:ext cx="5579930" cy="3994224"/>
            <a:chOff x="5848482" y="3145533"/>
            <a:chExt cx="3871263" cy="2601291"/>
          </a:xfrm>
        </p:grpSpPr>
        <p:sp>
          <p:nvSpPr>
            <p:cNvPr id="20" name="Rounded Rectangle 97"/>
            <p:cNvSpPr/>
            <p:nvPr/>
          </p:nvSpPr>
          <p:spPr>
            <a:xfrm flipH="1">
              <a:off x="5848482" y="3145533"/>
              <a:ext cx="428476" cy="447681"/>
            </a:xfrm>
            <a:prstGeom prst="roundRect">
              <a:avLst>
                <a:gd name="adj" fmla="val 16554"/>
              </a:avLst>
            </a:prstGeom>
            <a:solidFill>
              <a:srgbClr val="00B0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>
                  <a:solidFill>
                    <a:schemeClr val="tx1"/>
                  </a:solidFill>
                  <a:cs typeface="+mn-ea"/>
                  <a:sym typeface="+mn-lt"/>
                </a:rPr>
                <a:t>01</a:t>
              </a:r>
              <a:endParaRPr lang="en-US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1" name="Rounded Rectangle 98"/>
            <p:cNvSpPr/>
            <p:nvPr/>
          </p:nvSpPr>
          <p:spPr>
            <a:xfrm flipH="1">
              <a:off x="5848482" y="4212802"/>
              <a:ext cx="428476" cy="447681"/>
            </a:xfrm>
            <a:prstGeom prst="roundRect">
              <a:avLst>
                <a:gd name="adj" fmla="val 1655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AU">
                  <a:solidFill>
                    <a:schemeClr val="tx1"/>
                  </a:solidFill>
                  <a:cs typeface="+mn-ea"/>
                  <a:sym typeface="+mn-lt"/>
                </a:rPr>
                <a:t>02</a:t>
              </a:r>
              <a:endParaRPr lang="en-US" sz="16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2" name="Rounded Rectangle 99"/>
            <p:cNvSpPr/>
            <p:nvPr/>
          </p:nvSpPr>
          <p:spPr>
            <a:xfrm flipH="1">
              <a:off x="5848482" y="5257903"/>
              <a:ext cx="428476" cy="447681"/>
            </a:xfrm>
            <a:prstGeom prst="roundRect">
              <a:avLst>
                <a:gd name="adj" fmla="val 16554"/>
              </a:avLst>
            </a:prstGeom>
            <a:solidFill>
              <a:srgbClr val="90B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>
                  <a:solidFill>
                    <a:schemeClr val="tx1"/>
                  </a:solidFill>
                  <a:cs typeface="+mn-ea"/>
                  <a:sym typeface="+mn-lt"/>
                </a:rPr>
                <a:t>03</a:t>
              </a:r>
              <a:endParaRPr lang="en-US" sz="16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3" name="TextBox 47"/>
            <p:cNvSpPr txBox="1"/>
            <p:nvPr/>
          </p:nvSpPr>
          <p:spPr>
            <a:xfrm>
              <a:off x="8722115" y="3306142"/>
              <a:ext cx="798726" cy="16035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zh-CN" sz="1600" b="1" dirty="0">
                  <a:cs typeface="+mn-ea"/>
                  <a:sym typeface="+mn-lt"/>
                </a:rPr>
                <a:t>4K</a:t>
              </a:r>
              <a:r>
                <a:rPr lang="zh-CN" altLang="en-US" sz="1600" b="1" dirty="0">
                  <a:cs typeface="+mn-ea"/>
                  <a:sym typeface="+mn-lt"/>
                </a:rPr>
                <a:t>全高清</a:t>
              </a:r>
            </a:p>
          </p:txBody>
        </p:sp>
        <p:sp>
          <p:nvSpPr>
            <p:cNvPr id="24" name="TextBox 50"/>
            <p:cNvSpPr txBox="1"/>
            <p:nvPr/>
          </p:nvSpPr>
          <p:spPr>
            <a:xfrm>
              <a:off x="8704139" y="4335713"/>
              <a:ext cx="1015606" cy="16035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zh-CN" sz="1600" b="1" dirty="0">
                  <a:cs typeface="+mn-ea"/>
                  <a:sym typeface="+mn-lt"/>
                </a:rPr>
                <a:t>AAC</a:t>
              </a:r>
              <a:r>
                <a:rPr lang="zh-CN" altLang="en-US" sz="1600" b="1" dirty="0">
                  <a:cs typeface="+mn-ea"/>
                  <a:sym typeface="+mn-lt"/>
                </a:rPr>
                <a:t>音频编码</a:t>
              </a:r>
            </a:p>
          </p:txBody>
        </p:sp>
        <p:sp>
          <p:nvSpPr>
            <p:cNvPr id="25" name="Rounded Rectangle 55"/>
            <p:cNvSpPr/>
            <p:nvPr/>
          </p:nvSpPr>
          <p:spPr>
            <a:xfrm>
              <a:off x="8118988" y="5299143"/>
              <a:ext cx="443415" cy="447681"/>
            </a:xfrm>
            <a:prstGeom prst="roundRect">
              <a:avLst>
                <a:gd name="adj" fmla="val 16554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>
                  <a:solidFill>
                    <a:schemeClr val="tx1"/>
                  </a:solidFill>
                  <a:cs typeface="+mn-ea"/>
                  <a:sym typeface="+mn-lt"/>
                </a:rPr>
                <a:t>06</a:t>
              </a:r>
              <a:endParaRPr lang="en-US" sz="16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6" name="Rounded Rectangle 56"/>
            <p:cNvSpPr/>
            <p:nvPr/>
          </p:nvSpPr>
          <p:spPr>
            <a:xfrm>
              <a:off x="8118988" y="4212802"/>
              <a:ext cx="443415" cy="447681"/>
            </a:xfrm>
            <a:prstGeom prst="roundRect">
              <a:avLst>
                <a:gd name="adj" fmla="val 16554"/>
              </a:avLst>
            </a:prstGeom>
            <a:solidFill>
              <a:srgbClr val="6C2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>
                  <a:solidFill>
                    <a:schemeClr val="tx1"/>
                  </a:solidFill>
                  <a:cs typeface="+mn-ea"/>
                  <a:sym typeface="+mn-lt"/>
                </a:rPr>
                <a:t>05</a:t>
              </a:r>
              <a:endParaRPr lang="en-US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7" name="Rounded Rectangle 57"/>
            <p:cNvSpPr/>
            <p:nvPr/>
          </p:nvSpPr>
          <p:spPr>
            <a:xfrm>
              <a:off x="8118988" y="3145533"/>
              <a:ext cx="443415" cy="447681"/>
            </a:xfrm>
            <a:prstGeom prst="roundRect">
              <a:avLst>
                <a:gd name="adj" fmla="val 165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lvl="0" algn="ctr"/>
              <a:r>
                <a:rPr lang="en-US" dirty="0">
                  <a:solidFill>
                    <a:schemeClr val="tx1"/>
                  </a:solidFill>
                  <a:cs typeface="+mn-ea"/>
                  <a:sym typeface="+mn-lt"/>
                </a:rPr>
                <a:t>04</a:t>
              </a:r>
            </a:p>
          </p:txBody>
        </p:sp>
        <p:sp>
          <p:nvSpPr>
            <p:cNvPr id="28" name="TextBox 47"/>
            <p:cNvSpPr txBox="1"/>
            <p:nvPr/>
          </p:nvSpPr>
          <p:spPr>
            <a:xfrm>
              <a:off x="6325081" y="3307093"/>
              <a:ext cx="1193964" cy="16035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zh-CN" sz="1600" b="1" dirty="0">
                  <a:cs typeface="+mn-ea"/>
                  <a:sym typeface="+mn-lt"/>
                </a:rPr>
                <a:t>H.264/ H.265</a:t>
              </a:r>
              <a:r>
                <a:rPr lang="zh-CN" altLang="en-US" sz="1600" b="1" dirty="0">
                  <a:cs typeface="+mn-ea"/>
                  <a:sym typeface="+mn-lt"/>
                </a:rPr>
                <a:t>编码</a:t>
              </a:r>
            </a:p>
          </p:txBody>
        </p:sp>
        <p:sp>
          <p:nvSpPr>
            <p:cNvPr id="29" name="TextBox 47"/>
            <p:cNvSpPr txBox="1"/>
            <p:nvPr/>
          </p:nvSpPr>
          <p:spPr>
            <a:xfrm>
              <a:off x="6325081" y="4335713"/>
              <a:ext cx="1193964" cy="16035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zh-CN" altLang="en-US" sz="1600" b="1" dirty="0">
                  <a:cs typeface="+mn-ea"/>
                  <a:sym typeface="+mn-lt"/>
                </a:rPr>
                <a:t>双接口输出</a:t>
              </a:r>
            </a:p>
          </p:txBody>
        </p:sp>
        <p:sp>
          <p:nvSpPr>
            <p:cNvPr id="30" name="TextBox 47"/>
            <p:cNvSpPr txBox="1"/>
            <p:nvPr/>
          </p:nvSpPr>
          <p:spPr>
            <a:xfrm>
              <a:off x="6379068" y="5418511"/>
              <a:ext cx="542568" cy="16035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zh-CN" altLang="en-US" sz="1600" b="1" dirty="0">
                  <a:cs typeface="+mn-ea"/>
                  <a:sym typeface="+mn-lt"/>
                </a:rPr>
                <a:t>低照度</a:t>
              </a:r>
            </a:p>
          </p:txBody>
        </p:sp>
        <p:sp>
          <p:nvSpPr>
            <p:cNvPr id="31" name="TextBox 47"/>
            <p:cNvSpPr txBox="1"/>
            <p:nvPr/>
          </p:nvSpPr>
          <p:spPr>
            <a:xfrm>
              <a:off x="8731636" y="5456025"/>
              <a:ext cx="683856" cy="16035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zh-CN" sz="1600" b="1" dirty="0">
                  <a:cs typeface="+mn-ea"/>
                  <a:sym typeface="+mn-lt"/>
                </a:rPr>
                <a:t>POE</a:t>
              </a:r>
              <a:r>
                <a:rPr lang="zh-CN" altLang="en-US" sz="1600" b="1" dirty="0">
                  <a:cs typeface="+mn-ea"/>
                  <a:sym typeface="+mn-lt"/>
                </a:rPr>
                <a:t>供电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200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542"/>
  <p:tag name="KSO_WM_UNIT_TYPE" val="a"/>
  <p:tag name="KSO_WM_UNIT_INDEX" val="1"/>
  <p:tag name="KSO_WM_UNIT_ID" val="custom160542_3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542"/>
  <p:tag name="KSO_WM_UNIT_TYPE" val="a"/>
  <p:tag name="KSO_WM_UNIT_INDEX" val="1"/>
  <p:tag name="KSO_WM_UNIT_ID" val="custom160542_3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542"/>
  <p:tag name="KSO_WM_UNIT_TYPE" val="a"/>
  <p:tag name="KSO_WM_UNIT_INDEX" val="1"/>
  <p:tag name="KSO_WM_UNIT_ID" val="custom160542_3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542"/>
  <p:tag name="KSO_WM_UNIT_TYPE" val="a"/>
  <p:tag name="KSO_WM_UNIT_INDEX" val="1"/>
  <p:tag name="KSO_WM_UNIT_ID" val="custom160542_3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542"/>
  <p:tag name="KSO_WM_UNIT_TYPE" val="a"/>
  <p:tag name="KSO_WM_UNIT_INDEX" val="1"/>
  <p:tag name="KSO_WM_UNIT_ID" val="custom160542_3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542"/>
  <p:tag name="KSO_WM_UNIT_TYPE" val="a"/>
  <p:tag name="KSO_WM_UNIT_INDEX" val="1"/>
  <p:tag name="KSO_WM_UNIT_ID" val="custom160542_3*a*1"/>
  <p:tag name="KSO_WM_UNIT_CLEAR" val="1"/>
  <p:tag name="KSO_WM_UNIT_LAYERLEVEL" val="1"/>
  <p:tag name="KSO_WM_UNIT_VALUE" val="25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heme/theme1.xml><?xml version="1.0" encoding="utf-8"?>
<a:theme xmlns:a="http://schemas.openxmlformats.org/drawingml/2006/main" name="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pylabi3q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pylabi3q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539e2cdbdd21760c6e89204d2c40a05d5248834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Lenovo Master">
  <a:themeElements>
    <a:clrScheme name="Lenovo Colors">
      <a:dk1>
        <a:srgbClr val="000000"/>
      </a:dk1>
      <a:lt1>
        <a:sysClr val="window" lastClr="FFFFFF"/>
      </a:lt1>
      <a:dk2>
        <a:srgbClr val="8246AF"/>
      </a:dk2>
      <a:lt2>
        <a:srgbClr val="333F48"/>
      </a:lt2>
      <a:accent1>
        <a:srgbClr val="E1140A"/>
      </a:accent1>
      <a:accent2>
        <a:srgbClr val="FF6A00"/>
      </a:accent2>
      <a:accent3>
        <a:srgbClr val="F04187"/>
      </a:accent3>
      <a:accent4>
        <a:srgbClr val="3E8DDD"/>
      </a:accent4>
      <a:accent5>
        <a:srgbClr val="46C8E1"/>
      </a:accent5>
      <a:accent6>
        <a:srgbClr val="6AC346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5813</TotalTime>
  <Words>716</Words>
  <Application>Microsoft Office PowerPoint</Application>
  <PresentationFormat>自定义</PresentationFormat>
  <Paragraphs>172</Paragraphs>
  <Slides>22</Slides>
  <Notes>9</Notes>
  <HiddenSlides>0</HiddenSlides>
  <MMClips>1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6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9" baseType="lpstr">
      <vt:lpstr>FZLanTingHeiS-B-GB</vt:lpstr>
      <vt:lpstr>MicrosoftYaHei</vt:lpstr>
      <vt:lpstr>宋体</vt:lpstr>
      <vt:lpstr>微软雅黑</vt:lpstr>
      <vt:lpstr>微软雅黑</vt:lpstr>
      <vt:lpstr>Agency FB</vt:lpstr>
      <vt:lpstr>Arial</vt:lpstr>
      <vt:lpstr>Calibri</vt:lpstr>
      <vt:lpstr>Calibri Light</vt:lpstr>
      <vt:lpstr>Wingdings</vt:lpstr>
      <vt:lpstr>Lenovo Master</vt:lpstr>
      <vt:lpstr>1_Lenovo Master</vt:lpstr>
      <vt:lpstr>Office Theme</vt:lpstr>
      <vt:lpstr>2539e2cdbdd21760c6e89204d2c40a05d5248834</vt:lpstr>
      <vt:lpstr>Office 主题</vt:lpstr>
      <vt:lpstr>2_Lenovo Master</vt:lpstr>
      <vt:lpstr>CorelDRAW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Lenovo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 and Goes up to Two Lines</dc:title>
  <dc:subject/>
  <dc:creator>kathyp</dc:creator>
  <cp:keywords/>
  <dc:description/>
  <cp:lastModifiedBy>Fei Fei8 Sun</cp:lastModifiedBy>
  <cp:revision>658</cp:revision>
  <cp:lastPrinted>2018-09-27T14:28:57Z</cp:lastPrinted>
  <dcterms:created xsi:type="dcterms:W3CDTF">2015-04-23T17:39:00Z</dcterms:created>
  <dcterms:modified xsi:type="dcterms:W3CDTF">2018-12-27T05:06:41Z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