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1" r:id="rId1"/>
  </p:sldMasterIdLst>
  <p:notesMasterIdLst>
    <p:notesMasterId r:id="rId20"/>
  </p:notesMasterIdLst>
  <p:sldIdLst>
    <p:sldId id="257" r:id="rId2"/>
    <p:sldId id="305" r:id="rId3"/>
    <p:sldId id="306" r:id="rId4"/>
    <p:sldId id="307" r:id="rId5"/>
    <p:sldId id="355" r:id="rId6"/>
    <p:sldId id="359" r:id="rId7"/>
    <p:sldId id="356" r:id="rId8"/>
    <p:sldId id="360" r:id="rId9"/>
    <p:sldId id="361" r:id="rId10"/>
    <p:sldId id="362" r:id="rId11"/>
    <p:sldId id="363" r:id="rId12"/>
    <p:sldId id="364" r:id="rId13"/>
    <p:sldId id="365" r:id="rId14"/>
    <p:sldId id="366" r:id="rId15"/>
    <p:sldId id="327" r:id="rId16"/>
    <p:sldId id="357" r:id="rId17"/>
    <p:sldId id="329" r:id="rId18"/>
    <p:sldId id="294" r:id="rId19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E85C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88476" autoAdjust="0"/>
  </p:normalViewPr>
  <p:slideViewPr>
    <p:cSldViewPr snapToGrid="0">
      <p:cViewPr varScale="1">
        <p:scale>
          <a:sx n="76" d="100"/>
          <a:sy n="76" d="100"/>
        </p:scale>
        <p:origin x="132" y="17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42" Type="http://schemas.microsoft.com/office/2015/10/relationships/revisionInfo" Target="revisionInfo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diagrams/_rels/data1.xml.rels><?xml version="1.0" encoding="UTF-8" standalone="yes"?>
<Relationships xmlns="http://schemas.openxmlformats.org/package/2006/relationships"><Relationship Id="rId1" Type="http://schemas.openxmlformats.org/officeDocument/2006/relationships/image" Target="../media/image31.png"/></Relationships>
</file>

<file path=ppt/diagrams/_rels/data2.xml.rels><?xml version="1.0" encoding="UTF-8" standalone="yes"?>
<Relationships xmlns="http://schemas.openxmlformats.org/package/2006/relationships"><Relationship Id="rId1" Type="http://schemas.openxmlformats.org/officeDocument/2006/relationships/image" Target="../media/image32.png"/></Relationships>
</file>

<file path=ppt/diagrams/_rels/data3.xml.rels><?xml version="1.0" encoding="UTF-8" standalone="yes"?>
<Relationships xmlns="http://schemas.openxmlformats.org/package/2006/relationships"><Relationship Id="rId1" Type="http://schemas.openxmlformats.org/officeDocument/2006/relationships/image" Target="../media/image33.png"/></Relationships>
</file>

<file path=ppt/diagrams/_rels/drawing1.xml.rels><?xml version="1.0" encoding="UTF-8" standalone="yes"?>
<Relationships xmlns="http://schemas.openxmlformats.org/package/2006/relationships"><Relationship Id="rId1" Type="http://schemas.openxmlformats.org/officeDocument/2006/relationships/image" Target="../media/image31.png"/></Relationships>
</file>

<file path=ppt/diagrams/_rels/drawing2.xml.rels><?xml version="1.0" encoding="UTF-8" standalone="yes"?>
<Relationships xmlns="http://schemas.openxmlformats.org/package/2006/relationships"><Relationship Id="rId1" Type="http://schemas.openxmlformats.org/officeDocument/2006/relationships/image" Target="../media/image32.png"/></Relationships>
</file>

<file path=ppt/diagrams/_rels/drawing3.xml.rels><?xml version="1.0" encoding="UTF-8" standalone="yes"?>
<Relationships xmlns="http://schemas.openxmlformats.org/package/2006/relationships"><Relationship Id="rId1" Type="http://schemas.openxmlformats.org/officeDocument/2006/relationships/image" Target="../media/image33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E4703A2-10FB-4869-A797-1EE97028710B}" type="doc">
      <dgm:prSet loTypeId="islide.smartart.onepicture" loCatId="picture" qsTypeId="urn:microsoft.com/office/officeart/2005/8/quickstyle/simple1" qsCatId="simple" csTypeId="urn:microsoft.com/office/officeart/2005/8/colors/accent0_3" csCatId="mainScheme" phldr="1"/>
      <dgm:spPr/>
      <dgm:t>
        <a:bodyPr/>
        <a:lstStyle/>
        <a:p>
          <a:endParaRPr lang="zh-CN" altLang="en-US"/>
        </a:p>
      </dgm:t>
    </dgm:pt>
    <dgm:pt modelId="{4161F128-FBC3-4E39-B6A1-34C7B5EF323B}">
      <dgm:prSet/>
      <dgm:spPr/>
      <dgm:t>
        <a:bodyPr/>
        <a:lstStyle/>
        <a:p>
          <a:endParaRPr lang="zh-CN" altLang="en-US" dirty="0">
            <a:latin typeface="+mn-lt"/>
            <a:ea typeface="+mn-ea"/>
            <a:cs typeface="+mn-ea"/>
            <a:sym typeface="+mn-lt"/>
          </a:endParaRPr>
        </a:p>
      </dgm:t>
    </dgm:pt>
    <dgm:pt modelId="{A35B93DF-E8B8-45C9-9825-017E52611F06}" type="parTrans" cxnId="{3BFD3D78-BDB1-4D69-9878-BFC1C0E8940E}">
      <dgm:prSet/>
      <dgm:spPr/>
      <dgm:t>
        <a:bodyPr/>
        <a:lstStyle/>
        <a:p>
          <a:endParaRPr lang="zh-CN" altLang="en-US"/>
        </a:p>
      </dgm:t>
    </dgm:pt>
    <dgm:pt modelId="{63B53EA4-050B-4C97-ABB7-336EE0895839}" type="sibTrans" cxnId="{3BFD3D78-BDB1-4D69-9878-BFC1C0E8940E}">
      <dgm:prSet/>
      <dgm:spPr/>
      <dgm:t>
        <a:bodyPr/>
        <a:lstStyle/>
        <a:p>
          <a:endParaRPr lang="zh-CN" altLang="en-US"/>
        </a:p>
      </dgm:t>
    </dgm:pt>
    <dgm:pt modelId="{CD4F4671-ACDE-4C23-B362-6ADD372920AA}">
      <dgm:prSet/>
      <dgm:spPr/>
      <dgm:t>
        <a:bodyPr/>
        <a:lstStyle/>
        <a:p>
          <a:endParaRPr lang="zh-CN" altLang="en-US">
            <a:latin typeface="+mn-lt"/>
            <a:ea typeface="+mn-ea"/>
            <a:cs typeface="+mn-ea"/>
            <a:sym typeface="+mn-lt"/>
          </a:endParaRPr>
        </a:p>
      </dgm:t>
    </dgm:pt>
    <dgm:pt modelId="{9844862B-BB9A-421C-AD39-9090704A225C}" type="parTrans" cxnId="{1E361C5B-C889-40A8-9F83-B2281D9B8DB2}">
      <dgm:prSet/>
      <dgm:spPr/>
      <dgm:t>
        <a:bodyPr/>
        <a:lstStyle/>
        <a:p>
          <a:endParaRPr lang="zh-CN" altLang="en-US"/>
        </a:p>
      </dgm:t>
    </dgm:pt>
    <dgm:pt modelId="{53EE4BE0-D329-42F6-AF46-D3F130E439E5}" type="sibTrans" cxnId="{1E361C5B-C889-40A8-9F83-B2281D9B8DB2}">
      <dgm:prSet/>
      <dgm:spPr/>
      <dgm:t>
        <a:bodyPr/>
        <a:lstStyle/>
        <a:p>
          <a:endParaRPr lang="zh-CN" altLang="en-US"/>
        </a:p>
      </dgm:t>
    </dgm:pt>
    <dgm:pt modelId="{6C8FAB9A-5ED5-4ED1-9385-16D9E48DD3D8}">
      <dgm:prSet/>
      <dgm:spPr/>
      <dgm:t>
        <a:bodyPr/>
        <a:lstStyle/>
        <a:p>
          <a:endParaRPr lang="zh-CN" altLang="en-US">
            <a:latin typeface="+mn-lt"/>
            <a:ea typeface="+mn-ea"/>
            <a:cs typeface="+mn-ea"/>
            <a:sym typeface="+mn-lt"/>
          </a:endParaRPr>
        </a:p>
      </dgm:t>
    </dgm:pt>
    <dgm:pt modelId="{FD67ED7A-1D06-481B-86AC-D8229A40D605}" type="parTrans" cxnId="{0E527868-A474-4F59-8B7D-8A0CF5A07AEA}">
      <dgm:prSet/>
      <dgm:spPr/>
      <dgm:t>
        <a:bodyPr/>
        <a:lstStyle/>
        <a:p>
          <a:endParaRPr lang="zh-CN" altLang="en-US"/>
        </a:p>
      </dgm:t>
    </dgm:pt>
    <dgm:pt modelId="{F36694EA-FC93-4EFA-812E-E91E7293C4B2}" type="sibTrans" cxnId="{0E527868-A474-4F59-8B7D-8A0CF5A07AEA}">
      <dgm:prSet/>
      <dgm:spPr/>
      <dgm:t>
        <a:bodyPr/>
        <a:lstStyle/>
        <a:p>
          <a:endParaRPr lang="zh-CN" altLang="en-US"/>
        </a:p>
      </dgm:t>
    </dgm:pt>
    <dgm:pt modelId="{FA769293-6C0D-4117-9EC0-6F43B97F8271}" type="pres">
      <dgm:prSet presAssocID="{9E4703A2-10FB-4869-A797-1EE97028710B}" presName="compNode" presStyleCnt="0"/>
      <dgm:spPr/>
      <dgm:t>
        <a:bodyPr/>
        <a:lstStyle/>
        <a:p>
          <a:endParaRPr lang="zh-CN" altLang="en-US"/>
        </a:p>
      </dgm:t>
    </dgm:pt>
    <dgm:pt modelId="{409CD644-6D84-42A3-A40F-54ED168C8E6F}" type="pres">
      <dgm:prSet presAssocID="{9E4703A2-10FB-4869-A797-1EE97028710B}" presName="pictRect" presStyleLbl="node1" presStyleIdx="0" presStyleCnt="1" custLinFactNeighborX="27425" custLinFactNeighborY="16276"/>
      <dgm:spPr>
        <a:blipFill rotWithShape="1">
          <a:blip xmlns:r="http://schemas.openxmlformats.org/officeDocument/2006/relationships" r:embed="rId1"/>
          <a:stretch>
            <a:fillRect/>
          </a:stretch>
        </a:blipFill>
        <a:ln>
          <a:noFill/>
        </a:ln>
      </dgm:spPr>
      <dgm:t>
        <a:bodyPr/>
        <a:lstStyle/>
        <a:p>
          <a:endParaRPr lang="zh-CN" altLang="en-US"/>
        </a:p>
      </dgm:t>
    </dgm:pt>
  </dgm:ptLst>
  <dgm:cxnLst>
    <dgm:cxn modelId="{3BFD3D78-BDB1-4D69-9878-BFC1C0E8940E}" srcId="{9E4703A2-10FB-4869-A797-1EE97028710B}" destId="{4161F128-FBC3-4E39-B6A1-34C7B5EF323B}" srcOrd="0" destOrd="0" parTransId="{A35B93DF-E8B8-45C9-9825-017E52611F06}" sibTransId="{63B53EA4-050B-4C97-ABB7-336EE0895839}"/>
    <dgm:cxn modelId="{1E361C5B-C889-40A8-9F83-B2281D9B8DB2}" srcId="{9E4703A2-10FB-4869-A797-1EE97028710B}" destId="{CD4F4671-ACDE-4C23-B362-6ADD372920AA}" srcOrd="1" destOrd="0" parTransId="{9844862B-BB9A-421C-AD39-9090704A225C}" sibTransId="{53EE4BE0-D329-42F6-AF46-D3F130E439E5}"/>
    <dgm:cxn modelId="{0E527868-A474-4F59-8B7D-8A0CF5A07AEA}" srcId="{9E4703A2-10FB-4869-A797-1EE97028710B}" destId="{6C8FAB9A-5ED5-4ED1-9385-16D9E48DD3D8}" srcOrd="2" destOrd="0" parTransId="{FD67ED7A-1D06-481B-86AC-D8229A40D605}" sibTransId="{F36694EA-FC93-4EFA-812E-E91E7293C4B2}"/>
    <dgm:cxn modelId="{51A57BF4-55AD-4DB7-906D-1A34E590405A}" type="presOf" srcId="{9E4703A2-10FB-4869-A797-1EE97028710B}" destId="{FA769293-6C0D-4117-9EC0-6F43B97F8271}" srcOrd="0" destOrd="0" presId="islide.smartart.onepicture"/>
    <dgm:cxn modelId="{14511158-CC7C-49CB-873F-39D4FBA7C1F8}" type="presParOf" srcId="{FA769293-6C0D-4117-9EC0-6F43B97F8271}" destId="{409CD644-6D84-42A3-A40F-54ED168C8E6F}" srcOrd="0" destOrd="0" presId="islide.smartart.onepicture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9E4703A2-10FB-4869-A797-1EE97028710B}" type="doc">
      <dgm:prSet loTypeId="islide.smartart.onepicture" loCatId="picture" qsTypeId="urn:microsoft.com/office/officeart/2005/8/quickstyle/simple1" qsCatId="simple" csTypeId="urn:microsoft.com/office/officeart/2005/8/colors/accent0_3" csCatId="mainScheme" phldr="1"/>
      <dgm:spPr/>
      <dgm:t>
        <a:bodyPr/>
        <a:lstStyle/>
        <a:p>
          <a:endParaRPr lang="zh-CN" altLang="en-US"/>
        </a:p>
      </dgm:t>
    </dgm:pt>
    <dgm:pt modelId="{4161F128-FBC3-4E39-B6A1-34C7B5EF323B}">
      <dgm:prSet/>
      <dgm:spPr/>
      <dgm:t>
        <a:bodyPr/>
        <a:lstStyle/>
        <a:p>
          <a:endParaRPr lang="zh-CN" altLang="en-US" dirty="0">
            <a:latin typeface="+mn-lt"/>
            <a:ea typeface="+mn-ea"/>
            <a:cs typeface="+mn-ea"/>
            <a:sym typeface="+mn-lt"/>
          </a:endParaRPr>
        </a:p>
      </dgm:t>
    </dgm:pt>
    <dgm:pt modelId="{A35B93DF-E8B8-45C9-9825-017E52611F06}" type="parTrans" cxnId="{3BFD3D78-BDB1-4D69-9878-BFC1C0E8940E}">
      <dgm:prSet/>
      <dgm:spPr/>
      <dgm:t>
        <a:bodyPr/>
        <a:lstStyle/>
        <a:p>
          <a:endParaRPr lang="zh-CN" altLang="en-US"/>
        </a:p>
      </dgm:t>
    </dgm:pt>
    <dgm:pt modelId="{63B53EA4-050B-4C97-ABB7-336EE0895839}" type="sibTrans" cxnId="{3BFD3D78-BDB1-4D69-9878-BFC1C0E8940E}">
      <dgm:prSet/>
      <dgm:spPr/>
      <dgm:t>
        <a:bodyPr/>
        <a:lstStyle/>
        <a:p>
          <a:endParaRPr lang="zh-CN" altLang="en-US"/>
        </a:p>
      </dgm:t>
    </dgm:pt>
    <dgm:pt modelId="{CD4F4671-ACDE-4C23-B362-6ADD372920AA}">
      <dgm:prSet/>
      <dgm:spPr/>
      <dgm:t>
        <a:bodyPr/>
        <a:lstStyle/>
        <a:p>
          <a:endParaRPr lang="zh-CN" altLang="en-US">
            <a:latin typeface="+mn-lt"/>
            <a:ea typeface="+mn-ea"/>
            <a:cs typeface="+mn-ea"/>
            <a:sym typeface="+mn-lt"/>
          </a:endParaRPr>
        </a:p>
      </dgm:t>
    </dgm:pt>
    <dgm:pt modelId="{9844862B-BB9A-421C-AD39-9090704A225C}" type="parTrans" cxnId="{1E361C5B-C889-40A8-9F83-B2281D9B8DB2}">
      <dgm:prSet/>
      <dgm:spPr/>
      <dgm:t>
        <a:bodyPr/>
        <a:lstStyle/>
        <a:p>
          <a:endParaRPr lang="zh-CN" altLang="en-US"/>
        </a:p>
      </dgm:t>
    </dgm:pt>
    <dgm:pt modelId="{53EE4BE0-D329-42F6-AF46-D3F130E439E5}" type="sibTrans" cxnId="{1E361C5B-C889-40A8-9F83-B2281D9B8DB2}">
      <dgm:prSet/>
      <dgm:spPr/>
      <dgm:t>
        <a:bodyPr/>
        <a:lstStyle/>
        <a:p>
          <a:endParaRPr lang="zh-CN" altLang="en-US"/>
        </a:p>
      </dgm:t>
    </dgm:pt>
    <dgm:pt modelId="{6C8FAB9A-5ED5-4ED1-9385-16D9E48DD3D8}">
      <dgm:prSet/>
      <dgm:spPr/>
      <dgm:t>
        <a:bodyPr/>
        <a:lstStyle/>
        <a:p>
          <a:endParaRPr lang="zh-CN" altLang="en-US">
            <a:latin typeface="+mn-lt"/>
            <a:ea typeface="+mn-ea"/>
            <a:cs typeface="+mn-ea"/>
            <a:sym typeface="+mn-lt"/>
          </a:endParaRPr>
        </a:p>
      </dgm:t>
    </dgm:pt>
    <dgm:pt modelId="{FD67ED7A-1D06-481B-86AC-D8229A40D605}" type="parTrans" cxnId="{0E527868-A474-4F59-8B7D-8A0CF5A07AEA}">
      <dgm:prSet/>
      <dgm:spPr/>
      <dgm:t>
        <a:bodyPr/>
        <a:lstStyle/>
        <a:p>
          <a:endParaRPr lang="zh-CN" altLang="en-US"/>
        </a:p>
      </dgm:t>
    </dgm:pt>
    <dgm:pt modelId="{F36694EA-FC93-4EFA-812E-E91E7293C4B2}" type="sibTrans" cxnId="{0E527868-A474-4F59-8B7D-8A0CF5A07AEA}">
      <dgm:prSet/>
      <dgm:spPr/>
      <dgm:t>
        <a:bodyPr/>
        <a:lstStyle/>
        <a:p>
          <a:endParaRPr lang="zh-CN" altLang="en-US"/>
        </a:p>
      </dgm:t>
    </dgm:pt>
    <dgm:pt modelId="{FA769293-6C0D-4117-9EC0-6F43B97F8271}" type="pres">
      <dgm:prSet presAssocID="{9E4703A2-10FB-4869-A797-1EE97028710B}" presName="compNode" presStyleCnt="0"/>
      <dgm:spPr/>
      <dgm:t>
        <a:bodyPr/>
        <a:lstStyle/>
        <a:p>
          <a:endParaRPr lang="zh-CN" altLang="en-US"/>
        </a:p>
      </dgm:t>
    </dgm:pt>
    <dgm:pt modelId="{409CD644-6D84-42A3-A40F-54ED168C8E6F}" type="pres">
      <dgm:prSet presAssocID="{9E4703A2-10FB-4869-A797-1EE97028710B}" presName="pictRect" presStyleLbl="node1" presStyleIdx="0" presStyleCnt="1" custLinFactNeighborX="978" custLinFactNeighborY="1719"/>
      <dgm:spPr>
        <a:blipFill rotWithShape="1">
          <a:blip xmlns:r="http://schemas.openxmlformats.org/officeDocument/2006/relationships" r:embed="rId1"/>
          <a:stretch>
            <a:fillRect/>
          </a:stretch>
        </a:blipFill>
        <a:ln>
          <a:noFill/>
        </a:ln>
      </dgm:spPr>
      <dgm:t>
        <a:bodyPr/>
        <a:lstStyle/>
        <a:p>
          <a:endParaRPr lang="zh-CN" altLang="en-US"/>
        </a:p>
      </dgm:t>
    </dgm:pt>
  </dgm:ptLst>
  <dgm:cxnLst>
    <dgm:cxn modelId="{1BF5515E-5275-455F-A54E-5CFFF93CCD19}" type="presOf" srcId="{9E4703A2-10FB-4869-A797-1EE97028710B}" destId="{FA769293-6C0D-4117-9EC0-6F43B97F8271}" srcOrd="0" destOrd="0" presId="islide.smartart.onepicture"/>
    <dgm:cxn modelId="{3BFD3D78-BDB1-4D69-9878-BFC1C0E8940E}" srcId="{9E4703A2-10FB-4869-A797-1EE97028710B}" destId="{4161F128-FBC3-4E39-B6A1-34C7B5EF323B}" srcOrd="0" destOrd="0" parTransId="{A35B93DF-E8B8-45C9-9825-017E52611F06}" sibTransId="{63B53EA4-050B-4C97-ABB7-336EE0895839}"/>
    <dgm:cxn modelId="{1E361C5B-C889-40A8-9F83-B2281D9B8DB2}" srcId="{9E4703A2-10FB-4869-A797-1EE97028710B}" destId="{CD4F4671-ACDE-4C23-B362-6ADD372920AA}" srcOrd="1" destOrd="0" parTransId="{9844862B-BB9A-421C-AD39-9090704A225C}" sibTransId="{53EE4BE0-D329-42F6-AF46-D3F130E439E5}"/>
    <dgm:cxn modelId="{0E527868-A474-4F59-8B7D-8A0CF5A07AEA}" srcId="{9E4703A2-10FB-4869-A797-1EE97028710B}" destId="{6C8FAB9A-5ED5-4ED1-9385-16D9E48DD3D8}" srcOrd="2" destOrd="0" parTransId="{FD67ED7A-1D06-481B-86AC-D8229A40D605}" sibTransId="{F36694EA-FC93-4EFA-812E-E91E7293C4B2}"/>
    <dgm:cxn modelId="{89E8AA5A-A18D-4134-8B25-736227E97BB0}" type="presParOf" srcId="{FA769293-6C0D-4117-9EC0-6F43B97F8271}" destId="{409CD644-6D84-42A3-A40F-54ED168C8E6F}" srcOrd="0" destOrd="0" presId="islide.smartart.onepicture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9E4703A2-10FB-4869-A797-1EE97028710B}" type="doc">
      <dgm:prSet loTypeId="islide.smartart.onepicture" loCatId="picture" qsTypeId="urn:microsoft.com/office/officeart/2005/8/quickstyle/simple1" qsCatId="simple" csTypeId="urn:microsoft.com/office/officeart/2005/8/colors/accent0_3" csCatId="mainScheme" phldr="1"/>
      <dgm:spPr/>
      <dgm:t>
        <a:bodyPr/>
        <a:lstStyle/>
        <a:p>
          <a:endParaRPr lang="zh-CN" altLang="en-US"/>
        </a:p>
      </dgm:t>
    </dgm:pt>
    <dgm:pt modelId="{4161F128-FBC3-4E39-B6A1-34C7B5EF323B}">
      <dgm:prSet/>
      <dgm:spPr/>
      <dgm:t>
        <a:bodyPr/>
        <a:lstStyle/>
        <a:p>
          <a:endParaRPr lang="zh-CN" altLang="en-US" dirty="0">
            <a:latin typeface="+mn-lt"/>
            <a:ea typeface="+mn-ea"/>
            <a:cs typeface="+mn-ea"/>
            <a:sym typeface="+mn-lt"/>
          </a:endParaRPr>
        </a:p>
      </dgm:t>
    </dgm:pt>
    <dgm:pt modelId="{A35B93DF-E8B8-45C9-9825-017E52611F06}" type="parTrans" cxnId="{3BFD3D78-BDB1-4D69-9878-BFC1C0E8940E}">
      <dgm:prSet/>
      <dgm:spPr/>
      <dgm:t>
        <a:bodyPr/>
        <a:lstStyle/>
        <a:p>
          <a:endParaRPr lang="zh-CN" altLang="en-US"/>
        </a:p>
      </dgm:t>
    </dgm:pt>
    <dgm:pt modelId="{63B53EA4-050B-4C97-ABB7-336EE0895839}" type="sibTrans" cxnId="{3BFD3D78-BDB1-4D69-9878-BFC1C0E8940E}">
      <dgm:prSet/>
      <dgm:spPr/>
      <dgm:t>
        <a:bodyPr/>
        <a:lstStyle/>
        <a:p>
          <a:endParaRPr lang="zh-CN" altLang="en-US"/>
        </a:p>
      </dgm:t>
    </dgm:pt>
    <dgm:pt modelId="{CD4F4671-ACDE-4C23-B362-6ADD372920AA}">
      <dgm:prSet/>
      <dgm:spPr/>
      <dgm:t>
        <a:bodyPr/>
        <a:lstStyle/>
        <a:p>
          <a:endParaRPr lang="zh-CN" altLang="en-US">
            <a:latin typeface="+mn-lt"/>
            <a:ea typeface="+mn-ea"/>
            <a:cs typeface="+mn-ea"/>
            <a:sym typeface="+mn-lt"/>
          </a:endParaRPr>
        </a:p>
      </dgm:t>
    </dgm:pt>
    <dgm:pt modelId="{9844862B-BB9A-421C-AD39-9090704A225C}" type="parTrans" cxnId="{1E361C5B-C889-40A8-9F83-B2281D9B8DB2}">
      <dgm:prSet/>
      <dgm:spPr/>
      <dgm:t>
        <a:bodyPr/>
        <a:lstStyle/>
        <a:p>
          <a:endParaRPr lang="zh-CN" altLang="en-US"/>
        </a:p>
      </dgm:t>
    </dgm:pt>
    <dgm:pt modelId="{53EE4BE0-D329-42F6-AF46-D3F130E439E5}" type="sibTrans" cxnId="{1E361C5B-C889-40A8-9F83-B2281D9B8DB2}">
      <dgm:prSet/>
      <dgm:spPr/>
      <dgm:t>
        <a:bodyPr/>
        <a:lstStyle/>
        <a:p>
          <a:endParaRPr lang="zh-CN" altLang="en-US"/>
        </a:p>
      </dgm:t>
    </dgm:pt>
    <dgm:pt modelId="{6C8FAB9A-5ED5-4ED1-9385-16D9E48DD3D8}">
      <dgm:prSet/>
      <dgm:spPr/>
      <dgm:t>
        <a:bodyPr/>
        <a:lstStyle/>
        <a:p>
          <a:endParaRPr lang="zh-CN" altLang="en-US">
            <a:latin typeface="+mn-lt"/>
            <a:ea typeface="+mn-ea"/>
            <a:cs typeface="+mn-ea"/>
            <a:sym typeface="+mn-lt"/>
          </a:endParaRPr>
        </a:p>
      </dgm:t>
    </dgm:pt>
    <dgm:pt modelId="{FD67ED7A-1D06-481B-86AC-D8229A40D605}" type="parTrans" cxnId="{0E527868-A474-4F59-8B7D-8A0CF5A07AEA}">
      <dgm:prSet/>
      <dgm:spPr/>
      <dgm:t>
        <a:bodyPr/>
        <a:lstStyle/>
        <a:p>
          <a:endParaRPr lang="zh-CN" altLang="en-US"/>
        </a:p>
      </dgm:t>
    </dgm:pt>
    <dgm:pt modelId="{F36694EA-FC93-4EFA-812E-E91E7293C4B2}" type="sibTrans" cxnId="{0E527868-A474-4F59-8B7D-8A0CF5A07AEA}">
      <dgm:prSet/>
      <dgm:spPr/>
      <dgm:t>
        <a:bodyPr/>
        <a:lstStyle/>
        <a:p>
          <a:endParaRPr lang="zh-CN" altLang="en-US"/>
        </a:p>
      </dgm:t>
    </dgm:pt>
    <dgm:pt modelId="{FA769293-6C0D-4117-9EC0-6F43B97F8271}" type="pres">
      <dgm:prSet presAssocID="{9E4703A2-10FB-4869-A797-1EE97028710B}" presName="compNode" presStyleCnt="0"/>
      <dgm:spPr/>
      <dgm:t>
        <a:bodyPr/>
        <a:lstStyle/>
        <a:p>
          <a:endParaRPr lang="zh-CN" altLang="en-US"/>
        </a:p>
      </dgm:t>
    </dgm:pt>
    <dgm:pt modelId="{409CD644-6D84-42A3-A40F-54ED168C8E6F}" type="pres">
      <dgm:prSet presAssocID="{9E4703A2-10FB-4869-A797-1EE97028710B}" presName="pictRect" presStyleLbl="node1" presStyleIdx="0" presStyleCnt="1" custLinFactNeighborX="-689" custLinFactNeighborY="-17194"/>
      <dgm:spPr>
        <a:blipFill rotWithShape="1">
          <a:blip xmlns:r="http://schemas.openxmlformats.org/officeDocument/2006/relationships" r:embed="rId1"/>
          <a:stretch>
            <a:fillRect/>
          </a:stretch>
        </a:blipFill>
        <a:ln>
          <a:noFill/>
        </a:ln>
      </dgm:spPr>
      <dgm:t>
        <a:bodyPr/>
        <a:lstStyle/>
        <a:p>
          <a:endParaRPr lang="zh-CN" altLang="en-US"/>
        </a:p>
      </dgm:t>
    </dgm:pt>
  </dgm:ptLst>
  <dgm:cxnLst>
    <dgm:cxn modelId="{DEE3A209-CC7E-4A1C-BB12-42FF3E3E4220}" type="presOf" srcId="{9E4703A2-10FB-4869-A797-1EE97028710B}" destId="{FA769293-6C0D-4117-9EC0-6F43B97F8271}" srcOrd="0" destOrd="0" presId="islide.smartart.onepicture"/>
    <dgm:cxn modelId="{3BFD3D78-BDB1-4D69-9878-BFC1C0E8940E}" srcId="{9E4703A2-10FB-4869-A797-1EE97028710B}" destId="{4161F128-FBC3-4E39-B6A1-34C7B5EF323B}" srcOrd="0" destOrd="0" parTransId="{A35B93DF-E8B8-45C9-9825-017E52611F06}" sibTransId="{63B53EA4-050B-4C97-ABB7-336EE0895839}"/>
    <dgm:cxn modelId="{1E361C5B-C889-40A8-9F83-B2281D9B8DB2}" srcId="{9E4703A2-10FB-4869-A797-1EE97028710B}" destId="{CD4F4671-ACDE-4C23-B362-6ADD372920AA}" srcOrd="1" destOrd="0" parTransId="{9844862B-BB9A-421C-AD39-9090704A225C}" sibTransId="{53EE4BE0-D329-42F6-AF46-D3F130E439E5}"/>
    <dgm:cxn modelId="{0E527868-A474-4F59-8B7D-8A0CF5A07AEA}" srcId="{9E4703A2-10FB-4869-A797-1EE97028710B}" destId="{6C8FAB9A-5ED5-4ED1-9385-16D9E48DD3D8}" srcOrd="2" destOrd="0" parTransId="{FD67ED7A-1D06-481B-86AC-D8229A40D605}" sibTransId="{F36694EA-FC93-4EFA-812E-E91E7293C4B2}"/>
    <dgm:cxn modelId="{061EE7CD-2371-4AD6-AE89-3C402D5CE0C3}" type="presParOf" srcId="{FA769293-6C0D-4117-9EC0-6F43B97F8271}" destId="{409CD644-6D84-42A3-A40F-54ED168C8E6F}" srcOrd="0" destOrd="0" presId="islide.smartart.onepicture"/>
  </dgm:cxnLst>
  <dgm:bg/>
  <dgm:whole/>
  <dgm:extLst>
    <a:ext uri="http://schemas.microsoft.com/office/drawing/2008/diagram">
      <dsp:dataModelExt xmlns:dsp="http://schemas.microsoft.com/office/drawing/2008/diagram" relId="rId1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09CD644-6D84-42A3-A40F-54ED168C8E6F}">
      <dsp:nvSpPr>
        <dsp:cNvPr id="0" name=""/>
        <dsp:cNvSpPr/>
      </dsp:nvSpPr>
      <dsp:spPr>
        <a:xfrm>
          <a:off x="0" y="0"/>
          <a:ext cx="2834718" cy="1967925"/>
        </a:xfrm>
        <a:prstGeom prst="rect">
          <a:avLst/>
        </a:prstGeom>
        <a:blipFill rotWithShape="1">
          <a:blip xmlns:r="http://schemas.openxmlformats.org/officeDocument/2006/relationships" r:embed="rId1"/>
          <a:stretch>
            <a:fillRect/>
          </a:stretch>
        </a:blipFill>
        <a:ln w="10795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09CD644-6D84-42A3-A40F-54ED168C8E6F}">
      <dsp:nvSpPr>
        <dsp:cNvPr id="0" name=""/>
        <dsp:cNvSpPr/>
      </dsp:nvSpPr>
      <dsp:spPr>
        <a:xfrm>
          <a:off x="0" y="0"/>
          <a:ext cx="2835098" cy="2015958"/>
        </a:xfrm>
        <a:prstGeom prst="rect">
          <a:avLst/>
        </a:prstGeom>
        <a:blipFill rotWithShape="1">
          <a:blip xmlns:r="http://schemas.openxmlformats.org/officeDocument/2006/relationships" r:embed="rId1"/>
          <a:stretch>
            <a:fillRect/>
          </a:stretch>
        </a:blipFill>
        <a:ln w="10795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09CD644-6D84-42A3-A40F-54ED168C8E6F}">
      <dsp:nvSpPr>
        <dsp:cNvPr id="0" name=""/>
        <dsp:cNvSpPr/>
      </dsp:nvSpPr>
      <dsp:spPr>
        <a:xfrm>
          <a:off x="0" y="0"/>
          <a:ext cx="2811571" cy="1967924"/>
        </a:xfrm>
        <a:prstGeom prst="rect">
          <a:avLst/>
        </a:prstGeom>
        <a:blipFill rotWithShape="1">
          <a:blip xmlns:r="http://schemas.openxmlformats.org/officeDocument/2006/relationships" r:embed="rId1"/>
          <a:stretch>
            <a:fillRect/>
          </a:stretch>
        </a:blipFill>
        <a:ln w="10795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islide.smartart.onepicture">
  <dgm:title val="iSlide"/>
  <dgm:desc val="iSlide，让PPT设计简单起来！"/>
  <dgm:catLst>
    <dgm:cat type="picture" pri="0"/>
  </dgm:catLst>
  <dgm:sampData>
    <dgm:dataModel>
      <dgm:ptLst>
        <dgm:pt modelId="0"/>
      </dgm:ptLst>
      <dgm:cxn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compNode">
    <dgm:alg type="composite"/>
    <dgm:shape xmlns:r="http://schemas.openxmlformats.org/officeDocument/2006/relationships" r:blip="">
      <dgm:adjLst/>
    </dgm:shape>
    <dgm:presOf axis="self"/>
    <dgm:constrLst>
      <dgm:constr type="h" for="ch" forName="pictRect" refType="h"/>
      <dgm:constr type="w" for="ch" forName="pictRect" refType="w"/>
      <dgm:constr type="l" for="ch" forName="pictRect"/>
      <dgm:constr type="t" for="ch" forName="pictRect"/>
    </dgm:constrLst>
    <dgm:ruleLst/>
    <dgm:layoutNode name="pictRect">
      <dgm:alg type="sp"/>
      <dgm:shape xmlns:r="http://schemas.openxmlformats.org/officeDocument/2006/relationships" type="rect" r:blip="" blipPhldr="1">
        <dgm:adjLst/>
      </dgm:shape>
      <dgm:presOf/>
      <dgm:constrLst/>
      <dgm:ruleLst/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islide.smartart.onepicture">
  <dgm:title val="iSlide"/>
  <dgm:desc val="iSlide，让PPT设计简单起来！"/>
  <dgm:catLst>
    <dgm:cat type="picture" pri="0"/>
  </dgm:catLst>
  <dgm:sampData>
    <dgm:dataModel>
      <dgm:ptLst>
        <dgm:pt modelId="0"/>
      </dgm:ptLst>
      <dgm:cxn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compNode">
    <dgm:alg type="composite"/>
    <dgm:shape xmlns:r="http://schemas.openxmlformats.org/officeDocument/2006/relationships" r:blip="">
      <dgm:adjLst/>
    </dgm:shape>
    <dgm:presOf axis="self"/>
    <dgm:constrLst>
      <dgm:constr type="h" for="ch" forName="pictRect" refType="h"/>
      <dgm:constr type="w" for="ch" forName="pictRect" refType="w"/>
      <dgm:constr type="l" for="ch" forName="pictRect"/>
      <dgm:constr type="t" for="ch" forName="pictRect"/>
    </dgm:constrLst>
    <dgm:ruleLst/>
    <dgm:layoutNode name="pictRect">
      <dgm:alg type="sp"/>
      <dgm:shape xmlns:r="http://schemas.openxmlformats.org/officeDocument/2006/relationships" type="rect" r:blip="" blipPhldr="1">
        <dgm:adjLst/>
      </dgm:shape>
      <dgm:presOf/>
      <dgm:constrLst/>
      <dgm:ruleLst/>
    </dgm:layoutNod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islide.smartart.onepicture">
  <dgm:title val="iSlide"/>
  <dgm:desc val="iSlide，让PPT设计简单起来！"/>
  <dgm:catLst>
    <dgm:cat type="picture" pri="0"/>
  </dgm:catLst>
  <dgm:sampData>
    <dgm:dataModel>
      <dgm:ptLst>
        <dgm:pt modelId="0"/>
      </dgm:ptLst>
      <dgm:cxn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compNode">
    <dgm:alg type="composite"/>
    <dgm:shape xmlns:r="http://schemas.openxmlformats.org/officeDocument/2006/relationships" r:blip="">
      <dgm:adjLst/>
    </dgm:shape>
    <dgm:presOf axis="self"/>
    <dgm:constrLst>
      <dgm:constr type="h" for="ch" forName="pictRect" refType="h"/>
      <dgm:constr type="w" for="ch" forName="pictRect" refType="w"/>
      <dgm:constr type="l" for="ch" forName="pictRect"/>
      <dgm:constr type="t" for="ch" forName="pictRect"/>
    </dgm:constrLst>
    <dgm:ruleLst/>
    <dgm:layoutNode name="pictRect">
      <dgm:alg type="sp"/>
      <dgm:shape xmlns:r="http://schemas.openxmlformats.org/officeDocument/2006/relationships" type="rect" r:blip="" blipPhldr="1">
        <dgm:adjLst/>
      </dgm:shape>
      <dgm:presOf/>
      <dgm:constrLst/>
      <dgm:ruleLst/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BC7113E-7DF5-4F20-A330-51A26A3A983E}" type="datetimeFigureOut">
              <a:rPr lang="zh-CN" altLang="en-US" smtClean="0"/>
              <a:t>2018/7/6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02B00F2-790A-4450-8A1A-089174621E2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982769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2B00F2-790A-4450-8A1A-089174621E29}" type="slidenum">
              <a:rPr lang="zh-CN" altLang="en-US" smtClean="0"/>
              <a:t>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8602435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dirty="0" smtClean="0"/>
              <a:t>可根据学科进行分组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2B00F2-790A-4450-8A1A-089174621E29}" type="slidenum">
              <a:rPr lang="zh-CN" altLang="en-US" smtClean="0"/>
              <a:t>11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443683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dirty="0" smtClean="0"/>
              <a:t>自动录制的课件是否直接上传的，需要管理人员审核。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2B00F2-790A-4450-8A1A-089174621E29}" type="slidenum">
              <a:rPr lang="zh-CN" altLang="en-US" smtClean="0"/>
              <a:t>12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9178595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2B00F2-790A-4450-8A1A-089174621E29}" type="slidenum">
              <a:rPr lang="zh-CN" altLang="en-US" smtClean="0"/>
              <a:t>15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7204477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2B00F2-790A-4450-8A1A-089174621E29}" type="slidenum">
              <a:rPr lang="zh-CN" altLang="en-US" smtClean="0"/>
              <a:t>16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797491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2B00F2-790A-4450-8A1A-089174621E29}" type="slidenum">
              <a:rPr lang="zh-CN" altLang="en-US" smtClean="0"/>
              <a:t>17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3532267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lvl="0" algn="r" eaLnBrk="1" hangingPunct="1">
              <a:buChar char="•"/>
            </a:pPr>
            <a:fld id="{9A0DB2DC-4C9A-4742-B13C-FB6460FD3503}" type="slidenum">
              <a:rPr lang="zh-CN" altLang="en-US" sz="1200" dirty="0"/>
              <a:t>18</a:t>
            </a:fld>
            <a:endParaRPr lang="zh-CN" altLang="en-US" sz="1200" dirty="0"/>
          </a:p>
        </p:txBody>
      </p:sp>
    </p:spTree>
    <p:extLst>
      <p:ext uri="{BB962C8B-B14F-4D97-AF65-F5344CB8AC3E}">
        <p14:creationId xmlns:p14="http://schemas.microsoft.com/office/powerpoint/2010/main" val="101934083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2B00F2-790A-4450-8A1A-089174621E29}" type="slidenum">
              <a:rPr lang="zh-CN" altLang="en-US" smtClean="0"/>
              <a:t>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8642756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dirty="0" smtClean="0"/>
              <a:t>优质资源的积累和推广</a:t>
            </a:r>
            <a:endParaRPr lang="en-US" altLang="zh-CN" dirty="0" smtClean="0"/>
          </a:p>
          <a:p>
            <a:r>
              <a:rPr lang="zh-CN" altLang="en-US" dirty="0" smtClean="0"/>
              <a:t>一校带多点，一校带多校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2B00F2-790A-4450-8A1A-089174621E29}" type="slidenum">
              <a:rPr lang="zh-CN" altLang="en-US" smtClean="0"/>
              <a:t>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6706910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2B00F2-790A-4450-8A1A-089174621E29}" type="slidenum">
              <a:rPr lang="zh-CN" altLang="en-US" smtClean="0"/>
              <a:t>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5169415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lvl="0" algn="r" eaLnBrk="1" hangingPunct="1">
              <a:buChar char="•"/>
            </a:pPr>
            <a:fld id="{9A0DB2DC-4C9A-4742-B13C-FB6460FD3503}" type="slidenum">
              <a:rPr lang="zh-CN" altLang="en-US" sz="1200" dirty="0"/>
              <a:t>5</a:t>
            </a:fld>
            <a:endParaRPr lang="zh-CN" altLang="en-US" sz="1200" dirty="0"/>
          </a:p>
        </p:txBody>
      </p:sp>
    </p:spTree>
    <p:extLst>
      <p:ext uri="{BB962C8B-B14F-4D97-AF65-F5344CB8AC3E}">
        <p14:creationId xmlns:p14="http://schemas.microsoft.com/office/powerpoint/2010/main" val="101699870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dirty="0" smtClean="0"/>
              <a:t>建设方便和简单</a:t>
            </a:r>
            <a:endParaRPr lang="en-US" altLang="zh-CN" dirty="0" smtClean="0"/>
          </a:p>
          <a:p>
            <a:r>
              <a:rPr lang="zh-CN" altLang="en-US" dirty="0" smtClean="0"/>
              <a:t>普通的教室</a:t>
            </a:r>
            <a:endParaRPr lang="en-US" altLang="zh-CN" dirty="0" smtClean="0"/>
          </a:p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2B00F2-790A-4450-8A1A-089174621E29}" type="slidenum">
              <a:rPr lang="zh-CN" altLang="en-US" smtClean="0"/>
              <a:t>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5220063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dirty="0" smtClean="0"/>
              <a:t>主要录播主机、导播、控制部分、设想部分、音频处理部分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2B00F2-790A-4450-8A1A-089174621E29}" type="slidenum">
              <a:rPr lang="zh-CN" altLang="en-US" smtClean="0"/>
              <a:t>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0412380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2B00F2-790A-4450-8A1A-089174621E29}" type="slidenum">
              <a:rPr lang="zh-CN" altLang="en-US" smtClean="0"/>
              <a:t>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2763219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CN" altLang="en-US" dirty="0" smtClean="0"/>
              <a:t>根据不同的角色设置不同的权限</a:t>
            </a:r>
          </a:p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2B00F2-790A-4450-8A1A-089174621E29}" type="slidenum">
              <a:rPr lang="zh-CN" altLang="en-US" smtClean="0"/>
              <a:t>10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8201353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  <a:t>2018/7/6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305202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1C03E376-C5EA-4D13-A599-277857DB71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AC15D9-D2C1-4B9B-9BAB-49DD8B451314}" type="datetimeFigureOut">
              <a:rPr lang="zh-CN" altLang="en-US" smtClean="0"/>
              <a:t>2018/7/6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2D8DE9DA-B873-4078-A94A-444A307241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C76D18F4-0646-40D7-90A8-C8FE2C2F30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18ECB-26C4-427C-A42B-1B1987C96E1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544861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11" descr="图片 11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85344" y="266701"/>
            <a:ext cx="2049045" cy="194311"/>
          </a:xfrm>
          <a:prstGeom prst="rect">
            <a:avLst/>
          </a:prstGeom>
          <a:ln w="12700">
            <a:miter lim="400000"/>
            <a:headEnd/>
            <a:tailEnd/>
          </a:ln>
        </p:spPr>
      </p:pic>
      <p:pic>
        <p:nvPicPr>
          <p:cNvPr id="12" name="图片 24" descr="图片 24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-6987" y="-24766"/>
            <a:ext cx="12207880" cy="657226"/>
          </a:xfrm>
          <a:prstGeom prst="rect">
            <a:avLst/>
          </a:prstGeom>
          <a:ln w="12700">
            <a:miter lim="400000"/>
            <a:headEnd/>
            <a:tailEnd/>
          </a:ln>
        </p:spPr>
      </p:pic>
      <p:sp>
        <p:nvSpPr>
          <p:cNvPr id="17" name="矩形 28"/>
          <p:cNvSpPr/>
          <p:nvPr userDrawn="1"/>
        </p:nvSpPr>
        <p:spPr>
          <a:xfrm rot="5400000">
            <a:off x="65463" y="75506"/>
            <a:ext cx="311151" cy="455414"/>
          </a:xfrm>
          <a:prstGeom prst="rect">
            <a:avLst/>
          </a:prstGeom>
          <a:solidFill>
            <a:srgbClr val="3E85C6"/>
          </a:solidFill>
          <a:ln w="12700">
            <a:solidFill>
              <a:srgbClr val="4472C4"/>
            </a:solidFill>
            <a:miter lim="400000"/>
          </a:ln>
        </p:spPr>
        <p:txBody>
          <a:bodyPr lIns="45719" rIns="45719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>
                <a:solidFill>
                  <a:srgbClr val="FFFFFF"/>
                </a:solidFill>
              </a:defRPr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</a:endParaRPr>
          </a:p>
        </p:txBody>
      </p:sp>
      <p:sp>
        <p:nvSpPr>
          <p:cNvPr id="18" name="椭圆 32"/>
          <p:cNvSpPr/>
          <p:nvPr userDrawn="1"/>
        </p:nvSpPr>
        <p:spPr>
          <a:xfrm>
            <a:off x="287729" y="147321"/>
            <a:ext cx="311232" cy="311151"/>
          </a:xfrm>
          <a:prstGeom prst="ellipse">
            <a:avLst/>
          </a:prstGeom>
          <a:solidFill>
            <a:srgbClr val="3E85C6"/>
          </a:solidFill>
          <a:ln w="12700">
            <a:solidFill>
              <a:sysClr val="window" lastClr="FFFFFF"/>
            </a:solidFill>
            <a:miter lim="400000"/>
          </a:ln>
        </p:spPr>
        <p:txBody>
          <a:bodyPr lIns="45719" rIns="45719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>
                <a:solidFill>
                  <a:srgbClr val="FFFFFF"/>
                </a:solidFill>
              </a:defRPr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</a:endParaRPr>
          </a:p>
        </p:txBody>
      </p:sp>
      <p:sp>
        <p:nvSpPr>
          <p:cNvPr id="19" name="椭圆 33"/>
          <p:cNvSpPr/>
          <p:nvPr userDrawn="1"/>
        </p:nvSpPr>
        <p:spPr>
          <a:xfrm>
            <a:off x="378558" y="239396"/>
            <a:ext cx="128939" cy="128905"/>
          </a:xfrm>
          <a:prstGeom prst="ellipse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45719" rIns="45719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>
                <a:solidFill>
                  <a:srgbClr val="FFFFFF"/>
                </a:solidFill>
              </a:defRPr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13731331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1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1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0965" indent="0" algn="ctr">
              <a:buNone/>
              <a:defRPr sz="1600"/>
            </a:lvl4pPr>
            <a:lvl5pPr marL="1828165" indent="0" algn="ctr">
              <a:buNone/>
              <a:defRPr sz="1600"/>
            </a:lvl5pPr>
            <a:lvl6pPr marL="2285365" indent="0" algn="ctr">
              <a:buNone/>
              <a:defRPr sz="1600"/>
            </a:lvl6pPr>
            <a:lvl7pPr marL="2742565" indent="0" algn="ctr">
              <a:buNone/>
              <a:defRPr sz="1600"/>
            </a:lvl7pPr>
            <a:lvl8pPr marL="3199765" indent="0" algn="ctr">
              <a:buNone/>
              <a:defRPr sz="1600"/>
            </a:lvl8pPr>
            <a:lvl9pPr marL="3656965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矩形 30"/>
          <p:cNvSpPr/>
          <p:nvPr userDrawn="1"/>
        </p:nvSpPr>
        <p:spPr>
          <a:xfrm>
            <a:off x="11768981" y="6246496"/>
            <a:ext cx="431913" cy="288291"/>
          </a:xfrm>
          <a:prstGeom prst="rect">
            <a:avLst/>
          </a:prstGeom>
          <a:solidFill>
            <a:srgbClr val="343E48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 b="1" i="1">
                <a:solidFill>
                  <a:srgbClr val="FFFFFF"/>
                </a:solidFill>
              </a:defRPr>
            </a:pPr>
            <a:endParaRPr sz="1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573994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jpe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auto">
      <p:bgPr>
        <a:blipFill dpi="0" rotWithShape="1">
          <a:blip r:embed="rId6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 bwMode="gray">
          <a:xfrm>
            <a:off x="11748706" y="6395728"/>
            <a:ext cx="443301" cy="322249"/>
          </a:xfrm>
          <a:prstGeom prst="rect">
            <a:avLst/>
          </a:prstGeom>
          <a:solidFill>
            <a:schemeClr val="tx1"/>
          </a:solidFill>
          <a:ln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49351" y="274333"/>
            <a:ext cx="11069166" cy="518141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93199" y="1166070"/>
            <a:ext cx="11224014" cy="4888592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  <a:p>
            <a:pPr lvl="5"/>
            <a:r>
              <a:rPr lang="en-US" dirty="0"/>
              <a:t>Sixth level</a:t>
            </a:r>
          </a:p>
          <a:p>
            <a:pPr lvl="6"/>
            <a:r>
              <a:rPr lang="en-US" dirty="0"/>
              <a:t>Seventh level</a:t>
            </a:r>
          </a:p>
          <a:p>
            <a:pPr lvl="7"/>
            <a:r>
              <a:rPr lang="en-US" dirty="0"/>
              <a:t>Eight level</a:t>
            </a:r>
          </a:p>
          <a:p>
            <a:pPr lvl="8"/>
            <a:r>
              <a:rPr lang="en-US" dirty="0"/>
              <a:t>Ninth level</a:t>
            </a:r>
          </a:p>
        </p:txBody>
      </p:sp>
      <p:sp>
        <p:nvSpPr>
          <p:cNvPr id="10" name="TextBox slide number"/>
          <p:cNvSpPr txBox="1"/>
          <p:nvPr userDrawn="1"/>
        </p:nvSpPr>
        <p:spPr bwMode="white">
          <a:xfrm>
            <a:off x="11748706" y="6389272"/>
            <a:ext cx="450345" cy="246221"/>
          </a:xfrm>
          <a:prstGeom prst="rect">
            <a:avLst/>
          </a:prstGeom>
        </p:spPr>
        <p:txBody>
          <a:bodyPr vert="horz" lIns="0" tIns="0" rIns="0" bIns="0" rtlCol="0" anchor="b"/>
          <a:lstStyle>
            <a:defPPr>
              <a:defRPr lang="en-US"/>
            </a:defPPr>
            <a:lvl1pPr algn="ctr">
              <a:defRPr sz="1000">
                <a:solidFill>
                  <a:schemeClr val="bg1"/>
                </a:solidFill>
              </a:defRPr>
            </a:lvl1pPr>
          </a:lstStyle>
          <a:p>
            <a:pPr lvl="0" algn="ctr"/>
            <a:fld id="{6EA5B71A-1B18-4E34-A48F-65DC4937AA99}" type="slidenum">
              <a:rPr lang="en-US" smtClean="0"/>
              <a:pPr lvl="0" algn="ctr"/>
              <a:t>‹#›</a:t>
            </a:fld>
            <a:endParaRPr lang="en-US"/>
          </a:p>
        </p:txBody>
      </p:sp>
      <p:sp>
        <p:nvSpPr>
          <p:cNvPr id="5" name="Slide Number Placeholder 4" hidden="1"/>
          <p:cNvSpPr>
            <a:spLocks noGrp="1"/>
          </p:cNvSpPr>
          <p:nvPr>
            <p:ph type="sldNum" sz="quarter" idx="4"/>
          </p:nvPr>
        </p:nvSpPr>
        <p:spPr bwMode="white">
          <a:xfrm>
            <a:off x="11669492" y="6087761"/>
            <a:ext cx="605118" cy="365125"/>
          </a:xfrm>
          <a:prstGeom prst="rect">
            <a:avLst/>
          </a:prstGeom>
        </p:spPr>
        <p:txBody>
          <a:bodyPr vert="horz" lIns="0" tIns="0" rIns="0" bIns="0" rtlCol="0" anchor="b"/>
          <a:lstStyle>
            <a:lvl1pPr>
              <a:defRPr lang="en-US" sz="1000" smtClean="0">
                <a:solidFill>
                  <a:schemeClr val="bg1"/>
                </a:solidFill>
              </a:defRPr>
            </a:lvl1pPr>
          </a:lstStyle>
          <a:p>
            <a:pPr algn="ctr"/>
            <a:fld id="{9A19501A-2BD8-413C-A869-D888369A0240}" type="slidenum">
              <a:rPr lang="en-US" smtClean="0"/>
              <a:pPr algn="ctr"/>
              <a:t>‹#›</a:t>
            </a:fld>
            <a:endParaRPr lang="en-US"/>
          </a:p>
        </p:txBody>
      </p:sp>
      <p:sp>
        <p:nvSpPr>
          <p:cNvPr id="11" name="Freeform 5"/>
          <p:cNvSpPr>
            <a:spLocks noChangeAspect="1" noEditPoints="1"/>
          </p:cNvSpPr>
          <p:nvPr userDrawn="1"/>
        </p:nvSpPr>
        <p:spPr bwMode="black">
          <a:xfrm>
            <a:off x="205361" y="423411"/>
            <a:ext cx="200587" cy="200587"/>
          </a:xfrm>
          <a:custGeom>
            <a:avLst/>
            <a:gdLst>
              <a:gd name="T0" fmla="*/ 684 w 1368"/>
              <a:gd name="T1" fmla="*/ 0 h 1368"/>
              <a:gd name="T2" fmla="*/ 0 w 1368"/>
              <a:gd name="T3" fmla="*/ 684 h 1368"/>
              <a:gd name="T4" fmla="*/ 684 w 1368"/>
              <a:gd name="T5" fmla="*/ 1368 h 1368"/>
              <a:gd name="T6" fmla="*/ 1368 w 1368"/>
              <a:gd name="T7" fmla="*/ 684 h 1368"/>
              <a:gd name="T8" fmla="*/ 684 w 1368"/>
              <a:gd name="T9" fmla="*/ 0 h 1368"/>
              <a:gd name="T10" fmla="*/ 1068 w 1368"/>
              <a:gd name="T11" fmla="*/ 698 h 1368"/>
              <a:gd name="T12" fmla="*/ 973 w 1368"/>
              <a:gd name="T13" fmla="*/ 793 h 1368"/>
              <a:gd name="T14" fmla="*/ 793 w 1368"/>
              <a:gd name="T15" fmla="*/ 793 h 1368"/>
              <a:gd name="T16" fmla="*/ 793 w 1368"/>
              <a:gd name="T17" fmla="*/ 973 h 1368"/>
              <a:gd name="T18" fmla="*/ 698 w 1368"/>
              <a:gd name="T19" fmla="*/ 1068 h 1368"/>
              <a:gd name="T20" fmla="*/ 670 w 1368"/>
              <a:gd name="T21" fmla="*/ 1068 h 1368"/>
              <a:gd name="T22" fmla="*/ 576 w 1368"/>
              <a:gd name="T23" fmla="*/ 973 h 1368"/>
              <a:gd name="T24" fmla="*/ 576 w 1368"/>
              <a:gd name="T25" fmla="*/ 793 h 1368"/>
              <a:gd name="T26" fmla="*/ 396 w 1368"/>
              <a:gd name="T27" fmla="*/ 793 h 1368"/>
              <a:gd name="T28" fmla="*/ 301 w 1368"/>
              <a:gd name="T29" fmla="*/ 698 h 1368"/>
              <a:gd name="T30" fmla="*/ 301 w 1368"/>
              <a:gd name="T31" fmla="*/ 671 h 1368"/>
              <a:gd name="T32" fmla="*/ 396 w 1368"/>
              <a:gd name="T33" fmla="*/ 576 h 1368"/>
              <a:gd name="T34" fmla="*/ 576 w 1368"/>
              <a:gd name="T35" fmla="*/ 576 h 1368"/>
              <a:gd name="T36" fmla="*/ 576 w 1368"/>
              <a:gd name="T37" fmla="*/ 396 h 1368"/>
              <a:gd name="T38" fmla="*/ 670 w 1368"/>
              <a:gd name="T39" fmla="*/ 301 h 1368"/>
              <a:gd name="T40" fmla="*/ 698 w 1368"/>
              <a:gd name="T41" fmla="*/ 301 h 1368"/>
              <a:gd name="T42" fmla="*/ 793 w 1368"/>
              <a:gd name="T43" fmla="*/ 396 h 1368"/>
              <a:gd name="T44" fmla="*/ 793 w 1368"/>
              <a:gd name="T45" fmla="*/ 576 h 1368"/>
              <a:gd name="T46" fmla="*/ 973 w 1368"/>
              <a:gd name="T47" fmla="*/ 576 h 1368"/>
              <a:gd name="T48" fmla="*/ 1068 w 1368"/>
              <a:gd name="T49" fmla="*/ 671 h 1368"/>
              <a:gd name="T50" fmla="*/ 1068 w 1368"/>
              <a:gd name="T51" fmla="*/ 698 h 13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</a:cxnLst>
            <a:rect l="0" t="0" r="r" b="b"/>
            <a:pathLst>
              <a:path w="1368" h="1368">
                <a:moveTo>
                  <a:pt x="684" y="0"/>
                </a:moveTo>
                <a:cubicBezTo>
                  <a:pt x="307" y="0"/>
                  <a:pt x="0" y="307"/>
                  <a:pt x="0" y="684"/>
                </a:cubicBezTo>
                <a:cubicBezTo>
                  <a:pt x="0" y="1062"/>
                  <a:pt x="307" y="1368"/>
                  <a:pt x="684" y="1368"/>
                </a:cubicBezTo>
                <a:cubicBezTo>
                  <a:pt x="1062" y="1368"/>
                  <a:pt x="1368" y="1062"/>
                  <a:pt x="1368" y="684"/>
                </a:cubicBezTo>
                <a:cubicBezTo>
                  <a:pt x="1368" y="307"/>
                  <a:pt x="1062" y="0"/>
                  <a:pt x="684" y="0"/>
                </a:cubicBezTo>
                <a:close/>
                <a:moveTo>
                  <a:pt x="1068" y="698"/>
                </a:moveTo>
                <a:cubicBezTo>
                  <a:pt x="1068" y="751"/>
                  <a:pt x="1025" y="793"/>
                  <a:pt x="973" y="793"/>
                </a:cubicBezTo>
                <a:cubicBezTo>
                  <a:pt x="793" y="793"/>
                  <a:pt x="793" y="793"/>
                  <a:pt x="793" y="793"/>
                </a:cubicBezTo>
                <a:cubicBezTo>
                  <a:pt x="793" y="973"/>
                  <a:pt x="793" y="973"/>
                  <a:pt x="793" y="973"/>
                </a:cubicBezTo>
                <a:cubicBezTo>
                  <a:pt x="793" y="1025"/>
                  <a:pt x="750" y="1068"/>
                  <a:pt x="698" y="1068"/>
                </a:cubicBezTo>
                <a:cubicBezTo>
                  <a:pt x="670" y="1068"/>
                  <a:pt x="670" y="1068"/>
                  <a:pt x="670" y="1068"/>
                </a:cubicBezTo>
                <a:cubicBezTo>
                  <a:pt x="618" y="1068"/>
                  <a:pt x="576" y="1025"/>
                  <a:pt x="576" y="973"/>
                </a:cubicBezTo>
                <a:cubicBezTo>
                  <a:pt x="576" y="793"/>
                  <a:pt x="576" y="793"/>
                  <a:pt x="576" y="793"/>
                </a:cubicBezTo>
                <a:cubicBezTo>
                  <a:pt x="396" y="793"/>
                  <a:pt x="396" y="793"/>
                  <a:pt x="396" y="793"/>
                </a:cubicBezTo>
                <a:cubicBezTo>
                  <a:pt x="344" y="793"/>
                  <a:pt x="301" y="751"/>
                  <a:pt x="301" y="698"/>
                </a:cubicBezTo>
                <a:cubicBezTo>
                  <a:pt x="301" y="671"/>
                  <a:pt x="301" y="671"/>
                  <a:pt x="301" y="671"/>
                </a:cubicBezTo>
                <a:cubicBezTo>
                  <a:pt x="301" y="618"/>
                  <a:pt x="344" y="576"/>
                  <a:pt x="396" y="576"/>
                </a:cubicBezTo>
                <a:cubicBezTo>
                  <a:pt x="576" y="576"/>
                  <a:pt x="576" y="576"/>
                  <a:pt x="576" y="576"/>
                </a:cubicBezTo>
                <a:cubicBezTo>
                  <a:pt x="576" y="396"/>
                  <a:pt x="576" y="396"/>
                  <a:pt x="576" y="396"/>
                </a:cubicBezTo>
                <a:cubicBezTo>
                  <a:pt x="576" y="344"/>
                  <a:pt x="618" y="301"/>
                  <a:pt x="670" y="301"/>
                </a:cubicBezTo>
                <a:cubicBezTo>
                  <a:pt x="698" y="301"/>
                  <a:pt x="698" y="301"/>
                  <a:pt x="698" y="301"/>
                </a:cubicBezTo>
                <a:cubicBezTo>
                  <a:pt x="750" y="301"/>
                  <a:pt x="793" y="344"/>
                  <a:pt x="793" y="396"/>
                </a:cubicBezTo>
                <a:cubicBezTo>
                  <a:pt x="793" y="576"/>
                  <a:pt x="793" y="576"/>
                  <a:pt x="793" y="576"/>
                </a:cubicBezTo>
                <a:cubicBezTo>
                  <a:pt x="973" y="576"/>
                  <a:pt x="973" y="576"/>
                  <a:pt x="973" y="576"/>
                </a:cubicBezTo>
                <a:cubicBezTo>
                  <a:pt x="1025" y="576"/>
                  <a:pt x="1068" y="618"/>
                  <a:pt x="1068" y="671"/>
                </a:cubicBezTo>
                <a:lnTo>
                  <a:pt x="1068" y="698"/>
                </a:lnTo>
                <a:close/>
              </a:path>
            </a:pathLst>
          </a:custGeom>
          <a:solidFill>
            <a:srgbClr val="4472C4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  <p:pic>
        <p:nvPicPr>
          <p:cNvPr id="15" name="Picture 12"/>
          <p:cNvPicPr>
            <a:picLocks noChangeAspect="1"/>
          </p:cNvPicPr>
          <p:nvPr userDrawn="1"/>
        </p:nvPicPr>
        <p:blipFill>
          <a:blip r:embed="rId7" cstate="print">
            <a:duotone>
              <a:srgbClr val="4472C4">
                <a:shade val="45000"/>
                <a:satMod val="135000"/>
              </a:srgb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11304989" y="5505448"/>
            <a:ext cx="1330737" cy="4433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40233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9" r:id="rId1"/>
    <p:sldLayoutId id="2147483690" r:id="rId2"/>
    <p:sldLayoutId id="2147483691" r:id="rId3"/>
    <p:sldLayoutId id="2147483692" r:id="rId4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914400" rtl="0" eaLnBrk="1" latinLnBrk="0" hangingPunct="1">
        <a:lnSpc>
          <a:spcPct val="90000"/>
        </a:lnSpc>
        <a:spcBef>
          <a:spcPts val="1000"/>
        </a:spcBef>
        <a:buClrTx/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569913" indent="-228600" algn="l" defTabSz="914400" rtl="0" eaLnBrk="1" latinLnBrk="0" hangingPunct="1">
        <a:lnSpc>
          <a:spcPct val="90000"/>
        </a:lnSpc>
        <a:spcBef>
          <a:spcPts val="500"/>
        </a:spcBef>
        <a:buClrTx/>
        <a:buFont typeface="Arial" panose="020B0604020202020204" pitchFamily="34" charset="0"/>
        <a:buChar char="‒"/>
        <a:tabLst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796925" indent="-117475" algn="l" defTabSz="914400" rtl="0" eaLnBrk="1" latinLnBrk="0" hangingPunct="1">
        <a:lnSpc>
          <a:spcPct val="90000"/>
        </a:lnSpc>
        <a:spcBef>
          <a:spcPts val="500"/>
        </a:spcBef>
        <a:buClrTx/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85850" indent="-119063" algn="l" defTabSz="914400" rtl="0" eaLnBrk="1" latinLnBrk="0" hangingPunct="1">
        <a:lnSpc>
          <a:spcPct val="90000"/>
        </a:lnSpc>
        <a:spcBef>
          <a:spcPts val="500"/>
        </a:spcBef>
        <a:buClrTx/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58888" indent="-112713" algn="l" defTabSz="914400" rtl="0" eaLnBrk="1" latinLnBrk="0" hangingPunct="1">
        <a:lnSpc>
          <a:spcPct val="90000"/>
        </a:lnSpc>
        <a:spcBef>
          <a:spcPts val="500"/>
        </a:spcBef>
        <a:buClrTx/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258888" indent="-112713" algn="l" defTabSz="914400" rtl="0" eaLnBrk="1" latinLnBrk="0" hangingPunct="1">
        <a:lnSpc>
          <a:spcPct val="90000"/>
        </a:lnSpc>
        <a:spcBef>
          <a:spcPts val="500"/>
        </a:spcBef>
        <a:buClrTx/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258888" indent="-112713" algn="l" defTabSz="914400" rtl="0" eaLnBrk="1" latinLnBrk="0" hangingPunct="1">
        <a:lnSpc>
          <a:spcPct val="90000"/>
        </a:lnSpc>
        <a:spcBef>
          <a:spcPts val="500"/>
        </a:spcBef>
        <a:buClrTx/>
        <a:buFont typeface="Arial" panose="020B0604020202020204" pitchFamily="34" charset="0"/>
        <a:buChar char="•"/>
        <a:defRPr sz="20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258888" indent="-112713" algn="l" defTabSz="914400" rtl="0" eaLnBrk="1" latinLnBrk="0" hangingPunct="1">
        <a:lnSpc>
          <a:spcPct val="90000"/>
        </a:lnSpc>
        <a:spcBef>
          <a:spcPts val="500"/>
        </a:spcBef>
        <a:buClrTx/>
        <a:buFont typeface="Arial" panose="020B0604020202020204" pitchFamily="34" charset="0"/>
        <a:buChar char="•"/>
        <a:defRPr sz="20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1258888" indent="-112713" algn="l" defTabSz="914400" rtl="0" eaLnBrk="1" latinLnBrk="0" hangingPunct="1">
        <a:lnSpc>
          <a:spcPct val="90000"/>
        </a:lnSpc>
        <a:spcBef>
          <a:spcPts val="500"/>
        </a:spcBef>
        <a:buClrTx/>
        <a:buFont typeface="Arial" panose="020B0604020202020204" pitchFamily="34" charset="0"/>
        <a:buChar char="•"/>
        <a:defRPr sz="20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orient="horz" pos="4152">
          <p15:clr>
            <a:srgbClr val="F26B43"/>
          </p15:clr>
        </p15:guide>
        <p15:guide id="2" pos="384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5.jpeg"/><Relationship Id="rId7" Type="http://schemas.openxmlformats.org/officeDocument/2006/relationships/image" Target="../media/image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7.png"/><Relationship Id="rId4" Type="http://schemas.openxmlformats.org/officeDocument/2006/relationships/image" Target="../media/image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8.png"/><Relationship Id="rId4" Type="http://schemas.openxmlformats.org/officeDocument/2006/relationships/image" Target="../media/image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9.png"/><Relationship Id="rId4" Type="http://schemas.openxmlformats.org/officeDocument/2006/relationships/image" Target="../media/image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0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tags" Target="../tags/tag28.xml"/><Relationship Id="rId3" Type="http://schemas.openxmlformats.org/officeDocument/2006/relationships/tags" Target="../tags/tag23.xml"/><Relationship Id="rId7" Type="http://schemas.openxmlformats.org/officeDocument/2006/relationships/tags" Target="../tags/tag27.xml"/><Relationship Id="rId12" Type="http://schemas.openxmlformats.org/officeDocument/2006/relationships/notesSlide" Target="../notesSlides/notesSlide12.xml"/><Relationship Id="rId2" Type="http://schemas.openxmlformats.org/officeDocument/2006/relationships/tags" Target="../tags/tag22.xml"/><Relationship Id="rId1" Type="http://schemas.openxmlformats.org/officeDocument/2006/relationships/tags" Target="../tags/tag21.xml"/><Relationship Id="rId6" Type="http://schemas.openxmlformats.org/officeDocument/2006/relationships/tags" Target="../tags/tag26.xml"/><Relationship Id="rId11" Type="http://schemas.openxmlformats.org/officeDocument/2006/relationships/slideLayout" Target="../slideLayouts/slideLayout2.xml"/><Relationship Id="rId5" Type="http://schemas.openxmlformats.org/officeDocument/2006/relationships/tags" Target="../tags/tag25.xml"/><Relationship Id="rId10" Type="http://schemas.openxmlformats.org/officeDocument/2006/relationships/tags" Target="../tags/tag30.xml"/><Relationship Id="rId4" Type="http://schemas.openxmlformats.org/officeDocument/2006/relationships/tags" Target="../tags/tag24.xml"/><Relationship Id="rId9" Type="http://schemas.openxmlformats.org/officeDocument/2006/relationships/tags" Target="../tags/tag29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2.xml"/><Relationship Id="rId13" Type="http://schemas.openxmlformats.org/officeDocument/2006/relationships/diagramData" Target="../diagrams/data3.xml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12" Type="http://schemas.microsoft.com/office/2007/relationships/diagramDrawing" Target="../diagrams/drawing2.xml"/><Relationship Id="rId17" Type="http://schemas.microsoft.com/office/2007/relationships/diagramDrawing" Target="../diagrams/drawing3.xml"/><Relationship Id="rId2" Type="http://schemas.openxmlformats.org/officeDocument/2006/relationships/notesSlide" Target="../notesSlides/notesSlide13.xml"/><Relationship Id="rId16" Type="http://schemas.openxmlformats.org/officeDocument/2006/relationships/diagramColors" Target="../diagrams/colors3.xml"/><Relationship Id="rId1" Type="http://schemas.openxmlformats.org/officeDocument/2006/relationships/slideLayout" Target="../slideLayouts/slideLayout3.xml"/><Relationship Id="rId6" Type="http://schemas.openxmlformats.org/officeDocument/2006/relationships/diagramColors" Target="../diagrams/colors1.xml"/><Relationship Id="rId11" Type="http://schemas.openxmlformats.org/officeDocument/2006/relationships/diagramColors" Target="../diagrams/colors2.xml"/><Relationship Id="rId5" Type="http://schemas.openxmlformats.org/officeDocument/2006/relationships/diagramQuickStyle" Target="../diagrams/quickStyle1.xml"/><Relationship Id="rId15" Type="http://schemas.openxmlformats.org/officeDocument/2006/relationships/diagramQuickStyle" Target="../diagrams/quickStyle3.xml"/><Relationship Id="rId10" Type="http://schemas.openxmlformats.org/officeDocument/2006/relationships/diagramQuickStyle" Target="../diagrams/quickStyle2.xml"/><Relationship Id="rId4" Type="http://schemas.openxmlformats.org/officeDocument/2006/relationships/diagramLayout" Target="../diagrams/layout1.xml"/><Relationship Id="rId9" Type="http://schemas.openxmlformats.org/officeDocument/2006/relationships/diagramLayout" Target="../diagrams/layout2.xml"/><Relationship Id="rId14" Type="http://schemas.openxmlformats.org/officeDocument/2006/relationships/diagramLayout" Target="../diagrams/layout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4.jpeg"/><Relationship Id="rId5" Type="http://schemas.openxmlformats.org/officeDocument/2006/relationships/image" Target="../media/image12.emf"/><Relationship Id="rId4" Type="http://schemas.openxmlformats.org/officeDocument/2006/relationships/image" Target="../media/image7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tags" Target="../tags/tag8.xml"/><Relationship Id="rId3" Type="http://schemas.openxmlformats.org/officeDocument/2006/relationships/tags" Target="../tags/tag3.xml"/><Relationship Id="rId7" Type="http://schemas.openxmlformats.org/officeDocument/2006/relationships/tags" Target="../tags/tag7.xml"/><Relationship Id="rId12" Type="http://schemas.openxmlformats.org/officeDocument/2006/relationships/notesSlide" Target="../notesSlides/notesSlide2.xml"/><Relationship Id="rId2" Type="http://schemas.openxmlformats.org/officeDocument/2006/relationships/tags" Target="../tags/tag2.xml"/><Relationship Id="rId1" Type="http://schemas.openxmlformats.org/officeDocument/2006/relationships/tags" Target="../tags/tag1.xml"/><Relationship Id="rId6" Type="http://schemas.openxmlformats.org/officeDocument/2006/relationships/tags" Target="../tags/tag6.xml"/><Relationship Id="rId11" Type="http://schemas.openxmlformats.org/officeDocument/2006/relationships/slideLayout" Target="../slideLayouts/slideLayout2.xml"/><Relationship Id="rId5" Type="http://schemas.openxmlformats.org/officeDocument/2006/relationships/tags" Target="../tags/tag5.xml"/><Relationship Id="rId10" Type="http://schemas.openxmlformats.org/officeDocument/2006/relationships/tags" Target="../tags/tag10.xml"/><Relationship Id="rId4" Type="http://schemas.openxmlformats.org/officeDocument/2006/relationships/tags" Target="../tags/tag4.xml"/><Relationship Id="rId9" Type="http://schemas.openxmlformats.org/officeDocument/2006/relationships/tags" Target="../tags/tag9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tags" Target="../tags/tag18.xml"/><Relationship Id="rId3" Type="http://schemas.openxmlformats.org/officeDocument/2006/relationships/tags" Target="../tags/tag13.xml"/><Relationship Id="rId7" Type="http://schemas.openxmlformats.org/officeDocument/2006/relationships/tags" Target="../tags/tag17.xml"/><Relationship Id="rId12" Type="http://schemas.openxmlformats.org/officeDocument/2006/relationships/notesSlide" Target="../notesSlides/notesSlide4.xml"/><Relationship Id="rId2" Type="http://schemas.openxmlformats.org/officeDocument/2006/relationships/tags" Target="../tags/tag12.xml"/><Relationship Id="rId1" Type="http://schemas.openxmlformats.org/officeDocument/2006/relationships/tags" Target="../tags/tag11.xml"/><Relationship Id="rId6" Type="http://schemas.openxmlformats.org/officeDocument/2006/relationships/tags" Target="../tags/tag16.xml"/><Relationship Id="rId11" Type="http://schemas.openxmlformats.org/officeDocument/2006/relationships/slideLayout" Target="../slideLayouts/slideLayout2.xml"/><Relationship Id="rId5" Type="http://schemas.openxmlformats.org/officeDocument/2006/relationships/tags" Target="../tags/tag15.xml"/><Relationship Id="rId10" Type="http://schemas.openxmlformats.org/officeDocument/2006/relationships/tags" Target="../tags/tag20.xml"/><Relationship Id="rId4" Type="http://schemas.openxmlformats.org/officeDocument/2006/relationships/tags" Target="../tags/tag14.xml"/><Relationship Id="rId9" Type="http://schemas.openxmlformats.org/officeDocument/2006/relationships/tags" Target="../tags/tag19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3.png"/><Relationship Id="rId4" Type="http://schemas.openxmlformats.org/officeDocument/2006/relationships/image" Target="../media/image12.em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5.jpeg"/><Relationship Id="rId5" Type="http://schemas.openxmlformats.org/officeDocument/2006/relationships/image" Target="../media/image14.png"/><Relationship Id="rId4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13" Type="http://schemas.openxmlformats.org/officeDocument/2006/relationships/image" Target="../media/image24.png"/><Relationship Id="rId3" Type="http://schemas.openxmlformats.org/officeDocument/2006/relationships/image" Target="../media/image3.png"/><Relationship Id="rId7" Type="http://schemas.openxmlformats.org/officeDocument/2006/relationships/image" Target="../media/image18.png"/><Relationship Id="rId12" Type="http://schemas.openxmlformats.org/officeDocument/2006/relationships/image" Target="../media/image23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7.png"/><Relationship Id="rId11" Type="http://schemas.openxmlformats.org/officeDocument/2006/relationships/image" Target="../media/image22.png"/><Relationship Id="rId5" Type="http://schemas.openxmlformats.org/officeDocument/2006/relationships/image" Target="../media/image16.jpeg"/><Relationship Id="rId10" Type="http://schemas.openxmlformats.org/officeDocument/2006/relationships/image" Target="../media/image21.png"/><Relationship Id="rId4" Type="http://schemas.openxmlformats.org/officeDocument/2006/relationships/image" Target="../media/image4.png"/><Relationship Id="rId9" Type="http://schemas.openxmlformats.org/officeDocument/2006/relationships/image" Target="../media/image2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5.png"/><Relationship Id="rId4" Type="http://schemas.openxmlformats.org/officeDocument/2006/relationships/image" Target="../media/image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 descr="封面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88" y="-6090"/>
            <a:ext cx="12188190" cy="6869546"/>
          </a:xfrm>
          <a:prstGeom prst="rect">
            <a:avLst/>
          </a:prstGeom>
        </p:spPr>
      </p:pic>
      <p:pic>
        <p:nvPicPr>
          <p:cNvPr id="14" name="图片 13" descr="背景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88" y="21404"/>
            <a:ext cx="12189460" cy="6870180"/>
          </a:xfrm>
          <a:prstGeom prst="rect">
            <a:avLst/>
          </a:prstGeom>
        </p:spPr>
      </p:pic>
      <p:pic>
        <p:nvPicPr>
          <p:cNvPr id="7" name="图片 6" descr="联想logo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492729" y="2323753"/>
            <a:ext cx="697048" cy="2091780"/>
          </a:xfrm>
          <a:prstGeom prst="rect">
            <a:avLst/>
          </a:prstGeom>
        </p:spPr>
      </p:pic>
      <p:pic>
        <p:nvPicPr>
          <p:cNvPr id="10" name="图片 9" descr="人头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68800" y="1492755"/>
            <a:ext cx="4348617" cy="5371336"/>
          </a:xfrm>
          <a:prstGeom prst="rect">
            <a:avLst/>
          </a:prstGeom>
        </p:spPr>
      </p:pic>
      <p:pic>
        <p:nvPicPr>
          <p:cNvPr id="12" name="图片 11" descr="矢量智能对象 拷贝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89088" y="-5455"/>
            <a:ext cx="4269263" cy="1048747"/>
          </a:xfrm>
          <a:prstGeom prst="rect">
            <a:avLst/>
          </a:prstGeom>
        </p:spPr>
      </p:pic>
      <p:pic>
        <p:nvPicPr>
          <p:cNvPr id="13" name="图片 12" descr="形状 1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162904" y="3630193"/>
            <a:ext cx="6835295" cy="3209089"/>
          </a:xfrm>
          <a:prstGeom prst="rect">
            <a:avLst/>
          </a:prstGeom>
        </p:spPr>
      </p:pic>
      <p:sp>
        <p:nvSpPr>
          <p:cNvPr id="15" name="文本框 14"/>
          <p:cNvSpPr txBox="1"/>
          <p:nvPr/>
        </p:nvSpPr>
        <p:spPr>
          <a:xfrm>
            <a:off x="8244916" y="2148540"/>
            <a:ext cx="2920231" cy="46141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zh-CN" altLang="en-US" sz="2399" b="1">
                <a:solidFill>
                  <a:srgbClr val="333D48"/>
                </a:solidFill>
                <a:cs typeface="+mn-ea"/>
                <a:sym typeface="+mn-lt"/>
              </a:rPr>
              <a:t>因为专注   所以专业</a:t>
            </a:r>
          </a:p>
        </p:txBody>
      </p:sp>
      <p:sp>
        <p:nvSpPr>
          <p:cNvPr id="16" name="文本框 15"/>
          <p:cNvSpPr txBox="1"/>
          <p:nvPr/>
        </p:nvSpPr>
        <p:spPr>
          <a:xfrm>
            <a:off x="4751384" y="2870006"/>
            <a:ext cx="915160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4000" b="1" dirty="0" smtClean="0">
                <a:solidFill>
                  <a:srgbClr val="333D48"/>
                </a:solidFill>
                <a:cs typeface="+mn-ea"/>
                <a:sym typeface="+mn-lt"/>
              </a:rPr>
              <a:t>联想商用</a:t>
            </a:r>
            <a:r>
              <a:rPr lang="zh-CN" altLang="en-US" sz="4000" b="1" dirty="0">
                <a:solidFill>
                  <a:srgbClr val="333D48"/>
                </a:solidFill>
                <a:cs typeface="+mn-ea"/>
                <a:sym typeface="+mn-lt"/>
              </a:rPr>
              <a:t>常态</a:t>
            </a:r>
            <a:r>
              <a:rPr lang="zh-CN" altLang="en-US" sz="4000" b="1" dirty="0" smtClean="0">
                <a:solidFill>
                  <a:srgbClr val="333D48"/>
                </a:solidFill>
                <a:cs typeface="+mn-ea"/>
                <a:sym typeface="+mn-lt"/>
              </a:rPr>
              <a:t>录播解决</a:t>
            </a:r>
            <a:r>
              <a:rPr lang="zh-CN" altLang="en-US" sz="4000" b="1" dirty="0">
                <a:solidFill>
                  <a:srgbClr val="333D48"/>
                </a:solidFill>
                <a:cs typeface="+mn-ea"/>
                <a:sym typeface="+mn-lt"/>
              </a:rPr>
              <a:t>方案</a:t>
            </a:r>
          </a:p>
        </p:txBody>
      </p:sp>
    </p:spTree>
    <p:extLst>
      <p:ext uri="{BB962C8B-B14F-4D97-AF65-F5344CB8AC3E}">
        <p14:creationId xmlns:p14="http://schemas.microsoft.com/office/powerpoint/2010/main" val="40147049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7" name="矩形 9"/>
          <p:cNvSpPr/>
          <p:nvPr/>
        </p:nvSpPr>
        <p:spPr>
          <a:xfrm>
            <a:off x="2769235" y="2358389"/>
            <a:ext cx="6880226" cy="3269617"/>
          </a:xfrm>
          <a:prstGeom prst="rect">
            <a:avLst/>
          </a:prstGeom>
          <a:ln w="25400">
            <a:solidFill>
              <a:srgbClr val="3E85C6"/>
            </a:solidFill>
          </a:ln>
        </p:spPr>
        <p:txBody>
          <a:bodyPr lIns="45719" rIns="45719" anchor="ctr"/>
          <a:lstStyle/>
          <a:p>
            <a:pPr algn="ctr">
              <a:defRPr b="1" i="1">
                <a:solidFill>
                  <a:srgbClr val="FFFFFF"/>
                </a:solidFill>
              </a:defRPr>
            </a:pPr>
            <a:endParaRPr>
              <a:cs typeface="+mn-ea"/>
              <a:sym typeface="+mn-lt"/>
            </a:endParaRPr>
          </a:p>
        </p:txBody>
      </p:sp>
      <p:sp>
        <p:nvSpPr>
          <p:cNvPr id="1109" name="矩形 12"/>
          <p:cNvSpPr/>
          <p:nvPr/>
        </p:nvSpPr>
        <p:spPr>
          <a:xfrm>
            <a:off x="9560242" y="2265679"/>
            <a:ext cx="180341" cy="180341"/>
          </a:xfrm>
          <a:prstGeom prst="rect">
            <a:avLst/>
          </a:prstGeom>
          <a:solidFill>
            <a:srgbClr val="3E85C6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 b="1" i="1">
                <a:solidFill>
                  <a:srgbClr val="FFFFFF"/>
                </a:solidFill>
              </a:defRPr>
            </a:pPr>
            <a:endParaRPr>
              <a:cs typeface="+mn-ea"/>
              <a:sym typeface="+mn-lt"/>
            </a:endParaRPr>
          </a:p>
        </p:txBody>
      </p:sp>
      <p:pic>
        <p:nvPicPr>
          <p:cNvPr id="1110" name="图片 11" descr="图片 1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5165" y="266700"/>
            <a:ext cx="2048511" cy="194311"/>
          </a:xfrm>
          <a:prstGeom prst="rect">
            <a:avLst/>
          </a:prstGeom>
          <a:ln w="12700">
            <a:miter lim="400000"/>
            <a:headEnd/>
            <a:tailEnd/>
          </a:ln>
        </p:spPr>
      </p:pic>
      <p:pic>
        <p:nvPicPr>
          <p:cNvPr id="1115" name="图片 24" descr="图片 2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6986" y="-24766"/>
            <a:ext cx="12204701" cy="657226"/>
          </a:xfrm>
          <a:prstGeom prst="rect">
            <a:avLst/>
          </a:prstGeom>
          <a:ln w="12700">
            <a:miter lim="400000"/>
            <a:headEnd/>
            <a:tailEnd/>
          </a:ln>
        </p:spPr>
      </p:pic>
      <p:sp>
        <p:nvSpPr>
          <p:cNvPr id="1116" name="矩形 28"/>
          <p:cNvSpPr/>
          <p:nvPr/>
        </p:nvSpPr>
        <p:spPr>
          <a:xfrm rot="5400000">
            <a:off x="65405" y="75565"/>
            <a:ext cx="311151" cy="455295"/>
          </a:xfrm>
          <a:prstGeom prst="rect">
            <a:avLst/>
          </a:prstGeom>
          <a:solidFill>
            <a:srgbClr val="3E85C6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>
              <a:cs typeface="+mn-ea"/>
              <a:sym typeface="+mn-lt"/>
            </a:endParaRPr>
          </a:p>
        </p:txBody>
      </p:sp>
      <p:sp>
        <p:nvSpPr>
          <p:cNvPr id="1117" name="文本框 29"/>
          <p:cNvSpPr txBox="1"/>
          <p:nvPr/>
        </p:nvSpPr>
        <p:spPr>
          <a:xfrm>
            <a:off x="685164" y="118864"/>
            <a:ext cx="4915535" cy="523220"/>
          </a:xfrm>
          <a:prstGeom prst="rect">
            <a:avLst/>
          </a:prstGeom>
          <a:ln w="12700">
            <a:miter lim="400000"/>
          </a:ln>
        </p:spPr>
        <p:txBody>
          <a:bodyPr wrap="square" lIns="45719" rIns="45719">
            <a:spAutoFit/>
          </a:bodyPr>
          <a:lstStyle>
            <a:lvl1pPr>
              <a:defRPr>
                <a:solidFill>
                  <a:srgbClr val="ABB3C6"/>
                </a:solidFill>
                <a:latin typeface="方正兰亭黑简体" panose="02000000000000000000" charset="-122"/>
                <a:ea typeface="方正兰亭黑简体" panose="02000000000000000000" charset="-122"/>
                <a:cs typeface="方正兰亭黑简体" panose="02000000000000000000" charset="-122"/>
                <a:sym typeface="方正兰亭黑简体" panose="02000000000000000000" charset="-122"/>
              </a:defRPr>
            </a:lvl1pPr>
          </a:lstStyle>
          <a:p>
            <a:r>
              <a:rPr lang="zh-CN" altLang="en-US" sz="2800" b="1" dirty="0">
                <a:solidFill>
                  <a:schemeClr val="tx1"/>
                </a:solidFill>
                <a:latin typeface="+mn-lt"/>
                <a:ea typeface="+mn-ea"/>
                <a:cs typeface="+mn-ea"/>
                <a:sym typeface="+mn-lt"/>
              </a:rPr>
              <a:t>资源管理平台组织架构管理</a:t>
            </a:r>
          </a:p>
        </p:txBody>
      </p:sp>
      <p:sp>
        <p:nvSpPr>
          <p:cNvPr id="1118" name="椭圆 32"/>
          <p:cNvSpPr/>
          <p:nvPr/>
        </p:nvSpPr>
        <p:spPr>
          <a:xfrm>
            <a:off x="287654" y="147320"/>
            <a:ext cx="311151" cy="311151"/>
          </a:xfrm>
          <a:prstGeom prst="ellipse">
            <a:avLst/>
          </a:prstGeom>
          <a:solidFill>
            <a:srgbClr val="3E85C6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>
              <a:cs typeface="+mn-ea"/>
              <a:sym typeface="+mn-lt"/>
            </a:endParaRPr>
          </a:p>
        </p:txBody>
      </p:sp>
      <p:sp>
        <p:nvSpPr>
          <p:cNvPr id="1119" name="椭圆 33"/>
          <p:cNvSpPr/>
          <p:nvPr/>
        </p:nvSpPr>
        <p:spPr>
          <a:xfrm>
            <a:off x="378459" y="239395"/>
            <a:ext cx="128905" cy="128905"/>
          </a:xfrm>
          <a:prstGeom prst="ellipse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>
              <a:cs typeface="+mn-ea"/>
              <a:sym typeface="+mn-lt"/>
            </a:endParaRPr>
          </a:p>
        </p:txBody>
      </p:sp>
      <p:sp>
        <p:nvSpPr>
          <p:cNvPr id="1120" name="内容占位符 2"/>
          <p:cNvSpPr txBox="1"/>
          <p:nvPr/>
        </p:nvSpPr>
        <p:spPr>
          <a:xfrm>
            <a:off x="685482" y="1457325"/>
            <a:ext cx="10557511" cy="779146"/>
          </a:xfrm>
          <a:prstGeom prst="rect">
            <a:avLst/>
          </a:prstGeom>
          <a:ln w="12700">
            <a:miter lim="400000"/>
          </a:ln>
        </p:spPr>
        <p:txBody>
          <a:bodyPr lIns="45719" rIns="45719">
            <a:normAutofit/>
          </a:bodyPr>
          <a:lstStyle>
            <a:lvl1pPr algn="ctr">
              <a:lnSpc>
                <a:spcPct val="90000"/>
              </a:lnSpc>
              <a:spcBef>
                <a:spcPts val="1000"/>
              </a:spcBef>
              <a:defRPr b="1">
                <a:solidFill>
                  <a:srgbClr val="343E4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微软雅黑" panose="020B0503020204020204" charset="-122"/>
              </a:defRPr>
            </a:lvl1pPr>
          </a:lstStyle>
          <a:p>
            <a:pPr algn="l"/>
            <a:r>
              <a:rPr>
                <a:latin typeface="+mn-lt"/>
                <a:ea typeface="+mn-ea"/>
                <a:cs typeface="+mn-ea"/>
                <a:sym typeface="+mn-lt"/>
              </a:rPr>
              <a:t>可以根据其实际组织架构情况，在平台上配置多层级的组织架构，组织架构影响权限的管理，方便用户分类管理录播教室、用户和资源。</a:t>
            </a:r>
          </a:p>
        </p:txBody>
      </p:sp>
      <p:pic>
        <p:nvPicPr>
          <p:cNvPr id="1121" name="Picture 2" descr="Picture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568575" y="2520950"/>
            <a:ext cx="6939281" cy="3362960"/>
          </a:xfrm>
          <a:prstGeom prst="rect">
            <a:avLst/>
          </a:prstGeom>
          <a:ln>
            <a:solidFill>
              <a:schemeClr val="accent1"/>
            </a:solidFill>
            <a:miter/>
          </a:ln>
        </p:spPr>
      </p:pic>
    </p:spTree>
    <p:extLst>
      <p:ext uri="{BB962C8B-B14F-4D97-AF65-F5344CB8AC3E}">
        <p14:creationId xmlns:p14="http://schemas.microsoft.com/office/powerpoint/2010/main" val="17298439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fill="hold" nodeType="tmRoot">
          <p:childTnLst>
            <p:seq concurrent="1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dur="indefinite" fill="hold"/>
                                        <p:tgtEl>
                                          <p:spTgt spid="1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1000"/>
                                        <p:tgtEl>
                                          <p:spTgt spid="11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1" grpId="0" animBg="1" advAuto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3" name="矩形 9"/>
          <p:cNvSpPr/>
          <p:nvPr/>
        </p:nvSpPr>
        <p:spPr>
          <a:xfrm>
            <a:off x="2899410" y="2894964"/>
            <a:ext cx="6440805" cy="3136266"/>
          </a:xfrm>
          <a:prstGeom prst="rect">
            <a:avLst/>
          </a:prstGeom>
          <a:ln w="25400">
            <a:solidFill>
              <a:srgbClr val="3E85C6"/>
            </a:solidFill>
          </a:ln>
        </p:spPr>
        <p:txBody>
          <a:bodyPr lIns="45719" rIns="45719" anchor="ctr"/>
          <a:lstStyle/>
          <a:p>
            <a:pPr algn="ctr">
              <a:defRPr b="1" i="1">
                <a:solidFill>
                  <a:srgbClr val="FFFFFF"/>
                </a:solidFill>
              </a:defRPr>
            </a:pPr>
            <a:endParaRPr>
              <a:cs typeface="+mn-ea"/>
              <a:sym typeface="+mn-lt"/>
            </a:endParaRPr>
          </a:p>
        </p:txBody>
      </p:sp>
      <p:sp>
        <p:nvSpPr>
          <p:cNvPr id="1125" name="矩形 12"/>
          <p:cNvSpPr/>
          <p:nvPr/>
        </p:nvSpPr>
        <p:spPr>
          <a:xfrm>
            <a:off x="9250998" y="2802254"/>
            <a:ext cx="180341" cy="180341"/>
          </a:xfrm>
          <a:prstGeom prst="rect">
            <a:avLst/>
          </a:prstGeom>
          <a:solidFill>
            <a:srgbClr val="3E85C6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 b="1" i="1">
                <a:solidFill>
                  <a:srgbClr val="FFFFFF"/>
                </a:solidFill>
              </a:defRPr>
            </a:pPr>
            <a:endParaRPr>
              <a:cs typeface="+mn-ea"/>
              <a:sym typeface="+mn-lt"/>
            </a:endParaRPr>
          </a:p>
        </p:txBody>
      </p:sp>
      <p:pic>
        <p:nvPicPr>
          <p:cNvPr id="1126" name="图片 11" descr="图片 1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5165" y="266700"/>
            <a:ext cx="2048511" cy="194311"/>
          </a:xfrm>
          <a:prstGeom prst="rect">
            <a:avLst/>
          </a:prstGeom>
          <a:ln w="12700">
            <a:miter lim="400000"/>
            <a:headEnd/>
            <a:tailEnd/>
          </a:ln>
        </p:spPr>
      </p:pic>
      <p:pic>
        <p:nvPicPr>
          <p:cNvPr id="1131" name="图片 24" descr="图片 2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6986" y="-24766"/>
            <a:ext cx="12204701" cy="657226"/>
          </a:xfrm>
          <a:prstGeom prst="rect">
            <a:avLst/>
          </a:prstGeom>
          <a:ln w="12700">
            <a:miter lim="400000"/>
            <a:headEnd/>
            <a:tailEnd/>
          </a:ln>
        </p:spPr>
      </p:pic>
      <p:sp>
        <p:nvSpPr>
          <p:cNvPr id="1132" name="矩形 28"/>
          <p:cNvSpPr/>
          <p:nvPr/>
        </p:nvSpPr>
        <p:spPr>
          <a:xfrm rot="5400000">
            <a:off x="65405" y="75565"/>
            <a:ext cx="311151" cy="455295"/>
          </a:xfrm>
          <a:prstGeom prst="rect">
            <a:avLst/>
          </a:prstGeom>
          <a:solidFill>
            <a:srgbClr val="3E85C6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>
              <a:cs typeface="+mn-ea"/>
              <a:sym typeface="+mn-lt"/>
            </a:endParaRPr>
          </a:p>
        </p:txBody>
      </p:sp>
      <p:sp>
        <p:nvSpPr>
          <p:cNvPr id="1133" name="文本框 29"/>
          <p:cNvSpPr txBox="1"/>
          <p:nvPr/>
        </p:nvSpPr>
        <p:spPr>
          <a:xfrm>
            <a:off x="685164" y="118864"/>
            <a:ext cx="5042535" cy="523220"/>
          </a:xfrm>
          <a:prstGeom prst="rect">
            <a:avLst/>
          </a:prstGeom>
          <a:ln w="12700">
            <a:miter lim="400000"/>
          </a:ln>
        </p:spPr>
        <p:txBody>
          <a:bodyPr wrap="square" lIns="45719" rIns="45719">
            <a:spAutoFit/>
          </a:bodyPr>
          <a:lstStyle>
            <a:lvl1pPr>
              <a:defRPr>
                <a:solidFill>
                  <a:srgbClr val="ABB3C6"/>
                </a:solidFill>
                <a:latin typeface="方正兰亭黑简体" panose="02000000000000000000" charset="-122"/>
                <a:ea typeface="方正兰亭黑简体" panose="02000000000000000000" charset="-122"/>
                <a:cs typeface="方正兰亭黑简体" panose="02000000000000000000" charset="-122"/>
                <a:sym typeface="方正兰亭黑简体" panose="02000000000000000000" charset="-122"/>
              </a:defRPr>
            </a:lvl1pPr>
          </a:lstStyle>
          <a:p>
            <a:r>
              <a:rPr lang="zh-CN" altLang="en-US" sz="2800" b="1" dirty="0">
                <a:solidFill>
                  <a:schemeClr val="tx1"/>
                </a:solidFill>
                <a:latin typeface="+mn-lt"/>
                <a:ea typeface="+mn-ea"/>
                <a:cs typeface="+mn-ea"/>
                <a:sym typeface="+mn-lt"/>
              </a:rPr>
              <a:t>资源管理平台录播教室管理</a:t>
            </a:r>
          </a:p>
        </p:txBody>
      </p:sp>
      <p:sp>
        <p:nvSpPr>
          <p:cNvPr id="1134" name="椭圆 32"/>
          <p:cNvSpPr/>
          <p:nvPr/>
        </p:nvSpPr>
        <p:spPr>
          <a:xfrm>
            <a:off x="287654" y="147320"/>
            <a:ext cx="311151" cy="311151"/>
          </a:xfrm>
          <a:prstGeom prst="ellipse">
            <a:avLst/>
          </a:prstGeom>
          <a:solidFill>
            <a:srgbClr val="3E85C6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>
              <a:cs typeface="+mn-ea"/>
              <a:sym typeface="+mn-lt"/>
            </a:endParaRPr>
          </a:p>
        </p:txBody>
      </p:sp>
      <p:sp>
        <p:nvSpPr>
          <p:cNvPr id="1135" name="椭圆 33"/>
          <p:cNvSpPr/>
          <p:nvPr/>
        </p:nvSpPr>
        <p:spPr>
          <a:xfrm>
            <a:off x="378459" y="239395"/>
            <a:ext cx="128905" cy="128905"/>
          </a:xfrm>
          <a:prstGeom prst="ellipse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>
              <a:cs typeface="+mn-ea"/>
              <a:sym typeface="+mn-lt"/>
            </a:endParaRPr>
          </a:p>
        </p:txBody>
      </p:sp>
      <p:sp>
        <p:nvSpPr>
          <p:cNvPr id="1136" name="内容占位符 2"/>
          <p:cNvSpPr txBox="1"/>
          <p:nvPr/>
        </p:nvSpPr>
        <p:spPr>
          <a:xfrm>
            <a:off x="685165" y="912177"/>
            <a:ext cx="7070091" cy="779146"/>
          </a:xfrm>
          <a:prstGeom prst="rect">
            <a:avLst/>
          </a:prstGeom>
          <a:ln w="12700">
            <a:miter lim="400000"/>
          </a:ln>
        </p:spPr>
        <p:txBody>
          <a:bodyPr lIns="45719" rIns="45719">
            <a:normAutofit/>
          </a:bodyPr>
          <a:lstStyle>
            <a:lvl1pPr>
              <a:lnSpc>
                <a:spcPct val="90000"/>
              </a:lnSpc>
              <a:spcBef>
                <a:spcPts val="1000"/>
              </a:spcBef>
              <a:defRPr b="1">
                <a:solidFill>
                  <a:srgbClr val="343E4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微软雅黑" panose="020B0503020204020204" charset="-122"/>
              </a:defRPr>
            </a:lvl1pPr>
          </a:lstStyle>
          <a:p>
            <a:r>
              <a:rPr dirty="0" err="1">
                <a:latin typeface="+mn-lt"/>
                <a:ea typeface="+mn-ea"/>
                <a:cs typeface="+mn-ea"/>
                <a:sym typeface="+mn-lt"/>
              </a:rPr>
              <a:t>名师空间:汇聚名师授课资源与在线沟通、交流、答疑</a:t>
            </a:r>
            <a:endParaRPr dirty="0">
              <a:latin typeface="+mn-lt"/>
              <a:ea typeface="+mn-ea"/>
              <a:cs typeface="+mn-ea"/>
              <a:sym typeface="+mn-lt"/>
            </a:endParaRPr>
          </a:p>
        </p:txBody>
      </p:sp>
      <p:pic>
        <p:nvPicPr>
          <p:cNvPr id="1137" name="Picture 3" descr="Picture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733675" y="3053079"/>
            <a:ext cx="6431280" cy="3091816"/>
          </a:xfrm>
          <a:prstGeom prst="rect">
            <a:avLst/>
          </a:prstGeom>
          <a:ln>
            <a:solidFill>
              <a:schemeClr val="accent1"/>
            </a:solidFill>
            <a:miter/>
          </a:ln>
        </p:spPr>
      </p:pic>
      <p:sp>
        <p:nvSpPr>
          <p:cNvPr id="1138" name="文本框 15"/>
          <p:cNvSpPr txBox="1"/>
          <p:nvPr/>
        </p:nvSpPr>
        <p:spPr>
          <a:xfrm>
            <a:off x="688339" y="1348105"/>
            <a:ext cx="9244967" cy="1289905"/>
          </a:xfrm>
          <a:prstGeom prst="rect">
            <a:avLst/>
          </a:prstGeom>
          <a:ln w="12700">
            <a:miter lim="400000"/>
          </a:ln>
        </p:spPr>
        <p:txBody>
          <a:bodyPr lIns="45719" rIns="45719">
            <a:spAutoFit/>
          </a:bodyPr>
          <a:lstStyle/>
          <a:p>
            <a:pPr>
              <a:lnSpc>
                <a:spcPct val="150000"/>
              </a:lnSpc>
              <a:defRPr>
                <a:solidFill>
                  <a:srgbClr val="343E4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微软雅黑" panose="020B0503020204020204" charset="-122"/>
              </a:defRPr>
            </a:pPr>
            <a:r>
              <a:rPr>
                <a:cs typeface="+mn-ea"/>
                <a:sym typeface="+mn-lt"/>
              </a:rPr>
              <a:t>平台可同时管理多间录播教室，最大128间</a:t>
            </a:r>
          </a:p>
          <a:p>
            <a:pPr>
              <a:lnSpc>
                <a:spcPct val="150000"/>
              </a:lnSpc>
              <a:defRPr>
                <a:solidFill>
                  <a:srgbClr val="343E4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微软雅黑" panose="020B0503020204020204" charset="-122"/>
              </a:defRPr>
            </a:pPr>
            <a:r>
              <a:rPr>
                <a:cs typeface="+mn-ea"/>
                <a:sym typeface="+mn-lt"/>
              </a:rPr>
              <a:t>录播教室可根据实际情况分配到不同的组织—分组管理</a:t>
            </a:r>
          </a:p>
          <a:p>
            <a:pPr>
              <a:lnSpc>
                <a:spcPct val="150000"/>
              </a:lnSpc>
              <a:defRPr>
                <a:solidFill>
                  <a:srgbClr val="343E4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微软雅黑" panose="020B0503020204020204" charset="-122"/>
              </a:defRPr>
            </a:pPr>
            <a:r>
              <a:rPr>
                <a:cs typeface="+mn-ea"/>
                <a:sym typeface="+mn-lt"/>
              </a:rPr>
              <a:t>平台根据课表向对应的录播教室下达录制、直播指令，实现自动化直播、录制</a:t>
            </a:r>
          </a:p>
        </p:txBody>
      </p:sp>
    </p:spTree>
    <p:extLst>
      <p:ext uri="{BB962C8B-B14F-4D97-AF65-F5344CB8AC3E}">
        <p14:creationId xmlns:p14="http://schemas.microsoft.com/office/powerpoint/2010/main" val="3899024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fill="hold" nodeType="tmRoot">
          <p:childTnLst>
            <p:seq concurrent="1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dur="indefinite" fill="hold"/>
                                        <p:tgtEl>
                                          <p:spTgt spid="1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1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11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37" grpId="0" animBg="1" advAuto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0" name="矩形 9"/>
          <p:cNvSpPr/>
          <p:nvPr/>
        </p:nvSpPr>
        <p:spPr>
          <a:xfrm>
            <a:off x="2769235" y="2358389"/>
            <a:ext cx="6880226" cy="3269617"/>
          </a:xfrm>
          <a:prstGeom prst="rect">
            <a:avLst/>
          </a:prstGeom>
          <a:ln w="25400">
            <a:solidFill>
              <a:srgbClr val="3E85C6"/>
            </a:solidFill>
          </a:ln>
        </p:spPr>
        <p:txBody>
          <a:bodyPr lIns="45719" rIns="45719" anchor="ctr"/>
          <a:lstStyle/>
          <a:p>
            <a:pPr algn="ctr">
              <a:defRPr b="1" i="1">
                <a:solidFill>
                  <a:srgbClr val="FFFFFF"/>
                </a:solidFill>
              </a:defRPr>
            </a:pPr>
            <a:endParaRPr>
              <a:cs typeface="+mn-ea"/>
              <a:sym typeface="+mn-lt"/>
            </a:endParaRPr>
          </a:p>
        </p:txBody>
      </p:sp>
      <p:sp>
        <p:nvSpPr>
          <p:cNvPr id="1142" name="矩形 12"/>
          <p:cNvSpPr/>
          <p:nvPr/>
        </p:nvSpPr>
        <p:spPr>
          <a:xfrm>
            <a:off x="9560242" y="2265679"/>
            <a:ext cx="180341" cy="180341"/>
          </a:xfrm>
          <a:prstGeom prst="rect">
            <a:avLst/>
          </a:prstGeom>
          <a:solidFill>
            <a:srgbClr val="3E85C6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 b="1" i="1">
                <a:solidFill>
                  <a:srgbClr val="FFFFFF"/>
                </a:solidFill>
              </a:defRPr>
            </a:pPr>
            <a:endParaRPr>
              <a:cs typeface="+mn-ea"/>
              <a:sym typeface="+mn-lt"/>
            </a:endParaRPr>
          </a:p>
        </p:txBody>
      </p:sp>
      <p:pic>
        <p:nvPicPr>
          <p:cNvPr id="1143" name="图片 11" descr="图片 1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5165" y="266700"/>
            <a:ext cx="2048511" cy="194311"/>
          </a:xfrm>
          <a:prstGeom prst="rect">
            <a:avLst/>
          </a:prstGeom>
          <a:ln w="12700">
            <a:miter lim="400000"/>
            <a:headEnd/>
            <a:tailEnd/>
          </a:ln>
        </p:spPr>
      </p:pic>
      <p:pic>
        <p:nvPicPr>
          <p:cNvPr id="1148" name="图片 24" descr="图片 2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6986" y="-24766"/>
            <a:ext cx="12204701" cy="657226"/>
          </a:xfrm>
          <a:prstGeom prst="rect">
            <a:avLst/>
          </a:prstGeom>
          <a:ln w="12700">
            <a:miter lim="400000"/>
            <a:headEnd/>
            <a:tailEnd/>
          </a:ln>
        </p:spPr>
      </p:pic>
      <p:sp>
        <p:nvSpPr>
          <p:cNvPr id="1149" name="矩形 28"/>
          <p:cNvSpPr/>
          <p:nvPr/>
        </p:nvSpPr>
        <p:spPr>
          <a:xfrm rot="5400000">
            <a:off x="65405" y="75565"/>
            <a:ext cx="311151" cy="455295"/>
          </a:xfrm>
          <a:prstGeom prst="rect">
            <a:avLst/>
          </a:prstGeom>
          <a:solidFill>
            <a:srgbClr val="3E85C6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>
              <a:cs typeface="+mn-ea"/>
              <a:sym typeface="+mn-lt"/>
            </a:endParaRPr>
          </a:p>
        </p:txBody>
      </p:sp>
      <p:sp>
        <p:nvSpPr>
          <p:cNvPr id="1150" name="文本框 29"/>
          <p:cNvSpPr txBox="1"/>
          <p:nvPr/>
        </p:nvSpPr>
        <p:spPr>
          <a:xfrm>
            <a:off x="685165" y="118864"/>
            <a:ext cx="5512435" cy="523220"/>
          </a:xfrm>
          <a:prstGeom prst="rect">
            <a:avLst/>
          </a:prstGeom>
          <a:ln w="12700">
            <a:miter lim="400000"/>
          </a:ln>
        </p:spPr>
        <p:txBody>
          <a:bodyPr wrap="square" lIns="45719" rIns="45719">
            <a:spAutoFit/>
          </a:bodyPr>
          <a:lstStyle>
            <a:lvl1pPr>
              <a:defRPr>
                <a:solidFill>
                  <a:srgbClr val="ABB3C6"/>
                </a:solidFill>
                <a:latin typeface="方正兰亭黑简体" panose="02000000000000000000" charset="-122"/>
                <a:ea typeface="方正兰亭黑简体" panose="02000000000000000000" charset="-122"/>
                <a:cs typeface="方正兰亭黑简体" panose="02000000000000000000" charset="-122"/>
                <a:sym typeface="方正兰亭黑简体" panose="02000000000000000000" charset="-122"/>
              </a:defRPr>
            </a:lvl1pPr>
          </a:lstStyle>
          <a:p>
            <a:r>
              <a:rPr lang="zh-CN" altLang="en-US" sz="2800" b="1" dirty="0">
                <a:solidFill>
                  <a:schemeClr val="tx1"/>
                </a:solidFill>
                <a:latin typeface="+mn-lt"/>
                <a:ea typeface="+mn-ea"/>
                <a:cs typeface="+mn-ea"/>
                <a:sym typeface="+mn-lt"/>
              </a:rPr>
              <a:t>资源管理平台资源审核</a:t>
            </a:r>
          </a:p>
        </p:txBody>
      </p:sp>
      <p:sp>
        <p:nvSpPr>
          <p:cNvPr id="1151" name="椭圆 32"/>
          <p:cNvSpPr/>
          <p:nvPr/>
        </p:nvSpPr>
        <p:spPr>
          <a:xfrm>
            <a:off x="287654" y="147320"/>
            <a:ext cx="311151" cy="311151"/>
          </a:xfrm>
          <a:prstGeom prst="ellipse">
            <a:avLst/>
          </a:prstGeom>
          <a:solidFill>
            <a:srgbClr val="3E85C6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>
              <a:cs typeface="+mn-ea"/>
              <a:sym typeface="+mn-lt"/>
            </a:endParaRPr>
          </a:p>
        </p:txBody>
      </p:sp>
      <p:sp>
        <p:nvSpPr>
          <p:cNvPr id="1152" name="椭圆 33"/>
          <p:cNvSpPr/>
          <p:nvPr/>
        </p:nvSpPr>
        <p:spPr>
          <a:xfrm>
            <a:off x="378459" y="239395"/>
            <a:ext cx="128905" cy="128905"/>
          </a:xfrm>
          <a:prstGeom prst="ellipse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>
              <a:cs typeface="+mn-ea"/>
              <a:sym typeface="+mn-lt"/>
            </a:endParaRPr>
          </a:p>
        </p:txBody>
      </p:sp>
      <p:pic>
        <p:nvPicPr>
          <p:cNvPr id="1153" name="Picture 2" descr="Picture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557145" y="2543810"/>
            <a:ext cx="6915785" cy="3277235"/>
          </a:xfrm>
          <a:prstGeom prst="rect">
            <a:avLst/>
          </a:prstGeom>
          <a:ln>
            <a:solidFill>
              <a:schemeClr val="accent1"/>
            </a:solidFill>
            <a:miter/>
          </a:ln>
        </p:spPr>
      </p:pic>
      <p:sp>
        <p:nvSpPr>
          <p:cNvPr id="1154" name="内容占位符 2"/>
          <p:cNvSpPr txBox="1"/>
          <p:nvPr/>
        </p:nvSpPr>
        <p:spPr>
          <a:xfrm>
            <a:off x="685482" y="1457324"/>
            <a:ext cx="7070091" cy="779147"/>
          </a:xfrm>
          <a:prstGeom prst="rect">
            <a:avLst/>
          </a:prstGeom>
          <a:ln w="12700">
            <a:miter lim="400000"/>
          </a:ln>
        </p:spPr>
        <p:txBody>
          <a:bodyPr lIns="45719" rIns="45719">
            <a:normAutofit/>
          </a:bodyPr>
          <a:lstStyle>
            <a:lvl1pPr algn="ctr">
              <a:lnSpc>
                <a:spcPct val="90000"/>
              </a:lnSpc>
              <a:spcBef>
                <a:spcPts val="1000"/>
              </a:spcBef>
              <a:defRPr b="1">
                <a:solidFill>
                  <a:srgbClr val="343E4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微软雅黑" panose="020B0503020204020204" charset="-122"/>
              </a:defRPr>
            </a:lvl1pPr>
          </a:lstStyle>
          <a:p>
            <a:pPr algn="l"/>
            <a:r>
              <a:rPr lang="zh-CN" altLang="en-US" dirty="0">
                <a:latin typeface="+mn-lt"/>
                <a:ea typeface="+mn-ea"/>
                <a:cs typeface="+mn-ea"/>
                <a:sym typeface="+mn-lt"/>
              </a:rPr>
              <a:t>经过管理人员讨论、会审、核对确认后发布</a:t>
            </a:r>
            <a:endParaRPr dirty="0">
              <a:latin typeface="+mn-lt"/>
              <a:ea typeface="+mn-ea"/>
              <a:cs typeface="+mn-ea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4996569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fill="hold" nodeType="tmRoot">
          <p:childTnLst>
            <p:seq concurrent="1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dur="indefinite" fill="hold"/>
                                        <p:tgtEl>
                                          <p:spTgt spid="1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53" grpId="0" animBg="1" advAuto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43" name="图片 11" descr="图片 1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5165" y="266700"/>
            <a:ext cx="2048511" cy="194311"/>
          </a:xfrm>
          <a:prstGeom prst="rect">
            <a:avLst/>
          </a:prstGeom>
          <a:ln w="12700">
            <a:miter lim="400000"/>
            <a:headEnd/>
            <a:tailEnd/>
          </a:ln>
        </p:spPr>
      </p:pic>
      <p:pic>
        <p:nvPicPr>
          <p:cNvPr id="1148" name="图片 24" descr="图片 2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6986" y="-24766"/>
            <a:ext cx="12204701" cy="657226"/>
          </a:xfrm>
          <a:prstGeom prst="rect">
            <a:avLst/>
          </a:prstGeom>
          <a:ln w="12700">
            <a:miter lim="400000"/>
            <a:headEnd/>
            <a:tailEnd/>
          </a:ln>
        </p:spPr>
      </p:pic>
      <p:sp>
        <p:nvSpPr>
          <p:cNvPr id="1149" name="矩形 28"/>
          <p:cNvSpPr/>
          <p:nvPr/>
        </p:nvSpPr>
        <p:spPr>
          <a:xfrm rot="5400000">
            <a:off x="65405" y="75565"/>
            <a:ext cx="311151" cy="455295"/>
          </a:xfrm>
          <a:prstGeom prst="rect">
            <a:avLst/>
          </a:prstGeom>
          <a:solidFill>
            <a:srgbClr val="3E85C6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>
              <a:cs typeface="+mn-ea"/>
              <a:sym typeface="+mn-lt"/>
            </a:endParaRPr>
          </a:p>
        </p:txBody>
      </p:sp>
      <p:sp>
        <p:nvSpPr>
          <p:cNvPr id="1150" name="文本框 29"/>
          <p:cNvSpPr txBox="1"/>
          <p:nvPr/>
        </p:nvSpPr>
        <p:spPr>
          <a:xfrm>
            <a:off x="685165" y="118864"/>
            <a:ext cx="5512435" cy="523220"/>
          </a:xfrm>
          <a:prstGeom prst="rect">
            <a:avLst/>
          </a:prstGeom>
          <a:ln w="12700">
            <a:miter lim="400000"/>
          </a:ln>
        </p:spPr>
        <p:txBody>
          <a:bodyPr wrap="square" lIns="45719" rIns="45719">
            <a:spAutoFit/>
          </a:bodyPr>
          <a:lstStyle>
            <a:lvl1pPr>
              <a:defRPr>
                <a:solidFill>
                  <a:srgbClr val="ABB3C6"/>
                </a:solidFill>
                <a:latin typeface="方正兰亭黑简体" panose="02000000000000000000" charset="-122"/>
                <a:ea typeface="方正兰亭黑简体" panose="02000000000000000000" charset="-122"/>
                <a:cs typeface="方正兰亭黑简体" panose="02000000000000000000" charset="-122"/>
                <a:sym typeface="方正兰亭黑简体" panose="02000000000000000000" charset="-122"/>
              </a:defRPr>
            </a:lvl1pPr>
          </a:lstStyle>
          <a:p>
            <a:r>
              <a:rPr lang="zh-CN" altLang="en-US" sz="2800" b="1" dirty="0">
                <a:solidFill>
                  <a:schemeClr val="tx1"/>
                </a:solidFill>
                <a:latin typeface="+mn-lt"/>
                <a:ea typeface="+mn-ea"/>
                <a:cs typeface="+mn-ea"/>
                <a:sym typeface="+mn-lt"/>
              </a:rPr>
              <a:t>系统特点</a:t>
            </a:r>
          </a:p>
        </p:txBody>
      </p:sp>
      <p:sp>
        <p:nvSpPr>
          <p:cNvPr id="1151" name="椭圆 32"/>
          <p:cNvSpPr/>
          <p:nvPr/>
        </p:nvSpPr>
        <p:spPr>
          <a:xfrm>
            <a:off x="287654" y="147320"/>
            <a:ext cx="311151" cy="311151"/>
          </a:xfrm>
          <a:prstGeom prst="ellipse">
            <a:avLst/>
          </a:prstGeom>
          <a:solidFill>
            <a:srgbClr val="3E85C6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>
              <a:cs typeface="+mn-ea"/>
              <a:sym typeface="+mn-lt"/>
            </a:endParaRPr>
          </a:p>
        </p:txBody>
      </p:sp>
      <p:sp>
        <p:nvSpPr>
          <p:cNvPr id="1152" name="椭圆 33"/>
          <p:cNvSpPr/>
          <p:nvPr/>
        </p:nvSpPr>
        <p:spPr>
          <a:xfrm>
            <a:off x="378459" y="239395"/>
            <a:ext cx="128905" cy="128905"/>
          </a:xfrm>
          <a:prstGeom prst="ellipse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>
              <a:cs typeface="+mn-ea"/>
              <a:sym typeface="+mn-lt"/>
            </a:endParaRPr>
          </a:p>
        </p:txBody>
      </p:sp>
      <p:sp>
        <p:nvSpPr>
          <p:cNvPr id="16" name="文本框 15"/>
          <p:cNvSpPr txBox="1"/>
          <p:nvPr/>
        </p:nvSpPr>
        <p:spPr>
          <a:xfrm>
            <a:off x="5358458" y="1803006"/>
            <a:ext cx="147508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2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cs typeface="+mn-ea"/>
                <a:sym typeface="+mn-lt"/>
              </a:rPr>
              <a:t>校教室终端</a:t>
            </a:r>
            <a:endParaRPr kumimoji="0" lang="zh-CN" altLang="en-US" sz="2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sp>
        <p:nvSpPr>
          <p:cNvPr id="17" name="文本框 16"/>
          <p:cNvSpPr txBox="1"/>
          <p:nvPr/>
        </p:nvSpPr>
        <p:spPr>
          <a:xfrm>
            <a:off x="7477508" y="4898007"/>
            <a:ext cx="173316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2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cs typeface="+mn-ea"/>
                <a:sym typeface="+mn-lt"/>
              </a:rPr>
              <a:t>学校控制中心</a:t>
            </a:r>
            <a:endParaRPr kumimoji="0" lang="zh-CN" altLang="en-US" sz="2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sp>
        <p:nvSpPr>
          <p:cNvPr id="18" name="文本框 17"/>
          <p:cNvSpPr txBox="1"/>
          <p:nvPr/>
        </p:nvSpPr>
        <p:spPr>
          <a:xfrm>
            <a:off x="2962658" y="4850671"/>
            <a:ext cx="173316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2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cs typeface="+mn-ea"/>
                <a:sym typeface="+mn-lt"/>
              </a:rPr>
              <a:t>教育局设备室</a:t>
            </a:r>
            <a:endParaRPr kumimoji="0" lang="zh-CN" altLang="en-US" sz="2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sp>
        <p:nvSpPr>
          <p:cNvPr id="19" name="圆角矩形 18"/>
          <p:cNvSpPr/>
          <p:nvPr/>
        </p:nvSpPr>
        <p:spPr>
          <a:xfrm>
            <a:off x="614192" y="1903364"/>
            <a:ext cx="1654629" cy="622412"/>
          </a:xfrm>
          <a:prstGeom prst="roundRect">
            <a:avLst/>
          </a:prstGeom>
          <a:solidFill>
            <a:srgbClr val="FDD245"/>
          </a:solidFill>
          <a:ln w="635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zh-CN" altLang="en-US" sz="1400" b="1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cs typeface="+mn-ea"/>
                <a:sym typeface="+mn-lt"/>
              </a:rPr>
              <a:t>部署方便</a:t>
            </a:r>
            <a:endParaRPr kumimoji="0" lang="en-US" altLang="zh-CN" sz="1400" b="1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cs typeface="+mn-ea"/>
              <a:sym typeface="+mn-lt"/>
            </a:endParaRPr>
          </a:p>
          <a:p>
            <a:pPr marL="0" marR="0" lvl="0" indent="0" algn="ctr" defTabSz="91440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zh-CN" altLang="en-US" sz="1400" b="1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cs typeface="+mn-ea"/>
                <a:sym typeface="+mn-lt"/>
              </a:rPr>
              <a:t>即装即用</a:t>
            </a:r>
          </a:p>
        </p:txBody>
      </p:sp>
      <p:sp>
        <p:nvSpPr>
          <p:cNvPr id="20" name="圆角矩形 19"/>
          <p:cNvSpPr/>
          <p:nvPr/>
        </p:nvSpPr>
        <p:spPr>
          <a:xfrm>
            <a:off x="5271853" y="1977136"/>
            <a:ext cx="1654629" cy="548640"/>
          </a:xfrm>
          <a:prstGeom prst="roundRect">
            <a:avLst/>
          </a:prstGeom>
          <a:gradFill rotWithShape="1">
            <a:gsLst>
              <a:gs pos="0">
                <a:srgbClr val="76AA30">
                  <a:satMod val="103000"/>
                  <a:lumMod val="102000"/>
                  <a:tint val="94000"/>
                </a:srgbClr>
              </a:gs>
              <a:gs pos="50000">
                <a:srgbClr val="76AA30">
                  <a:satMod val="110000"/>
                  <a:lumMod val="100000"/>
                  <a:shade val="100000"/>
                </a:srgbClr>
              </a:gs>
              <a:gs pos="100000">
                <a:srgbClr val="76AA30">
                  <a:lumMod val="99000"/>
                  <a:satMod val="120000"/>
                  <a:shade val="78000"/>
                </a:srgbClr>
              </a:gs>
            </a:gsLst>
            <a:lin ang="5400000" scaled="0"/>
          </a:gradFill>
          <a:ln w="6350" cap="flat" cmpd="sng" algn="ctr">
            <a:solidFill>
              <a:srgbClr val="76AA3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zh-CN" altLang="en-US" sz="1400" b="1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cs typeface="+mn-ea"/>
                <a:sym typeface="+mn-lt"/>
              </a:rPr>
              <a:t>智能自动录制</a:t>
            </a:r>
          </a:p>
        </p:txBody>
      </p:sp>
      <p:sp>
        <p:nvSpPr>
          <p:cNvPr id="21" name="圆角矩形 20"/>
          <p:cNvSpPr/>
          <p:nvPr/>
        </p:nvSpPr>
        <p:spPr>
          <a:xfrm>
            <a:off x="7645147" y="1977136"/>
            <a:ext cx="1654629" cy="548640"/>
          </a:xfrm>
          <a:prstGeom prst="roundRect">
            <a:avLst/>
          </a:prstGeom>
          <a:solidFill>
            <a:srgbClr val="7F3200"/>
          </a:solidFill>
          <a:ln w="635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zh-CN" altLang="en-US" sz="1400" b="1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cs typeface="+mn-ea"/>
                <a:sym typeface="+mn-lt"/>
              </a:rPr>
              <a:t>跨平台灵活应用</a:t>
            </a:r>
          </a:p>
        </p:txBody>
      </p:sp>
      <p:sp>
        <p:nvSpPr>
          <p:cNvPr id="22" name="圆角矩形 21"/>
          <p:cNvSpPr/>
          <p:nvPr/>
        </p:nvSpPr>
        <p:spPr>
          <a:xfrm>
            <a:off x="2898559" y="1903364"/>
            <a:ext cx="1654629" cy="622412"/>
          </a:xfrm>
          <a:prstGeom prst="roundRect">
            <a:avLst/>
          </a:prstGeom>
          <a:solidFill>
            <a:srgbClr val="16B2C0"/>
          </a:solidFill>
          <a:ln w="635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zh-CN" altLang="en-US" sz="1400" b="1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cs typeface="+mn-ea"/>
                <a:sym typeface="+mn-lt"/>
              </a:rPr>
              <a:t>操作简单</a:t>
            </a:r>
            <a:endParaRPr kumimoji="0" lang="en-US" altLang="zh-CN" sz="1400" b="1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cs typeface="+mn-ea"/>
              <a:sym typeface="+mn-lt"/>
            </a:endParaRPr>
          </a:p>
          <a:p>
            <a:pPr marL="0" marR="0" lvl="0" indent="0" algn="ctr" defTabSz="91440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zh-CN" altLang="en-US" sz="1400" b="1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cs typeface="+mn-ea"/>
                <a:sym typeface="+mn-lt"/>
              </a:rPr>
              <a:t>教师无负担</a:t>
            </a:r>
          </a:p>
        </p:txBody>
      </p:sp>
      <p:sp>
        <p:nvSpPr>
          <p:cNvPr id="23" name="矩形 22"/>
          <p:cNvSpPr/>
          <p:nvPr/>
        </p:nvSpPr>
        <p:spPr>
          <a:xfrm>
            <a:off x="406274" y="3061353"/>
            <a:ext cx="1981536" cy="2281646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solidFill>
              <a:srgbClr val="3F3F3F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zh-CN" altLang="en-US" sz="1000" b="0" i="0" u="none" strike="noStrike" kern="0" cap="none" spc="0" normalizeH="0" baseline="0" noProof="0" dirty="0" smtClean="0">
                <a:ln>
                  <a:noFill/>
                </a:ln>
                <a:solidFill>
                  <a:srgbClr val="3F3F3F"/>
                </a:solidFill>
                <a:effectLst/>
                <a:uLnTx/>
                <a:uFillTx/>
                <a:cs typeface="+mn-ea"/>
                <a:sym typeface="+mn-lt"/>
              </a:rPr>
              <a:t>采用集录播、导播、跟踪、互动多功能于一体的互动录播主机，可直接进行直播、点播和录制。因此整个系统的搭建，只需将摄像机、混音器、功放、吊麦和音响等视听设备选定位置正确连接即可，搭建轻松简单</a:t>
            </a:r>
          </a:p>
        </p:txBody>
      </p:sp>
      <p:sp>
        <p:nvSpPr>
          <p:cNvPr id="24" name="矩形 23"/>
          <p:cNvSpPr/>
          <p:nvPr/>
        </p:nvSpPr>
        <p:spPr>
          <a:xfrm>
            <a:off x="2690641" y="3061353"/>
            <a:ext cx="2070464" cy="2281646"/>
          </a:xfrm>
          <a:prstGeom prst="rect">
            <a:avLst/>
          </a:prstGeom>
          <a:solidFill>
            <a:srgbClr val="3F3F3F"/>
          </a:solidFill>
          <a:ln w="12700" cap="flat" cmpd="sng" algn="ctr">
            <a:solidFill>
              <a:srgbClr val="3F3F3F">
                <a:shade val="50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zh-CN" altLang="en-US" sz="10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cs typeface="+mn-ea"/>
                <a:sym typeface="+mn-lt"/>
              </a:rPr>
              <a:t>傻瓜式操作，无需掌握计算机、摄像和课件编辑等专业技术，教师只需</a:t>
            </a:r>
            <a:r>
              <a:rPr kumimoji="0" lang="en-US" altLang="zh-CN" sz="10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cs typeface="+mn-ea"/>
                <a:sym typeface="+mn-lt"/>
              </a:rPr>
              <a:t>5</a:t>
            </a:r>
            <a:r>
              <a:rPr kumimoji="0" lang="zh-CN" altLang="en-US" sz="10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cs typeface="+mn-ea"/>
                <a:sym typeface="+mn-lt"/>
              </a:rPr>
              <a:t>分钟就能轻松上手掌握系统的操作</a:t>
            </a:r>
          </a:p>
        </p:txBody>
      </p:sp>
      <p:sp>
        <p:nvSpPr>
          <p:cNvPr id="25" name="矩形 24"/>
          <p:cNvSpPr/>
          <p:nvPr/>
        </p:nvSpPr>
        <p:spPr>
          <a:xfrm>
            <a:off x="5063936" y="3061353"/>
            <a:ext cx="2070464" cy="2281646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solidFill>
              <a:srgbClr val="3F3F3F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zh-CN" altLang="en-US" sz="1000" b="0" i="0" u="none" strike="noStrike" kern="0" cap="none" spc="0" normalizeH="0" baseline="0" noProof="0" dirty="0" smtClean="0">
                <a:ln>
                  <a:noFill/>
                </a:ln>
                <a:solidFill>
                  <a:srgbClr val="3F3F3F"/>
                </a:solidFill>
                <a:effectLst/>
                <a:uLnTx/>
                <a:uFillTx/>
                <a:cs typeface="+mn-ea"/>
                <a:sym typeface="+mn-lt"/>
              </a:rPr>
              <a:t>系统能够对多个教室进行自动录制，并集中存储到服务器。自动录制的方式包括定时录制和按课表录制。</a:t>
            </a:r>
          </a:p>
        </p:txBody>
      </p:sp>
      <p:sp>
        <p:nvSpPr>
          <p:cNvPr id="26" name="矩形 25"/>
          <p:cNvSpPr/>
          <p:nvPr/>
        </p:nvSpPr>
        <p:spPr>
          <a:xfrm>
            <a:off x="7437231" y="3061353"/>
            <a:ext cx="2070464" cy="2281646"/>
          </a:xfrm>
          <a:prstGeom prst="rect">
            <a:avLst/>
          </a:prstGeom>
          <a:solidFill>
            <a:srgbClr val="3F3F3F"/>
          </a:solidFill>
          <a:ln w="12700" cap="flat" cmpd="sng" algn="ctr">
            <a:solidFill>
              <a:srgbClr val="3F3F3F">
                <a:shade val="50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zh-CN" altLang="en-US" sz="10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cs typeface="+mn-ea"/>
                <a:sym typeface="+mn-lt"/>
              </a:rPr>
              <a:t>应移动学习的号召，系统平台支持</a:t>
            </a:r>
            <a:r>
              <a:rPr kumimoji="0" lang="en-US" altLang="zh-CN" sz="10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cs typeface="+mn-ea"/>
                <a:sym typeface="+mn-lt"/>
              </a:rPr>
              <a:t>Windows</a:t>
            </a:r>
            <a:r>
              <a:rPr kumimoji="0" lang="zh-CN" altLang="en-US" sz="10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cs typeface="+mn-ea"/>
                <a:sym typeface="+mn-lt"/>
              </a:rPr>
              <a:t>、</a:t>
            </a:r>
            <a:r>
              <a:rPr kumimoji="0" lang="en-US" altLang="zh-CN" sz="10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cs typeface="+mn-ea"/>
                <a:sym typeface="+mn-lt"/>
              </a:rPr>
              <a:t>Android</a:t>
            </a:r>
            <a:r>
              <a:rPr kumimoji="0" lang="zh-CN" altLang="en-US" sz="10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cs typeface="+mn-ea"/>
                <a:sym typeface="+mn-lt"/>
              </a:rPr>
              <a:t>、</a:t>
            </a:r>
            <a:r>
              <a:rPr kumimoji="0" lang="en-US" altLang="zh-CN" sz="10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cs typeface="+mn-ea"/>
                <a:sym typeface="+mn-lt"/>
              </a:rPr>
              <a:t>iOS</a:t>
            </a:r>
            <a:r>
              <a:rPr kumimoji="0" lang="zh-CN" altLang="en-US" sz="10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cs typeface="+mn-ea"/>
                <a:sym typeface="+mn-lt"/>
              </a:rPr>
              <a:t>等操作系统的移动设备进行访问学习，实现多终端随时随地接入课堂。</a:t>
            </a:r>
          </a:p>
        </p:txBody>
      </p:sp>
      <p:sp>
        <p:nvSpPr>
          <p:cNvPr id="27" name="圆角矩形 26"/>
          <p:cNvSpPr/>
          <p:nvPr/>
        </p:nvSpPr>
        <p:spPr>
          <a:xfrm>
            <a:off x="10018441" y="1977136"/>
            <a:ext cx="1654629" cy="548640"/>
          </a:xfrm>
          <a:prstGeom prst="roundRect">
            <a:avLst/>
          </a:prstGeom>
          <a:solidFill>
            <a:srgbClr val="0068B7"/>
          </a:solidFill>
          <a:ln w="635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0" fontAlgn="base" latinLnBrk="0" hangingPunct="0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zh-CN" altLang="en-US" sz="1400" b="1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cs typeface="+mn-ea"/>
                <a:sym typeface="+mn-lt"/>
              </a:rPr>
              <a:t>完善的教学分析与评估</a:t>
            </a:r>
          </a:p>
        </p:txBody>
      </p:sp>
      <p:sp>
        <p:nvSpPr>
          <p:cNvPr id="28" name="矩形 27"/>
          <p:cNvSpPr/>
          <p:nvPr/>
        </p:nvSpPr>
        <p:spPr>
          <a:xfrm>
            <a:off x="9810523" y="3073460"/>
            <a:ext cx="2070464" cy="2281646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solidFill>
              <a:srgbClr val="3F3F3F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zh-CN" altLang="en-US" sz="1000" b="0" i="0" u="none" strike="noStrike" kern="0" cap="none" spc="0" normalizeH="0" baseline="0" noProof="0" dirty="0" smtClean="0">
                <a:ln>
                  <a:noFill/>
                </a:ln>
                <a:solidFill>
                  <a:srgbClr val="3F3F3F"/>
                </a:solidFill>
                <a:effectLst/>
                <a:uLnTx/>
                <a:uFillTx/>
                <a:cs typeface="+mn-ea"/>
                <a:sym typeface="+mn-lt"/>
              </a:rPr>
              <a:t>支持全方位、立体化、跨校区多画面远程观摩、评估；支持对教师的授课过程的实时和事后打点评估，并将评估内容记录下来，实现对教师教学技能的评测，方便教师自我提高。</a:t>
            </a:r>
          </a:p>
        </p:txBody>
      </p:sp>
    </p:spTree>
    <p:extLst>
      <p:ext uri="{BB962C8B-B14F-4D97-AF65-F5344CB8AC3E}">
        <p14:creationId xmlns:p14="http://schemas.microsoft.com/office/powerpoint/2010/main" val="8499737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fill="hold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43" name="图片 11" descr="图片 1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5165" y="266700"/>
            <a:ext cx="2048511" cy="194311"/>
          </a:xfrm>
          <a:prstGeom prst="rect">
            <a:avLst/>
          </a:prstGeom>
          <a:ln w="12700">
            <a:miter lim="400000"/>
            <a:headEnd/>
            <a:tailEnd/>
          </a:ln>
        </p:spPr>
      </p:pic>
      <p:pic>
        <p:nvPicPr>
          <p:cNvPr id="1148" name="图片 24" descr="图片 2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6986" y="-24766"/>
            <a:ext cx="12204701" cy="657226"/>
          </a:xfrm>
          <a:prstGeom prst="rect">
            <a:avLst/>
          </a:prstGeom>
          <a:ln w="12700">
            <a:miter lim="400000"/>
            <a:headEnd/>
            <a:tailEnd/>
          </a:ln>
        </p:spPr>
      </p:pic>
      <p:sp>
        <p:nvSpPr>
          <p:cNvPr id="1149" name="矩形 28"/>
          <p:cNvSpPr/>
          <p:nvPr/>
        </p:nvSpPr>
        <p:spPr>
          <a:xfrm rot="5400000">
            <a:off x="65405" y="75565"/>
            <a:ext cx="311151" cy="455295"/>
          </a:xfrm>
          <a:prstGeom prst="rect">
            <a:avLst/>
          </a:prstGeom>
          <a:solidFill>
            <a:srgbClr val="3E85C6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>
              <a:cs typeface="+mn-ea"/>
              <a:sym typeface="+mn-lt"/>
            </a:endParaRPr>
          </a:p>
        </p:txBody>
      </p:sp>
      <p:sp>
        <p:nvSpPr>
          <p:cNvPr id="1150" name="文本框 29"/>
          <p:cNvSpPr txBox="1"/>
          <p:nvPr/>
        </p:nvSpPr>
        <p:spPr>
          <a:xfrm>
            <a:off x="685165" y="118864"/>
            <a:ext cx="5512435" cy="523220"/>
          </a:xfrm>
          <a:prstGeom prst="rect">
            <a:avLst/>
          </a:prstGeom>
          <a:ln w="12700">
            <a:miter lim="400000"/>
          </a:ln>
        </p:spPr>
        <p:txBody>
          <a:bodyPr wrap="square" lIns="45719" rIns="45719">
            <a:spAutoFit/>
          </a:bodyPr>
          <a:lstStyle>
            <a:lvl1pPr>
              <a:defRPr>
                <a:solidFill>
                  <a:srgbClr val="ABB3C6"/>
                </a:solidFill>
                <a:latin typeface="方正兰亭黑简体" panose="02000000000000000000" charset="-122"/>
                <a:ea typeface="方正兰亭黑简体" panose="02000000000000000000" charset="-122"/>
                <a:cs typeface="方正兰亭黑简体" panose="02000000000000000000" charset="-122"/>
                <a:sym typeface="方正兰亭黑简体" panose="02000000000000000000" charset="-122"/>
              </a:defRPr>
            </a:lvl1pPr>
          </a:lstStyle>
          <a:p>
            <a:r>
              <a:rPr lang="zh-CN" altLang="en-US" sz="2800" b="1" dirty="0">
                <a:solidFill>
                  <a:schemeClr val="tx1"/>
                </a:solidFill>
                <a:latin typeface="+mn-lt"/>
                <a:ea typeface="+mn-ea"/>
                <a:cs typeface="+mn-ea"/>
                <a:sym typeface="+mn-lt"/>
              </a:rPr>
              <a:t>应用场景</a:t>
            </a:r>
          </a:p>
        </p:txBody>
      </p:sp>
      <p:sp>
        <p:nvSpPr>
          <p:cNvPr id="1151" name="椭圆 32"/>
          <p:cNvSpPr/>
          <p:nvPr/>
        </p:nvSpPr>
        <p:spPr>
          <a:xfrm>
            <a:off x="287654" y="147320"/>
            <a:ext cx="311151" cy="311151"/>
          </a:xfrm>
          <a:prstGeom prst="ellipse">
            <a:avLst/>
          </a:prstGeom>
          <a:solidFill>
            <a:srgbClr val="3E85C6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>
              <a:cs typeface="+mn-ea"/>
              <a:sym typeface="+mn-lt"/>
            </a:endParaRPr>
          </a:p>
        </p:txBody>
      </p:sp>
      <p:sp>
        <p:nvSpPr>
          <p:cNvPr id="1152" name="椭圆 33"/>
          <p:cNvSpPr/>
          <p:nvPr/>
        </p:nvSpPr>
        <p:spPr>
          <a:xfrm>
            <a:off x="378459" y="239395"/>
            <a:ext cx="128905" cy="128905"/>
          </a:xfrm>
          <a:prstGeom prst="ellipse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>
              <a:cs typeface="+mn-ea"/>
              <a:sym typeface="+mn-lt"/>
            </a:endParaRPr>
          </a:p>
        </p:txBody>
      </p:sp>
      <p:pic>
        <p:nvPicPr>
          <p:cNvPr id="29" name="图片 2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8194" y="1067943"/>
            <a:ext cx="7561895" cy="5401353"/>
          </a:xfrm>
          <a:prstGeom prst="rect">
            <a:avLst/>
          </a:prstGeom>
        </p:spPr>
      </p:pic>
      <p:grpSp>
        <p:nvGrpSpPr>
          <p:cNvPr id="30" name="组合 29"/>
          <p:cNvGrpSpPr/>
          <p:nvPr/>
        </p:nvGrpSpPr>
        <p:grpSpPr>
          <a:xfrm>
            <a:off x="8524377" y="2267626"/>
            <a:ext cx="607335" cy="607249"/>
            <a:chOff x="4257963" y="3050351"/>
            <a:chExt cx="707455" cy="764880"/>
          </a:xfrm>
        </p:grpSpPr>
        <p:grpSp>
          <p:nvGrpSpPr>
            <p:cNvPr id="31" name="Group 11"/>
            <p:cNvGrpSpPr/>
            <p:nvPr/>
          </p:nvGrpSpPr>
          <p:grpSpPr>
            <a:xfrm>
              <a:off x="4257963" y="3050351"/>
              <a:ext cx="707455" cy="764880"/>
              <a:chOff x="4459441" y="3503594"/>
              <a:chExt cx="707454" cy="764880"/>
            </a:xfrm>
          </p:grpSpPr>
          <p:sp>
            <p:nvSpPr>
              <p:cNvPr id="33" name="Rectangle 25"/>
              <p:cNvSpPr/>
              <p:nvPr/>
            </p:nvSpPr>
            <p:spPr>
              <a:xfrm>
                <a:off x="4459441" y="3521679"/>
                <a:ext cx="700612" cy="746795"/>
              </a:xfrm>
              <a:prstGeom prst="rect">
                <a:avLst/>
              </a:prstGeom>
              <a:solidFill>
                <a:srgbClr val="7F32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1">
                  <a:solidFill>
                    <a:prstClr val="white"/>
                  </a:solidFill>
                  <a:cs typeface="+mn-ea"/>
                  <a:sym typeface="+mn-lt"/>
                </a:endParaRPr>
              </a:p>
            </p:txBody>
          </p:sp>
          <p:sp>
            <p:nvSpPr>
              <p:cNvPr id="34" name="Oval 26"/>
              <p:cNvSpPr/>
              <p:nvPr/>
            </p:nvSpPr>
            <p:spPr>
              <a:xfrm>
                <a:off x="4464827" y="3503594"/>
                <a:ext cx="702068" cy="759517"/>
              </a:xfrm>
              <a:prstGeom prst="ellipse">
                <a:avLst/>
              </a:prstGeom>
              <a:noFill/>
              <a:ln w="635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3200" dirty="0">
                    <a:solidFill>
                      <a:prstClr val="white"/>
                    </a:solidFill>
                    <a:cs typeface="+mn-ea"/>
                    <a:sym typeface="+mn-lt"/>
                  </a:rPr>
                  <a:t> </a:t>
                </a:r>
              </a:p>
            </p:txBody>
          </p:sp>
        </p:grpSp>
        <p:sp>
          <p:nvSpPr>
            <p:cNvPr id="32" name="Freeform 341"/>
            <p:cNvSpPr>
              <a:spLocks noEditPoints="1"/>
            </p:cNvSpPr>
            <p:nvPr/>
          </p:nvSpPr>
          <p:spPr bwMode="auto">
            <a:xfrm>
              <a:off x="4366647" y="3285558"/>
              <a:ext cx="434975" cy="335841"/>
            </a:xfrm>
            <a:custGeom>
              <a:avLst/>
              <a:gdLst>
                <a:gd name="T0" fmla="*/ 33 w 97"/>
                <a:gd name="T1" fmla="*/ 75 h 75"/>
                <a:gd name="T2" fmla="*/ 44 w 97"/>
                <a:gd name="T3" fmla="*/ 75 h 75"/>
                <a:gd name="T4" fmla="*/ 47 w 97"/>
                <a:gd name="T5" fmla="*/ 73 h 75"/>
                <a:gd name="T6" fmla="*/ 47 w 97"/>
                <a:gd name="T7" fmla="*/ 49 h 75"/>
                <a:gd name="T8" fmla="*/ 39 w 97"/>
                <a:gd name="T9" fmla="*/ 45 h 75"/>
                <a:gd name="T10" fmla="*/ 30 w 97"/>
                <a:gd name="T11" fmla="*/ 50 h 75"/>
                <a:gd name="T12" fmla="*/ 30 w 97"/>
                <a:gd name="T13" fmla="*/ 73 h 75"/>
                <a:gd name="T14" fmla="*/ 33 w 97"/>
                <a:gd name="T15" fmla="*/ 75 h 75"/>
                <a:gd name="T16" fmla="*/ 0 w 97"/>
                <a:gd name="T17" fmla="*/ 49 h 75"/>
                <a:gd name="T18" fmla="*/ 37 w 97"/>
                <a:gd name="T19" fmla="*/ 28 h 75"/>
                <a:gd name="T20" fmla="*/ 39 w 97"/>
                <a:gd name="T21" fmla="*/ 26 h 75"/>
                <a:gd name="T22" fmla="*/ 41 w 97"/>
                <a:gd name="T23" fmla="*/ 28 h 75"/>
                <a:gd name="T24" fmla="*/ 52 w 97"/>
                <a:gd name="T25" fmla="*/ 34 h 75"/>
                <a:gd name="T26" fmla="*/ 81 w 97"/>
                <a:gd name="T27" fmla="*/ 9 h 75"/>
                <a:gd name="T28" fmla="*/ 77 w 97"/>
                <a:gd name="T29" fmla="*/ 4 h 75"/>
                <a:gd name="T30" fmla="*/ 87 w 97"/>
                <a:gd name="T31" fmla="*/ 2 h 75"/>
                <a:gd name="T32" fmla="*/ 97 w 97"/>
                <a:gd name="T33" fmla="*/ 0 h 75"/>
                <a:gd name="T34" fmla="*/ 94 w 97"/>
                <a:gd name="T35" fmla="*/ 10 h 75"/>
                <a:gd name="T36" fmla="*/ 91 w 97"/>
                <a:gd name="T37" fmla="*/ 19 h 75"/>
                <a:gd name="T38" fmla="*/ 87 w 97"/>
                <a:gd name="T39" fmla="*/ 15 h 75"/>
                <a:gd name="T40" fmla="*/ 55 w 97"/>
                <a:gd name="T41" fmla="*/ 42 h 75"/>
                <a:gd name="T42" fmla="*/ 53 w 97"/>
                <a:gd name="T43" fmla="*/ 44 h 75"/>
                <a:gd name="T44" fmla="*/ 50 w 97"/>
                <a:gd name="T45" fmla="*/ 43 h 75"/>
                <a:gd name="T46" fmla="*/ 39 w 97"/>
                <a:gd name="T47" fmla="*/ 36 h 75"/>
                <a:gd name="T48" fmla="*/ 5 w 97"/>
                <a:gd name="T49" fmla="*/ 57 h 75"/>
                <a:gd name="T50" fmla="*/ 0 w 97"/>
                <a:gd name="T51" fmla="*/ 49 h 75"/>
                <a:gd name="T52" fmla="*/ 10 w 97"/>
                <a:gd name="T53" fmla="*/ 75 h 75"/>
                <a:gd name="T54" fmla="*/ 21 w 97"/>
                <a:gd name="T55" fmla="*/ 75 h 75"/>
                <a:gd name="T56" fmla="*/ 23 w 97"/>
                <a:gd name="T57" fmla="*/ 73 h 75"/>
                <a:gd name="T58" fmla="*/ 23 w 97"/>
                <a:gd name="T59" fmla="*/ 54 h 75"/>
                <a:gd name="T60" fmla="*/ 7 w 97"/>
                <a:gd name="T61" fmla="*/ 64 h 75"/>
                <a:gd name="T62" fmla="*/ 7 w 97"/>
                <a:gd name="T63" fmla="*/ 73 h 75"/>
                <a:gd name="T64" fmla="*/ 10 w 97"/>
                <a:gd name="T65" fmla="*/ 75 h 75"/>
                <a:gd name="T66" fmla="*/ 56 w 97"/>
                <a:gd name="T67" fmla="*/ 75 h 75"/>
                <a:gd name="T68" fmla="*/ 67 w 97"/>
                <a:gd name="T69" fmla="*/ 75 h 75"/>
                <a:gd name="T70" fmla="*/ 70 w 97"/>
                <a:gd name="T71" fmla="*/ 73 h 75"/>
                <a:gd name="T72" fmla="*/ 70 w 97"/>
                <a:gd name="T73" fmla="*/ 39 h 75"/>
                <a:gd name="T74" fmla="*/ 70 w 97"/>
                <a:gd name="T75" fmla="*/ 39 h 75"/>
                <a:gd name="T76" fmla="*/ 54 w 97"/>
                <a:gd name="T77" fmla="*/ 53 h 75"/>
                <a:gd name="T78" fmla="*/ 53 w 97"/>
                <a:gd name="T79" fmla="*/ 52 h 75"/>
                <a:gd name="T80" fmla="*/ 53 w 97"/>
                <a:gd name="T81" fmla="*/ 73 h 75"/>
                <a:gd name="T82" fmla="*/ 56 w 97"/>
                <a:gd name="T83" fmla="*/ 75 h 75"/>
                <a:gd name="T84" fmla="*/ 79 w 97"/>
                <a:gd name="T85" fmla="*/ 75 h 75"/>
                <a:gd name="T86" fmla="*/ 90 w 97"/>
                <a:gd name="T87" fmla="*/ 75 h 75"/>
                <a:gd name="T88" fmla="*/ 93 w 97"/>
                <a:gd name="T89" fmla="*/ 73 h 75"/>
                <a:gd name="T90" fmla="*/ 93 w 97"/>
                <a:gd name="T91" fmla="*/ 32 h 75"/>
                <a:gd name="T92" fmla="*/ 86 w 97"/>
                <a:gd name="T93" fmla="*/ 24 h 75"/>
                <a:gd name="T94" fmla="*/ 77 w 97"/>
                <a:gd name="T95" fmla="*/ 33 h 75"/>
                <a:gd name="T96" fmla="*/ 77 w 97"/>
                <a:gd name="T97" fmla="*/ 73 h 75"/>
                <a:gd name="T98" fmla="*/ 79 w 97"/>
                <a:gd name="T99" fmla="*/ 75 h 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97" h="75">
                  <a:moveTo>
                    <a:pt x="33" y="75"/>
                  </a:moveTo>
                  <a:cubicBezTo>
                    <a:pt x="37" y="75"/>
                    <a:pt x="40" y="75"/>
                    <a:pt x="44" y="75"/>
                  </a:cubicBezTo>
                  <a:cubicBezTo>
                    <a:pt x="45" y="75"/>
                    <a:pt x="47" y="74"/>
                    <a:pt x="47" y="73"/>
                  </a:cubicBezTo>
                  <a:cubicBezTo>
                    <a:pt x="47" y="49"/>
                    <a:pt x="47" y="49"/>
                    <a:pt x="47" y="49"/>
                  </a:cubicBezTo>
                  <a:cubicBezTo>
                    <a:pt x="39" y="45"/>
                    <a:pt x="39" y="45"/>
                    <a:pt x="39" y="45"/>
                  </a:cubicBezTo>
                  <a:cubicBezTo>
                    <a:pt x="30" y="50"/>
                    <a:pt x="30" y="50"/>
                    <a:pt x="30" y="50"/>
                  </a:cubicBezTo>
                  <a:cubicBezTo>
                    <a:pt x="30" y="73"/>
                    <a:pt x="30" y="73"/>
                    <a:pt x="30" y="73"/>
                  </a:cubicBezTo>
                  <a:cubicBezTo>
                    <a:pt x="30" y="74"/>
                    <a:pt x="31" y="75"/>
                    <a:pt x="33" y="75"/>
                  </a:cubicBezTo>
                  <a:close/>
                  <a:moveTo>
                    <a:pt x="0" y="49"/>
                  </a:moveTo>
                  <a:cubicBezTo>
                    <a:pt x="37" y="28"/>
                    <a:pt x="37" y="28"/>
                    <a:pt x="37" y="28"/>
                  </a:cubicBezTo>
                  <a:cubicBezTo>
                    <a:pt x="39" y="26"/>
                    <a:pt x="39" y="26"/>
                    <a:pt x="39" y="26"/>
                  </a:cubicBezTo>
                  <a:cubicBezTo>
                    <a:pt x="41" y="28"/>
                    <a:pt x="41" y="28"/>
                    <a:pt x="41" y="28"/>
                  </a:cubicBezTo>
                  <a:cubicBezTo>
                    <a:pt x="52" y="34"/>
                    <a:pt x="52" y="34"/>
                    <a:pt x="52" y="34"/>
                  </a:cubicBezTo>
                  <a:cubicBezTo>
                    <a:pt x="81" y="9"/>
                    <a:pt x="81" y="9"/>
                    <a:pt x="81" y="9"/>
                  </a:cubicBezTo>
                  <a:cubicBezTo>
                    <a:pt x="77" y="4"/>
                    <a:pt x="77" y="4"/>
                    <a:pt x="77" y="4"/>
                  </a:cubicBezTo>
                  <a:cubicBezTo>
                    <a:pt x="87" y="2"/>
                    <a:pt x="87" y="2"/>
                    <a:pt x="87" y="2"/>
                  </a:cubicBezTo>
                  <a:cubicBezTo>
                    <a:pt x="97" y="0"/>
                    <a:pt x="97" y="0"/>
                    <a:pt x="97" y="0"/>
                  </a:cubicBezTo>
                  <a:cubicBezTo>
                    <a:pt x="94" y="10"/>
                    <a:pt x="94" y="10"/>
                    <a:pt x="94" y="10"/>
                  </a:cubicBezTo>
                  <a:cubicBezTo>
                    <a:pt x="91" y="19"/>
                    <a:pt x="91" y="19"/>
                    <a:pt x="91" y="19"/>
                  </a:cubicBezTo>
                  <a:cubicBezTo>
                    <a:pt x="87" y="15"/>
                    <a:pt x="87" y="15"/>
                    <a:pt x="87" y="15"/>
                  </a:cubicBezTo>
                  <a:cubicBezTo>
                    <a:pt x="55" y="42"/>
                    <a:pt x="55" y="42"/>
                    <a:pt x="55" y="42"/>
                  </a:cubicBezTo>
                  <a:cubicBezTo>
                    <a:pt x="53" y="44"/>
                    <a:pt x="53" y="44"/>
                    <a:pt x="53" y="44"/>
                  </a:cubicBezTo>
                  <a:cubicBezTo>
                    <a:pt x="50" y="43"/>
                    <a:pt x="50" y="43"/>
                    <a:pt x="50" y="43"/>
                  </a:cubicBezTo>
                  <a:cubicBezTo>
                    <a:pt x="39" y="36"/>
                    <a:pt x="39" y="36"/>
                    <a:pt x="39" y="36"/>
                  </a:cubicBezTo>
                  <a:cubicBezTo>
                    <a:pt x="5" y="57"/>
                    <a:pt x="5" y="57"/>
                    <a:pt x="5" y="57"/>
                  </a:cubicBezTo>
                  <a:cubicBezTo>
                    <a:pt x="0" y="49"/>
                    <a:pt x="0" y="49"/>
                    <a:pt x="0" y="49"/>
                  </a:cubicBezTo>
                  <a:close/>
                  <a:moveTo>
                    <a:pt x="10" y="75"/>
                  </a:moveTo>
                  <a:cubicBezTo>
                    <a:pt x="21" y="75"/>
                    <a:pt x="21" y="75"/>
                    <a:pt x="21" y="75"/>
                  </a:cubicBezTo>
                  <a:cubicBezTo>
                    <a:pt x="22" y="75"/>
                    <a:pt x="23" y="74"/>
                    <a:pt x="23" y="73"/>
                  </a:cubicBezTo>
                  <a:cubicBezTo>
                    <a:pt x="23" y="54"/>
                    <a:pt x="23" y="54"/>
                    <a:pt x="23" y="54"/>
                  </a:cubicBezTo>
                  <a:cubicBezTo>
                    <a:pt x="7" y="64"/>
                    <a:pt x="7" y="64"/>
                    <a:pt x="7" y="64"/>
                  </a:cubicBezTo>
                  <a:cubicBezTo>
                    <a:pt x="7" y="73"/>
                    <a:pt x="7" y="73"/>
                    <a:pt x="7" y="73"/>
                  </a:cubicBezTo>
                  <a:cubicBezTo>
                    <a:pt x="7" y="74"/>
                    <a:pt x="8" y="75"/>
                    <a:pt x="10" y="75"/>
                  </a:cubicBezTo>
                  <a:close/>
                  <a:moveTo>
                    <a:pt x="56" y="75"/>
                  </a:moveTo>
                  <a:cubicBezTo>
                    <a:pt x="60" y="75"/>
                    <a:pt x="63" y="75"/>
                    <a:pt x="67" y="75"/>
                  </a:cubicBezTo>
                  <a:cubicBezTo>
                    <a:pt x="69" y="75"/>
                    <a:pt x="70" y="74"/>
                    <a:pt x="70" y="73"/>
                  </a:cubicBezTo>
                  <a:cubicBezTo>
                    <a:pt x="70" y="62"/>
                    <a:pt x="70" y="50"/>
                    <a:pt x="70" y="39"/>
                  </a:cubicBezTo>
                  <a:cubicBezTo>
                    <a:pt x="70" y="39"/>
                    <a:pt x="70" y="39"/>
                    <a:pt x="70" y="39"/>
                  </a:cubicBezTo>
                  <a:cubicBezTo>
                    <a:pt x="54" y="53"/>
                    <a:pt x="54" y="53"/>
                    <a:pt x="54" y="53"/>
                  </a:cubicBezTo>
                  <a:cubicBezTo>
                    <a:pt x="53" y="52"/>
                    <a:pt x="53" y="52"/>
                    <a:pt x="53" y="52"/>
                  </a:cubicBezTo>
                  <a:cubicBezTo>
                    <a:pt x="53" y="73"/>
                    <a:pt x="53" y="73"/>
                    <a:pt x="53" y="73"/>
                  </a:cubicBezTo>
                  <a:cubicBezTo>
                    <a:pt x="53" y="74"/>
                    <a:pt x="55" y="75"/>
                    <a:pt x="56" y="75"/>
                  </a:cubicBezTo>
                  <a:close/>
                  <a:moveTo>
                    <a:pt x="79" y="75"/>
                  </a:moveTo>
                  <a:cubicBezTo>
                    <a:pt x="90" y="75"/>
                    <a:pt x="90" y="75"/>
                    <a:pt x="90" y="75"/>
                  </a:cubicBezTo>
                  <a:cubicBezTo>
                    <a:pt x="92" y="75"/>
                    <a:pt x="93" y="74"/>
                    <a:pt x="93" y="73"/>
                  </a:cubicBezTo>
                  <a:cubicBezTo>
                    <a:pt x="93" y="32"/>
                    <a:pt x="93" y="32"/>
                    <a:pt x="93" y="32"/>
                  </a:cubicBezTo>
                  <a:cubicBezTo>
                    <a:pt x="86" y="24"/>
                    <a:pt x="86" y="24"/>
                    <a:pt x="86" y="24"/>
                  </a:cubicBezTo>
                  <a:cubicBezTo>
                    <a:pt x="77" y="33"/>
                    <a:pt x="77" y="33"/>
                    <a:pt x="77" y="33"/>
                  </a:cubicBezTo>
                  <a:cubicBezTo>
                    <a:pt x="77" y="73"/>
                    <a:pt x="77" y="73"/>
                    <a:pt x="77" y="73"/>
                  </a:cubicBezTo>
                  <a:cubicBezTo>
                    <a:pt x="77" y="74"/>
                    <a:pt x="78" y="75"/>
                    <a:pt x="79" y="75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+mn-ea"/>
                <a:sym typeface="+mn-lt"/>
              </a:endParaRPr>
            </a:p>
          </p:txBody>
        </p:sp>
      </p:grpSp>
      <p:sp>
        <p:nvSpPr>
          <p:cNvPr id="35" name="Content Placeholder 2"/>
          <p:cNvSpPr txBox="1">
            <a:spLocks/>
          </p:cNvSpPr>
          <p:nvPr/>
        </p:nvSpPr>
        <p:spPr>
          <a:xfrm>
            <a:off x="9347364" y="2340733"/>
            <a:ext cx="1492410" cy="26002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400" kern="1200">
                <a:solidFill>
                  <a:schemeClr val="bg1">
                    <a:lumMod val="6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200" kern="1200">
                <a:solidFill>
                  <a:schemeClr val="bg1">
                    <a:lumMod val="6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100" kern="1200">
                <a:solidFill>
                  <a:schemeClr val="bg1">
                    <a:lumMod val="6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050" kern="1200">
                <a:solidFill>
                  <a:schemeClr val="bg1">
                    <a:lumMod val="6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050" kern="1200">
                <a:solidFill>
                  <a:schemeClr val="bg1">
                    <a:lumMod val="6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zh-CN" altLang="en-US" sz="2400" b="1" dirty="0" smtClean="0">
                <a:solidFill>
                  <a:srgbClr val="44546A"/>
                </a:solidFill>
                <a:cs typeface="+mn-ea"/>
                <a:sym typeface="+mn-lt"/>
              </a:rPr>
              <a:t>专递课堂</a:t>
            </a:r>
            <a:endParaRPr lang="en-US" sz="2400" b="1" dirty="0">
              <a:solidFill>
                <a:srgbClr val="44546A"/>
              </a:solidFill>
              <a:cs typeface="+mn-ea"/>
              <a:sym typeface="+mn-lt"/>
            </a:endParaRPr>
          </a:p>
        </p:txBody>
      </p:sp>
      <p:grpSp>
        <p:nvGrpSpPr>
          <p:cNvPr id="36" name="组合 35"/>
          <p:cNvGrpSpPr/>
          <p:nvPr/>
        </p:nvGrpSpPr>
        <p:grpSpPr>
          <a:xfrm>
            <a:off x="8524377" y="3398671"/>
            <a:ext cx="601461" cy="621238"/>
            <a:chOff x="8046600" y="3044988"/>
            <a:chExt cx="707455" cy="764880"/>
          </a:xfrm>
        </p:grpSpPr>
        <p:grpSp>
          <p:nvGrpSpPr>
            <p:cNvPr id="37" name="Group 13"/>
            <p:cNvGrpSpPr/>
            <p:nvPr/>
          </p:nvGrpSpPr>
          <p:grpSpPr>
            <a:xfrm>
              <a:off x="8046600" y="3044988"/>
              <a:ext cx="707455" cy="764880"/>
              <a:chOff x="4459441" y="3503594"/>
              <a:chExt cx="707454" cy="764880"/>
            </a:xfrm>
          </p:grpSpPr>
          <p:sp>
            <p:nvSpPr>
              <p:cNvPr id="39" name="Rectangle 21"/>
              <p:cNvSpPr/>
              <p:nvPr/>
            </p:nvSpPr>
            <p:spPr>
              <a:xfrm>
                <a:off x="4459441" y="3521679"/>
                <a:ext cx="700612" cy="746795"/>
              </a:xfrm>
              <a:prstGeom prst="rect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1">
                  <a:solidFill>
                    <a:prstClr val="white"/>
                  </a:solidFill>
                  <a:cs typeface="+mn-ea"/>
                  <a:sym typeface="+mn-lt"/>
                </a:endParaRPr>
              </a:p>
            </p:txBody>
          </p:sp>
          <p:sp>
            <p:nvSpPr>
              <p:cNvPr id="40" name="Oval 22"/>
              <p:cNvSpPr/>
              <p:nvPr/>
            </p:nvSpPr>
            <p:spPr>
              <a:xfrm>
                <a:off x="4464827" y="3503594"/>
                <a:ext cx="702068" cy="759517"/>
              </a:xfrm>
              <a:prstGeom prst="ellipse">
                <a:avLst/>
              </a:prstGeom>
              <a:noFill/>
              <a:ln w="635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3200" dirty="0">
                  <a:solidFill>
                    <a:prstClr val="white"/>
                  </a:solidFill>
                  <a:cs typeface="+mn-ea"/>
                  <a:sym typeface="+mn-lt"/>
                </a:endParaRPr>
              </a:p>
            </p:txBody>
          </p:sp>
        </p:grpSp>
        <p:sp>
          <p:nvSpPr>
            <p:cNvPr id="38" name="Freeform 339"/>
            <p:cNvSpPr>
              <a:spLocks/>
            </p:cNvSpPr>
            <p:nvPr/>
          </p:nvSpPr>
          <p:spPr bwMode="auto">
            <a:xfrm>
              <a:off x="8192569" y="3239213"/>
              <a:ext cx="408674" cy="394513"/>
            </a:xfrm>
            <a:custGeom>
              <a:avLst/>
              <a:gdLst>
                <a:gd name="T0" fmla="*/ 26 w 91"/>
                <a:gd name="T1" fmla="*/ 25 h 88"/>
                <a:gd name="T2" fmla="*/ 51 w 91"/>
                <a:gd name="T3" fmla="*/ 25 h 88"/>
                <a:gd name="T4" fmla="*/ 53 w 91"/>
                <a:gd name="T5" fmla="*/ 21 h 88"/>
                <a:gd name="T6" fmla="*/ 49 w 91"/>
                <a:gd name="T7" fmla="*/ 15 h 88"/>
                <a:gd name="T8" fmla="*/ 50 w 91"/>
                <a:gd name="T9" fmla="*/ 3 h 88"/>
                <a:gd name="T10" fmla="*/ 58 w 91"/>
                <a:gd name="T11" fmla="*/ 0 h 88"/>
                <a:gd name="T12" fmla="*/ 67 w 91"/>
                <a:gd name="T13" fmla="*/ 3 h 88"/>
                <a:gd name="T14" fmla="*/ 68 w 91"/>
                <a:gd name="T15" fmla="*/ 15 h 88"/>
                <a:gd name="T16" fmla="*/ 64 w 91"/>
                <a:gd name="T17" fmla="*/ 21 h 88"/>
                <a:gd name="T18" fmla="*/ 65 w 91"/>
                <a:gd name="T19" fmla="*/ 25 h 88"/>
                <a:gd name="T20" fmla="*/ 91 w 91"/>
                <a:gd name="T21" fmla="*/ 25 h 88"/>
                <a:gd name="T22" fmla="*/ 91 w 91"/>
                <a:gd name="T23" fmla="*/ 49 h 88"/>
                <a:gd name="T24" fmla="*/ 87 w 91"/>
                <a:gd name="T25" fmla="*/ 51 h 88"/>
                <a:gd name="T26" fmla="*/ 81 w 91"/>
                <a:gd name="T27" fmla="*/ 47 h 88"/>
                <a:gd name="T28" fmla="*/ 70 w 91"/>
                <a:gd name="T29" fmla="*/ 48 h 88"/>
                <a:gd name="T30" fmla="*/ 67 w 91"/>
                <a:gd name="T31" fmla="*/ 56 h 88"/>
                <a:gd name="T32" fmla="*/ 70 w 91"/>
                <a:gd name="T33" fmla="*/ 64 h 88"/>
                <a:gd name="T34" fmla="*/ 81 w 91"/>
                <a:gd name="T35" fmla="*/ 65 h 88"/>
                <a:gd name="T36" fmla="*/ 87 w 91"/>
                <a:gd name="T37" fmla="*/ 61 h 88"/>
                <a:gd name="T38" fmla="*/ 91 w 91"/>
                <a:gd name="T39" fmla="*/ 62 h 88"/>
                <a:gd name="T40" fmla="*/ 91 w 91"/>
                <a:gd name="T41" fmla="*/ 88 h 88"/>
                <a:gd name="T42" fmla="*/ 64 w 91"/>
                <a:gd name="T43" fmla="*/ 88 h 88"/>
                <a:gd name="T44" fmla="*/ 63 w 91"/>
                <a:gd name="T45" fmla="*/ 85 h 88"/>
                <a:gd name="T46" fmla="*/ 67 w 91"/>
                <a:gd name="T47" fmla="*/ 79 h 88"/>
                <a:gd name="T48" fmla="*/ 66 w 91"/>
                <a:gd name="T49" fmla="*/ 68 h 88"/>
                <a:gd name="T50" fmla="*/ 58 w 91"/>
                <a:gd name="T51" fmla="*/ 66 h 88"/>
                <a:gd name="T52" fmla="*/ 50 w 91"/>
                <a:gd name="T53" fmla="*/ 68 h 88"/>
                <a:gd name="T54" fmla="*/ 49 w 91"/>
                <a:gd name="T55" fmla="*/ 79 h 88"/>
                <a:gd name="T56" fmla="*/ 53 w 91"/>
                <a:gd name="T57" fmla="*/ 85 h 88"/>
                <a:gd name="T58" fmla="*/ 51 w 91"/>
                <a:gd name="T59" fmla="*/ 88 h 88"/>
                <a:gd name="T60" fmla="*/ 26 w 91"/>
                <a:gd name="T61" fmla="*/ 88 h 88"/>
                <a:gd name="T62" fmla="*/ 26 w 91"/>
                <a:gd name="T63" fmla="*/ 64 h 88"/>
                <a:gd name="T64" fmla="*/ 22 w 91"/>
                <a:gd name="T65" fmla="*/ 62 h 88"/>
                <a:gd name="T66" fmla="*/ 16 w 91"/>
                <a:gd name="T67" fmla="*/ 67 h 88"/>
                <a:gd name="T68" fmla="*/ 4 w 91"/>
                <a:gd name="T69" fmla="*/ 65 h 88"/>
                <a:gd name="T70" fmla="*/ 1 w 91"/>
                <a:gd name="T71" fmla="*/ 57 h 88"/>
                <a:gd name="T72" fmla="*/ 4 w 91"/>
                <a:gd name="T73" fmla="*/ 48 h 88"/>
                <a:gd name="T74" fmla="*/ 16 w 91"/>
                <a:gd name="T75" fmla="*/ 47 h 88"/>
                <a:gd name="T76" fmla="*/ 22 w 91"/>
                <a:gd name="T77" fmla="*/ 51 h 88"/>
                <a:gd name="T78" fmla="*/ 26 w 91"/>
                <a:gd name="T79" fmla="*/ 49 h 88"/>
                <a:gd name="T80" fmla="*/ 26 w 91"/>
                <a:gd name="T81" fmla="*/ 25 h 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91" h="88">
                  <a:moveTo>
                    <a:pt x="26" y="25"/>
                  </a:moveTo>
                  <a:cubicBezTo>
                    <a:pt x="51" y="25"/>
                    <a:pt x="51" y="25"/>
                    <a:pt x="51" y="25"/>
                  </a:cubicBezTo>
                  <a:cubicBezTo>
                    <a:pt x="52" y="24"/>
                    <a:pt x="54" y="23"/>
                    <a:pt x="53" y="21"/>
                  </a:cubicBezTo>
                  <a:cubicBezTo>
                    <a:pt x="52" y="19"/>
                    <a:pt x="50" y="17"/>
                    <a:pt x="49" y="15"/>
                  </a:cubicBezTo>
                  <a:cubicBezTo>
                    <a:pt x="46" y="12"/>
                    <a:pt x="47" y="6"/>
                    <a:pt x="50" y="3"/>
                  </a:cubicBezTo>
                  <a:cubicBezTo>
                    <a:pt x="53" y="0"/>
                    <a:pt x="58" y="0"/>
                    <a:pt x="58" y="0"/>
                  </a:cubicBezTo>
                  <a:cubicBezTo>
                    <a:pt x="58" y="0"/>
                    <a:pt x="64" y="0"/>
                    <a:pt x="67" y="3"/>
                  </a:cubicBezTo>
                  <a:cubicBezTo>
                    <a:pt x="70" y="6"/>
                    <a:pt x="70" y="12"/>
                    <a:pt x="68" y="15"/>
                  </a:cubicBezTo>
                  <a:cubicBezTo>
                    <a:pt x="67" y="17"/>
                    <a:pt x="65" y="19"/>
                    <a:pt x="64" y="21"/>
                  </a:cubicBezTo>
                  <a:cubicBezTo>
                    <a:pt x="63" y="23"/>
                    <a:pt x="64" y="24"/>
                    <a:pt x="65" y="25"/>
                  </a:cubicBezTo>
                  <a:cubicBezTo>
                    <a:pt x="91" y="25"/>
                    <a:pt x="91" y="25"/>
                    <a:pt x="91" y="25"/>
                  </a:cubicBezTo>
                  <a:cubicBezTo>
                    <a:pt x="91" y="49"/>
                    <a:pt x="91" y="49"/>
                    <a:pt x="91" y="49"/>
                  </a:cubicBezTo>
                  <a:cubicBezTo>
                    <a:pt x="90" y="50"/>
                    <a:pt x="89" y="51"/>
                    <a:pt x="87" y="51"/>
                  </a:cubicBezTo>
                  <a:cubicBezTo>
                    <a:pt x="85" y="50"/>
                    <a:pt x="83" y="48"/>
                    <a:pt x="81" y="47"/>
                  </a:cubicBezTo>
                  <a:cubicBezTo>
                    <a:pt x="78" y="44"/>
                    <a:pt x="73" y="45"/>
                    <a:pt x="70" y="48"/>
                  </a:cubicBezTo>
                  <a:cubicBezTo>
                    <a:pt x="67" y="51"/>
                    <a:pt x="67" y="56"/>
                    <a:pt x="67" y="56"/>
                  </a:cubicBezTo>
                  <a:cubicBezTo>
                    <a:pt x="67" y="56"/>
                    <a:pt x="67" y="61"/>
                    <a:pt x="70" y="64"/>
                  </a:cubicBezTo>
                  <a:cubicBezTo>
                    <a:pt x="73" y="67"/>
                    <a:pt x="78" y="67"/>
                    <a:pt x="81" y="65"/>
                  </a:cubicBezTo>
                  <a:cubicBezTo>
                    <a:pt x="83" y="64"/>
                    <a:pt x="85" y="62"/>
                    <a:pt x="87" y="61"/>
                  </a:cubicBezTo>
                  <a:cubicBezTo>
                    <a:pt x="89" y="60"/>
                    <a:pt x="90" y="61"/>
                    <a:pt x="91" y="62"/>
                  </a:cubicBezTo>
                  <a:cubicBezTo>
                    <a:pt x="91" y="88"/>
                    <a:pt x="91" y="88"/>
                    <a:pt x="91" y="88"/>
                  </a:cubicBezTo>
                  <a:cubicBezTo>
                    <a:pt x="64" y="88"/>
                    <a:pt x="64" y="88"/>
                    <a:pt x="64" y="88"/>
                  </a:cubicBezTo>
                  <a:cubicBezTo>
                    <a:pt x="63" y="88"/>
                    <a:pt x="62" y="86"/>
                    <a:pt x="63" y="85"/>
                  </a:cubicBezTo>
                  <a:cubicBezTo>
                    <a:pt x="63" y="83"/>
                    <a:pt x="65" y="81"/>
                    <a:pt x="67" y="79"/>
                  </a:cubicBezTo>
                  <a:cubicBezTo>
                    <a:pt x="69" y="76"/>
                    <a:pt x="68" y="71"/>
                    <a:pt x="66" y="68"/>
                  </a:cubicBezTo>
                  <a:cubicBezTo>
                    <a:pt x="63" y="65"/>
                    <a:pt x="58" y="66"/>
                    <a:pt x="58" y="66"/>
                  </a:cubicBezTo>
                  <a:cubicBezTo>
                    <a:pt x="58" y="66"/>
                    <a:pt x="53" y="65"/>
                    <a:pt x="50" y="68"/>
                  </a:cubicBezTo>
                  <a:cubicBezTo>
                    <a:pt x="47" y="71"/>
                    <a:pt x="46" y="76"/>
                    <a:pt x="49" y="79"/>
                  </a:cubicBezTo>
                  <a:cubicBezTo>
                    <a:pt x="50" y="81"/>
                    <a:pt x="52" y="83"/>
                    <a:pt x="53" y="85"/>
                  </a:cubicBezTo>
                  <a:cubicBezTo>
                    <a:pt x="53" y="86"/>
                    <a:pt x="52" y="88"/>
                    <a:pt x="51" y="88"/>
                  </a:cubicBezTo>
                  <a:cubicBezTo>
                    <a:pt x="26" y="88"/>
                    <a:pt x="26" y="88"/>
                    <a:pt x="26" y="88"/>
                  </a:cubicBezTo>
                  <a:cubicBezTo>
                    <a:pt x="26" y="64"/>
                    <a:pt x="26" y="64"/>
                    <a:pt x="26" y="64"/>
                  </a:cubicBezTo>
                  <a:cubicBezTo>
                    <a:pt x="26" y="63"/>
                    <a:pt x="24" y="61"/>
                    <a:pt x="22" y="62"/>
                  </a:cubicBezTo>
                  <a:cubicBezTo>
                    <a:pt x="20" y="63"/>
                    <a:pt x="18" y="65"/>
                    <a:pt x="16" y="67"/>
                  </a:cubicBezTo>
                  <a:cubicBezTo>
                    <a:pt x="12" y="69"/>
                    <a:pt x="7" y="69"/>
                    <a:pt x="4" y="65"/>
                  </a:cubicBezTo>
                  <a:cubicBezTo>
                    <a:pt x="0" y="62"/>
                    <a:pt x="1" y="57"/>
                    <a:pt x="1" y="57"/>
                  </a:cubicBezTo>
                  <a:cubicBezTo>
                    <a:pt x="1" y="57"/>
                    <a:pt x="0" y="51"/>
                    <a:pt x="4" y="48"/>
                  </a:cubicBezTo>
                  <a:cubicBezTo>
                    <a:pt x="7" y="45"/>
                    <a:pt x="12" y="44"/>
                    <a:pt x="16" y="47"/>
                  </a:cubicBezTo>
                  <a:cubicBezTo>
                    <a:pt x="18" y="48"/>
                    <a:pt x="20" y="50"/>
                    <a:pt x="22" y="51"/>
                  </a:cubicBezTo>
                  <a:cubicBezTo>
                    <a:pt x="24" y="52"/>
                    <a:pt x="26" y="51"/>
                    <a:pt x="26" y="49"/>
                  </a:cubicBezTo>
                  <a:lnTo>
                    <a:pt x="26" y="25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+mn-ea"/>
                <a:sym typeface="+mn-lt"/>
              </a:endParaRPr>
            </a:p>
          </p:txBody>
        </p:sp>
      </p:grpSp>
      <p:sp>
        <p:nvSpPr>
          <p:cNvPr id="41" name="Content Placeholder 2"/>
          <p:cNvSpPr txBox="1">
            <a:spLocks/>
          </p:cNvSpPr>
          <p:nvPr/>
        </p:nvSpPr>
        <p:spPr>
          <a:xfrm>
            <a:off x="9347364" y="3517748"/>
            <a:ext cx="1492410" cy="26002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400" kern="1200">
                <a:solidFill>
                  <a:schemeClr val="bg1">
                    <a:lumMod val="6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200" kern="1200">
                <a:solidFill>
                  <a:schemeClr val="bg1">
                    <a:lumMod val="6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100" kern="1200">
                <a:solidFill>
                  <a:schemeClr val="bg1">
                    <a:lumMod val="6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050" kern="1200">
                <a:solidFill>
                  <a:schemeClr val="bg1">
                    <a:lumMod val="6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050" kern="1200">
                <a:solidFill>
                  <a:schemeClr val="bg1">
                    <a:lumMod val="6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zh-CN" altLang="en-US" sz="2400" b="1" dirty="0" smtClean="0">
                <a:solidFill>
                  <a:srgbClr val="44546A"/>
                </a:solidFill>
                <a:cs typeface="+mn-ea"/>
                <a:sym typeface="+mn-lt"/>
              </a:rPr>
              <a:t>同步课堂</a:t>
            </a:r>
            <a:endParaRPr lang="en-US" sz="2400" b="1" dirty="0">
              <a:solidFill>
                <a:srgbClr val="44546A"/>
              </a:solidFill>
              <a:cs typeface="+mn-ea"/>
              <a:sym typeface="+mn-lt"/>
            </a:endParaRPr>
          </a:p>
        </p:txBody>
      </p:sp>
      <p:sp>
        <p:nvSpPr>
          <p:cNvPr id="42" name="Content Placeholder 2"/>
          <p:cNvSpPr txBox="1">
            <a:spLocks/>
          </p:cNvSpPr>
          <p:nvPr/>
        </p:nvSpPr>
        <p:spPr>
          <a:xfrm>
            <a:off x="9347363" y="4656597"/>
            <a:ext cx="2078975" cy="26002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400" kern="1200">
                <a:solidFill>
                  <a:schemeClr val="bg1">
                    <a:lumMod val="6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200" kern="1200">
                <a:solidFill>
                  <a:schemeClr val="bg1">
                    <a:lumMod val="6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100" kern="1200">
                <a:solidFill>
                  <a:schemeClr val="bg1">
                    <a:lumMod val="6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050" kern="1200">
                <a:solidFill>
                  <a:schemeClr val="bg1">
                    <a:lumMod val="6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050" kern="1200">
                <a:solidFill>
                  <a:schemeClr val="bg1">
                    <a:lumMod val="6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zh-CN" altLang="en-US" sz="2400" b="1" dirty="0" smtClean="0">
                <a:solidFill>
                  <a:srgbClr val="44546A"/>
                </a:solidFill>
                <a:cs typeface="+mn-ea"/>
                <a:sym typeface="+mn-lt"/>
              </a:rPr>
              <a:t>校本资源建设</a:t>
            </a:r>
            <a:endParaRPr lang="en-US" sz="2400" b="1" dirty="0">
              <a:solidFill>
                <a:srgbClr val="44546A"/>
              </a:solidFill>
              <a:cs typeface="+mn-ea"/>
              <a:sym typeface="+mn-lt"/>
            </a:endParaRPr>
          </a:p>
        </p:txBody>
      </p:sp>
      <p:grpSp>
        <p:nvGrpSpPr>
          <p:cNvPr id="43" name="组合 42"/>
          <p:cNvGrpSpPr/>
          <p:nvPr/>
        </p:nvGrpSpPr>
        <p:grpSpPr>
          <a:xfrm>
            <a:off x="8524377" y="4554037"/>
            <a:ext cx="607335" cy="632443"/>
            <a:chOff x="4257963" y="3995299"/>
            <a:chExt cx="707455" cy="764880"/>
          </a:xfrm>
        </p:grpSpPr>
        <p:grpSp>
          <p:nvGrpSpPr>
            <p:cNvPr id="44" name="Group 12"/>
            <p:cNvGrpSpPr/>
            <p:nvPr/>
          </p:nvGrpSpPr>
          <p:grpSpPr>
            <a:xfrm>
              <a:off x="4257963" y="3995299"/>
              <a:ext cx="707455" cy="764880"/>
              <a:chOff x="5400121" y="3503594"/>
              <a:chExt cx="707454" cy="764880"/>
            </a:xfrm>
          </p:grpSpPr>
          <p:sp>
            <p:nvSpPr>
              <p:cNvPr id="46" name="Rectangle 23"/>
              <p:cNvSpPr/>
              <p:nvPr/>
            </p:nvSpPr>
            <p:spPr>
              <a:xfrm>
                <a:off x="5400121" y="3521679"/>
                <a:ext cx="700612" cy="746795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1">
                  <a:solidFill>
                    <a:prstClr val="white"/>
                  </a:solidFill>
                  <a:cs typeface="+mn-ea"/>
                  <a:sym typeface="+mn-lt"/>
                </a:endParaRPr>
              </a:p>
            </p:txBody>
          </p:sp>
          <p:sp>
            <p:nvSpPr>
              <p:cNvPr id="47" name="Oval 24"/>
              <p:cNvSpPr/>
              <p:nvPr/>
            </p:nvSpPr>
            <p:spPr>
              <a:xfrm>
                <a:off x="5405507" y="3503594"/>
                <a:ext cx="702068" cy="759517"/>
              </a:xfrm>
              <a:prstGeom prst="ellipse">
                <a:avLst/>
              </a:prstGeom>
              <a:noFill/>
              <a:ln w="635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3200" dirty="0">
                  <a:solidFill>
                    <a:prstClr val="white"/>
                  </a:solidFill>
                  <a:cs typeface="+mn-ea"/>
                  <a:sym typeface="+mn-lt"/>
                </a:endParaRPr>
              </a:p>
            </p:txBody>
          </p:sp>
        </p:grpSp>
        <p:sp>
          <p:nvSpPr>
            <p:cNvPr id="45" name="Freeform 329"/>
            <p:cNvSpPr>
              <a:spLocks noEditPoints="1"/>
            </p:cNvSpPr>
            <p:nvPr/>
          </p:nvSpPr>
          <p:spPr bwMode="auto">
            <a:xfrm>
              <a:off x="4395738" y="4246041"/>
              <a:ext cx="449136" cy="317633"/>
            </a:xfrm>
            <a:custGeom>
              <a:avLst/>
              <a:gdLst>
                <a:gd name="T0" fmla="*/ 18 w 222"/>
                <a:gd name="T1" fmla="*/ 113 h 157"/>
                <a:gd name="T2" fmla="*/ 94 w 222"/>
                <a:gd name="T3" fmla="*/ 113 h 157"/>
                <a:gd name="T4" fmla="*/ 107 w 222"/>
                <a:gd name="T5" fmla="*/ 157 h 157"/>
                <a:gd name="T6" fmla="*/ 5 w 222"/>
                <a:gd name="T7" fmla="*/ 157 h 157"/>
                <a:gd name="T8" fmla="*/ 18 w 222"/>
                <a:gd name="T9" fmla="*/ 113 h 157"/>
                <a:gd name="T10" fmla="*/ 18 w 222"/>
                <a:gd name="T11" fmla="*/ 113 h 157"/>
                <a:gd name="T12" fmla="*/ 209 w 222"/>
                <a:gd name="T13" fmla="*/ 73 h 157"/>
                <a:gd name="T14" fmla="*/ 209 w 222"/>
                <a:gd name="T15" fmla="*/ 86 h 157"/>
                <a:gd name="T16" fmla="*/ 220 w 222"/>
                <a:gd name="T17" fmla="*/ 95 h 157"/>
                <a:gd name="T18" fmla="*/ 207 w 222"/>
                <a:gd name="T19" fmla="*/ 95 h 157"/>
                <a:gd name="T20" fmla="*/ 200 w 222"/>
                <a:gd name="T21" fmla="*/ 106 h 157"/>
                <a:gd name="T22" fmla="*/ 200 w 222"/>
                <a:gd name="T23" fmla="*/ 93 h 157"/>
                <a:gd name="T24" fmla="*/ 187 w 222"/>
                <a:gd name="T25" fmla="*/ 84 h 157"/>
                <a:gd name="T26" fmla="*/ 200 w 222"/>
                <a:gd name="T27" fmla="*/ 86 h 157"/>
                <a:gd name="T28" fmla="*/ 209 w 222"/>
                <a:gd name="T29" fmla="*/ 73 h 157"/>
                <a:gd name="T30" fmla="*/ 209 w 222"/>
                <a:gd name="T31" fmla="*/ 73 h 157"/>
                <a:gd name="T32" fmla="*/ 20 w 222"/>
                <a:gd name="T33" fmla="*/ 84 h 157"/>
                <a:gd name="T34" fmla="*/ 14 w 222"/>
                <a:gd name="T35" fmla="*/ 95 h 157"/>
                <a:gd name="T36" fmla="*/ 0 w 222"/>
                <a:gd name="T37" fmla="*/ 95 h 157"/>
                <a:gd name="T38" fmla="*/ 11 w 222"/>
                <a:gd name="T39" fmla="*/ 102 h 157"/>
                <a:gd name="T40" fmla="*/ 11 w 222"/>
                <a:gd name="T41" fmla="*/ 115 h 157"/>
                <a:gd name="T42" fmla="*/ 18 w 222"/>
                <a:gd name="T43" fmla="*/ 104 h 157"/>
                <a:gd name="T44" fmla="*/ 34 w 222"/>
                <a:gd name="T45" fmla="*/ 104 h 157"/>
                <a:gd name="T46" fmla="*/ 20 w 222"/>
                <a:gd name="T47" fmla="*/ 97 h 157"/>
                <a:gd name="T48" fmla="*/ 20 w 222"/>
                <a:gd name="T49" fmla="*/ 84 h 157"/>
                <a:gd name="T50" fmla="*/ 20 w 222"/>
                <a:gd name="T51" fmla="*/ 84 h 157"/>
                <a:gd name="T52" fmla="*/ 82 w 222"/>
                <a:gd name="T53" fmla="*/ 0 h 157"/>
                <a:gd name="T54" fmla="*/ 80 w 222"/>
                <a:gd name="T55" fmla="*/ 26 h 157"/>
                <a:gd name="T56" fmla="*/ 105 w 222"/>
                <a:gd name="T57" fmla="*/ 42 h 157"/>
                <a:gd name="T58" fmla="*/ 78 w 222"/>
                <a:gd name="T59" fmla="*/ 39 h 157"/>
                <a:gd name="T60" fmla="*/ 62 w 222"/>
                <a:gd name="T61" fmla="*/ 64 h 157"/>
                <a:gd name="T62" fmla="*/ 65 w 222"/>
                <a:gd name="T63" fmla="*/ 37 h 157"/>
                <a:gd name="T64" fmla="*/ 40 w 222"/>
                <a:gd name="T65" fmla="*/ 22 h 157"/>
                <a:gd name="T66" fmla="*/ 67 w 222"/>
                <a:gd name="T67" fmla="*/ 22 h 157"/>
                <a:gd name="T68" fmla="*/ 82 w 222"/>
                <a:gd name="T69" fmla="*/ 0 h 157"/>
                <a:gd name="T70" fmla="*/ 82 w 222"/>
                <a:gd name="T71" fmla="*/ 0 h 157"/>
                <a:gd name="T72" fmla="*/ 133 w 222"/>
                <a:gd name="T73" fmla="*/ 113 h 157"/>
                <a:gd name="T74" fmla="*/ 209 w 222"/>
                <a:gd name="T75" fmla="*/ 113 h 157"/>
                <a:gd name="T76" fmla="*/ 222 w 222"/>
                <a:gd name="T77" fmla="*/ 157 h 157"/>
                <a:gd name="T78" fmla="*/ 120 w 222"/>
                <a:gd name="T79" fmla="*/ 157 h 157"/>
                <a:gd name="T80" fmla="*/ 133 w 222"/>
                <a:gd name="T81" fmla="*/ 113 h 157"/>
                <a:gd name="T82" fmla="*/ 133 w 222"/>
                <a:gd name="T83" fmla="*/ 113 h 157"/>
                <a:gd name="T84" fmla="*/ 74 w 222"/>
                <a:gd name="T85" fmla="*/ 55 h 157"/>
                <a:gd name="T86" fmla="*/ 60 w 222"/>
                <a:gd name="T87" fmla="*/ 99 h 157"/>
                <a:gd name="T88" fmla="*/ 162 w 222"/>
                <a:gd name="T89" fmla="*/ 99 h 157"/>
                <a:gd name="T90" fmla="*/ 149 w 222"/>
                <a:gd name="T91" fmla="*/ 55 h 157"/>
                <a:gd name="T92" fmla="*/ 74 w 222"/>
                <a:gd name="T93" fmla="*/ 55 h 1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222" h="157">
                  <a:moveTo>
                    <a:pt x="18" y="113"/>
                  </a:moveTo>
                  <a:lnTo>
                    <a:pt x="94" y="113"/>
                  </a:lnTo>
                  <a:lnTo>
                    <a:pt x="107" y="157"/>
                  </a:lnTo>
                  <a:lnTo>
                    <a:pt x="5" y="157"/>
                  </a:lnTo>
                  <a:lnTo>
                    <a:pt x="18" y="113"/>
                  </a:lnTo>
                  <a:lnTo>
                    <a:pt x="18" y="113"/>
                  </a:lnTo>
                  <a:close/>
                  <a:moveTo>
                    <a:pt x="209" y="73"/>
                  </a:moveTo>
                  <a:lnTo>
                    <a:pt x="209" y="86"/>
                  </a:lnTo>
                  <a:lnTo>
                    <a:pt x="220" y="95"/>
                  </a:lnTo>
                  <a:lnTo>
                    <a:pt x="207" y="95"/>
                  </a:lnTo>
                  <a:lnTo>
                    <a:pt x="200" y="106"/>
                  </a:lnTo>
                  <a:lnTo>
                    <a:pt x="200" y="93"/>
                  </a:lnTo>
                  <a:lnTo>
                    <a:pt x="187" y="84"/>
                  </a:lnTo>
                  <a:lnTo>
                    <a:pt x="200" y="86"/>
                  </a:lnTo>
                  <a:lnTo>
                    <a:pt x="209" y="73"/>
                  </a:lnTo>
                  <a:lnTo>
                    <a:pt x="209" y="73"/>
                  </a:lnTo>
                  <a:close/>
                  <a:moveTo>
                    <a:pt x="20" y="84"/>
                  </a:moveTo>
                  <a:lnTo>
                    <a:pt x="14" y="95"/>
                  </a:lnTo>
                  <a:lnTo>
                    <a:pt x="0" y="95"/>
                  </a:lnTo>
                  <a:lnTo>
                    <a:pt x="11" y="102"/>
                  </a:lnTo>
                  <a:lnTo>
                    <a:pt x="11" y="115"/>
                  </a:lnTo>
                  <a:lnTo>
                    <a:pt x="18" y="104"/>
                  </a:lnTo>
                  <a:lnTo>
                    <a:pt x="34" y="104"/>
                  </a:lnTo>
                  <a:lnTo>
                    <a:pt x="20" y="97"/>
                  </a:lnTo>
                  <a:lnTo>
                    <a:pt x="20" y="84"/>
                  </a:lnTo>
                  <a:lnTo>
                    <a:pt x="20" y="84"/>
                  </a:lnTo>
                  <a:close/>
                  <a:moveTo>
                    <a:pt x="82" y="0"/>
                  </a:moveTo>
                  <a:lnTo>
                    <a:pt x="80" y="26"/>
                  </a:lnTo>
                  <a:lnTo>
                    <a:pt x="105" y="42"/>
                  </a:lnTo>
                  <a:lnTo>
                    <a:pt x="78" y="39"/>
                  </a:lnTo>
                  <a:lnTo>
                    <a:pt x="62" y="64"/>
                  </a:lnTo>
                  <a:lnTo>
                    <a:pt x="65" y="37"/>
                  </a:lnTo>
                  <a:lnTo>
                    <a:pt x="40" y="22"/>
                  </a:lnTo>
                  <a:lnTo>
                    <a:pt x="67" y="22"/>
                  </a:lnTo>
                  <a:lnTo>
                    <a:pt x="82" y="0"/>
                  </a:lnTo>
                  <a:lnTo>
                    <a:pt x="82" y="0"/>
                  </a:lnTo>
                  <a:close/>
                  <a:moveTo>
                    <a:pt x="133" y="113"/>
                  </a:moveTo>
                  <a:lnTo>
                    <a:pt x="209" y="113"/>
                  </a:lnTo>
                  <a:lnTo>
                    <a:pt x="222" y="157"/>
                  </a:lnTo>
                  <a:lnTo>
                    <a:pt x="120" y="157"/>
                  </a:lnTo>
                  <a:lnTo>
                    <a:pt x="133" y="113"/>
                  </a:lnTo>
                  <a:lnTo>
                    <a:pt x="133" y="113"/>
                  </a:lnTo>
                  <a:close/>
                  <a:moveTo>
                    <a:pt x="74" y="55"/>
                  </a:moveTo>
                  <a:lnTo>
                    <a:pt x="60" y="99"/>
                  </a:lnTo>
                  <a:lnTo>
                    <a:pt x="162" y="99"/>
                  </a:lnTo>
                  <a:lnTo>
                    <a:pt x="149" y="55"/>
                  </a:lnTo>
                  <a:lnTo>
                    <a:pt x="74" y="55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+mn-ea"/>
                <a:sym typeface="+mn-lt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1895682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fill="hold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直接连接符 5"/>
          <p:cNvCxnSpPr/>
          <p:nvPr/>
        </p:nvCxnSpPr>
        <p:spPr>
          <a:xfrm>
            <a:off x="3330567" y="1281443"/>
            <a:ext cx="12256" cy="5292000"/>
          </a:xfrm>
          <a:prstGeom prst="line">
            <a:avLst/>
          </a:prstGeom>
          <a:ln w="28575" cap="rnd">
            <a:solidFill>
              <a:schemeClr val="tx2"/>
            </a:solidFill>
            <a:headEnd type="oval" w="lg" len="lg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MH_Others_1"/>
          <p:cNvSpPr/>
          <p:nvPr>
            <p:custDataLst>
              <p:tags r:id="rId2"/>
            </p:custDataLst>
          </p:nvPr>
        </p:nvSpPr>
        <p:spPr>
          <a:xfrm>
            <a:off x="1249848" y="648693"/>
            <a:ext cx="2261683" cy="6480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cs typeface="+mn-ea"/>
                <a:sym typeface="+mn-lt"/>
              </a:rPr>
              <a:t>目录</a:t>
            </a:r>
          </a:p>
        </p:txBody>
      </p:sp>
      <p:sp>
        <p:nvSpPr>
          <p:cNvPr id="22" name="MH_Others_2"/>
          <p:cNvSpPr txBox="1"/>
          <p:nvPr>
            <p:custDataLst>
              <p:tags r:id="rId3"/>
            </p:custDataLst>
          </p:nvPr>
        </p:nvSpPr>
        <p:spPr>
          <a:xfrm>
            <a:off x="1382706" y="1318386"/>
            <a:ext cx="1835924" cy="490403"/>
          </a:xfrm>
          <a:prstGeom prst="rect">
            <a:avLst/>
          </a:prstGeom>
          <a:noFill/>
        </p:spPr>
        <p:txBody>
          <a:bodyPr wrap="square" lIns="0" tIns="0" rIns="0" bIns="0" rtlCol="0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400" b="1" i="1" u="none" strike="noStrike" kern="1200" cap="none" spc="10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cs typeface="+mn-ea"/>
                <a:sym typeface="+mn-lt"/>
              </a:rPr>
              <a:t>CONTENTS</a:t>
            </a:r>
            <a:endParaRPr kumimoji="0" lang="zh-CN" altLang="en-US" sz="2400" b="1" i="1" u="none" strike="noStrike" kern="1200" cap="none" spc="10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sp>
        <p:nvSpPr>
          <p:cNvPr id="64" name="MH_Entry_2"/>
          <p:cNvSpPr txBox="1"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4104567" y="2801105"/>
            <a:ext cx="6446579" cy="5650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anchor="ctr">
            <a:noAutofit/>
          </a:bodyPr>
          <a:lstStyle>
            <a:lvl1pPr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ts val="32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3200" b="1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+mn-lt"/>
              <a:ea typeface="+mn-ea"/>
              <a:cs typeface="+mn-ea"/>
              <a:sym typeface="+mn-lt"/>
            </a:endParaRPr>
          </a:p>
        </p:txBody>
      </p:sp>
      <p:sp>
        <p:nvSpPr>
          <p:cNvPr id="25" name="MH_Number_1"/>
          <p:cNvSpPr/>
          <p:nvPr>
            <p:custDataLst>
              <p:tags r:id="rId5"/>
            </p:custDataLst>
          </p:nvPr>
        </p:nvSpPr>
        <p:spPr>
          <a:xfrm>
            <a:off x="3162823" y="2865095"/>
            <a:ext cx="756000" cy="540000"/>
          </a:xfrm>
          <a:prstGeom prst="homePlate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cs typeface="+mn-ea"/>
                <a:sym typeface="+mn-lt"/>
              </a:rPr>
              <a:t>01</a:t>
            </a:r>
            <a:endParaRPr kumimoji="0" lang="zh-CN" altLang="en-US" sz="24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sp>
        <p:nvSpPr>
          <p:cNvPr id="5" name="等腰三角形 4"/>
          <p:cNvSpPr/>
          <p:nvPr/>
        </p:nvSpPr>
        <p:spPr>
          <a:xfrm>
            <a:off x="3162823" y="6577088"/>
            <a:ext cx="360000" cy="290587"/>
          </a:xfrm>
          <a:prstGeom prst="triangl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sp>
        <p:nvSpPr>
          <p:cNvPr id="10" name="MH_Entry_2">
            <a:extLst>
              <a:ext uri="{FF2B5EF4-FFF2-40B4-BE49-F238E27FC236}">
                <a16:creationId xmlns:a16="http://schemas.microsoft.com/office/drawing/2014/main" id="{B872CCA3-EA8E-4651-A49D-D93419459494}"/>
              </a:ext>
            </a:extLst>
          </p:cNvPr>
          <p:cNvSpPr txBox="1"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4104567" y="3924086"/>
            <a:ext cx="6446579" cy="5650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anchor="ctr">
            <a:noAutofit/>
          </a:bodyPr>
          <a:lstStyle>
            <a:lvl1pPr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ts val="32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ea"/>
                <a:sym typeface="+mn-lt"/>
              </a:rPr>
              <a:t>方案详细介绍</a:t>
            </a:r>
            <a:endParaRPr kumimoji="0" lang="zh-CN" altLang="en-US" sz="3200" b="1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+mn-lt"/>
              <a:ea typeface="+mn-ea"/>
              <a:cs typeface="+mn-ea"/>
              <a:sym typeface="+mn-lt"/>
            </a:endParaRPr>
          </a:p>
        </p:txBody>
      </p:sp>
      <p:sp>
        <p:nvSpPr>
          <p:cNvPr id="11" name="MH_Number_1">
            <a:extLst>
              <a:ext uri="{FF2B5EF4-FFF2-40B4-BE49-F238E27FC236}">
                <a16:creationId xmlns:a16="http://schemas.microsoft.com/office/drawing/2014/main" id="{7F0C59F7-1922-4099-BAC2-4BE4B2291EF5}"/>
              </a:ext>
            </a:extLst>
          </p:cNvPr>
          <p:cNvSpPr/>
          <p:nvPr>
            <p:custDataLst>
              <p:tags r:id="rId7"/>
            </p:custDataLst>
          </p:nvPr>
        </p:nvSpPr>
        <p:spPr>
          <a:xfrm>
            <a:off x="3162823" y="3868231"/>
            <a:ext cx="756000" cy="540000"/>
          </a:xfrm>
          <a:prstGeom prst="homePlate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cs typeface="+mn-ea"/>
                <a:sym typeface="+mn-lt"/>
              </a:rPr>
              <a:t>02</a:t>
            </a:r>
            <a:endParaRPr kumimoji="0" lang="zh-CN" altLang="en-US" sz="24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sp>
        <p:nvSpPr>
          <p:cNvPr id="13" name="MH_Entry_2">
            <a:extLst>
              <a:ext uri="{FF2B5EF4-FFF2-40B4-BE49-F238E27FC236}">
                <a16:creationId xmlns:a16="http://schemas.microsoft.com/office/drawing/2014/main" id="{5DB881F3-CA56-45C3-855F-044347E883AA}"/>
              </a:ext>
            </a:extLst>
          </p:cNvPr>
          <p:cNvSpPr txBox="1">
            <a:spLocks noChangeArrowheads="1"/>
          </p:cNvSpPr>
          <p:nvPr>
            <p:custDataLst>
              <p:tags r:id="rId8"/>
            </p:custDataLst>
          </p:nvPr>
        </p:nvSpPr>
        <p:spPr bwMode="auto">
          <a:xfrm>
            <a:off x="4104567" y="3002132"/>
            <a:ext cx="6446579" cy="5650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anchor="ctr">
            <a:noAutofit/>
          </a:bodyPr>
          <a:lstStyle>
            <a:lvl1pPr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ts val="32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CN" altLang="en-US" sz="3200" b="1" noProof="0" dirty="0" smtClean="0">
                <a:solidFill>
                  <a:sysClr val="windowText" lastClr="000000"/>
                </a:solidFill>
                <a:latin typeface="+mn-lt"/>
                <a:ea typeface="+mn-ea"/>
                <a:cs typeface="+mn-ea"/>
                <a:sym typeface="+mn-lt"/>
              </a:rPr>
              <a:t>需求和痛点</a:t>
            </a:r>
            <a:endParaRPr kumimoji="0" lang="zh-CN" altLang="en-US" sz="3200" b="1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+mn-lt"/>
              <a:ea typeface="+mn-ea"/>
              <a:cs typeface="+mn-ea"/>
              <a:sym typeface="+mn-lt"/>
            </a:endParaRPr>
          </a:p>
        </p:txBody>
      </p:sp>
      <p:sp>
        <p:nvSpPr>
          <p:cNvPr id="15" name="MH_Number_1">
            <a:extLst>
              <a:ext uri="{FF2B5EF4-FFF2-40B4-BE49-F238E27FC236}">
                <a16:creationId xmlns:a16="http://schemas.microsoft.com/office/drawing/2014/main" id="{7F0C59F7-1922-4099-BAC2-4BE4B2291EF5}"/>
              </a:ext>
            </a:extLst>
          </p:cNvPr>
          <p:cNvSpPr/>
          <p:nvPr>
            <p:custDataLst>
              <p:tags r:id="rId9"/>
            </p:custDataLst>
          </p:nvPr>
        </p:nvSpPr>
        <p:spPr>
          <a:xfrm>
            <a:off x="3192126" y="4871367"/>
            <a:ext cx="756000" cy="540000"/>
          </a:xfrm>
          <a:prstGeom prst="homePlate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cs typeface="+mn-ea"/>
                <a:sym typeface="+mn-lt"/>
              </a:rPr>
              <a:t>03</a:t>
            </a:r>
            <a:endParaRPr kumimoji="0" lang="zh-CN" altLang="en-US" sz="24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sp>
        <p:nvSpPr>
          <p:cNvPr id="16" name="MH_Entry_2">
            <a:extLst>
              <a:ext uri="{FF2B5EF4-FFF2-40B4-BE49-F238E27FC236}">
                <a16:creationId xmlns:a16="http://schemas.microsoft.com/office/drawing/2014/main" id="{B872CCA3-EA8E-4651-A49D-D93419459494}"/>
              </a:ext>
            </a:extLst>
          </p:cNvPr>
          <p:cNvSpPr txBox="1">
            <a:spLocks noChangeArrowheads="1"/>
          </p:cNvSpPr>
          <p:nvPr>
            <p:custDataLst>
              <p:tags r:id="rId10"/>
            </p:custDataLst>
          </p:nvPr>
        </p:nvSpPr>
        <p:spPr bwMode="auto">
          <a:xfrm>
            <a:off x="4104567" y="4846040"/>
            <a:ext cx="6446579" cy="5650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anchor="ctr">
            <a:noAutofit/>
          </a:bodyPr>
          <a:lstStyle>
            <a:lvl1pPr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ts val="32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CN" altLang="en-US" sz="3200" b="1" dirty="0">
                <a:latin typeface="+mn-lt"/>
                <a:ea typeface="+mn-ea"/>
                <a:cs typeface="+mn-ea"/>
                <a:sym typeface="+mn-lt"/>
              </a:rPr>
              <a:t>方案</a:t>
            </a:r>
            <a:r>
              <a:rPr kumimoji="0" lang="zh-CN" altLang="en-US" sz="32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ea"/>
                <a:sym typeface="+mn-lt"/>
              </a:rPr>
              <a:t>优势</a:t>
            </a:r>
            <a:endParaRPr kumimoji="0" lang="zh-CN" altLang="en-US" sz="32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+mn-lt"/>
              <a:ea typeface="+mn-ea"/>
              <a:cs typeface="+mn-ea"/>
              <a:sym typeface="+mn-lt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1605533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" dur="indefinite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7" dur="indefinite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9" dur="indefinite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0" dur="indefinite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3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文本框 6"/>
          <p:cNvSpPr txBox="1"/>
          <p:nvPr/>
        </p:nvSpPr>
        <p:spPr>
          <a:xfrm>
            <a:off x="647700" y="96620"/>
            <a:ext cx="3352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 dirty="0">
                <a:cs typeface="+mn-ea"/>
                <a:sym typeface="+mn-lt"/>
              </a:rPr>
              <a:t>方案</a:t>
            </a:r>
            <a:r>
              <a:rPr lang="zh-CN" altLang="en-US" sz="2800" b="1" dirty="0" smtClean="0">
                <a:cs typeface="+mn-ea"/>
                <a:sym typeface="+mn-lt"/>
              </a:rPr>
              <a:t>优势</a:t>
            </a:r>
            <a:endParaRPr lang="zh-CN" altLang="en-US" sz="2800" b="1" dirty="0">
              <a:cs typeface="+mn-ea"/>
              <a:sym typeface="+mn-lt"/>
            </a:endParaRPr>
          </a:p>
        </p:txBody>
      </p:sp>
      <p:graphicFrame>
        <p:nvGraphicFramePr>
          <p:cNvPr id="39" name="图示 38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791025419"/>
              </p:ext>
            </p:extLst>
          </p:nvPr>
        </p:nvGraphicFramePr>
        <p:xfrm>
          <a:off x="671989" y="1438368"/>
          <a:ext cx="2834718" cy="19679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40" name="图示 39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894386995"/>
              </p:ext>
            </p:extLst>
          </p:nvPr>
        </p:nvGraphicFramePr>
        <p:xfrm>
          <a:off x="3582955" y="4031159"/>
          <a:ext cx="2835098" cy="201595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graphicFrame>
        <p:nvGraphicFramePr>
          <p:cNvPr id="41" name="图示 40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526545979"/>
              </p:ext>
            </p:extLst>
          </p:nvPr>
        </p:nvGraphicFramePr>
        <p:xfrm>
          <a:off x="6356475" y="1438369"/>
          <a:ext cx="2811571" cy="196792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3" r:lo="rId14" r:qs="rId15" r:cs="rId16"/>
          </a:graphicData>
        </a:graphic>
      </p:graphicFrame>
      <p:sp>
        <p:nvSpPr>
          <p:cNvPr id="42" name="Rectangle 6"/>
          <p:cNvSpPr>
            <a:spLocks/>
          </p:cNvSpPr>
          <p:nvPr/>
        </p:nvSpPr>
        <p:spPr bwMode="auto">
          <a:xfrm>
            <a:off x="3711388" y="2517083"/>
            <a:ext cx="2024581" cy="8026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square" lIns="0" tIns="0" rIns="0" bIns="0" anchor="ctr">
            <a:noAutofit/>
          </a:bodyPr>
          <a:lstStyle/>
          <a:p>
            <a:pPr>
              <a:lnSpc>
                <a:spcPct val="150000"/>
              </a:lnSpc>
            </a:pPr>
            <a:r>
              <a:rPr lang="zh-CN" altLang="en-US" sz="900" b="1" dirty="0">
                <a:solidFill>
                  <a:schemeClr val="dk1">
                    <a:lumMod val="100000"/>
                  </a:schemeClr>
                </a:solidFill>
                <a:cs typeface="+mn-ea"/>
                <a:sym typeface="+mn-lt"/>
              </a:rPr>
              <a:t>充分考虑了学校已有录播资源的整合问题，提供强大的兼容能力，可以轻松</a:t>
            </a:r>
            <a:r>
              <a:rPr lang="zh-CN" altLang="en-US" sz="900" b="1" dirty="0" smtClean="0">
                <a:solidFill>
                  <a:schemeClr val="dk1">
                    <a:lumMod val="100000"/>
                  </a:schemeClr>
                </a:solidFill>
                <a:cs typeface="+mn-ea"/>
                <a:sym typeface="+mn-lt"/>
              </a:rPr>
              <a:t>对接绝大部分</a:t>
            </a:r>
            <a:r>
              <a:rPr lang="zh-CN" altLang="en-US" sz="900" b="1" dirty="0">
                <a:solidFill>
                  <a:schemeClr val="dk1">
                    <a:lumMod val="100000"/>
                  </a:schemeClr>
                </a:solidFill>
                <a:cs typeface="+mn-ea"/>
                <a:sym typeface="+mn-lt"/>
              </a:rPr>
              <a:t>录播设备和网络视频设备，避免学校资源重复建设等资源浪费情况</a:t>
            </a:r>
          </a:p>
        </p:txBody>
      </p:sp>
      <p:sp>
        <p:nvSpPr>
          <p:cNvPr id="43" name="AutoShape 8"/>
          <p:cNvSpPr>
            <a:spLocks/>
          </p:cNvSpPr>
          <p:nvPr/>
        </p:nvSpPr>
        <p:spPr bwMode="auto">
          <a:xfrm>
            <a:off x="2981843" y="1855250"/>
            <a:ext cx="2133620" cy="463474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25400" cap="flat">
                <a:solidFill>
                  <a:schemeClr val="tx1">
                    <a:alpha val="89999"/>
                  </a:schemeClr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lIns="0" tIns="0" rIns="0" bIns="0" anchor="ctr"/>
          <a:lstStyle/>
          <a:p>
            <a:pPr algn="ctr"/>
            <a:r>
              <a:rPr lang="zh-CN" altLang="en-US" sz="1400" b="1" dirty="0" smtClean="0">
                <a:solidFill>
                  <a:schemeClr val="bg1"/>
                </a:solidFill>
                <a:cs typeface="+mn-ea"/>
                <a:sym typeface="+mn-lt"/>
              </a:rPr>
              <a:t>强大的兼容能力</a:t>
            </a:r>
            <a:endParaRPr lang="zh-CN" altLang="en-US" sz="1400" b="1" dirty="0">
              <a:solidFill>
                <a:schemeClr val="bg1"/>
              </a:solidFill>
              <a:cs typeface="+mn-ea"/>
              <a:sym typeface="+mn-lt"/>
            </a:endParaRPr>
          </a:p>
        </p:txBody>
      </p:sp>
      <p:sp>
        <p:nvSpPr>
          <p:cNvPr id="44" name="AutoShape 12"/>
          <p:cNvSpPr>
            <a:spLocks/>
          </p:cNvSpPr>
          <p:nvPr/>
        </p:nvSpPr>
        <p:spPr bwMode="auto">
          <a:xfrm>
            <a:off x="6035615" y="4485489"/>
            <a:ext cx="2081842" cy="463474"/>
          </a:xfrm>
          <a:prstGeom prst="roundRect">
            <a:avLst>
              <a:gd name="adj" fmla="val 50000"/>
            </a:avLst>
          </a:prstGeom>
          <a:solidFill>
            <a:schemeClr val="accent3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25400" cap="flat">
                <a:solidFill>
                  <a:schemeClr val="tx1">
                    <a:alpha val="89999"/>
                  </a:schemeClr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lIns="0" tIns="0" rIns="0" bIns="0" anchor="ctr"/>
          <a:lstStyle/>
          <a:p>
            <a:pPr algn="ctr"/>
            <a:r>
              <a:rPr lang="zh-CN" altLang="en-US" sz="1400" b="1" dirty="0" smtClean="0">
                <a:solidFill>
                  <a:schemeClr val="bg1"/>
                </a:solidFill>
                <a:cs typeface="+mn-ea"/>
                <a:sym typeface="+mn-lt"/>
              </a:rPr>
              <a:t>实用的功能配置</a:t>
            </a:r>
            <a:endParaRPr lang="zh-CN" altLang="en-US" sz="1400" b="1" dirty="0">
              <a:solidFill>
                <a:schemeClr val="bg1"/>
              </a:solidFill>
              <a:cs typeface="+mn-ea"/>
              <a:sym typeface="+mn-lt"/>
            </a:endParaRPr>
          </a:p>
        </p:txBody>
      </p:sp>
      <p:sp>
        <p:nvSpPr>
          <p:cNvPr id="45" name="AutoShape 16"/>
          <p:cNvSpPr>
            <a:spLocks/>
          </p:cNvSpPr>
          <p:nvPr/>
        </p:nvSpPr>
        <p:spPr bwMode="auto">
          <a:xfrm>
            <a:off x="8667356" y="1884201"/>
            <a:ext cx="2107035" cy="463474"/>
          </a:xfrm>
          <a:prstGeom prst="roundRect">
            <a:avLst>
              <a:gd name="adj" fmla="val 50000"/>
            </a:avLst>
          </a:prstGeom>
          <a:solidFill>
            <a:schemeClr val="accent4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25400" cap="flat">
                <a:solidFill>
                  <a:schemeClr val="tx1">
                    <a:alpha val="89999"/>
                  </a:schemeClr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lIns="0" tIns="0" rIns="0" bIns="0" anchor="ctr"/>
          <a:lstStyle/>
          <a:p>
            <a:pPr lvl="0" algn="ctr"/>
            <a:r>
              <a:rPr lang="zh-CN" altLang="en-US" sz="1400" b="1" dirty="0" smtClean="0">
                <a:solidFill>
                  <a:srgbClr val="FFFFFF"/>
                </a:solidFill>
                <a:cs typeface="+mn-ea"/>
                <a:sym typeface="+mn-lt"/>
              </a:rPr>
              <a:t>高度一体化平台</a:t>
            </a:r>
            <a:endParaRPr lang="zh-CN" altLang="en-US" sz="1400" b="1" dirty="0">
              <a:solidFill>
                <a:srgbClr val="FFFFFF"/>
              </a:solidFill>
              <a:cs typeface="+mn-ea"/>
              <a:sym typeface="+mn-lt"/>
            </a:endParaRPr>
          </a:p>
        </p:txBody>
      </p:sp>
      <p:sp>
        <p:nvSpPr>
          <p:cNvPr id="46" name="Rectangle 6"/>
          <p:cNvSpPr>
            <a:spLocks/>
          </p:cNvSpPr>
          <p:nvPr/>
        </p:nvSpPr>
        <p:spPr bwMode="auto">
          <a:xfrm>
            <a:off x="9286945" y="2455005"/>
            <a:ext cx="2246572" cy="10503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square" lIns="0" tIns="0" rIns="0" bIns="0" anchor="ctr">
            <a:noAutofit/>
          </a:bodyPr>
          <a:lstStyle/>
          <a:p>
            <a:pPr>
              <a:lnSpc>
                <a:spcPct val="150000"/>
              </a:lnSpc>
            </a:pPr>
            <a:r>
              <a:rPr lang="zh-CN" altLang="en-US" sz="900" b="1" dirty="0">
                <a:solidFill>
                  <a:schemeClr val="dk1">
                    <a:lumMod val="100000"/>
                  </a:schemeClr>
                </a:solidFill>
                <a:cs typeface="+mn-ea"/>
                <a:sym typeface="+mn-lt"/>
              </a:rPr>
              <a:t>系统集成先进的云计算技术和网络多媒体技术，将教育资源采集、录播设备管理、教学监控、视频资源管理、视频资源发布、教师评课、在线巡课、课表同步等功能完整的整合在一起，提供了强大的一体化服务平台</a:t>
            </a:r>
          </a:p>
        </p:txBody>
      </p:sp>
      <p:sp>
        <p:nvSpPr>
          <p:cNvPr id="47" name="Rectangle 6"/>
          <p:cNvSpPr>
            <a:spLocks/>
          </p:cNvSpPr>
          <p:nvPr/>
        </p:nvSpPr>
        <p:spPr bwMode="auto">
          <a:xfrm>
            <a:off x="6629401" y="5180859"/>
            <a:ext cx="2657544" cy="8026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square" lIns="0" tIns="0" rIns="0" bIns="0" anchor="ctr">
            <a:noAutofit/>
          </a:bodyPr>
          <a:lstStyle/>
          <a:p>
            <a:pPr>
              <a:lnSpc>
                <a:spcPct val="150000"/>
              </a:lnSpc>
            </a:pPr>
            <a:r>
              <a:rPr lang="zh-CN" altLang="en-US" sz="900" b="1" dirty="0">
                <a:solidFill>
                  <a:schemeClr val="dk1">
                    <a:lumMod val="100000"/>
                  </a:schemeClr>
                </a:solidFill>
                <a:cs typeface="+mn-ea"/>
                <a:sym typeface="+mn-lt"/>
              </a:rPr>
              <a:t>系统设计和设备选型充分注重实用功能、降低总体投资。设备选型和系统设计满足用户的需求，具有技术上的先进性、可行性和实用性，丢掉附在其上的“泡沫”，达到了功能与经济相统一的优化设计</a:t>
            </a:r>
          </a:p>
        </p:txBody>
      </p:sp>
    </p:spTree>
    <p:extLst>
      <p:ext uri="{BB962C8B-B14F-4D97-AF65-F5344CB8AC3E}">
        <p14:creationId xmlns:p14="http://schemas.microsoft.com/office/powerpoint/2010/main" val="16415732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文本框 6"/>
          <p:cNvSpPr txBox="1"/>
          <p:nvPr/>
        </p:nvSpPr>
        <p:spPr>
          <a:xfrm>
            <a:off x="647700" y="96620"/>
            <a:ext cx="3352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 dirty="0">
                <a:cs typeface="+mn-ea"/>
                <a:sym typeface="+mn-lt"/>
              </a:rPr>
              <a:t>平台</a:t>
            </a:r>
            <a:r>
              <a:rPr lang="zh-CN" altLang="en-US" sz="2800" b="1" dirty="0" smtClean="0">
                <a:cs typeface="+mn-ea"/>
                <a:sym typeface="+mn-lt"/>
              </a:rPr>
              <a:t>优势</a:t>
            </a:r>
            <a:endParaRPr lang="zh-CN" altLang="en-US" sz="2800" b="1" dirty="0">
              <a:cs typeface="+mn-ea"/>
              <a:sym typeface="+mn-lt"/>
            </a:endParaRPr>
          </a:p>
        </p:txBody>
      </p:sp>
      <p:grpSp>
        <p:nvGrpSpPr>
          <p:cNvPr id="4" name="组合 3"/>
          <p:cNvGrpSpPr/>
          <p:nvPr/>
        </p:nvGrpSpPr>
        <p:grpSpPr>
          <a:xfrm>
            <a:off x="315840" y="750541"/>
            <a:ext cx="6789655" cy="592733"/>
            <a:chOff x="732302" y="384620"/>
            <a:chExt cx="6789655" cy="592733"/>
          </a:xfrm>
        </p:grpSpPr>
        <p:grpSp>
          <p:nvGrpSpPr>
            <p:cNvPr id="5" name="组合 4"/>
            <p:cNvGrpSpPr/>
            <p:nvPr/>
          </p:nvGrpSpPr>
          <p:grpSpPr>
            <a:xfrm>
              <a:off x="1220105" y="834692"/>
              <a:ext cx="6301852" cy="39490"/>
              <a:chOff x="1414732" y="744993"/>
              <a:chExt cx="6301852" cy="39490"/>
            </a:xfrm>
          </p:grpSpPr>
          <p:cxnSp>
            <p:nvCxnSpPr>
              <p:cNvPr id="8" name="直接连接符 7"/>
              <p:cNvCxnSpPr/>
              <p:nvPr/>
            </p:nvCxnSpPr>
            <p:spPr>
              <a:xfrm>
                <a:off x="1414732" y="776377"/>
                <a:ext cx="6301852" cy="8106"/>
              </a:xfrm>
              <a:prstGeom prst="line">
                <a:avLst/>
              </a:prstGeom>
            </p:spPr>
            <p:style>
              <a:lnRef idx="1">
                <a:schemeClr val="accent4"/>
              </a:lnRef>
              <a:fillRef idx="0">
                <a:schemeClr val="accent4"/>
              </a:fillRef>
              <a:effectRef idx="0">
                <a:schemeClr val="accent4"/>
              </a:effectRef>
              <a:fontRef idx="minor">
                <a:schemeClr val="tx1"/>
              </a:fontRef>
            </p:style>
          </p:cxnSp>
          <p:cxnSp>
            <p:nvCxnSpPr>
              <p:cNvPr id="9" name="直接连接符 8"/>
              <p:cNvCxnSpPr/>
              <p:nvPr/>
            </p:nvCxnSpPr>
            <p:spPr>
              <a:xfrm>
                <a:off x="1414732" y="744993"/>
                <a:ext cx="6301852" cy="0"/>
              </a:xfrm>
              <a:prstGeom prst="line">
                <a:avLst/>
              </a:prstGeom>
            </p:spPr>
            <p:style>
              <a:lnRef idx="1">
                <a:schemeClr val="accent4"/>
              </a:lnRef>
              <a:fillRef idx="0">
                <a:schemeClr val="accent4"/>
              </a:fillRef>
              <a:effectRef idx="0">
                <a:schemeClr val="accent4"/>
              </a:effectRef>
              <a:fontRef idx="minor">
                <a:schemeClr val="tx1"/>
              </a:fontRef>
            </p:style>
          </p:cxnSp>
        </p:grpSp>
        <p:sp>
          <p:nvSpPr>
            <p:cNvPr id="6" name="KSO_Shape"/>
            <p:cNvSpPr>
              <a:spLocks/>
            </p:cNvSpPr>
            <p:nvPr/>
          </p:nvSpPr>
          <p:spPr bwMode="auto">
            <a:xfrm>
              <a:off x="732302" y="384620"/>
              <a:ext cx="576962" cy="592733"/>
            </a:xfrm>
            <a:custGeom>
              <a:avLst/>
              <a:gdLst>
                <a:gd name="T0" fmla="*/ 0 w 3432"/>
                <a:gd name="T1" fmla="*/ 900127 h 3431"/>
                <a:gd name="T2" fmla="*/ 1800397 w 3432"/>
                <a:gd name="T3" fmla="*/ 900127 h 3431"/>
                <a:gd name="T4" fmla="*/ 1424790 w 3432"/>
                <a:gd name="T5" fmla="*/ 739091 h 3431"/>
                <a:gd name="T6" fmla="*/ 1185052 w 3432"/>
                <a:gd name="T7" fmla="*/ 683488 h 3431"/>
                <a:gd name="T8" fmla="*/ 1185052 w 3432"/>
                <a:gd name="T9" fmla="*/ 794693 h 3431"/>
                <a:gd name="T10" fmla="*/ 1222822 w 3432"/>
                <a:gd name="T11" fmla="*/ 1269935 h 3431"/>
                <a:gd name="T12" fmla="*/ 1309904 w 3432"/>
                <a:gd name="T13" fmla="*/ 1297736 h 3431"/>
                <a:gd name="T14" fmla="*/ 1333511 w 3432"/>
                <a:gd name="T15" fmla="*/ 775284 h 3431"/>
                <a:gd name="T16" fmla="*/ 1424790 w 3432"/>
                <a:gd name="T17" fmla="*/ 739091 h 3431"/>
                <a:gd name="T18" fmla="*/ 1341904 w 3432"/>
                <a:gd name="T19" fmla="*/ 1513326 h 3431"/>
                <a:gd name="T20" fmla="*/ 1341904 w 3432"/>
                <a:gd name="T21" fmla="*/ 1476607 h 3431"/>
                <a:gd name="T22" fmla="*/ 433312 w 3432"/>
                <a:gd name="T23" fmla="*/ 1497065 h 3431"/>
                <a:gd name="T24" fmla="*/ 458493 w 3432"/>
                <a:gd name="T25" fmla="*/ 1441463 h 3431"/>
                <a:gd name="T26" fmla="*/ 1367085 w 3432"/>
                <a:gd name="T27" fmla="*/ 1425202 h 3431"/>
                <a:gd name="T28" fmla="*/ 458493 w 3432"/>
                <a:gd name="T29" fmla="*/ 1404220 h 3431"/>
                <a:gd name="T30" fmla="*/ 458493 w 3432"/>
                <a:gd name="T31" fmla="*/ 1441463 h 3431"/>
                <a:gd name="T32" fmla="*/ 1341904 w 3432"/>
                <a:gd name="T33" fmla="*/ 1369599 h 3431"/>
                <a:gd name="T34" fmla="*/ 1341904 w 3432"/>
                <a:gd name="T35" fmla="*/ 1332356 h 3431"/>
                <a:gd name="T36" fmla="*/ 433312 w 3432"/>
                <a:gd name="T37" fmla="*/ 1353338 h 3431"/>
                <a:gd name="T38" fmla="*/ 995150 w 3432"/>
                <a:gd name="T39" fmla="*/ 794693 h 3431"/>
                <a:gd name="T40" fmla="*/ 995150 w 3432"/>
                <a:gd name="T41" fmla="*/ 683488 h 3431"/>
                <a:gd name="T42" fmla="*/ 755936 w 3432"/>
                <a:gd name="T43" fmla="*/ 739091 h 3431"/>
                <a:gd name="T44" fmla="*/ 842493 w 3432"/>
                <a:gd name="T45" fmla="*/ 775284 h 3431"/>
                <a:gd name="T46" fmla="*/ 866100 w 3432"/>
                <a:gd name="T47" fmla="*/ 1297736 h 3431"/>
                <a:gd name="T48" fmla="*/ 957904 w 3432"/>
                <a:gd name="T49" fmla="*/ 1269935 h 3431"/>
                <a:gd name="T50" fmla="*/ 995150 w 3432"/>
                <a:gd name="T51" fmla="*/ 794693 h 3431"/>
                <a:gd name="T52" fmla="*/ 462689 w 3432"/>
                <a:gd name="T53" fmla="*/ 775284 h 3431"/>
                <a:gd name="T54" fmla="*/ 486296 w 3432"/>
                <a:gd name="T55" fmla="*/ 1297736 h 3431"/>
                <a:gd name="T56" fmla="*/ 577575 w 3432"/>
                <a:gd name="T57" fmla="*/ 1269935 h 3431"/>
                <a:gd name="T58" fmla="*/ 615345 w 3432"/>
                <a:gd name="T59" fmla="*/ 794693 h 3431"/>
                <a:gd name="T60" fmla="*/ 615345 w 3432"/>
                <a:gd name="T61" fmla="*/ 683488 h 3431"/>
                <a:gd name="T62" fmla="*/ 375607 w 3432"/>
                <a:gd name="T63" fmla="*/ 739091 h 3431"/>
                <a:gd name="T64" fmla="*/ 1189773 w 3432"/>
                <a:gd name="T65" fmla="*/ 459506 h 3431"/>
                <a:gd name="T66" fmla="*/ 610624 w 3432"/>
                <a:gd name="T67" fmla="*/ 459506 h 3431"/>
                <a:gd name="T68" fmla="*/ 900199 w 3432"/>
                <a:gd name="T69" fmla="*/ 612674 h 3431"/>
                <a:gd name="T70" fmla="*/ 1189773 w 3432"/>
                <a:gd name="T71" fmla="*/ 459506 h 3431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3432" h="3431">
                  <a:moveTo>
                    <a:pt x="1716" y="3431"/>
                  </a:moveTo>
                  <a:cubicBezTo>
                    <a:pt x="768" y="3431"/>
                    <a:pt x="0" y="2663"/>
                    <a:pt x="0" y="1716"/>
                  </a:cubicBezTo>
                  <a:cubicBezTo>
                    <a:pt x="0" y="768"/>
                    <a:pt x="768" y="0"/>
                    <a:pt x="1716" y="0"/>
                  </a:cubicBezTo>
                  <a:cubicBezTo>
                    <a:pt x="2664" y="0"/>
                    <a:pt x="3432" y="768"/>
                    <a:pt x="3432" y="1716"/>
                  </a:cubicBezTo>
                  <a:cubicBezTo>
                    <a:pt x="3432" y="2663"/>
                    <a:pt x="2664" y="3431"/>
                    <a:pt x="1716" y="3431"/>
                  </a:cubicBezTo>
                  <a:close/>
                  <a:moveTo>
                    <a:pt x="2716" y="1409"/>
                  </a:moveTo>
                  <a:cubicBezTo>
                    <a:pt x="2716" y="1351"/>
                    <a:pt x="2674" y="1303"/>
                    <a:pt x="2622" y="1303"/>
                  </a:cubicBezTo>
                  <a:cubicBezTo>
                    <a:pt x="2259" y="1303"/>
                    <a:pt x="2259" y="1303"/>
                    <a:pt x="2259" y="1303"/>
                  </a:cubicBezTo>
                  <a:cubicBezTo>
                    <a:pt x="2207" y="1303"/>
                    <a:pt x="2165" y="1351"/>
                    <a:pt x="2165" y="1409"/>
                  </a:cubicBezTo>
                  <a:cubicBezTo>
                    <a:pt x="2165" y="1468"/>
                    <a:pt x="2207" y="1515"/>
                    <a:pt x="2259" y="1515"/>
                  </a:cubicBezTo>
                  <a:cubicBezTo>
                    <a:pt x="2288" y="1515"/>
                    <a:pt x="2313" y="1500"/>
                    <a:pt x="2331" y="1478"/>
                  </a:cubicBezTo>
                  <a:cubicBezTo>
                    <a:pt x="2331" y="2421"/>
                    <a:pt x="2331" y="2421"/>
                    <a:pt x="2331" y="2421"/>
                  </a:cubicBezTo>
                  <a:cubicBezTo>
                    <a:pt x="2331" y="2450"/>
                    <a:pt x="2351" y="2474"/>
                    <a:pt x="2376" y="2474"/>
                  </a:cubicBezTo>
                  <a:cubicBezTo>
                    <a:pt x="2497" y="2474"/>
                    <a:pt x="2497" y="2474"/>
                    <a:pt x="2497" y="2474"/>
                  </a:cubicBezTo>
                  <a:cubicBezTo>
                    <a:pt x="2522" y="2474"/>
                    <a:pt x="2542" y="2450"/>
                    <a:pt x="2542" y="2421"/>
                  </a:cubicBezTo>
                  <a:cubicBezTo>
                    <a:pt x="2542" y="1478"/>
                    <a:pt x="2542" y="1478"/>
                    <a:pt x="2542" y="1478"/>
                  </a:cubicBezTo>
                  <a:cubicBezTo>
                    <a:pt x="2559" y="1500"/>
                    <a:pt x="2593" y="1515"/>
                    <a:pt x="2622" y="1515"/>
                  </a:cubicBezTo>
                  <a:cubicBezTo>
                    <a:pt x="2674" y="1515"/>
                    <a:pt x="2716" y="1468"/>
                    <a:pt x="2716" y="1409"/>
                  </a:cubicBezTo>
                  <a:close/>
                  <a:moveTo>
                    <a:pt x="874" y="2885"/>
                  </a:moveTo>
                  <a:cubicBezTo>
                    <a:pt x="2558" y="2885"/>
                    <a:pt x="2558" y="2885"/>
                    <a:pt x="2558" y="2885"/>
                  </a:cubicBezTo>
                  <a:cubicBezTo>
                    <a:pt x="2585" y="2885"/>
                    <a:pt x="2606" y="2876"/>
                    <a:pt x="2606" y="2854"/>
                  </a:cubicBezTo>
                  <a:cubicBezTo>
                    <a:pt x="2606" y="2832"/>
                    <a:pt x="2585" y="2815"/>
                    <a:pt x="2558" y="2815"/>
                  </a:cubicBezTo>
                  <a:cubicBezTo>
                    <a:pt x="874" y="2815"/>
                    <a:pt x="874" y="2815"/>
                    <a:pt x="874" y="2815"/>
                  </a:cubicBezTo>
                  <a:cubicBezTo>
                    <a:pt x="848" y="2815"/>
                    <a:pt x="826" y="2832"/>
                    <a:pt x="826" y="2854"/>
                  </a:cubicBezTo>
                  <a:cubicBezTo>
                    <a:pt x="826" y="2876"/>
                    <a:pt x="848" y="2885"/>
                    <a:pt x="874" y="2885"/>
                  </a:cubicBezTo>
                  <a:close/>
                  <a:moveTo>
                    <a:pt x="874" y="2748"/>
                  </a:moveTo>
                  <a:cubicBezTo>
                    <a:pt x="2558" y="2748"/>
                    <a:pt x="2558" y="2748"/>
                    <a:pt x="2558" y="2748"/>
                  </a:cubicBezTo>
                  <a:cubicBezTo>
                    <a:pt x="2585" y="2748"/>
                    <a:pt x="2606" y="2739"/>
                    <a:pt x="2606" y="2717"/>
                  </a:cubicBezTo>
                  <a:cubicBezTo>
                    <a:pt x="2606" y="2695"/>
                    <a:pt x="2585" y="2677"/>
                    <a:pt x="2558" y="2677"/>
                  </a:cubicBezTo>
                  <a:cubicBezTo>
                    <a:pt x="874" y="2677"/>
                    <a:pt x="874" y="2677"/>
                    <a:pt x="874" y="2677"/>
                  </a:cubicBezTo>
                  <a:cubicBezTo>
                    <a:pt x="848" y="2677"/>
                    <a:pt x="826" y="2695"/>
                    <a:pt x="826" y="2717"/>
                  </a:cubicBezTo>
                  <a:cubicBezTo>
                    <a:pt x="826" y="2739"/>
                    <a:pt x="848" y="2748"/>
                    <a:pt x="874" y="2748"/>
                  </a:cubicBezTo>
                  <a:close/>
                  <a:moveTo>
                    <a:pt x="874" y="2611"/>
                  </a:moveTo>
                  <a:cubicBezTo>
                    <a:pt x="2558" y="2611"/>
                    <a:pt x="2558" y="2611"/>
                    <a:pt x="2558" y="2611"/>
                  </a:cubicBezTo>
                  <a:cubicBezTo>
                    <a:pt x="2585" y="2611"/>
                    <a:pt x="2606" y="2601"/>
                    <a:pt x="2606" y="2580"/>
                  </a:cubicBezTo>
                  <a:cubicBezTo>
                    <a:pt x="2606" y="2558"/>
                    <a:pt x="2585" y="2540"/>
                    <a:pt x="2558" y="2540"/>
                  </a:cubicBezTo>
                  <a:cubicBezTo>
                    <a:pt x="874" y="2540"/>
                    <a:pt x="874" y="2540"/>
                    <a:pt x="874" y="2540"/>
                  </a:cubicBezTo>
                  <a:cubicBezTo>
                    <a:pt x="848" y="2540"/>
                    <a:pt x="826" y="2558"/>
                    <a:pt x="826" y="2580"/>
                  </a:cubicBezTo>
                  <a:cubicBezTo>
                    <a:pt x="826" y="2601"/>
                    <a:pt x="848" y="2611"/>
                    <a:pt x="874" y="2611"/>
                  </a:cubicBezTo>
                  <a:close/>
                  <a:moveTo>
                    <a:pt x="1897" y="1515"/>
                  </a:moveTo>
                  <a:cubicBezTo>
                    <a:pt x="1949" y="1515"/>
                    <a:pt x="1992" y="1468"/>
                    <a:pt x="1992" y="1409"/>
                  </a:cubicBezTo>
                  <a:cubicBezTo>
                    <a:pt x="1992" y="1351"/>
                    <a:pt x="1949" y="1303"/>
                    <a:pt x="1897" y="1303"/>
                  </a:cubicBezTo>
                  <a:cubicBezTo>
                    <a:pt x="1535" y="1303"/>
                    <a:pt x="1535" y="1303"/>
                    <a:pt x="1535" y="1303"/>
                  </a:cubicBezTo>
                  <a:cubicBezTo>
                    <a:pt x="1483" y="1303"/>
                    <a:pt x="1441" y="1351"/>
                    <a:pt x="1441" y="1409"/>
                  </a:cubicBezTo>
                  <a:cubicBezTo>
                    <a:pt x="1441" y="1468"/>
                    <a:pt x="1483" y="1515"/>
                    <a:pt x="1535" y="1515"/>
                  </a:cubicBezTo>
                  <a:cubicBezTo>
                    <a:pt x="1564" y="1515"/>
                    <a:pt x="1589" y="1500"/>
                    <a:pt x="1606" y="1478"/>
                  </a:cubicBezTo>
                  <a:cubicBezTo>
                    <a:pt x="1606" y="2421"/>
                    <a:pt x="1606" y="2421"/>
                    <a:pt x="1606" y="2421"/>
                  </a:cubicBezTo>
                  <a:cubicBezTo>
                    <a:pt x="1606" y="2450"/>
                    <a:pt x="1626" y="2474"/>
                    <a:pt x="1651" y="2474"/>
                  </a:cubicBezTo>
                  <a:cubicBezTo>
                    <a:pt x="1781" y="2474"/>
                    <a:pt x="1781" y="2474"/>
                    <a:pt x="1781" y="2474"/>
                  </a:cubicBezTo>
                  <a:cubicBezTo>
                    <a:pt x="1806" y="2474"/>
                    <a:pt x="1826" y="2450"/>
                    <a:pt x="1826" y="2421"/>
                  </a:cubicBezTo>
                  <a:cubicBezTo>
                    <a:pt x="1826" y="1478"/>
                    <a:pt x="1826" y="1478"/>
                    <a:pt x="1826" y="1478"/>
                  </a:cubicBezTo>
                  <a:cubicBezTo>
                    <a:pt x="1843" y="1500"/>
                    <a:pt x="1869" y="1515"/>
                    <a:pt x="1897" y="1515"/>
                  </a:cubicBezTo>
                  <a:close/>
                  <a:moveTo>
                    <a:pt x="810" y="1515"/>
                  </a:moveTo>
                  <a:cubicBezTo>
                    <a:pt x="839" y="1515"/>
                    <a:pt x="864" y="1500"/>
                    <a:pt x="882" y="1478"/>
                  </a:cubicBezTo>
                  <a:cubicBezTo>
                    <a:pt x="882" y="2421"/>
                    <a:pt x="882" y="2421"/>
                    <a:pt x="882" y="2421"/>
                  </a:cubicBezTo>
                  <a:cubicBezTo>
                    <a:pt x="882" y="2450"/>
                    <a:pt x="902" y="2474"/>
                    <a:pt x="927" y="2474"/>
                  </a:cubicBezTo>
                  <a:cubicBezTo>
                    <a:pt x="1057" y="2474"/>
                    <a:pt x="1057" y="2474"/>
                    <a:pt x="1057" y="2474"/>
                  </a:cubicBezTo>
                  <a:cubicBezTo>
                    <a:pt x="1081" y="2474"/>
                    <a:pt x="1101" y="2450"/>
                    <a:pt x="1101" y="2421"/>
                  </a:cubicBezTo>
                  <a:cubicBezTo>
                    <a:pt x="1101" y="1478"/>
                    <a:pt x="1101" y="1478"/>
                    <a:pt x="1101" y="1478"/>
                  </a:cubicBezTo>
                  <a:cubicBezTo>
                    <a:pt x="1119" y="1500"/>
                    <a:pt x="1144" y="1515"/>
                    <a:pt x="1173" y="1515"/>
                  </a:cubicBezTo>
                  <a:cubicBezTo>
                    <a:pt x="1225" y="1515"/>
                    <a:pt x="1267" y="1468"/>
                    <a:pt x="1267" y="1409"/>
                  </a:cubicBezTo>
                  <a:cubicBezTo>
                    <a:pt x="1267" y="1351"/>
                    <a:pt x="1225" y="1303"/>
                    <a:pt x="1173" y="1303"/>
                  </a:cubicBezTo>
                  <a:cubicBezTo>
                    <a:pt x="810" y="1303"/>
                    <a:pt x="810" y="1303"/>
                    <a:pt x="810" y="1303"/>
                  </a:cubicBezTo>
                  <a:cubicBezTo>
                    <a:pt x="758" y="1303"/>
                    <a:pt x="716" y="1351"/>
                    <a:pt x="716" y="1409"/>
                  </a:cubicBezTo>
                  <a:cubicBezTo>
                    <a:pt x="716" y="1468"/>
                    <a:pt x="758" y="1515"/>
                    <a:pt x="810" y="1515"/>
                  </a:cubicBezTo>
                  <a:close/>
                  <a:moveTo>
                    <a:pt x="2268" y="876"/>
                  </a:moveTo>
                  <a:cubicBezTo>
                    <a:pt x="1716" y="584"/>
                    <a:pt x="1716" y="584"/>
                    <a:pt x="1716" y="584"/>
                  </a:cubicBezTo>
                  <a:cubicBezTo>
                    <a:pt x="1164" y="876"/>
                    <a:pt x="1164" y="876"/>
                    <a:pt x="1164" y="876"/>
                  </a:cubicBezTo>
                  <a:cubicBezTo>
                    <a:pt x="612" y="1168"/>
                    <a:pt x="612" y="1168"/>
                    <a:pt x="612" y="1168"/>
                  </a:cubicBezTo>
                  <a:cubicBezTo>
                    <a:pt x="1716" y="1168"/>
                    <a:pt x="1716" y="1168"/>
                    <a:pt x="1716" y="1168"/>
                  </a:cubicBezTo>
                  <a:cubicBezTo>
                    <a:pt x="2820" y="1168"/>
                    <a:pt x="2820" y="1168"/>
                    <a:pt x="2820" y="1168"/>
                  </a:cubicBezTo>
                  <a:lnTo>
                    <a:pt x="2268" y="876"/>
                  </a:ln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  <a:extLst/>
          </p:spPr>
          <p:txBody>
            <a:bodyPr anchor="ctr" anchorCtr="1"/>
            <a:lstStyle>
              <a:defPPr>
                <a:defRPr lang="zh-CN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ea"/>
                <a:sym typeface="+mn-lt"/>
              </a:endParaRPr>
            </a:p>
          </p:txBody>
        </p:sp>
      </p:grpSp>
      <p:grpSp>
        <p:nvGrpSpPr>
          <p:cNvPr id="10" name="组合 9"/>
          <p:cNvGrpSpPr/>
          <p:nvPr/>
        </p:nvGrpSpPr>
        <p:grpSpPr>
          <a:xfrm>
            <a:off x="6505847" y="2070486"/>
            <a:ext cx="5168348" cy="758746"/>
            <a:chOff x="612436" y="4477139"/>
            <a:chExt cx="5375082" cy="758746"/>
          </a:xfrm>
        </p:grpSpPr>
        <p:sp>
          <p:nvSpPr>
            <p:cNvPr id="11" name="AutoShape 14"/>
            <p:cNvSpPr>
              <a:spLocks noChangeArrowheads="1"/>
            </p:cNvSpPr>
            <p:nvPr/>
          </p:nvSpPr>
          <p:spPr bwMode="auto">
            <a:xfrm>
              <a:off x="612436" y="4477139"/>
              <a:ext cx="5375082" cy="758746"/>
            </a:xfrm>
            <a:prstGeom prst="roundRect">
              <a:avLst>
                <a:gd name="adj" fmla="val 16667"/>
              </a:avLst>
            </a:prstGeom>
            <a:gradFill rotWithShape="1">
              <a:gsLst>
                <a:gs pos="0">
                  <a:srgbClr val="F2F2F2"/>
                </a:gs>
                <a:gs pos="50000">
                  <a:srgbClr val="DDDDDD"/>
                </a:gs>
                <a:gs pos="100000">
                  <a:srgbClr val="F2F2F2"/>
                </a:gs>
              </a:gsLst>
              <a:lin ang="18900000" scaled="1"/>
            </a:gradFill>
            <a:ln w="15875" cmpd="sng">
              <a:solidFill>
                <a:srgbClr val="B2B2B2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defRPr sz="1400">
                  <a:solidFill>
                    <a:srgbClr val="0033CC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defRPr>
              </a:lvl1pPr>
              <a:lvl2pPr marL="742950" indent="-285750" eaLnBrk="0" hangingPunct="0">
                <a:defRPr sz="1400">
                  <a:solidFill>
                    <a:srgbClr val="0033CC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defRPr>
              </a:lvl2pPr>
              <a:lvl3pPr marL="1143000" indent="-228600" eaLnBrk="0" hangingPunct="0">
                <a:defRPr sz="1400">
                  <a:solidFill>
                    <a:srgbClr val="0033CC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defRPr>
              </a:lvl3pPr>
              <a:lvl4pPr marL="1600200" indent="-228600" eaLnBrk="0" hangingPunct="0">
                <a:defRPr sz="1400">
                  <a:solidFill>
                    <a:srgbClr val="0033CC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defRPr>
              </a:lvl4pPr>
              <a:lvl5pPr marL="2057400" indent="-228600" eaLnBrk="0" hangingPunct="0">
                <a:defRPr sz="1400">
                  <a:solidFill>
                    <a:srgbClr val="0033CC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1400">
                  <a:solidFill>
                    <a:srgbClr val="0033CC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1400">
                  <a:solidFill>
                    <a:srgbClr val="0033CC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1400">
                  <a:solidFill>
                    <a:srgbClr val="0033CC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1400">
                  <a:solidFill>
                    <a:srgbClr val="0033CC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400" b="1" i="1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n-lt"/>
                <a:ea typeface="+mn-ea"/>
                <a:cs typeface="+mn-ea"/>
                <a:sym typeface="+mn-lt"/>
              </a:endParaRPr>
            </a:p>
          </p:txBody>
        </p:sp>
        <p:sp>
          <p:nvSpPr>
            <p:cNvPr id="12" name="Text Box 26"/>
            <p:cNvSpPr txBox="1">
              <a:spLocks noChangeArrowheads="1"/>
            </p:cNvSpPr>
            <p:nvPr/>
          </p:nvSpPr>
          <p:spPr bwMode="auto">
            <a:xfrm>
              <a:off x="992970" y="4545704"/>
              <a:ext cx="4548146" cy="6463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>
              <a:spAutoFit/>
            </a:bodyPr>
            <a:lstStyle>
              <a:lvl1pPr eaLnBrk="0" hangingPunct="0">
                <a:defRPr sz="1400">
                  <a:solidFill>
                    <a:srgbClr val="0033CC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defRPr>
              </a:lvl1pPr>
              <a:lvl2pPr marL="742950" indent="-285750" eaLnBrk="0" hangingPunct="0">
                <a:defRPr sz="1400">
                  <a:solidFill>
                    <a:srgbClr val="0033CC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defRPr>
              </a:lvl2pPr>
              <a:lvl3pPr marL="1143000" indent="-228600" eaLnBrk="0" hangingPunct="0">
                <a:defRPr sz="1400">
                  <a:solidFill>
                    <a:srgbClr val="0033CC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defRPr>
              </a:lvl3pPr>
              <a:lvl4pPr marL="1600200" indent="-228600" eaLnBrk="0" hangingPunct="0">
                <a:defRPr sz="1400">
                  <a:solidFill>
                    <a:srgbClr val="0033CC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defRPr>
              </a:lvl4pPr>
              <a:lvl5pPr marL="2057400" indent="-228600" eaLnBrk="0" hangingPunct="0">
                <a:defRPr sz="1400">
                  <a:solidFill>
                    <a:srgbClr val="0033CC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1400">
                  <a:solidFill>
                    <a:srgbClr val="0033CC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1400">
                  <a:solidFill>
                    <a:srgbClr val="0033CC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1400">
                  <a:solidFill>
                    <a:srgbClr val="0033CC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1400">
                  <a:solidFill>
                    <a:srgbClr val="0033CC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5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en-US" sz="1200" b="1" i="0" u="none" strike="noStrike" kern="0" cap="none" spc="0" normalizeH="0" baseline="0" noProof="0" dirty="0">
                  <a:ln>
                    <a:noFill/>
                  </a:ln>
                  <a:solidFill>
                    <a:srgbClr val="FAC14D"/>
                  </a:solidFill>
                  <a:effectLst/>
                  <a:uLnTx/>
                  <a:uFillTx/>
                  <a:latin typeface="+mn-lt"/>
                  <a:ea typeface="+mn-ea"/>
                  <a:cs typeface="+mn-ea"/>
                  <a:sym typeface="+mn-lt"/>
                </a:rPr>
                <a:t>教学模式开放：</a:t>
              </a:r>
              <a:r>
                <a:rPr kumimoji="0" lang="zh-CN" altLang="en-US" sz="1200" b="1" i="0" u="none" strike="noStrike" kern="0" cap="none" spc="0" normalizeH="0" baseline="0" noProof="0" dirty="0">
                  <a:ln>
                    <a:noFill/>
                  </a:ln>
                  <a:solidFill>
                    <a:srgbClr val="080808"/>
                  </a:solidFill>
                  <a:effectLst/>
                  <a:uLnTx/>
                  <a:uFillTx/>
                  <a:latin typeface="+mn-lt"/>
                  <a:ea typeface="+mn-ea"/>
                  <a:cs typeface="+mn-ea"/>
                  <a:sym typeface="+mn-lt"/>
                </a:rPr>
                <a:t>实现从课堂教育到远程教育</a:t>
              </a:r>
              <a:r>
                <a:rPr kumimoji="0" lang="zh-CN" altLang="en-US" sz="1200" b="1" i="0" u="none" strike="noStrike" kern="0" cap="none" spc="0" normalizeH="0" baseline="0" noProof="0" dirty="0" smtClean="0">
                  <a:ln>
                    <a:noFill/>
                  </a:ln>
                  <a:solidFill>
                    <a:srgbClr val="080808"/>
                  </a:solidFill>
                  <a:effectLst/>
                  <a:uLnTx/>
                  <a:uFillTx/>
                  <a:latin typeface="+mn-lt"/>
                  <a:ea typeface="+mn-ea"/>
                  <a:cs typeface="+mn-ea"/>
                  <a:sym typeface="+mn-lt"/>
                </a:rPr>
                <a:t>的</a:t>
              </a:r>
              <a:r>
                <a:rPr lang="zh-CN" altLang="en-US" sz="1200" b="1" kern="0" dirty="0">
                  <a:solidFill>
                    <a:srgbClr val="080808"/>
                  </a:solidFill>
                  <a:latin typeface="+mn-lt"/>
                  <a:ea typeface="+mn-ea"/>
                  <a:cs typeface="+mn-ea"/>
                  <a:sym typeface="+mn-lt"/>
                </a:rPr>
                <a:t>延伸</a:t>
              </a:r>
              <a:r>
                <a:rPr kumimoji="0" lang="zh-CN" altLang="en-US" sz="1200" b="1" i="0" u="none" strike="noStrike" kern="0" cap="none" spc="0" normalizeH="0" baseline="0" noProof="0" dirty="0" smtClean="0">
                  <a:ln>
                    <a:noFill/>
                  </a:ln>
                  <a:solidFill>
                    <a:srgbClr val="080808"/>
                  </a:solidFill>
                  <a:effectLst/>
                  <a:uLnTx/>
                  <a:uFillTx/>
                  <a:latin typeface="+mn-lt"/>
                  <a:ea typeface="+mn-ea"/>
                  <a:cs typeface="+mn-ea"/>
                  <a:sym typeface="+mn-lt"/>
                </a:rPr>
                <a:t>，</a:t>
              </a:r>
              <a:r>
                <a:rPr kumimoji="0" lang="zh-CN" altLang="en-US" sz="1200" b="1" i="0" u="none" strike="noStrike" kern="0" cap="none" spc="0" normalizeH="0" baseline="0" noProof="0" dirty="0">
                  <a:ln>
                    <a:noFill/>
                  </a:ln>
                  <a:solidFill>
                    <a:srgbClr val="080808"/>
                  </a:solidFill>
                  <a:effectLst/>
                  <a:uLnTx/>
                  <a:uFillTx/>
                  <a:latin typeface="+mn-lt"/>
                  <a:ea typeface="+mn-ea"/>
                  <a:cs typeface="+mn-ea"/>
                  <a:sym typeface="+mn-lt"/>
                </a:rPr>
                <a:t>使得教育</a:t>
              </a:r>
              <a:r>
                <a:rPr kumimoji="0" lang="zh-CN" altLang="en-US" sz="1200" b="1" i="0" u="none" strike="noStrike" kern="0" cap="none" spc="0" normalizeH="0" baseline="0" noProof="0" dirty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+mn-lt"/>
                  <a:ea typeface="+mn-ea"/>
                  <a:cs typeface="+mn-ea"/>
                  <a:sym typeface="+mn-lt"/>
                </a:rPr>
                <a:t>社会化、终身化、自主化</a:t>
              </a:r>
              <a:r>
                <a:rPr kumimoji="0" lang="zh-CN" altLang="en-US" sz="1200" b="1" i="0" u="none" strike="noStrike" kern="0" cap="none" spc="0" normalizeH="0" baseline="0" noProof="0" dirty="0">
                  <a:ln>
                    <a:noFill/>
                  </a:ln>
                  <a:solidFill>
                    <a:srgbClr val="080808"/>
                  </a:solidFill>
                  <a:effectLst/>
                  <a:uLnTx/>
                  <a:uFillTx/>
                  <a:latin typeface="+mn-lt"/>
                  <a:ea typeface="+mn-ea"/>
                  <a:cs typeface="+mn-ea"/>
                  <a:sym typeface="+mn-lt"/>
                </a:rPr>
                <a:t>成为可能</a:t>
              </a:r>
              <a:endParaRPr kumimoji="0" lang="en-US" altLang="zh-CN" sz="1200" b="1" i="0" u="none" strike="noStrike" kern="0" cap="none" spc="0" normalizeH="0" baseline="0" noProof="0" dirty="0">
                <a:ln>
                  <a:noFill/>
                </a:ln>
                <a:solidFill>
                  <a:srgbClr val="080808"/>
                </a:solidFill>
                <a:effectLst/>
                <a:uLnTx/>
                <a:uFillTx/>
                <a:latin typeface="+mn-lt"/>
                <a:ea typeface="+mn-ea"/>
                <a:cs typeface="+mn-ea"/>
                <a:sym typeface="+mn-lt"/>
              </a:endParaRPr>
            </a:p>
          </p:txBody>
        </p:sp>
      </p:grpSp>
      <p:grpSp>
        <p:nvGrpSpPr>
          <p:cNvPr id="13" name="组合 12"/>
          <p:cNvGrpSpPr/>
          <p:nvPr/>
        </p:nvGrpSpPr>
        <p:grpSpPr>
          <a:xfrm>
            <a:off x="6522823" y="3302588"/>
            <a:ext cx="5168348" cy="700576"/>
            <a:chOff x="612436" y="5712268"/>
            <a:chExt cx="5375082" cy="700576"/>
          </a:xfrm>
        </p:grpSpPr>
        <p:sp>
          <p:nvSpPr>
            <p:cNvPr id="14" name="AutoShape 13"/>
            <p:cNvSpPr>
              <a:spLocks noChangeArrowheads="1"/>
            </p:cNvSpPr>
            <p:nvPr/>
          </p:nvSpPr>
          <p:spPr bwMode="auto">
            <a:xfrm>
              <a:off x="612436" y="5712268"/>
              <a:ext cx="5375082" cy="700576"/>
            </a:xfrm>
            <a:prstGeom prst="roundRect">
              <a:avLst>
                <a:gd name="adj" fmla="val 16667"/>
              </a:avLst>
            </a:prstGeom>
            <a:gradFill rotWithShape="1">
              <a:gsLst>
                <a:gs pos="0">
                  <a:srgbClr val="F2F2F2"/>
                </a:gs>
                <a:gs pos="50000">
                  <a:srgbClr val="DDDDDD"/>
                </a:gs>
                <a:gs pos="100000">
                  <a:srgbClr val="F2F2F2"/>
                </a:gs>
              </a:gsLst>
              <a:lin ang="18900000" scaled="1"/>
            </a:gradFill>
            <a:ln w="15875" cmpd="sng">
              <a:solidFill>
                <a:srgbClr val="B2B2B2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defRPr sz="1400">
                  <a:solidFill>
                    <a:srgbClr val="0033CC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defRPr>
              </a:lvl1pPr>
              <a:lvl2pPr marL="742950" indent="-285750" eaLnBrk="0" hangingPunct="0">
                <a:defRPr sz="1400">
                  <a:solidFill>
                    <a:srgbClr val="0033CC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defRPr>
              </a:lvl2pPr>
              <a:lvl3pPr marL="1143000" indent="-228600" eaLnBrk="0" hangingPunct="0">
                <a:defRPr sz="1400">
                  <a:solidFill>
                    <a:srgbClr val="0033CC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defRPr>
              </a:lvl3pPr>
              <a:lvl4pPr marL="1600200" indent="-228600" eaLnBrk="0" hangingPunct="0">
                <a:defRPr sz="1400">
                  <a:solidFill>
                    <a:srgbClr val="0033CC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defRPr>
              </a:lvl4pPr>
              <a:lvl5pPr marL="2057400" indent="-228600" eaLnBrk="0" hangingPunct="0">
                <a:defRPr sz="1400">
                  <a:solidFill>
                    <a:srgbClr val="0033CC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1400">
                  <a:solidFill>
                    <a:srgbClr val="0033CC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1400">
                  <a:solidFill>
                    <a:srgbClr val="0033CC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1400">
                  <a:solidFill>
                    <a:srgbClr val="0033CC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1400">
                  <a:solidFill>
                    <a:srgbClr val="0033CC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400" b="0" i="1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n-lt"/>
                <a:ea typeface="+mn-ea"/>
                <a:cs typeface="+mn-ea"/>
                <a:sym typeface="+mn-lt"/>
              </a:endParaRPr>
            </a:p>
          </p:txBody>
        </p:sp>
        <p:sp>
          <p:nvSpPr>
            <p:cNvPr id="15" name="Text Box 9"/>
            <p:cNvSpPr txBox="1">
              <a:spLocks noChangeArrowheads="1"/>
            </p:cNvSpPr>
            <p:nvPr/>
          </p:nvSpPr>
          <p:spPr bwMode="auto">
            <a:xfrm>
              <a:off x="1025904" y="5755870"/>
              <a:ext cx="4754880" cy="6133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>
              <a:spAutoFit/>
            </a:bodyPr>
            <a:lstStyle>
              <a:lvl1pPr eaLnBrk="0" hangingPunct="0">
                <a:defRPr sz="1400">
                  <a:solidFill>
                    <a:srgbClr val="0033CC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defRPr>
              </a:lvl1pPr>
              <a:lvl2pPr marL="742950" indent="-285750" eaLnBrk="0" hangingPunct="0">
                <a:defRPr sz="1400">
                  <a:solidFill>
                    <a:srgbClr val="0033CC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defRPr>
              </a:lvl2pPr>
              <a:lvl3pPr marL="1143000" indent="-228600" eaLnBrk="0" hangingPunct="0">
                <a:defRPr sz="1400">
                  <a:solidFill>
                    <a:srgbClr val="0033CC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defRPr>
              </a:lvl3pPr>
              <a:lvl4pPr marL="1600200" indent="-228600" eaLnBrk="0" hangingPunct="0">
                <a:defRPr sz="1400">
                  <a:solidFill>
                    <a:srgbClr val="0033CC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defRPr>
              </a:lvl4pPr>
              <a:lvl5pPr marL="2057400" indent="-228600" eaLnBrk="0" hangingPunct="0">
                <a:defRPr sz="1400">
                  <a:solidFill>
                    <a:srgbClr val="0033CC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1400">
                  <a:solidFill>
                    <a:srgbClr val="0033CC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1400">
                  <a:solidFill>
                    <a:srgbClr val="0033CC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1400">
                  <a:solidFill>
                    <a:srgbClr val="0033CC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1400">
                  <a:solidFill>
                    <a:srgbClr val="0033CC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defRPr>
              </a:lvl9pPr>
            </a:lstStyle>
            <a:p>
              <a:pPr marL="0" marR="0" lvl="0" indent="0" defTabSz="914400" eaLnBrk="0" fontAlgn="auto" latinLnBrk="0" hangingPunct="0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en-US" sz="1200" b="1" i="0" u="none" strike="noStrike" kern="0" cap="none" spc="0" normalizeH="0" baseline="0" noProof="0" dirty="0">
                  <a:ln>
                    <a:noFill/>
                  </a:ln>
                  <a:solidFill>
                    <a:srgbClr val="FAC14D"/>
                  </a:solidFill>
                  <a:effectLst/>
                  <a:uLnTx/>
                  <a:uFillTx/>
                  <a:latin typeface="+mn-lt"/>
                  <a:ea typeface="+mn-ea"/>
                  <a:cs typeface="+mn-ea"/>
                  <a:sym typeface="+mn-lt"/>
                </a:rPr>
                <a:t>教育资源共享：</a:t>
              </a:r>
              <a:r>
                <a:rPr kumimoji="0" lang="zh-CN" altLang="en-US" sz="1200" b="1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+mn-lt"/>
                  <a:ea typeface="+mn-ea"/>
                  <a:cs typeface="+mn-ea"/>
                  <a:sym typeface="+mn-lt"/>
                </a:rPr>
                <a:t>使得大量丰富的教育资源能为全体学习者</a:t>
              </a:r>
              <a:r>
                <a:rPr kumimoji="0" lang="zh-CN" altLang="en-US" sz="1200" b="1" i="0" u="none" strike="noStrike" kern="0" cap="none" spc="0" normalizeH="0" baseline="0" noProof="0" dirty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+mn-lt"/>
                  <a:ea typeface="+mn-ea"/>
                  <a:cs typeface="+mn-ea"/>
                  <a:sym typeface="+mn-lt"/>
                </a:rPr>
                <a:t>共享</a:t>
              </a:r>
              <a:r>
                <a:rPr kumimoji="0" lang="zh-CN" altLang="en-US" sz="1200" b="1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+mn-lt"/>
                  <a:ea typeface="+mn-ea"/>
                  <a:cs typeface="+mn-ea"/>
                  <a:sym typeface="+mn-lt"/>
                </a:rPr>
                <a:t>，且</a:t>
              </a:r>
              <a:r>
                <a:rPr kumimoji="0" lang="zh-CN" altLang="en-US" sz="1200" b="1" i="0" u="none" strike="noStrike" kern="0" cap="none" spc="0" normalizeH="0" baseline="0" noProof="0" dirty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+mn-lt"/>
                  <a:ea typeface="+mn-ea"/>
                  <a:cs typeface="+mn-ea"/>
                  <a:sym typeface="+mn-lt"/>
                </a:rPr>
                <a:t>取之不尽，用之不竭</a:t>
              </a:r>
              <a:endParaRPr kumimoji="0" lang="en-US" altLang="zh-CN" sz="120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+mn-lt"/>
                <a:ea typeface="+mn-ea"/>
                <a:cs typeface="+mn-ea"/>
                <a:sym typeface="+mn-lt"/>
              </a:endParaRPr>
            </a:p>
          </p:txBody>
        </p:sp>
      </p:grpSp>
      <p:grpSp>
        <p:nvGrpSpPr>
          <p:cNvPr id="16" name="组合 15"/>
          <p:cNvGrpSpPr/>
          <p:nvPr/>
        </p:nvGrpSpPr>
        <p:grpSpPr>
          <a:xfrm>
            <a:off x="6522823" y="4475451"/>
            <a:ext cx="5168348" cy="747924"/>
            <a:chOff x="6290964" y="4730595"/>
            <a:chExt cx="5375082" cy="747924"/>
          </a:xfrm>
        </p:grpSpPr>
        <p:sp>
          <p:nvSpPr>
            <p:cNvPr id="17" name="AutoShape 23"/>
            <p:cNvSpPr>
              <a:spLocks noChangeArrowheads="1"/>
            </p:cNvSpPr>
            <p:nvPr/>
          </p:nvSpPr>
          <p:spPr bwMode="auto">
            <a:xfrm>
              <a:off x="6290964" y="4730595"/>
              <a:ext cx="5375082" cy="747924"/>
            </a:xfrm>
            <a:prstGeom prst="roundRect">
              <a:avLst>
                <a:gd name="adj" fmla="val 16667"/>
              </a:avLst>
            </a:prstGeom>
            <a:gradFill rotWithShape="1">
              <a:gsLst>
                <a:gs pos="0">
                  <a:srgbClr val="F2F2F2"/>
                </a:gs>
                <a:gs pos="50000">
                  <a:srgbClr val="DDDDDD"/>
                </a:gs>
                <a:gs pos="100000">
                  <a:srgbClr val="F2F2F2"/>
                </a:gs>
              </a:gsLst>
              <a:lin ang="18900000" scaled="1"/>
            </a:gradFill>
            <a:ln w="15875" cmpd="sng">
              <a:solidFill>
                <a:srgbClr val="B2B2B2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defRPr sz="1400">
                  <a:solidFill>
                    <a:srgbClr val="0033CC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defRPr>
              </a:lvl1pPr>
              <a:lvl2pPr marL="742950" indent="-285750" eaLnBrk="0" hangingPunct="0">
                <a:defRPr sz="1400">
                  <a:solidFill>
                    <a:srgbClr val="0033CC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defRPr>
              </a:lvl2pPr>
              <a:lvl3pPr marL="1143000" indent="-228600" eaLnBrk="0" hangingPunct="0">
                <a:defRPr sz="1400">
                  <a:solidFill>
                    <a:srgbClr val="0033CC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defRPr>
              </a:lvl3pPr>
              <a:lvl4pPr marL="1600200" indent="-228600" eaLnBrk="0" hangingPunct="0">
                <a:defRPr sz="1400">
                  <a:solidFill>
                    <a:srgbClr val="0033CC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defRPr>
              </a:lvl4pPr>
              <a:lvl5pPr marL="2057400" indent="-228600" eaLnBrk="0" hangingPunct="0">
                <a:defRPr sz="1400">
                  <a:solidFill>
                    <a:srgbClr val="0033CC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1400">
                  <a:solidFill>
                    <a:srgbClr val="0033CC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1400">
                  <a:solidFill>
                    <a:srgbClr val="0033CC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1400">
                  <a:solidFill>
                    <a:srgbClr val="0033CC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1400">
                  <a:solidFill>
                    <a:srgbClr val="0033CC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400" b="0" i="1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n-lt"/>
                <a:ea typeface="+mn-ea"/>
                <a:cs typeface="+mn-ea"/>
                <a:sym typeface="+mn-lt"/>
              </a:endParaRPr>
            </a:p>
          </p:txBody>
        </p:sp>
        <p:sp>
          <p:nvSpPr>
            <p:cNvPr id="18" name="Text Box 28"/>
            <p:cNvSpPr txBox="1">
              <a:spLocks noChangeArrowheads="1"/>
            </p:cNvSpPr>
            <p:nvPr/>
          </p:nvSpPr>
          <p:spPr bwMode="auto">
            <a:xfrm>
              <a:off x="6676206" y="4765193"/>
              <a:ext cx="4548146" cy="6133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>
              <a:spAutoFit/>
            </a:bodyPr>
            <a:lstStyle>
              <a:lvl1pPr eaLnBrk="0" hangingPunct="0">
                <a:defRPr sz="1400">
                  <a:solidFill>
                    <a:srgbClr val="0033CC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defRPr>
              </a:lvl1pPr>
              <a:lvl2pPr marL="742950" indent="-285750" eaLnBrk="0" hangingPunct="0">
                <a:defRPr sz="1400">
                  <a:solidFill>
                    <a:srgbClr val="0033CC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defRPr>
              </a:lvl2pPr>
              <a:lvl3pPr marL="1143000" indent="-228600" eaLnBrk="0" hangingPunct="0">
                <a:defRPr sz="1400">
                  <a:solidFill>
                    <a:srgbClr val="0033CC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defRPr>
              </a:lvl3pPr>
              <a:lvl4pPr marL="1600200" indent="-228600" eaLnBrk="0" hangingPunct="0">
                <a:defRPr sz="1400">
                  <a:solidFill>
                    <a:srgbClr val="0033CC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defRPr>
              </a:lvl4pPr>
              <a:lvl5pPr marL="2057400" indent="-228600" eaLnBrk="0" hangingPunct="0">
                <a:defRPr sz="1400">
                  <a:solidFill>
                    <a:srgbClr val="0033CC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1400">
                  <a:solidFill>
                    <a:srgbClr val="0033CC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1400">
                  <a:solidFill>
                    <a:srgbClr val="0033CC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1400">
                  <a:solidFill>
                    <a:srgbClr val="0033CC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1400">
                  <a:solidFill>
                    <a:srgbClr val="0033CC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defRPr>
              </a:lvl9pPr>
            </a:lstStyle>
            <a:p>
              <a:pPr marL="0" marR="0" lvl="0" indent="0" defTabSz="914400" eaLnBrk="0" fontAlgn="auto" latinLnBrk="0" hangingPunct="0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en-US" sz="1200" b="1" i="0" u="none" strike="noStrike" kern="0" cap="none" spc="0" normalizeH="0" baseline="0" noProof="0" dirty="0">
                  <a:ln>
                    <a:noFill/>
                  </a:ln>
                  <a:solidFill>
                    <a:srgbClr val="FAC14D"/>
                  </a:solidFill>
                  <a:effectLst/>
                  <a:uLnTx/>
                  <a:uFillTx/>
                  <a:latin typeface="+mn-lt"/>
                  <a:ea typeface="+mn-ea"/>
                  <a:cs typeface="+mn-ea"/>
                  <a:sym typeface="+mn-lt"/>
                </a:rPr>
                <a:t>信息内容交互：</a:t>
              </a:r>
              <a:r>
                <a:rPr kumimoji="0" lang="zh-CN" altLang="en-US" sz="1200" b="1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+mn-lt"/>
                  <a:ea typeface="+mn-ea"/>
                  <a:cs typeface="+mn-ea"/>
                  <a:sym typeface="+mn-lt"/>
                </a:rPr>
                <a:t>实现管理者、教师、学生、家长及相关人员的</a:t>
              </a:r>
              <a:r>
                <a:rPr kumimoji="0" lang="zh-CN" altLang="en-US" sz="1200" b="1" i="0" u="none" strike="noStrike" kern="0" cap="none" spc="0" normalizeH="0" baseline="0" noProof="0" dirty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+mn-lt"/>
                  <a:ea typeface="+mn-ea"/>
                  <a:cs typeface="+mn-ea"/>
                  <a:sym typeface="+mn-lt"/>
                </a:rPr>
                <a:t>远距离沟通及信息内容互动</a:t>
              </a:r>
              <a:endParaRPr kumimoji="0" lang="en-US" altLang="zh-CN" sz="120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+mn-lt"/>
                <a:ea typeface="+mn-ea"/>
                <a:cs typeface="+mn-ea"/>
                <a:sym typeface="+mn-lt"/>
              </a:endParaRPr>
            </a:p>
          </p:txBody>
        </p:sp>
      </p:grpSp>
      <p:grpSp>
        <p:nvGrpSpPr>
          <p:cNvPr id="19" name="组合 18"/>
          <p:cNvGrpSpPr/>
          <p:nvPr/>
        </p:nvGrpSpPr>
        <p:grpSpPr>
          <a:xfrm>
            <a:off x="6514335" y="5699016"/>
            <a:ext cx="5151372" cy="704106"/>
            <a:chOff x="6262738" y="5708739"/>
            <a:chExt cx="5375082" cy="704106"/>
          </a:xfrm>
        </p:grpSpPr>
        <p:sp>
          <p:nvSpPr>
            <p:cNvPr id="20" name="AutoShape 22"/>
            <p:cNvSpPr>
              <a:spLocks noChangeArrowheads="1"/>
            </p:cNvSpPr>
            <p:nvPr/>
          </p:nvSpPr>
          <p:spPr bwMode="auto">
            <a:xfrm>
              <a:off x="6262738" y="5708739"/>
              <a:ext cx="5375082" cy="704106"/>
            </a:xfrm>
            <a:prstGeom prst="roundRect">
              <a:avLst>
                <a:gd name="adj" fmla="val 16667"/>
              </a:avLst>
            </a:prstGeom>
            <a:gradFill rotWithShape="1">
              <a:gsLst>
                <a:gs pos="0">
                  <a:srgbClr val="F2F2F2"/>
                </a:gs>
                <a:gs pos="50000">
                  <a:srgbClr val="DDDDDD"/>
                </a:gs>
                <a:gs pos="100000">
                  <a:srgbClr val="F2F2F2"/>
                </a:gs>
              </a:gsLst>
              <a:lin ang="18900000" scaled="1"/>
            </a:gradFill>
            <a:ln w="15875" cmpd="sng">
              <a:solidFill>
                <a:srgbClr val="B2B2B2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defRPr sz="1400">
                  <a:solidFill>
                    <a:srgbClr val="0033CC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defRPr>
              </a:lvl1pPr>
              <a:lvl2pPr marL="742950" indent="-285750" eaLnBrk="0" hangingPunct="0">
                <a:defRPr sz="1400">
                  <a:solidFill>
                    <a:srgbClr val="0033CC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defRPr>
              </a:lvl2pPr>
              <a:lvl3pPr marL="1143000" indent="-228600" eaLnBrk="0" hangingPunct="0">
                <a:defRPr sz="1400">
                  <a:solidFill>
                    <a:srgbClr val="0033CC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defRPr>
              </a:lvl3pPr>
              <a:lvl4pPr marL="1600200" indent="-228600" eaLnBrk="0" hangingPunct="0">
                <a:defRPr sz="1400">
                  <a:solidFill>
                    <a:srgbClr val="0033CC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defRPr>
              </a:lvl4pPr>
              <a:lvl5pPr marL="2057400" indent="-228600" eaLnBrk="0" hangingPunct="0">
                <a:defRPr sz="1400">
                  <a:solidFill>
                    <a:srgbClr val="0033CC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1400">
                  <a:solidFill>
                    <a:srgbClr val="0033CC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1400">
                  <a:solidFill>
                    <a:srgbClr val="0033CC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1400">
                  <a:solidFill>
                    <a:srgbClr val="0033CC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1400">
                  <a:solidFill>
                    <a:srgbClr val="0033CC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400" b="0" i="1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n-lt"/>
                <a:ea typeface="+mn-ea"/>
                <a:cs typeface="+mn-ea"/>
                <a:sym typeface="+mn-lt"/>
              </a:endParaRPr>
            </a:p>
          </p:txBody>
        </p:sp>
        <p:sp>
          <p:nvSpPr>
            <p:cNvPr id="21" name="Text Box 9"/>
            <p:cNvSpPr txBox="1">
              <a:spLocks noChangeArrowheads="1"/>
            </p:cNvSpPr>
            <p:nvPr/>
          </p:nvSpPr>
          <p:spPr bwMode="auto">
            <a:xfrm>
              <a:off x="6676206" y="5755870"/>
              <a:ext cx="4754880" cy="6133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>
              <a:spAutoFit/>
            </a:bodyPr>
            <a:lstStyle>
              <a:lvl1pPr eaLnBrk="0" hangingPunct="0">
                <a:defRPr sz="1400">
                  <a:solidFill>
                    <a:srgbClr val="0033CC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defRPr>
              </a:lvl1pPr>
              <a:lvl2pPr marL="742950" indent="-285750" eaLnBrk="0" hangingPunct="0">
                <a:defRPr sz="1400">
                  <a:solidFill>
                    <a:srgbClr val="0033CC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defRPr>
              </a:lvl2pPr>
              <a:lvl3pPr marL="1143000" indent="-228600" eaLnBrk="0" hangingPunct="0">
                <a:defRPr sz="1400">
                  <a:solidFill>
                    <a:srgbClr val="0033CC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defRPr>
              </a:lvl3pPr>
              <a:lvl4pPr marL="1600200" indent="-228600" eaLnBrk="0" hangingPunct="0">
                <a:defRPr sz="1400">
                  <a:solidFill>
                    <a:srgbClr val="0033CC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defRPr>
              </a:lvl4pPr>
              <a:lvl5pPr marL="2057400" indent="-228600" eaLnBrk="0" hangingPunct="0">
                <a:defRPr sz="1400">
                  <a:solidFill>
                    <a:srgbClr val="0033CC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1400">
                  <a:solidFill>
                    <a:srgbClr val="0033CC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1400">
                  <a:solidFill>
                    <a:srgbClr val="0033CC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1400">
                  <a:solidFill>
                    <a:srgbClr val="0033CC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1400">
                  <a:solidFill>
                    <a:srgbClr val="0033CC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defRPr>
              </a:lvl9pPr>
            </a:lstStyle>
            <a:p>
              <a:pPr marL="0" marR="0" lvl="0" indent="0" defTabSz="914400" eaLnBrk="0" fontAlgn="auto" latinLnBrk="0" hangingPunct="0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en-US" sz="1200" b="1" i="0" u="none" strike="noStrike" kern="0" cap="none" spc="0" normalizeH="0" baseline="0" noProof="0" dirty="0">
                  <a:ln>
                    <a:noFill/>
                  </a:ln>
                  <a:solidFill>
                    <a:srgbClr val="FAC14D"/>
                  </a:solidFill>
                  <a:effectLst/>
                  <a:uLnTx/>
                  <a:uFillTx/>
                  <a:latin typeface="+mn-lt"/>
                  <a:ea typeface="+mn-ea"/>
                  <a:cs typeface="+mn-ea"/>
                  <a:sym typeface="+mn-lt"/>
                </a:rPr>
                <a:t>管理活动协作：</a:t>
              </a:r>
              <a:r>
                <a:rPr kumimoji="0" lang="zh-CN" altLang="en-US" sz="1200" b="1" i="0" u="none" strike="noStrike" kern="0" cap="none" spc="0" normalizeH="0" baseline="0" noProof="0" dirty="0">
                  <a:ln>
                    <a:noFill/>
                  </a:ln>
                  <a:solidFill>
                    <a:srgbClr val="080808"/>
                  </a:solidFill>
                  <a:effectLst/>
                  <a:uLnTx/>
                  <a:uFillTx/>
                  <a:latin typeface="+mn-lt"/>
                  <a:ea typeface="+mn-ea"/>
                  <a:cs typeface="+mn-ea"/>
                  <a:sym typeface="+mn-lt"/>
                </a:rPr>
                <a:t>通过业务应用系统建设，强化人员协作能力，以提升</a:t>
              </a:r>
              <a:r>
                <a:rPr kumimoji="0" lang="zh-CN" altLang="en-US" sz="1200" b="1" i="0" u="none" strike="noStrike" kern="0" cap="none" spc="0" normalizeH="0" baseline="0" noProof="0" dirty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+mn-lt"/>
                  <a:ea typeface="+mn-ea"/>
                  <a:cs typeface="+mn-ea"/>
                  <a:sym typeface="+mn-lt"/>
                </a:rPr>
                <a:t>办公及管理服务水平</a:t>
              </a:r>
              <a:endParaRPr kumimoji="0" lang="en-US" altLang="zh-CN" sz="120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+mn-lt"/>
                <a:ea typeface="+mn-ea"/>
                <a:cs typeface="+mn-ea"/>
                <a:sym typeface="+mn-lt"/>
              </a:endParaRPr>
            </a:p>
          </p:txBody>
        </p:sp>
      </p:grpSp>
      <p:sp>
        <p:nvSpPr>
          <p:cNvPr id="22" name="矩形 21"/>
          <p:cNvSpPr/>
          <p:nvPr/>
        </p:nvSpPr>
        <p:spPr>
          <a:xfrm>
            <a:off x="992244" y="800503"/>
            <a:ext cx="6332147" cy="400110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r>
              <a:rPr lang="zh-CN" altLang="en-US" sz="2000" b="1" dirty="0" smtClean="0">
                <a:solidFill>
                  <a:prstClr val="black">
                    <a:lumMod val="50000"/>
                  </a:prstClr>
                </a:solidFill>
                <a:cs typeface="+mn-ea"/>
                <a:sym typeface="+mn-lt"/>
              </a:rPr>
              <a:t>基本特征：数字化</a:t>
            </a:r>
            <a:r>
              <a:rPr lang="zh-CN" altLang="en-US" sz="2000" b="1" dirty="0">
                <a:solidFill>
                  <a:prstClr val="black">
                    <a:lumMod val="50000"/>
                  </a:prstClr>
                </a:solidFill>
                <a:cs typeface="+mn-ea"/>
                <a:sym typeface="+mn-lt"/>
              </a:rPr>
              <a:t>、</a:t>
            </a:r>
            <a:r>
              <a:rPr lang="zh-CN" altLang="en-US" sz="2000" b="1" dirty="0" smtClean="0">
                <a:solidFill>
                  <a:prstClr val="black">
                    <a:lumMod val="50000"/>
                  </a:prstClr>
                </a:solidFill>
                <a:cs typeface="+mn-ea"/>
                <a:sym typeface="+mn-lt"/>
              </a:rPr>
              <a:t>网络化</a:t>
            </a:r>
            <a:r>
              <a:rPr lang="zh-CN" altLang="en-US" sz="2000" b="1" dirty="0">
                <a:solidFill>
                  <a:prstClr val="black">
                    <a:lumMod val="50000"/>
                  </a:prstClr>
                </a:solidFill>
                <a:cs typeface="+mn-ea"/>
                <a:sym typeface="+mn-lt"/>
              </a:rPr>
              <a:t>、</a:t>
            </a:r>
            <a:r>
              <a:rPr lang="zh-CN" altLang="en-US" sz="2000" b="1" dirty="0" smtClean="0">
                <a:solidFill>
                  <a:prstClr val="black">
                    <a:lumMod val="50000"/>
                  </a:prstClr>
                </a:solidFill>
                <a:cs typeface="+mn-ea"/>
                <a:sym typeface="+mn-lt"/>
              </a:rPr>
              <a:t>智能化、多媒体化</a:t>
            </a:r>
            <a:endParaRPr lang="zh-CN" altLang="en-US" sz="2000" b="1" dirty="0">
              <a:solidFill>
                <a:prstClr val="black">
                  <a:lumMod val="50000"/>
                </a:prstClr>
              </a:solidFill>
              <a:cs typeface="+mn-ea"/>
              <a:sym typeface="+mn-lt"/>
            </a:endParaRPr>
          </a:p>
        </p:txBody>
      </p:sp>
      <p:grpSp>
        <p:nvGrpSpPr>
          <p:cNvPr id="23" name="Group 21"/>
          <p:cNvGrpSpPr/>
          <p:nvPr/>
        </p:nvGrpSpPr>
        <p:grpSpPr>
          <a:xfrm>
            <a:off x="5240833" y="3794908"/>
            <a:ext cx="1086807" cy="470751"/>
            <a:chOff x="9992129" y="3303494"/>
            <a:chExt cx="1298364" cy="544448"/>
          </a:xfrm>
        </p:grpSpPr>
        <p:sp>
          <p:nvSpPr>
            <p:cNvPr id="24" name="Oval 18"/>
            <p:cNvSpPr/>
            <p:nvPr/>
          </p:nvSpPr>
          <p:spPr>
            <a:xfrm>
              <a:off x="11072418" y="3466574"/>
              <a:ext cx="218075" cy="218285"/>
            </a:xfrm>
            <a:prstGeom prst="ellipse">
              <a:avLst/>
            </a:prstGeom>
            <a:solidFill>
              <a:srgbClr val="7CB554">
                <a:hueOff val="112479"/>
                <a:satOff val="5757"/>
                <a:lumOff val="2418"/>
                <a:alphaOff val="0"/>
              </a:srgbClr>
            </a:solidFill>
            <a:ln w="25400" cap="flat" cmpd="sng" algn="ctr">
              <a:noFill/>
              <a:prstDash val="solid"/>
            </a:ln>
            <a:effectLst/>
          </p:spPr>
          <p:txBody>
            <a:bodyPr/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25" name="Oval 19"/>
            <p:cNvSpPr/>
            <p:nvPr/>
          </p:nvSpPr>
          <p:spPr>
            <a:xfrm>
              <a:off x="10653902" y="3425132"/>
              <a:ext cx="301176" cy="301171"/>
            </a:xfrm>
            <a:prstGeom prst="ellipse">
              <a:avLst/>
            </a:prstGeom>
            <a:solidFill>
              <a:srgbClr val="7CB554">
                <a:hueOff val="393678"/>
                <a:satOff val="20151"/>
                <a:lumOff val="8464"/>
                <a:alphaOff val="0"/>
              </a:srgbClr>
            </a:solidFill>
            <a:ln w="25400" cap="flat" cmpd="sng" algn="ctr">
              <a:noFill/>
              <a:prstDash val="solid"/>
            </a:ln>
            <a:effectLst/>
          </p:spPr>
          <p:txBody>
            <a:bodyPr/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26" name="Oval 20"/>
            <p:cNvSpPr/>
            <p:nvPr/>
          </p:nvSpPr>
          <p:spPr>
            <a:xfrm>
              <a:off x="9992129" y="3303494"/>
              <a:ext cx="544433" cy="544448"/>
            </a:xfrm>
            <a:prstGeom prst="ellipse">
              <a:avLst/>
            </a:prstGeom>
            <a:solidFill>
              <a:srgbClr val="1C9494"/>
            </a:solidFill>
            <a:ln w="25400" cap="flat" cmpd="sng" algn="ctr">
              <a:noFill/>
              <a:prstDash val="solid"/>
            </a:ln>
            <a:effectLst/>
          </p:spPr>
          <p:txBody>
            <a:bodyPr/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</p:grpSp>
      <p:grpSp>
        <p:nvGrpSpPr>
          <p:cNvPr id="27" name="Group 22"/>
          <p:cNvGrpSpPr/>
          <p:nvPr/>
        </p:nvGrpSpPr>
        <p:grpSpPr>
          <a:xfrm rot="10800000">
            <a:off x="133298" y="3689734"/>
            <a:ext cx="1086807" cy="470751"/>
            <a:chOff x="9992129" y="3303494"/>
            <a:chExt cx="1298364" cy="544448"/>
          </a:xfrm>
        </p:grpSpPr>
        <p:sp>
          <p:nvSpPr>
            <p:cNvPr id="28" name="Oval 23"/>
            <p:cNvSpPr/>
            <p:nvPr/>
          </p:nvSpPr>
          <p:spPr>
            <a:xfrm>
              <a:off x="11072418" y="3466574"/>
              <a:ext cx="218075" cy="218285"/>
            </a:xfrm>
            <a:prstGeom prst="ellipse">
              <a:avLst/>
            </a:prstGeom>
            <a:solidFill>
              <a:srgbClr val="7CB554">
                <a:hueOff val="112479"/>
                <a:satOff val="5757"/>
                <a:lumOff val="2418"/>
                <a:alphaOff val="0"/>
              </a:srgbClr>
            </a:solidFill>
            <a:ln w="25400" cap="flat" cmpd="sng" algn="ctr">
              <a:noFill/>
              <a:prstDash val="solid"/>
            </a:ln>
            <a:effectLst/>
          </p:spPr>
          <p:txBody>
            <a:bodyPr/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29" name="Oval 24"/>
            <p:cNvSpPr/>
            <p:nvPr/>
          </p:nvSpPr>
          <p:spPr>
            <a:xfrm>
              <a:off x="10653902" y="3425132"/>
              <a:ext cx="301176" cy="301171"/>
            </a:xfrm>
            <a:prstGeom prst="ellipse">
              <a:avLst/>
            </a:prstGeom>
            <a:solidFill>
              <a:srgbClr val="7CB554">
                <a:hueOff val="393678"/>
                <a:satOff val="20151"/>
                <a:lumOff val="8464"/>
                <a:alphaOff val="0"/>
              </a:srgbClr>
            </a:solidFill>
            <a:ln w="25400" cap="flat" cmpd="sng" algn="ctr">
              <a:noFill/>
              <a:prstDash val="solid"/>
            </a:ln>
            <a:effectLst/>
          </p:spPr>
          <p:txBody>
            <a:bodyPr/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30" name="Oval 25"/>
            <p:cNvSpPr/>
            <p:nvPr/>
          </p:nvSpPr>
          <p:spPr>
            <a:xfrm>
              <a:off x="9992129" y="3303494"/>
              <a:ext cx="544433" cy="544448"/>
            </a:xfrm>
            <a:prstGeom prst="ellipse">
              <a:avLst/>
            </a:prstGeom>
            <a:solidFill>
              <a:srgbClr val="1C9494"/>
            </a:solidFill>
            <a:ln w="25400" cap="flat" cmpd="sng" algn="ctr">
              <a:noFill/>
              <a:prstDash val="solid"/>
            </a:ln>
            <a:effectLst/>
          </p:spPr>
          <p:txBody>
            <a:bodyPr/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</p:grpSp>
      <p:sp>
        <p:nvSpPr>
          <p:cNvPr id="31" name="Freeform 13"/>
          <p:cNvSpPr/>
          <p:nvPr/>
        </p:nvSpPr>
        <p:spPr>
          <a:xfrm>
            <a:off x="1549002" y="2409530"/>
            <a:ext cx="1922971" cy="1986332"/>
          </a:xfrm>
          <a:custGeom>
            <a:avLst/>
            <a:gdLst>
              <a:gd name="connsiteX0" fmla="*/ 0 w 2297295"/>
              <a:gd name="connsiteY0" fmla="*/ 1148648 h 2297295"/>
              <a:gd name="connsiteX1" fmla="*/ 1148648 w 2297295"/>
              <a:gd name="connsiteY1" fmla="*/ 0 h 2297295"/>
              <a:gd name="connsiteX2" fmla="*/ 2297296 w 2297295"/>
              <a:gd name="connsiteY2" fmla="*/ 1148648 h 2297295"/>
              <a:gd name="connsiteX3" fmla="*/ 1148648 w 2297295"/>
              <a:gd name="connsiteY3" fmla="*/ 2297296 h 2297295"/>
              <a:gd name="connsiteX4" fmla="*/ 0 w 2297295"/>
              <a:gd name="connsiteY4" fmla="*/ 1148648 h 22972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97295" h="2297295">
                <a:moveTo>
                  <a:pt x="0" y="1148648"/>
                </a:moveTo>
                <a:cubicBezTo>
                  <a:pt x="0" y="514267"/>
                  <a:pt x="514267" y="0"/>
                  <a:pt x="1148648" y="0"/>
                </a:cubicBezTo>
                <a:cubicBezTo>
                  <a:pt x="1783029" y="0"/>
                  <a:pt x="2297296" y="514267"/>
                  <a:pt x="2297296" y="1148648"/>
                </a:cubicBezTo>
                <a:cubicBezTo>
                  <a:pt x="2297296" y="1783029"/>
                  <a:pt x="1783029" y="2297296"/>
                  <a:pt x="1148648" y="2297296"/>
                </a:cubicBezTo>
                <a:cubicBezTo>
                  <a:pt x="514267" y="2297296"/>
                  <a:pt x="0" y="1783029"/>
                  <a:pt x="0" y="1148648"/>
                </a:cubicBezTo>
                <a:close/>
              </a:path>
            </a:pathLst>
          </a:custGeom>
          <a:gradFill flip="none" rotWithShape="1">
            <a:gsLst>
              <a:gs pos="0">
                <a:srgbClr val="7F3200">
                  <a:shade val="30000"/>
                  <a:satMod val="115000"/>
                </a:srgbClr>
              </a:gs>
              <a:gs pos="50000">
                <a:srgbClr val="7F3200">
                  <a:shade val="67500"/>
                  <a:satMod val="115000"/>
                </a:srgbClr>
              </a:gs>
              <a:gs pos="100000">
                <a:srgbClr val="7F3200">
                  <a:shade val="100000"/>
                  <a:satMod val="115000"/>
                </a:srgbClr>
              </a:gs>
            </a:gsLst>
            <a:path path="circle">
              <a:fillToRect l="100000" t="100000"/>
            </a:path>
            <a:tileRect r="-100000" b="-100000"/>
          </a:gradFill>
          <a:ln w="63500" cap="flat" cmpd="sng" algn="ctr">
            <a:noFill/>
            <a:prstDash val="solid"/>
          </a:ln>
          <a:effectLst/>
        </p:spPr>
        <p:txBody>
          <a:bodyPr spcFirstLastPara="0" vert="horz" wrap="square" lIns="462859" tIns="396121" rIns="462859" bIns="396121" numCol="1" spcCol="1270" anchor="ctr" anchorCtr="0">
            <a:noAutofit/>
          </a:bodyPr>
          <a:lstStyle/>
          <a:p>
            <a:pPr marL="0" marR="0" lvl="0" indent="0" algn="ctr" defTabSz="208915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endParaRPr kumimoji="0" lang="id-ID" sz="4700" b="0" i="0" u="none" strike="noStrike" kern="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sp>
        <p:nvSpPr>
          <p:cNvPr id="32" name="Freeform 15"/>
          <p:cNvSpPr/>
          <p:nvPr/>
        </p:nvSpPr>
        <p:spPr>
          <a:xfrm>
            <a:off x="1556631" y="3641445"/>
            <a:ext cx="1922971" cy="1986332"/>
          </a:xfrm>
          <a:custGeom>
            <a:avLst/>
            <a:gdLst>
              <a:gd name="connsiteX0" fmla="*/ 0 w 2297295"/>
              <a:gd name="connsiteY0" fmla="*/ 1148648 h 2297295"/>
              <a:gd name="connsiteX1" fmla="*/ 1148648 w 2297295"/>
              <a:gd name="connsiteY1" fmla="*/ 0 h 2297295"/>
              <a:gd name="connsiteX2" fmla="*/ 2297296 w 2297295"/>
              <a:gd name="connsiteY2" fmla="*/ 1148648 h 2297295"/>
              <a:gd name="connsiteX3" fmla="*/ 1148648 w 2297295"/>
              <a:gd name="connsiteY3" fmla="*/ 2297296 h 2297295"/>
              <a:gd name="connsiteX4" fmla="*/ 0 w 2297295"/>
              <a:gd name="connsiteY4" fmla="*/ 1148648 h 22972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97295" h="2297295">
                <a:moveTo>
                  <a:pt x="0" y="1148648"/>
                </a:moveTo>
                <a:cubicBezTo>
                  <a:pt x="0" y="514267"/>
                  <a:pt x="514267" y="0"/>
                  <a:pt x="1148648" y="0"/>
                </a:cubicBezTo>
                <a:cubicBezTo>
                  <a:pt x="1783029" y="0"/>
                  <a:pt x="2297296" y="514267"/>
                  <a:pt x="2297296" y="1148648"/>
                </a:cubicBezTo>
                <a:cubicBezTo>
                  <a:pt x="2297296" y="1783029"/>
                  <a:pt x="1783029" y="2297296"/>
                  <a:pt x="1148648" y="2297296"/>
                </a:cubicBezTo>
                <a:cubicBezTo>
                  <a:pt x="514267" y="2297296"/>
                  <a:pt x="0" y="1783029"/>
                  <a:pt x="0" y="1148648"/>
                </a:cubicBezTo>
                <a:close/>
              </a:path>
            </a:pathLst>
          </a:custGeom>
          <a:gradFill flip="none" rotWithShape="1">
            <a:gsLst>
              <a:gs pos="0">
                <a:srgbClr val="5AC2C2">
                  <a:shade val="30000"/>
                  <a:satMod val="115000"/>
                </a:srgbClr>
              </a:gs>
              <a:gs pos="50000">
                <a:srgbClr val="5AC2C2">
                  <a:shade val="67500"/>
                  <a:satMod val="115000"/>
                </a:srgbClr>
              </a:gs>
              <a:gs pos="100000">
                <a:srgbClr val="5AC2C2">
                  <a:shade val="100000"/>
                  <a:satMod val="115000"/>
                </a:srgbClr>
              </a:gs>
            </a:gsLst>
            <a:path path="circle">
              <a:fillToRect l="100000" t="100000"/>
            </a:path>
            <a:tileRect r="-100000" b="-100000"/>
          </a:gradFill>
          <a:ln w="63500" cap="flat" cmpd="sng" algn="ctr">
            <a:noFill/>
            <a:prstDash val="solid"/>
          </a:ln>
          <a:effectLst/>
        </p:spPr>
        <p:txBody>
          <a:bodyPr spcFirstLastPara="0" vert="horz" wrap="square" lIns="462859" tIns="396121" rIns="462859" bIns="396121" numCol="1" spcCol="1270" anchor="ctr" anchorCtr="0">
            <a:noAutofit/>
          </a:bodyPr>
          <a:lstStyle/>
          <a:p>
            <a:pPr marL="0" marR="0" lvl="0" indent="0" algn="ctr" defTabSz="208915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endParaRPr kumimoji="0" lang="id-ID" sz="4700" b="0" i="0" u="none" strike="noStrike" kern="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sp>
        <p:nvSpPr>
          <p:cNvPr id="33" name="Freeform 16"/>
          <p:cNvSpPr/>
          <p:nvPr/>
        </p:nvSpPr>
        <p:spPr>
          <a:xfrm>
            <a:off x="3114264" y="2409530"/>
            <a:ext cx="1922971" cy="1986332"/>
          </a:xfrm>
          <a:custGeom>
            <a:avLst/>
            <a:gdLst>
              <a:gd name="connsiteX0" fmla="*/ 0 w 2297295"/>
              <a:gd name="connsiteY0" fmla="*/ 1148648 h 2297295"/>
              <a:gd name="connsiteX1" fmla="*/ 1148648 w 2297295"/>
              <a:gd name="connsiteY1" fmla="*/ 0 h 2297295"/>
              <a:gd name="connsiteX2" fmla="*/ 2297296 w 2297295"/>
              <a:gd name="connsiteY2" fmla="*/ 1148648 h 2297295"/>
              <a:gd name="connsiteX3" fmla="*/ 1148648 w 2297295"/>
              <a:gd name="connsiteY3" fmla="*/ 2297296 h 2297295"/>
              <a:gd name="connsiteX4" fmla="*/ 0 w 2297295"/>
              <a:gd name="connsiteY4" fmla="*/ 1148648 h 22972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97295" h="2297295">
                <a:moveTo>
                  <a:pt x="0" y="1148648"/>
                </a:moveTo>
                <a:cubicBezTo>
                  <a:pt x="0" y="514267"/>
                  <a:pt x="514267" y="0"/>
                  <a:pt x="1148648" y="0"/>
                </a:cubicBezTo>
                <a:cubicBezTo>
                  <a:pt x="1783029" y="0"/>
                  <a:pt x="2297296" y="514267"/>
                  <a:pt x="2297296" y="1148648"/>
                </a:cubicBezTo>
                <a:cubicBezTo>
                  <a:pt x="2297296" y="1783029"/>
                  <a:pt x="1783029" y="2297296"/>
                  <a:pt x="1148648" y="2297296"/>
                </a:cubicBezTo>
                <a:cubicBezTo>
                  <a:pt x="514267" y="2297296"/>
                  <a:pt x="0" y="1783029"/>
                  <a:pt x="0" y="1148648"/>
                </a:cubicBezTo>
                <a:close/>
              </a:path>
            </a:pathLst>
          </a:custGeom>
          <a:gradFill flip="none" rotWithShape="1">
            <a:gsLst>
              <a:gs pos="0">
                <a:srgbClr val="92D050">
                  <a:shade val="30000"/>
                  <a:satMod val="115000"/>
                </a:srgbClr>
              </a:gs>
              <a:gs pos="50000">
                <a:srgbClr val="92D050">
                  <a:shade val="67500"/>
                  <a:satMod val="115000"/>
                </a:srgbClr>
              </a:gs>
              <a:gs pos="100000">
                <a:srgbClr val="92D050">
                  <a:shade val="100000"/>
                  <a:satMod val="115000"/>
                </a:srgbClr>
              </a:gs>
            </a:gsLst>
            <a:path path="circle">
              <a:fillToRect l="100000" t="100000"/>
            </a:path>
            <a:tileRect r="-100000" b="-100000"/>
          </a:gradFill>
          <a:ln w="63500" cap="flat" cmpd="sng" algn="ctr">
            <a:noFill/>
            <a:prstDash val="solid"/>
          </a:ln>
          <a:effectLst/>
        </p:spPr>
        <p:txBody>
          <a:bodyPr spcFirstLastPara="0" vert="horz" wrap="square" lIns="462859" tIns="396121" rIns="462859" bIns="396121" numCol="1" spcCol="1270" anchor="ctr" anchorCtr="0">
            <a:noAutofit/>
          </a:bodyPr>
          <a:lstStyle/>
          <a:p>
            <a:pPr marL="0" marR="0" lvl="0" indent="0" algn="ctr" defTabSz="208915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endParaRPr kumimoji="0" lang="id-ID" sz="4700" b="0" i="0" u="none" strike="noStrike" kern="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sp>
        <p:nvSpPr>
          <p:cNvPr id="34" name="Freeform 17"/>
          <p:cNvSpPr/>
          <p:nvPr/>
        </p:nvSpPr>
        <p:spPr>
          <a:xfrm>
            <a:off x="3086084" y="3689734"/>
            <a:ext cx="1922971" cy="1986332"/>
          </a:xfrm>
          <a:custGeom>
            <a:avLst/>
            <a:gdLst>
              <a:gd name="connsiteX0" fmla="*/ 0 w 2297295"/>
              <a:gd name="connsiteY0" fmla="*/ 1148648 h 2297295"/>
              <a:gd name="connsiteX1" fmla="*/ 1148648 w 2297295"/>
              <a:gd name="connsiteY1" fmla="*/ 0 h 2297295"/>
              <a:gd name="connsiteX2" fmla="*/ 2297296 w 2297295"/>
              <a:gd name="connsiteY2" fmla="*/ 1148648 h 2297295"/>
              <a:gd name="connsiteX3" fmla="*/ 1148648 w 2297295"/>
              <a:gd name="connsiteY3" fmla="*/ 2297296 h 2297295"/>
              <a:gd name="connsiteX4" fmla="*/ 0 w 2297295"/>
              <a:gd name="connsiteY4" fmla="*/ 1148648 h 22972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97295" h="2297295">
                <a:moveTo>
                  <a:pt x="0" y="1148648"/>
                </a:moveTo>
                <a:cubicBezTo>
                  <a:pt x="0" y="514267"/>
                  <a:pt x="514267" y="0"/>
                  <a:pt x="1148648" y="0"/>
                </a:cubicBezTo>
                <a:cubicBezTo>
                  <a:pt x="1783029" y="0"/>
                  <a:pt x="2297296" y="514267"/>
                  <a:pt x="2297296" y="1148648"/>
                </a:cubicBezTo>
                <a:cubicBezTo>
                  <a:pt x="2297296" y="1783029"/>
                  <a:pt x="1783029" y="2297296"/>
                  <a:pt x="1148648" y="2297296"/>
                </a:cubicBezTo>
                <a:cubicBezTo>
                  <a:pt x="514267" y="2297296"/>
                  <a:pt x="0" y="1783029"/>
                  <a:pt x="0" y="1148648"/>
                </a:cubicBezTo>
                <a:close/>
              </a:path>
            </a:pathLst>
          </a:custGeom>
          <a:gradFill flip="none" rotWithShape="1">
            <a:gsLst>
              <a:gs pos="0">
                <a:srgbClr val="FAC14D">
                  <a:shade val="30000"/>
                  <a:satMod val="115000"/>
                </a:srgbClr>
              </a:gs>
              <a:gs pos="50000">
                <a:srgbClr val="FAC14D">
                  <a:shade val="67500"/>
                  <a:satMod val="115000"/>
                </a:srgbClr>
              </a:gs>
              <a:gs pos="100000">
                <a:srgbClr val="FAC14D">
                  <a:shade val="100000"/>
                  <a:satMod val="115000"/>
                </a:srgbClr>
              </a:gs>
            </a:gsLst>
            <a:lin ang="10800000" scaled="1"/>
            <a:tileRect/>
          </a:gradFill>
          <a:ln w="63500" cap="flat" cmpd="sng" algn="ctr">
            <a:noFill/>
            <a:prstDash val="solid"/>
          </a:ln>
          <a:effectLst/>
        </p:spPr>
        <p:txBody>
          <a:bodyPr spcFirstLastPara="0" vert="horz" wrap="square" lIns="462859" tIns="396121" rIns="462859" bIns="396121" numCol="1" spcCol="1270" anchor="ctr" anchorCtr="0">
            <a:noAutofit/>
          </a:bodyPr>
          <a:lstStyle/>
          <a:p>
            <a:pPr marL="0" marR="0" lvl="0" indent="0" algn="ctr" defTabSz="208915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endParaRPr kumimoji="0" lang="id-ID" sz="4700" b="0" i="0" u="none" strike="noStrike" kern="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sp>
        <p:nvSpPr>
          <p:cNvPr id="35" name="文本框 34"/>
          <p:cNvSpPr txBox="1"/>
          <p:nvPr/>
        </p:nvSpPr>
        <p:spPr>
          <a:xfrm>
            <a:off x="2153678" y="3149875"/>
            <a:ext cx="791492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zh-CN" altLang="en-US" b="1" dirty="0" smtClean="0">
                <a:solidFill>
                  <a:prstClr val="white"/>
                </a:solidFill>
                <a:cs typeface="+mn-ea"/>
                <a:sym typeface="+mn-lt"/>
              </a:rPr>
              <a:t>开放性</a:t>
            </a:r>
          </a:p>
        </p:txBody>
      </p:sp>
      <p:sp>
        <p:nvSpPr>
          <p:cNvPr id="36" name="文本框 35"/>
          <p:cNvSpPr txBox="1"/>
          <p:nvPr/>
        </p:nvSpPr>
        <p:spPr>
          <a:xfrm>
            <a:off x="1993971" y="4567898"/>
            <a:ext cx="861086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zh-CN" altLang="en-US" b="1" dirty="0" smtClean="0">
                <a:solidFill>
                  <a:prstClr val="white"/>
                </a:solidFill>
                <a:cs typeface="+mn-ea"/>
                <a:sym typeface="+mn-lt"/>
              </a:rPr>
              <a:t>共享性</a:t>
            </a:r>
          </a:p>
        </p:txBody>
      </p:sp>
      <p:sp>
        <p:nvSpPr>
          <p:cNvPr id="37" name="文本框 36"/>
          <p:cNvSpPr txBox="1"/>
          <p:nvPr/>
        </p:nvSpPr>
        <p:spPr>
          <a:xfrm>
            <a:off x="3817849" y="3180868"/>
            <a:ext cx="797891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zh-CN" altLang="en-US" b="1" dirty="0" smtClean="0">
                <a:solidFill>
                  <a:prstClr val="white"/>
                </a:solidFill>
                <a:cs typeface="+mn-ea"/>
                <a:sym typeface="+mn-lt"/>
              </a:rPr>
              <a:t>交互性</a:t>
            </a:r>
          </a:p>
        </p:txBody>
      </p:sp>
      <p:sp>
        <p:nvSpPr>
          <p:cNvPr id="38" name="文本框 37"/>
          <p:cNvSpPr txBox="1"/>
          <p:nvPr/>
        </p:nvSpPr>
        <p:spPr>
          <a:xfrm>
            <a:off x="3806007" y="4552887"/>
            <a:ext cx="841327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zh-CN" altLang="en-US" b="1" dirty="0" smtClean="0">
                <a:solidFill>
                  <a:prstClr val="white"/>
                </a:solidFill>
                <a:cs typeface="+mn-ea"/>
                <a:sym typeface="+mn-lt"/>
              </a:rPr>
              <a:t>协作性</a:t>
            </a:r>
          </a:p>
        </p:txBody>
      </p:sp>
    </p:spTree>
    <p:extLst>
      <p:ext uri="{BB962C8B-B14F-4D97-AF65-F5344CB8AC3E}">
        <p14:creationId xmlns:p14="http://schemas.microsoft.com/office/powerpoint/2010/main" val="6893782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图片 11" descr="未标题-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5165" y="266700"/>
            <a:ext cx="2048510" cy="194310"/>
          </a:xfrm>
          <a:prstGeom prst="rect">
            <a:avLst/>
          </a:prstGeom>
        </p:spPr>
      </p:pic>
      <p:pic>
        <p:nvPicPr>
          <p:cNvPr id="4" name="图片 3" descr="矢量智能对象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764645" y="4944745"/>
            <a:ext cx="433070" cy="1301750"/>
          </a:xfrm>
          <a:prstGeom prst="rect">
            <a:avLst/>
          </a:prstGeom>
        </p:spPr>
      </p:pic>
      <p:sp>
        <p:nvSpPr>
          <p:cNvPr id="23" name="文本框 22"/>
          <p:cNvSpPr txBox="1"/>
          <p:nvPr/>
        </p:nvSpPr>
        <p:spPr>
          <a:xfrm>
            <a:off x="598844" y="6236989"/>
            <a:ext cx="3418205" cy="30670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400" dirty="0">
                <a:solidFill>
                  <a:srgbClr val="939598"/>
                </a:solidFill>
                <a:cs typeface="+mn-ea"/>
                <a:sym typeface="+mn-lt"/>
              </a:rPr>
              <a:t>2018 Lenovo Internal. All rights reserved.</a:t>
            </a:r>
            <a:endParaRPr lang="zh-CN" altLang="en-US" sz="1400" dirty="0">
              <a:solidFill>
                <a:srgbClr val="939598"/>
              </a:solidFill>
              <a:cs typeface="+mn-ea"/>
              <a:sym typeface="+mn-lt"/>
            </a:endParaRPr>
          </a:p>
        </p:txBody>
      </p:sp>
      <p:sp>
        <p:nvSpPr>
          <p:cNvPr id="31" name="矩形 30"/>
          <p:cNvSpPr/>
          <p:nvPr/>
        </p:nvSpPr>
        <p:spPr>
          <a:xfrm>
            <a:off x="11765915" y="6246495"/>
            <a:ext cx="431800" cy="288290"/>
          </a:xfrm>
          <a:prstGeom prst="rect">
            <a:avLst/>
          </a:prstGeom>
          <a:solidFill>
            <a:srgbClr val="343E48"/>
          </a:solidFill>
          <a:ln>
            <a:noFill/>
          </a:ln>
        </p:spPr>
        <p:txBody>
          <a:bodyPr anchor="ctr"/>
          <a:lstStyle/>
          <a:p>
            <a:pPr algn="ctr"/>
            <a:endParaRPr lang="zh-CN" altLang="en-US" b="1" i="1">
              <a:solidFill>
                <a:srgbClr val="FFFFFF"/>
              </a:solidFill>
              <a:cs typeface="+mn-ea"/>
              <a:sym typeface="+mn-lt"/>
            </a:endParaRPr>
          </a:p>
        </p:txBody>
      </p:sp>
      <p:sp>
        <p:nvSpPr>
          <p:cNvPr id="32" name="文本框 31"/>
          <p:cNvSpPr txBox="1"/>
          <p:nvPr/>
        </p:nvSpPr>
        <p:spPr>
          <a:xfrm>
            <a:off x="11774805" y="6216015"/>
            <a:ext cx="4411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>
                <a:solidFill>
                  <a:schemeClr val="bg1"/>
                </a:solidFill>
                <a:cs typeface="+mn-ea"/>
                <a:sym typeface="+mn-lt"/>
              </a:rPr>
              <a:t>05</a:t>
            </a:r>
          </a:p>
        </p:txBody>
      </p:sp>
      <p:pic>
        <p:nvPicPr>
          <p:cNvPr id="25" name="图片 2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6985" y="-24765"/>
            <a:ext cx="12204700" cy="657225"/>
          </a:xfrm>
          <a:prstGeom prst="rect">
            <a:avLst/>
          </a:prstGeom>
        </p:spPr>
      </p:pic>
      <p:sp>
        <p:nvSpPr>
          <p:cNvPr id="29" name="矩形 28"/>
          <p:cNvSpPr/>
          <p:nvPr/>
        </p:nvSpPr>
        <p:spPr>
          <a:xfrm rot="5400000">
            <a:off x="65405" y="75565"/>
            <a:ext cx="311150" cy="455295"/>
          </a:xfrm>
          <a:prstGeom prst="rect">
            <a:avLst/>
          </a:prstGeom>
          <a:solidFill>
            <a:srgbClr val="3E85C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33" name="椭圆 32"/>
          <p:cNvSpPr/>
          <p:nvPr/>
        </p:nvSpPr>
        <p:spPr>
          <a:xfrm>
            <a:off x="287655" y="147320"/>
            <a:ext cx="311150" cy="311150"/>
          </a:xfrm>
          <a:prstGeom prst="ellipse">
            <a:avLst/>
          </a:prstGeom>
          <a:solidFill>
            <a:srgbClr val="3E85C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34" name="椭圆 33"/>
          <p:cNvSpPr/>
          <p:nvPr/>
        </p:nvSpPr>
        <p:spPr>
          <a:xfrm>
            <a:off x="378460" y="239395"/>
            <a:ext cx="128905" cy="128905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685165" y="118864"/>
            <a:ext cx="289374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altLang="zh-CN" dirty="0">
                <a:solidFill>
                  <a:srgbClr val="ABB3C6"/>
                </a:solidFill>
                <a:cs typeface="+mn-ea"/>
                <a:sym typeface="+mn-lt"/>
              </a:rPr>
              <a:t>AI+</a:t>
            </a:r>
            <a:r>
              <a:rPr lang="zh-CN" altLang="en-US" dirty="0">
                <a:solidFill>
                  <a:srgbClr val="ABB3C6"/>
                </a:solidFill>
                <a:cs typeface="+mn-ea"/>
                <a:sym typeface="+mn-lt"/>
              </a:rPr>
              <a:t>课堂系统综合解决方案</a:t>
            </a:r>
          </a:p>
        </p:txBody>
      </p:sp>
      <p:sp>
        <p:nvSpPr>
          <p:cNvPr id="28" name="矩形 27"/>
          <p:cNvSpPr/>
          <p:nvPr/>
        </p:nvSpPr>
        <p:spPr>
          <a:xfrm>
            <a:off x="1014371" y="4183731"/>
            <a:ext cx="4572000" cy="2008242"/>
          </a:xfrm>
          <a:prstGeom prst="rect">
            <a:avLst/>
          </a:prstGeom>
          <a:ln>
            <a:noFill/>
          </a:ln>
        </p:spPr>
        <p:txBody>
          <a:bodyPr lIns="68580" tIns="34290" rIns="68580" bIns="3429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altLang="zh-CN" b="1" kern="100" dirty="0">
                <a:solidFill>
                  <a:srgbClr val="FFFFFF"/>
                </a:solidFill>
                <a:cs typeface="+mn-ea"/>
                <a:sym typeface="+mn-lt"/>
              </a:rPr>
              <a:t>2</a:t>
            </a:r>
            <a:r>
              <a:rPr lang="zh-CN" altLang="en-US" b="1" kern="100" dirty="0">
                <a:solidFill>
                  <a:srgbClr val="FFFFFF"/>
                </a:solidFill>
                <a:cs typeface="+mn-ea"/>
                <a:sym typeface="+mn-lt"/>
              </a:rPr>
              <a:t>．</a:t>
            </a:r>
            <a:r>
              <a:rPr lang="en-US" altLang="zh-CN" b="1" kern="100" dirty="0">
                <a:solidFill>
                  <a:srgbClr val="FFFFFF"/>
                </a:solidFill>
                <a:cs typeface="+mn-ea"/>
                <a:sym typeface="+mn-lt"/>
              </a:rPr>
              <a:t>AI+</a:t>
            </a:r>
            <a:r>
              <a:rPr lang="zh-CN" altLang="en-US" b="1" kern="100" dirty="0">
                <a:solidFill>
                  <a:srgbClr val="FFFFFF"/>
                </a:solidFill>
                <a:cs typeface="+mn-ea"/>
                <a:sym typeface="+mn-lt"/>
              </a:rPr>
              <a:t>课堂：学生人脸实时比对、助力走班考勤管理</a:t>
            </a:r>
          </a:p>
          <a:p>
            <a:pPr algn="just">
              <a:lnSpc>
                <a:spcPct val="150000"/>
              </a:lnSpc>
            </a:pPr>
            <a:r>
              <a:rPr lang="zh-CN" altLang="en-US" sz="1200" kern="100" dirty="0">
                <a:solidFill>
                  <a:schemeClr val="bg1"/>
                </a:solidFill>
                <a:cs typeface="+mn-ea"/>
                <a:sym typeface="+mn-lt"/>
              </a:rPr>
              <a:t>       上课后，系统会不断抓拍学生图片，并进行实时比对分析，比对结果在平台统一展示。任课老师可以在平台上查询到学生每一节课的出勤状态。同时这些数据还可以用来评估学生在课堂中的参与度，甚至分析学生的学习态度、学习兴趣，为其学业发展提供建议。</a:t>
            </a:r>
            <a:endParaRPr lang="zh-CN" altLang="zh-CN" sz="1200" kern="100" dirty="0">
              <a:solidFill>
                <a:schemeClr val="bg1"/>
              </a:solidFill>
              <a:cs typeface="+mn-ea"/>
              <a:sym typeface="+mn-lt"/>
            </a:endParaRPr>
          </a:p>
        </p:txBody>
      </p:sp>
      <p:pic>
        <p:nvPicPr>
          <p:cNvPr id="2" name="图片 1" descr="封面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-6350" y="-14717"/>
            <a:ext cx="12202160" cy="6877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805076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直接连接符 5"/>
          <p:cNvCxnSpPr/>
          <p:nvPr/>
        </p:nvCxnSpPr>
        <p:spPr>
          <a:xfrm>
            <a:off x="3330567" y="1281443"/>
            <a:ext cx="12256" cy="5292000"/>
          </a:xfrm>
          <a:prstGeom prst="line">
            <a:avLst/>
          </a:prstGeom>
          <a:ln w="28575" cap="rnd">
            <a:solidFill>
              <a:schemeClr val="tx2"/>
            </a:solidFill>
            <a:headEnd type="oval" w="lg" len="lg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MH_Others_1"/>
          <p:cNvSpPr/>
          <p:nvPr>
            <p:custDataLst>
              <p:tags r:id="rId2"/>
            </p:custDataLst>
          </p:nvPr>
        </p:nvSpPr>
        <p:spPr>
          <a:xfrm>
            <a:off x="1249848" y="648693"/>
            <a:ext cx="2261683" cy="6480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cs typeface="+mn-ea"/>
                <a:sym typeface="+mn-lt"/>
              </a:rPr>
              <a:t>目录</a:t>
            </a:r>
          </a:p>
        </p:txBody>
      </p:sp>
      <p:sp>
        <p:nvSpPr>
          <p:cNvPr id="22" name="MH_Others_2"/>
          <p:cNvSpPr txBox="1"/>
          <p:nvPr>
            <p:custDataLst>
              <p:tags r:id="rId3"/>
            </p:custDataLst>
          </p:nvPr>
        </p:nvSpPr>
        <p:spPr>
          <a:xfrm>
            <a:off x="1382706" y="1318386"/>
            <a:ext cx="1835924" cy="490403"/>
          </a:xfrm>
          <a:prstGeom prst="rect">
            <a:avLst/>
          </a:prstGeom>
          <a:noFill/>
        </p:spPr>
        <p:txBody>
          <a:bodyPr wrap="square" lIns="0" tIns="0" rIns="0" bIns="0" rtlCol="0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400" b="1" i="1" u="none" strike="noStrike" kern="1200" cap="none" spc="10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cs typeface="+mn-ea"/>
                <a:sym typeface="+mn-lt"/>
              </a:rPr>
              <a:t>CONTENTS</a:t>
            </a:r>
            <a:endParaRPr kumimoji="0" lang="zh-CN" altLang="en-US" sz="2400" b="1" i="1" u="none" strike="noStrike" kern="1200" cap="none" spc="10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sp>
        <p:nvSpPr>
          <p:cNvPr id="64" name="MH_Entry_2"/>
          <p:cNvSpPr txBox="1"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4104567" y="2456536"/>
            <a:ext cx="6446579" cy="5650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anchor="ctr">
            <a:noAutofit/>
          </a:bodyPr>
          <a:lstStyle>
            <a:lvl1pPr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ts val="32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3200" b="1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+mn-lt"/>
              <a:ea typeface="+mn-ea"/>
              <a:cs typeface="+mn-ea"/>
              <a:sym typeface="+mn-lt"/>
            </a:endParaRPr>
          </a:p>
        </p:txBody>
      </p:sp>
      <p:sp>
        <p:nvSpPr>
          <p:cNvPr id="25" name="MH_Number_1"/>
          <p:cNvSpPr/>
          <p:nvPr>
            <p:custDataLst>
              <p:tags r:id="rId5"/>
            </p:custDataLst>
          </p:nvPr>
        </p:nvSpPr>
        <p:spPr>
          <a:xfrm>
            <a:off x="3162823" y="2520526"/>
            <a:ext cx="756000" cy="540000"/>
          </a:xfrm>
          <a:prstGeom prst="homePlate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cs typeface="+mn-ea"/>
                <a:sym typeface="+mn-lt"/>
              </a:rPr>
              <a:t>01</a:t>
            </a:r>
            <a:endParaRPr kumimoji="0" lang="zh-CN" altLang="en-US" sz="24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sp>
        <p:nvSpPr>
          <p:cNvPr id="5" name="等腰三角形 4"/>
          <p:cNvSpPr/>
          <p:nvPr/>
        </p:nvSpPr>
        <p:spPr>
          <a:xfrm>
            <a:off x="3162823" y="6577088"/>
            <a:ext cx="360000" cy="290587"/>
          </a:xfrm>
          <a:prstGeom prst="triangl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sp>
        <p:nvSpPr>
          <p:cNvPr id="10" name="MH_Entry_2">
            <a:extLst>
              <a:ext uri="{FF2B5EF4-FFF2-40B4-BE49-F238E27FC236}">
                <a16:creationId xmlns:a16="http://schemas.microsoft.com/office/drawing/2014/main" id="{B872CCA3-EA8E-4651-A49D-D93419459494}"/>
              </a:ext>
            </a:extLst>
          </p:cNvPr>
          <p:cNvSpPr txBox="1"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4104567" y="3579517"/>
            <a:ext cx="6446579" cy="5650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anchor="ctr">
            <a:noAutofit/>
          </a:bodyPr>
          <a:lstStyle>
            <a:lvl1pPr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ts val="32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CN" altLang="en-US" sz="3200" b="1" dirty="0" smtClean="0">
                <a:solidFill>
                  <a:sysClr val="windowText" lastClr="000000"/>
                </a:solidFill>
                <a:latin typeface="+mn-lt"/>
                <a:ea typeface="+mn-ea"/>
                <a:cs typeface="+mn-ea"/>
                <a:sym typeface="+mn-lt"/>
              </a:rPr>
              <a:t>方案</a:t>
            </a:r>
            <a:r>
              <a:rPr lang="zh-CN" altLang="en-US" sz="3200" b="1" dirty="0">
                <a:solidFill>
                  <a:sysClr val="windowText" lastClr="000000"/>
                </a:solidFill>
                <a:latin typeface="+mn-lt"/>
                <a:ea typeface="+mn-ea"/>
                <a:cs typeface="+mn-ea"/>
                <a:sym typeface="+mn-lt"/>
              </a:rPr>
              <a:t>详细</a:t>
            </a:r>
            <a:r>
              <a:rPr lang="zh-CN" altLang="en-US" sz="3200" b="1" dirty="0" smtClean="0">
                <a:solidFill>
                  <a:sysClr val="windowText" lastClr="000000"/>
                </a:solidFill>
                <a:latin typeface="+mn-lt"/>
                <a:ea typeface="+mn-ea"/>
                <a:cs typeface="+mn-ea"/>
                <a:sym typeface="+mn-lt"/>
              </a:rPr>
              <a:t>介绍</a:t>
            </a:r>
            <a:endParaRPr kumimoji="0" lang="zh-CN" altLang="en-US" sz="3200" b="1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+mn-lt"/>
              <a:ea typeface="+mn-ea"/>
              <a:cs typeface="+mn-ea"/>
              <a:sym typeface="+mn-lt"/>
            </a:endParaRPr>
          </a:p>
        </p:txBody>
      </p:sp>
      <p:sp>
        <p:nvSpPr>
          <p:cNvPr id="11" name="MH_Number_1">
            <a:extLst>
              <a:ext uri="{FF2B5EF4-FFF2-40B4-BE49-F238E27FC236}">
                <a16:creationId xmlns:a16="http://schemas.microsoft.com/office/drawing/2014/main" id="{7F0C59F7-1922-4099-BAC2-4BE4B2291EF5}"/>
              </a:ext>
            </a:extLst>
          </p:cNvPr>
          <p:cNvSpPr/>
          <p:nvPr>
            <p:custDataLst>
              <p:tags r:id="rId7"/>
            </p:custDataLst>
          </p:nvPr>
        </p:nvSpPr>
        <p:spPr>
          <a:xfrm>
            <a:off x="3162823" y="3523662"/>
            <a:ext cx="756000" cy="540000"/>
          </a:xfrm>
          <a:prstGeom prst="homePlate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cs typeface="+mn-ea"/>
                <a:sym typeface="+mn-lt"/>
              </a:rPr>
              <a:t>02</a:t>
            </a:r>
            <a:endParaRPr kumimoji="0" lang="zh-CN" altLang="en-US" sz="24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sp>
        <p:nvSpPr>
          <p:cNvPr id="13" name="MH_Entry_2">
            <a:extLst>
              <a:ext uri="{FF2B5EF4-FFF2-40B4-BE49-F238E27FC236}">
                <a16:creationId xmlns:a16="http://schemas.microsoft.com/office/drawing/2014/main" id="{5DB881F3-CA56-45C3-855F-044347E883AA}"/>
              </a:ext>
            </a:extLst>
          </p:cNvPr>
          <p:cNvSpPr txBox="1">
            <a:spLocks noChangeArrowheads="1"/>
          </p:cNvSpPr>
          <p:nvPr>
            <p:custDataLst>
              <p:tags r:id="rId8"/>
            </p:custDataLst>
          </p:nvPr>
        </p:nvSpPr>
        <p:spPr bwMode="auto">
          <a:xfrm>
            <a:off x="4104567" y="2657563"/>
            <a:ext cx="6446579" cy="5650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anchor="ctr">
            <a:noAutofit/>
          </a:bodyPr>
          <a:lstStyle>
            <a:lvl1pPr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ts val="32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CN" altLang="en-US" sz="3200" b="1" dirty="0" smtClean="0">
                <a:latin typeface="+mn-lt"/>
                <a:ea typeface="+mn-ea"/>
                <a:cs typeface="+mn-ea"/>
                <a:sym typeface="+mn-lt"/>
              </a:rPr>
              <a:t>需求和痛点</a:t>
            </a:r>
            <a:endParaRPr kumimoji="0" lang="zh-CN" altLang="en-US" sz="32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+mn-lt"/>
              <a:ea typeface="+mn-ea"/>
              <a:cs typeface="+mn-ea"/>
              <a:sym typeface="+mn-lt"/>
            </a:endParaRPr>
          </a:p>
        </p:txBody>
      </p:sp>
      <p:sp>
        <p:nvSpPr>
          <p:cNvPr id="15" name="MH_Number_1">
            <a:extLst>
              <a:ext uri="{FF2B5EF4-FFF2-40B4-BE49-F238E27FC236}">
                <a16:creationId xmlns:a16="http://schemas.microsoft.com/office/drawing/2014/main" id="{7F0C59F7-1922-4099-BAC2-4BE4B2291EF5}"/>
              </a:ext>
            </a:extLst>
          </p:cNvPr>
          <p:cNvSpPr/>
          <p:nvPr>
            <p:custDataLst>
              <p:tags r:id="rId9"/>
            </p:custDataLst>
          </p:nvPr>
        </p:nvSpPr>
        <p:spPr>
          <a:xfrm>
            <a:off x="3192126" y="4526798"/>
            <a:ext cx="756000" cy="540000"/>
          </a:xfrm>
          <a:prstGeom prst="homePlate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cs typeface="+mn-ea"/>
                <a:sym typeface="+mn-lt"/>
              </a:rPr>
              <a:t>03</a:t>
            </a:r>
            <a:endParaRPr kumimoji="0" lang="zh-CN" altLang="en-US" sz="24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sp>
        <p:nvSpPr>
          <p:cNvPr id="16" name="MH_Entry_2">
            <a:extLst>
              <a:ext uri="{FF2B5EF4-FFF2-40B4-BE49-F238E27FC236}">
                <a16:creationId xmlns:a16="http://schemas.microsoft.com/office/drawing/2014/main" id="{B872CCA3-EA8E-4651-A49D-D93419459494}"/>
              </a:ext>
            </a:extLst>
          </p:cNvPr>
          <p:cNvSpPr txBox="1">
            <a:spLocks noChangeArrowheads="1"/>
          </p:cNvSpPr>
          <p:nvPr>
            <p:custDataLst>
              <p:tags r:id="rId10"/>
            </p:custDataLst>
          </p:nvPr>
        </p:nvSpPr>
        <p:spPr bwMode="auto">
          <a:xfrm>
            <a:off x="4104567" y="4501471"/>
            <a:ext cx="6446579" cy="5650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anchor="ctr">
            <a:noAutofit/>
          </a:bodyPr>
          <a:lstStyle>
            <a:lvl1pPr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ts val="32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CN" altLang="en-US" sz="3200" b="1" noProof="0" dirty="0">
                <a:solidFill>
                  <a:sysClr val="windowText" lastClr="000000"/>
                </a:solidFill>
                <a:latin typeface="+mn-lt"/>
                <a:ea typeface="+mn-ea"/>
                <a:cs typeface="+mn-ea"/>
                <a:sym typeface="+mn-lt"/>
              </a:rPr>
              <a:t>方案</a:t>
            </a:r>
            <a:r>
              <a:rPr kumimoji="0" lang="zh-CN" alt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ea"/>
                <a:sym typeface="+mn-lt"/>
              </a:rPr>
              <a:t>优势</a:t>
            </a:r>
            <a:endParaRPr kumimoji="0" lang="zh-CN" altLang="en-US" sz="3200" b="1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+mn-lt"/>
              <a:ea typeface="+mn-ea"/>
              <a:cs typeface="+mn-ea"/>
              <a:sym typeface="+mn-lt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5253582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" dur="indefinite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7" dur="indefinite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9" dur="indefinite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0" dur="indefinite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6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647700" y="96620"/>
            <a:ext cx="24003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 dirty="0" smtClean="0">
                <a:cs typeface="+mn-ea"/>
                <a:sym typeface="+mn-lt"/>
              </a:rPr>
              <a:t>面临的挑战</a:t>
            </a:r>
          </a:p>
        </p:txBody>
      </p:sp>
      <p:sp>
        <p:nvSpPr>
          <p:cNvPr id="63" name="Rectangle 5"/>
          <p:cNvSpPr/>
          <p:nvPr/>
        </p:nvSpPr>
        <p:spPr>
          <a:xfrm>
            <a:off x="0" y="6056779"/>
            <a:ext cx="12192000" cy="147918"/>
          </a:xfrm>
          <a:prstGeom prst="rect">
            <a:avLst/>
          </a:prstGeom>
          <a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cs typeface="+mn-ea"/>
              <a:sym typeface="+mn-lt"/>
            </a:endParaRPr>
          </a:p>
        </p:txBody>
      </p:sp>
      <p:sp>
        <p:nvSpPr>
          <p:cNvPr id="64" name="文本框 63"/>
          <p:cNvSpPr txBox="1"/>
          <p:nvPr/>
        </p:nvSpPr>
        <p:spPr>
          <a:xfrm>
            <a:off x="2420192" y="2058431"/>
            <a:ext cx="249299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 defTabSz="1218565"/>
            <a:r>
              <a:rPr lang="zh-CN" altLang="en-US" sz="2000" b="1" dirty="0" smtClean="0">
                <a:solidFill>
                  <a:srgbClr val="FFC000"/>
                </a:solidFill>
                <a:cs typeface="+mn-ea"/>
                <a:sym typeface="+mn-lt"/>
              </a:rPr>
              <a:t>优质</a:t>
            </a:r>
            <a:r>
              <a:rPr lang="zh-CN" altLang="en-US" sz="2000" b="1" smtClean="0">
                <a:solidFill>
                  <a:srgbClr val="FFC000"/>
                </a:solidFill>
                <a:cs typeface="+mn-ea"/>
                <a:sym typeface="+mn-lt"/>
              </a:rPr>
              <a:t>资源传递不</a:t>
            </a:r>
            <a:r>
              <a:rPr lang="zh-CN" altLang="en-US" sz="2000" b="1" dirty="0" smtClean="0">
                <a:solidFill>
                  <a:srgbClr val="FFC000"/>
                </a:solidFill>
                <a:cs typeface="+mn-ea"/>
                <a:sym typeface="+mn-lt"/>
              </a:rPr>
              <a:t>到位</a:t>
            </a:r>
            <a:endParaRPr kumimoji="1" lang="zh-CN" altLang="en-US" sz="2000" b="1" kern="0" dirty="0" smtClean="0">
              <a:solidFill>
                <a:srgbClr val="FFC000"/>
              </a:solidFill>
              <a:cs typeface="+mn-ea"/>
              <a:sym typeface="+mn-lt"/>
            </a:endParaRPr>
          </a:p>
        </p:txBody>
      </p:sp>
      <p:sp>
        <p:nvSpPr>
          <p:cNvPr id="65" name="文本框 64"/>
          <p:cNvSpPr txBox="1"/>
          <p:nvPr/>
        </p:nvSpPr>
        <p:spPr>
          <a:xfrm rot="20400000">
            <a:off x="3420498" y="4678926"/>
            <a:ext cx="264287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 defTabSz="1218565"/>
            <a:r>
              <a:rPr lang="zh-CN" altLang="en-US" sz="1600" b="1" dirty="0" smtClean="0">
                <a:solidFill>
                  <a:srgbClr val="FFC000"/>
                </a:solidFill>
                <a:cs typeface="+mn-ea"/>
                <a:sym typeface="+mn-lt"/>
              </a:rPr>
              <a:t>师生互动方式不直观，机械</a:t>
            </a:r>
            <a:endParaRPr kumimoji="1" lang="zh-CN" altLang="en-US" sz="1600" b="1" kern="0" dirty="0" smtClean="0">
              <a:solidFill>
                <a:srgbClr val="FFC000"/>
              </a:solidFill>
              <a:cs typeface="+mn-ea"/>
              <a:sym typeface="+mn-lt"/>
            </a:endParaRPr>
          </a:p>
        </p:txBody>
      </p:sp>
      <p:sp>
        <p:nvSpPr>
          <p:cNvPr id="66" name="文本框 65"/>
          <p:cNvSpPr txBox="1"/>
          <p:nvPr/>
        </p:nvSpPr>
        <p:spPr>
          <a:xfrm rot="19740000">
            <a:off x="412469" y="1752083"/>
            <a:ext cx="1783080" cy="31940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 defTabSz="1218565"/>
            <a:r>
              <a:rPr lang="zh-CN" altLang="en-US" sz="1400" b="1" dirty="0" smtClean="0">
                <a:solidFill>
                  <a:srgbClr val="FFC000"/>
                </a:solidFill>
                <a:cs typeface="+mn-ea"/>
                <a:sym typeface="+mn-lt"/>
              </a:rPr>
              <a:t>分层资源传递不精确</a:t>
            </a:r>
            <a:endParaRPr kumimoji="1" lang="zh-CN" altLang="en-US" sz="1400" b="1" kern="0" dirty="0" smtClean="0">
              <a:solidFill>
                <a:srgbClr val="FFC000"/>
              </a:solidFill>
              <a:cs typeface="+mn-ea"/>
              <a:sym typeface="+mn-lt"/>
            </a:endParaRPr>
          </a:p>
        </p:txBody>
      </p:sp>
      <p:sp>
        <p:nvSpPr>
          <p:cNvPr id="67" name="矩形 66"/>
          <p:cNvSpPr/>
          <p:nvPr/>
        </p:nvSpPr>
        <p:spPr>
          <a:xfrm>
            <a:off x="1602031" y="656077"/>
            <a:ext cx="2407489" cy="270217"/>
          </a:xfrm>
          <a:prstGeom prst="rect">
            <a:avLst/>
          </a:prstGeom>
          <a:solidFill>
            <a:schemeClr val="bg1">
              <a:alpha val="51000"/>
            </a:scheme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8565"/>
            <a:r>
              <a:rPr kumimoji="1" lang="zh-CN" altLang="en-US" sz="2000" b="1" kern="0" dirty="0">
                <a:solidFill>
                  <a:schemeClr val="tx1"/>
                </a:solidFill>
                <a:cs typeface="+mn-ea"/>
                <a:sym typeface="+mn-lt"/>
              </a:rPr>
              <a:t>教育信息化现状</a:t>
            </a:r>
          </a:p>
        </p:txBody>
      </p:sp>
      <p:cxnSp>
        <p:nvCxnSpPr>
          <p:cNvPr id="68" name="直线连接符 7"/>
          <p:cNvCxnSpPr/>
          <p:nvPr/>
        </p:nvCxnSpPr>
        <p:spPr>
          <a:xfrm>
            <a:off x="6257925" y="1216404"/>
            <a:ext cx="0" cy="4983060"/>
          </a:xfrm>
          <a:prstGeom prst="line">
            <a:avLst/>
          </a:prstGeom>
          <a:ln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69" name="文本框 68"/>
          <p:cNvSpPr txBox="1"/>
          <p:nvPr/>
        </p:nvSpPr>
        <p:spPr>
          <a:xfrm rot="480000">
            <a:off x="3093912" y="1261479"/>
            <a:ext cx="272478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 defTabSz="1218565"/>
            <a:r>
              <a:rPr kumimoji="1" lang="zh-CN" altLang="en-US" sz="1600" b="1" kern="0" dirty="0" smtClean="0">
                <a:solidFill>
                  <a:srgbClr val="FFC000"/>
                </a:solidFill>
                <a:cs typeface="+mn-ea"/>
                <a:sym typeface="+mn-lt"/>
              </a:rPr>
              <a:t>复杂，老师不会用，不想用</a:t>
            </a:r>
          </a:p>
        </p:txBody>
      </p:sp>
      <p:sp>
        <p:nvSpPr>
          <p:cNvPr id="70" name="文本框 69"/>
          <p:cNvSpPr txBox="1"/>
          <p:nvPr/>
        </p:nvSpPr>
        <p:spPr>
          <a:xfrm>
            <a:off x="1234440" y="2926715"/>
            <a:ext cx="2862580" cy="287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 defTabSz="1218565"/>
            <a:r>
              <a:rPr kumimoji="1" lang="zh-CN" altLang="en-US" sz="1200" b="1" kern="0" dirty="0" smtClean="0">
                <a:solidFill>
                  <a:srgbClr val="FFC000"/>
                </a:solidFill>
                <a:cs typeface="+mn-ea"/>
                <a:sym typeface="+mn-lt"/>
              </a:rPr>
              <a:t>教师教学评价体系不完善，价值难凸显</a:t>
            </a:r>
          </a:p>
        </p:txBody>
      </p:sp>
      <p:sp>
        <p:nvSpPr>
          <p:cNvPr id="71" name="文本框 70"/>
          <p:cNvSpPr txBox="1"/>
          <p:nvPr/>
        </p:nvSpPr>
        <p:spPr>
          <a:xfrm>
            <a:off x="979300" y="3908081"/>
            <a:ext cx="2763520" cy="6247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218565">
              <a:lnSpc>
                <a:spcPct val="130000"/>
              </a:lnSpc>
            </a:pPr>
            <a:r>
              <a:rPr kumimoji="1" lang="zh-CN" altLang="en-US" sz="1400" b="1" kern="0" dirty="0" smtClean="0">
                <a:solidFill>
                  <a:srgbClr val="FFC000"/>
                </a:solidFill>
                <a:cs typeface="+mn-ea"/>
                <a:sym typeface="+mn-lt"/>
              </a:rPr>
              <a:t>信息零散，无法形成大数据分析帮助调整教学方法、课程内容</a:t>
            </a:r>
          </a:p>
        </p:txBody>
      </p:sp>
      <p:sp>
        <p:nvSpPr>
          <p:cNvPr id="72" name="文本框 71"/>
          <p:cNvSpPr txBox="1"/>
          <p:nvPr/>
        </p:nvSpPr>
        <p:spPr>
          <a:xfrm rot="780000">
            <a:off x="85725" y="5210587"/>
            <a:ext cx="3469640" cy="3808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218565">
              <a:lnSpc>
                <a:spcPct val="130000"/>
              </a:lnSpc>
            </a:pPr>
            <a:r>
              <a:rPr kumimoji="1" lang="zh-CN" altLang="en-US" sz="1600" b="1" kern="0" dirty="0" smtClean="0">
                <a:solidFill>
                  <a:srgbClr val="FFC000"/>
                </a:solidFill>
                <a:cs typeface="+mn-ea"/>
                <a:sym typeface="+mn-lt"/>
              </a:rPr>
              <a:t>优质教案保存本地化，难开放共享</a:t>
            </a:r>
          </a:p>
        </p:txBody>
      </p:sp>
      <p:sp>
        <p:nvSpPr>
          <p:cNvPr id="73" name="文本框 72"/>
          <p:cNvSpPr txBox="1"/>
          <p:nvPr/>
        </p:nvSpPr>
        <p:spPr>
          <a:xfrm>
            <a:off x="8802370" y="1418272"/>
            <a:ext cx="2921635" cy="338554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r" defTabSz="1218565"/>
            <a:r>
              <a:rPr kumimoji="1" lang="zh-CN" altLang="en-US" sz="1600" b="1" kern="0" dirty="0">
                <a:solidFill>
                  <a:srgbClr val="25D4FF"/>
                </a:solidFill>
                <a:effectLst/>
                <a:cs typeface="+mn-ea"/>
                <a:sym typeface="+mn-lt"/>
              </a:rPr>
              <a:t>操作专业性强，对老师要求高</a:t>
            </a:r>
          </a:p>
        </p:txBody>
      </p:sp>
      <p:sp>
        <p:nvSpPr>
          <p:cNvPr id="74" name="矩形 73"/>
          <p:cNvSpPr/>
          <p:nvPr/>
        </p:nvSpPr>
        <p:spPr>
          <a:xfrm>
            <a:off x="8705850" y="671363"/>
            <a:ext cx="1968817" cy="254931"/>
          </a:xfrm>
          <a:prstGeom prst="rect">
            <a:avLst/>
          </a:prstGeom>
          <a:solidFill>
            <a:schemeClr val="bg1">
              <a:alpha val="51000"/>
            </a:scheme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8565"/>
            <a:r>
              <a:rPr kumimoji="1" lang="zh-CN" altLang="en-US" sz="2000" b="1" kern="0" dirty="0" smtClean="0">
                <a:solidFill>
                  <a:schemeClr val="tx1"/>
                </a:solidFill>
                <a:cs typeface="+mn-ea"/>
                <a:sym typeface="+mn-lt"/>
              </a:rPr>
              <a:t>教育录播现状</a:t>
            </a:r>
            <a:endParaRPr kumimoji="1" lang="zh-CN" altLang="en-US" sz="2000" b="1" kern="0" dirty="0">
              <a:solidFill>
                <a:schemeClr val="tx1"/>
              </a:solidFill>
              <a:cs typeface="+mn-ea"/>
              <a:sym typeface="+mn-lt"/>
            </a:endParaRPr>
          </a:p>
        </p:txBody>
      </p:sp>
      <p:sp>
        <p:nvSpPr>
          <p:cNvPr id="75" name="文本框 74"/>
          <p:cNvSpPr txBox="1"/>
          <p:nvPr/>
        </p:nvSpPr>
        <p:spPr>
          <a:xfrm>
            <a:off x="6997907" y="2100091"/>
            <a:ext cx="4514850" cy="319405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r" defTabSz="1218565"/>
            <a:r>
              <a:rPr kumimoji="1" lang="zh-CN" altLang="en-US" sz="1400" b="1" kern="0" dirty="0">
                <a:solidFill>
                  <a:srgbClr val="25D4FF"/>
                </a:solidFill>
                <a:effectLst/>
                <a:cs typeface="+mn-ea"/>
                <a:sym typeface="+mn-lt"/>
              </a:rPr>
              <a:t>信息孤岛，各设备间数据无法互通，大数据分析难形成</a:t>
            </a:r>
          </a:p>
        </p:txBody>
      </p:sp>
      <p:sp>
        <p:nvSpPr>
          <p:cNvPr id="76" name="文本框 75"/>
          <p:cNvSpPr txBox="1"/>
          <p:nvPr/>
        </p:nvSpPr>
        <p:spPr>
          <a:xfrm>
            <a:off x="8568055" y="2927985"/>
            <a:ext cx="3155950" cy="338554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r" defTabSz="1218565"/>
            <a:r>
              <a:rPr kumimoji="1" lang="zh-CN" altLang="en-US" sz="1600" b="1" kern="0" dirty="0">
                <a:solidFill>
                  <a:srgbClr val="25D4FF"/>
                </a:solidFill>
                <a:effectLst/>
                <a:cs typeface="+mn-ea"/>
                <a:sym typeface="+mn-lt"/>
              </a:rPr>
              <a:t>设备分散，难以管理，维护吃力</a:t>
            </a:r>
          </a:p>
        </p:txBody>
      </p:sp>
      <p:sp>
        <p:nvSpPr>
          <p:cNvPr id="77" name="文本框 76"/>
          <p:cNvSpPr txBox="1"/>
          <p:nvPr/>
        </p:nvSpPr>
        <p:spPr>
          <a:xfrm rot="20700000">
            <a:off x="3965671" y="3330732"/>
            <a:ext cx="1883410" cy="5327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 defTabSz="1218565"/>
            <a:r>
              <a:rPr kumimoji="1" lang="zh-CN" altLang="en-US" sz="1400" b="1" kern="0" dirty="0" smtClean="0">
                <a:solidFill>
                  <a:srgbClr val="FFC000"/>
                </a:solidFill>
                <a:cs typeface="+mn-ea"/>
                <a:sym typeface="+mn-lt"/>
              </a:rPr>
              <a:t>缺乏撬动和点燃老师积极性的机制</a:t>
            </a:r>
          </a:p>
        </p:txBody>
      </p:sp>
      <p:sp>
        <p:nvSpPr>
          <p:cNvPr id="78" name="文本框 77"/>
          <p:cNvSpPr txBox="1"/>
          <p:nvPr/>
        </p:nvSpPr>
        <p:spPr>
          <a:xfrm>
            <a:off x="7254792" y="3682439"/>
            <a:ext cx="3720465" cy="319405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 defTabSz="1218565"/>
            <a:r>
              <a:rPr kumimoji="1" lang="zh-CN" altLang="en-US" sz="1400" b="1" kern="0" dirty="0">
                <a:solidFill>
                  <a:srgbClr val="25D4FF"/>
                </a:solidFill>
                <a:effectLst/>
                <a:cs typeface="+mn-ea"/>
                <a:sym typeface="+mn-lt"/>
              </a:rPr>
              <a:t>形式单一，录播为主，难支持实时流畅互动</a:t>
            </a:r>
          </a:p>
        </p:txBody>
      </p:sp>
      <p:sp>
        <p:nvSpPr>
          <p:cNvPr id="79" name="文本框 78"/>
          <p:cNvSpPr txBox="1"/>
          <p:nvPr/>
        </p:nvSpPr>
        <p:spPr>
          <a:xfrm>
            <a:off x="7904480" y="4613910"/>
            <a:ext cx="3931285" cy="319405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r" defTabSz="1218565"/>
            <a:r>
              <a:rPr kumimoji="1" lang="zh-CN" altLang="en-US" sz="1400" b="1" kern="0" dirty="0">
                <a:solidFill>
                  <a:srgbClr val="25D4FF"/>
                </a:solidFill>
                <a:effectLst/>
                <a:cs typeface="+mn-ea"/>
                <a:sym typeface="+mn-lt"/>
              </a:rPr>
              <a:t>资源管理功能性不足，无法形成数据评价体系</a:t>
            </a:r>
          </a:p>
        </p:txBody>
      </p:sp>
      <p:sp>
        <p:nvSpPr>
          <p:cNvPr id="80" name="文本框 79"/>
          <p:cNvSpPr txBox="1"/>
          <p:nvPr/>
        </p:nvSpPr>
        <p:spPr>
          <a:xfrm>
            <a:off x="7486935" y="5369168"/>
            <a:ext cx="2916555" cy="338554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 defTabSz="1218565"/>
            <a:r>
              <a:rPr kumimoji="1" lang="zh-CN" altLang="en-US" sz="1600" b="1" kern="0" dirty="0">
                <a:solidFill>
                  <a:srgbClr val="25D4FF"/>
                </a:solidFill>
                <a:effectLst/>
                <a:cs typeface="+mn-ea"/>
                <a:sym typeface="+mn-lt"/>
              </a:rPr>
              <a:t>费用高昂，不利于大规模铺开</a:t>
            </a:r>
          </a:p>
        </p:txBody>
      </p:sp>
    </p:spTree>
    <p:extLst>
      <p:ext uri="{BB962C8B-B14F-4D97-AF65-F5344CB8AC3E}">
        <p14:creationId xmlns:p14="http://schemas.microsoft.com/office/powerpoint/2010/main" val="23965430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直接连接符 5"/>
          <p:cNvCxnSpPr/>
          <p:nvPr/>
        </p:nvCxnSpPr>
        <p:spPr>
          <a:xfrm>
            <a:off x="3330567" y="1281443"/>
            <a:ext cx="12256" cy="5292000"/>
          </a:xfrm>
          <a:prstGeom prst="line">
            <a:avLst/>
          </a:prstGeom>
          <a:ln w="28575" cap="rnd">
            <a:solidFill>
              <a:schemeClr val="tx2"/>
            </a:solidFill>
            <a:headEnd type="oval" w="lg" len="lg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MH_Others_1"/>
          <p:cNvSpPr/>
          <p:nvPr>
            <p:custDataLst>
              <p:tags r:id="rId2"/>
            </p:custDataLst>
          </p:nvPr>
        </p:nvSpPr>
        <p:spPr>
          <a:xfrm>
            <a:off x="1249848" y="648693"/>
            <a:ext cx="2261683" cy="6480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cs typeface="+mn-ea"/>
                <a:sym typeface="+mn-lt"/>
              </a:rPr>
              <a:t>目录</a:t>
            </a:r>
          </a:p>
        </p:txBody>
      </p:sp>
      <p:sp>
        <p:nvSpPr>
          <p:cNvPr id="22" name="MH_Others_2"/>
          <p:cNvSpPr txBox="1"/>
          <p:nvPr>
            <p:custDataLst>
              <p:tags r:id="rId3"/>
            </p:custDataLst>
          </p:nvPr>
        </p:nvSpPr>
        <p:spPr>
          <a:xfrm>
            <a:off x="1382706" y="1318386"/>
            <a:ext cx="1835924" cy="490403"/>
          </a:xfrm>
          <a:prstGeom prst="rect">
            <a:avLst/>
          </a:prstGeom>
          <a:noFill/>
        </p:spPr>
        <p:txBody>
          <a:bodyPr wrap="square" lIns="0" tIns="0" rIns="0" bIns="0" rtlCol="0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400" b="1" i="1" u="none" strike="noStrike" kern="1200" cap="none" spc="10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cs typeface="+mn-ea"/>
                <a:sym typeface="+mn-lt"/>
              </a:rPr>
              <a:t>CONTENTS</a:t>
            </a:r>
            <a:endParaRPr kumimoji="0" lang="zh-CN" altLang="en-US" sz="2400" b="1" i="1" u="none" strike="noStrike" kern="1200" cap="none" spc="10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sp>
        <p:nvSpPr>
          <p:cNvPr id="64" name="MH_Entry_2"/>
          <p:cNvSpPr txBox="1"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4104567" y="2290605"/>
            <a:ext cx="6446579" cy="5650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anchor="ctr">
            <a:noAutofit/>
          </a:bodyPr>
          <a:lstStyle>
            <a:lvl1pPr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ts val="32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3200" b="1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+mn-lt"/>
              <a:ea typeface="+mn-ea"/>
              <a:cs typeface="+mn-ea"/>
              <a:sym typeface="+mn-lt"/>
            </a:endParaRPr>
          </a:p>
        </p:txBody>
      </p:sp>
      <p:sp>
        <p:nvSpPr>
          <p:cNvPr id="25" name="MH_Number_1"/>
          <p:cNvSpPr/>
          <p:nvPr>
            <p:custDataLst>
              <p:tags r:id="rId5"/>
            </p:custDataLst>
          </p:nvPr>
        </p:nvSpPr>
        <p:spPr>
          <a:xfrm>
            <a:off x="3162823" y="2354595"/>
            <a:ext cx="756000" cy="540000"/>
          </a:xfrm>
          <a:prstGeom prst="homePlate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cs typeface="+mn-ea"/>
                <a:sym typeface="+mn-lt"/>
              </a:rPr>
              <a:t>01</a:t>
            </a:r>
            <a:endParaRPr kumimoji="0" lang="zh-CN" altLang="en-US" sz="24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sp>
        <p:nvSpPr>
          <p:cNvPr id="5" name="等腰三角形 4"/>
          <p:cNvSpPr/>
          <p:nvPr/>
        </p:nvSpPr>
        <p:spPr>
          <a:xfrm>
            <a:off x="3162823" y="6577088"/>
            <a:ext cx="360000" cy="290587"/>
          </a:xfrm>
          <a:prstGeom prst="triangl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sp>
        <p:nvSpPr>
          <p:cNvPr id="10" name="MH_Entry_2">
            <a:extLst>
              <a:ext uri="{FF2B5EF4-FFF2-40B4-BE49-F238E27FC236}">
                <a16:creationId xmlns:a16="http://schemas.microsoft.com/office/drawing/2014/main" id="{B872CCA3-EA8E-4651-A49D-D93419459494}"/>
              </a:ext>
            </a:extLst>
          </p:cNvPr>
          <p:cNvSpPr txBox="1"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4104567" y="3413586"/>
            <a:ext cx="6446579" cy="5650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anchor="ctr">
            <a:noAutofit/>
          </a:bodyPr>
          <a:lstStyle>
            <a:lvl1pPr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ts val="32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CN" altLang="en-US" sz="3200" b="1" dirty="0" smtClean="0">
                <a:latin typeface="+mn-lt"/>
                <a:ea typeface="+mn-ea"/>
                <a:cs typeface="+mn-ea"/>
                <a:sym typeface="+mn-lt"/>
              </a:rPr>
              <a:t>方案</a:t>
            </a:r>
            <a:r>
              <a:rPr lang="zh-CN" altLang="en-US" sz="3200" b="1" dirty="0">
                <a:latin typeface="+mn-lt"/>
                <a:ea typeface="+mn-ea"/>
                <a:cs typeface="+mn-ea"/>
                <a:sym typeface="+mn-lt"/>
              </a:rPr>
              <a:t>详细</a:t>
            </a:r>
            <a:r>
              <a:rPr lang="zh-CN" altLang="en-US" sz="3200" b="1" dirty="0" smtClean="0">
                <a:latin typeface="+mn-lt"/>
                <a:ea typeface="+mn-ea"/>
                <a:cs typeface="+mn-ea"/>
                <a:sym typeface="+mn-lt"/>
              </a:rPr>
              <a:t>介绍</a:t>
            </a:r>
            <a:endParaRPr kumimoji="0" lang="zh-CN" altLang="en-US" sz="32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+mn-lt"/>
              <a:ea typeface="+mn-ea"/>
              <a:cs typeface="+mn-ea"/>
              <a:sym typeface="+mn-lt"/>
            </a:endParaRPr>
          </a:p>
        </p:txBody>
      </p:sp>
      <p:sp>
        <p:nvSpPr>
          <p:cNvPr id="11" name="MH_Number_1">
            <a:extLst>
              <a:ext uri="{FF2B5EF4-FFF2-40B4-BE49-F238E27FC236}">
                <a16:creationId xmlns:a16="http://schemas.microsoft.com/office/drawing/2014/main" id="{7F0C59F7-1922-4099-BAC2-4BE4B2291EF5}"/>
              </a:ext>
            </a:extLst>
          </p:cNvPr>
          <p:cNvSpPr/>
          <p:nvPr>
            <p:custDataLst>
              <p:tags r:id="rId7"/>
            </p:custDataLst>
          </p:nvPr>
        </p:nvSpPr>
        <p:spPr>
          <a:xfrm>
            <a:off x="3162823" y="3357731"/>
            <a:ext cx="756000" cy="540000"/>
          </a:xfrm>
          <a:prstGeom prst="homePlate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cs typeface="+mn-ea"/>
                <a:sym typeface="+mn-lt"/>
              </a:rPr>
              <a:t>02</a:t>
            </a:r>
            <a:endParaRPr kumimoji="0" lang="zh-CN" altLang="en-US" sz="24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sp>
        <p:nvSpPr>
          <p:cNvPr id="13" name="MH_Entry_2">
            <a:extLst>
              <a:ext uri="{FF2B5EF4-FFF2-40B4-BE49-F238E27FC236}">
                <a16:creationId xmlns:a16="http://schemas.microsoft.com/office/drawing/2014/main" id="{5DB881F3-CA56-45C3-855F-044347E883AA}"/>
              </a:ext>
            </a:extLst>
          </p:cNvPr>
          <p:cNvSpPr txBox="1">
            <a:spLocks noChangeArrowheads="1"/>
          </p:cNvSpPr>
          <p:nvPr>
            <p:custDataLst>
              <p:tags r:id="rId8"/>
            </p:custDataLst>
          </p:nvPr>
        </p:nvSpPr>
        <p:spPr bwMode="auto">
          <a:xfrm>
            <a:off x="4104567" y="2491632"/>
            <a:ext cx="6446579" cy="5650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anchor="ctr">
            <a:noAutofit/>
          </a:bodyPr>
          <a:lstStyle>
            <a:lvl1pPr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ts val="32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CN" altLang="en-US" sz="3200" b="1" dirty="0" smtClean="0">
                <a:solidFill>
                  <a:sysClr val="windowText" lastClr="000000"/>
                </a:solidFill>
                <a:latin typeface="+mn-lt"/>
                <a:ea typeface="+mn-ea"/>
                <a:cs typeface="+mn-ea"/>
                <a:sym typeface="+mn-lt"/>
              </a:rPr>
              <a:t>需求和痛点</a:t>
            </a:r>
            <a:endParaRPr kumimoji="0" lang="zh-CN" altLang="en-US" sz="3200" b="1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+mn-lt"/>
              <a:ea typeface="+mn-ea"/>
              <a:cs typeface="+mn-ea"/>
              <a:sym typeface="+mn-lt"/>
            </a:endParaRPr>
          </a:p>
        </p:txBody>
      </p:sp>
      <p:sp>
        <p:nvSpPr>
          <p:cNvPr id="15" name="MH_Number_1">
            <a:extLst>
              <a:ext uri="{FF2B5EF4-FFF2-40B4-BE49-F238E27FC236}">
                <a16:creationId xmlns:a16="http://schemas.microsoft.com/office/drawing/2014/main" id="{7F0C59F7-1922-4099-BAC2-4BE4B2291EF5}"/>
              </a:ext>
            </a:extLst>
          </p:cNvPr>
          <p:cNvSpPr/>
          <p:nvPr>
            <p:custDataLst>
              <p:tags r:id="rId9"/>
            </p:custDataLst>
          </p:nvPr>
        </p:nvSpPr>
        <p:spPr>
          <a:xfrm>
            <a:off x="3192126" y="4360867"/>
            <a:ext cx="756000" cy="540000"/>
          </a:xfrm>
          <a:prstGeom prst="homePlate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cs typeface="+mn-ea"/>
                <a:sym typeface="+mn-lt"/>
              </a:rPr>
              <a:t>03</a:t>
            </a:r>
            <a:endParaRPr kumimoji="0" lang="zh-CN" altLang="en-US" sz="24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sp>
        <p:nvSpPr>
          <p:cNvPr id="16" name="MH_Entry_2">
            <a:extLst>
              <a:ext uri="{FF2B5EF4-FFF2-40B4-BE49-F238E27FC236}">
                <a16:creationId xmlns:a16="http://schemas.microsoft.com/office/drawing/2014/main" id="{B872CCA3-EA8E-4651-A49D-D93419459494}"/>
              </a:ext>
            </a:extLst>
          </p:cNvPr>
          <p:cNvSpPr txBox="1">
            <a:spLocks noChangeArrowheads="1"/>
          </p:cNvSpPr>
          <p:nvPr>
            <p:custDataLst>
              <p:tags r:id="rId10"/>
            </p:custDataLst>
          </p:nvPr>
        </p:nvSpPr>
        <p:spPr bwMode="auto">
          <a:xfrm>
            <a:off x="4104567" y="4335540"/>
            <a:ext cx="6446579" cy="5650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anchor="ctr">
            <a:noAutofit/>
          </a:bodyPr>
          <a:lstStyle>
            <a:lvl1pPr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ts val="32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CN" altLang="en-US" sz="3200" b="1" dirty="0">
                <a:solidFill>
                  <a:sysClr val="windowText" lastClr="000000"/>
                </a:solidFill>
                <a:latin typeface="+mn-lt"/>
                <a:ea typeface="+mn-ea"/>
                <a:cs typeface="+mn-ea"/>
                <a:sym typeface="+mn-lt"/>
              </a:rPr>
              <a:t>方案</a:t>
            </a:r>
            <a:r>
              <a:rPr kumimoji="0" lang="zh-CN" alt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ea"/>
                <a:sym typeface="+mn-lt"/>
              </a:rPr>
              <a:t>优势</a:t>
            </a:r>
            <a:endParaRPr kumimoji="0" lang="zh-CN" altLang="en-US" sz="3200" b="1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+mn-lt"/>
              <a:ea typeface="+mn-ea"/>
              <a:cs typeface="+mn-ea"/>
              <a:sym typeface="+mn-lt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5958436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" dur="indefinite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7" dur="indefinite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9" dur="indefinite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0" dur="indefinite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图片 11" descr="未标题-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5165" y="266700"/>
            <a:ext cx="2048510" cy="194310"/>
          </a:xfrm>
          <a:prstGeom prst="rect">
            <a:avLst/>
          </a:prstGeom>
        </p:spPr>
      </p:pic>
      <p:pic>
        <p:nvPicPr>
          <p:cNvPr id="25" name="图片 2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6985" y="-24765"/>
            <a:ext cx="12204700" cy="657225"/>
          </a:xfrm>
          <a:prstGeom prst="rect">
            <a:avLst/>
          </a:prstGeom>
        </p:spPr>
      </p:pic>
      <p:sp>
        <p:nvSpPr>
          <p:cNvPr id="29" name="矩形 28"/>
          <p:cNvSpPr/>
          <p:nvPr/>
        </p:nvSpPr>
        <p:spPr>
          <a:xfrm rot="5400000">
            <a:off x="65405" y="75565"/>
            <a:ext cx="311150" cy="455295"/>
          </a:xfrm>
          <a:prstGeom prst="rect">
            <a:avLst/>
          </a:prstGeom>
          <a:solidFill>
            <a:srgbClr val="3E85C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30" name="文本框 29"/>
          <p:cNvSpPr txBox="1"/>
          <p:nvPr/>
        </p:nvSpPr>
        <p:spPr>
          <a:xfrm>
            <a:off x="668760" y="58381"/>
            <a:ext cx="377539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dirty="0">
                <a:cs typeface="+mn-ea"/>
                <a:sym typeface="+mn-lt"/>
              </a:rPr>
              <a:t>联想常态录播解决方案</a:t>
            </a:r>
            <a:endParaRPr lang="zh-CN" altLang="en-US" sz="2800" b="1" dirty="0">
              <a:solidFill>
                <a:srgbClr val="343E48"/>
              </a:solidFill>
              <a:cs typeface="+mn-ea"/>
              <a:sym typeface="+mn-lt"/>
            </a:endParaRPr>
          </a:p>
        </p:txBody>
      </p:sp>
      <p:sp>
        <p:nvSpPr>
          <p:cNvPr id="33" name="椭圆 32"/>
          <p:cNvSpPr/>
          <p:nvPr/>
        </p:nvSpPr>
        <p:spPr>
          <a:xfrm>
            <a:off x="287655" y="147320"/>
            <a:ext cx="311150" cy="311150"/>
          </a:xfrm>
          <a:prstGeom prst="ellipse">
            <a:avLst/>
          </a:prstGeom>
          <a:solidFill>
            <a:srgbClr val="3E85C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34" name="椭圆 33"/>
          <p:cNvSpPr/>
          <p:nvPr/>
        </p:nvSpPr>
        <p:spPr>
          <a:xfrm>
            <a:off x="378460" y="239395"/>
            <a:ext cx="128905" cy="128905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pic>
        <p:nvPicPr>
          <p:cNvPr id="40" name="图片 41">
            <a:extLst>
              <a:ext uri="{FF2B5EF4-FFF2-40B4-BE49-F238E27FC236}">
                <a16:creationId xmlns:a16="http://schemas.microsoft.com/office/drawing/2014/main" id="{32AB96D1-9FBC-409A-8979-1C3CB5FBB44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78460" y="1916864"/>
            <a:ext cx="5813922" cy="3399374"/>
          </a:xfrm>
          <a:prstGeom prst="rect">
            <a:avLst/>
          </a:prstGeom>
          <a:ln>
            <a:solidFill>
              <a:srgbClr val="FF0000"/>
            </a:solidFill>
          </a:ln>
        </p:spPr>
      </p:pic>
      <p:sp>
        <p:nvSpPr>
          <p:cNvPr id="44" name="矩形 16">
            <a:extLst>
              <a:ext uri="{FF2B5EF4-FFF2-40B4-BE49-F238E27FC236}">
                <a16:creationId xmlns:a16="http://schemas.microsoft.com/office/drawing/2014/main" id="{C867C802-016F-4EB9-9E64-9C278161CFFA}"/>
              </a:ext>
            </a:extLst>
          </p:cNvPr>
          <p:cNvSpPr/>
          <p:nvPr/>
        </p:nvSpPr>
        <p:spPr>
          <a:xfrm>
            <a:off x="6321289" y="1487395"/>
            <a:ext cx="5332920" cy="4121095"/>
          </a:xfrm>
          <a:prstGeom prst="rect">
            <a:avLst/>
          </a:prstGeom>
          <a:noFill/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zh-CN" altLang="en-US" sz="1400" b="1" dirty="0">
                <a:solidFill>
                  <a:schemeClr val="tx1"/>
                </a:solidFill>
                <a:cs typeface="+mn-ea"/>
                <a:sym typeface="+mn-lt"/>
              </a:rPr>
              <a:t>是什么</a:t>
            </a:r>
            <a:r>
              <a:rPr lang="en-US" altLang="zh-CN" sz="1400" b="1" dirty="0">
                <a:solidFill>
                  <a:schemeClr val="tx1"/>
                </a:solidFill>
                <a:cs typeface="+mn-ea"/>
                <a:sym typeface="+mn-lt"/>
              </a:rPr>
              <a:t>What is:</a:t>
            </a:r>
          </a:p>
          <a:p>
            <a:r>
              <a:rPr lang="zh-CN" altLang="en-US" sz="1400" dirty="0">
                <a:solidFill>
                  <a:srgbClr val="0A0A0A"/>
                </a:solidFill>
                <a:cs typeface="+mn-ea"/>
                <a:sym typeface="+mn-lt"/>
              </a:rPr>
              <a:t>联想常态化录播解决方案是一套充分考虑整体普及化建设成本，无需精品装修，系统帮助学校将普通教室作为录播教室，使老师能轻松的录制课件，让录播系统真正的常态化使用，早日实现“</a:t>
            </a:r>
            <a:r>
              <a:rPr lang="zh-CN" altLang="en-US" sz="1600" dirty="0">
                <a:solidFill>
                  <a:srgbClr val="F95647"/>
                </a:solidFill>
                <a:cs typeface="+mn-ea"/>
                <a:sym typeface="+mn-lt"/>
              </a:rPr>
              <a:t>录播班班通</a:t>
            </a:r>
            <a:r>
              <a:rPr lang="zh-CN" altLang="en-US" sz="1400" dirty="0">
                <a:solidFill>
                  <a:srgbClr val="0A0A0A"/>
                </a:solidFill>
                <a:cs typeface="+mn-ea"/>
                <a:sym typeface="+mn-lt"/>
              </a:rPr>
              <a:t>”的一套</a:t>
            </a:r>
            <a:r>
              <a:rPr lang="zh-CN" altLang="en-US" sz="1600" dirty="0">
                <a:solidFill>
                  <a:srgbClr val="F95647"/>
                </a:solidFill>
                <a:cs typeface="+mn-ea"/>
                <a:sym typeface="+mn-lt"/>
              </a:rPr>
              <a:t>简单易用、经济实惠、高质量</a:t>
            </a:r>
            <a:r>
              <a:rPr lang="zh-CN" altLang="en-US" sz="1400" dirty="0">
                <a:solidFill>
                  <a:srgbClr val="0A0A0A"/>
                </a:solidFill>
                <a:cs typeface="+mn-ea"/>
                <a:sym typeface="+mn-lt"/>
              </a:rPr>
              <a:t>的录播系统。</a:t>
            </a:r>
            <a:endParaRPr lang="en-US" altLang="zh-CN" sz="1400" b="1" dirty="0">
              <a:solidFill>
                <a:schemeClr val="tx1"/>
              </a:solidFill>
              <a:cs typeface="+mn-ea"/>
              <a:sym typeface="+mn-lt"/>
            </a:endParaRPr>
          </a:p>
          <a:p>
            <a:endParaRPr lang="en-US" altLang="zh-CN" sz="1400" b="1" dirty="0">
              <a:solidFill>
                <a:schemeClr val="tx1"/>
              </a:solidFill>
              <a:cs typeface="+mn-ea"/>
              <a:sym typeface="+mn-lt"/>
            </a:endParaRPr>
          </a:p>
          <a:p>
            <a:r>
              <a:rPr lang="zh-CN" altLang="en-US" sz="1400" b="1" dirty="0">
                <a:solidFill>
                  <a:schemeClr val="tx1"/>
                </a:solidFill>
                <a:cs typeface="+mn-ea"/>
                <a:sym typeface="+mn-lt"/>
              </a:rPr>
              <a:t>主要组件</a:t>
            </a:r>
            <a:r>
              <a:rPr lang="en-US" altLang="zh-CN" sz="1400" b="1" dirty="0">
                <a:solidFill>
                  <a:schemeClr val="tx1"/>
                </a:solidFill>
                <a:cs typeface="+mn-ea"/>
                <a:sym typeface="+mn-lt"/>
              </a:rPr>
              <a:t>Key Features:</a:t>
            </a:r>
          </a:p>
          <a:p>
            <a:r>
              <a:rPr lang="en-US" altLang="zh-CN" sz="1400" dirty="0">
                <a:solidFill>
                  <a:schemeClr val="tx1"/>
                </a:solidFill>
                <a:cs typeface="+mn-ea"/>
                <a:sym typeface="+mn-lt"/>
              </a:rPr>
              <a:t>- </a:t>
            </a:r>
            <a:r>
              <a:rPr lang="zh-CN" altLang="en-US" sz="1400" dirty="0">
                <a:solidFill>
                  <a:schemeClr val="tx1"/>
                </a:solidFill>
                <a:cs typeface="+mn-ea"/>
                <a:sym typeface="+mn-lt"/>
              </a:rPr>
              <a:t>校园终端</a:t>
            </a:r>
            <a:r>
              <a:rPr lang="zh-CN" altLang="en-US" sz="1400" dirty="0" smtClean="0">
                <a:solidFill>
                  <a:schemeClr val="tx1"/>
                </a:solidFill>
                <a:cs typeface="+mn-ea"/>
                <a:sym typeface="+mn-lt"/>
              </a:rPr>
              <a:t>：部署常态化互动录播主机</a:t>
            </a:r>
            <a:r>
              <a:rPr lang="en-US" altLang="zh-CN" sz="1400" dirty="0" smtClean="0">
                <a:solidFill>
                  <a:schemeClr val="tx1"/>
                </a:solidFill>
                <a:cs typeface="+mn-ea"/>
                <a:sym typeface="+mn-lt"/>
              </a:rPr>
              <a:t>+</a:t>
            </a:r>
            <a:r>
              <a:rPr lang="zh-CN" altLang="en-US" sz="1400" dirty="0" smtClean="0">
                <a:solidFill>
                  <a:schemeClr val="tx1"/>
                </a:solidFill>
                <a:cs typeface="+mn-ea"/>
                <a:sym typeface="+mn-lt"/>
              </a:rPr>
              <a:t>两台分别负责对教师及学生的拍摄的网络摄像机，配合吊麦、音箱等设备实现进行两点或多点的校际教室之间的互动教学。</a:t>
            </a:r>
          </a:p>
          <a:p>
            <a:r>
              <a:rPr lang="zh-CN" altLang="en-US" sz="1400" dirty="0" smtClean="0">
                <a:solidFill>
                  <a:schemeClr val="tx1"/>
                </a:solidFill>
                <a:cs typeface="+mn-ea"/>
                <a:sym typeface="+mn-lt"/>
              </a:rPr>
              <a:t>播控制设备</a:t>
            </a:r>
            <a:endParaRPr lang="en-US" altLang="zh-CN" sz="1400" dirty="0" smtClean="0">
              <a:solidFill>
                <a:schemeClr val="tx1"/>
              </a:solidFill>
              <a:cs typeface="+mn-ea"/>
              <a:sym typeface="+mn-lt"/>
            </a:endParaRPr>
          </a:p>
          <a:p>
            <a:r>
              <a:rPr lang="en-US" altLang="zh-CN" sz="1400" dirty="0" smtClean="0">
                <a:solidFill>
                  <a:schemeClr val="tx1"/>
                </a:solidFill>
                <a:cs typeface="+mn-ea"/>
                <a:sym typeface="+mn-lt"/>
              </a:rPr>
              <a:t>- </a:t>
            </a:r>
            <a:r>
              <a:rPr lang="zh-CN" altLang="en-US" sz="1400" dirty="0" smtClean="0">
                <a:solidFill>
                  <a:schemeClr val="tx1"/>
                </a:solidFill>
                <a:cs typeface="+mn-ea"/>
                <a:sym typeface="+mn-lt"/>
              </a:rPr>
              <a:t>学校</a:t>
            </a:r>
            <a:r>
              <a:rPr lang="zh-CN" altLang="en-US" sz="1400" dirty="0">
                <a:solidFill>
                  <a:schemeClr val="tx1"/>
                </a:solidFill>
                <a:cs typeface="+mn-ea"/>
                <a:sym typeface="+mn-lt"/>
              </a:rPr>
              <a:t>控制中心</a:t>
            </a:r>
            <a:r>
              <a:rPr lang="en-US" altLang="zh-CN" sz="1400" dirty="0" smtClean="0">
                <a:solidFill>
                  <a:schemeClr val="tx1"/>
                </a:solidFill>
                <a:cs typeface="+mn-ea"/>
                <a:sym typeface="+mn-lt"/>
              </a:rPr>
              <a:t>:</a:t>
            </a:r>
            <a:r>
              <a:rPr lang="zh-CN" altLang="en-US" sz="1400" dirty="0" smtClean="0">
                <a:solidFill>
                  <a:schemeClr val="tx1"/>
                </a:solidFill>
                <a:cs typeface="+mn-ea"/>
                <a:sym typeface="+mn-lt"/>
              </a:rPr>
              <a:t>包含直播服务器、互动服务器、存储服务器，可远程协助操作互动教学，并随时巡视</a:t>
            </a:r>
          </a:p>
          <a:p>
            <a:r>
              <a:rPr lang="en-US" altLang="zh-CN" sz="1400" dirty="0" smtClean="0">
                <a:solidFill>
                  <a:schemeClr val="tx1"/>
                </a:solidFill>
                <a:cs typeface="+mn-ea"/>
                <a:sym typeface="+mn-lt"/>
              </a:rPr>
              <a:t>- </a:t>
            </a:r>
            <a:r>
              <a:rPr lang="zh-CN" altLang="en-US" sz="1400" dirty="0">
                <a:solidFill>
                  <a:schemeClr val="tx1"/>
                </a:solidFill>
                <a:cs typeface="+mn-ea"/>
                <a:sym typeface="+mn-lt"/>
              </a:rPr>
              <a:t>资源管理平台</a:t>
            </a:r>
            <a:endParaRPr lang="en-US" altLang="zh-CN" sz="1400" dirty="0">
              <a:solidFill>
                <a:schemeClr val="tx1"/>
              </a:solidFill>
              <a:cs typeface="+mn-ea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22045855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56" name="图片 11" descr="图片 1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5165" y="266700"/>
            <a:ext cx="2048511" cy="194311"/>
          </a:xfrm>
          <a:prstGeom prst="rect">
            <a:avLst/>
          </a:prstGeom>
          <a:ln w="12700">
            <a:miter lim="400000"/>
            <a:headEnd/>
            <a:tailEnd/>
          </a:ln>
        </p:spPr>
      </p:pic>
      <p:pic>
        <p:nvPicPr>
          <p:cNvPr id="761" name="图片 24" descr="图片 2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6986" y="-24766"/>
            <a:ext cx="12204701" cy="657226"/>
          </a:xfrm>
          <a:prstGeom prst="rect">
            <a:avLst/>
          </a:prstGeom>
          <a:ln w="12700">
            <a:miter lim="400000"/>
            <a:headEnd/>
            <a:tailEnd/>
          </a:ln>
        </p:spPr>
      </p:pic>
      <p:sp>
        <p:nvSpPr>
          <p:cNvPr id="762" name="矩形 28"/>
          <p:cNvSpPr/>
          <p:nvPr/>
        </p:nvSpPr>
        <p:spPr>
          <a:xfrm rot="5400000">
            <a:off x="65405" y="75565"/>
            <a:ext cx="311151" cy="455295"/>
          </a:xfrm>
          <a:prstGeom prst="rect">
            <a:avLst/>
          </a:prstGeom>
          <a:solidFill>
            <a:srgbClr val="3E85C6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>
              <a:cs typeface="+mn-ea"/>
              <a:sym typeface="+mn-lt"/>
            </a:endParaRPr>
          </a:p>
        </p:txBody>
      </p:sp>
      <p:sp>
        <p:nvSpPr>
          <p:cNvPr id="763" name="文本框 29"/>
          <p:cNvSpPr txBox="1"/>
          <p:nvPr/>
        </p:nvSpPr>
        <p:spPr>
          <a:xfrm>
            <a:off x="685164" y="118864"/>
            <a:ext cx="3569336" cy="523220"/>
          </a:xfrm>
          <a:prstGeom prst="rect">
            <a:avLst/>
          </a:prstGeom>
          <a:ln w="12700">
            <a:miter lim="400000"/>
          </a:ln>
        </p:spPr>
        <p:txBody>
          <a:bodyPr wrap="square" lIns="45719" rIns="45719">
            <a:spAutoFit/>
          </a:bodyPr>
          <a:lstStyle>
            <a:lvl1pPr>
              <a:defRPr>
                <a:solidFill>
                  <a:srgbClr val="ABB3C6"/>
                </a:solidFill>
                <a:latin typeface="方正兰亭黑简体" panose="02000000000000000000" charset="-122"/>
                <a:ea typeface="方正兰亭黑简体" panose="02000000000000000000" charset="-122"/>
                <a:cs typeface="方正兰亭黑简体" panose="02000000000000000000" charset="-122"/>
                <a:sym typeface="方正兰亭黑简体" panose="02000000000000000000" charset="-122"/>
              </a:defRPr>
            </a:lvl1pPr>
          </a:lstStyle>
          <a:p>
            <a:r>
              <a:rPr lang="zh-CN" altLang="en-US" sz="2800" b="1" dirty="0">
                <a:solidFill>
                  <a:schemeClr val="tx1"/>
                </a:solidFill>
                <a:latin typeface="+mn-lt"/>
                <a:ea typeface="+mn-ea"/>
                <a:cs typeface="+mn-ea"/>
                <a:sym typeface="+mn-lt"/>
              </a:rPr>
              <a:t>系统连接示意图</a:t>
            </a:r>
          </a:p>
        </p:txBody>
      </p:sp>
      <p:sp>
        <p:nvSpPr>
          <p:cNvPr id="764" name="椭圆 32"/>
          <p:cNvSpPr/>
          <p:nvPr/>
        </p:nvSpPr>
        <p:spPr>
          <a:xfrm>
            <a:off x="287654" y="147320"/>
            <a:ext cx="311151" cy="311151"/>
          </a:xfrm>
          <a:prstGeom prst="ellipse">
            <a:avLst/>
          </a:prstGeom>
          <a:solidFill>
            <a:srgbClr val="3E85C6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>
              <a:cs typeface="+mn-ea"/>
              <a:sym typeface="+mn-lt"/>
            </a:endParaRPr>
          </a:p>
        </p:txBody>
      </p:sp>
      <p:sp>
        <p:nvSpPr>
          <p:cNvPr id="765" name="椭圆 33"/>
          <p:cNvSpPr/>
          <p:nvPr/>
        </p:nvSpPr>
        <p:spPr>
          <a:xfrm>
            <a:off x="378459" y="239395"/>
            <a:ext cx="128905" cy="128905"/>
          </a:xfrm>
          <a:prstGeom prst="ellipse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>
              <a:cs typeface="+mn-ea"/>
              <a:sym typeface="+mn-lt"/>
            </a:endParaRPr>
          </a:p>
        </p:txBody>
      </p:sp>
      <p:grpSp>
        <p:nvGrpSpPr>
          <p:cNvPr id="768" name="图片 6"/>
          <p:cNvGrpSpPr/>
          <p:nvPr/>
        </p:nvGrpSpPr>
        <p:grpSpPr>
          <a:xfrm>
            <a:off x="6960283" y="1769268"/>
            <a:ext cx="2727721" cy="3955853"/>
            <a:chOff x="0" y="0"/>
            <a:chExt cx="2727719" cy="3955851"/>
          </a:xfrm>
        </p:grpSpPr>
        <p:sp>
          <p:nvSpPr>
            <p:cNvPr id="766" name="矩形"/>
            <p:cNvSpPr/>
            <p:nvPr/>
          </p:nvSpPr>
          <p:spPr>
            <a:xfrm>
              <a:off x="0" y="0"/>
              <a:ext cx="2727720" cy="3955852"/>
            </a:xfrm>
            <a:prstGeom prst="rect">
              <a:avLst/>
            </a:prstGeom>
            <a:solidFill>
              <a:srgbClr val="EDEDED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endParaRPr>
                <a:cs typeface="+mn-ea"/>
                <a:sym typeface="+mn-lt"/>
              </a:endParaRPr>
            </a:p>
          </p:txBody>
        </p:sp>
        <p:pic>
          <p:nvPicPr>
            <p:cNvPr id="767" name="image85.png" descr="image85.png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0" y="0"/>
              <a:ext cx="2727720" cy="3955852"/>
            </a:xfrm>
            <a:prstGeom prst="rect">
              <a:avLst/>
            </a:prstGeom>
            <a:ln w="88900" cap="sq">
              <a:solidFill>
                <a:srgbClr val="FFFFFF"/>
              </a:solidFill>
              <a:prstDash val="solid"/>
              <a:miter lim="800000"/>
              <a:headEnd/>
              <a:tailEnd/>
            </a:ln>
            <a:effectLst/>
          </p:spPr>
        </p:pic>
      </p:grpSp>
      <p:grpSp>
        <p:nvGrpSpPr>
          <p:cNvPr id="771" name="图片 7"/>
          <p:cNvGrpSpPr/>
          <p:nvPr/>
        </p:nvGrpSpPr>
        <p:grpSpPr>
          <a:xfrm>
            <a:off x="1555551" y="1795805"/>
            <a:ext cx="4616452" cy="3955853"/>
            <a:chOff x="0" y="-667609"/>
            <a:chExt cx="4616450" cy="3955851"/>
          </a:xfrm>
        </p:grpSpPr>
        <p:sp>
          <p:nvSpPr>
            <p:cNvPr id="769" name="矩形"/>
            <p:cNvSpPr/>
            <p:nvPr/>
          </p:nvSpPr>
          <p:spPr>
            <a:xfrm>
              <a:off x="0" y="0"/>
              <a:ext cx="4616450" cy="3000375"/>
            </a:xfrm>
            <a:prstGeom prst="rect">
              <a:avLst/>
            </a:prstGeom>
            <a:solidFill>
              <a:srgbClr val="EDEDED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endParaRPr>
                <a:cs typeface="+mn-ea"/>
                <a:sym typeface="+mn-lt"/>
              </a:endParaRPr>
            </a:p>
          </p:txBody>
        </p:sp>
        <p:pic>
          <p:nvPicPr>
            <p:cNvPr id="770" name="image86.jpeg" descr="image86.jpeg"/>
            <p:cNvPicPr/>
            <p:nvPr/>
          </p:nvPicPr>
          <p:blipFill>
            <a:blip r:embed="rId6"/>
            <a:stretch>
              <a:fillRect/>
            </a:stretch>
          </p:blipFill>
          <p:spPr>
            <a:xfrm>
              <a:off x="0" y="-667610"/>
              <a:ext cx="4616451" cy="3955852"/>
            </a:xfrm>
            <a:prstGeom prst="rect">
              <a:avLst/>
            </a:prstGeom>
            <a:ln w="88900" cap="sq">
              <a:solidFill>
                <a:srgbClr val="FFFFFF"/>
              </a:solidFill>
              <a:prstDash val="solid"/>
              <a:miter lim="800000"/>
              <a:headEnd/>
              <a:tailEnd/>
            </a:ln>
            <a:effectLst/>
          </p:spPr>
        </p:pic>
      </p:grpSp>
      <p:sp>
        <p:nvSpPr>
          <p:cNvPr id="772" name="文本框 1"/>
          <p:cNvSpPr txBox="1"/>
          <p:nvPr/>
        </p:nvSpPr>
        <p:spPr>
          <a:xfrm>
            <a:off x="3036869" y="5870549"/>
            <a:ext cx="1584326" cy="338554"/>
          </a:xfrm>
          <a:prstGeom prst="rect">
            <a:avLst/>
          </a:prstGeom>
          <a:ln w="12700">
            <a:miter lim="400000"/>
          </a:ln>
        </p:spPr>
        <p:txBody>
          <a:bodyPr lIns="45719" rIns="45719">
            <a:spAutoFit/>
          </a:bodyPr>
          <a:lstStyle>
            <a:lvl1pPr algn="ctr">
              <a:defRPr sz="1600" i="1">
                <a:solidFill>
                  <a:srgbClr val="40404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微软雅黑" panose="020B0503020204020204" charset="-122"/>
              </a:defRPr>
            </a:lvl1pPr>
          </a:lstStyle>
          <a:p>
            <a:r>
              <a:rPr>
                <a:latin typeface="+mn-lt"/>
                <a:ea typeface="+mn-ea"/>
                <a:cs typeface="+mn-ea"/>
                <a:sym typeface="+mn-lt"/>
              </a:rPr>
              <a:t>视频连接</a:t>
            </a:r>
          </a:p>
        </p:txBody>
      </p:sp>
      <p:sp>
        <p:nvSpPr>
          <p:cNvPr id="773" name="文本框 17"/>
          <p:cNvSpPr txBox="1"/>
          <p:nvPr/>
        </p:nvSpPr>
        <p:spPr>
          <a:xfrm>
            <a:off x="7337936" y="5870549"/>
            <a:ext cx="1584326" cy="338554"/>
          </a:xfrm>
          <a:prstGeom prst="rect">
            <a:avLst/>
          </a:prstGeom>
          <a:ln w="12700">
            <a:miter lim="400000"/>
          </a:ln>
        </p:spPr>
        <p:txBody>
          <a:bodyPr lIns="45719" rIns="45719">
            <a:spAutoFit/>
          </a:bodyPr>
          <a:lstStyle>
            <a:lvl1pPr algn="ctr">
              <a:defRPr sz="1600" i="1">
                <a:solidFill>
                  <a:srgbClr val="40404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微软雅黑" panose="020B0503020204020204" charset="-122"/>
              </a:defRPr>
            </a:lvl1pPr>
          </a:lstStyle>
          <a:p>
            <a:r>
              <a:rPr>
                <a:latin typeface="+mn-lt"/>
                <a:ea typeface="+mn-ea"/>
                <a:cs typeface="+mn-ea"/>
                <a:sym typeface="+mn-lt"/>
              </a:rPr>
              <a:t>控制连接</a:t>
            </a:r>
          </a:p>
        </p:txBody>
      </p:sp>
      <p:sp>
        <p:nvSpPr>
          <p:cNvPr id="774" name="矩形 9"/>
          <p:cNvSpPr/>
          <p:nvPr/>
        </p:nvSpPr>
        <p:spPr>
          <a:xfrm>
            <a:off x="1823845" y="1672109"/>
            <a:ext cx="4010375" cy="4178534"/>
          </a:xfrm>
          <a:prstGeom prst="rect">
            <a:avLst/>
          </a:prstGeom>
          <a:ln w="25400">
            <a:solidFill>
              <a:srgbClr val="3E85C6"/>
            </a:solidFill>
          </a:ln>
        </p:spPr>
        <p:txBody>
          <a:bodyPr lIns="45719" rIns="45719" anchor="ctr"/>
          <a:lstStyle/>
          <a:p>
            <a:pPr algn="ctr">
              <a:defRPr b="1" i="1">
                <a:solidFill>
                  <a:srgbClr val="FFFFFF"/>
                </a:solidFill>
              </a:defRPr>
            </a:pPr>
            <a:endParaRPr>
              <a:cs typeface="+mn-ea"/>
              <a:sym typeface="+mn-lt"/>
            </a:endParaRPr>
          </a:p>
        </p:txBody>
      </p:sp>
      <p:sp>
        <p:nvSpPr>
          <p:cNvPr id="775" name="矩形 12"/>
          <p:cNvSpPr/>
          <p:nvPr/>
        </p:nvSpPr>
        <p:spPr>
          <a:xfrm>
            <a:off x="5736068" y="1605646"/>
            <a:ext cx="180341" cy="180341"/>
          </a:xfrm>
          <a:prstGeom prst="rect">
            <a:avLst/>
          </a:prstGeom>
          <a:solidFill>
            <a:srgbClr val="3E85C6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 b="1" i="1">
                <a:solidFill>
                  <a:srgbClr val="FFFFFF"/>
                </a:solidFill>
              </a:defRPr>
            </a:pPr>
            <a:endParaRPr>
              <a:cs typeface="+mn-ea"/>
              <a:sym typeface="+mn-lt"/>
            </a:endParaRPr>
          </a:p>
        </p:txBody>
      </p:sp>
      <p:sp>
        <p:nvSpPr>
          <p:cNvPr id="776" name="矩形 9"/>
          <p:cNvSpPr/>
          <p:nvPr/>
        </p:nvSpPr>
        <p:spPr>
          <a:xfrm>
            <a:off x="6124912" y="1672109"/>
            <a:ext cx="4010374" cy="4178534"/>
          </a:xfrm>
          <a:prstGeom prst="rect">
            <a:avLst/>
          </a:prstGeom>
          <a:ln w="25400">
            <a:solidFill>
              <a:srgbClr val="3E85C6"/>
            </a:solidFill>
          </a:ln>
        </p:spPr>
        <p:txBody>
          <a:bodyPr lIns="45719" rIns="45719" anchor="ctr"/>
          <a:lstStyle/>
          <a:p>
            <a:pPr algn="ctr">
              <a:defRPr b="1" i="1">
                <a:solidFill>
                  <a:srgbClr val="FFFFFF"/>
                </a:solidFill>
              </a:defRPr>
            </a:pPr>
            <a:endParaRPr>
              <a:cs typeface="+mn-ea"/>
              <a:sym typeface="+mn-lt"/>
            </a:endParaRPr>
          </a:p>
        </p:txBody>
      </p:sp>
      <p:sp>
        <p:nvSpPr>
          <p:cNvPr id="777" name="矩形 12"/>
          <p:cNvSpPr/>
          <p:nvPr/>
        </p:nvSpPr>
        <p:spPr>
          <a:xfrm>
            <a:off x="10037134" y="1605646"/>
            <a:ext cx="180341" cy="180341"/>
          </a:xfrm>
          <a:prstGeom prst="rect">
            <a:avLst/>
          </a:prstGeom>
          <a:solidFill>
            <a:srgbClr val="3E85C6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 b="1" i="1">
                <a:solidFill>
                  <a:srgbClr val="FFFFFF"/>
                </a:solidFill>
              </a:defRPr>
            </a:pPr>
            <a:endParaRPr>
              <a:cs typeface="+mn-ea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40963277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fill="hold" nodeType="tmRoot">
          <p:childTnLst>
            <p:seq concurrent="1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dur="indefinite" fill="hold"/>
                                        <p:tgtEl>
                                          <p:spTgt spid="7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2" dur="indefinite" fill="hold"/>
                                        <p:tgtEl>
                                          <p:spTgt spid="7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7" dur="indefinite" fill="hold"/>
                                        <p:tgtEl>
                                          <p:spTgt spid="7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7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7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2" dur="indefinite" fill="hold"/>
                                        <p:tgtEl>
                                          <p:spTgt spid="7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7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68" grpId="0" animBg="1" advAuto="0"/>
      <p:bldP spid="771" grpId="0" animBg="1" advAuto="0"/>
      <p:bldP spid="772" grpId="0" animBg="1" advAuto="0"/>
      <p:bldP spid="773" grpId="0" animBg="1" advAuto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8" name="图片 11" descr="图片 1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5165" y="266700"/>
            <a:ext cx="2048511" cy="194311"/>
          </a:xfrm>
          <a:prstGeom prst="rect">
            <a:avLst/>
          </a:prstGeom>
          <a:ln w="12700">
            <a:miter lim="400000"/>
            <a:headEnd/>
            <a:tailEnd/>
          </a:ln>
        </p:spPr>
      </p:pic>
      <p:pic>
        <p:nvPicPr>
          <p:cNvPr id="493" name="图片 24" descr="图片 2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6986" y="-24766"/>
            <a:ext cx="12204701" cy="657226"/>
          </a:xfrm>
          <a:prstGeom prst="rect">
            <a:avLst/>
          </a:prstGeom>
          <a:ln w="12700">
            <a:miter lim="400000"/>
            <a:headEnd/>
            <a:tailEnd/>
          </a:ln>
        </p:spPr>
      </p:pic>
      <p:sp>
        <p:nvSpPr>
          <p:cNvPr id="494" name="矩形 28"/>
          <p:cNvSpPr/>
          <p:nvPr/>
        </p:nvSpPr>
        <p:spPr>
          <a:xfrm rot="5400000">
            <a:off x="65405" y="75565"/>
            <a:ext cx="311151" cy="455295"/>
          </a:xfrm>
          <a:prstGeom prst="rect">
            <a:avLst/>
          </a:prstGeom>
          <a:solidFill>
            <a:srgbClr val="3E85C6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>
              <a:cs typeface="+mn-ea"/>
              <a:sym typeface="+mn-lt"/>
            </a:endParaRPr>
          </a:p>
        </p:txBody>
      </p:sp>
      <p:sp>
        <p:nvSpPr>
          <p:cNvPr id="495" name="文本框 29"/>
          <p:cNvSpPr txBox="1"/>
          <p:nvPr/>
        </p:nvSpPr>
        <p:spPr>
          <a:xfrm>
            <a:off x="685164" y="118864"/>
            <a:ext cx="3924936" cy="523220"/>
          </a:xfrm>
          <a:prstGeom prst="rect">
            <a:avLst/>
          </a:prstGeom>
          <a:ln w="12700">
            <a:miter lim="400000"/>
          </a:ln>
        </p:spPr>
        <p:txBody>
          <a:bodyPr wrap="square" lIns="45719" rIns="45719">
            <a:spAutoFit/>
          </a:bodyPr>
          <a:lstStyle>
            <a:lvl1pPr>
              <a:defRPr>
                <a:solidFill>
                  <a:srgbClr val="ABB3C6"/>
                </a:solidFill>
                <a:latin typeface="方正兰亭黑简体" panose="02000000000000000000" charset="-122"/>
                <a:ea typeface="方正兰亭黑简体" panose="02000000000000000000" charset="-122"/>
                <a:cs typeface="方正兰亭黑简体" panose="02000000000000000000" charset="-122"/>
                <a:sym typeface="方正兰亭黑简体" panose="02000000000000000000" charset="-122"/>
              </a:defRPr>
            </a:lvl1pPr>
          </a:lstStyle>
          <a:p>
            <a:r>
              <a:rPr lang="zh-CN" altLang="en-US" sz="2800" b="1" dirty="0">
                <a:solidFill>
                  <a:schemeClr val="tx1"/>
                </a:solidFill>
                <a:latin typeface="+mn-lt"/>
                <a:ea typeface="+mn-ea"/>
                <a:cs typeface="+mn-ea"/>
                <a:sym typeface="+mn-lt"/>
              </a:rPr>
              <a:t>主要硬件设备</a:t>
            </a:r>
            <a:endParaRPr sz="2800" b="1" dirty="0">
              <a:solidFill>
                <a:schemeClr val="tx1"/>
              </a:solidFill>
              <a:latin typeface="+mn-lt"/>
              <a:ea typeface="+mn-ea"/>
              <a:cs typeface="+mn-ea"/>
              <a:sym typeface="+mn-lt"/>
            </a:endParaRPr>
          </a:p>
        </p:txBody>
      </p:sp>
      <p:sp>
        <p:nvSpPr>
          <p:cNvPr id="496" name="椭圆 32"/>
          <p:cNvSpPr/>
          <p:nvPr/>
        </p:nvSpPr>
        <p:spPr>
          <a:xfrm>
            <a:off x="287654" y="147320"/>
            <a:ext cx="311151" cy="311151"/>
          </a:xfrm>
          <a:prstGeom prst="ellipse">
            <a:avLst/>
          </a:prstGeom>
          <a:solidFill>
            <a:srgbClr val="3E85C6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>
              <a:cs typeface="+mn-ea"/>
              <a:sym typeface="+mn-lt"/>
            </a:endParaRPr>
          </a:p>
        </p:txBody>
      </p:sp>
      <p:sp>
        <p:nvSpPr>
          <p:cNvPr id="497" name="椭圆 33"/>
          <p:cNvSpPr/>
          <p:nvPr/>
        </p:nvSpPr>
        <p:spPr>
          <a:xfrm>
            <a:off x="378459" y="239395"/>
            <a:ext cx="128905" cy="128905"/>
          </a:xfrm>
          <a:prstGeom prst="ellipse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>
              <a:cs typeface="+mn-ea"/>
              <a:sym typeface="+mn-lt"/>
            </a:endParaRPr>
          </a:p>
        </p:txBody>
      </p:sp>
      <p:sp>
        <p:nvSpPr>
          <p:cNvPr id="83" name="直接连接符 35"/>
          <p:cNvSpPr/>
          <p:nvPr/>
        </p:nvSpPr>
        <p:spPr>
          <a:xfrm>
            <a:off x="7030756" y="3333729"/>
            <a:ext cx="1" cy="1935617"/>
          </a:xfrm>
          <a:prstGeom prst="line">
            <a:avLst/>
          </a:prstGeom>
          <a:ln w="19050">
            <a:solidFill>
              <a:srgbClr val="3E85C6"/>
            </a:solidFill>
            <a:prstDash val="dashDot"/>
          </a:ln>
        </p:spPr>
        <p:txBody>
          <a:bodyPr lIns="45719" rIns="45719"/>
          <a:lstStyle/>
          <a:p>
            <a:endParaRPr>
              <a:cs typeface="+mn-ea"/>
              <a:sym typeface="+mn-lt"/>
            </a:endParaRPr>
          </a:p>
        </p:txBody>
      </p:sp>
      <p:pic>
        <p:nvPicPr>
          <p:cNvPr id="84" name="图片 51" descr="图片 5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413095" y="3943883"/>
            <a:ext cx="951119" cy="703828"/>
          </a:xfrm>
          <a:prstGeom prst="rect">
            <a:avLst/>
          </a:prstGeom>
          <a:ln w="12700">
            <a:miter lim="400000"/>
            <a:headEnd/>
            <a:tailEnd/>
          </a:ln>
        </p:spPr>
      </p:pic>
      <p:sp>
        <p:nvSpPr>
          <p:cNvPr id="85" name="文本框 28"/>
          <p:cNvSpPr txBox="1"/>
          <p:nvPr/>
        </p:nvSpPr>
        <p:spPr>
          <a:xfrm>
            <a:off x="2323389" y="4628441"/>
            <a:ext cx="1117258" cy="291965"/>
          </a:xfrm>
          <a:prstGeom prst="rect">
            <a:avLst/>
          </a:prstGeom>
          <a:ln w="12700">
            <a:miter lim="400000"/>
          </a:ln>
        </p:spPr>
        <p:txBody>
          <a:bodyPr lIns="45719" rIns="45719"/>
          <a:lstStyle/>
          <a:p>
            <a:pPr algn="ctr">
              <a:defRPr sz="12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微软雅黑" panose="020B0503020204020204" charset="-122"/>
              </a:defRPr>
            </a:pPr>
            <a:r>
              <a:rPr>
                <a:cs typeface="+mn-ea"/>
                <a:sym typeface="+mn-lt"/>
              </a:rPr>
              <a:t>控制PC</a:t>
            </a:r>
          </a:p>
        </p:txBody>
      </p:sp>
      <p:sp>
        <p:nvSpPr>
          <p:cNvPr id="86" name="矩形 53"/>
          <p:cNvSpPr txBox="1"/>
          <p:nvPr/>
        </p:nvSpPr>
        <p:spPr>
          <a:xfrm>
            <a:off x="809135" y="4628441"/>
            <a:ext cx="1302224" cy="291965"/>
          </a:xfrm>
          <a:prstGeom prst="rect">
            <a:avLst/>
          </a:prstGeom>
          <a:ln w="12700">
            <a:miter lim="400000"/>
          </a:ln>
        </p:spPr>
        <p:txBody>
          <a:bodyPr lIns="45719" rIns="45719"/>
          <a:lstStyle>
            <a:lvl1pPr algn="ctr">
              <a:defRPr sz="12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微软雅黑" panose="020B0503020204020204" charset="-122"/>
              </a:defRPr>
            </a:lvl1pPr>
          </a:lstStyle>
          <a:p>
            <a:r>
              <a:rPr>
                <a:latin typeface="+mn-lt"/>
                <a:ea typeface="+mn-ea"/>
                <a:cs typeface="+mn-ea"/>
                <a:sym typeface="+mn-lt"/>
              </a:rPr>
              <a:t>中控器</a:t>
            </a:r>
          </a:p>
        </p:txBody>
      </p:sp>
      <p:sp>
        <p:nvSpPr>
          <p:cNvPr id="87" name="文本框 56"/>
          <p:cNvSpPr txBox="1"/>
          <p:nvPr/>
        </p:nvSpPr>
        <p:spPr>
          <a:xfrm>
            <a:off x="3984924" y="4550355"/>
            <a:ext cx="1433319" cy="291965"/>
          </a:xfrm>
          <a:prstGeom prst="rect">
            <a:avLst/>
          </a:prstGeom>
          <a:ln w="12700">
            <a:miter lim="400000"/>
          </a:ln>
        </p:spPr>
        <p:txBody>
          <a:bodyPr lIns="45719" rIns="45719"/>
          <a:lstStyle/>
          <a:p>
            <a:pPr algn="ctr">
              <a:defRPr sz="12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微软雅黑" panose="020B0503020204020204" charset="-122"/>
              </a:defRPr>
            </a:pPr>
            <a:r>
              <a:rPr>
                <a:cs typeface="+mn-ea"/>
                <a:sym typeface="+mn-lt"/>
              </a:rPr>
              <a:t>变焦摄像机(学生)</a:t>
            </a:r>
          </a:p>
        </p:txBody>
      </p:sp>
      <p:sp>
        <p:nvSpPr>
          <p:cNvPr id="88" name="文本框 12"/>
          <p:cNvSpPr txBox="1"/>
          <p:nvPr/>
        </p:nvSpPr>
        <p:spPr>
          <a:xfrm>
            <a:off x="5182100" y="4550355"/>
            <a:ext cx="2037498" cy="291965"/>
          </a:xfrm>
          <a:prstGeom prst="rect">
            <a:avLst/>
          </a:prstGeom>
          <a:ln w="12700">
            <a:miter lim="400000"/>
          </a:ln>
        </p:spPr>
        <p:txBody>
          <a:bodyPr lIns="45719" rIns="45719"/>
          <a:lstStyle>
            <a:lvl1pPr algn="ctr">
              <a:defRPr sz="12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微软雅黑" panose="020B0503020204020204" charset="-122"/>
              </a:defRPr>
            </a:lvl1pPr>
          </a:lstStyle>
          <a:p>
            <a:r>
              <a:rPr>
                <a:latin typeface="+mn-lt"/>
                <a:ea typeface="+mn-ea"/>
                <a:cs typeface="+mn-ea"/>
                <a:sym typeface="+mn-lt"/>
              </a:rPr>
              <a:t>变焦摄像机（老师）</a:t>
            </a:r>
          </a:p>
        </p:txBody>
      </p:sp>
      <p:pic>
        <p:nvPicPr>
          <p:cNvPr id="89" name="图片 59" descr="图片 5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370782" y="4651497"/>
            <a:ext cx="819383" cy="506090"/>
          </a:xfrm>
          <a:prstGeom prst="rect">
            <a:avLst/>
          </a:prstGeom>
          <a:ln w="12700">
            <a:miter lim="400000"/>
            <a:headEnd/>
            <a:tailEnd/>
          </a:ln>
        </p:spPr>
      </p:pic>
      <p:sp>
        <p:nvSpPr>
          <p:cNvPr id="90" name="矩形 60"/>
          <p:cNvSpPr txBox="1"/>
          <p:nvPr/>
        </p:nvSpPr>
        <p:spPr>
          <a:xfrm>
            <a:off x="9066871" y="5199931"/>
            <a:ext cx="1408516" cy="291966"/>
          </a:xfrm>
          <a:prstGeom prst="rect">
            <a:avLst/>
          </a:prstGeom>
          <a:ln w="12700">
            <a:miter lim="400000"/>
          </a:ln>
        </p:spPr>
        <p:txBody>
          <a:bodyPr lIns="45719" rIns="45719"/>
          <a:lstStyle>
            <a:lvl1pPr algn="ctr">
              <a:defRPr sz="12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微软雅黑" panose="020B0503020204020204" charset="-122"/>
              </a:defRPr>
            </a:lvl1pPr>
          </a:lstStyle>
          <a:p>
            <a:r>
              <a:rPr>
                <a:latin typeface="+mn-lt"/>
                <a:ea typeface="+mn-ea"/>
                <a:cs typeface="+mn-ea"/>
                <a:sym typeface="+mn-lt"/>
              </a:rPr>
              <a:t>无源音箱</a:t>
            </a:r>
          </a:p>
        </p:txBody>
      </p:sp>
      <p:pic>
        <p:nvPicPr>
          <p:cNvPr id="91" name="图片 62" descr="图片 6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534305" y="3631089"/>
            <a:ext cx="573770" cy="675863"/>
          </a:xfrm>
          <a:prstGeom prst="rect">
            <a:avLst/>
          </a:prstGeom>
          <a:ln w="12700">
            <a:miter lim="400000"/>
            <a:headEnd/>
            <a:tailEnd/>
          </a:ln>
        </p:spPr>
      </p:pic>
      <p:sp>
        <p:nvSpPr>
          <p:cNvPr id="92" name="矩形 63"/>
          <p:cNvSpPr txBox="1"/>
          <p:nvPr/>
        </p:nvSpPr>
        <p:spPr>
          <a:xfrm>
            <a:off x="8972098" y="4288140"/>
            <a:ext cx="1631969" cy="291965"/>
          </a:xfrm>
          <a:prstGeom prst="rect">
            <a:avLst/>
          </a:prstGeom>
          <a:ln w="12700">
            <a:miter lim="400000"/>
          </a:ln>
        </p:spPr>
        <p:txBody>
          <a:bodyPr lIns="45719" rIns="45719"/>
          <a:lstStyle>
            <a:lvl1pPr algn="ctr">
              <a:defRPr sz="12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微软雅黑" panose="020B0503020204020204" charset="-122"/>
              </a:defRPr>
            </a:lvl1pPr>
          </a:lstStyle>
          <a:p>
            <a:r>
              <a:rPr>
                <a:latin typeface="+mn-lt"/>
                <a:ea typeface="+mn-ea"/>
                <a:cs typeface="+mn-ea"/>
                <a:sym typeface="+mn-lt"/>
              </a:rPr>
              <a:t>面板式吊装全向麦</a:t>
            </a:r>
          </a:p>
        </p:txBody>
      </p:sp>
      <p:sp>
        <p:nvSpPr>
          <p:cNvPr id="93" name="矩形 64"/>
          <p:cNvSpPr txBox="1"/>
          <p:nvPr/>
        </p:nvSpPr>
        <p:spPr>
          <a:xfrm>
            <a:off x="7330780" y="4316098"/>
            <a:ext cx="1631969" cy="291965"/>
          </a:xfrm>
          <a:prstGeom prst="rect">
            <a:avLst/>
          </a:prstGeom>
          <a:ln w="12700">
            <a:miter lim="400000"/>
          </a:ln>
        </p:spPr>
        <p:txBody>
          <a:bodyPr lIns="45719" rIns="45719"/>
          <a:lstStyle>
            <a:lvl1pPr algn="ctr">
              <a:defRPr sz="12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微软雅黑" panose="020B0503020204020204" charset="-122"/>
              </a:defRPr>
            </a:lvl1pPr>
          </a:lstStyle>
          <a:p>
            <a:r>
              <a:rPr>
                <a:latin typeface="+mn-lt"/>
                <a:ea typeface="+mn-ea"/>
                <a:cs typeface="+mn-ea"/>
                <a:sym typeface="+mn-lt"/>
              </a:rPr>
              <a:t>常态化音频处理器</a:t>
            </a:r>
          </a:p>
        </p:txBody>
      </p:sp>
      <p:pic>
        <p:nvPicPr>
          <p:cNvPr id="94" name="图片 65" descr="图片 65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362753" y="4833883"/>
            <a:ext cx="1547770" cy="309203"/>
          </a:xfrm>
          <a:prstGeom prst="rect">
            <a:avLst/>
          </a:prstGeom>
          <a:ln w="12700">
            <a:miter lim="400000"/>
            <a:headEnd/>
            <a:tailEnd/>
          </a:ln>
        </p:spPr>
      </p:pic>
      <p:sp>
        <p:nvSpPr>
          <p:cNvPr id="95" name="矩形 66"/>
          <p:cNvSpPr txBox="1"/>
          <p:nvPr/>
        </p:nvSpPr>
        <p:spPr>
          <a:xfrm>
            <a:off x="7315473" y="5219750"/>
            <a:ext cx="1631969" cy="291966"/>
          </a:xfrm>
          <a:prstGeom prst="rect">
            <a:avLst/>
          </a:prstGeom>
          <a:ln w="12700">
            <a:miter lim="400000"/>
          </a:ln>
        </p:spPr>
        <p:txBody>
          <a:bodyPr lIns="45719" rIns="45719"/>
          <a:lstStyle>
            <a:lvl1pPr algn="ctr">
              <a:defRPr sz="12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微软雅黑" panose="020B0503020204020204" charset="-122"/>
              </a:defRPr>
            </a:lvl1pPr>
          </a:lstStyle>
          <a:p>
            <a:r>
              <a:rPr>
                <a:latin typeface="+mn-lt"/>
                <a:ea typeface="+mn-ea"/>
                <a:cs typeface="+mn-ea"/>
                <a:sym typeface="+mn-lt"/>
              </a:rPr>
              <a:t>功放</a:t>
            </a:r>
          </a:p>
        </p:txBody>
      </p:sp>
      <p:pic>
        <p:nvPicPr>
          <p:cNvPr id="96" name="Picture 5" descr="Picture 5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700827" y="3986228"/>
            <a:ext cx="736120" cy="464806"/>
          </a:xfrm>
          <a:prstGeom prst="rect">
            <a:avLst/>
          </a:prstGeom>
          <a:ln w="12700">
            <a:miter lim="400000"/>
            <a:headEnd/>
            <a:tailEnd/>
          </a:ln>
        </p:spPr>
      </p:pic>
      <p:pic>
        <p:nvPicPr>
          <p:cNvPr id="97" name="Picture 5" descr="Picture 5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281107" y="3986228"/>
            <a:ext cx="736120" cy="464806"/>
          </a:xfrm>
          <a:prstGeom prst="rect">
            <a:avLst/>
          </a:prstGeom>
          <a:ln w="12700">
            <a:miter lim="400000"/>
            <a:headEnd/>
            <a:tailEnd/>
          </a:ln>
        </p:spPr>
      </p:pic>
      <p:pic>
        <p:nvPicPr>
          <p:cNvPr id="98" name="Picture 7" descr="Picture 7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328883" y="3696695"/>
            <a:ext cx="1563577" cy="542274"/>
          </a:xfrm>
          <a:prstGeom prst="rect">
            <a:avLst/>
          </a:prstGeom>
          <a:ln w="12700">
            <a:miter lim="400000"/>
            <a:headEnd/>
            <a:tailEnd/>
          </a:ln>
        </p:spPr>
      </p:pic>
      <p:pic>
        <p:nvPicPr>
          <p:cNvPr id="99" name="Picture 8" descr="Picture 8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976541" y="4017462"/>
            <a:ext cx="1041685" cy="464806"/>
          </a:xfrm>
          <a:prstGeom prst="rect">
            <a:avLst/>
          </a:prstGeom>
          <a:ln w="12700">
            <a:miter lim="400000"/>
            <a:headEnd/>
            <a:tailEnd/>
          </a:ln>
        </p:spPr>
      </p:pic>
      <p:pic>
        <p:nvPicPr>
          <p:cNvPr id="100" name="Picture 2" descr="Picture 2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610100" y="1185159"/>
            <a:ext cx="1900929" cy="927309"/>
          </a:xfrm>
          <a:prstGeom prst="rect">
            <a:avLst/>
          </a:prstGeom>
          <a:ln w="12700">
            <a:miter lim="400000"/>
            <a:headEnd/>
            <a:tailEnd/>
          </a:ln>
        </p:spPr>
      </p:pic>
      <p:sp>
        <p:nvSpPr>
          <p:cNvPr id="101" name="TextBox 49"/>
          <p:cNvSpPr txBox="1"/>
          <p:nvPr/>
        </p:nvSpPr>
        <p:spPr>
          <a:xfrm>
            <a:off x="4392513" y="1863713"/>
            <a:ext cx="2482073" cy="402141"/>
          </a:xfrm>
          <a:prstGeom prst="rect">
            <a:avLst/>
          </a:prstGeom>
          <a:ln w="12700">
            <a:miter lim="400000"/>
          </a:ln>
        </p:spPr>
        <p:txBody>
          <a:bodyPr lIns="45719" rIns="45719" anchor="ctr"/>
          <a:lstStyle>
            <a:lvl1pPr algn="ctr">
              <a:defRPr sz="16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微软雅黑" panose="020B0503020204020204" charset="-122"/>
              </a:defRPr>
            </a:lvl1pPr>
          </a:lstStyle>
          <a:p>
            <a:r>
              <a:rPr>
                <a:latin typeface="+mn-lt"/>
                <a:ea typeface="+mn-ea"/>
                <a:cs typeface="+mn-ea"/>
                <a:sym typeface="+mn-lt"/>
              </a:rPr>
              <a:t>录播主机</a:t>
            </a:r>
          </a:p>
        </p:txBody>
      </p:sp>
      <p:pic>
        <p:nvPicPr>
          <p:cNvPr id="102" name="Picture 93" descr="Picture 93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 rot="5400000">
            <a:off x="5165035" y="-1280572"/>
            <a:ext cx="937029" cy="8120913"/>
          </a:xfrm>
          <a:prstGeom prst="rect">
            <a:avLst/>
          </a:prstGeom>
          <a:ln w="12700">
            <a:miter lim="400000"/>
            <a:headEnd/>
            <a:tailEnd/>
          </a:ln>
        </p:spPr>
      </p:pic>
      <p:grpSp>
        <p:nvGrpSpPr>
          <p:cNvPr id="103" name="圆角矩形 54"/>
          <p:cNvGrpSpPr/>
          <p:nvPr/>
        </p:nvGrpSpPr>
        <p:grpSpPr>
          <a:xfrm>
            <a:off x="1096244" y="2976488"/>
            <a:ext cx="2118467" cy="402141"/>
            <a:chOff x="0" y="0"/>
            <a:chExt cx="2118465" cy="402139"/>
          </a:xfrm>
        </p:grpSpPr>
        <p:sp>
          <p:nvSpPr>
            <p:cNvPr id="104" name="圆角矩形"/>
            <p:cNvSpPr/>
            <p:nvPr/>
          </p:nvSpPr>
          <p:spPr>
            <a:xfrm>
              <a:off x="0" y="44898"/>
              <a:ext cx="2108314" cy="312344"/>
            </a:xfrm>
            <a:prstGeom prst="roundRect">
              <a:avLst>
                <a:gd name="adj" fmla="val 16667"/>
              </a:avLst>
            </a:prstGeom>
            <a:solidFill>
              <a:srgbClr val="3E85C6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 sz="1600" b="1">
                  <a:solidFill>
                    <a:srgbClr val="FFFFFF"/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微软雅黑" panose="020B0503020204020204" charset="-122"/>
                </a:defRPr>
              </a:pPr>
              <a:endParaRPr>
                <a:cs typeface="+mn-ea"/>
                <a:sym typeface="+mn-lt"/>
              </a:endParaRPr>
            </a:p>
          </p:txBody>
        </p:sp>
        <p:sp>
          <p:nvSpPr>
            <p:cNvPr id="105" name="导播、控制部分"/>
            <p:cNvSpPr txBox="1"/>
            <p:nvPr/>
          </p:nvSpPr>
          <p:spPr>
            <a:xfrm>
              <a:off x="40647" y="0"/>
              <a:ext cx="2077819" cy="402140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>
              <a:lvl1pPr algn="ctr">
                <a:defRPr sz="1600" b="1">
                  <a:solidFill>
                    <a:srgbClr val="FFFFFF"/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微软雅黑" panose="020B0503020204020204" charset="-122"/>
                </a:defRPr>
              </a:lvl1pPr>
            </a:lstStyle>
            <a:p>
              <a:r>
                <a:rPr>
                  <a:latin typeface="+mn-lt"/>
                  <a:ea typeface="+mn-ea"/>
                  <a:cs typeface="+mn-ea"/>
                  <a:sym typeface="+mn-lt"/>
                </a:rPr>
                <a:t>导播、控制部分</a:t>
              </a:r>
            </a:p>
          </p:txBody>
        </p:sp>
      </p:grpSp>
      <p:grpSp>
        <p:nvGrpSpPr>
          <p:cNvPr id="106" name="圆角矩形 55"/>
          <p:cNvGrpSpPr/>
          <p:nvPr/>
        </p:nvGrpSpPr>
        <p:grpSpPr>
          <a:xfrm>
            <a:off x="4317699" y="2976488"/>
            <a:ext cx="2302687" cy="402141"/>
            <a:chOff x="98028" y="0"/>
            <a:chExt cx="2302685" cy="402139"/>
          </a:xfrm>
        </p:grpSpPr>
        <p:sp>
          <p:nvSpPr>
            <p:cNvPr id="107" name="圆角矩形"/>
            <p:cNvSpPr/>
            <p:nvPr/>
          </p:nvSpPr>
          <p:spPr>
            <a:xfrm>
              <a:off x="98028" y="44898"/>
              <a:ext cx="2302687" cy="312344"/>
            </a:xfrm>
            <a:prstGeom prst="roundRect">
              <a:avLst>
                <a:gd name="adj" fmla="val 16667"/>
              </a:avLst>
            </a:prstGeom>
            <a:solidFill>
              <a:srgbClr val="3E85C6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 sz="1600" b="1">
                  <a:solidFill>
                    <a:srgbClr val="FFFFFF"/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微软雅黑" panose="020B0503020204020204" charset="-122"/>
                </a:defRPr>
              </a:pPr>
              <a:endParaRPr>
                <a:cs typeface="+mn-ea"/>
                <a:sym typeface="+mn-lt"/>
              </a:endParaRPr>
            </a:p>
          </p:txBody>
        </p:sp>
        <p:sp>
          <p:nvSpPr>
            <p:cNvPr id="108" name="摄像部分"/>
            <p:cNvSpPr txBox="1"/>
            <p:nvPr/>
          </p:nvSpPr>
          <p:spPr>
            <a:xfrm>
              <a:off x="676640" y="0"/>
              <a:ext cx="1145463" cy="402140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>
              <a:lvl1pPr algn="ctr">
                <a:defRPr sz="1600" b="1">
                  <a:solidFill>
                    <a:srgbClr val="FFFFFF"/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微软雅黑" panose="020B0503020204020204" charset="-122"/>
                </a:defRPr>
              </a:lvl1pPr>
            </a:lstStyle>
            <a:p>
              <a:r>
                <a:rPr>
                  <a:latin typeface="+mn-lt"/>
                  <a:ea typeface="+mn-ea"/>
                  <a:cs typeface="+mn-ea"/>
                  <a:sym typeface="+mn-lt"/>
                </a:rPr>
                <a:t>摄像部分</a:t>
              </a:r>
            </a:p>
          </p:txBody>
        </p:sp>
      </p:grpSp>
      <p:grpSp>
        <p:nvGrpSpPr>
          <p:cNvPr id="109" name="圆角矩形 58"/>
          <p:cNvGrpSpPr/>
          <p:nvPr/>
        </p:nvGrpSpPr>
        <p:grpSpPr>
          <a:xfrm>
            <a:off x="7811614" y="2976488"/>
            <a:ext cx="1795972" cy="402141"/>
            <a:chOff x="0" y="0"/>
            <a:chExt cx="1795970" cy="402139"/>
          </a:xfrm>
        </p:grpSpPr>
        <p:sp>
          <p:nvSpPr>
            <p:cNvPr id="110" name="圆角矩形"/>
            <p:cNvSpPr/>
            <p:nvPr/>
          </p:nvSpPr>
          <p:spPr>
            <a:xfrm>
              <a:off x="0" y="44898"/>
              <a:ext cx="1795971" cy="312344"/>
            </a:xfrm>
            <a:prstGeom prst="roundRect">
              <a:avLst>
                <a:gd name="adj" fmla="val 16667"/>
              </a:avLst>
            </a:prstGeom>
            <a:solidFill>
              <a:srgbClr val="3E85C6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 sz="1600" b="1">
                  <a:solidFill>
                    <a:srgbClr val="FFFFFF"/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微软雅黑" panose="020B0503020204020204" charset="-122"/>
                </a:defRPr>
              </a:pPr>
              <a:endParaRPr>
                <a:cs typeface="+mn-ea"/>
                <a:sym typeface="+mn-lt"/>
              </a:endParaRPr>
            </a:p>
          </p:txBody>
        </p:sp>
        <p:sp>
          <p:nvSpPr>
            <p:cNvPr id="111" name="音频处理部分"/>
            <p:cNvSpPr txBox="1"/>
            <p:nvPr/>
          </p:nvSpPr>
          <p:spPr>
            <a:xfrm>
              <a:off x="15247" y="0"/>
              <a:ext cx="1765477" cy="402140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>
              <a:lvl1pPr algn="ctr">
                <a:defRPr sz="1600" b="1">
                  <a:solidFill>
                    <a:srgbClr val="FFFFFF"/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微软雅黑" panose="020B0503020204020204" charset="-122"/>
                </a:defRPr>
              </a:lvl1pPr>
            </a:lstStyle>
            <a:p>
              <a:r>
                <a:rPr>
                  <a:latin typeface="+mn-lt"/>
                  <a:ea typeface="+mn-ea"/>
                  <a:cs typeface="+mn-ea"/>
                  <a:sym typeface="+mn-lt"/>
                </a:rPr>
                <a:t>音频处理部分</a:t>
              </a:r>
            </a:p>
          </p:txBody>
        </p:sp>
      </p:grpSp>
      <p:sp>
        <p:nvSpPr>
          <p:cNvPr id="112" name="直接连接符 67"/>
          <p:cNvSpPr/>
          <p:nvPr/>
        </p:nvSpPr>
        <p:spPr>
          <a:xfrm>
            <a:off x="3673072" y="3333729"/>
            <a:ext cx="1" cy="1935617"/>
          </a:xfrm>
          <a:prstGeom prst="line">
            <a:avLst/>
          </a:prstGeom>
          <a:ln w="19050">
            <a:solidFill>
              <a:srgbClr val="3E85C6"/>
            </a:solidFill>
            <a:prstDash val="dashDot"/>
          </a:ln>
        </p:spPr>
        <p:txBody>
          <a:bodyPr lIns="45719" rIns="45719"/>
          <a:lstStyle/>
          <a:p>
            <a:endParaRPr>
              <a:cs typeface="+mn-ea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4468767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1" name="矩形 9"/>
          <p:cNvSpPr/>
          <p:nvPr/>
        </p:nvSpPr>
        <p:spPr>
          <a:xfrm>
            <a:off x="2929910" y="1671601"/>
            <a:ext cx="6624123" cy="3937184"/>
          </a:xfrm>
          <a:prstGeom prst="rect">
            <a:avLst/>
          </a:prstGeom>
          <a:ln w="25400">
            <a:solidFill>
              <a:srgbClr val="3E85C6"/>
            </a:solidFill>
          </a:ln>
        </p:spPr>
        <p:txBody>
          <a:bodyPr lIns="45719" rIns="45719" anchor="ctr"/>
          <a:lstStyle/>
          <a:p>
            <a:pPr algn="ctr">
              <a:defRPr b="1" i="1">
                <a:solidFill>
                  <a:srgbClr val="FFFFFF"/>
                </a:solidFill>
              </a:defRPr>
            </a:pPr>
            <a:endParaRPr>
              <a:cs typeface="+mn-ea"/>
              <a:sym typeface="+mn-lt"/>
            </a:endParaRPr>
          </a:p>
        </p:txBody>
      </p:sp>
      <p:pic>
        <p:nvPicPr>
          <p:cNvPr id="823" name="图片 11" descr="图片 1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5165" y="266700"/>
            <a:ext cx="2048511" cy="194311"/>
          </a:xfrm>
          <a:prstGeom prst="rect">
            <a:avLst/>
          </a:prstGeom>
          <a:ln w="12700">
            <a:miter lim="400000"/>
            <a:headEnd/>
            <a:tailEnd/>
          </a:ln>
        </p:spPr>
      </p:pic>
      <p:pic>
        <p:nvPicPr>
          <p:cNvPr id="828" name="图片 24" descr="图片 2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6986" y="-24766"/>
            <a:ext cx="12204701" cy="657226"/>
          </a:xfrm>
          <a:prstGeom prst="rect">
            <a:avLst/>
          </a:prstGeom>
          <a:ln w="12700">
            <a:miter lim="400000"/>
            <a:headEnd/>
            <a:tailEnd/>
          </a:ln>
        </p:spPr>
      </p:pic>
      <p:sp>
        <p:nvSpPr>
          <p:cNvPr id="829" name="矩形 28"/>
          <p:cNvSpPr/>
          <p:nvPr/>
        </p:nvSpPr>
        <p:spPr>
          <a:xfrm rot="5400000">
            <a:off x="65405" y="75565"/>
            <a:ext cx="311151" cy="455295"/>
          </a:xfrm>
          <a:prstGeom prst="rect">
            <a:avLst/>
          </a:prstGeom>
          <a:solidFill>
            <a:srgbClr val="3E85C6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>
              <a:cs typeface="+mn-ea"/>
              <a:sym typeface="+mn-lt"/>
            </a:endParaRPr>
          </a:p>
        </p:txBody>
      </p:sp>
      <p:sp>
        <p:nvSpPr>
          <p:cNvPr id="830" name="文本框 29"/>
          <p:cNvSpPr txBox="1"/>
          <p:nvPr/>
        </p:nvSpPr>
        <p:spPr>
          <a:xfrm>
            <a:off x="685164" y="118864"/>
            <a:ext cx="3389880" cy="523220"/>
          </a:xfrm>
          <a:prstGeom prst="rect">
            <a:avLst/>
          </a:prstGeom>
          <a:ln w="12700">
            <a:miter lim="400000"/>
          </a:ln>
        </p:spPr>
        <p:txBody>
          <a:bodyPr wrap="square" lIns="45719" rIns="45719">
            <a:spAutoFit/>
          </a:bodyPr>
          <a:lstStyle>
            <a:lvl1pPr>
              <a:defRPr>
                <a:solidFill>
                  <a:srgbClr val="ABB3C6"/>
                </a:solidFill>
                <a:latin typeface="方正兰亭黑简体" panose="02000000000000000000" charset="-122"/>
                <a:ea typeface="方正兰亭黑简体" panose="02000000000000000000" charset="-122"/>
                <a:cs typeface="方正兰亭黑简体" panose="02000000000000000000" charset="-122"/>
                <a:sym typeface="方正兰亭黑简体" panose="02000000000000000000" charset="-122"/>
              </a:defRPr>
            </a:lvl1pPr>
          </a:lstStyle>
          <a:p>
            <a:r>
              <a:rPr lang="zh-CN" altLang="en-US" sz="2800" b="1" dirty="0">
                <a:solidFill>
                  <a:schemeClr val="tx1"/>
                </a:solidFill>
                <a:latin typeface="+mn-lt"/>
                <a:ea typeface="+mn-ea"/>
                <a:cs typeface="+mn-ea"/>
                <a:sym typeface="+mn-lt"/>
              </a:rPr>
              <a:t>资源管理平台</a:t>
            </a:r>
          </a:p>
        </p:txBody>
      </p:sp>
      <p:sp>
        <p:nvSpPr>
          <p:cNvPr id="831" name="椭圆 32"/>
          <p:cNvSpPr/>
          <p:nvPr/>
        </p:nvSpPr>
        <p:spPr>
          <a:xfrm>
            <a:off x="287654" y="147320"/>
            <a:ext cx="311151" cy="311151"/>
          </a:xfrm>
          <a:prstGeom prst="ellipse">
            <a:avLst/>
          </a:prstGeom>
          <a:solidFill>
            <a:srgbClr val="3E85C6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>
              <a:cs typeface="+mn-ea"/>
              <a:sym typeface="+mn-lt"/>
            </a:endParaRPr>
          </a:p>
        </p:txBody>
      </p:sp>
      <p:sp>
        <p:nvSpPr>
          <p:cNvPr id="832" name="椭圆 33"/>
          <p:cNvSpPr/>
          <p:nvPr/>
        </p:nvSpPr>
        <p:spPr>
          <a:xfrm>
            <a:off x="378459" y="239395"/>
            <a:ext cx="128905" cy="128905"/>
          </a:xfrm>
          <a:prstGeom prst="ellipse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>
              <a:cs typeface="+mn-ea"/>
              <a:sym typeface="+mn-lt"/>
            </a:endParaRPr>
          </a:p>
        </p:txBody>
      </p:sp>
      <p:sp>
        <p:nvSpPr>
          <p:cNvPr id="834" name="矩形 12"/>
          <p:cNvSpPr/>
          <p:nvPr/>
        </p:nvSpPr>
        <p:spPr>
          <a:xfrm>
            <a:off x="9455881" y="1605137"/>
            <a:ext cx="180341" cy="180341"/>
          </a:xfrm>
          <a:prstGeom prst="rect">
            <a:avLst/>
          </a:prstGeom>
          <a:solidFill>
            <a:srgbClr val="3E85C6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 b="1" i="1">
                <a:solidFill>
                  <a:srgbClr val="FFFFFF"/>
                </a:solidFill>
              </a:defRPr>
            </a:pPr>
            <a:endParaRPr>
              <a:cs typeface="+mn-ea"/>
              <a:sym typeface="+mn-lt"/>
            </a:endParaRPr>
          </a:p>
        </p:txBody>
      </p:sp>
      <p:grpSp>
        <p:nvGrpSpPr>
          <p:cNvPr id="3" name="组合 2">
            <a:extLst>
              <a:ext uri="{FF2B5EF4-FFF2-40B4-BE49-F238E27FC236}">
                <a16:creationId xmlns:a16="http://schemas.microsoft.com/office/drawing/2014/main" id="{E7F87F9E-6D35-4B5E-B087-FCDD8999936B}"/>
              </a:ext>
            </a:extLst>
          </p:cNvPr>
          <p:cNvGrpSpPr/>
          <p:nvPr/>
        </p:nvGrpSpPr>
        <p:grpSpPr>
          <a:xfrm>
            <a:off x="2562128" y="1849155"/>
            <a:ext cx="6827419" cy="4104457"/>
            <a:chOff x="2562128" y="1849155"/>
            <a:chExt cx="6827419" cy="4104457"/>
          </a:xfrm>
        </p:grpSpPr>
        <p:pic>
          <p:nvPicPr>
            <p:cNvPr id="833" name="Picture 2" descr="Picture 2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2562128" y="1849155"/>
              <a:ext cx="6827419" cy="4104457"/>
            </a:xfrm>
            <a:prstGeom prst="rect">
              <a:avLst/>
            </a:prstGeom>
            <a:ln w="12700">
              <a:solidFill>
                <a:srgbClr val="3E85C6"/>
              </a:solidFill>
            </a:ln>
          </p:spPr>
        </p:pic>
        <p:sp>
          <p:nvSpPr>
            <p:cNvPr id="2" name="矩形 1">
              <a:extLst>
                <a:ext uri="{FF2B5EF4-FFF2-40B4-BE49-F238E27FC236}">
                  <a16:creationId xmlns:a16="http://schemas.microsoft.com/office/drawing/2014/main" id="{A79777A6-54A5-4861-BE6F-8D4B8C80E5A0}"/>
                </a:ext>
              </a:extLst>
            </p:cNvPr>
            <p:cNvSpPr/>
            <p:nvPr/>
          </p:nvSpPr>
          <p:spPr>
            <a:xfrm>
              <a:off x="2618105" y="1902312"/>
              <a:ext cx="1566269" cy="369330"/>
            </a:xfrm>
            <a:prstGeom prst="rect">
              <a:avLst/>
            </a:prstGeom>
            <a:solidFill>
              <a:srgbClr val="FFFFFF"/>
            </a:solidFill>
            <a:ln w="12700" cap="flat">
              <a:noFill/>
              <a:prstDash val="solid"/>
              <a:miter lim="800000"/>
            </a:ln>
          </p:spPr>
          <p:style>
            <a:lnRef idx="0">
              <a:srgbClr val="FFFFFF"/>
            </a:lnRef>
            <a:fillRef idx="0">
              <a:srgbClr val="FFFFFF"/>
            </a:fillRef>
            <a:effectRef idx="0">
              <a:srgbClr val="FFFFFF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</a:pPr>
              <a:endParaRPr kumimoji="0" lang="zh-CN" altLang="en-US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cs typeface="+mn-ea"/>
                <a:sym typeface="+mn-lt"/>
              </a:endParaRPr>
            </a:p>
          </p:txBody>
        </p:sp>
        <p:sp>
          <p:nvSpPr>
            <p:cNvPr id="17" name="矩形 16">
              <a:extLst>
                <a:ext uri="{FF2B5EF4-FFF2-40B4-BE49-F238E27FC236}">
                  <a16:creationId xmlns:a16="http://schemas.microsoft.com/office/drawing/2014/main" id="{6D217734-E51C-4524-B0A7-D9B0E87410B1}"/>
                </a:ext>
              </a:extLst>
            </p:cNvPr>
            <p:cNvSpPr/>
            <p:nvPr/>
          </p:nvSpPr>
          <p:spPr>
            <a:xfrm>
              <a:off x="4075044" y="4637137"/>
              <a:ext cx="1202634" cy="369330"/>
            </a:xfrm>
            <a:prstGeom prst="rect">
              <a:avLst/>
            </a:prstGeom>
            <a:solidFill>
              <a:srgbClr val="FFFFFF"/>
            </a:solidFill>
            <a:ln w="12700" cap="flat">
              <a:noFill/>
              <a:prstDash val="solid"/>
              <a:miter lim="800000"/>
            </a:ln>
          </p:spPr>
          <p:style>
            <a:lnRef idx="0">
              <a:srgbClr val="FFFFFF"/>
            </a:lnRef>
            <a:fillRef idx="0">
              <a:srgbClr val="FFFFFF"/>
            </a:fillRef>
            <a:effectRef idx="0">
              <a:srgbClr val="FFFFFF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</a:pPr>
              <a:endParaRPr kumimoji="0" lang="zh-CN" altLang="en-US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cs typeface="+mn-ea"/>
                <a:sym typeface="+mn-lt"/>
              </a:endParaRPr>
            </a:p>
          </p:txBody>
        </p:sp>
        <p:sp>
          <p:nvSpPr>
            <p:cNvPr id="18" name="矩形 17">
              <a:extLst>
                <a:ext uri="{FF2B5EF4-FFF2-40B4-BE49-F238E27FC236}">
                  <a16:creationId xmlns:a16="http://schemas.microsoft.com/office/drawing/2014/main" id="{7FD42224-9D85-46DF-A9C5-7CC45613C03F}"/>
                </a:ext>
              </a:extLst>
            </p:cNvPr>
            <p:cNvSpPr/>
            <p:nvPr/>
          </p:nvSpPr>
          <p:spPr>
            <a:xfrm>
              <a:off x="5374520" y="4637137"/>
              <a:ext cx="1202634" cy="369330"/>
            </a:xfrm>
            <a:prstGeom prst="rect">
              <a:avLst/>
            </a:prstGeom>
            <a:solidFill>
              <a:srgbClr val="FFFFFF"/>
            </a:solidFill>
            <a:ln w="12700" cap="flat">
              <a:noFill/>
              <a:prstDash val="solid"/>
              <a:miter lim="800000"/>
            </a:ln>
          </p:spPr>
          <p:style>
            <a:lnRef idx="0">
              <a:srgbClr val="FFFFFF"/>
            </a:lnRef>
            <a:fillRef idx="0">
              <a:srgbClr val="FFFFFF"/>
            </a:fillRef>
            <a:effectRef idx="0">
              <a:srgbClr val="FFFFFF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</a:pPr>
              <a:endParaRPr kumimoji="0" lang="zh-CN" altLang="en-US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cs typeface="+mn-ea"/>
                <a:sym typeface="+mn-lt"/>
              </a:endParaRPr>
            </a:p>
          </p:txBody>
        </p:sp>
        <p:sp>
          <p:nvSpPr>
            <p:cNvPr id="19" name="矩形 18">
              <a:extLst>
                <a:ext uri="{FF2B5EF4-FFF2-40B4-BE49-F238E27FC236}">
                  <a16:creationId xmlns:a16="http://schemas.microsoft.com/office/drawing/2014/main" id="{E7C88FA2-A222-4808-8017-675FBF53D327}"/>
                </a:ext>
              </a:extLst>
            </p:cNvPr>
            <p:cNvSpPr/>
            <p:nvPr/>
          </p:nvSpPr>
          <p:spPr>
            <a:xfrm>
              <a:off x="8059456" y="4641002"/>
              <a:ext cx="1202634" cy="369330"/>
            </a:xfrm>
            <a:prstGeom prst="rect">
              <a:avLst/>
            </a:prstGeom>
            <a:solidFill>
              <a:srgbClr val="FFFFFF"/>
            </a:solidFill>
            <a:ln w="12700" cap="flat">
              <a:noFill/>
              <a:prstDash val="solid"/>
              <a:miter lim="800000"/>
            </a:ln>
          </p:spPr>
          <p:style>
            <a:lnRef idx="0">
              <a:srgbClr val="FFFFFF"/>
            </a:lnRef>
            <a:fillRef idx="0">
              <a:srgbClr val="FFFFFF"/>
            </a:fillRef>
            <a:effectRef idx="0">
              <a:srgbClr val="FFFFFF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</a:pPr>
              <a:endParaRPr kumimoji="0" lang="zh-CN" altLang="en-US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cs typeface="+mn-ea"/>
                <a:sym typeface="+mn-lt"/>
              </a:endParaRPr>
            </a:p>
          </p:txBody>
        </p:sp>
        <p:sp>
          <p:nvSpPr>
            <p:cNvPr id="20" name="矩形 19">
              <a:extLst>
                <a:ext uri="{FF2B5EF4-FFF2-40B4-BE49-F238E27FC236}">
                  <a16:creationId xmlns:a16="http://schemas.microsoft.com/office/drawing/2014/main" id="{DDAE2970-EEB9-41C6-AC58-F9D246D17B82}"/>
                </a:ext>
              </a:extLst>
            </p:cNvPr>
            <p:cNvSpPr/>
            <p:nvPr/>
          </p:nvSpPr>
          <p:spPr>
            <a:xfrm>
              <a:off x="2721031" y="5316914"/>
              <a:ext cx="1202634" cy="369330"/>
            </a:xfrm>
            <a:prstGeom prst="rect">
              <a:avLst/>
            </a:prstGeom>
            <a:solidFill>
              <a:srgbClr val="FFFFFF"/>
            </a:solidFill>
            <a:ln w="12700" cap="flat">
              <a:noFill/>
              <a:prstDash val="solid"/>
              <a:miter lim="800000"/>
            </a:ln>
          </p:spPr>
          <p:style>
            <a:lnRef idx="0">
              <a:srgbClr val="FFFFFF"/>
            </a:lnRef>
            <a:fillRef idx="0">
              <a:srgbClr val="FFFFFF"/>
            </a:fillRef>
            <a:effectRef idx="0">
              <a:srgbClr val="FFFFFF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</a:pPr>
              <a:endParaRPr kumimoji="0" lang="zh-CN" altLang="en-US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cs typeface="+mn-ea"/>
                <a:sym typeface="+mn-lt"/>
              </a:endParaRPr>
            </a:p>
          </p:txBody>
        </p:sp>
        <p:sp>
          <p:nvSpPr>
            <p:cNvPr id="21" name="矩形 20">
              <a:extLst>
                <a:ext uri="{FF2B5EF4-FFF2-40B4-BE49-F238E27FC236}">
                  <a16:creationId xmlns:a16="http://schemas.microsoft.com/office/drawing/2014/main" id="{58589FE3-5B88-4817-A7AD-E0EFECCDB6D8}"/>
                </a:ext>
              </a:extLst>
            </p:cNvPr>
            <p:cNvSpPr/>
            <p:nvPr/>
          </p:nvSpPr>
          <p:spPr>
            <a:xfrm>
              <a:off x="4075044" y="5316913"/>
              <a:ext cx="1202634" cy="369330"/>
            </a:xfrm>
            <a:prstGeom prst="rect">
              <a:avLst/>
            </a:prstGeom>
            <a:solidFill>
              <a:srgbClr val="FFFFFF"/>
            </a:solidFill>
            <a:ln w="12700" cap="flat">
              <a:noFill/>
              <a:prstDash val="solid"/>
              <a:miter lim="800000"/>
            </a:ln>
          </p:spPr>
          <p:style>
            <a:lnRef idx="0">
              <a:srgbClr val="FFFFFF"/>
            </a:lnRef>
            <a:fillRef idx="0">
              <a:srgbClr val="FFFFFF"/>
            </a:fillRef>
            <a:effectRef idx="0">
              <a:srgbClr val="FFFFFF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</a:pPr>
              <a:endParaRPr kumimoji="0" lang="zh-CN" altLang="en-US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cs typeface="+mn-ea"/>
                <a:sym typeface="+mn-lt"/>
              </a:endParaRPr>
            </a:p>
          </p:txBody>
        </p:sp>
        <p:sp>
          <p:nvSpPr>
            <p:cNvPr id="22" name="矩形 21">
              <a:extLst>
                <a:ext uri="{FF2B5EF4-FFF2-40B4-BE49-F238E27FC236}">
                  <a16:creationId xmlns:a16="http://schemas.microsoft.com/office/drawing/2014/main" id="{5BB51340-2C5B-404F-AED8-0F834DFA5271}"/>
                </a:ext>
              </a:extLst>
            </p:cNvPr>
            <p:cNvSpPr/>
            <p:nvPr/>
          </p:nvSpPr>
          <p:spPr>
            <a:xfrm>
              <a:off x="5374520" y="5316912"/>
              <a:ext cx="1202634" cy="369330"/>
            </a:xfrm>
            <a:prstGeom prst="rect">
              <a:avLst/>
            </a:prstGeom>
            <a:solidFill>
              <a:srgbClr val="FFFFFF"/>
            </a:solidFill>
            <a:ln w="12700" cap="flat">
              <a:noFill/>
              <a:prstDash val="solid"/>
              <a:miter lim="800000"/>
            </a:ln>
          </p:spPr>
          <p:style>
            <a:lnRef idx="0">
              <a:srgbClr val="FFFFFF"/>
            </a:lnRef>
            <a:fillRef idx="0">
              <a:srgbClr val="FFFFFF"/>
            </a:fillRef>
            <a:effectRef idx="0">
              <a:srgbClr val="FFFFFF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</a:pPr>
              <a:endParaRPr kumimoji="0" lang="zh-CN" altLang="en-US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cs typeface="+mn-ea"/>
                <a:sym typeface="+mn-lt"/>
              </a:endParaRPr>
            </a:p>
          </p:txBody>
        </p:sp>
        <p:sp>
          <p:nvSpPr>
            <p:cNvPr id="23" name="矩形 22">
              <a:extLst>
                <a:ext uri="{FF2B5EF4-FFF2-40B4-BE49-F238E27FC236}">
                  <a16:creationId xmlns:a16="http://schemas.microsoft.com/office/drawing/2014/main" id="{1F396FD1-097C-4726-B999-900FF51738AE}"/>
                </a:ext>
              </a:extLst>
            </p:cNvPr>
            <p:cNvSpPr/>
            <p:nvPr/>
          </p:nvSpPr>
          <p:spPr>
            <a:xfrm>
              <a:off x="6728533" y="5316911"/>
              <a:ext cx="1202634" cy="369330"/>
            </a:xfrm>
            <a:prstGeom prst="rect">
              <a:avLst/>
            </a:prstGeom>
            <a:solidFill>
              <a:srgbClr val="FFFFFF"/>
            </a:solidFill>
            <a:ln w="12700" cap="flat">
              <a:noFill/>
              <a:prstDash val="solid"/>
              <a:miter lim="800000"/>
            </a:ln>
          </p:spPr>
          <p:style>
            <a:lnRef idx="0">
              <a:srgbClr val="FFFFFF"/>
            </a:lnRef>
            <a:fillRef idx="0">
              <a:srgbClr val="FFFFFF"/>
            </a:fillRef>
            <a:effectRef idx="0">
              <a:srgbClr val="FFFFFF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</a:pPr>
              <a:endParaRPr kumimoji="0" lang="zh-CN" altLang="en-US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cs typeface="+mn-ea"/>
                <a:sym typeface="+mn-lt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3887527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6" name="矩形 9"/>
          <p:cNvSpPr/>
          <p:nvPr/>
        </p:nvSpPr>
        <p:spPr>
          <a:xfrm>
            <a:off x="4060573" y="1671601"/>
            <a:ext cx="7307300" cy="3937184"/>
          </a:xfrm>
          <a:prstGeom prst="rect">
            <a:avLst/>
          </a:prstGeom>
          <a:ln w="25400">
            <a:solidFill>
              <a:srgbClr val="3E85C6"/>
            </a:solidFill>
          </a:ln>
        </p:spPr>
        <p:txBody>
          <a:bodyPr lIns="45719" rIns="45719" anchor="ctr"/>
          <a:lstStyle/>
          <a:p>
            <a:pPr algn="ctr">
              <a:defRPr b="1" i="1">
                <a:solidFill>
                  <a:srgbClr val="FFFFFF"/>
                </a:solidFill>
              </a:defRPr>
            </a:pPr>
            <a:endParaRPr>
              <a:cs typeface="+mn-ea"/>
              <a:sym typeface="+mn-lt"/>
            </a:endParaRPr>
          </a:p>
        </p:txBody>
      </p:sp>
      <p:pic>
        <p:nvPicPr>
          <p:cNvPr id="838" name="图片 11" descr="图片 1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5165" y="266700"/>
            <a:ext cx="2048511" cy="194311"/>
          </a:xfrm>
          <a:prstGeom prst="rect">
            <a:avLst/>
          </a:prstGeom>
          <a:ln w="12700">
            <a:miter lim="400000"/>
            <a:headEnd/>
            <a:tailEnd/>
          </a:ln>
        </p:spPr>
      </p:pic>
      <p:pic>
        <p:nvPicPr>
          <p:cNvPr id="843" name="图片 24" descr="图片 2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6986" y="-24766"/>
            <a:ext cx="12204701" cy="657226"/>
          </a:xfrm>
          <a:prstGeom prst="rect">
            <a:avLst/>
          </a:prstGeom>
          <a:ln w="12700">
            <a:miter lim="400000"/>
            <a:headEnd/>
            <a:tailEnd/>
          </a:ln>
        </p:spPr>
      </p:pic>
      <p:sp>
        <p:nvSpPr>
          <p:cNvPr id="844" name="矩形 28"/>
          <p:cNvSpPr/>
          <p:nvPr/>
        </p:nvSpPr>
        <p:spPr>
          <a:xfrm rot="5400000">
            <a:off x="65405" y="75565"/>
            <a:ext cx="311151" cy="455295"/>
          </a:xfrm>
          <a:prstGeom prst="rect">
            <a:avLst/>
          </a:prstGeom>
          <a:solidFill>
            <a:srgbClr val="3E85C6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>
              <a:cs typeface="+mn-ea"/>
              <a:sym typeface="+mn-lt"/>
            </a:endParaRPr>
          </a:p>
        </p:txBody>
      </p:sp>
      <p:sp>
        <p:nvSpPr>
          <p:cNvPr id="845" name="文本框 29"/>
          <p:cNvSpPr txBox="1"/>
          <p:nvPr/>
        </p:nvSpPr>
        <p:spPr>
          <a:xfrm>
            <a:off x="685164" y="118864"/>
            <a:ext cx="2934336" cy="523220"/>
          </a:xfrm>
          <a:prstGeom prst="rect">
            <a:avLst/>
          </a:prstGeom>
          <a:ln w="12700">
            <a:miter lim="400000"/>
          </a:ln>
        </p:spPr>
        <p:txBody>
          <a:bodyPr wrap="square" lIns="45719" rIns="45719">
            <a:spAutoFit/>
          </a:bodyPr>
          <a:lstStyle>
            <a:lvl1pPr>
              <a:defRPr>
                <a:solidFill>
                  <a:srgbClr val="ABB3C6"/>
                </a:solidFill>
                <a:latin typeface="方正兰亭黑简体" panose="02000000000000000000" charset="-122"/>
                <a:ea typeface="方正兰亭黑简体" panose="02000000000000000000" charset="-122"/>
                <a:cs typeface="方正兰亭黑简体" panose="02000000000000000000" charset="-122"/>
                <a:sym typeface="方正兰亭黑简体" panose="02000000000000000000" charset="-122"/>
              </a:defRPr>
            </a:lvl1pPr>
          </a:lstStyle>
          <a:p>
            <a:r>
              <a:rPr lang="zh-CN" altLang="en-US" sz="2800" b="1" dirty="0">
                <a:solidFill>
                  <a:schemeClr val="tx1"/>
                </a:solidFill>
                <a:latin typeface="+mn-lt"/>
                <a:ea typeface="+mn-ea"/>
                <a:cs typeface="+mn-ea"/>
                <a:sym typeface="+mn-lt"/>
              </a:rPr>
              <a:t>课堂管理</a:t>
            </a:r>
          </a:p>
        </p:txBody>
      </p:sp>
      <p:sp>
        <p:nvSpPr>
          <p:cNvPr id="846" name="椭圆 32"/>
          <p:cNvSpPr/>
          <p:nvPr/>
        </p:nvSpPr>
        <p:spPr>
          <a:xfrm>
            <a:off x="287654" y="147320"/>
            <a:ext cx="311151" cy="311151"/>
          </a:xfrm>
          <a:prstGeom prst="ellipse">
            <a:avLst/>
          </a:prstGeom>
          <a:solidFill>
            <a:srgbClr val="3E85C6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>
              <a:cs typeface="+mn-ea"/>
              <a:sym typeface="+mn-lt"/>
            </a:endParaRPr>
          </a:p>
        </p:txBody>
      </p:sp>
      <p:sp>
        <p:nvSpPr>
          <p:cNvPr id="847" name="椭圆 33"/>
          <p:cNvSpPr/>
          <p:nvPr/>
        </p:nvSpPr>
        <p:spPr>
          <a:xfrm>
            <a:off x="378459" y="239395"/>
            <a:ext cx="128905" cy="128905"/>
          </a:xfrm>
          <a:prstGeom prst="ellipse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>
              <a:cs typeface="+mn-ea"/>
              <a:sym typeface="+mn-lt"/>
            </a:endParaRPr>
          </a:p>
        </p:txBody>
      </p:sp>
      <p:sp>
        <p:nvSpPr>
          <p:cNvPr id="848" name="矩形 12"/>
          <p:cNvSpPr/>
          <p:nvPr/>
        </p:nvSpPr>
        <p:spPr>
          <a:xfrm>
            <a:off x="11269721" y="1605137"/>
            <a:ext cx="180341" cy="180341"/>
          </a:xfrm>
          <a:prstGeom prst="rect">
            <a:avLst/>
          </a:prstGeom>
          <a:solidFill>
            <a:srgbClr val="3E85C6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 b="1" i="1">
                <a:solidFill>
                  <a:srgbClr val="FFFFFF"/>
                </a:solidFill>
              </a:defRPr>
            </a:pPr>
            <a:endParaRPr>
              <a:cs typeface="+mn-ea"/>
              <a:sym typeface="+mn-lt"/>
            </a:endParaRPr>
          </a:p>
        </p:txBody>
      </p:sp>
      <p:sp>
        <p:nvSpPr>
          <p:cNvPr id="850" name="圆角矩形"/>
          <p:cNvSpPr/>
          <p:nvPr/>
        </p:nvSpPr>
        <p:spPr>
          <a:xfrm>
            <a:off x="754746" y="2929692"/>
            <a:ext cx="2599816" cy="504057"/>
          </a:xfrm>
          <a:prstGeom prst="roundRect">
            <a:avLst>
              <a:gd name="adj" fmla="val 16667"/>
            </a:avLst>
          </a:prstGeom>
          <a:solidFill>
            <a:srgbClr val="3E85C6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 sz="2400" b="1" spc="30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微软雅黑" panose="020B0503020204020204" charset="-122"/>
              </a:defRPr>
            </a:pPr>
            <a:endParaRPr>
              <a:cs typeface="+mn-ea"/>
              <a:sym typeface="+mn-lt"/>
            </a:endParaRPr>
          </a:p>
        </p:txBody>
      </p:sp>
      <p:sp>
        <p:nvSpPr>
          <p:cNvPr id="851" name="课件分类展示"/>
          <p:cNvSpPr txBox="1"/>
          <p:nvPr/>
        </p:nvSpPr>
        <p:spPr>
          <a:xfrm>
            <a:off x="855552" y="2966277"/>
            <a:ext cx="2393836" cy="430887"/>
          </a:xfrm>
          <a:prstGeom prst="rect">
            <a:avLst/>
          </a:prstGeom>
          <a:ln w="12700">
            <a:miter lim="400000"/>
          </a:ln>
        </p:spPr>
        <p:txBody>
          <a:bodyPr lIns="45719" rIns="45719" anchor="ctr">
            <a:spAutoFit/>
          </a:bodyPr>
          <a:lstStyle>
            <a:lvl1pPr algn="ctr">
              <a:defRPr sz="2200" spc="275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微软雅黑" panose="020B0503020204020204" charset="-122"/>
              </a:defRPr>
            </a:lvl1pPr>
          </a:lstStyle>
          <a:p>
            <a:r>
              <a:rPr>
                <a:latin typeface="+mn-lt"/>
                <a:ea typeface="+mn-ea"/>
                <a:cs typeface="+mn-ea"/>
                <a:sym typeface="+mn-lt"/>
              </a:rPr>
              <a:t>课件分类展示</a:t>
            </a:r>
          </a:p>
        </p:txBody>
      </p:sp>
      <p:sp>
        <p:nvSpPr>
          <p:cNvPr id="852" name="圆角矩形"/>
          <p:cNvSpPr/>
          <p:nvPr/>
        </p:nvSpPr>
        <p:spPr>
          <a:xfrm>
            <a:off x="754746" y="3541760"/>
            <a:ext cx="2599816" cy="504057"/>
          </a:xfrm>
          <a:prstGeom prst="roundRect">
            <a:avLst>
              <a:gd name="adj" fmla="val 16667"/>
            </a:avLst>
          </a:prstGeom>
          <a:solidFill>
            <a:srgbClr val="3E85C6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 sz="2400" b="1" spc="30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微软雅黑" panose="020B0503020204020204" charset="-122"/>
              </a:defRPr>
            </a:pPr>
            <a:endParaRPr>
              <a:cs typeface="+mn-ea"/>
              <a:sym typeface="+mn-lt"/>
            </a:endParaRPr>
          </a:p>
        </p:txBody>
      </p:sp>
      <p:sp>
        <p:nvSpPr>
          <p:cNvPr id="853" name="课件播放"/>
          <p:cNvSpPr txBox="1"/>
          <p:nvPr/>
        </p:nvSpPr>
        <p:spPr>
          <a:xfrm>
            <a:off x="855552" y="3578345"/>
            <a:ext cx="2393836" cy="430887"/>
          </a:xfrm>
          <a:prstGeom prst="rect">
            <a:avLst/>
          </a:prstGeom>
          <a:ln w="12700">
            <a:miter lim="400000"/>
          </a:ln>
        </p:spPr>
        <p:txBody>
          <a:bodyPr lIns="45719" rIns="45719" anchor="ctr">
            <a:spAutoFit/>
          </a:bodyPr>
          <a:lstStyle>
            <a:lvl1pPr algn="ctr">
              <a:defRPr sz="2200" spc="275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微软雅黑" panose="020B0503020204020204" charset="-122"/>
              </a:defRPr>
            </a:lvl1pPr>
          </a:lstStyle>
          <a:p>
            <a:r>
              <a:rPr>
                <a:latin typeface="+mn-lt"/>
                <a:ea typeface="+mn-ea"/>
                <a:cs typeface="+mn-ea"/>
                <a:sym typeface="+mn-lt"/>
              </a:rPr>
              <a:t>课件播放</a:t>
            </a:r>
          </a:p>
        </p:txBody>
      </p:sp>
      <p:sp>
        <p:nvSpPr>
          <p:cNvPr id="854" name="圆角矩形"/>
          <p:cNvSpPr/>
          <p:nvPr/>
        </p:nvSpPr>
        <p:spPr>
          <a:xfrm>
            <a:off x="754746" y="4153828"/>
            <a:ext cx="2599816" cy="504057"/>
          </a:xfrm>
          <a:prstGeom prst="roundRect">
            <a:avLst>
              <a:gd name="adj" fmla="val 16667"/>
            </a:avLst>
          </a:prstGeom>
          <a:solidFill>
            <a:srgbClr val="3E85C6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 sz="2400" b="1" spc="30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微软雅黑" panose="020B0503020204020204" charset="-122"/>
              </a:defRPr>
            </a:pPr>
            <a:endParaRPr>
              <a:cs typeface="+mn-ea"/>
              <a:sym typeface="+mn-lt"/>
            </a:endParaRPr>
          </a:p>
        </p:txBody>
      </p:sp>
      <p:sp>
        <p:nvSpPr>
          <p:cNvPr id="855" name="课件评价"/>
          <p:cNvSpPr txBox="1"/>
          <p:nvPr/>
        </p:nvSpPr>
        <p:spPr>
          <a:xfrm>
            <a:off x="855552" y="4190413"/>
            <a:ext cx="2393836" cy="430887"/>
          </a:xfrm>
          <a:prstGeom prst="rect">
            <a:avLst/>
          </a:prstGeom>
          <a:ln w="12700">
            <a:miter lim="400000"/>
          </a:ln>
        </p:spPr>
        <p:txBody>
          <a:bodyPr lIns="45719" rIns="45719" anchor="ctr">
            <a:spAutoFit/>
          </a:bodyPr>
          <a:lstStyle>
            <a:lvl1pPr algn="ctr">
              <a:defRPr sz="2200" spc="275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微软雅黑" panose="020B0503020204020204" charset="-122"/>
              </a:defRPr>
            </a:lvl1pPr>
          </a:lstStyle>
          <a:p>
            <a:r>
              <a:rPr>
                <a:latin typeface="+mn-lt"/>
                <a:ea typeface="+mn-ea"/>
                <a:cs typeface="+mn-ea"/>
                <a:sym typeface="+mn-lt"/>
              </a:rPr>
              <a:t>课件评价</a:t>
            </a:r>
          </a:p>
        </p:txBody>
      </p:sp>
      <p:sp>
        <p:nvSpPr>
          <p:cNvPr id="22" name="矩形 21">
            <a:extLst>
              <a:ext uri="{FF2B5EF4-FFF2-40B4-BE49-F238E27FC236}">
                <a16:creationId xmlns:a16="http://schemas.microsoft.com/office/drawing/2014/main" id="{AC649994-5E42-4BC2-8D1A-8602EB4BA48E}"/>
              </a:ext>
            </a:extLst>
          </p:cNvPr>
          <p:cNvSpPr/>
          <p:nvPr/>
        </p:nvSpPr>
        <p:spPr>
          <a:xfrm>
            <a:off x="5615609" y="3455527"/>
            <a:ext cx="1200622" cy="369330"/>
          </a:xfrm>
          <a:prstGeom prst="rect">
            <a:avLst/>
          </a:prstGeom>
          <a:solidFill>
            <a:srgbClr val="FFFFFF"/>
          </a:solidFill>
          <a:ln w="12700" cap="flat">
            <a:noFill/>
            <a:prstDash val="solid"/>
            <a:miter lim="800000"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endParaRPr kumimoji="0" lang="zh-CN" altLang="en-US" sz="1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cs typeface="+mn-ea"/>
              <a:sym typeface="+mn-lt"/>
            </a:endParaRPr>
          </a:p>
        </p:txBody>
      </p:sp>
      <p:grpSp>
        <p:nvGrpSpPr>
          <p:cNvPr id="5" name="组合 4">
            <a:extLst>
              <a:ext uri="{FF2B5EF4-FFF2-40B4-BE49-F238E27FC236}">
                <a16:creationId xmlns:a16="http://schemas.microsoft.com/office/drawing/2014/main" id="{6229C879-D652-4A0C-9FEA-8B65D6C8CA58}"/>
              </a:ext>
            </a:extLst>
          </p:cNvPr>
          <p:cNvGrpSpPr/>
          <p:nvPr/>
        </p:nvGrpSpPr>
        <p:grpSpPr>
          <a:xfrm>
            <a:off x="3714473" y="1970837"/>
            <a:ext cx="7555248" cy="3704412"/>
            <a:chOff x="3714473" y="1970837"/>
            <a:chExt cx="7555248" cy="3704412"/>
          </a:xfrm>
        </p:grpSpPr>
        <p:pic>
          <p:nvPicPr>
            <p:cNvPr id="2" name="图片 1">
              <a:extLst>
                <a:ext uri="{FF2B5EF4-FFF2-40B4-BE49-F238E27FC236}">
                  <a16:creationId xmlns:a16="http://schemas.microsoft.com/office/drawing/2014/main" id="{5531A12C-252E-48A3-87AD-DDA0385689C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3714473" y="1970837"/>
              <a:ext cx="7555248" cy="3704412"/>
            </a:xfrm>
            <a:prstGeom prst="rect">
              <a:avLst/>
            </a:prstGeom>
          </p:spPr>
        </p:pic>
        <p:sp>
          <p:nvSpPr>
            <p:cNvPr id="4" name="矩形 3">
              <a:extLst>
                <a:ext uri="{FF2B5EF4-FFF2-40B4-BE49-F238E27FC236}">
                  <a16:creationId xmlns:a16="http://schemas.microsoft.com/office/drawing/2014/main" id="{E3A841C0-B4AB-4243-8D08-AF3ECD24307A}"/>
                </a:ext>
              </a:extLst>
            </p:cNvPr>
            <p:cNvSpPr/>
            <p:nvPr/>
          </p:nvSpPr>
          <p:spPr>
            <a:xfrm>
              <a:off x="3744290" y="2002818"/>
              <a:ext cx="996675" cy="369330"/>
            </a:xfrm>
            <a:prstGeom prst="rect">
              <a:avLst/>
            </a:prstGeom>
            <a:solidFill>
              <a:srgbClr val="2395ED"/>
            </a:solidFill>
            <a:ln w="12700" cap="flat">
              <a:solidFill>
                <a:srgbClr val="2395ED"/>
              </a:solidFill>
              <a:prstDash val="solid"/>
              <a:miter lim="800000"/>
            </a:ln>
          </p:spPr>
          <p:style>
            <a:lnRef idx="0">
              <a:srgbClr val="FFFFFF"/>
            </a:lnRef>
            <a:fillRef idx="0">
              <a:srgbClr val="FFFFFF"/>
            </a:fillRef>
            <a:effectRef idx="0">
              <a:srgbClr val="FFFFFF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</a:pPr>
              <a:endParaRPr kumimoji="0" lang="zh-CN" altLang="en-US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cs typeface="+mn-ea"/>
                <a:sym typeface="+mn-lt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6856552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80204202734"/>
  <p:tag name="MH_LIBRARY" val="CONTENTS"/>
  <p:tag name="MH_AUTOCOLOR" val="TRUE"/>
  <p:tag name="MH_TYPE" val="CONTENTS"/>
  <p:tag name="ID" val="626775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80204202734"/>
  <p:tag name="MH_LIBRARY" val="CONTENTS"/>
  <p:tag name="MH_TYPE" val="ENTRY"/>
  <p:tag name="ID" val="626775"/>
  <p:tag name="MH_ORDER" val="2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80204202734"/>
  <p:tag name="MH_LIBRARY" val="CONTENTS"/>
  <p:tag name="MH_AUTOCOLOR" val="TRUE"/>
  <p:tag name="MH_TYPE" val="CONTENTS"/>
  <p:tag name="ID" val="626775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80204202734"/>
  <p:tag name="MH_LIBRARY" val="CONTENTS"/>
  <p:tag name="MH_TYPE" val="OTHERS"/>
  <p:tag name="ID" val="626775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80204202734"/>
  <p:tag name="MH_LIBRARY" val="CONTENTS"/>
  <p:tag name="MH_TYPE" val="OTHERS"/>
  <p:tag name="ID" val="626775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80204202734"/>
  <p:tag name="MH_LIBRARY" val="CONTENTS"/>
  <p:tag name="MH_TYPE" val="ENTRY"/>
  <p:tag name="ID" val="626775"/>
  <p:tag name="MH_ORDER" val="2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80204203610"/>
  <p:tag name="MH_LIBRARY" val="CONTENTS"/>
  <p:tag name="MH_TYPE" val="NUMBER"/>
  <p:tag name="ID" val="547127"/>
  <p:tag name="MH_ORDER" val="1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80204202734"/>
  <p:tag name="MH_LIBRARY" val="CONTENTS"/>
  <p:tag name="MH_TYPE" val="ENTRY"/>
  <p:tag name="ID" val="626775"/>
  <p:tag name="MH_ORDER" val="2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80204203610"/>
  <p:tag name="MH_LIBRARY" val="CONTENTS"/>
  <p:tag name="MH_TYPE" val="NUMBER"/>
  <p:tag name="ID" val="547127"/>
  <p:tag name="MH_ORDER" val="1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80204202734"/>
  <p:tag name="MH_LIBRARY" val="CONTENTS"/>
  <p:tag name="MH_TYPE" val="ENTRY"/>
  <p:tag name="ID" val="626775"/>
  <p:tag name="MH_ORDER" val="2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80204203610"/>
  <p:tag name="MH_LIBRARY" val="CONTENTS"/>
  <p:tag name="MH_TYPE" val="NUMBER"/>
  <p:tag name="ID" val="547127"/>
  <p:tag name="MH_ORDER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80204202734"/>
  <p:tag name="MH_LIBRARY" val="CONTENTS"/>
  <p:tag name="MH_TYPE" val="OTHERS"/>
  <p:tag name="ID" val="626775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80204202734"/>
  <p:tag name="MH_LIBRARY" val="CONTENTS"/>
  <p:tag name="MH_TYPE" val="ENTRY"/>
  <p:tag name="ID" val="626775"/>
  <p:tag name="MH_ORDER" val="2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80204202734"/>
  <p:tag name="MH_LIBRARY" val="CONTENTS"/>
  <p:tag name="MH_AUTOCOLOR" val="TRUE"/>
  <p:tag name="MH_TYPE" val="CONTENTS"/>
  <p:tag name="ID" val="626775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80204202734"/>
  <p:tag name="MH_LIBRARY" val="CONTENTS"/>
  <p:tag name="MH_TYPE" val="OTHERS"/>
  <p:tag name="ID" val="626775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80204202734"/>
  <p:tag name="MH_LIBRARY" val="CONTENTS"/>
  <p:tag name="MH_TYPE" val="OTHERS"/>
  <p:tag name="ID" val="626775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80204202734"/>
  <p:tag name="MH_LIBRARY" val="CONTENTS"/>
  <p:tag name="MH_TYPE" val="ENTRY"/>
  <p:tag name="ID" val="626775"/>
  <p:tag name="MH_ORDER" val="2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80204203610"/>
  <p:tag name="MH_LIBRARY" val="CONTENTS"/>
  <p:tag name="MH_TYPE" val="NUMBER"/>
  <p:tag name="ID" val="547127"/>
  <p:tag name="MH_ORDER" val="1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80204202734"/>
  <p:tag name="MH_LIBRARY" val="CONTENTS"/>
  <p:tag name="MH_TYPE" val="ENTRY"/>
  <p:tag name="ID" val="626775"/>
  <p:tag name="MH_ORDER" val="2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80204203610"/>
  <p:tag name="MH_LIBRARY" val="CONTENTS"/>
  <p:tag name="MH_TYPE" val="NUMBER"/>
  <p:tag name="ID" val="547127"/>
  <p:tag name="MH_ORDER" val="1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80204202734"/>
  <p:tag name="MH_LIBRARY" val="CONTENTS"/>
  <p:tag name="MH_TYPE" val="ENTRY"/>
  <p:tag name="ID" val="626775"/>
  <p:tag name="MH_ORDER" val="2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80204203610"/>
  <p:tag name="MH_LIBRARY" val="CONTENTS"/>
  <p:tag name="MH_TYPE" val="NUMBER"/>
  <p:tag name="ID" val="547127"/>
  <p:tag name="MH_ORDER" val="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80204202734"/>
  <p:tag name="MH_LIBRARY" val="CONTENTS"/>
  <p:tag name="MH_TYPE" val="OTHERS"/>
  <p:tag name="ID" val="626775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80204202734"/>
  <p:tag name="MH_LIBRARY" val="CONTENTS"/>
  <p:tag name="MH_TYPE" val="ENTRY"/>
  <p:tag name="ID" val="626775"/>
  <p:tag name="MH_ORDER" val="2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80204202734"/>
  <p:tag name="MH_LIBRARY" val="CONTENTS"/>
  <p:tag name="MH_TYPE" val="ENTRY"/>
  <p:tag name="ID" val="626775"/>
  <p:tag name="MH_ORDER" val="2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80204203610"/>
  <p:tag name="MH_LIBRARY" val="CONTENTS"/>
  <p:tag name="MH_TYPE" val="NUMBER"/>
  <p:tag name="ID" val="547127"/>
  <p:tag name="MH_ORDER" val="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80204202734"/>
  <p:tag name="MH_LIBRARY" val="CONTENTS"/>
  <p:tag name="MH_TYPE" val="ENTRY"/>
  <p:tag name="ID" val="626775"/>
  <p:tag name="MH_ORDER" val="2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80204203610"/>
  <p:tag name="MH_LIBRARY" val="CONTENTS"/>
  <p:tag name="MH_TYPE" val="NUMBER"/>
  <p:tag name="ID" val="547127"/>
  <p:tag name="MH_ORDER" val="1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80204202734"/>
  <p:tag name="MH_LIBRARY" val="CONTENTS"/>
  <p:tag name="MH_TYPE" val="ENTRY"/>
  <p:tag name="ID" val="626775"/>
  <p:tag name="MH_ORDER" val="2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80204203610"/>
  <p:tag name="MH_LIBRARY" val="CONTENTS"/>
  <p:tag name="MH_TYPE" val="NUMBER"/>
  <p:tag name="ID" val="547127"/>
  <p:tag name="MH_ORDER" val="1"/>
</p:tagLst>
</file>

<file path=ppt/theme/theme1.xml><?xml version="1.0" encoding="utf-8"?>
<a:theme xmlns:a="http://schemas.openxmlformats.org/drawingml/2006/main" name="Lenovo 2015 Template">
  <a:themeElements>
    <a:clrScheme name="Lenovo">
      <a:dk1>
        <a:srgbClr val="000000"/>
      </a:dk1>
      <a:lt1>
        <a:sysClr val="window" lastClr="FFFFFF"/>
      </a:lt1>
      <a:dk2>
        <a:srgbClr val="6F7170"/>
      </a:dk2>
      <a:lt2>
        <a:srgbClr val="C4BEB6"/>
      </a:lt2>
      <a:accent1>
        <a:srgbClr val="E2231A"/>
      </a:accent1>
      <a:accent2>
        <a:srgbClr val="FF6A00"/>
      </a:accent2>
      <a:accent3>
        <a:srgbClr val="E96BAF"/>
      </a:accent3>
      <a:accent4>
        <a:srgbClr val="3E8DDD"/>
      </a:accent4>
      <a:accent5>
        <a:srgbClr val="4AC0E0"/>
      </a:accent5>
      <a:accent6>
        <a:srgbClr val="6ABF4A"/>
      </a:accent6>
      <a:hlink>
        <a:srgbClr val="4AC0E0"/>
      </a:hlink>
      <a:folHlink>
        <a:srgbClr val="4AC0E0"/>
      </a:folHlink>
    </a:clrScheme>
    <a:fontScheme name="sny3dfuh">
      <a:majorFont>
        <a:latin typeface="Arial"/>
        <a:ea typeface="Microsoft YaHei"/>
        <a:cs typeface=""/>
      </a:majorFont>
      <a:minorFont>
        <a:latin typeface="Arial"/>
        <a:ea typeface="Microsoft YaHei"/>
        <a:cs typeface=""/>
      </a:minorFont>
    </a:fontScheme>
    <a:fmtScheme name="Subtle Solids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50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twoPt" dir="tl"/>
          </a:scene3d>
          <a:sp3d prstMaterial="flat">
            <a:bevelT w="12700" h="25400" prst="coolSlant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tx1"/>
        </a:solidFill>
        <a:ln>
          <a:noFill/>
        </a:ln>
      </a:spPr>
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<a:prstTxWarp prst="textNoShape">
          <a:avLst/>
        </a:prstTxWarp>
        <a:noAutofit/>
      </a:bodyPr>
      <a:lstStyle>
        <a:defPPr algn="l">
          <a:defRPr dirty="0" smtClean="0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>
          <a:solidFill>
            <a:schemeClr val="accent5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rtlCol="0">
        <a:spAutoFit/>
      </a:bodyPr>
      <a:lstStyle>
        <a:defPPr>
          <a:defRPr dirty="0" smtClean="0">
            <a:solidFill>
              <a:schemeClr val="tx2"/>
            </a:solidFill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1504</TotalTime>
  <Words>1134</Words>
  <Application>Microsoft Office PowerPoint</Application>
  <PresentationFormat>宽屏</PresentationFormat>
  <Paragraphs>148</Paragraphs>
  <Slides>18</Slides>
  <Notes>15</Notes>
  <HiddenSlides>0</HiddenSlides>
  <MMClips>0</MMClips>
  <ScaleCrop>false</ScaleCrop>
  <HeadingPairs>
    <vt:vector size="6" baseType="variant">
      <vt:variant>
        <vt:lpstr>已用的字体</vt:lpstr>
      </vt:variant>
      <vt:variant>
        <vt:i4>4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18</vt:i4>
      </vt:variant>
    </vt:vector>
  </HeadingPairs>
  <TitlesOfParts>
    <vt:vector size="23" baseType="lpstr">
      <vt:lpstr>等线</vt:lpstr>
      <vt:lpstr>微软雅黑</vt:lpstr>
      <vt:lpstr>微软雅黑</vt:lpstr>
      <vt:lpstr>Arial</vt:lpstr>
      <vt:lpstr>Lenovo 2015 Template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Company>Lenovo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JingJing Chen</dc:creator>
  <cp:lastModifiedBy>Fei Fei8 Sun</cp:lastModifiedBy>
  <cp:revision>101</cp:revision>
  <dcterms:created xsi:type="dcterms:W3CDTF">2018-04-14T13:23:08Z</dcterms:created>
  <dcterms:modified xsi:type="dcterms:W3CDTF">2018-07-06T00:19:39Z</dcterms:modified>
</cp:coreProperties>
</file>