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314" r:id="rId2"/>
    <p:sldId id="303" r:id="rId3"/>
    <p:sldId id="316" r:id="rId4"/>
    <p:sldId id="317" r:id="rId5"/>
    <p:sldId id="318" r:id="rId6"/>
    <p:sldId id="322" r:id="rId7"/>
    <p:sldId id="319" r:id="rId8"/>
    <p:sldId id="323" r:id="rId9"/>
    <p:sldId id="320" r:id="rId10"/>
    <p:sldId id="277" r:id="rId11"/>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3">
          <p15:clr>
            <a:srgbClr val="A4A3A4"/>
          </p15:clr>
        </p15:guide>
        <p15:guide id="2" orient="horz" pos="4212">
          <p15:clr>
            <a:srgbClr val="A4A3A4"/>
          </p15:clr>
        </p15:guide>
        <p15:guide id="3" orient="horz" pos="3887">
          <p15:clr>
            <a:srgbClr val="A4A3A4"/>
          </p15:clr>
        </p15:guide>
        <p15:guide id="4" pos="3943">
          <p15:clr>
            <a:srgbClr val="A4A3A4"/>
          </p15:clr>
        </p15:guide>
        <p15:guide id="5" pos="2279">
          <p15:clr>
            <a:srgbClr val="A4A3A4"/>
          </p15:clr>
        </p15:guide>
        <p15:guide id="6" pos="54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BEB6"/>
    <a:srgbClr val="6F7170"/>
    <a:srgbClr val="8246AF"/>
    <a:srgbClr val="F36C21"/>
    <a:srgbClr val="4CC2E2"/>
    <a:srgbClr val="707372"/>
    <a:srgbClr val="E74783"/>
    <a:srgbClr val="498BCA"/>
    <a:srgbClr val="E32726"/>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41" autoAdjust="0"/>
    <p:restoredTop sz="95238" autoAdjust="0"/>
  </p:normalViewPr>
  <p:slideViewPr>
    <p:cSldViewPr snapToGrid="0" snapToObjects="1">
      <p:cViewPr varScale="1">
        <p:scale>
          <a:sx n="73" d="100"/>
          <a:sy n="73" d="100"/>
        </p:scale>
        <p:origin x="828" y="54"/>
      </p:cViewPr>
      <p:guideLst>
        <p:guide orient="horz" pos="463"/>
        <p:guide orient="horz" pos="4212"/>
        <p:guide orient="horz" pos="3887"/>
        <p:guide pos="3943"/>
        <p:guide pos="2279"/>
        <p:guide pos="5452"/>
      </p:guideLst>
    </p:cSldViewPr>
  </p:slideViewPr>
  <p:notesTextViewPr>
    <p:cViewPr>
      <p:scale>
        <a:sx n="1" d="1"/>
        <a:sy n="1" d="1"/>
      </p:scale>
      <p:origin x="0" y="0"/>
    </p:cViewPr>
  </p:notesTextViewPr>
  <p:sorterViewPr>
    <p:cViewPr>
      <p:scale>
        <a:sx n="100" d="100"/>
        <a:sy n="100" d="100"/>
      </p:scale>
      <p:origin x="0" y="-1834"/>
    </p:cViewPr>
  </p:sorterViewPr>
  <p:notesViewPr>
    <p:cSldViewPr snapToGrid="0" snapToObjects="1">
      <p:cViewPr varScale="1">
        <p:scale>
          <a:sx n="86" d="100"/>
          <a:sy n="86" d="100"/>
        </p:scale>
        <p:origin x="-383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 Id="rId5" Type="http://schemas.openxmlformats.org/officeDocument/2006/relationships/image" Target="../media/image16.jpeg"/><Relationship Id="rId4" Type="http://schemas.openxmlformats.org/officeDocument/2006/relationships/image" Target="../media/image1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 Id="rId5" Type="http://schemas.openxmlformats.org/officeDocument/2006/relationships/image" Target="../media/image16.jpeg"/><Relationship Id="rId4"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BBD77A-0334-4D59-BCBD-30E6840D983E}"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CN" altLang="en-US"/>
        </a:p>
      </dgm:t>
    </dgm:pt>
    <dgm:pt modelId="{0FB6BEE2-4C42-4FC4-AF8F-4F174EE099EF}">
      <dgm:prSet phldrT="[文本]" custT="1"/>
      <dgm:spPr/>
      <dgm:t>
        <a:bodyPr/>
        <a:lstStyle/>
        <a:p>
          <a:r>
            <a:rPr lang="zh-CN" altLang="en-US" sz="2800" b="1" dirty="0" smtClean="0"/>
            <a:t>找对人</a:t>
          </a:r>
          <a:endParaRPr lang="zh-CN" altLang="en-US" sz="2800" b="1" dirty="0"/>
        </a:p>
      </dgm:t>
    </dgm:pt>
    <dgm:pt modelId="{EE747B4C-CCE8-4E41-A70D-974A26E06435}" type="parTrans" cxnId="{70A18B80-6558-4C6E-BDA1-06874F960144}">
      <dgm:prSet/>
      <dgm:spPr/>
      <dgm:t>
        <a:bodyPr/>
        <a:lstStyle/>
        <a:p>
          <a:endParaRPr lang="zh-CN" altLang="en-US" sz="1400"/>
        </a:p>
      </dgm:t>
    </dgm:pt>
    <dgm:pt modelId="{442A95B1-4E6A-478B-8319-A222B054574F}" type="sibTrans" cxnId="{70A18B80-6558-4C6E-BDA1-06874F960144}">
      <dgm:prSet/>
      <dgm:spPr/>
      <dgm:t>
        <a:bodyPr/>
        <a:lstStyle/>
        <a:p>
          <a:endParaRPr lang="zh-CN" altLang="en-US" sz="1400"/>
        </a:p>
      </dgm:t>
    </dgm:pt>
    <dgm:pt modelId="{437F2CB0-EC09-4475-BE45-FCDB2CB07D0B}">
      <dgm:prSet phldrT="[文本]" custT="1"/>
      <dgm:spPr/>
      <dgm:t>
        <a:bodyPr/>
        <a:lstStyle/>
        <a:p>
          <a:r>
            <a:rPr lang="zh-CN" sz="2000" dirty="0" smtClean="0"/>
            <a:t>各省、市、区招生办公室</a:t>
          </a:r>
          <a:r>
            <a:rPr lang="en-US" altLang="zh-CN" sz="2000" dirty="0" smtClean="0"/>
            <a:t>/</a:t>
          </a:r>
          <a:r>
            <a:rPr lang="zh-CN" altLang="en-US" sz="2000" dirty="0" smtClean="0"/>
            <a:t>招生考试管理中心</a:t>
          </a:r>
          <a:endParaRPr lang="zh-CN" altLang="en-US" sz="2000" dirty="0"/>
        </a:p>
      </dgm:t>
    </dgm:pt>
    <dgm:pt modelId="{09DFB58A-E283-4CEA-8A48-4208DF96ADCB}" type="parTrans" cxnId="{6524CFA2-6D70-479B-9C53-986E1C3E0D9D}">
      <dgm:prSet/>
      <dgm:spPr/>
      <dgm:t>
        <a:bodyPr/>
        <a:lstStyle/>
        <a:p>
          <a:endParaRPr lang="zh-CN" altLang="en-US" sz="1400"/>
        </a:p>
      </dgm:t>
    </dgm:pt>
    <dgm:pt modelId="{A643EC07-F80C-46C1-BD17-29131A474914}" type="sibTrans" cxnId="{6524CFA2-6D70-479B-9C53-986E1C3E0D9D}">
      <dgm:prSet/>
      <dgm:spPr/>
      <dgm:t>
        <a:bodyPr/>
        <a:lstStyle/>
        <a:p>
          <a:endParaRPr lang="zh-CN" altLang="en-US" sz="1400"/>
        </a:p>
      </dgm:t>
    </dgm:pt>
    <dgm:pt modelId="{B276B51A-0976-49D0-80D6-1C51331957C8}">
      <dgm:prSet phldrT="[文本]" custT="1"/>
      <dgm:spPr/>
      <dgm:t>
        <a:bodyPr/>
        <a:lstStyle/>
        <a:p>
          <a:r>
            <a:rPr lang="zh-CN" altLang="en-US" sz="2800" b="1" dirty="0" smtClean="0"/>
            <a:t>说清事</a:t>
          </a:r>
          <a:endParaRPr lang="zh-CN" altLang="en-US" sz="2800" b="1" dirty="0"/>
        </a:p>
      </dgm:t>
    </dgm:pt>
    <dgm:pt modelId="{EB0D3F2C-1F34-4F75-BA31-58488246C6D8}" type="parTrans" cxnId="{089A63C5-7B50-403D-AB0D-92CCBEC7BDB7}">
      <dgm:prSet/>
      <dgm:spPr/>
      <dgm:t>
        <a:bodyPr/>
        <a:lstStyle/>
        <a:p>
          <a:endParaRPr lang="zh-CN" altLang="en-US" sz="1400"/>
        </a:p>
      </dgm:t>
    </dgm:pt>
    <dgm:pt modelId="{A4DD7C0A-0041-4BF7-BC84-B9118E4BE079}" type="sibTrans" cxnId="{089A63C5-7B50-403D-AB0D-92CCBEC7BDB7}">
      <dgm:prSet/>
      <dgm:spPr/>
      <dgm:t>
        <a:bodyPr/>
        <a:lstStyle/>
        <a:p>
          <a:endParaRPr lang="zh-CN" altLang="en-US" sz="1400"/>
        </a:p>
      </dgm:t>
    </dgm:pt>
    <dgm:pt modelId="{21F8A99C-9292-460F-B01E-1E2C3CA763C9}">
      <dgm:prSet phldrT="[文本]" custT="1"/>
      <dgm:spPr/>
      <dgm:t>
        <a:bodyPr/>
        <a:lstStyle/>
        <a:p>
          <a:r>
            <a:rPr lang="zh-CN" altLang="en-US" sz="2800" b="1" dirty="0" smtClean="0"/>
            <a:t>收商机</a:t>
          </a:r>
          <a:endParaRPr lang="zh-CN" altLang="en-US" sz="2800" b="1" dirty="0"/>
        </a:p>
      </dgm:t>
    </dgm:pt>
    <dgm:pt modelId="{A22DE45D-013D-4208-BD54-186AEE31185D}" type="parTrans" cxnId="{5CAAC572-55CF-4E32-A49C-D4D32C494A07}">
      <dgm:prSet/>
      <dgm:spPr/>
      <dgm:t>
        <a:bodyPr/>
        <a:lstStyle/>
        <a:p>
          <a:endParaRPr lang="zh-CN" altLang="en-US" sz="1400"/>
        </a:p>
      </dgm:t>
    </dgm:pt>
    <dgm:pt modelId="{976CF119-5DFC-4D10-9D3A-8270CD5DB715}" type="sibTrans" cxnId="{5CAAC572-55CF-4E32-A49C-D4D32C494A07}">
      <dgm:prSet/>
      <dgm:spPr/>
      <dgm:t>
        <a:bodyPr/>
        <a:lstStyle/>
        <a:p>
          <a:endParaRPr lang="zh-CN" altLang="en-US" sz="1400"/>
        </a:p>
      </dgm:t>
    </dgm:pt>
    <dgm:pt modelId="{A73F35C2-15BE-4F80-AF07-BED1B82CE746}">
      <dgm:prSet phldrT="[文本]" custT="1"/>
      <dgm:spPr/>
      <dgm:t>
        <a:bodyPr/>
        <a:lstStyle/>
        <a:p>
          <a:r>
            <a:rPr lang="zh-CN" altLang="en-US" sz="2000" dirty="0" smtClean="0"/>
            <a:t>反馈商机、方案中心协同跟进、保证任务达成</a:t>
          </a:r>
          <a:endParaRPr lang="zh-CN" altLang="en-US" sz="2000" dirty="0"/>
        </a:p>
      </dgm:t>
    </dgm:pt>
    <dgm:pt modelId="{D30A5F18-525E-4CA3-9937-F76292629D6A}" type="parTrans" cxnId="{5B678795-6ADB-4775-8296-2C53D7CF4DF6}">
      <dgm:prSet/>
      <dgm:spPr/>
      <dgm:t>
        <a:bodyPr/>
        <a:lstStyle/>
        <a:p>
          <a:endParaRPr lang="zh-CN" altLang="en-US" sz="1400"/>
        </a:p>
      </dgm:t>
    </dgm:pt>
    <dgm:pt modelId="{850C943F-A6E1-4AF7-B055-F90C2C844903}" type="sibTrans" cxnId="{5B678795-6ADB-4775-8296-2C53D7CF4DF6}">
      <dgm:prSet/>
      <dgm:spPr/>
      <dgm:t>
        <a:bodyPr/>
        <a:lstStyle/>
        <a:p>
          <a:endParaRPr lang="zh-CN" altLang="en-US" sz="1400"/>
        </a:p>
      </dgm:t>
    </dgm:pt>
    <dgm:pt modelId="{12382351-E0CE-4E9A-9544-186773C3B121}">
      <dgm:prSet phldrT="[文本]" custT="1"/>
      <dgm:spPr/>
      <dgm:t>
        <a:bodyPr/>
        <a:lstStyle/>
        <a:p>
          <a:r>
            <a:rPr lang="zh-CN" altLang="en-US" sz="2000" dirty="0" smtClean="0"/>
            <a:t>输出简明扼要的销售话术</a:t>
          </a:r>
          <a:endParaRPr lang="zh-CN" altLang="en-US" sz="2000" dirty="0"/>
        </a:p>
      </dgm:t>
    </dgm:pt>
    <dgm:pt modelId="{856D8F75-9968-4D38-9337-38F29E45A657}" type="parTrans" cxnId="{9BE72E66-C0E9-423E-8EB9-92091F2C4A8A}">
      <dgm:prSet/>
      <dgm:spPr/>
      <dgm:t>
        <a:bodyPr/>
        <a:lstStyle/>
        <a:p>
          <a:endParaRPr lang="zh-CN" altLang="en-US" sz="1400"/>
        </a:p>
      </dgm:t>
    </dgm:pt>
    <dgm:pt modelId="{D49F0E6B-C3AD-4520-8C5A-EEDB63D3E260}" type="sibTrans" cxnId="{9BE72E66-C0E9-423E-8EB9-92091F2C4A8A}">
      <dgm:prSet/>
      <dgm:spPr/>
      <dgm:t>
        <a:bodyPr/>
        <a:lstStyle/>
        <a:p>
          <a:endParaRPr lang="zh-CN" altLang="en-US" sz="1400"/>
        </a:p>
      </dgm:t>
    </dgm:pt>
    <dgm:pt modelId="{6923FC18-8E02-4BA5-AF59-FF2EFD618B8A}">
      <dgm:prSet phldrT="[文本]" custT="1"/>
      <dgm:spPr/>
      <dgm:t>
        <a:bodyPr/>
        <a:lstStyle/>
        <a:p>
          <a:r>
            <a:rPr lang="zh-CN" altLang="en-US" sz="2000" dirty="0" smtClean="0"/>
            <a:t>业务接口：信息中心或普招科</a:t>
          </a:r>
          <a:endParaRPr lang="zh-CN" altLang="en-US" sz="2000" dirty="0"/>
        </a:p>
      </dgm:t>
    </dgm:pt>
    <dgm:pt modelId="{BD2D9B84-C889-41EB-A77C-3713AD60F4FB}" type="parTrans" cxnId="{842D3DEF-BAF0-49BD-8C31-70B67108D8EC}">
      <dgm:prSet/>
      <dgm:spPr/>
      <dgm:t>
        <a:bodyPr/>
        <a:lstStyle/>
        <a:p>
          <a:endParaRPr lang="zh-CN" altLang="en-US" sz="1400"/>
        </a:p>
      </dgm:t>
    </dgm:pt>
    <dgm:pt modelId="{650DD1BD-6BCB-41EA-933A-CA9B6AD377D5}" type="sibTrans" cxnId="{842D3DEF-BAF0-49BD-8C31-70B67108D8EC}">
      <dgm:prSet/>
      <dgm:spPr/>
      <dgm:t>
        <a:bodyPr/>
        <a:lstStyle/>
        <a:p>
          <a:endParaRPr lang="zh-CN" altLang="en-US" sz="1400"/>
        </a:p>
      </dgm:t>
    </dgm:pt>
    <dgm:pt modelId="{AD0AAD64-1080-4AA4-8455-E069EEBBB566}" type="pres">
      <dgm:prSet presAssocID="{B5BBD77A-0334-4D59-BCBD-30E6840D983E}" presName="linearFlow" presStyleCnt="0">
        <dgm:presLayoutVars>
          <dgm:dir/>
          <dgm:animLvl val="lvl"/>
          <dgm:resizeHandles val="exact"/>
        </dgm:presLayoutVars>
      </dgm:prSet>
      <dgm:spPr/>
      <dgm:t>
        <a:bodyPr/>
        <a:lstStyle/>
        <a:p>
          <a:endParaRPr lang="zh-CN" altLang="en-US"/>
        </a:p>
      </dgm:t>
    </dgm:pt>
    <dgm:pt modelId="{BCAD3FD3-37FA-48A0-BBDA-E68288C7831A}" type="pres">
      <dgm:prSet presAssocID="{0FB6BEE2-4C42-4FC4-AF8F-4F174EE099EF}" presName="composite" presStyleCnt="0"/>
      <dgm:spPr/>
    </dgm:pt>
    <dgm:pt modelId="{1A67BE21-AB18-4507-A425-14B8E69E3BF8}" type="pres">
      <dgm:prSet presAssocID="{0FB6BEE2-4C42-4FC4-AF8F-4F174EE099EF}" presName="parentText" presStyleLbl="alignNode1" presStyleIdx="0" presStyleCnt="3">
        <dgm:presLayoutVars>
          <dgm:chMax val="1"/>
          <dgm:bulletEnabled val="1"/>
        </dgm:presLayoutVars>
      </dgm:prSet>
      <dgm:spPr/>
      <dgm:t>
        <a:bodyPr/>
        <a:lstStyle/>
        <a:p>
          <a:endParaRPr lang="zh-CN" altLang="en-US"/>
        </a:p>
      </dgm:t>
    </dgm:pt>
    <dgm:pt modelId="{06000499-EE48-42C9-A4AC-66EEBA2391A3}" type="pres">
      <dgm:prSet presAssocID="{0FB6BEE2-4C42-4FC4-AF8F-4F174EE099EF}" presName="descendantText" presStyleLbl="alignAcc1" presStyleIdx="0" presStyleCnt="3">
        <dgm:presLayoutVars>
          <dgm:bulletEnabled val="1"/>
        </dgm:presLayoutVars>
      </dgm:prSet>
      <dgm:spPr/>
      <dgm:t>
        <a:bodyPr/>
        <a:lstStyle/>
        <a:p>
          <a:endParaRPr lang="zh-CN" altLang="en-US"/>
        </a:p>
      </dgm:t>
    </dgm:pt>
    <dgm:pt modelId="{096BDD83-8C94-4F34-B1C7-6A53D620E540}" type="pres">
      <dgm:prSet presAssocID="{442A95B1-4E6A-478B-8319-A222B054574F}" presName="sp" presStyleCnt="0"/>
      <dgm:spPr/>
    </dgm:pt>
    <dgm:pt modelId="{A234C707-B2D1-42D3-A852-5A6ED9CA2C0C}" type="pres">
      <dgm:prSet presAssocID="{B276B51A-0976-49D0-80D6-1C51331957C8}" presName="composite" presStyleCnt="0"/>
      <dgm:spPr/>
    </dgm:pt>
    <dgm:pt modelId="{328E0436-DD09-477C-AA6E-81676AD31C9F}" type="pres">
      <dgm:prSet presAssocID="{B276B51A-0976-49D0-80D6-1C51331957C8}" presName="parentText" presStyleLbl="alignNode1" presStyleIdx="1" presStyleCnt="3">
        <dgm:presLayoutVars>
          <dgm:chMax val="1"/>
          <dgm:bulletEnabled val="1"/>
        </dgm:presLayoutVars>
      </dgm:prSet>
      <dgm:spPr/>
      <dgm:t>
        <a:bodyPr/>
        <a:lstStyle/>
        <a:p>
          <a:endParaRPr lang="zh-CN" altLang="en-US"/>
        </a:p>
      </dgm:t>
    </dgm:pt>
    <dgm:pt modelId="{0D48866D-8A16-4FC7-9FD7-ADA373A6DF31}" type="pres">
      <dgm:prSet presAssocID="{B276B51A-0976-49D0-80D6-1C51331957C8}" presName="descendantText" presStyleLbl="alignAcc1" presStyleIdx="1" presStyleCnt="3">
        <dgm:presLayoutVars>
          <dgm:bulletEnabled val="1"/>
        </dgm:presLayoutVars>
      </dgm:prSet>
      <dgm:spPr/>
      <dgm:t>
        <a:bodyPr/>
        <a:lstStyle/>
        <a:p>
          <a:endParaRPr lang="zh-CN" altLang="en-US"/>
        </a:p>
      </dgm:t>
    </dgm:pt>
    <dgm:pt modelId="{9D31F8C0-234B-4040-9951-DAD924E918BA}" type="pres">
      <dgm:prSet presAssocID="{A4DD7C0A-0041-4BF7-BC84-B9118E4BE079}" presName="sp" presStyleCnt="0"/>
      <dgm:spPr/>
    </dgm:pt>
    <dgm:pt modelId="{51A55AC1-498E-4737-81B8-C40F136A5869}" type="pres">
      <dgm:prSet presAssocID="{21F8A99C-9292-460F-B01E-1E2C3CA763C9}" presName="composite" presStyleCnt="0"/>
      <dgm:spPr/>
    </dgm:pt>
    <dgm:pt modelId="{9A18B59F-0C24-4EE3-9EC5-158EDD397A4B}" type="pres">
      <dgm:prSet presAssocID="{21F8A99C-9292-460F-B01E-1E2C3CA763C9}" presName="parentText" presStyleLbl="alignNode1" presStyleIdx="2" presStyleCnt="3">
        <dgm:presLayoutVars>
          <dgm:chMax val="1"/>
          <dgm:bulletEnabled val="1"/>
        </dgm:presLayoutVars>
      </dgm:prSet>
      <dgm:spPr/>
      <dgm:t>
        <a:bodyPr/>
        <a:lstStyle/>
        <a:p>
          <a:endParaRPr lang="zh-CN" altLang="en-US"/>
        </a:p>
      </dgm:t>
    </dgm:pt>
    <dgm:pt modelId="{5D2BCDDB-5975-4792-8FD2-D8EC89A3183A}" type="pres">
      <dgm:prSet presAssocID="{21F8A99C-9292-460F-B01E-1E2C3CA763C9}" presName="descendantText" presStyleLbl="alignAcc1" presStyleIdx="2" presStyleCnt="3">
        <dgm:presLayoutVars>
          <dgm:bulletEnabled val="1"/>
        </dgm:presLayoutVars>
      </dgm:prSet>
      <dgm:spPr/>
      <dgm:t>
        <a:bodyPr/>
        <a:lstStyle/>
        <a:p>
          <a:endParaRPr lang="zh-CN" altLang="en-US"/>
        </a:p>
      </dgm:t>
    </dgm:pt>
  </dgm:ptLst>
  <dgm:cxnLst>
    <dgm:cxn modelId="{5F9EA094-F1CE-47AD-95E9-3A9565E062E2}" type="presOf" srcId="{B276B51A-0976-49D0-80D6-1C51331957C8}" destId="{328E0436-DD09-477C-AA6E-81676AD31C9F}" srcOrd="0" destOrd="0" presId="urn:microsoft.com/office/officeart/2005/8/layout/chevron2"/>
    <dgm:cxn modelId="{5CAAC572-55CF-4E32-A49C-D4D32C494A07}" srcId="{B5BBD77A-0334-4D59-BCBD-30E6840D983E}" destId="{21F8A99C-9292-460F-B01E-1E2C3CA763C9}" srcOrd="2" destOrd="0" parTransId="{A22DE45D-013D-4208-BD54-186AEE31185D}" sibTransId="{976CF119-5DFC-4D10-9D3A-8270CD5DB715}"/>
    <dgm:cxn modelId="{F36D39FF-9AA8-486D-AA77-372B2F8A8831}" type="presOf" srcId="{437F2CB0-EC09-4475-BE45-FCDB2CB07D0B}" destId="{06000499-EE48-42C9-A4AC-66EEBA2391A3}" srcOrd="0" destOrd="0" presId="urn:microsoft.com/office/officeart/2005/8/layout/chevron2"/>
    <dgm:cxn modelId="{842D3DEF-BAF0-49BD-8C31-70B67108D8EC}" srcId="{0FB6BEE2-4C42-4FC4-AF8F-4F174EE099EF}" destId="{6923FC18-8E02-4BA5-AF59-FF2EFD618B8A}" srcOrd="1" destOrd="0" parTransId="{BD2D9B84-C889-41EB-A77C-3713AD60F4FB}" sibTransId="{650DD1BD-6BCB-41EA-933A-CA9B6AD377D5}"/>
    <dgm:cxn modelId="{CADA8C09-05B5-4889-B75E-DEFA2FB38522}" type="presOf" srcId="{21F8A99C-9292-460F-B01E-1E2C3CA763C9}" destId="{9A18B59F-0C24-4EE3-9EC5-158EDD397A4B}" srcOrd="0" destOrd="0" presId="urn:microsoft.com/office/officeart/2005/8/layout/chevron2"/>
    <dgm:cxn modelId="{C5876FA4-0966-444C-B8FE-4A86D74E552A}" type="presOf" srcId="{6923FC18-8E02-4BA5-AF59-FF2EFD618B8A}" destId="{06000499-EE48-42C9-A4AC-66EEBA2391A3}" srcOrd="0" destOrd="1" presId="urn:microsoft.com/office/officeart/2005/8/layout/chevron2"/>
    <dgm:cxn modelId="{70A18B80-6558-4C6E-BDA1-06874F960144}" srcId="{B5BBD77A-0334-4D59-BCBD-30E6840D983E}" destId="{0FB6BEE2-4C42-4FC4-AF8F-4F174EE099EF}" srcOrd="0" destOrd="0" parTransId="{EE747B4C-CCE8-4E41-A70D-974A26E06435}" sibTransId="{442A95B1-4E6A-478B-8319-A222B054574F}"/>
    <dgm:cxn modelId="{6524CFA2-6D70-479B-9C53-986E1C3E0D9D}" srcId="{0FB6BEE2-4C42-4FC4-AF8F-4F174EE099EF}" destId="{437F2CB0-EC09-4475-BE45-FCDB2CB07D0B}" srcOrd="0" destOrd="0" parTransId="{09DFB58A-E283-4CEA-8A48-4208DF96ADCB}" sibTransId="{A643EC07-F80C-46C1-BD17-29131A474914}"/>
    <dgm:cxn modelId="{CA859E62-16BA-4D4B-B0BF-2BFB9ACAD2B8}" type="presOf" srcId="{A73F35C2-15BE-4F80-AF07-BED1B82CE746}" destId="{5D2BCDDB-5975-4792-8FD2-D8EC89A3183A}" srcOrd="0" destOrd="0" presId="urn:microsoft.com/office/officeart/2005/8/layout/chevron2"/>
    <dgm:cxn modelId="{DD8210EC-1F01-4345-8ADC-A417EDEE27EB}" type="presOf" srcId="{12382351-E0CE-4E9A-9544-186773C3B121}" destId="{0D48866D-8A16-4FC7-9FD7-ADA373A6DF31}" srcOrd="0" destOrd="0" presId="urn:microsoft.com/office/officeart/2005/8/layout/chevron2"/>
    <dgm:cxn modelId="{089A63C5-7B50-403D-AB0D-92CCBEC7BDB7}" srcId="{B5BBD77A-0334-4D59-BCBD-30E6840D983E}" destId="{B276B51A-0976-49D0-80D6-1C51331957C8}" srcOrd="1" destOrd="0" parTransId="{EB0D3F2C-1F34-4F75-BA31-58488246C6D8}" sibTransId="{A4DD7C0A-0041-4BF7-BC84-B9118E4BE079}"/>
    <dgm:cxn modelId="{5B678795-6ADB-4775-8296-2C53D7CF4DF6}" srcId="{21F8A99C-9292-460F-B01E-1E2C3CA763C9}" destId="{A73F35C2-15BE-4F80-AF07-BED1B82CE746}" srcOrd="0" destOrd="0" parTransId="{D30A5F18-525E-4CA3-9937-F76292629D6A}" sibTransId="{850C943F-A6E1-4AF7-B055-F90C2C844903}"/>
    <dgm:cxn modelId="{C52AACC7-5787-45C4-891C-56BFFDA0F196}" type="presOf" srcId="{0FB6BEE2-4C42-4FC4-AF8F-4F174EE099EF}" destId="{1A67BE21-AB18-4507-A425-14B8E69E3BF8}" srcOrd="0" destOrd="0" presId="urn:microsoft.com/office/officeart/2005/8/layout/chevron2"/>
    <dgm:cxn modelId="{9BE72E66-C0E9-423E-8EB9-92091F2C4A8A}" srcId="{B276B51A-0976-49D0-80D6-1C51331957C8}" destId="{12382351-E0CE-4E9A-9544-186773C3B121}" srcOrd="0" destOrd="0" parTransId="{856D8F75-9968-4D38-9337-38F29E45A657}" sibTransId="{D49F0E6B-C3AD-4520-8C5A-EEDB63D3E260}"/>
    <dgm:cxn modelId="{4F8F4F56-049F-4E15-9F56-C62C59360303}" type="presOf" srcId="{B5BBD77A-0334-4D59-BCBD-30E6840D983E}" destId="{AD0AAD64-1080-4AA4-8455-E069EEBBB566}" srcOrd="0" destOrd="0" presId="urn:microsoft.com/office/officeart/2005/8/layout/chevron2"/>
    <dgm:cxn modelId="{BEE85F5B-9A02-4657-AECB-B331AE9D3C31}" type="presParOf" srcId="{AD0AAD64-1080-4AA4-8455-E069EEBBB566}" destId="{BCAD3FD3-37FA-48A0-BBDA-E68288C7831A}" srcOrd="0" destOrd="0" presId="urn:microsoft.com/office/officeart/2005/8/layout/chevron2"/>
    <dgm:cxn modelId="{89540A09-BA14-4E0E-8AF3-0A8CADF69D3C}" type="presParOf" srcId="{BCAD3FD3-37FA-48A0-BBDA-E68288C7831A}" destId="{1A67BE21-AB18-4507-A425-14B8E69E3BF8}" srcOrd="0" destOrd="0" presId="urn:microsoft.com/office/officeart/2005/8/layout/chevron2"/>
    <dgm:cxn modelId="{6EF2B564-CBC6-48E1-A4B8-F055A44F38C5}" type="presParOf" srcId="{BCAD3FD3-37FA-48A0-BBDA-E68288C7831A}" destId="{06000499-EE48-42C9-A4AC-66EEBA2391A3}" srcOrd="1" destOrd="0" presId="urn:microsoft.com/office/officeart/2005/8/layout/chevron2"/>
    <dgm:cxn modelId="{338569CC-63C6-49D0-8FC2-2F5EF3D37B7C}" type="presParOf" srcId="{AD0AAD64-1080-4AA4-8455-E069EEBBB566}" destId="{096BDD83-8C94-4F34-B1C7-6A53D620E540}" srcOrd="1" destOrd="0" presId="urn:microsoft.com/office/officeart/2005/8/layout/chevron2"/>
    <dgm:cxn modelId="{4277ABCD-652A-4D05-B9A8-3FDE95AD899A}" type="presParOf" srcId="{AD0AAD64-1080-4AA4-8455-E069EEBBB566}" destId="{A234C707-B2D1-42D3-A852-5A6ED9CA2C0C}" srcOrd="2" destOrd="0" presId="urn:microsoft.com/office/officeart/2005/8/layout/chevron2"/>
    <dgm:cxn modelId="{B89896DE-D3AA-442D-9191-348CC33F2AF1}" type="presParOf" srcId="{A234C707-B2D1-42D3-A852-5A6ED9CA2C0C}" destId="{328E0436-DD09-477C-AA6E-81676AD31C9F}" srcOrd="0" destOrd="0" presId="urn:microsoft.com/office/officeart/2005/8/layout/chevron2"/>
    <dgm:cxn modelId="{900755C3-60FF-465A-BA1D-3D59035E6CDD}" type="presParOf" srcId="{A234C707-B2D1-42D3-A852-5A6ED9CA2C0C}" destId="{0D48866D-8A16-4FC7-9FD7-ADA373A6DF31}" srcOrd="1" destOrd="0" presId="urn:microsoft.com/office/officeart/2005/8/layout/chevron2"/>
    <dgm:cxn modelId="{81BD4300-88D0-44D8-AA63-166E53AB2792}" type="presParOf" srcId="{AD0AAD64-1080-4AA4-8455-E069EEBBB566}" destId="{9D31F8C0-234B-4040-9951-DAD924E918BA}" srcOrd="3" destOrd="0" presId="urn:microsoft.com/office/officeart/2005/8/layout/chevron2"/>
    <dgm:cxn modelId="{C996302A-4869-45A2-9871-7AE487ECB426}" type="presParOf" srcId="{AD0AAD64-1080-4AA4-8455-E069EEBBB566}" destId="{51A55AC1-498E-4737-81B8-C40F136A5869}" srcOrd="4" destOrd="0" presId="urn:microsoft.com/office/officeart/2005/8/layout/chevron2"/>
    <dgm:cxn modelId="{62F4D7D7-C6AA-4AA4-B4C3-9851FCEF7B4D}" type="presParOf" srcId="{51A55AC1-498E-4737-81B8-C40F136A5869}" destId="{9A18B59F-0C24-4EE3-9EC5-158EDD397A4B}" srcOrd="0" destOrd="0" presId="urn:microsoft.com/office/officeart/2005/8/layout/chevron2"/>
    <dgm:cxn modelId="{CD0B428D-D47F-4595-9A52-E29A48C724DA}" type="presParOf" srcId="{51A55AC1-498E-4737-81B8-C40F136A5869}" destId="{5D2BCDDB-5975-4792-8FD2-D8EC89A3183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AA97EE-686C-4B61-81E3-A7D07E420C9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zh-CN" altLang="en-US"/>
        </a:p>
      </dgm:t>
    </dgm:pt>
    <dgm:pt modelId="{8092CE34-6D8A-407E-AB96-3DBD24639018}">
      <dgm:prSet phldrT="[文本]"/>
      <dgm:spPr/>
      <dgm:t>
        <a:bodyPr/>
        <a:lstStyle/>
        <a:p>
          <a:r>
            <a:rPr lang="zh-CN" altLang="en-US" dirty="0" smtClean="0"/>
            <a:t>身份证识别</a:t>
          </a:r>
          <a:endParaRPr lang="zh-CN" altLang="en-US" dirty="0"/>
        </a:p>
      </dgm:t>
    </dgm:pt>
    <dgm:pt modelId="{321B9B07-710B-4B79-B1B7-8375C037AD34}" type="parTrans" cxnId="{5ACFE147-7CE9-40F3-A315-63CF59A37694}">
      <dgm:prSet/>
      <dgm:spPr/>
      <dgm:t>
        <a:bodyPr/>
        <a:lstStyle/>
        <a:p>
          <a:endParaRPr lang="zh-CN" altLang="en-US"/>
        </a:p>
      </dgm:t>
    </dgm:pt>
    <dgm:pt modelId="{D53A48BA-8EF0-4ACB-AB1E-5C3FF068B5D2}" type="sibTrans" cxnId="{5ACFE147-7CE9-40F3-A315-63CF59A37694}">
      <dgm:prSet/>
      <dgm:spPr/>
      <dgm:t>
        <a:bodyPr/>
        <a:lstStyle/>
        <a:p>
          <a:endParaRPr lang="zh-CN" altLang="en-US"/>
        </a:p>
      </dgm:t>
    </dgm:pt>
    <dgm:pt modelId="{C8EC9FEE-7327-4FAC-9235-7FDDDFF20FC9}">
      <dgm:prSet phldrT="[文本]"/>
      <dgm:spPr/>
      <dgm:t>
        <a:bodyPr/>
        <a:lstStyle/>
        <a:p>
          <a:r>
            <a:rPr lang="zh-CN" altLang="en-US" dirty="0" smtClean="0"/>
            <a:t>指纹识别</a:t>
          </a:r>
          <a:endParaRPr lang="zh-CN" altLang="en-US" dirty="0"/>
        </a:p>
      </dgm:t>
    </dgm:pt>
    <dgm:pt modelId="{F4063381-DBF6-414D-BCA2-B9DA5C5BEDC0}" type="parTrans" cxnId="{F0F3E433-2B8F-427D-9B0C-E2B6158618D6}">
      <dgm:prSet/>
      <dgm:spPr/>
      <dgm:t>
        <a:bodyPr/>
        <a:lstStyle/>
        <a:p>
          <a:endParaRPr lang="zh-CN" altLang="en-US"/>
        </a:p>
      </dgm:t>
    </dgm:pt>
    <dgm:pt modelId="{F8B0D3BC-369D-4361-BD5E-292C718C0924}" type="sibTrans" cxnId="{F0F3E433-2B8F-427D-9B0C-E2B6158618D6}">
      <dgm:prSet/>
      <dgm:spPr/>
      <dgm:t>
        <a:bodyPr/>
        <a:lstStyle/>
        <a:p>
          <a:endParaRPr lang="zh-CN" altLang="en-US"/>
        </a:p>
      </dgm:t>
    </dgm:pt>
    <dgm:pt modelId="{F6199075-4A62-4FDC-860C-D98F18CB76E4}">
      <dgm:prSet phldrT="[文本]"/>
      <dgm:spPr/>
      <dgm:t>
        <a:bodyPr/>
        <a:lstStyle/>
        <a:p>
          <a:r>
            <a:rPr lang="zh-CN" altLang="en-US" dirty="0" smtClean="0"/>
            <a:t>人脸识别</a:t>
          </a:r>
          <a:endParaRPr lang="zh-CN" altLang="en-US" dirty="0"/>
        </a:p>
      </dgm:t>
    </dgm:pt>
    <dgm:pt modelId="{87F4EEED-BF04-41C5-84AD-7D6BE22A830A}" type="parTrans" cxnId="{6FC026E8-6EE5-444F-9880-EAA4DDC7FEBF}">
      <dgm:prSet/>
      <dgm:spPr/>
      <dgm:t>
        <a:bodyPr/>
        <a:lstStyle/>
        <a:p>
          <a:endParaRPr lang="zh-CN" altLang="en-US"/>
        </a:p>
      </dgm:t>
    </dgm:pt>
    <dgm:pt modelId="{0702CA43-D0DE-4462-A912-A60BAEF3683F}" type="sibTrans" cxnId="{6FC026E8-6EE5-444F-9880-EAA4DDC7FEBF}">
      <dgm:prSet/>
      <dgm:spPr/>
      <dgm:t>
        <a:bodyPr/>
        <a:lstStyle/>
        <a:p>
          <a:endParaRPr lang="zh-CN" altLang="en-US"/>
        </a:p>
      </dgm:t>
    </dgm:pt>
    <dgm:pt modelId="{43E00CE2-57F7-43A2-805F-A2C155A6C914}">
      <dgm:prSet phldrT="[文本]"/>
      <dgm:spPr/>
      <dgm:t>
        <a:bodyPr/>
        <a:lstStyle/>
        <a:p>
          <a:r>
            <a:rPr lang="zh-CN" altLang="en-US" dirty="0" smtClean="0"/>
            <a:t>可旋转摄像头</a:t>
          </a:r>
          <a:endParaRPr lang="zh-CN" altLang="en-US" dirty="0"/>
        </a:p>
      </dgm:t>
    </dgm:pt>
    <dgm:pt modelId="{9B61B1DF-067B-4103-A652-0D26E4085646}" type="parTrans" cxnId="{3791D55B-CE12-4CC8-A26B-388114205135}">
      <dgm:prSet/>
      <dgm:spPr/>
      <dgm:t>
        <a:bodyPr/>
        <a:lstStyle/>
        <a:p>
          <a:endParaRPr lang="zh-CN" altLang="en-US"/>
        </a:p>
      </dgm:t>
    </dgm:pt>
    <dgm:pt modelId="{24F2D7AC-86CA-4C20-9C54-CD4FDC03C761}" type="sibTrans" cxnId="{3791D55B-CE12-4CC8-A26B-388114205135}">
      <dgm:prSet/>
      <dgm:spPr/>
      <dgm:t>
        <a:bodyPr/>
        <a:lstStyle/>
        <a:p>
          <a:endParaRPr lang="zh-CN" altLang="en-US"/>
        </a:p>
      </dgm:t>
    </dgm:pt>
    <dgm:pt modelId="{10BD0445-D861-4D2F-B63F-87738837A28A}">
      <dgm:prSet phldrT="[文本]"/>
      <dgm:spPr/>
      <dgm:t>
        <a:bodyPr/>
        <a:lstStyle/>
        <a:p>
          <a:r>
            <a:rPr lang="en-US" altLang="zh-CN" dirty="0" smtClean="0"/>
            <a:t>RJ45</a:t>
          </a:r>
          <a:r>
            <a:rPr lang="zh-CN" altLang="en-US" dirty="0" smtClean="0"/>
            <a:t>连接</a:t>
          </a:r>
          <a:endParaRPr lang="zh-CN" altLang="en-US" dirty="0"/>
        </a:p>
      </dgm:t>
    </dgm:pt>
    <dgm:pt modelId="{765938EE-1F59-4A6C-A761-FB0F84E6CAF9}" type="parTrans" cxnId="{045782E6-54B4-4FAA-84C2-FA6C3F3FE740}">
      <dgm:prSet/>
      <dgm:spPr/>
      <dgm:t>
        <a:bodyPr/>
        <a:lstStyle/>
        <a:p>
          <a:endParaRPr lang="zh-CN" altLang="en-US"/>
        </a:p>
      </dgm:t>
    </dgm:pt>
    <dgm:pt modelId="{32DEED3E-ED46-4A6B-A469-CA234B89AE05}" type="sibTrans" cxnId="{045782E6-54B4-4FAA-84C2-FA6C3F3FE740}">
      <dgm:prSet/>
      <dgm:spPr/>
      <dgm:t>
        <a:bodyPr/>
        <a:lstStyle/>
        <a:p>
          <a:endParaRPr lang="zh-CN" altLang="en-US"/>
        </a:p>
      </dgm:t>
    </dgm:pt>
    <dgm:pt modelId="{FE2B06D9-A3D6-4493-B209-E6F4E40ED0B6}" type="pres">
      <dgm:prSet presAssocID="{9CAA97EE-686C-4B61-81E3-A7D07E420C95}" presName="Name0" presStyleCnt="0">
        <dgm:presLayoutVars>
          <dgm:dir/>
          <dgm:resizeHandles val="exact"/>
        </dgm:presLayoutVars>
      </dgm:prSet>
      <dgm:spPr/>
      <dgm:t>
        <a:bodyPr/>
        <a:lstStyle/>
        <a:p>
          <a:endParaRPr lang="zh-CN" altLang="en-US"/>
        </a:p>
      </dgm:t>
    </dgm:pt>
    <dgm:pt modelId="{55EA71CA-2C00-4317-90AA-7B6B73BE7A1F}" type="pres">
      <dgm:prSet presAssocID="{8092CE34-6D8A-407E-AB96-3DBD24639018}" presName="compNode" presStyleCnt="0"/>
      <dgm:spPr/>
    </dgm:pt>
    <dgm:pt modelId="{D41A8B20-7BD0-4944-8F5A-9D70E906F45E}" type="pres">
      <dgm:prSet presAssocID="{8092CE34-6D8A-407E-AB96-3DBD24639018}" presName="pictRect" presStyleLbl="node1" presStyleIdx="0" presStyleCnt="5" custLinFactNeighborX="-4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DE3FFBCE-F56B-4057-BDF1-6BD7DAB35A2B}" type="pres">
      <dgm:prSet presAssocID="{8092CE34-6D8A-407E-AB96-3DBD24639018}" presName="textRect" presStyleLbl="revTx" presStyleIdx="0" presStyleCnt="5">
        <dgm:presLayoutVars>
          <dgm:bulletEnabled val="1"/>
        </dgm:presLayoutVars>
      </dgm:prSet>
      <dgm:spPr/>
      <dgm:t>
        <a:bodyPr/>
        <a:lstStyle/>
        <a:p>
          <a:endParaRPr lang="zh-CN" altLang="en-US"/>
        </a:p>
      </dgm:t>
    </dgm:pt>
    <dgm:pt modelId="{7E129DCC-B597-4BFF-8ECC-5ADC0CCAECDC}" type="pres">
      <dgm:prSet presAssocID="{D53A48BA-8EF0-4ACB-AB1E-5C3FF068B5D2}" presName="sibTrans" presStyleLbl="sibTrans2D1" presStyleIdx="0" presStyleCnt="0"/>
      <dgm:spPr/>
      <dgm:t>
        <a:bodyPr/>
        <a:lstStyle/>
        <a:p>
          <a:endParaRPr lang="zh-CN" altLang="en-US"/>
        </a:p>
      </dgm:t>
    </dgm:pt>
    <dgm:pt modelId="{96049741-9934-44DB-B32A-3FBBB6CFEC13}" type="pres">
      <dgm:prSet presAssocID="{C8EC9FEE-7327-4FAC-9235-7FDDDFF20FC9}" presName="compNode" presStyleCnt="0"/>
      <dgm:spPr/>
    </dgm:pt>
    <dgm:pt modelId="{6BBD5BC6-BF87-4EBB-8D97-FC34442D46FE}" type="pres">
      <dgm:prSet presAssocID="{C8EC9FEE-7327-4FAC-9235-7FDDDFF20FC9}" presName="pictRect" presStyleLbl="nod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F86F82-DAA7-4F42-A230-518E0C47FE92}" type="pres">
      <dgm:prSet presAssocID="{C8EC9FEE-7327-4FAC-9235-7FDDDFF20FC9}" presName="textRect" presStyleLbl="revTx" presStyleIdx="1" presStyleCnt="5">
        <dgm:presLayoutVars>
          <dgm:bulletEnabled val="1"/>
        </dgm:presLayoutVars>
      </dgm:prSet>
      <dgm:spPr/>
      <dgm:t>
        <a:bodyPr/>
        <a:lstStyle/>
        <a:p>
          <a:endParaRPr lang="zh-CN" altLang="en-US"/>
        </a:p>
      </dgm:t>
    </dgm:pt>
    <dgm:pt modelId="{AB4058C3-C012-455A-A034-C331C4BDB143}" type="pres">
      <dgm:prSet presAssocID="{F8B0D3BC-369D-4361-BD5E-292C718C0924}" presName="sibTrans" presStyleLbl="sibTrans2D1" presStyleIdx="0" presStyleCnt="0"/>
      <dgm:spPr/>
      <dgm:t>
        <a:bodyPr/>
        <a:lstStyle/>
        <a:p>
          <a:endParaRPr lang="zh-CN" altLang="en-US"/>
        </a:p>
      </dgm:t>
    </dgm:pt>
    <dgm:pt modelId="{E8386CDA-BD95-4EF7-B9B4-DA880E58775F}" type="pres">
      <dgm:prSet presAssocID="{F6199075-4A62-4FDC-860C-D98F18CB76E4}" presName="compNode" presStyleCnt="0"/>
      <dgm:spPr/>
    </dgm:pt>
    <dgm:pt modelId="{9ED9BE06-F8D0-420A-A2E7-EB3C7BA53674}" type="pres">
      <dgm:prSet presAssocID="{F6199075-4A62-4FDC-860C-D98F18CB76E4}" presName="pictRect" presStyleLbl="nod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573AF478-4F1C-4E73-990C-00D970F1A488}" type="pres">
      <dgm:prSet presAssocID="{F6199075-4A62-4FDC-860C-D98F18CB76E4}" presName="textRect" presStyleLbl="revTx" presStyleIdx="2" presStyleCnt="5">
        <dgm:presLayoutVars>
          <dgm:bulletEnabled val="1"/>
        </dgm:presLayoutVars>
      </dgm:prSet>
      <dgm:spPr/>
      <dgm:t>
        <a:bodyPr/>
        <a:lstStyle/>
        <a:p>
          <a:endParaRPr lang="zh-CN" altLang="en-US"/>
        </a:p>
      </dgm:t>
    </dgm:pt>
    <dgm:pt modelId="{B0BD0E15-554F-4125-B6A6-5244E047D558}" type="pres">
      <dgm:prSet presAssocID="{0702CA43-D0DE-4462-A912-A60BAEF3683F}" presName="sibTrans" presStyleLbl="sibTrans2D1" presStyleIdx="0" presStyleCnt="0"/>
      <dgm:spPr/>
      <dgm:t>
        <a:bodyPr/>
        <a:lstStyle/>
        <a:p>
          <a:endParaRPr lang="zh-CN" altLang="en-US"/>
        </a:p>
      </dgm:t>
    </dgm:pt>
    <dgm:pt modelId="{8EA9C58A-A66F-4F72-B661-FC2BF5D10AA2}" type="pres">
      <dgm:prSet presAssocID="{43E00CE2-57F7-43A2-805F-A2C155A6C914}" presName="compNode" presStyleCnt="0"/>
      <dgm:spPr/>
    </dgm:pt>
    <dgm:pt modelId="{E6D4BBEF-0129-41F0-A192-FB5CCA4B8F5D}" type="pres">
      <dgm:prSet presAssocID="{43E00CE2-57F7-43A2-805F-A2C155A6C914}" presName="pictRect" presStyleLbl="nod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2ADCF137-B0FE-4DBD-8C65-C15B51094BA5}" type="pres">
      <dgm:prSet presAssocID="{43E00CE2-57F7-43A2-805F-A2C155A6C914}" presName="textRect" presStyleLbl="revTx" presStyleIdx="3" presStyleCnt="5">
        <dgm:presLayoutVars>
          <dgm:bulletEnabled val="1"/>
        </dgm:presLayoutVars>
      </dgm:prSet>
      <dgm:spPr/>
      <dgm:t>
        <a:bodyPr/>
        <a:lstStyle/>
        <a:p>
          <a:endParaRPr lang="zh-CN" altLang="en-US"/>
        </a:p>
      </dgm:t>
    </dgm:pt>
    <dgm:pt modelId="{ACAF9845-BF92-476B-96F3-5E8DE7DDA756}" type="pres">
      <dgm:prSet presAssocID="{24F2D7AC-86CA-4C20-9C54-CD4FDC03C761}" presName="sibTrans" presStyleLbl="sibTrans2D1" presStyleIdx="0" presStyleCnt="0"/>
      <dgm:spPr/>
      <dgm:t>
        <a:bodyPr/>
        <a:lstStyle/>
        <a:p>
          <a:endParaRPr lang="zh-CN" altLang="en-US"/>
        </a:p>
      </dgm:t>
    </dgm:pt>
    <dgm:pt modelId="{B833E840-C3CD-4552-9258-723FF782D843}" type="pres">
      <dgm:prSet presAssocID="{10BD0445-D861-4D2F-B63F-87738837A28A}" presName="compNode" presStyleCnt="0"/>
      <dgm:spPr/>
    </dgm:pt>
    <dgm:pt modelId="{8451F366-76F2-4A38-AF48-B4B6C92BA764}" type="pres">
      <dgm:prSet presAssocID="{10BD0445-D861-4D2F-B63F-87738837A28A}" presName="pictRect" presStyleLbl="nod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A7C439-9C41-40B9-81CD-92D13588AA68}" type="pres">
      <dgm:prSet presAssocID="{10BD0445-D861-4D2F-B63F-87738837A28A}" presName="textRect" presStyleLbl="revTx" presStyleIdx="4" presStyleCnt="5">
        <dgm:presLayoutVars>
          <dgm:bulletEnabled val="1"/>
        </dgm:presLayoutVars>
      </dgm:prSet>
      <dgm:spPr/>
      <dgm:t>
        <a:bodyPr/>
        <a:lstStyle/>
        <a:p>
          <a:endParaRPr lang="zh-CN" altLang="en-US"/>
        </a:p>
      </dgm:t>
    </dgm:pt>
  </dgm:ptLst>
  <dgm:cxnLst>
    <dgm:cxn modelId="{9EE130F5-4F5B-46A6-A373-CD6D080873B5}" type="presOf" srcId="{D53A48BA-8EF0-4ACB-AB1E-5C3FF068B5D2}" destId="{7E129DCC-B597-4BFF-8ECC-5ADC0CCAECDC}" srcOrd="0" destOrd="0" presId="urn:microsoft.com/office/officeart/2005/8/layout/pList1"/>
    <dgm:cxn modelId="{03F6200D-F8E2-4D22-98CD-BC3E19EB8468}" type="presOf" srcId="{0702CA43-D0DE-4462-A912-A60BAEF3683F}" destId="{B0BD0E15-554F-4125-B6A6-5244E047D558}" srcOrd="0" destOrd="0" presId="urn:microsoft.com/office/officeart/2005/8/layout/pList1"/>
    <dgm:cxn modelId="{378DD4B5-DC08-4166-B932-47A9744F21CE}" type="presOf" srcId="{24F2D7AC-86CA-4C20-9C54-CD4FDC03C761}" destId="{ACAF9845-BF92-476B-96F3-5E8DE7DDA756}" srcOrd="0" destOrd="0" presId="urn:microsoft.com/office/officeart/2005/8/layout/pList1"/>
    <dgm:cxn modelId="{1A8D99E0-837B-4C23-A73D-1C6E2B05C55C}" type="presOf" srcId="{43E00CE2-57F7-43A2-805F-A2C155A6C914}" destId="{2ADCF137-B0FE-4DBD-8C65-C15B51094BA5}" srcOrd="0" destOrd="0" presId="urn:microsoft.com/office/officeart/2005/8/layout/pList1"/>
    <dgm:cxn modelId="{35F32796-6F2B-4B28-B6BC-738DC13C0B4D}" type="presOf" srcId="{F6199075-4A62-4FDC-860C-D98F18CB76E4}" destId="{573AF478-4F1C-4E73-990C-00D970F1A488}" srcOrd="0" destOrd="0" presId="urn:microsoft.com/office/officeart/2005/8/layout/pList1"/>
    <dgm:cxn modelId="{3791D55B-CE12-4CC8-A26B-388114205135}" srcId="{9CAA97EE-686C-4B61-81E3-A7D07E420C95}" destId="{43E00CE2-57F7-43A2-805F-A2C155A6C914}" srcOrd="3" destOrd="0" parTransId="{9B61B1DF-067B-4103-A652-0D26E4085646}" sibTransId="{24F2D7AC-86CA-4C20-9C54-CD4FDC03C761}"/>
    <dgm:cxn modelId="{F0F3E433-2B8F-427D-9B0C-E2B6158618D6}" srcId="{9CAA97EE-686C-4B61-81E3-A7D07E420C95}" destId="{C8EC9FEE-7327-4FAC-9235-7FDDDFF20FC9}" srcOrd="1" destOrd="0" parTransId="{F4063381-DBF6-414D-BCA2-B9DA5C5BEDC0}" sibTransId="{F8B0D3BC-369D-4361-BD5E-292C718C0924}"/>
    <dgm:cxn modelId="{45E45836-68B3-4384-BA1C-12267840F15D}" type="presOf" srcId="{C8EC9FEE-7327-4FAC-9235-7FDDDFF20FC9}" destId="{F8F86F82-DAA7-4F42-A230-518E0C47FE92}" srcOrd="0" destOrd="0" presId="urn:microsoft.com/office/officeart/2005/8/layout/pList1"/>
    <dgm:cxn modelId="{06D62AA4-A6FA-4753-B75B-17BB3E218C88}" type="presOf" srcId="{F8B0D3BC-369D-4361-BD5E-292C718C0924}" destId="{AB4058C3-C012-455A-A034-C331C4BDB143}" srcOrd="0" destOrd="0" presId="urn:microsoft.com/office/officeart/2005/8/layout/pList1"/>
    <dgm:cxn modelId="{045782E6-54B4-4FAA-84C2-FA6C3F3FE740}" srcId="{9CAA97EE-686C-4B61-81E3-A7D07E420C95}" destId="{10BD0445-D861-4D2F-B63F-87738837A28A}" srcOrd="4" destOrd="0" parTransId="{765938EE-1F59-4A6C-A761-FB0F84E6CAF9}" sibTransId="{32DEED3E-ED46-4A6B-A469-CA234B89AE05}"/>
    <dgm:cxn modelId="{5ACFE147-7CE9-40F3-A315-63CF59A37694}" srcId="{9CAA97EE-686C-4B61-81E3-A7D07E420C95}" destId="{8092CE34-6D8A-407E-AB96-3DBD24639018}" srcOrd="0" destOrd="0" parTransId="{321B9B07-710B-4B79-B1B7-8375C037AD34}" sibTransId="{D53A48BA-8EF0-4ACB-AB1E-5C3FF068B5D2}"/>
    <dgm:cxn modelId="{0FB84BA6-8FDC-44CD-8E12-AB26126805F7}" type="presOf" srcId="{10BD0445-D861-4D2F-B63F-87738837A28A}" destId="{F8A7C439-9C41-40B9-81CD-92D13588AA68}" srcOrd="0" destOrd="0" presId="urn:microsoft.com/office/officeart/2005/8/layout/pList1"/>
    <dgm:cxn modelId="{C1197E32-DB84-4BB6-A9C2-2F3B57C691F7}" type="presOf" srcId="{8092CE34-6D8A-407E-AB96-3DBD24639018}" destId="{DE3FFBCE-F56B-4057-BDF1-6BD7DAB35A2B}" srcOrd="0" destOrd="0" presId="urn:microsoft.com/office/officeart/2005/8/layout/pList1"/>
    <dgm:cxn modelId="{6FC026E8-6EE5-444F-9880-EAA4DDC7FEBF}" srcId="{9CAA97EE-686C-4B61-81E3-A7D07E420C95}" destId="{F6199075-4A62-4FDC-860C-D98F18CB76E4}" srcOrd="2" destOrd="0" parTransId="{87F4EEED-BF04-41C5-84AD-7D6BE22A830A}" sibTransId="{0702CA43-D0DE-4462-A912-A60BAEF3683F}"/>
    <dgm:cxn modelId="{3DD4D6C2-3FBD-42A8-94D8-69ADE0212A63}" type="presOf" srcId="{9CAA97EE-686C-4B61-81E3-A7D07E420C95}" destId="{FE2B06D9-A3D6-4493-B209-E6F4E40ED0B6}" srcOrd="0" destOrd="0" presId="urn:microsoft.com/office/officeart/2005/8/layout/pList1"/>
    <dgm:cxn modelId="{05917803-FA63-4105-8277-C6758D89E261}" type="presParOf" srcId="{FE2B06D9-A3D6-4493-B209-E6F4E40ED0B6}" destId="{55EA71CA-2C00-4317-90AA-7B6B73BE7A1F}" srcOrd="0" destOrd="0" presId="urn:microsoft.com/office/officeart/2005/8/layout/pList1"/>
    <dgm:cxn modelId="{45CCDFA4-6DC2-4E1F-93D4-12D910F72F2C}" type="presParOf" srcId="{55EA71CA-2C00-4317-90AA-7B6B73BE7A1F}" destId="{D41A8B20-7BD0-4944-8F5A-9D70E906F45E}" srcOrd="0" destOrd="0" presId="urn:microsoft.com/office/officeart/2005/8/layout/pList1"/>
    <dgm:cxn modelId="{5FBDBC99-3523-42E9-83AB-FE3096DBFD23}" type="presParOf" srcId="{55EA71CA-2C00-4317-90AA-7B6B73BE7A1F}" destId="{DE3FFBCE-F56B-4057-BDF1-6BD7DAB35A2B}" srcOrd="1" destOrd="0" presId="urn:microsoft.com/office/officeart/2005/8/layout/pList1"/>
    <dgm:cxn modelId="{DA8378D1-E393-47F8-9C83-54C26F06A806}" type="presParOf" srcId="{FE2B06D9-A3D6-4493-B209-E6F4E40ED0B6}" destId="{7E129DCC-B597-4BFF-8ECC-5ADC0CCAECDC}" srcOrd="1" destOrd="0" presId="urn:microsoft.com/office/officeart/2005/8/layout/pList1"/>
    <dgm:cxn modelId="{BECC460F-F0DD-4426-927D-9EB0BC4FF331}" type="presParOf" srcId="{FE2B06D9-A3D6-4493-B209-E6F4E40ED0B6}" destId="{96049741-9934-44DB-B32A-3FBBB6CFEC13}" srcOrd="2" destOrd="0" presId="urn:microsoft.com/office/officeart/2005/8/layout/pList1"/>
    <dgm:cxn modelId="{F85F5EA7-DA24-41FA-BF59-99B7647B4C67}" type="presParOf" srcId="{96049741-9934-44DB-B32A-3FBBB6CFEC13}" destId="{6BBD5BC6-BF87-4EBB-8D97-FC34442D46FE}" srcOrd="0" destOrd="0" presId="urn:microsoft.com/office/officeart/2005/8/layout/pList1"/>
    <dgm:cxn modelId="{30DC623C-21D6-4894-A004-2FE6F18AD767}" type="presParOf" srcId="{96049741-9934-44DB-B32A-3FBBB6CFEC13}" destId="{F8F86F82-DAA7-4F42-A230-518E0C47FE92}" srcOrd="1" destOrd="0" presId="urn:microsoft.com/office/officeart/2005/8/layout/pList1"/>
    <dgm:cxn modelId="{72867020-5500-4880-84BE-A81CBB8D3D57}" type="presParOf" srcId="{FE2B06D9-A3D6-4493-B209-E6F4E40ED0B6}" destId="{AB4058C3-C012-455A-A034-C331C4BDB143}" srcOrd="3" destOrd="0" presId="urn:microsoft.com/office/officeart/2005/8/layout/pList1"/>
    <dgm:cxn modelId="{16B4D2F2-9DA8-4BEB-BCFC-E6F86590FB86}" type="presParOf" srcId="{FE2B06D9-A3D6-4493-B209-E6F4E40ED0B6}" destId="{E8386CDA-BD95-4EF7-B9B4-DA880E58775F}" srcOrd="4" destOrd="0" presId="urn:microsoft.com/office/officeart/2005/8/layout/pList1"/>
    <dgm:cxn modelId="{5938DD5F-77D2-49BA-92D5-DCD44C808F84}" type="presParOf" srcId="{E8386CDA-BD95-4EF7-B9B4-DA880E58775F}" destId="{9ED9BE06-F8D0-420A-A2E7-EB3C7BA53674}" srcOrd="0" destOrd="0" presId="urn:microsoft.com/office/officeart/2005/8/layout/pList1"/>
    <dgm:cxn modelId="{7C6B6514-24E7-43C1-B1E9-2D88ED2B13B7}" type="presParOf" srcId="{E8386CDA-BD95-4EF7-B9B4-DA880E58775F}" destId="{573AF478-4F1C-4E73-990C-00D970F1A488}" srcOrd="1" destOrd="0" presId="urn:microsoft.com/office/officeart/2005/8/layout/pList1"/>
    <dgm:cxn modelId="{6D6E0455-FBBD-4DA9-89BE-E81DB4CC0D04}" type="presParOf" srcId="{FE2B06D9-A3D6-4493-B209-E6F4E40ED0B6}" destId="{B0BD0E15-554F-4125-B6A6-5244E047D558}" srcOrd="5" destOrd="0" presId="urn:microsoft.com/office/officeart/2005/8/layout/pList1"/>
    <dgm:cxn modelId="{5ED42706-B3A1-40E8-B971-4892294661AA}" type="presParOf" srcId="{FE2B06D9-A3D6-4493-B209-E6F4E40ED0B6}" destId="{8EA9C58A-A66F-4F72-B661-FC2BF5D10AA2}" srcOrd="6" destOrd="0" presId="urn:microsoft.com/office/officeart/2005/8/layout/pList1"/>
    <dgm:cxn modelId="{29CC3739-67A0-49C8-881F-347FB869B45C}" type="presParOf" srcId="{8EA9C58A-A66F-4F72-B661-FC2BF5D10AA2}" destId="{E6D4BBEF-0129-41F0-A192-FB5CCA4B8F5D}" srcOrd="0" destOrd="0" presId="urn:microsoft.com/office/officeart/2005/8/layout/pList1"/>
    <dgm:cxn modelId="{3FDFF845-AD56-49FB-A860-F18AB5954322}" type="presParOf" srcId="{8EA9C58A-A66F-4F72-B661-FC2BF5D10AA2}" destId="{2ADCF137-B0FE-4DBD-8C65-C15B51094BA5}" srcOrd="1" destOrd="0" presId="urn:microsoft.com/office/officeart/2005/8/layout/pList1"/>
    <dgm:cxn modelId="{038098E1-77B7-46EE-A987-C580BFADB923}" type="presParOf" srcId="{FE2B06D9-A3D6-4493-B209-E6F4E40ED0B6}" destId="{ACAF9845-BF92-476B-96F3-5E8DE7DDA756}" srcOrd="7" destOrd="0" presId="urn:microsoft.com/office/officeart/2005/8/layout/pList1"/>
    <dgm:cxn modelId="{0E71D5AB-0BAD-4C9F-9D9F-FBE964CC8949}" type="presParOf" srcId="{FE2B06D9-A3D6-4493-B209-E6F4E40ED0B6}" destId="{B833E840-C3CD-4552-9258-723FF782D843}" srcOrd="8" destOrd="0" presId="urn:microsoft.com/office/officeart/2005/8/layout/pList1"/>
    <dgm:cxn modelId="{CB9106D4-7069-4670-BC58-9DDCD5E4E03F}" type="presParOf" srcId="{B833E840-C3CD-4552-9258-723FF782D843}" destId="{8451F366-76F2-4A38-AF48-B4B6C92BA764}" srcOrd="0" destOrd="0" presId="urn:microsoft.com/office/officeart/2005/8/layout/pList1"/>
    <dgm:cxn modelId="{B0D3854A-102A-43B9-AD91-DB2C2BFD5301}" type="presParOf" srcId="{B833E840-C3CD-4552-9258-723FF782D843}" destId="{F8A7C439-9C41-40B9-81CD-92D13588AA68}"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6D95E2-09D6-4DE2-B8FA-BFBA2F87ABF1}" type="doc">
      <dgm:prSet loTypeId="urn:microsoft.com/office/officeart/2005/8/layout/default" loCatId="list" qsTypeId="urn:microsoft.com/office/officeart/2005/8/quickstyle/simple3" qsCatId="simple" csTypeId="urn:microsoft.com/office/officeart/2005/8/colors/colorful4" csCatId="colorful" phldr="1"/>
      <dgm:spPr/>
      <dgm:t>
        <a:bodyPr/>
        <a:lstStyle/>
        <a:p>
          <a:endParaRPr lang="zh-CN" altLang="en-US"/>
        </a:p>
      </dgm:t>
    </dgm:pt>
    <dgm:pt modelId="{80247FCD-215E-42FC-B542-625DB7AF6B42}">
      <dgm:prSet phldrT="[文本]" custT="1"/>
      <dgm:spPr/>
      <dgm:t>
        <a:bodyPr/>
        <a:lstStyle/>
        <a:p>
          <a:pPr algn="l"/>
          <a:r>
            <a:rPr lang="zh-CN" altLang="en-US" sz="1600" dirty="0" smtClean="0">
              <a:latin typeface="宋体" panose="02010600030101010101" pitchFamily="2" charset="-122"/>
              <a:ea typeface="宋体" panose="02010600030101010101" pitchFamily="2" charset="-122"/>
            </a:rPr>
            <a:t>快速读取身份证信息（包括文字、照片、指纹）</a:t>
          </a:r>
          <a:endParaRPr lang="zh-CN" altLang="en-US" sz="1600" dirty="0">
            <a:latin typeface="宋体" panose="02010600030101010101" pitchFamily="2" charset="-122"/>
            <a:ea typeface="宋体" panose="02010600030101010101" pitchFamily="2" charset="-122"/>
          </a:endParaRPr>
        </a:p>
      </dgm:t>
    </dgm:pt>
    <dgm:pt modelId="{98DAA32D-D359-4983-B208-C253FF9A2CF1}" type="parTrans" cxnId="{D3F8F5E0-7F2F-4AA3-BA27-7D09BCA5569B}">
      <dgm:prSet/>
      <dgm:spPr/>
      <dgm:t>
        <a:bodyPr/>
        <a:lstStyle/>
        <a:p>
          <a:endParaRPr lang="zh-CN" altLang="en-US" sz="1600"/>
        </a:p>
      </dgm:t>
    </dgm:pt>
    <dgm:pt modelId="{00C99AD7-E0E5-4EEE-BD8F-302D55CAE3E2}" type="sibTrans" cxnId="{D3F8F5E0-7F2F-4AA3-BA27-7D09BCA5569B}">
      <dgm:prSet/>
      <dgm:spPr/>
      <dgm:t>
        <a:bodyPr/>
        <a:lstStyle/>
        <a:p>
          <a:endParaRPr lang="zh-CN" altLang="en-US" sz="1600"/>
        </a:p>
      </dgm:t>
    </dgm:pt>
    <dgm:pt modelId="{592249D0-EAAF-47EE-9F1B-E73233B8654D}">
      <dgm:prSet phldrT="[文本]" custT="1"/>
      <dgm:spPr/>
      <dgm:t>
        <a:bodyPr/>
        <a:lstStyle/>
        <a:p>
          <a:pPr algn="l"/>
          <a:r>
            <a:rPr lang="zh-CN" altLang="en-US" sz="1600" dirty="0" smtClean="0">
              <a:latin typeface="宋体" panose="02010600030101010101" pitchFamily="2" charset="-122"/>
              <a:ea typeface="宋体" panose="02010600030101010101" pitchFamily="2" charset="-122"/>
            </a:rPr>
            <a:t>指纹算法通过公安部检测，识别速度小于</a:t>
          </a:r>
          <a:r>
            <a:rPr lang="en-US" altLang="zh-CN" sz="1600" dirty="0" smtClean="0">
              <a:latin typeface="宋体" panose="02010600030101010101" pitchFamily="2" charset="-122"/>
              <a:ea typeface="宋体" panose="02010600030101010101" pitchFamily="2" charset="-122"/>
            </a:rPr>
            <a:t>1s</a:t>
          </a:r>
          <a:r>
            <a:rPr lang="zh-CN" altLang="en-US" sz="1600" dirty="0" smtClean="0">
              <a:latin typeface="宋体" panose="02010600030101010101" pitchFamily="2" charset="-122"/>
              <a:ea typeface="宋体" panose="02010600030101010101" pitchFamily="2" charset="-122"/>
            </a:rPr>
            <a:t>，识别准确率高达</a:t>
          </a:r>
          <a:r>
            <a:rPr lang="en-US" altLang="zh-CN" sz="1600" dirty="0" smtClean="0">
              <a:latin typeface="宋体" panose="02010600030101010101" pitchFamily="2" charset="-122"/>
              <a:ea typeface="宋体" panose="02010600030101010101" pitchFamily="2" charset="-122"/>
            </a:rPr>
            <a:t>99.99%</a:t>
          </a:r>
          <a:endParaRPr lang="zh-CN" altLang="en-US" sz="1600" dirty="0">
            <a:latin typeface="宋体" panose="02010600030101010101" pitchFamily="2" charset="-122"/>
            <a:ea typeface="宋体" panose="02010600030101010101" pitchFamily="2" charset="-122"/>
          </a:endParaRPr>
        </a:p>
      </dgm:t>
    </dgm:pt>
    <dgm:pt modelId="{A9F5FFF8-43CE-4266-B876-EE32C9002DC5}" type="parTrans" cxnId="{45A7512C-27A0-4975-AEFC-B73A742E917F}">
      <dgm:prSet/>
      <dgm:spPr/>
      <dgm:t>
        <a:bodyPr/>
        <a:lstStyle/>
        <a:p>
          <a:endParaRPr lang="zh-CN" altLang="en-US" sz="1600"/>
        </a:p>
      </dgm:t>
    </dgm:pt>
    <dgm:pt modelId="{815C9AA3-6A9C-4DF1-B2FD-789621C0227F}" type="sibTrans" cxnId="{45A7512C-27A0-4975-AEFC-B73A742E917F}">
      <dgm:prSet/>
      <dgm:spPr/>
      <dgm:t>
        <a:bodyPr/>
        <a:lstStyle/>
        <a:p>
          <a:endParaRPr lang="zh-CN" altLang="en-US" sz="1600"/>
        </a:p>
      </dgm:t>
    </dgm:pt>
    <dgm:pt modelId="{C94E729B-24C6-4E2A-B686-76A6BBF77A5E}">
      <dgm:prSet phldrT="[文本]" custT="1"/>
      <dgm:spPr/>
      <dgm:t>
        <a:bodyPr/>
        <a:lstStyle/>
        <a:p>
          <a:pPr algn="l"/>
          <a:r>
            <a:rPr lang="zh-CN" altLang="en-US" sz="1600" dirty="0" smtClean="0">
              <a:latin typeface="宋体" panose="02010600030101010101" pitchFamily="2" charset="-122"/>
              <a:ea typeface="宋体" panose="02010600030101010101" pitchFamily="2" charset="-122"/>
            </a:rPr>
            <a:t>高清人脸识别，满足现场人脸图片、人脸视频的采集需求</a:t>
          </a:r>
          <a:endParaRPr lang="zh-CN" altLang="en-US" sz="1600" dirty="0">
            <a:latin typeface="宋体" panose="02010600030101010101" pitchFamily="2" charset="-122"/>
            <a:ea typeface="宋体" panose="02010600030101010101" pitchFamily="2" charset="-122"/>
          </a:endParaRPr>
        </a:p>
      </dgm:t>
    </dgm:pt>
    <dgm:pt modelId="{78ABD0DF-8E29-44C5-82AE-AC692CC85C04}" type="parTrans" cxnId="{142AF97E-4455-41B5-80BE-F03E179F4AD2}">
      <dgm:prSet/>
      <dgm:spPr/>
      <dgm:t>
        <a:bodyPr/>
        <a:lstStyle/>
        <a:p>
          <a:endParaRPr lang="zh-CN" altLang="en-US" sz="1600"/>
        </a:p>
      </dgm:t>
    </dgm:pt>
    <dgm:pt modelId="{7781D62B-30A7-413F-992C-6C4C99B50F29}" type="sibTrans" cxnId="{142AF97E-4455-41B5-80BE-F03E179F4AD2}">
      <dgm:prSet/>
      <dgm:spPr/>
      <dgm:t>
        <a:bodyPr/>
        <a:lstStyle/>
        <a:p>
          <a:endParaRPr lang="zh-CN" altLang="en-US" sz="1600"/>
        </a:p>
      </dgm:t>
    </dgm:pt>
    <dgm:pt modelId="{C0A3AC61-4739-4457-B456-4A02C04B0B19}">
      <dgm:prSet phldrT="[文本]" custT="1"/>
      <dgm:spPr/>
      <dgm:t>
        <a:bodyPr/>
        <a:lstStyle/>
        <a:p>
          <a:pPr algn="l"/>
          <a:r>
            <a:rPr lang="zh-CN" altLang="en-US" sz="1600" dirty="0" smtClean="0">
              <a:latin typeface="宋体" panose="02010600030101010101" pitchFamily="2" charset="-122"/>
              <a:ea typeface="宋体" panose="02010600030101010101" pitchFamily="2" charset="-122"/>
            </a:rPr>
            <a:t>摄像头可实现</a:t>
          </a:r>
          <a:r>
            <a:rPr lang="en-US" altLang="zh-CN" sz="1600" dirty="0" smtClean="0">
              <a:latin typeface="宋体" panose="02010600030101010101" pitchFamily="2" charset="-122"/>
              <a:ea typeface="宋体" panose="02010600030101010101" pitchFamily="2" charset="-122"/>
            </a:rPr>
            <a:t>180</a:t>
          </a:r>
          <a:r>
            <a:rPr lang="zh-CN" altLang="en-US" sz="1600" dirty="0" smtClean="0">
              <a:latin typeface="宋体" panose="02010600030101010101" pitchFamily="2" charset="-122"/>
              <a:ea typeface="宋体" panose="02010600030101010101" pitchFamily="2" charset="-122"/>
            </a:rPr>
            <a:t>度旋转，满足多角度人脸识别需求</a:t>
          </a:r>
          <a:endParaRPr lang="zh-CN" altLang="en-US" sz="1600" dirty="0">
            <a:latin typeface="宋体" panose="02010600030101010101" pitchFamily="2" charset="-122"/>
            <a:ea typeface="宋体" panose="02010600030101010101" pitchFamily="2" charset="-122"/>
          </a:endParaRPr>
        </a:p>
      </dgm:t>
    </dgm:pt>
    <dgm:pt modelId="{03F9359F-A369-4449-836C-941DB17F629F}" type="parTrans" cxnId="{460F299D-BB92-415C-A890-85246403A610}">
      <dgm:prSet/>
      <dgm:spPr/>
      <dgm:t>
        <a:bodyPr/>
        <a:lstStyle/>
        <a:p>
          <a:endParaRPr lang="zh-CN" altLang="en-US" sz="1600"/>
        </a:p>
      </dgm:t>
    </dgm:pt>
    <dgm:pt modelId="{E2395EB4-C5D7-4369-9D3A-DFA46B34E25D}" type="sibTrans" cxnId="{460F299D-BB92-415C-A890-85246403A610}">
      <dgm:prSet/>
      <dgm:spPr/>
      <dgm:t>
        <a:bodyPr/>
        <a:lstStyle/>
        <a:p>
          <a:endParaRPr lang="zh-CN" altLang="en-US" sz="1600"/>
        </a:p>
      </dgm:t>
    </dgm:pt>
    <dgm:pt modelId="{5EFAF7AE-62BB-4A48-B323-FFBE15EFEC7F}">
      <dgm:prSet phldrT="[文本]" custT="1"/>
      <dgm:spPr/>
      <dgm:t>
        <a:bodyPr/>
        <a:lstStyle/>
        <a:p>
          <a:pPr algn="l"/>
          <a:r>
            <a:rPr lang="zh-CN" altLang="en-US" sz="1600" dirty="0" smtClean="0">
              <a:latin typeface="宋体" panose="02010600030101010101" pitchFamily="2" charset="-122"/>
              <a:ea typeface="宋体" panose="02010600030101010101" pitchFamily="2" charset="-122"/>
            </a:rPr>
            <a:t>支持</a:t>
          </a:r>
          <a:r>
            <a:rPr lang="en-US" altLang="zh-CN" sz="1600" dirty="0" smtClean="0">
              <a:latin typeface="宋体" panose="02010600030101010101" pitchFamily="2" charset="-122"/>
              <a:ea typeface="宋体" panose="02010600030101010101" pitchFamily="2" charset="-122"/>
            </a:rPr>
            <a:t>RJ45</a:t>
          </a:r>
          <a:r>
            <a:rPr lang="zh-CN" altLang="en-US" sz="1600" dirty="0" smtClean="0">
              <a:latin typeface="宋体" panose="02010600030101010101" pitchFamily="2" charset="-122"/>
              <a:ea typeface="宋体" panose="02010600030101010101" pitchFamily="2" charset="-122"/>
            </a:rPr>
            <a:t>有线连接，为现场实时数据提供强大稳定支撑</a:t>
          </a:r>
          <a:endParaRPr lang="zh-CN" altLang="en-US" sz="1600" dirty="0">
            <a:latin typeface="宋体" panose="02010600030101010101" pitchFamily="2" charset="-122"/>
            <a:ea typeface="宋体" panose="02010600030101010101" pitchFamily="2" charset="-122"/>
          </a:endParaRPr>
        </a:p>
      </dgm:t>
    </dgm:pt>
    <dgm:pt modelId="{464BCB57-20A5-4F01-9A1F-A7314582F4B7}" type="parTrans" cxnId="{98476D88-A086-43CE-B0D5-BFC8BB7BA719}">
      <dgm:prSet/>
      <dgm:spPr/>
      <dgm:t>
        <a:bodyPr/>
        <a:lstStyle/>
        <a:p>
          <a:endParaRPr lang="zh-CN" altLang="en-US" sz="1600"/>
        </a:p>
      </dgm:t>
    </dgm:pt>
    <dgm:pt modelId="{A7D92D8E-1B96-4B41-B34F-E23CC11FFA2A}" type="sibTrans" cxnId="{98476D88-A086-43CE-B0D5-BFC8BB7BA719}">
      <dgm:prSet/>
      <dgm:spPr/>
      <dgm:t>
        <a:bodyPr/>
        <a:lstStyle/>
        <a:p>
          <a:endParaRPr lang="zh-CN" altLang="en-US" sz="1600"/>
        </a:p>
      </dgm:t>
    </dgm:pt>
    <dgm:pt modelId="{70A7EA73-BF6C-4D9E-87CA-D77A5E9F0B0E}" type="pres">
      <dgm:prSet presAssocID="{446D95E2-09D6-4DE2-B8FA-BFBA2F87ABF1}" presName="diagram" presStyleCnt="0">
        <dgm:presLayoutVars>
          <dgm:dir/>
          <dgm:resizeHandles val="exact"/>
        </dgm:presLayoutVars>
      </dgm:prSet>
      <dgm:spPr/>
      <dgm:t>
        <a:bodyPr/>
        <a:lstStyle/>
        <a:p>
          <a:endParaRPr lang="zh-CN" altLang="en-US"/>
        </a:p>
      </dgm:t>
    </dgm:pt>
    <dgm:pt modelId="{CCEC9994-1B48-4547-A7AB-83ACE5267413}" type="pres">
      <dgm:prSet presAssocID="{80247FCD-215E-42FC-B542-625DB7AF6B42}" presName="node" presStyleLbl="node1" presStyleIdx="0" presStyleCnt="5" custScaleY="180863">
        <dgm:presLayoutVars>
          <dgm:bulletEnabled val="1"/>
        </dgm:presLayoutVars>
      </dgm:prSet>
      <dgm:spPr/>
      <dgm:t>
        <a:bodyPr/>
        <a:lstStyle/>
        <a:p>
          <a:endParaRPr lang="zh-CN" altLang="en-US"/>
        </a:p>
      </dgm:t>
    </dgm:pt>
    <dgm:pt modelId="{81E626BD-0AAF-4C25-833C-B09F9C874E0B}" type="pres">
      <dgm:prSet presAssocID="{00C99AD7-E0E5-4EEE-BD8F-302D55CAE3E2}" presName="sibTrans" presStyleCnt="0"/>
      <dgm:spPr/>
    </dgm:pt>
    <dgm:pt modelId="{6B2EAD1E-26B9-4EE6-93C7-7A6772B6EAB0}" type="pres">
      <dgm:prSet presAssocID="{592249D0-EAAF-47EE-9F1B-E73233B8654D}" presName="node" presStyleLbl="node1" presStyleIdx="1" presStyleCnt="5" custScaleY="180863">
        <dgm:presLayoutVars>
          <dgm:bulletEnabled val="1"/>
        </dgm:presLayoutVars>
      </dgm:prSet>
      <dgm:spPr/>
      <dgm:t>
        <a:bodyPr/>
        <a:lstStyle/>
        <a:p>
          <a:endParaRPr lang="zh-CN" altLang="en-US"/>
        </a:p>
      </dgm:t>
    </dgm:pt>
    <dgm:pt modelId="{1436115D-880E-4B17-B8F6-576CC21FE065}" type="pres">
      <dgm:prSet presAssocID="{815C9AA3-6A9C-4DF1-B2FD-789621C0227F}" presName="sibTrans" presStyleCnt="0"/>
      <dgm:spPr/>
    </dgm:pt>
    <dgm:pt modelId="{DDC3D8B9-5696-4508-9FB9-CFCFB50A20DE}" type="pres">
      <dgm:prSet presAssocID="{C94E729B-24C6-4E2A-B686-76A6BBF77A5E}" presName="node" presStyleLbl="node1" presStyleIdx="2" presStyleCnt="5" custScaleY="180863">
        <dgm:presLayoutVars>
          <dgm:bulletEnabled val="1"/>
        </dgm:presLayoutVars>
      </dgm:prSet>
      <dgm:spPr/>
      <dgm:t>
        <a:bodyPr/>
        <a:lstStyle/>
        <a:p>
          <a:endParaRPr lang="zh-CN" altLang="en-US"/>
        </a:p>
      </dgm:t>
    </dgm:pt>
    <dgm:pt modelId="{9988237F-4D12-4CE4-8D4B-98EDC714B819}" type="pres">
      <dgm:prSet presAssocID="{7781D62B-30A7-413F-992C-6C4C99B50F29}" presName="sibTrans" presStyleCnt="0"/>
      <dgm:spPr/>
    </dgm:pt>
    <dgm:pt modelId="{A55B74EB-04BD-4247-9094-08D61B295562}" type="pres">
      <dgm:prSet presAssocID="{C0A3AC61-4739-4457-B456-4A02C04B0B19}" presName="node" presStyleLbl="node1" presStyleIdx="3" presStyleCnt="5" custScaleY="180863">
        <dgm:presLayoutVars>
          <dgm:bulletEnabled val="1"/>
        </dgm:presLayoutVars>
      </dgm:prSet>
      <dgm:spPr/>
      <dgm:t>
        <a:bodyPr/>
        <a:lstStyle/>
        <a:p>
          <a:endParaRPr lang="zh-CN" altLang="en-US"/>
        </a:p>
      </dgm:t>
    </dgm:pt>
    <dgm:pt modelId="{005974FA-576B-41A0-9BF3-E11F0A2CF690}" type="pres">
      <dgm:prSet presAssocID="{E2395EB4-C5D7-4369-9D3A-DFA46B34E25D}" presName="sibTrans" presStyleCnt="0"/>
      <dgm:spPr/>
    </dgm:pt>
    <dgm:pt modelId="{110A5627-336D-4D19-BF61-797F2FC3A833}" type="pres">
      <dgm:prSet presAssocID="{5EFAF7AE-62BB-4A48-B323-FFBE15EFEC7F}" presName="node" presStyleLbl="node1" presStyleIdx="4" presStyleCnt="5" custScaleY="180863">
        <dgm:presLayoutVars>
          <dgm:bulletEnabled val="1"/>
        </dgm:presLayoutVars>
      </dgm:prSet>
      <dgm:spPr/>
      <dgm:t>
        <a:bodyPr/>
        <a:lstStyle/>
        <a:p>
          <a:endParaRPr lang="zh-CN" altLang="en-US"/>
        </a:p>
      </dgm:t>
    </dgm:pt>
  </dgm:ptLst>
  <dgm:cxnLst>
    <dgm:cxn modelId="{460F299D-BB92-415C-A890-85246403A610}" srcId="{446D95E2-09D6-4DE2-B8FA-BFBA2F87ABF1}" destId="{C0A3AC61-4739-4457-B456-4A02C04B0B19}" srcOrd="3" destOrd="0" parTransId="{03F9359F-A369-4449-836C-941DB17F629F}" sibTransId="{E2395EB4-C5D7-4369-9D3A-DFA46B34E25D}"/>
    <dgm:cxn modelId="{D676CBC2-28CE-472C-A2C1-B0523155CA09}" type="presOf" srcId="{80247FCD-215E-42FC-B542-625DB7AF6B42}" destId="{CCEC9994-1B48-4547-A7AB-83ACE5267413}" srcOrd="0" destOrd="0" presId="urn:microsoft.com/office/officeart/2005/8/layout/default"/>
    <dgm:cxn modelId="{27CFA5D5-1C68-4C28-A233-B05CBB768990}" type="presOf" srcId="{C0A3AC61-4739-4457-B456-4A02C04B0B19}" destId="{A55B74EB-04BD-4247-9094-08D61B295562}" srcOrd="0" destOrd="0" presId="urn:microsoft.com/office/officeart/2005/8/layout/default"/>
    <dgm:cxn modelId="{41C67E26-3727-4D74-BDD9-8C32EF0AD00C}" type="presOf" srcId="{592249D0-EAAF-47EE-9F1B-E73233B8654D}" destId="{6B2EAD1E-26B9-4EE6-93C7-7A6772B6EAB0}" srcOrd="0" destOrd="0" presId="urn:microsoft.com/office/officeart/2005/8/layout/default"/>
    <dgm:cxn modelId="{98476D88-A086-43CE-B0D5-BFC8BB7BA719}" srcId="{446D95E2-09D6-4DE2-B8FA-BFBA2F87ABF1}" destId="{5EFAF7AE-62BB-4A48-B323-FFBE15EFEC7F}" srcOrd="4" destOrd="0" parTransId="{464BCB57-20A5-4F01-9A1F-A7314582F4B7}" sibTransId="{A7D92D8E-1B96-4B41-B34F-E23CC11FFA2A}"/>
    <dgm:cxn modelId="{142AF97E-4455-41B5-80BE-F03E179F4AD2}" srcId="{446D95E2-09D6-4DE2-B8FA-BFBA2F87ABF1}" destId="{C94E729B-24C6-4E2A-B686-76A6BBF77A5E}" srcOrd="2" destOrd="0" parTransId="{78ABD0DF-8E29-44C5-82AE-AC692CC85C04}" sibTransId="{7781D62B-30A7-413F-992C-6C4C99B50F29}"/>
    <dgm:cxn modelId="{D3F8F5E0-7F2F-4AA3-BA27-7D09BCA5569B}" srcId="{446D95E2-09D6-4DE2-B8FA-BFBA2F87ABF1}" destId="{80247FCD-215E-42FC-B542-625DB7AF6B42}" srcOrd="0" destOrd="0" parTransId="{98DAA32D-D359-4983-B208-C253FF9A2CF1}" sibTransId="{00C99AD7-E0E5-4EEE-BD8F-302D55CAE3E2}"/>
    <dgm:cxn modelId="{9935341B-C0F7-41B3-828F-904CC15F6D84}" type="presOf" srcId="{C94E729B-24C6-4E2A-B686-76A6BBF77A5E}" destId="{DDC3D8B9-5696-4508-9FB9-CFCFB50A20DE}" srcOrd="0" destOrd="0" presId="urn:microsoft.com/office/officeart/2005/8/layout/default"/>
    <dgm:cxn modelId="{5A2F56DB-80ED-4755-AB73-F20612C51501}" type="presOf" srcId="{5EFAF7AE-62BB-4A48-B323-FFBE15EFEC7F}" destId="{110A5627-336D-4D19-BF61-797F2FC3A833}" srcOrd="0" destOrd="0" presId="urn:microsoft.com/office/officeart/2005/8/layout/default"/>
    <dgm:cxn modelId="{4603A6BA-37F1-4B7C-B3C6-672AF6E490A0}" type="presOf" srcId="{446D95E2-09D6-4DE2-B8FA-BFBA2F87ABF1}" destId="{70A7EA73-BF6C-4D9E-87CA-D77A5E9F0B0E}" srcOrd="0" destOrd="0" presId="urn:microsoft.com/office/officeart/2005/8/layout/default"/>
    <dgm:cxn modelId="{45A7512C-27A0-4975-AEFC-B73A742E917F}" srcId="{446D95E2-09D6-4DE2-B8FA-BFBA2F87ABF1}" destId="{592249D0-EAAF-47EE-9F1B-E73233B8654D}" srcOrd="1" destOrd="0" parTransId="{A9F5FFF8-43CE-4266-B876-EE32C9002DC5}" sibTransId="{815C9AA3-6A9C-4DF1-B2FD-789621C0227F}"/>
    <dgm:cxn modelId="{40B2A4A6-6DB9-457C-92F0-9147999DFBD6}" type="presParOf" srcId="{70A7EA73-BF6C-4D9E-87CA-D77A5E9F0B0E}" destId="{CCEC9994-1B48-4547-A7AB-83ACE5267413}" srcOrd="0" destOrd="0" presId="urn:microsoft.com/office/officeart/2005/8/layout/default"/>
    <dgm:cxn modelId="{906DB254-C374-47E0-A25E-048F01A83092}" type="presParOf" srcId="{70A7EA73-BF6C-4D9E-87CA-D77A5E9F0B0E}" destId="{81E626BD-0AAF-4C25-833C-B09F9C874E0B}" srcOrd="1" destOrd="0" presId="urn:microsoft.com/office/officeart/2005/8/layout/default"/>
    <dgm:cxn modelId="{55E22428-CDDB-4CB6-9215-D8DE3EB1596A}" type="presParOf" srcId="{70A7EA73-BF6C-4D9E-87CA-D77A5E9F0B0E}" destId="{6B2EAD1E-26B9-4EE6-93C7-7A6772B6EAB0}" srcOrd="2" destOrd="0" presId="urn:microsoft.com/office/officeart/2005/8/layout/default"/>
    <dgm:cxn modelId="{31479D48-6FCA-40AB-8DE2-D63759F1D496}" type="presParOf" srcId="{70A7EA73-BF6C-4D9E-87CA-D77A5E9F0B0E}" destId="{1436115D-880E-4B17-B8F6-576CC21FE065}" srcOrd="3" destOrd="0" presId="urn:microsoft.com/office/officeart/2005/8/layout/default"/>
    <dgm:cxn modelId="{CDBD2D6A-99DC-402F-9D72-DC1D5DCEF571}" type="presParOf" srcId="{70A7EA73-BF6C-4D9E-87CA-D77A5E9F0B0E}" destId="{DDC3D8B9-5696-4508-9FB9-CFCFB50A20DE}" srcOrd="4" destOrd="0" presId="urn:microsoft.com/office/officeart/2005/8/layout/default"/>
    <dgm:cxn modelId="{6C7A6DF5-80AE-4535-9B79-780E00348BA3}" type="presParOf" srcId="{70A7EA73-BF6C-4D9E-87CA-D77A5E9F0B0E}" destId="{9988237F-4D12-4CE4-8D4B-98EDC714B819}" srcOrd="5" destOrd="0" presId="urn:microsoft.com/office/officeart/2005/8/layout/default"/>
    <dgm:cxn modelId="{FA64F055-688B-4948-8194-C95711A57BBE}" type="presParOf" srcId="{70A7EA73-BF6C-4D9E-87CA-D77A5E9F0B0E}" destId="{A55B74EB-04BD-4247-9094-08D61B295562}" srcOrd="6" destOrd="0" presId="urn:microsoft.com/office/officeart/2005/8/layout/default"/>
    <dgm:cxn modelId="{8C24BD8F-1A25-483A-86A9-05FA64FCC782}" type="presParOf" srcId="{70A7EA73-BF6C-4D9E-87CA-D77A5E9F0B0E}" destId="{005974FA-576B-41A0-9BF3-E11F0A2CF690}" srcOrd="7" destOrd="0" presId="urn:microsoft.com/office/officeart/2005/8/layout/default"/>
    <dgm:cxn modelId="{19517ABE-7551-4481-9AB8-2D3FBA5EA83A}" type="presParOf" srcId="{70A7EA73-BF6C-4D9E-87CA-D77A5E9F0B0E}" destId="{110A5627-336D-4D19-BF61-797F2FC3A833}" srcOrd="8"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7BE21-AB18-4507-A425-14B8E69E3BF8}">
      <dsp:nvSpPr>
        <dsp:cNvPr id="0" name=""/>
        <dsp:cNvSpPr/>
      </dsp:nvSpPr>
      <dsp:spPr>
        <a:xfrm rot="5400000">
          <a:off x="-289486" y="292723"/>
          <a:ext cx="1929910" cy="135093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CN" altLang="en-US" sz="2800" b="1" kern="1200" dirty="0" smtClean="0"/>
            <a:t>找对人</a:t>
          </a:r>
          <a:endParaRPr lang="zh-CN" altLang="en-US" sz="2800" b="1" kern="1200" dirty="0"/>
        </a:p>
      </dsp:txBody>
      <dsp:txXfrm rot="-5400000">
        <a:off x="1" y="678706"/>
        <a:ext cx="1350937" cy="578973"/>
      </dsp:txXfrm>
    </dsp:sp>
    <dsp:sp modelId="{06000499-EE48-42C9-A4AC-66EEBA2391A3}">
      <dsp:nvSpPr>
        <dsp:cNvPr id="0" name=""/>
        <dsp:cNvSpPr/>
      </dsp:nvSpPr>
      <dsp:spPr>
        <a:xfrm rot="5400000">
          <a:off x="3806448" y="-2452273"/>
          <a:ext cx="1254441" cy="616546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CN" sz="2000" kern="1200" dirty="0" smtClean="0"/>
            <a:t>各省、市、区招生办公室</a:t>
          </a:r>
          <a:r>
            <a:rPr lang="en-US" altLang="zh-CN" sz="2000" kern="1200" dirty="0" smtClean="0"/>
            <a:t>/</a:t>
          </a:r>
          <a:r>
            <a:rPr lang="zh-CN" altLang="en-US" sz="2000" kern="1200" dirty="0" smtClean="0"/>
            <a:t>招生考试管理中心</a:t>
          </a:r>
          <a:endParaRPr lang="zh-CN" altLang="en-US" sz="2000" kern="1200" dirty="0"/>
        </a:p>
        <a:p>
          <a:pPr marL="228600" lvl="1" indent="-228600" algn="l" defTabSz="889000">
            <a:lnSpc>
              <a:spcPct val="90000"/>
            </a:lnSpc>
            <a:spcBef>
              <a:spcPct val="0"/>
            </a:spcBef>
            <a:spcAft>
              <a:spcPct val="15000"/>
            </a:spcAft>
            <a:buChar char="••"/>
          </a:pPr>
          <a:r>
            <a:rPr lang="zh-CN" altLang="en-US" sz="2000" kern="1200" dirty="0" smtClean="0"/>
            <a:t>业务接口：信息中心或普招科</a:t>
          </a:r>
          <a:endParaRPr lang="zh-CN" altLang="en-US" sz="2000" kern="1200" dirty="0"/>
        </a:p>
      </dsp:txBody>
      <dsp:txXfrm rot="-5400000">
        <a:off x="1350938" y="64474"/>
        <a:ext cx="6104226" cy="1131967"/>
      </dsp:txXfrm>
    </dsp:sp>
    <dsp:sp modelId="{328E0436-DD09-477C-AA6E-81676AD31C9F}">
      <dsp:nvSpPr>
        <dsp:cNvPr id="0" name=""/>
        <dsp:cNvSpPr/>
      </dsp:nvSpPr>
      <dsp:spPr>
        <a:xfrm rot="5400000">
          <a:off x="-289486" y="2031693"/>
          <a:ext cx="1929910" cy="1350937"/>
        </a:xfrm>
        <a:prstGeom prst="chevron">
          <a:avLst/>
        </a:prstGeom>
        <a:solidFill>
          <a:schemeClr val="accent5">
            <a:hueOff val="-2608712"/>
            <a:satOff val="-10536"/>
            <a:lumOff val="-2942"/>
            <a:alphaOff val="0"/>
          </a:schemeClr>
        </a:solidFill>
        <a:ln w="25400" cap="flat" cmpd="sng" algn="ctr">
          <a:solidFill>
            <a:schemeClr val="accent5">
              <a:hueOff val="-2608712"/>
              <a:satOff val="-10536"/>
              <a:lumOff val="-29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CN" altLang="en-US" sz="2800" b="1" kern="1200" dirty="0" smtClean="0"/>
            <a:t>说清事</a:t>
          </a:r>
          <a:endParaRPr lang="zh-CN" altLang="en-US" sz="2800" b="1" kern="1200" dirty="0"/>
        </a:p>
      </dsp:txBody>
      <dsp:txXfrm rot="-5400000">
        <a:off x="1" y="2417676"/>
        <a:ext cx="1350937" cy="578973"/>
      </dsp:txXfrm>
    </dsp:sp>
    <dsp:sp modelId="{0D48866D-8A16-4FC7-9FD7-ADA373A6DF31}">
      <dsp:nvSpPr>
        <dsp:cNvPr id="0" name=""/>
        <dsp:cNvSpPr/>
      </dsp:nvSpPr>
      <dsp:spPr>
        <a:xfrm rot="5400000">
          <a:off x="3806448" y="-713304"/>
          <a:ext cx="1254441" cy="6165463"/>
        </a:xfrm>
        <a:prstGeom prst="round2SameRect">
          <a:avLst/>
        </a:prstGeom>
        <a:solidFill>
          <a:schemeClr val="lt1">
            <a:alpha val="90000"/>
            <a:hueOff val="0"/>
            <a:satOff val="0"/>
            <a:lumOff val="0"/>
            <a:alphaOff val="0"/>
          </a:schemeClr>
        </a:solidFill>
        <a:ln w="25400" cap="flat" cmpd="sng" algn="ctr">
          <a:solidFill>
            <a:schemeClr val="accent5">
              <a:hueOff val="-2608712"/>
              <a:satOff val="-10536"/>
              <a:lumOff val="-29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CN" altLang="en-US" sz="2000" kern="1200" dirty="0" smtClean="0"/>
            <a:t>输出简明扼要的销售话术</a:t>
          </a:r>
          <a:endParaRPr lang="zh-CN" altLang="en-US" sz="2000" kern="1200" dirty="0"/>
        </a:p>
      </dsp:txBody>
      <dsp:txXfrm rot="-5400000">
        <a:off x="1350938" y="1803443"/>
        <a:ext cx="6104226" cy="1131967"/>
      </dsp:txXfrm>
    </dsp:sp>
    <dsp:sp modelId="{9A18B59F-0C24-4EE3-9EC5-158EDD397A4B}">
      <dsp:nvSpPr>
        <dsp:cNvPr id="0" name=""/>
        <dsp:cNvSpPr/>
      </dsp:nvSpPr>
      <dsp:spPr>
        <a:xfrm rot="5400000">
          <a:off x="-289486" y="3770663"/>
          <a:ext cx="1929910" cy="1350937"/>
        </a:xfrm>
        <a:prstGeom prst="chevron">
          <a:avLst/>
        </a:prstGeom>
        <a:solidFill>
          <a:schemeClr val="accent5">
            <a:hueOff val="-5217423"/>
            <a:satOff val="-21072"/>
            <a:lumOff val="-5883"/>
            <a:alphaOff val="0"/>
          </a:schemeClr>
        </a:solidFill>
        <a:ln w="25400" cap="flat" cmpd="sng" algn="ctr">
          <a:solidFill>
            <a:schemeClr val="accent5">
              <a:hueOff val="-5217423"/>
              <a:satOff val="-21072"/>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CN" altLang="en-US" sz="2800" b="1" kern="1200" dirty="0" smtClean="0"/>
            <a:t>收商机</a:t>
          </a:r>
          <a:endParaRPr lang="zh-CN" altLang="en-US" sz="2800" b="1" kern="1200" dirty="0"/>
        </a:p>
      </dsp:txBody>
      <dsp:txXfrm rot="-5400000">
        <a:off x="1" y="4156646"/>
        <a:ext cx="1350937" cy="578973"/>
      </dsp:txXfrm>
    </dsp:sp>
    <dsp:sp modelId="{5D2BCDDB-5975-4792-8FD2-D8EC89A3183A}">
      <dsp:nvSpPr>
        <dsp:cNvPr id="0" name=""/>
        <dsp:cNvSpPr/>
      </dsp:nvSpPr>
      <dsp:spPr>
        <a:xfrm rot="5400000">
          <a:off x="3806448" y="1025665"/>
          <a:ext cx="1254441" cy="6165463"/>
        </a:xfrm>
        <a:prstGeom prst="round2SameRect">
          <a:avLst/>
        </a:prstGeom>
        <a:solidFill>
          <a:schemeClr val="lt1">
            <a:alpha val="90000"/>
            <a:hueOff val="0"/>
            <a:satOff val="0"/>
            <a:lumOff val="0"/>
            <a:alphaOff val="0"/>
          </a:schemeClr>
        </a:solidFill>
        <a:ln w="25400" cap="flat" cmpd="sng" algn="ctr">
          <a:solidFill>
            <a:schemeClr val="accent5">
              <a:hueOff val="-5217423"/>
              <a:satOff val="-21072"/>
              <a:lumOff val="-58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CN" altLang="en-US" sz="2000" kern="1200" dirty="0" smtClean="0"/>
            <a:t>反馈商机、方案中心协同跟进、保证任务达成</a:t>
          </a:r>
          <a:endParaRPr lang="zh-CN" altLang="en-US" sz="2000" kern="1200" dirty="0"/>
        </a:p>
      </dsp:txBody>
      <dsp:txXfrm rot="-5400000">
        <a:off x="1350938" y="3542413"/>
        <a:ext cx="6104226" cy="1131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A8B20-7BD0-4944-8F5A-9D70E906F45E}">
      <dsp:nvSpPr>
        <dsp:cNvPr id="0" name=""/>
        <dsp:cNvSpPr/>
      </dsp:nvSpPr>
      <dsp:spPr>
        <a:xfrm>
          <a:off x="509" y="933284"/>
          <a:ext cx="2311018" cy="1592292"/>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FFBCE-F56B-4057-BDF1-6BD7DAB35A2B}">
      <dsp:nvSpPr>
        <dsp:cNvPr id="0" name=""/>
        <dsp:cNvSpPr/>
      </dsp:nvSpPr>
      <dsp:spPr>
        <a:xfrm>
          <a:off x="1456" y="2525576"/>
          <a:ext cx="2311018" cy="857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zh-CN" altLang="en-US" sz="2500" kern="1200" dirty="0" smtClean="0"/>
            <a:t>身份证识别</a:t>
          </a:r>
          <a:endParaRPr lang="zh-CN" altLang="en-US" sz="2500" kern="1200" dirty="0"/>
        </a:p>
      </dsp:txBody>
      <dsp:txXfrm>
        <a:off x="1456" y="2525576"/>
        <a:ext cx="2311018" cy="857388"/>
      </dsp:txXfrm>
    </dsp:sp>
    <dsp:sp modelId="{6BBD5BC6-BF87-4EBB-8D97-FC34442D46FE}">
      <dsp:nvSpPr>
        <dsp:cNvPr id="0" name=""/>
        <dsp:cNvSpPr/>
      </dsp:nvSpPr>
      <dsp:spPr>
        <a:xfrm>
          <a:off x="2543674" y="933284"/>
          <a:ext cx="2311018" cy="1592292"/>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F86F82-DAA7-4F42-A230-518E0C47FE92}">
      <dsp:nvSpPr>
        <dsp:cNvPr id="0" name=""/>
        <dsp:cNvSpPr/>
      </dsp:nvSpPr>
      <dsp:spPr>
        <a:xfrm>
          <a:off x="2543674" y="2525576"/>
          <a:ext cx="2311018" cy="857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zh-CN" altLang="en-US" sz="2500" kern="1200" dirty="0" smtClean="0"/>
            <a:t>指纹识别</a:t>
          </a:r>
          <a:endParaRPr lang="zh-CN" altLang="en-US" sz="2500" kern="1200" dirty="0"/>
        </a:p>
      </dsp:txBody>
      <dsp:txXfrm>
        <a:off x="2543674" y="2525576"/>
        <a:ext cx="2311018" cy="857388"/>
      </dsp:txXfrm>
    </dsp:sp>
    <dsp:sp modelId="{9ED9BE06-F8D0-420A-A2E7-EB3C7BA53674}">
      <dsp:nvSpPr>
        <dsp:cNvPr id="0" name=""/>
        <dsp:cNvSpPr/>
      </dsp:nvSpPr>
      <dsp:spPr>
        <a:xfrm>
          <a:off x="5085892" y="933284"/>
          <a:ext cx="2311018" cy="159229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3AF478-4F1C-4E73-990C-00D970F1A488}">
      <dsp:nvSpPr>
        <dsp:cNvPr id="0" name=""/>
        <dsp:cNvSpPr/>
      </dsp:nvSpPr>
      <dsp:spPr>
        <a:xfrm>
          <a:off x="5085892" y="2525576"/>
          <a:ext cx="2311018" cy="857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zh-CN" altLang="en-US" sz="2500" kern="1200" dirty="0" smtClean="0"/>
            <a:t>人脸识别</a:t>
          </a:r>
          <a:endParaRPr lang="zh-CN" altLang="en-US" sz="2500" kern="1200" dirty="0"/>
        </a:p>
      </dsp:txBody>
      <dsp:txXfrm>
        <a:off x="5085892" y="2525576"/>
        <a:ext cx="2311018" cy="857388"/>
      </dsp:txXfrm>
    </dsp:sp>
    <dsp:sp modelId="{E6D4BBEF-0129-41F0-A192-FB5CCA4B8F5D}">
      <dsp:nvSpPr>
        <dsp:cNvPr id="0" name=""/>
        <dsp:cNvSpPr/>
      </dsp:nvSpPr>
      <dsp:spPr>
        <a:xfrm>
          <a:off x="1272565" y="3614066"/>
          <a:ext cx="2311018" cy="1592292"/>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DCF137-B0FE-4DBD-8C65-C15B51094BA5}">
      <dsp:nvSpPr>
        <dsp:cNvPr id="0" name=""/>
        <dsp:cNvSpPr/>
      </dsp:nvSpPr>
      <dsp:spPr>
        <a:xfrm>
          <a:off x="1272565" y="5206358"/>
          <a:ext cx="2311018" cy="857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zh-CN" altLang="en-US" sz="2500" kern="1200" dirty="0" smtClean="0"/>
            <a:t>可旋转摄像头</a:t>
          </a:r>
          <a:endParaRPr lang="zh-CN" altLang="en-US" sz="2500" kern="1200" dirty="0"/>
        </a:p>
      </dsp:txBody>
      <dsp:txXfrm>
        <a:off x="1272565" y="5206358"/>
        <a:ext cx="2311018" cy="857388"/>
      </dsp:txXfrm>
    </dsp:sp>
    <dsp:sp modelId="{8451F366-76F2-4A38-AF48-B4B6C92BA764}">
      <dsp:nvSpPr>
        <dsp:cNvPr id="0" name=""/>
        <dsp:cNvSpPr/>
      </dsp:nvSpPr>
      <dsp:spPr>
        <a:xfrm>
          <a:off x="3814783" y="3614066"/>
          <a:ext cx="2311018" cy="1592292"/>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7C439-9C41-40B9-81CD-92D13588AA68}">
      <dsp:nvSpPr>
        <dsp:cNvPr id="0" name=""/>
        <dsp:cNvSpPr/>
      </dsp:nvSpPr>
      <dsp:spPr>
        <a:xfrm>
          <a:off x="3814783" y="5206358"/>
          <a:ext cx="2311018" cy="857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lvl="0" algn="ctr" defTabSz="1111250">
            <a:lnSpc>
              <a:spcPct val="90000"/>
            </a:lnSpc>
            <a:spcBef>
              <a:spcPct val="0"/>
            </a:spcBef>
            <a:spcAft>
              <a:spcPct val="35000"/>
            </a:spcAft>
          </a:pPr>
          <a:r>
            <a:rPr lang="en-US" altLang="zh-CN" sz="2500" kern="1200" dirty="0" smtClean="0"/>
            <a:t>RJ45</a:t>
          </a:r>
          <a:r>
            <a:rPr lang="zh-CN" altLang="en-US" sz="2500" kern="1200" dirty="0" smtClean="0"/>
            <a:t>连接</a:t>
          </a:r>
          <a:endParaRPr lang="zh-CN" altLang="en-US" sz="2500" kern="1200" dirty="0"/>
        </a:p>
      </dsp:txBody>
      <dsp:txXfrm>
        <a:off x="3814783" y="5206358"/>
        <a:ext cx="2311018" cy="8573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C9994-1B48-4547-A7AB-83ACE5267413}">
      <dsp:nvSpPr>
        <dsp:cNvPr id="0" name=""/>
        <dsp:cNvSpPr/>
      </dsp:nvSpPr>
      <dsp:spPr>
        <a:xfrm>
          <a:off x="1432526" y="333"/>
          <a:ext cx="1399448" cy="151865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快速读取身份证信息（包括文字、照片、指纹）</a:t>
          </a:r>
          <a:endParaRPr lang="zh-CN" altLang="en-US" sz="1600" kern="1200" dirty="0">
            <a:latin typeface="宋体" panose="02010600030101010101" pitchFamily="2" charset="-122"/>
            <a:ea typeface="宋体" panose="02010600030101010101" pitchFamily="2" charset="-122"/>
          </a:endParaRPr>
        </a:p>
      </dsp:txBody>
      <dsp:txXfrm>
        <a:off x="1432526" y="333"/>
        <a:ext cx="1399448" cy="1518651"/>
      </dsp:txXfrm>
    </dsp:sp>
    <dsp:sp modelId="{6B2EAD1E-26B9-4EE6-93C7-7A6772B6EAB0}">
      <dsp:nvSpPr>
        <dsp:cNvPr id="0" name=""/>
        <dsp:cNvSpPr/>
      </dsp:nvSpPr>
      <dsp:spPr>
        <a:xfrm>
          <a:off x="2971920" y="333"/>
          <a:ext cx="1399448" cy="1518651"/>
        </a:xfrm>
        <a:prstGeom prst="rect">
          <a:avLst/>
        </a:prstGeom>
        <a:gradFill rotWithShape="0">
          <a:gsLst>
            <a:gs pos="0">
              <a:schemeClr val="accent4">
                <a:hueOff val="-307660"/>
                <a:satOff val="512"/>
                <a:lumOff val="589"/>
                <a:alphaOff val="0"/>
                <a:tint val="50000"/>
                <a:satMod val="300000"/>
              </a:schemeClr>
            </a:gs>
            <a:gs pos="35000">
              <a:schemeClr val="accent4">
                <a:hueOff val="-307660"/>
                <a:satOff val="512"/>
                <a:lumOff val="589"/>
                <a:alphaOff val="0"/>
                <a:tint val="37000"/>
                <a:satMod val="300000"/>
              </a:schemeClr>
            </a:gs>
            <a:gs pos="100000">
              <a:schemeClr val="accent4">
                <a:hueOff val="-307660"/>
                <a:satOff val="512"/>
                <a:lumOff val="58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指纹算法通过公安部检测，识别速度小于</a:t>
          </a:r>
          <a:r>
            <a:rPr lang="en-US" altLang="zh-CN" sz="1600" kern="1200" dirty="0" smtClean="0">
              <a:latin typeface="宋体" panose="02010600030101010101" pitchFamily="2" charset="-122"/>
              <a:ea typeface="宋体" panose="02010600030101010101" pitchFamily="2" charset="-122"/>
            </a:rPr>
            <a:t>1s</a:t>
          </a:r>
          <a:r>
            <a:rPr lang="zh-CN" altLang="en-US" sz="1600" kern="1200" dirty="0" smtClean="0">
              <a:latin typeface="宋体" panose="02010600030101010101" pitchFamily="2" charset="-122"/>
              <a:ea typeface="宋体" panose="02010600030101010101" pitchFamily="2" charset="-122"/>
            </a:rPr>
            <a:t>，识别准确率高达</a:t>
          </a:r>
          <a:r>
            <a:rPr lang="en-US" altLang="zh-CN" sz="1600" kern="1200" dirty="0" smtClean="0">
              <a:latin typeface="宋体" panose="02010600030101010101" pitchFamily="2" charset="-122"/>
              <a:ea typeface="宋体" panose="02010600030101010101" pitchFamily="2" charset="-122"/>
            </a:rPr>
            <a:t>99.99%</a:t>
          </a:r>
          <a:endParaRPr lang="zh-CN" altLang="en-US" sz="1600" kern="1200" dirty="0">
            <a:latin typeface="宋体" panose="02010600030101010101" pitchFamily="2" charset="-122"/>
            <a:ea typeface="宋体" panose="02010600030101010101" pitchFamily="2" charset="-122"/>
          </a:endParaRPr>
        </a:p>
      </dsp:txBody>
      <dsp:txXfrm>
        <a:off x="2971920" y="333"/>
        <a:ext cx="1399448" cy="1518651"/>
      </dsp:txXfrm>
    </dsp:sp>
    <dsp:sp modelId="{DDC3D8B9-5696-4508-9FB9-CFCFB50A20DE}">
      <dsp:nvSpPr>
        <dsp:cNvPr id="0" name=""/>
        <dsp:cNvSpPr/>
      </dsp:nvSpPr>
      <dsp:spPr>
        <a:xfrm>
          <a:off x="4511314" y="333"/>
          <a:ext cx="1399448" cy="1518651"/>
        </a:xfrm>
        <a:prstGeom prst="rect">
          <a:avLst/>
        </a:prstGeom>
        <a:gradFill rotWithShape="0">
          <a:gsLst>
            <a:gs pos="0">
              <a:schemeClr val="accent4">
                <a:hueOff val="-615320"/>
                <a:satOff val="1024"/>
                <a:lumOff val="1177"/>
                <a:alphaOff val="0"/>
                <a:tint val="50000"/>
                <a:satMod val="300000"/>
              </a:schemeClr>
            </a:gs>
            <a:gs pos="35000">
              <a:schemeClr val="accent4">
                <a:hueOff val="-615320"/>
                <a:satOff val="1024"/>
                <a:lumOff val="1177"/>
                <a:alphaOff val="0"/>
                <a:tint val="37000"/>
                <a:satMod val="300000"/>
              </a:schemeClr>
            </a:gs>
            <a:gs pos="100000">
              <a:schemeClr val="accent4">
                <a:hueOff val="-615320"/>
                <a:satOff val="1024"/>
                <a:lumOff val="117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高清人脸识别，满足现场人脸图片、人脸视频的采集需求</a:t>
          </a:r>
          <a:endParaRPr lang="zh-CN" altLang="en-US" sz="1600" kern="1200" dirty="0">
            <a:latin typeface="宋体" panose="02010600030101010101" pitchFamily="2" charset="-122"/>
            <a:ea typeface="宋体" panose="02010600030101010101" pitchFamily="2" charset="-122"/>
          </a:endParaRPr>
        </a:p>
      </dsp:txBody>
      <dsp:txXfrm>
        <a:off x="4511314" y="333"/>
        <a:ext cx="1399448" cy="1518651"/>
      </dsp:txXfrm>
    </dsp:sp>
    <dsp:sp modelId="{A55B74EB-04BD-4247-9094-08D61B295562}">
      <dsp:nvSpPr>
        <dsp:cNvPr id="0" name=""/>
        <dsp:cNvSpPr/>
      </dsp:nvSpPr>
      <dsp:spPr>
        <a:xfrm>
          <a:off x="6050708" y="333"/>
          <a:ext cx="1399448" cy="1518651"/>
        </a:xfrm>
        <a:prstGeom prst="rect">
          <a:avLst/>
        </a:prstGeom>
        <a:gradFill rotWithShape="0">
          <a:gsLst>
            <a:gs pos="0">
              <a:schemeClr val="accent4">
                <a:hueOff val="-922981"/>
                <a:satOff val="1535"/>
                <a:lumOff val="1766"/>
                <a:alphaOff val="0"/>
                <a:tint val="50000"/>
                <a:satMod val="300000"/>
              </a:schemeClr>
            </a:gs>
            <a:gs pos="35000">
              <a:schemeClr val="accent4">
                <a:hueOff val="-922981"/>
                <a:satOff val="1535"/>
                <a:lumOff val="1766"/>
                <a:alphaOff val="0"/>
                <a:tint val="37000"/>
                <a:satMod val="300000"/>
              </a:schemeClr>
            </a:gs>
            <a:gs pos="100000">
              <a:schemeClr val="accent4">
                <a:hueOff val="-922981"/>
                <a:satOff val="1535"/>
                <a:lumOff val="176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摄像头可实现</a:t>
          </a:r>
          <a:r>
            <a:rPr lang="en-US" altLang="zh-CN" sz="1600" kern="1200" dirty="0" smtClean="0">
              <a:latin typeface="宋体" panose="02010600030101010101" pitchFamily="2" charset="-122"/>
              <a:ea typeface="宋体" panose="02010600030101010101" pitchFamily="2" charset="-122"/>
            </a:rPr>
            <a:t>180</a:t>
          </a:r>
          <a:r>
            <a:rPr lang="zh-CN" altLang="en-US" sz="1600" kern="1200" dirty="0" smtClean="0">
              <a:latin typeface="宋体" panose="02010600030101010101" pitchFamily="2" charset="-122"/>
              <a:ea typeface="宋体" panose="02010600030101010101" pitchFamily="2" charset="-122"/>
            </a:rPr>
            <a:t>度旋转，满足多角度人脸识别需求</a:t>
          </a:r>
          <a:endParaRPr lang="zh-CN" altLang="en-US" sz="1600" kern="1200" dirty="0">
            <a:latin typeface="宋体" panose="02010600030101010101" pitchFamily="2" charset="-122"/>
            <a:ea typeface="宋体" panose="02010600030101010101" pitchFamily="2" charset="-122"/>
          </a:endParaRPr>
        </a:p>
      </dsp:txBody>
      <dsp:txXfrm>
        <a:off x="6050708" y="333"/>
        <a:ext cx="1399448" cy="1518651"/>
      </dsp:txXfrm>
    </dsp:sp>
    <dsp:sp modelId="{110A5627-336D-4D19-BF61-797F2FC3A833}">
      <dsp:nvSpPr>
        <dsp:cNvPr id="0" name=""/>
        <dsp:cNvSpPr/>
      </dsp:nvSpPr>
      <dsp:spPr>
        <a:xfrm>
          <a:off x="7590102" y="333"/>
          <a:ext cx="1399448" cy="1518651"/>
        </a:xfrm>
        <a:prstGeom prst="rect">
          <a:avLst/>
        </a:prstGeom>
        <a:gradFill rotWithShape="0">
          <a:gsLst>
            <a:gs pos="0">
              <a:schemeClr val="accent4">
                <a:hueOff val="-1230641"/>
                <a:satOff val="2047"/>
                <a:lumOff val="2354"/>
                <a:alphaOff val="0"/>
                <a:tint val="50000"/>
                <a:satMod val="300000"/>
              </a:schemeClr>
            </a:gs>
            <a:gs pos="35000">
              <a:schemeClr val="accent4">
                <a:hueOff val="-1230641"/>
                <a:satOff val="2047"/>
                <a:lumOff val="2354"/>
                <a:alphaOff val="0"/>
                <a:tint val="37000"/>
                <a:satMod val="300000"/>
              </a:schemeClr>
            </a:gs>
            <a:gs pos="100000">
              <a:schemeClr val="accent4">
                <a:hueOff val="-1230641"/>
                <a:satOff val="2047"/>
                <a:lumOff val="235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CN" altLang="en-US" sz="1600" kern="1200" dirty="0" smtClean="0">
              <a:latin typeface="宋体" panose="02010600030101010101" pitchFamily="2" charset="-122"/>
              <a:ea typeface="宋体" panose="02010600030101010101" pitchFamily="2" charset="-122"/>
            </a:rPr>
            <a:t>支持</a:t>
          </a:r>
          <a:r>
            <a:rPr lang="en-US" altLang="zh-CN" sz="1600" kern="1200" dirty="0" smtClean="0">
              <a:latin typeface="宋体" panose="02010600030101010101" pitchFamily="2" charset="-122"/>
              <a:ea typeface="宋体" panose="02010600030101010101" pitchFamily="2" charset="-122"/>
            </a:rPr>
            <a:t>RJ45</a:t>
          </a:r>
          <a:r>
            <a:rPr lang="zh-CN" altLang="en-US" sz="1600" kern="1200" dirty="0" smtClean="0">
              <a:latin typeface="宋体" panose="02010600030101010101" pitchFamily="2" charset="-122"/>
              <a:ea typeface="宋体" panose="02010600030101010101" pitchFamily="2" charset="-122"/>
            </a:rPr>
            <a:t>有线连接，为现场实时数据提供强大稳定支撑</a:t>
          </a:r>
          <a:endParaRPr lang="zh-CN" altLang="en-US" sz="1600" kern="1200" dirty="0">
            <a:latin typeface="宋体" panose="02010600030101010101" pitchFamily="2" charset="-122"/>
            <a:ea typeface="宋体" panose="02010600030101010101" pitchFamily="2" charset="-122"/>
          </a:endParaRPr>
        </a:p>
      </dsp:txBody>
      <dsp:txXfrm>
        <a:off x="7590102" y="333"/>
        <a:ext cx="1399448" cy="151865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z="1000" dirty="0">
              <a:latin typeface="Arial" pitchFamily="34" charset="0"/>
              <a:cs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1C0EDC-3B04-4D43-AC98-A606493C474D}" type="datetimeFigureOut">
              <a:rPr lang="en-US" sz="1000" smtClean="0">
                <a:latin typeface="Arial" pitchFamily="34" charset="0"/>
                <a:cs typeface="Arial" pitchFamily="34" charset="0"/>
              </a:rPr>
              <a:pPr/>
              <a:t>5/27/2019</a:t>
            </a:fld>
            <a:endParaRPr lang="en-US" sz="1000" dirty="0">
              <a:latin typeface="Arial" pitchFamily="34" charset="0"/>
              <a:cs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lvl="0"/>
            <a:r>
              <a:rPr lang="en-US" sz="800" cap="all" dirty="0">
                <a:solidFill>
                  <a:srgbClr val="939598"/>
                </a:solidFill>
                <a:latin typeface="Arial" pitchFamily="34" charset="0"/>
                <a:cs typeface="Arial" pitchFamily="34" charset="0"/>
              </a:rPr>
              <a:t>2011 LENOVO CONFIDENTIAL. All rights reserved</a:t>
            </a:r>
            <a:r>
              <a:rPr lang="en-US" sz="800" cap="all" dirty="0" smtClean="0">
                <a:solidFill>
                  <a:srgbClr val="939598"/>
                </a:solidFill>
                <a:latin typeface="Arial" pitchFamily="34" charset="0"/>
                <a:cs typeface="Arial" pitchFamily="34" charset="0"/>
              </a:rPr>
              <a:t>.</a:t>
            </a:r>
            <a:endParaRPr lang="en-US" sz="800" cap="all" dirty="0">
              <a:solidFill>
                <a:srgbClr val="939598"/>
              </a:solidFill>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7F3538-DD9D-4F25-8311-592750C50641}" type="slidenum">
              <a:rPr lang="en-US" sz="800" smtClean="0">
                <a:latin typeface="Arial" pitchFamily="34" charset="0"/>
                <a:cs typeface="Arial" pitchFamily="34" charset="0"/>
              </a:rPr>
              <a:pPr/>
              <a:t>‹#›</a:t>
            </a:fld>
            <a:endParaRPr lang="en-US" sz="800" dirty="0">
              <a:latin typeface="Arial" pitchFamily="34" charset="0"/>
              <a:cs typeface="Arial" pitchFamily="34" charset="0"/>
            </a:endParaRPr>
          </a:p>
        </p:txBody>
      </p:sp>
    </p:spTree>
    <p:extLst>
      <p:ext uri="{BB962C8B-B14F-4D97-AF65-F5344CB8AC3E}">
        <p14:creationId xmlns:p14="http://schemas.microsoft.com/office/powerpoint/2010/main" val="2529155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Arial" pitchFamily="34" charset="0"/>
                <a:cs typeface="Arial"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Arial" pitchFamily="34" charset="0"/>
                <a:cs typeface="Arial" pitchFamily="34" charset="0"/>
              </a:defRPr>
            </a:lvl1pPr>
          </a:lstStyle>
          <a:p>
            <a:fld id="{F23CF275-28B3-497F-9AED-85D5F023BA5C}" type="datetimeFigureOut">
              <a:rPr lang="en-US" smtClean="0"/>
              <a:pPr/>
              <a:t>5/27/2019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Arial" pitchFamily="34" charset="0"/>
                <a:cs typeface="Arial" pitchFamily="34" charset="0"/>
              </a:defRPr>
            </a:lvl1pPr>
          </a:lstStyle>
          <a:p>
            <a:r>
              <a:rPr lang="en-US" sz="800" cap="all" dirty="0" smtClean="0">
                <a:solidFill>
                  <a:srgbClr val="939598"/>
                </a:solidFill>
              </a:rPr>
              <a:t>2011 LENOVO CONFIDENTIAL. All rights reserved.</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800">
                <a:latin typeface="Arial" pitchFamily="34" charset="0"/>
                <a:cs typeface="Arial" pitchFamily="34" charset="0"/>
              </a:defRPr>
            </a:lvl1pPr>
          </a:lstStyle>
          <a:p>
            <a:fld id="{4AED87EB-65D7-4500-873C-410831173A82}" type="slidenum">
              <a:rPr lang="en-US" smtClean="0"/>
              <a:pPr/>
              <a:t>‹#›</a:t>
            </a:fld>
            <a:endParaRPr lang="en-US" dirty="0"/>
          </a:p>
        </p:txBody>
      </p:sp>
    </p:spTree>
    <p:extLst>
      <p:ext uri="{BB962C8B-B14F-4D97-AF65-F5344CB8AC3E}">
        <p14:creationId xmlns:p14="http://schemas.microsoft.com/office/powerpoint/2010/main" val="369331368"/>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ED87EB-65D7-4500-873C-410831173A82}" type="slidenum">
              <a:rPr lang="en-US" smtClean="0"/>
              <a:pPr/>
              <a:t>1</a:t>
            </a:fld>
            <a:endParaRPr lang="en-US" dirty="0"/>
          </a:p>
        </p:txBody>
      </p:sp>
    </p:spTree>
    <p:extLst>
      <p:ext uri="{BB962C8B-B14F-4D97-AF65-F5344CB8AC3E}">
        <p14:creationId xmlns:p14="http://schemas.microsoft.com/office/powerpoint/2010/main" val="1849109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548640" y="6473952"/>
            <a:ext cx="4114800" cy="153888"/>
          </a:xfrm>
        </p:spPr>
        <p:txBody>
          <a:bodyPr/>
          <a:lstStyle>
            <a:lvl1pPr>
              <a:defRPr>
                <a:solidFill>
                  <a:schemeClr val="tx1"/>
                </a:solidFill>
              </a:defRPr>
            </a:lvl1pPr>
          </a:lstStyle>
          <a:p>
            <a:r>
              <a:rPr lang="en-US" dirty="0" smtClean="0"/>
              <a:t>2018 Lenovo Internal. All rights reserved.</a:t>
            </a:r>
            <a:endParaRPr lang="en-US" dirty="0"/>
          </a:p>
        </p:txBody>
      </p:sp>
      <p:sp>
        <p:nvSpPr>
          <p:cNvPr id="56" name="Title 16"/>
          <p:cNvSpPr>
            <a:spLocks noGrp="1"/>
          </p:cNvSpPr>
          <p:nvPr userDrawn="1">
            <p:ph type="title" hasCustomPrompt="1"/>
          </p:nvPr>
        </p:nvSpPr>
        <p:spPr bwMode="gray">
          <a:xfrm>
            <a:off x="548640" y="1437136"/>
            <a:ext cx="9960236" cy="3026868"/>
          </a:xfrm>
          <a:prstGeom prst="rect">
            <a:avLst/>
          </a:prstGeom>
        </p:spPr>
        <p:txBody>
          <a:bodyPr lIns="0" tIns="60949" rIns="121899" bIns="60949" anchor="b" anchorCtr="0"/>
          <a:lstStyle>
            <a:lvl1pPr marL="0" algn="l" defTabSz="1218987" rtl="0" eaLnBrk="1" latinLnBrk="0" hangingPunct="1">
              <a:lnSpc>
                <a:spcPts val="7000"/>
              </a:lnSpc>
              <a:spcBef>
                <a:spcPct val="0"/>
              </a:spcBef>
              <a:buNone/>
              <a:defRPr lang="en-US" sz="8000" b="1" kern="1200" cap="none" spc="-150" baseline="0" dirty="0">
                <a:solidFill>
                  <a:schemeClr val="tx1"/>
                </a:solidFill>
                <a:latin typeface="Arial" pitchFamily="34" charset="0"/>
                <a:ea typeface="+mn-ea"/>
                <a:cs typeface="Arial" pitchFamily="34" charset="0"/>
              </a:defRPr>
            </a:lvl1pPr>
          </a:lstStyle>
          <a:p>
            <a:r>
              <a:rPr lang="en-US" dirty="0" smtClean="0"/>
              <a:t>Presentation</a:t>
            </a:r>
            <a:br>
              <a:rPr lang="en-US" dirty="0" smtClean="0"/>
            </a:br>
            <a:r>
              <a:rPr lang="en-US" dirty="0" smtClean="0"/>
              <a:t>Title Here</a:t>
            </a:r>
            <a:br>
              <a:rPr lang="en-US" dirty="0" smtClean="0"/>
            </a:br>
            <a:r>
              <a:rPr lang="en-US" dirty="0" smtClean="0"/>
              <a:t>Three Lines</a:t>
            </a:r>
            <a:endParaRPr lang="en-US" dirty="0"/>
          </a:p>
        </p:txBody>
      </p:sp>
      <p:sp>
        <p:nvSpPr>
          <p:cNvPr id="55" name="Subtitle 2"/>
          <p:cNvSpPr>
            <a:spLocks noGrp="1"/>
          </p:cNvSpPr>
          <p:nvPr userDrawn="1">
            <p:ph type="subTitle" idx="1" hasCustomPrompt="1"/>
          </p:nvPr>
        </p:nvSpPr>
        <p:spPr bwMode="gray">
          <a:xfrm>
            <a:off x="548640" y="5205790"/>
            <a:ext cx="9949796" cy="457200"/>
          </a:xfrm>
          <a:prstGeom prst="rect">
            <a:avLst/>
          </a:prstGeom>
        </p:spPr>
        <p:txBody>
          <a:bodyPr lIns="0" tIns="0" rIns="0" bIns="0" anchor="b" anchorCtr="0"/>
          <a:lstStyle>
            <a:lvl1pPr marL="0" indent="0" algn="l" defTabSz="1218987" rtl="0" eaLnBrk="1" latinLnBrk="0" hangingPunct="1">
              <a:lnSpc>
                <a:spcPct val="90000"/>
              </a:lnSpc>
              <a:spcBef>
                <a:spcPct val="0"/>
              </a:spcBef>
              <a:buNone/>
              <a:defRPr lang="en-US" sz="2600" b="0" kern="1200" cap="none" spc="0" baseline="0" dirty="0">
                <a:solidFill>
                  <a:schemeClr val="accent4"/>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dirty="0" smtClean="0"/>
              <a:t>Speaker Name | Date</a:t>
            </a:r>
          </a:p>
        </p:txBody>
      </p:sp>
      <p:grpSp>
        <p:nvGrpSpPr>
          <p:cNvPr id="2118" name="Group 2117"/>
          <p:cNvGrpSpPr/>
          <p:nvPr userDrawn="1"/>
        </p:nvGrpSpPr>
        <p:grpSpPr>
          <a:xfrm rot="16200000">
            <a:off x="10141743" y="2414686"/>
            <a:ext cx="3070226" cy="1023937"/>
            <a:chOff x="12801600" y="2792413"/>
            <a:chExt cx="3070226" cy="1023937"/>
          </a:xfrm>
        </p:grpSpPr>
        <p:sp>
          <p:nvSpPr>
            <p:cNvPr id="122"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2"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5"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6"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49887607"/>
      </p:ext>
    </p:extLst>
  </p:cSld>
  <p:clrMapOvr>
    <a:masterClrMapping/>
  </p:clrMapOvr>
  <p:transition spd="med"/>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Subtitle Content_Black">
    <p:bg>
      <p:bgPr>
        <a:solidFill>
          <a:schemeClr val="tx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640" y="1591056"/>
            <a:ext cx="11073384"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2"/>
          <p:cNvSpPr>
            <a:spLocks noGrp="1"/>
          </p:cNvSpPr>
          <p:nvPr>
            <p:ph type="body" idx="10"/>
          </p:nvPr>
        </p:nvSpPr>
        <p:spPr bwMode="gray">
          <a:xfrm>
            <a:off x="557784" y="914400"/>
            <a:ext cx="11073384" cy="292608"/>
          </a:xfrm>
          <a:prstGeom prst="rect">
            <a:avLst/>
          </a:prstGeom>
        </p:spPr>
        <p:txBody>
          <a:bodyPr lIns="0" tIns="0" rIns="0" bIns="0" anchor="ctr" anchorCtr="0">
            <a:noAutofit/>
          </a:bodyPr>
          <a:lstStyle>
            <a:lvl1pPr marL="0" indent="0">
              <a:spcBef>
                <a:spcPts val="0"/>
              </a:spcBef>
              <a:buNone/>
              <a:defRPr sz="22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dirty="0" smtClean="0"/>
              <a:t>Click to edit Master text styles</a:t>
            </a:r>
          </a:p>
        </p:txBody>
      </p:sp>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2" name="Footer Placeholder 1"/>
          <p:cNvSpPr>
            <a:spLocks noGrp="1"/>
          </p:cNvSpPr>
          <p:nvPr>
            <p:ph type="ftr" sz="quarter" idx="11"/>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65945371"/>
      </p:ext>
    </p:extLst>
  </p:cSld>
  <p:clrMapOvr>
    <a:masterClrMapping/>
  </p:clrMapOvr>
  <p:transition spd="med"/>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2"/>
          <p:cNvSpPr>
            <a:spLocks noGrp="1"/>
          </p:cNvSpPr>
          <p:nvPr>
            <p:ph sz="half" idx="14"/>
          </p:nvPr>
        </p:nvSpPr>
        <p:spPr bwMode="gray">
          <a:xfrm>
            <a:off x="6243066" y="1188761"/>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5"/>
          </p:nvPr>
        </p:nvSpPr>
        <p:spPr/>
        <p:txBody>
          <a:bodyPr/>
          <a:lstStyle/>
          <a:p>
            <a:r>
              <a:rPr lang="en-US" smtClean="0"/>
              <a:t>2018 Lenovo Internal. All rights reserved.</a:t>
            </a:r>
            <a:endParaRPr lang="en-US" dirty="0"/>
          </a:p>
        </p:txBody>
      </p:sp>
      <p:sp>
        <p:nvSpPr>
          <p:cNvPr id="17"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47351327"/>
      </p:ext>
    </p:extLst>
  </p:cSld>
  <p:clrMapOvr>
    <a:masterClrMapping/>
  </p:clrMapOvr>
  <p:transition spd="med"/>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Slide_Black">
    <p:bg>
      <p:bgPr>
        <a:solidFill>
          <a:schemeClr val="tx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2"/>
          <p:cNvSpPr>
            <a:spLocks noGrp="1"/>
          </p:cNvSpPr>
          <p:nvPr>
            <p:ph sz="half" idx="14"/>
          </p:nvPr>
        </p:nvSpPr>
        <p:spPr bwMode="gray">
          <a:xfrm>
            <a:off x="6243066" y="1188761"/>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5"/>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77799921"/>
      </p:ext>
    </p:extLst>
  </p:cSld>
  <p:clrMapOvr>
    <a:masterClrMapping/>
  </p:clrMapOvr>
  <p:transition spd="med"/>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mag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603671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603671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8"/>
          <p:cNvSpPr>
            <a:spLocks noGrp="1"/>
          </p:cNvSpPr>
          <p:nvPr>
            <p:ph type="pic" sz="quarter" idx="16"/>
          </p:nvPr>
        </p:nvSpPr>
        <p:spPr>
          <a:xfrm>
            <a:off x="6835285" y="0"/>
            <a:ext cx="5353539"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2" name="Footer Placeholder 1"/>
          <p:cNvSpPr>
            <a:spLocks noGrp="1"/>
          </p:cNvSpPr>
          <p:nvPr>
            <p:ph type="ftr" sz="quarter" idx="17"/>
          </p:nvPr>
        </p:nvSpPr>
        <p:spPr/>
        <p:txBody>
          <a:bodyPr/>
          <a:lstStyle/>
          <a:p>
            <a:r>
              <a:rPr lang="en-US"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7745591"/>
      </p:ext>
    </p:extLst>
  </p:cSld>
  <p:clrMapOvr>
    <a:masterClrMapping/>
  </p:clrMapOvr>
  <p:transition spd="med"/>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w/Image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603671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603671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8"/>
          <p:cNvSpPr>
            <a:spLocks noGrp="1"/>
          </p:cNvSpPr>
          <p:nvPr>
            <p:ph type="pic" sz="quarter" idx="16"/>
          </p:nvPr>
        </p:nvSpPr>
        <p:spPr>
          <a:xfrm>
            <a:off x="6835285" y="0"/>
            <a:ext cx="5353539"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2" name="Footer Placeholder 1"/>
          <p:cNvSpPr>
            <a:spLocks noGrp="1"/>
          </p:cNvSpPr>
          <p:nvPr>
            <p:ph type="ftr" sz="quarter" idx="17"/>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92496215"/>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 Statement">
    <p:spTree>
      <p:nvGrpSpPr>
        <p:cNvPr id="1" name=""/>
        <p:cNvGrpSpPr/>
        <p:nvPr/>
      </p:nvGrpSpPr>
      <p:grpSpPr>
        <a:xfrm>
          <a:off x="0" y="0"/>
          <a:ext cx="0" cy="0"/>
          <a:chOff x="0" y="0"/>
          <a:chExt cx="0" cy="0"/>
        </a:xfrm>
      </p:grpSpPr>
      <p:sp>
        <p:nvSpPr>
          <p:cNvPr id="3" name="Rectangle 2"/>
          <p:cNvSpPr/>
          <p:nvPr userDrawn="1"/>
        </p:nvSpPr>
        <p:spPr>
          <a:xfrm>
            <a:off x="0" y="0"/>
            <a:ext cx="406179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8"/>
          <p:cNvSpPr>
            <a:spLocks noGrp="1"/>
          </p:cNvSpPr>
          <p:nvPr>
            <p:ph type="pic" sz="quarter" idx="16"/>
          </p:nvPr>
        </p:nvSpPr>
        <p:spPr>
          <a:xfrm>
            <a:off x="4061791" y="0"/>
            <a:ext cx="8127034"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14" name="Text Placeholder 3"/>
          <p:cNvSpPr>
            <a:spLocks noGrp="1"/>
          </p:cNvSpPr>
          <p:nvPr>
            <p:ph type="body" sz="quarter" idx="18" hasCustomPrompt="1"/>
          </p:nvPr>
        </p:nvSpPr>
        <p:spPr>
          <a:xfrm>
            <a:off x="548640" y="849535"/>
            <a:ext cx="3513151"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Photo Plus</a:t>
            </a:r>
            <a:br>
              <a:rPr lang="en-US" dirty="0" smtClean="0"/>
            </a:br>
            <a:r>
              <a:rPr lang="en-US" dirty="0" smtClean="0"/>
              <a:t>Statement</a:t>
            </a:r>
            <a:br>
              <a:rPr lang="en-US" dirty="0" smtClean="0"/>
            </a:br>
            <a:r>
              <a:rPr lang="en-US" dirty="0" smtClean="0"/>
              <a:t>Layout</a:t>
            </a:r>
            <a:endParaRPr lang="en-US" dirty="0"/>
          </a:p>
        </p:txBody>
      </p:sp>
      <p:sp>
        <p:nvSpPr>
          <p:cNvPr id="8" name="Text Placeholder 7"/>
          <p:cNvSpPr>
            <a:spLocks noGrp="1"/>
          </p:cNvSpPr>
          <p:nvPr>
            <p:ph type="body" sz="quarter" idx="19" hasCustomPrompt="1"/>
          </p:nvPr>
        </p:nvSpPr>
        <p:spPr>
          <a:xfrm>
            <a:off x="548641" y="2943638"/>
            <a:ext cx="3513150" cy="1641615"/>
          </a:xfrm>
          <a:prstGeom prst="rect">
            <a:avLst/>
          </a:prstGeom>
        </p:spPr>
        <p:txBody>
          <a:bodyPr lIns="0" tIns="0" rIns="0" bIns="0"/>
          <a:lstStyle>
            <a:lvl1pPr marL="0" indent="0">
              <a:lnSpc>
                <a:spcPts val="2400"/>
              </a:lnSpc>
              <a:spcBef>
                <a:spcPts val="0"/>
              </a:spcBef>
              <a:buNone/>
              <a:defRPr sz="2400" baseline="0">
                <a:solidFill>
                  <a:schemeClr val="tx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dirty="0" smtClean="0"/>
              <a:t>Subtitle goes here</a:t>
            </a:r>
            <a:endParaRPr lang="en-US" dirty="0"/>
          </a:p>
        </p:txBody>
      </p:sp>
      <p:sp>
        <p:nvSpPr>
          <p:cNvPr id="2" name="Footer Placeholder 1"/>
          <p:cNvSpPr>
            <a:spLocks noGrp="1"/>
          </p:cNvSpPr>
          <p:nvPr>
            <p:ph type="ftr" sz="quarter" idx="20"/>
          </p:nvPr>
        </p:nvSpPr>
        <p:spPr/>
        <p:txBody>
          <a:bodyPr/>
          <a:lstStyle/>
          <a:p>
            <a:r>
              <a:rPr lang="en-US" dirty="0"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34084262"/>
      </p:ext>
    </p:extLst>
  </p:cSld>
  <p:clrMapOvr>
    <a:masterClrMapping/>
  </p:clrMapOvr>
  <p:transition spd="med"/>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 Statement_Black">
    <p:bg>
      <p:bgPr>
        <a:solidFill>
          <a:schemeClr val="tx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406179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8"/>
          <p:cNvSpPr>
            <a:spLocks noGrp="1"/>
          </p:cNvSpPr>
          <p:nvPr>
            <p:ph type="pic" sz="quarter" idx="16"/>
          </p:nvPr>
        </p:nvSpPr>
        <p:spPr>
          <a:xfrm>
            <a:off x="4061791" y="0"/>
            <a:ext cx="8127034"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14" name="Text Placeholder 3"/>
          <p:cNvSpPr>
            <a:spLocks noGrp="1"/>
          </p:cNvSpPr>
          <p:nvPr>
            <p:ph type="body" sz="quarter" idx="18" hasCustomPrompt="1"/>
          </p:nvPr>
        </p:nvSpPr>
        <p:spPr>
          <a:xfrm>
            <a:off x="548640" y="849535"/>
            <a:ext cx="3513151"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Photo Plus</a:t>
            </a:r>
            <a:br>
              <a:rPr lang="en-US" dirty="0" smtClean="0"/>
            </a:br>
            <a:r>
              <a:rPr lang="en-US" dirty="0" smtClean="0"/>
              <a:t>Statement</a:t>
            </a:r>
            <a:br>
              <a:rPr lang="en-US" dirty="0" smtClean="0"/>
            </a:br>
            <a:r>
              <a:rPr lang="en-US" dirty="0" smtClean="0"/>
              <a:t>Layout</a:t>
            </a:r>
            <a:endParaRPr lang="en-US" dirty="0"/>
          </a:p>
        </p:txBody>
      </p:sp>
      <p:sp>
        <p:nvSpPr>
          <p:cNvPr id="8" name="Text Placeholder 7"/>
          <p:cNvSpPr>
            <a:spLocks noGrp="1"/>
          </p:cNvSpPr>
          <p:nvPr>
            <p:ph type="body" sz="quarter" idx="19" hasCustomPrompt="1"/>
          </p:nvPr>
        </p:nvSpPr>
        <p:spPr>
          <a:xfrm>
            <a:off x="548641" y="2943638"/>
            <a:ext cx="3513150" cy="1641615"/>
          </a:xfrm>
          <a:prstGeom prst="rect">
            <a:avLst/>
          </a:prstGeom>
        </p:spPr>
        <p:txBody>
          <a:bodyPr lIns="0" tIns="0" rIns="0" bIns="0"/>
          <a:lstStyle>
            <a:lvl1pPr marL="0" indent="0">
              <a:lnSpc>
                <a:spcPts val="2400"/>
              </a:lnSpc>
              <a:spcBef>
                <a:spcPts val="0"/>
              </a:spcBef>
              <a:buNone/>
              <a:defRPr sz="2400" baseline="0">
                <a:solidFill>
                  <a:schemeClr val="bg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dirty="0" smtClean="0"/>
              <a:t>Subtitle goes here</a:t>
            </a:r>
            <a:endParaRPr lang="en-US" dirty="0"/>
          </a:p>
        </p:txBody>
      </p:sp>
      <p:sp>
        <p:nvSpPr>
          <p:cNvPr id="2" name="Footer Placeholder 1"/>
          <p:cNvSpPr>
            <a:spLocks noGrp="1"/>
          </p:cNvSpPr>
          <p:nvPr>
            <p:ph type="ftr" sz="quarter" idx="20"/>
          </p:nvPr>
        </p:nvSpPr>
        <p:spPr/>
        <p:txBody>
          <a:bodyPr/>
          <a:lstStyle>
            <a:lvl1pPr>
              <a:defRPr>
                <a:solidFill>
                  <a:schemeClr val="bg1"/>
                </a:solidFill>
              </a:defRPr>
            </a:lvl1pPr>
          </a:lstStyle>
          <a:p>
            <a:r>
              <a:rPr lang="en-US" smtClean="0"/>
              <a:t>2018 Lenovo Internal. All rights reserved.</a:t>
            </a:r>
            <a:endParaRPr lang="en-US" dirty="0"/>
          </a:p>
        </p:txBody>
      </p:sp>
      <p:sp>
        <p:nvSpPr>
          <p:cNvPr id="13"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77636023"/>
      </p:ext>
    </p:extLst>
  </p:cSld>
  <p:clrMapOvr>
    <a:masterClrMapping/>
  </p:clrMapOvr>
  <p:transition spd="med"/>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Layout">
    <p:bg>
      <p:bgPr>
        <a:solidFill>
          <a:schemeClr val="bg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548640" y="1276349"/>
            <a:ext cx="10165080" cy="3242641"/>
          </a:xfrm>
          <a:prstGeom prst="rect">
            <a:avLst/>
          </a:prstGeom>
        </p:spPr>
        <p:txBody>
          <a:bodyPr anchor="t">
            <a:normAutofit/>
          </a:bodyPr>
          <a:lstStyle>
            <a:lvl1pPr marL="0" indent="0" algn="l">
              <a:lnSpc>
                <a:spcPct val="100000"/>
              </a:lnSpc>
              <a:buNone/>
              <a:defRPr sz="4400" b="1" spc="-150">
                <a:solidFill>
                  <a:schemeClr val="tx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dirty="0" smtClean="0"/>
              <a:t>Click to edit quote</a:t>
            </a:r>
            <a:endParaRPr lang="en-US" dirty="0"/>
          </a:p>
        </p:txBody>
      </p:sp>
      <p:sp>
        <p:nvSpPr>
          <p:cNvPr id="17" name="Text Placeholder 110"/>
          <p:cNvSpPr>
            <a:spLocks noGrp="1"/>
          </p:cNvSpPr>
          <p:nvPr>
            <p:ph type="body" sz="quarter" idx="19" hasCustomPrompt="1"/>
          </p:nvPr>
        </p:nvSpPr>
        <p:spPr>
          <a:xfrm>
            <a:off x="554337" y="4623890"/>
            <a:ext cx="10159383" cy="876300"/>
          </a:xfrm>
          <a:prstGeom prst="rect">
            <a:avLst/>
          </a:prstGeom>
        </p:spPr>
        <p:txBody>
          <a:bodyPr/>
          <a:lstStyle>
            <a:lvl1pPr marL="0" indent="0" algn="l">
              <a:buNone/>
              <a:defRPr sz="2400" b="1" spc="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Click to edit quote source</a:t>
            </a:r>
            <a:endParaRPr lang="en-US" dirty="0"/>
          </a:p>
        </p:txBody>
      </p:sp>
      <p:sp>
        <p:nvSpPr>
          <p:cNvPr id="2" name="Footer Placeholder 1"/>
          <p:cNvSpPr>
            <a:spLocks noGrp="1"/>
          </p:cNvSpPr>
          <p:nvPr>
            <p:ph type="ftr" sz="quarter" idx="20"/>
          </p:nvPr>
        </p:nvSpPr>
        <p:spPr/>
        <p:txBody>
          <a:bodyPr/>
          <a:lstStyle/>
          <a:p>
            <a:r>
              <a:rPr lang="en-US" smtClean="0"/>
              <a:t>2018 Lenovo Internal. All rights reserved.</a:t>
            </a:r>
            <a:endParaRPr lang="en-US" dirty="0"/>
          </a:p>
        </p:txBody>
      </p:sp>
      <p:grpSp>
        <p:nvGrpSpPr>
          <p:cNvPr id="12" name="Group 11"/>
          <p:cNvGrpSpPr/>
          <p:nvPr userDrawn="1"/>
        </p:nvGrpSpPr>
        <p:grpSpPr>
          <a:xfrm>
            <a:off x="657226" y="398463"/>
            <a:ext cx="990600" cy="735013"/>
            <a:chOff x="657226" y="398463"/>
            <a:chExt cx="990600" cy="735013"/>
          </a:xfrm>
          <a:solidFill>
            <a:schemeClr val="accent6"/>
          </a:solidFill>
        </p:grpSpPr>
        <p:sp>
          <p:nvSpPr>
            <p:cNvPr id="7" name="Freeform 5"/>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38601657"/>
      </p:ext>
    </p:extLst>
  </p:cSld>
  <p:clrMapOvr>
    <a:masterClrMapping/>
  </p:clrMapOvr>
  <p:transition spd="med"/>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_Black">
    <p:bg>
      <p:bgPr>
        <a:solidFill>
          <a:schemeClr val="tx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548640" y="1276349"/>
            <a:ext cx="10165080" cy="3242641"/>
          </a:xfrm>
          <a:prstGeom prst="rect">
            <a:avLst/>
          </a:prstGeom>
        </p:spPr>
        <p:txBody>
          <a:bodyPr anchor="t">
            <a:normAutofit/>
          </a:bodyPr>
          <a:lstStyle>
            <a:lvl1pPr marL="0" indent="0" algn="l">
              <a:lnSpc>
                <a:spcPct val="100000"/>
              </a:lnSpc>
              <a:buNone/>
              <a:defRPr sz="4400" b="1" spc="-150">
                <a:solidFill>
                  <a:schemeClr val="bg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dirty="0" smtClean="0"/>
              <a:t>Click to edit quote</a:t>
            </a:r>
            <a:endParaRPr lang="en-US" dirty="0"/>
          </a:p>
        </p:txBody>
      </p:sp>
      <p:sp>
        <p:nvSpPr>
          <p:cNvPr id="17" name="Text Placeholder 110"/>
          <p:cNvSpPr>
            <a:spLocks noGrp="1"/>
          </p:cNvSpPr>
          <p:nvPr>
            <p:ph type="body" sz="quarter" idx="19" hasCustomPrompt="1"/>
          </p:nvPr>
        </p:nvSpPr>
        <p:spPr>
          <a:xfrm>
            <a:off x="554337" y="4623890"/>
            <a:ext cx="10159383" cy="876300"/>
          </a:xfrm>
          <a:prstGeom prst="rect">
            <a:avLst/>
          </a:prstGeom>
        </p:spPr>
        <p:txBody>
          <a:bodyPr/>
          <a:lstStyle>
            <a:lvl1pPr marL="0" indent="0" algn="l">
              <a:buNone/>
              <a:defRPr sz="2400" b="1" spc="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Click to edit quote source</a:t>
            </a:r>
            <a:endParaRPr lang="en-US" dirty="0"/>
          </a:p>
        </p:txBody>
      </p:sp>
      <p:sp>
        <p:nvSpPr>
          <p:cNvPr id="2" name="Footer Placeholder 1"/>
          <p:cNvSpPr>
            <a:spLocks noGrp="1"/>
          </p:cNvSpPr>
          <p:nvPr>
            <p:ph type="ftr" sz="quarter" idx="20"/>
          </p:nvPr>
        </p:nvSpPr>
        <p:spPr/>
        <p:txBody>
          <a:bodyPr/>
          <a:lstStyle>
            <a:lvl1pPr>
              <a:defRPr>
                <a:solidFill>
                  <a:schemeClr val="bg1"/>
                </a:solidFill>
              </a:defRPr>
            </a:lvl1pPr>
          </a:lstStyle>
          <a:p>
            <a:r>
              <a:rPr lang="en-US" smtClean="0"/>
              <a:t>2018 Lenovo Internal. All rights reserved.</a:t>
            </a:r>
            <a:endParaRPr lang="en-US" dirty="0"/>
          </a:p>
        </p:txBody>
      </p:sp>
      <p:grpSp>
        <p:nvGrpSpPr>
          <p:cNvPr id="12" name="Group 11"/>
          <p:cNvGrpSpPr/>
          <p:nvPr userDrawn="1"/>
        </p:nvGrpSpPr>
        <p:grpSpPr>
          <a:xfrm>
            <a:off x="657226" y="398463"/>
            <a:ext cx="990600" cy="735013"/>
            <a:chOff x="657226" y="398463"/>
            <a:chExt cx="990600" cy="735013"/>
          </a:xfrm>
          <a:solidFill>
            <a:schemeClr val="accent6"/>
          </a:solidFill>
        </p:grpSpPr>
        <p:sp>
          <p:nvSpPr>
            <p:cNvPr id="7" name="Freeform 5"/>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00654041"/>
      </p:ext>
    </p:extLst>
  </p:cSld>
  <p:clrMapOvr>
    <a:masterClrMapping/>
  </p:clrMapOvr>
  <p:transition spd="med"/>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 Product">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566888"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9" name="Content Placeholder 2"/>
          <p:cNvSpPr>
            <a:spLocks noGrp="1"/>
          </p:cNvSpPr>
          <p:nvPr>
            <p:ph sz="half" idx="18"/>
          </p:nvPr>
        </p:nvSpPr>
        <p:spPr bwMode="gray">
          <a:xfrm>
            <a:off x="6835284" y="1179575"/>
            <a:ext cx="4707555"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28"/>
          <p:cNvSpPr>
            <a:spLocks noGrp="1"/>
          </p:cNvSpPr>
          <p:nvPr>
            <p:ph type="title" hasCustomPrompt="1"/>
          </p:nvPr>
        </p:nvSpPr>
        <p:spPr bwMode="gray">
          <a:xfrm>
            <a:off x="6835283" y="274320"/>
            <a:ext cx="4707555"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Title</a:t>
            </a:r>
            <a:endParaRPr lang="en-US" dirty="0"/>
          </a:p>
        </p:txBody>
      </p:sp>
      <p:sp>
        <p:nvSpPr>
          <p:cNvPr id="2" name="Footer Placeholder 1"/>
          <p:cNvSpPr>
            <a:spLocks noGrp="1"/>
          </p:cNvSpPr>
          <p:nvPr>
            <p:ph type="ftr" sz="quarter" idx="19"/>
          </p:nvPr>
        </p:nvSpPr>
        <p:spPr/>
        <p:txBody>
          <a:bodyPr/>
          <a:lstStyle/>
          <a:p>
            <a:r>
              <a:rPr lang="en-US"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4205568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Black">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548640" y="6473952"/>
            <a:ext cx="4114800" cy="153888"/>
          </a:xfrm>
        </p:spPr>
        <p:txBody>
          <a:bodyPr/>
          <a:lstStyle>
            <a:lvl1pPr>
              <a:defRPr>
                <a:solidFill>
                  <a:schemeClr val="bg1"/>
                </a:solidFill>
              </a:defRPr>
            </a:lvl1pPr>
          </a:lstStyle>
          <a:p>
            <a:r>
              <a:rPr lang="en-US" dirty="0" smtClean="0"/>
              <a:t>2018 Lenovo Internal. All rights reserved.</a:t>
            </a:r>
            <a:endParaRPr lang="en-US" dirty="0"/>
          </a:p>
        </p:txBody>
      </p:sp>
      <p:sp>
        <p:nvSpPr>
          <p:cNvPr id="56" name="Title 16"/>
          <p:cNvSpPr>
            <a:spLocks noGrp="1"/>
          </p:cNvSpPr>
          <p:nvPr userDrawn="1">
            <p:ph type="title" hasCustomPrompt="1"/>
          </p:nvPr>
        </p:nvSpPr>
        <p:spPr bwMode="gray">
          <a:xfrm>
            <a:off x="548640" y="1437136"/>
            <a:ext cx="9960236" cy="3026868"/>
          </a:xfrm>
          <a:prstGeom prst="rect">
            <a:avLst/>
          </a:prstGeom>
        </p:spPr>
        <p:txBody>
          <a:bodyPr lIns="0" tIns="60949" rIns="121899" bIns="60949" anchor="b" anchorCtr="0"/>
          <a:lstStyle>
            <a:lvl1pPr marL="0" algn="l" defTabSz="1218987" rtl="0" eaLnBrk="1" latinLnBrk="0" hangingPunct="1">
              <a:lnSpc>
                <a:spcPts val="7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dirty="0" smtClean="0"/>
              <a:t>Presentation</a:t>
            </a:r>
            <a:br>
              <a:rPr lang="en-US" dirty="0" smtClean="0"/>
            </a:br>
            <a:r>
              <a:rPr lang="en-US" dirty="0" smtClean="0"/>
              <a:t>Title Here</a:t>
            </a:r>
            <a:br>
              <a:rPr lang="en-US" dirty="0" smtClean="0"/>
            </a:br>
            <a:r>
              <a:rPr lang="en-US" dirty="0" smtClean="0"/>
              <a:t>Three Lines</a:t>
            </a:r>
            <a:endParaRPr lang="en-US" dirty="0"/>
          </a:p>
        </p:txBody>
      </p:sp>
      <p:sp>
        <p:nvSpPr>
          <p:cNvPr id="55" name="Subtitle 2"/>
          <p:cNvSpPr>
            <a:spLocks noGrp="1"/>
          </p:cNvSpPr>
          <p:nvPr userDrawn="1">
            <p:ph type="subTitle" idx="1" hasCustomPrompt="1"/>
          </p:nvPr>
        </p:nvSpPr>
        <p:spPr bwMode="gray">
          <a:xfrm>
            <a:off x="548640" y="5205790"/>
            <a:ext cx="9949796" cy="457200"/>
          </a:xfrm>
          <a:prstGeom prst="rect">
            <a:avLst/>
          </a:prstGeom>
        </p:spPr>
        <p:txBody>
          <a:bodyPr lIns="0" tIns="0" rIns="0" bIns="0" anchor="b" anchorCtr="0"/>
          <a:lstStyle>
            <a:lvl1pPr marL="0" indent="0" algn="l" defTabSz="1218987" rtl="0" eaLnBrk="1" latinLnBrk="0" hangingPunct="1">
              <a:lnSpc>
                <a:spcPct val="90000"/>
              </a:lnSpc>
              <a:spcBef>
                <a:spcPct val="0"/>
              </a:spcBef>
              <a:buNone/>
              <a:defRPr lang="en-US" sz="2600" b="0" kern="1200" cap="none" spc="0" baseline="0" dirty="0">
                <a:solidFill>
                  <a:schemeClr val="accent6"/>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dirty="0" smtClean="0"/>
              <a:t>Speaker Name | Date</a:t>
            </a:r>
          </a:p>
        </p:txBody>
      </p:sp>
      <p:grpSp>
        <p:nvGrpSpPr>
          <p:cNvPr id="2118" name="Group 2117"/>
          <p:cNvGrpSpPr/>
          <p:nvPr userDrawn="1"/>
        </p:nvGrpSpPr>
        <p:grpSpPr>
          <a:xfrm rot="16200000">
            <a:off x="10141743" y="2414686"/>
            <a:ext cx="3070226" cy="1023937"/>
            <a:chOff x="12801600" y="2792413"/>
            <a:chExt cx="3070226" cy="1023937"/>
          </a:xfrm>
        </p:grpSpPr>
        <p:sp>
          <p:nvSpPr>
            <p:cNvPr id="122"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2"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5"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6"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86802700"/>
      </p:ext>
    </p:extLst>
  </p:cSld>
  <p:clrMapOvr>
    <a:masterClrMapping/>
  </p:clrMapOvr>
  <p:transition spd="med"/>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 Product_Black">
    <p:bg>
      <p:bgPr>
        <a:solidFill>
          <a:schemeClr val="tx1"/>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566888"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9" name="Content Placeholder 2"/>
          <p:cNvSpPr>
            <a:spLocks noGrp="1"/>
          </p:cNvSpPr>
          <p:nvPr>
            <p:ph sz="half" idx="18"/>
          </p:nvPr>
        </p:nvSpPr>
        <p:spPr bwMode="gray">
          <a:xfrm>
            <a:off x="6835284" y="1179575"/>
            <a:ext cx="4707555"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28"/>
          <p:cNvSpPr>
            <a:spLocks noGrp="1"/>
          </p:cNvSpPr>
          <p:nvPr>
            <p:ph type="title" hasCustomPrompt="1"/>
          </p:nvPr>
        </p:nvSpPr>
        <p:spPr bwMode="gray">
          <a:xfrm>
            <a:off x="6835283" y="274320"/>
            <a:ext cx="4707555"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Title</a:t>
            </a:r>
            <a:endParaRPr lang="en-US" dirty="0"/>
          </a:p>
        </p:txBody>
      </p:sp>
      <p:sp>
        <p:nvSpPr>
          <p:cNvPr id="2" name="Footer Placeholder 1"/>
          <p:cNvSpPr>
            <a:spLocks noGrp="1"/>
          </p:cNvSpPr>
          <p:nvPr>
            <p:ph type="ftr" sz="quarter" idx="19"/>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76297037"/>
      </p:ext>
    </p:extLst>
  </p:cSld>
  <p:clrMapOvr>
    <a:masterClrMapping/>
  </p:clrMapOvr>
  <p:transition spd="med"/>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9" name="Chart Placeholder 2"/>
          <p:cNvSpPr>
            <a:spLocks noGrp="1"/>
          </p:cNvSpPr>
          <p:nvPr>
            <p:ph type="chart" sz="quarter" idx="10" hasCustomPrompt="1"/>
          </p:nvPr>
        </p:nvSpPr>
        <p:spPr bwMode="gray">
          <a:xfrm>
            <a:off x="548639" y="1179575"/>
            <a:ext cx="11073385" cy="5212835"/>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dirty="0" smtClean="0"/>
              <a:t>Click icon to create chart</a:t>
            </a:r>
            <a:endParaRPr lang="en-US" dirty="0"/>
          </a:p>
        </p:txBody>
      </p:sp>
      <p:sp>
        <p:nvSpPr>
          <p:cNvPr id="2" name="Footer Placeholder 1"/>
          <p:cNvSpPr>
            <a:spLocks noGrp="1"/>
          </p:cNvSpPr>
          <p:nvPr>
            <p:ph type="ftr" sz="quarter" idx="11"/>
          </p:nvPr>
        </p:nvSpPr>
        <p:spPr/>
        <p:txBody>
          <a:bodyPr/>
          <a:lstStyle/>
          <a:p>
            <a:r>
              <a:rPr lang="en-US" smtClean="0"/>
              <a:t>2018 Lenovo Internal. All rights reserved.</a:t>
            </a:r>
            <a:endParaRPr lang="en-US" dirty="0"/>
          </a:p>
        </p:txBody>
      </p:sp>
      <p:sp>
        <p:nvSpPr>
          <p:cNvPr id="16"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576614"/>
      </p:ext>
    </p:extLst>
  </p:cSld>
  <p:clrMapOvr>
    <a:masterClrMapping/>
  </p:clrMapOvr>
  <p:transition spd="med"/>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Slide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9" name="Chart Placeholder 2"/>
          <p:cNvSpPr>
            <a:spLocks noGrp="1"/>
          </p:cNvSpPr>
          <p:nvPr>
            <p:ph type="chart" sz="quarter" idx="10" hasCustomPrompt="1"/>
          </p:nvPr>
        </p:nvSpPr>
        <p:spPr bwMode="gray">
          <a:xfrm>
            <a:off x="548639" y="1179575"/>
            <a:ext cx="11073385" cy="5212835"/>
          </a:xfrm>
          <a:prstGeom prst="rect">
            <a:avLst/>
          </a:prstGeom>
        </p:spPr>
        <p:txBody>
          <a:bodyPr lIns="121899" tIns="853291" rIns="121899" bIns="60949" anchor="ctr" anchorCtr="0"/>
          <a:lstStyle>
            <a:lvl1pPr marL="0" indent="0" algn="ctr">
              <a:buFontTx/>
              <a:buNone/>
              <a:defRPr sz="2400" baseline="0">
                <a:solidFill>
                  <a:schemeClr val="bg1"/>
                </a:solidFill>
              </a:defRPr>
            </a:lvl1pPr>
          </a:lstStyle>
          <a:p>
            <a:r>
              <a:rPr lang="en-US" dirty="0" smtClean="0"/>
              <a:t>Click icon to create chart</a:t>
            </a:r>
            <a:endParaRPr lang="en-US" dirty="0"/>
          </a:p>
        </p:txBody>
      </p:sp>
      <p:sp>
        <p:nvSpPr>
          <p:cNvPr id="2" name="Footer Placeholder 1"/>
          <p:cNvSpPr>
            <a:spLocks noGrp="1"/>
          </p:cNvSpPr>
          <p:nvPr>
            <p:ph type="ftr" sz="quarter" idx="11"/>
          </p:nvPr>
        </p:nvSpPr>
        <p:spPr/>
        <p:txBody>
          <a:bodyPr/>
          <a:lstStyle>
            <a:lvl1pPr>
              <a:defRPr>
                <a:solidFill>
                  <a:schemeClr val="bg1"/>
                </a:solidFill>
              </a:defRPr>
            </a:lvl1pPr>
          </a:lstStyle>
          <a:p>
            <a:r>
              <a:rPr lang="en-US" smtClean="0"/>
              <a:t>2018 Lenovo Internal. All rights reserved.</a:t>
            </a:r>
            <a:endParaRPr lang="en-US" dirty="0"/>
          </a:p>
        </p:txBody>
      </p:sp>
      <p:sp>
        <p:nvSpPr>
          <p:cNvPr id="1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30333210"/>
      </p:ext>
    </p:extLst>
  </p:cSld>
  <p:clrMapOvr>
    <a:masterClrMapping/>
  </p:clrMapOvr>
  <p:transition spd="med"/>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63835932"/>
      </p:ext>
    </p:extLst>
  </p:cSld>
  <p:clrMapOvr>
    <a:masterClrMapping/>
  </p:clrMapOvr>
  <p:transition spd="med"/>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_Black">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solidFill>
                  <a:schemeClr val="bg1"/>
                </a:solidFill>
              </a:defRPr>
            </a:lvl1pPr>
          </a:lstStyle>
          <a:p>
            <a:r>
              <a:rPr lang="en-US" smtClean="0"/>
              <a:t>2018 Lenovo Internal. All rights reserved.</a:t>
            </a:r>
            <a:endParaRPr lang="en-US" dirty="0"/>
          </a:p>
        </p:txBody>
      </p:sp>
      <p:sp>
        <p:nvSpPr>
          <p:cNvPr id="9"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7376891"/>
      </p:ext>
    </p:extLst>
  </p:cSld>
  <p:clrMapOvr>
    <a:masterClrMapping/>
  </p:clrMapOvr>
  <p:transition spd="med"/>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grpSp>
        <p:nvGrpSpPr>
          <p:cNvPr id="81" name="Group 80"/>
          <p:cNvGrpSpPr/>
          <p:nvPr userDrawn="1"/>
        </p:nvGrpSpPr>
        <p:grpSpPr>
          <a:xfrm>
            <a:off x="541049" y="2649538"/>
            <a:ext cx="9285724" cy="2092325"/>
            <a:chOff x="541049" y="2649538"/>
            <a:chExt cx="9285724" cy="2092325"/>
          </a:xfrm>
          <a:solidFill>
            <a:schemeClr val="tx1"/>
          </a:solidFill>
        </p:grpSpPr>
        <p:sp>
          <p:nvSpPr>
            <p:cNvPr id="5" name="Freeform 5"/>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1"/>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userDrawn="1"/>
        </p:nvGrpSpPr>
        <p:grpSpPr>
          <a:xfrm rot="16200000">
            <a:off x="10815105" y="3319884"/>
            <a:ext cx="2060313" cy="687126"/>
            <a:chOff x="12801600" y="2792413"/>
            <a:chExt cx="3070226" cy="1023937"/>
          </a:xfrm>
        </p:grpSpPr>
        <p:sp>
          <p:nvSpPr>
            <p:cNvPr id="18"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79"/>
          <p:cNvGrpSpPr/>
          <p:nvPr userDrawn="1"/>
        </p:nvGrpSpPr>
        <p:grpSpPr>
          <a:xfrm>
            <a:off x="570712" y="5119163"/>
            <a:ext cx="3076727" cy="280831"/>
            <a:chOff x="146050" y="879475"/>
            <a:chExt cx="12192000" cy="1112838"/>
          </a:xfrm>
          <a:solidFill>
            <a:schemeClr val="accent1"/>
          </a:solidFill>
        </p:grpSpPr>
        <p:sp>
          <p:nvSpPr>
            <p:cNvPr id="64" name="Freeform 15"/>
            <p:cNvSpPr>
              <a:spLocks noEditPoints="1"/>
            </p:cNvSpPr>
            <p:nvPr userDrawn="1"/>
          </p:nvSpPr>
          <p:spPr bwMode="auto">
            <a:xfrm>
              <a:off x="146050" y="935038"/>
              <a:ext cx="952500" cy="1039813"/>
            </a:xfrm>
            <a:custGeom>
              <a:avLst/>
              <a:gdLst>
                <a:gd name="T0" fmla="*/ 0 w 332"/>
                <a:gd name="T1" fmla="*/ 0 h 360"/>
                <a:gd name="T2" fmla="*/ 140 w 332"/>
                <a:gd name="T3" fmla="*/ 0 h 360"/>
                <a:gd name="T4" fmla="*/ 332 w 332"/>
                <a:gd name="T5" fmla="*/ 179 h 360"/>
                <a:gd name="T6" fmla="*/ 332 w 332"/>
                <a:gd name="T7" fmla="*/ 180 h 360"/>
                <a:gd name="T8" fmla="*/ 140 w 332"/>
                <a:gd name="T9" fmla="*/ 360 h 360"/>
                <a:gd name="T10" fmla="*/ 0 w 332"/>
                <a:gd name="T11" fmla="*/ 360 h 360"/>
                <a:gd name="T12" fmla="*/ 0 w 332"/>
                <a:gd name="T13" fmla="*/ 0 h 360"/>
                <a:gd name="T14" fmla="*/ 79 w 332"/>
                <a:gd name="T15" fmla="*/ 71 h 360"/>
                <a:gd name="T16" fmla="*/ 79 w 332"/>
                <a:gd name="T17" fmla="*/ 289 h 360"/>
                <a:gd name="T18" fmla="*/ 140 w 332"/>
                <a:gd name="T19" fmla="*/ 289 h 360"/>
                <a:gd name="T20" fmla="*/ 249 w 332"/>
                <a:gd name="T21" fmla="*/ 181 h 360"/>
                <a:gd name="T22" fmla="*/ 249 w 332"/>
                <a:gd name="T23" fmla="*/ 180 h 360"/>
                <a:gd name="T24" fmla="*/ 140 w 332"/>
                <a:gd name="T25" fmla="*/ 71 h 360"/>
                <a:gd name="T26" fmla="*/ 79 w 332"/>
                <a:gd name="T27" fmla="*/ 71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2" h="360">
                  <a:moveTo>
                    <a:pt x="0" y="0"/>
                  </a:moveTo>
                  <a:cubicBezTo>
                    <a:pt x="140" y="0"/>
                    <a:pt x="140" y="0"/>
                    <a:pt x="140" y="0"/>
                  </a:cubicBezTo>
                  <a:cubicBezTo>
                    <a:pt x="254" y="0"/>
                    <a:pt x="332" y="77"/>
                    <a:pt x="332" y="179"/>
                  </a:cubicBezTo>
                  <a:cubicBezTo>
                    <a:pt x="332" y="180"/>
                    <a:pt x="332" y="180"/>
                    <a:pt x="332" y="180"/>
                  </a:cubicBezTo>
                  <a:cubicBezTo>
                    <a:pt x="332" y="281"/>
                    <a:pt x="254" y="360"/>
                    <a:pt x="140" y="360"/>
                  </a:cubicBezTo>
                  <a:cubicBezTo>
                    <a:pt x="0" y="360"/>
                    <a:pt x="0" y="360"/>
                    <a:pt x="0" y="360"/>
                  </a:cubicBezTo>
                  <a:lnTo>
                    <a:pt x="0" y="0"/>
                  </a:lnTo>
                  <a:close/>
                  <a:moveTo>
                    <a:pt x="79" y="71"/>
                  </a:moveTo>
                  <a:cubicBezTo>
                    <a:pt x="79" y="289"/>
                    <a:pt x="79" y="289"/>
                    <a:pt x="79" y="289"/>
                  </a:cubicBezTo>
                  <a:cubicBezTo>
                    <a:pt x="140" y="289"/>
                    <a:pt x="140" y="289"/>
                    <a:pt x="140" y="289"/>
                  </a:cubicBezTo>
                  <a:cubicBezTo>
                    <a:pt x="205" y="289"/>
                    <a:pt x="249" y="245"/>
                    <a:pt x="249" y="181"/>
                  </a:cubicBezTo>
                  <a:cubicBezTo>
                    <a:pt x="249" y="180"/>
                    <a:pt x="249" y="180"/>
                    <a:pt x="249" y="180"/>
                  </a:cubicBezTo>
                  <a:cubicBezTo>
                    <a:pt x="249" y="116"/>
                    <a:pt x="205" y="71"/>
                    <a:pt x="140" y="71"/>
                  </a:cubicBezTo>
                  <a:lnTo>
                    <a:pt x="79"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6"/>
            <p:cNvSpPr>
              <a:spLocks noEditPoints="1"/>
            </p:cNvSpPr>
            <p:nvPr userDrawn="1"/>
          </p:nvSpPr>
          <p:spPr bwMode="auto">
            <a:xfrm>
              <a:off x="1222375"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4 w 148"/>
                <a:gd name="T11" fmla="*/ 182 h 685"/>
                <a:gd name="T12" fmla="*/ 145 w 148"/>
                <a:gd name="T13" fmla="*/ 182 h 685"/>
                <a:gd name="T14" fmla="*/ 145 w 148"/>
                <a:gd name="T15" fmla="*/ 685 h 685"/>
                <a:gd name="T16" fmla="*/ 4 w 148"/>
                <a:gd name="T17" fmla="*/ 685 h 685"/>
                <a:gd name="T18" fmla="*/ 4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4" y="182"/>
                  </a:moveTo>
                  <a:lnTo>
                    <a:pt x="145" y="182"/>
                  </a:lnTo>
                  <a:lnTo>
                    <a:pt x="145" y="685"/>
                  </a:lnTo>
                  <a:lnTo>
                    <a:pt x="4" y="685"/>
                  </a:lnTo>
                  <a:lnTo>
                    <a:pt x="4"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7"/>
            <p:cNvSpPr>
              <a:spLocks noEditPoints="1"/>
            </p:cNvSpPr>
            <p:nvPr userDrawn="1"/>
          </p:nvSpPr>
          <p:spPr bwMode="auto">
            <a:xfrm>
              <a:off x="1549400" y="879475"/>
              <a:ext cx="1065213" cy="1095375"/>
            </a:xfrm>
            <a:custGeom>
              <a:avLst/>
              <a:gdLst>
                <a:gd name="T0" fmla="*/ 33 w 371"/>
                <a:gd name="T1" fmla="*/ 170 h 379"/>
                <a:gd name="T2" fmla="*/ 0 w 371"/>
                <a:gd name="T3" fmla="*/ 170 h 379"/>
                <a:gd name="T4" fmla="*/ 0 w 371"/>
                <a:gd name="T5" fmla="*/ 106 h 379"/>
                <a:gd name="T6" fmla="*/ 33 w 371"/>
                <a:gd name="T7" fmla="*/ 106 h 379"/>
                <a:gd name="T8" fmla="*/ 33 w 371"/>
                <a:gd name="T9" fmla="*/ 88 h 379"/>
                <a:gd name="T10" fmla="*/ 55 w 371"/>
                <a:gd name="T11" fmla="*/ 21 h 379"/>
                <a:gd name="T12" fmla="*/ 118 w 371"/>
                <a:gd name="T13" fmla="*/ 0 h 379"/>
                <a:gd name="T14" fmla="*/ 174 w 371"/>
                <a:gd name="T15" fmla="*/ 7 h 379"/>
                <a:gd name="T16" fmla="*/ 174 w 371"/>
                <a:gd name="T17" fmla="*/ 72 h 379"/>
                <a:gd name="T18" fmla="*/ 138 w 371"/>
                <a:gd name="T19" fmla="*/ 66 h 379"/>
                <a:gd name="T20" fmla="*/ 110 w 371"/>
                <a:gd name="T21" fmla="*/ 95 h 379"/>
                <a:gd name="T22" fmla="*/ 110 w 371"/>
                <a:gd name="T23" fmla="*/ 106 h 379"/>
                <a:gd name="T24" fmla="*/ 173 w 371"/>
                <a:gd name="T25" fmla="*/ 106 h 379"/>
                <a:gd name="T26" fmla="*/ 173 w 371"/>
                <a:gd name="T27" fmla="*/ 170 h 379"/>
                <a:gd name="T28" fmla="*/ 111 w 371"/>
                <a:gd name="T29" fmla="*/ 170 h 379"/>
                <a:gd name="T30" fmla="*/ 111 w 371"/>
                <a:gd name="T31" fmla="*/ 379 h 379"/>
                <a:gd name="T32" fmla="*/ 33 w 371"/>
                <a:gd name="T33" fmla="*/ 379 h 379"/>
                <a:gd name="T34" fmla="*/ 33 w 371"/>
                <a:gd name="T35" fmla="*/ 170 h 379"/>
                <a:gd name="T36" fmla="*/ 230 w 371"/>
                <a:gd name="T37" fmla="*/ 170 h 379"/>
                <a:gd name="T38" fmla="*/ 197 w 371"/>
                <a:gd name="T39" fmla="*/ 170 h 379"/>
                <a:gd name="T40" fmla="*/ 197 w 371"/>
                <a:gd name="T41" fmla="*/ 106 h 379"/>
                <a:gd name="T42" fmla="*/ 230 w 371"/>
                <a:gd name="T43" fmla="*/ 106 h 379"/>
                <a:gd name="T44" fmla="*/ 230 w 371"/>
                <a:gd name="T45" fmla="*/ 88 h 379"/>
                <a:gd name="T46" fmla="*/ 252 w 371"/>
                <a:gd name="T47" fmla="*/ 21 h 379"/>
                <a:gd name="T48" fmla="*/ 315 w 371"/>
                <a:gd name="T49" fmla="*/ 0 h 379"/>
                <a:gd name="T50" fmla="*/ 371 w 371"/>
                <a:gd name="T51" fmla="*/ 7 h 379"/>
                <a:gd name="T52" fmla="*/ 371 w 371"/>
                <a:gd name="T53" fmla="*/ 72 h 379"/>
                <a:gd name="T54" fmla="*/ 335 w 371"/>
                <a:gd name="T55" fmla="*/ 66 h 379"/>
                <a:gd name="T56" fmla="*/ 307 w 371"/>
                <a:gd name="T57" fmla="*/ 95 h 379"/>
                <a:gd name="T58" fmla="*/ 307 w 371"/>
                <a:gd name="T59" fmla="*/ 106 h 379"/>
                <a:gd name="T60" fmla="*/ 370 w 371"/>
                <a:gd name="T61" fmla="*/ 106 h 379"/>
                <a:gd name="T62" fmla="*/ 370 w 371"/>
                <a:gd name="T63" fmla="*/ 170 h 379"/>
                <a:gd name="T64" fmla="*/ 308 w 371"/>
                <a:gd name="T65" fmla="*/ 170 h 379"/>
                <a:gd name="T66" fmla="*/ 308 w 371"/>
                <a:gd name="T67" fmla="*/ 379 h 379"/>
                <a:gd name="T68" fmla="*/ 230 w 371"/>
                <a:gd name="T69" fmla="*/ 379 h 379"/>
                <a:gd name="T70" fmla="*/ 230 w 371"/>
                <a:gd name="T71" fmla="*/ 1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1" h="379">
                  <a:moveTo>
                    <a:pt x="33" y="170"/>
                  </a:moveTo>
                  <a:cubicBezTo>
                    <a:pt x="0" y="170"/>
                    <a:pt x="0" y="170"/>
                    <a:pt x="0" y="170"/>
                  </a:cubicBezTo>
                  <a:cubicBezTo>
                    <a:pt x="0" y="106"/>
                    <a:pt x="0" y="106"/>
                    <a:pt x="0" y="106"/>
                  </a:cubicBezTo>
                  <a:cubicBezTo>
                    <a:pt x="33" y="106"/>
                    <a:pt x="33" y="106"/>
                    <a:pt x="33" y="106"/>
                  </a:cubicBezTo>
                  <a:cubicBezTo>
                    <a:pt x="33" y="88"/>
                    <a:pt x="33" y="88"/>
                    <a:pt x="33" y="88"/>
                  </a:cubicBezTo>
                  <a:cubicBezTo>
                    <a:pt x="33" y="58"/>
                    <a:pt x="41" y="36"/>
                    <a:pt x="55" y="21"/>
                  </a:cubicBezTo>
                  <a:cubicBezTo>
                    <a:pt x="69" y="7"/>
                    <a:pt x="91" y="0"/>
                    <a:pt x="118" y="0"/>
                  </a:cubicBezTo>
                  <a:cubicBezTo>
                    <a:pt x="143" y="0"/>
                    <a:pt x="160" y="3"/>
                    <a:pt x="174" y="7"/>
                  </a:cubicBezTo>
                  <a:cubicBezTo>
                    <a:pt x="174" y="72"/>
                    <a:pt x="174" y="72"/>
                    <a:pt x="174" y="72"/>
                  </a:cubicBezTo>
                  <a:cubicBezTo>
                    <a:pt x="163" y="68"/>
                    <a:pt x="152" y="66"/>
                    <a:pt x="138" y="66"/>
                  </a:cubicBezTo>
                  <a:cubicBezTo>
                    <a:pt x="120" y="66"/>
                    <a:pt x="110" y="75"/>
                    <a:pt x="110" y="95"/>
                  </a:cubicBezTo>
                  <a:cubicBezTo>
                    <a:pt x="110" y="106"/>
                    <a:pt x="110" y="106"/>
                    <a:pt x="110" y="106"/>
                  </a:cubicBezTo>
                  <a:cubicBezTo>
                    <a:pt x="173" y="106"/>
                    <a:pt x="173" y="106"/>
                    <a:pt x="173" y="106"/>
                  </a:cubicBezTo>
                  <a:cubicBezTo>
                    <a:pt x="173" y="170"/>
                    <a:pt x="173" y="170"/>
                    <a:pt x="173" y="170"/>
                  </a:cubicBezTo>
                  <a:cubicBezTo>
                    <a:pt x="111" y="170"/>
                    <a:pt x="111" y="170"/>
                    <a:pt x="111" y="170"/>
                  </a:cubicBezTo>
                  <a:cubicBezTo>
                    <a:pt x="111" y="379"/>
                    <a:pt x="111" y="379"/>
                    <a:pt x="111" y="379"/>
                  </a:cubicBezTo>
                  <a:cubicBezTo>
                    <a:pt x="33" y="379"/>
                    <a:pt x="33" y="379"/>
                    <a:pt x="33" y="379"/>
                  </a:cubicBezTo>
                  <a:lnTo>
                    <a:pt x="33" y="170"/>
                  </a:lnTo>
                  <a:close/>
                  <a:moveTo>
                    <a:pt x="230" y="170"/>
                  </a:moveTo>
                  <a:cubicBezTo>
                    <a:pt x="197" y="170"/>
                    <a:pt x="197" y="170"/>
                    <a:pt x="197" y="170"/>
                  </a:cubicBezTo>
                  <a:cubicBezTo>
                    <a:pt x="197" y="106"/>
                    <a:pt x="197" y="106"/>
                    <a:pt x="197" y="106"/>
                  </a:cubicBezTo>
                  <a:cubicBezTo>
                    <a:pt x="230" y="106"/>
                    <a:pt x="230" y="106"/>
                    <a:pt x="230" y="106"/>
                  </a:cubicBezTo>
                  <a:cubicBezTo>
                    <a:pt x="230" y="88"/>
                    <a:pt x="230" y="88"/>
                    <a:pt x="230" y="88"/>
                  </a:cubicBezTo>
                  <a:cubicBezTo>
                    <a:pt x="230" y="58"/>
                    <a:pt x="237" y="36"/>
                    <a:pt x="252" y="21"/>
                  </a:cubicBezTo>
                  <a:cubicBezTo>
                    <a:pt x="266" y="7"/>
                    <a:pt x="287" y="0"/>
                    <a:pt x="315" y="0"/>
                  </a:cubicBezTo>
                  <a:cubicBezTo>
                    <a:pt x="340" y="0"/>
                    <a:pt x="356" y="3"/>
                    <a:pt x="371" y="7"/>
                  </a:cubicBezTo>
                  <a:cubicBezTo>
                    <a:pt x="371" y="72"/>
                    <a:pt x="371" y="72"/>
                    <a:pt x="371" y="72"/>
                  </a:cubicBezTo>
                  <a:cubicBezTo>
                    <a:pt x="359" y="68"/>
                    <a:pt x="349" y="66"/>
                    <a:pt x="335" y="66"/>
                  </a:cubicBezTo>
                  <a:cubicBezTo>
                    <a:pt x="317" y="66"/>
                    <a:pt x="307" y="75"/>
                    <a:pt x="307" y="95"/>
                  </a:cubicBezTo>
                  <a:cubicBezTo>
                    <a:pt x="307" y="106"/>
                    <a:pt x="307" y="106"/>
                    <a:pt x="307" y="106"/>
                  </a:cubicBezTo>
                  <a:cubicBezTo>
                    <a:pt x="370" y="106"/>
                    <a:pt x="370" y="106"/>
                    <a:pt x="370" y="106"/>
                  </a:cubicBezTo>
                  <a:cubicBezTo>
                    <a:pt x="370" y="170"/>
                    <a:pt x="370" y="170"/>
                    <a:pt x="370" y="170"/>
                  </a:cubicBezTo>
                  <a:cubicBezTo>
                    <a:pt x="308" y="170"/>
                    <a:pt x="308" y="170"/>
                    <a:pt x="308" y="170"/>
                  </a:cubicBezTo>
                  <a:cubicBezTo>
                    <a:pt x="308" y="379"/>
                    <a:pt x="308" y="379"/>
                    <a:pt x="308" y="379"/>
                  </a:cubicBezTo>
                  <a:cubicBezTo>
                    <a:pt x="230" y="379"/>
                    <a:pt x="230" y="379"/>
                    <a:pt x="230" y="379"/>
                  </a:cubicBezTo>
                  <a:lnTo>
                    <a:pt x="230"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8"/>
            <p:cNvSpPr>
              <a:spLocks noEditPoints="1"/>
            </p:cNvSpPr>
            <p:nvPr userDrawn="1"/>
          </p:nvSpPr>
          <p:spPr bwMode="auto">
            <a:xfrm>
              <a:off x="2622550"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9"/>
            <p:cNvSpPr>
              <a:spLocks/>
            </p:cNvSpPr>
            <p:nvPr userDrawn="1"/>
          </p:nvSpPr>
          <p:spPr bwMode="auto">
            <a:xfrm>
              <a:off x="3506788" y="1157288"/>
              <a:ext cx="476250" cy="817563"/>
            </a:xfrm>
            <a:custGeom>
              <a:avLst/>
              <a:gdLst>
                <a:gd name="T0" fmla="*/ 0 w 166"/>
                <a:gd name="T1" fmla="*/ 7 h 283"/>
                <a:gd name="T2" fmla="*/ 78 w 166"/>
                <a:gd name="T3" fmla="*/ 7 h 283"/>
                <a:gd name="T4" fmla="*/ 78 w 166"/>
                <a:gd name="T5" fmla="*/ 63 h 283"/>
                <a:gd name="T6" fmla="*/ 166 w 166"/>
                <a:gd name="T7" fmla="*/ 2 h 283"/>
                <a:gd name="T8" fmla="*/ 166 w 166"/>
                <a:gd name="T9" fmla="*/ 84 h 283"/>
                <a:gd name="T10" fmla="*/ 162 w 166"/>
                <a:gd name="T11" fmla="*/ 84 h 283"/>
                <a:gd name="T12" fmla="*/ 78 w 166"/>
                <a:gd name="T13" fmla="*/ 181 h 283"/>
                <a:gd name="T14" fmla="*/ 78 w 166"/>
                <a:gd name="T15" fmla="*/ 283 h 283"/>
                <a:gd name="T16" fmla="*/ 0 w 166"/>
                <a:gd name="T17" fmla="*/ 283 h 283"/>
                <a:gd name="T18" fmla="*/ 0 w 166"/>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83">
                  <a:moveTo>
                    <a:pt x="0" y="7"/>
                  </a:moveTo>
                  <a:cubicBezTo>
                    <a:pt x="78" y="7"/>
                    <a:pt x="78" y="7"/>
                    <a:pt x="78" y="7"/>
                  </a:cubicBezTo>
                  <a:cubicBezTo>
                    <a:pt x="78" y="63"/>
                    <a:pt x="78" y="63"/>
                    <a:pt x="78" y="63"/>
                  </a:cubicBezTo>
                  <a:cubicBezTo>
                    <a:pt x="94" y="25"/>
                    <a:pt x="120" y="0"/>
                    <a:pt x="166" y="2"/>
                  </a:cubicBezTo>
                  <a:cubicBezTo>
                    <a:pt x="166" y="84"/>
                    <a:pt x="166" y="84"/>
                    <a:pt x="166" y="84"/>
                  </a:cubicBezTo>
                  <a:cubicBezTo>
                    <a:pt x="162" y="84"/>
                    <a:pt x="162" y="84"/>
                    <a:pt x="162" y="84"/>
                  </a:cubicBezTo>
                  <a:cubicBezTo>
                    <a:pt x="110" y="84"/>
                    <a:pt x="78" y="115"/>
                    <a:pt x="78" y="181"/>
                  </a:cubicBezTo>
                  <a:cubicBezTo>
                    <a:pt x="78" y="283"/>
                    <a:pt x="78" y="283"/>
                    <a:pt x="78" y="283"/>
                  </a:cubicBezTo>
                  <a:cubicBezTo>
                    <a:pt x="0" y="283"/>
                    <a:pt x="0" y="283"/>
                    <a:pt x="0" y="283"/>
                  </a:cubicBez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p:cNvSpPr>
              <a:spLocks noEditPoints="1"/>
            </p:cNvSpPr>
            <p:nvPr userDrawn="1"/>
          </p:nvSpPr>
          <p:spPr bwMode="auto">
            <a:xfrm>
              <a:off x="4005263"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1"/>
            <p:cNvSpPr>
              <a:spLocks/>
            </p:cNvSpPr>
            <p:nvPr userDrawn="1"/>
          </p:nvSpPr>
          <p:spPr bwMode="auto">
            <a:xfrm>
              <a:off x="4889500" y="1162050"/>
              <a:ext cx="725488" cy="812800"/>
            </a:xfrm>
            <a:custGeom>
              <a:avLst/>
              <a:gdLst>
                <a:gd name="T0" fmla="*/ 0 w 253"/>
                <a:gd name="T1" fmla="*/ 5 h 281"/>
                <a:gd name="T2" fmla="*/ 78 w 253"/>
                <a:gd name="T3" fmla="*/ 5 h 281"/>
                <a:gd name="T4" fmla="*/ 78 w 253"/>
                <a:gd name="T5" fmla="*/ 44 h 281"/>
                <a:gd name="T6" fmla="*/ 159 w 253"/>
                <a:gd name="T7" fmla="*/ 0 h 281"/>
                <a:gd name="T8" fmla="*/ 253 w 253"/>
                <a:gd name="T9" fmla="*/ 102 h 281"/>
                <a:gd name="T10" fmla="*/ 253 w 253"/>
                <a:gd name="T11" fmla="*/ 281 h 281"/>
                <a:gd name="T12" fmla="*/ 175 w 253"/>
                <a:gd name="T13" fmla="*/ 281 h 281"/>
                <a:gd name="T14" fmla="*/ 175 w 253"/>
                <a:gd name="T15" fmla="*/ 127 h 281"/>
                <a:gd name="T16" fmla="*/ 127 w 253"/>
                <a:gd name="T17" fmla="*/ 71 h 281"/>
                <a:gd name="T18" fmla="*/ 78 w 253"/>
                <a:gd name="T19" fmla="*/ 127 h 281"/>
                <a:gd name="T20" fmla="*/ 78 w 253"/>
                <a:gd name="T21" fmla="*/ 281 h 281"/>
                <a:gd name="T22" fmla="*/ 0 w 253"/>
                <a:gd name="T23" fmla="*/ 281 h 281"/>
                <a:gd name="T24" fmla="*/ 0 w 253"/>
                <a:gd name="T25" fmla="*/ 5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3" h="281">
                  <a:moveTo>
                    <a:pt x="0" y="5"/>
                  </a:moveTo>
                  <a:cubicBezTo>
                    <a:pt x="78" y="5"/>
                    <a:pt x="78" y="5"/>
                    <a:pt x="78" y="5"/>
                  </a:cubicBezTo>
                  <a:cubicBezTo>
                    <a:pt x="78" y="44"/>
                    <a:pt x="78" y="44"/>
                    <a:pt x="78" y="44"/>
                  </a:cubicBezTo>
                  <a:cubicBezTo>
                    <a:pt x="96" y="21"/>
                    <a:pt x="120" y="0"/>
                    <a:pt x="159" y="0"/>
                  </a:cubicBezTo>
                  <a:cubicBezTo>
                    <a:pt x="218" y="0"/>
                    <a:pt x="253" y="39"/>
                    <a:pt x="253" y="102"/>
                  </a:cubicBezTo>
                  <a:cubicBezTo>
                    <a:pt x="253" y="281"/>
                    <a:pt x="253" y="281"/>
                    <a:pt x="253" y="281"/>
                  </a:cubicBezTo>
                  <a:cubicBezTo>
                    <a:pt x="175" y="281"/>
                    <a:pt x="175" y="281"/>
                    <a:pt x="175" y="281"/>
                  </a:cubicBezTo>
                  <a:cubicBezTo>
                    <a:pt x="175" y="127"/>
                    <a:pt x="175" y="127"/>
                    <a:pt x="175" y="127"/>
                  </a:cubicBezTo>
                  <a:cubicBezTo>
                    <a:pt x="175" y="90"/>
                    <a:pt x="157" y="71"/>
                    <a:pt x="127" y="71"/>
                  </a:cubicBezTo>
                  <a:cubicBezTo>
                    <a:pt x="97" y="71"/>
                    <a:pt x="78" y="90"/>
                    <a:pt x="78" y="127"/>
                  </a:cubicBezTo>
                  <a:cubicBezTo>
                    <a:pt x="78" y="281"/>
                    <a:pt x="78" y="281"/>
                    <a:pt x="78" y="281"/>
                  </a:cubicBezTo>
                  <a:cubicBezTo>
                    <a:pt x="0" y="281"/>
                    <a:pt x="0" y="281"/>
                    <a:pt x="0" y="281"/>
                  </a:cubicBez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p:cNvSpPr>
              <a:spLocks/>
            </p:cNvSpPr>
            <p:nvPr userDrawn="1"/>
          </p:nvSpPr>
          <p:spPr bwMode="auto">
            <a:xfrm>
              <a:off x="56927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7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7" y="282"/>
                  </a:cubicBezTo>
                  <a:cubicBezTo>
                    <a:pt x="151" y="282"/>
                    <a:pt x="164" y="278"/>
                    <a:pt x="175" y="272"/>
                  </a:cubicBezTo>
                  <a:cubicBezTo>
                    <a:pt x="175" y="335"/>
                    <a:pt x="175" y="335"/>
                    <a:pt x="175" y="335"/>
                  </a:cubicBezTo>
                  <a:cubicBezTo>
                    <a:pt x="159" y="345"/>
                    <a:pt x="140" y="351"/>
                    <a:pt x="113" y="351"/>
                  </a:cubicBezTo>
                  <a:cubicBezTo>
                    <a:pt x="66"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3"/>
            <p:cNvSpPr>
              <a:spLocks noEditPoints="1"/>
            </p:cNvSpPr>
            <p:nvPr userDrawn="1"/>
          </p:nvSpPr>
          <p:spPr bwMode="auto">
            <a:xfrm>
              <a:off x="6694488"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3 w 148"/>
                <a:gd name="T11" fmla="*/ 182 h 685"/>
                <a:gd name="T12" fmla="*/ 144 w 148"/>
                <a:gd name="T13" fmla="*/ 182 h 685"/>
                <a:gd name="T14" fmla="*/ 144 w 148"/>
                <a:gd name="T15" fmla="*/ 685 h 685"/>
                <a:gd name="T16" fmla="*/ 3 w 148"/>
                <a:gd name="T17" fmla="*/ 685 h 685"/>
                <a:gd name="T18" fmla="*/ 3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3" y="182"/>
                  </a:moveTo>
                  <a:lnTo>
                    <a:pt x="144" y="182"/>
                  </a:lnTo>
                  <a:lnTo>
                    <a:pt x="144" y="685"/>
                  </a:lnTo>
                  <a:lnTo>
                    <a:pt x="3" y="685"/>
                  </a:lnTo>
                  <a:lnTo>
                    <a:pt x="3"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
            <p:cNvSpPr>
              <a:spLocks/>
            </p:cNvSpPr>
            <p:nvPr userDrawn="1"/>
          </p:nvSpPr>
          <p:spPr bwMode="auto">
            <a:xfrm>
              <a:off x="7013575" y="1165225"/>
              <a:ext cx="644525" cy="823913"/>
            </a:xfrm>
            <a:custGeom>
              <a:avLst/>
              <a:gdLst>
                <a:gd name="T0" fmla="*/ 0 w 225"/>
                <a:gd name="T1" fmla="*/ 244 h 285"/>
                <a:gd name="T2" fmla="*/ 34 w 225"/>
                <a:gd name="T3" fmla="*/ 192 h 285"/>
                <a:gd name="T4" fmla="*/ 121 w 225"/>
                <a:gd name="T5" fmla="*/ 225 h 285"/>
                <a:gd name="T6" fmla="*/ 154 w 225"/>
                <a:gd name="T7" fmla="*/ 205 h 285"/>
                <a:gd name="T8" fmla="*/ 154 w 225"/>
                <a:gd name="T9" fmla="*/ 203 h 285"/>
                <a:gd name="T10" fmla="*/ 97 w 225"/>
                <a:gd name="T11" fmla="*/ 172 h 285"/>
                <a:gd name="T12" fmla="*/ 14 w 225"/>
                <a:gd name="T13" fmla="*/ 89 h 285"/>
                <a:gd name="T14" fmla="*/ 14 w 225"/>
                <a:gd name="T15" fmla="*/ 88 h 285"/>
                <a:gd name="T16" fmla="*/ 115 w 225"/>
                <a:gd name="T17" fmla="*/ 0 h 285"/>
                <a:gd name="T18" fmla="*/ 218 w 225"/>
                <a:gd name="T19" fmla="*/ 32 h 285"/>
                <a:gd name="T20" fmla="*/ 188 w 225"/>
                <a:gd name="T21" fmla="*/ 86 h 285"/>
                <a:gd name="T22" fmla="*/ 114 w 225"/>
                <a:gd name="T23" fmla="*/ 60 h 285"/>
                <a:gd name="T24" fmla="*/ 85 w 225"/>
                <a:gd name="T25" fmla="*/ 79 h 285"/>
                <a:gd name="T26" fmla="*/ 85 w 225"/>
                <a:gd name="T27" fmla="*/ 80 h 285"/>
                <a:gd name="T28" fmla="*/ 141 w 225"/>
                <a:gd name="T29" fmla="*/ 113 h 285"/>
                <a:gd name="T30" fmla="*/ 225 w 225"/>
                <a:gd name="T31" fmla="*/ 195 h 285"/>
                <a:gd name="T32" fmla="*/ 225 w 225"/>
                <a:gd name="T33" fmla="*/ 196 h 285"/>
                <a:gd name="T34" fmla="*/ 119 w 225"/>
                <a:gd name="T35" fmla="*/ 285 h 285"/>
                <a:gd name="T36" fmla="*/ 0 w 225"/>
                <a:gd name="T37" fmla="*/ 24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 h="285">
                  <a:moveTo>
                    <a:pt x="0" y="244"/>
                  </a:moveTo>
                  <a:cubicBezTo>
                    <a:pt x="34" y="192"/>
                    <a:pt x="34" y="192"/>
                    <a:pt x="34" y="192"/>
                  </a:cubicBezTo>
                  <a:cubicBezTo>
                    <a:pt x="64" y="214"/>
                    <a:pt x="95" y="225"/>
                    <a:pt x="121" y="225"/>
                  </a:cubicBezTo>
                  <a:cubicBezTo>
                    <a:pt x="144" y="225"/>
                    <a:pt x="154" y="217"/>
                    <a:pt x="154" y="205"/>
                  </a:cubicBezTo>
                  <a:cubicBezTo>
                    <a:pt x="154" y="203"/>
                    <a:pt x="154" y="203"/>
                    <a:pt x="154" y="203"/>
                  </a:cubicBezTo>
                  <a:cubicBezTo>
                    <a:pt x="154" y="186"/>
                    <a:pt x="127" y="181"/>
                    <a:pt x="97" y="172"/>
                  </a:cubicBezTo>
                  <a:cubicBezTo>
                    <a:pt x="58" y="160"/>
                    <a:pt x="14" y="142"/>
                    <a:pt x="14" y="89"/>
                  </a:cubicBezTo>
                  <a:cubicBezTo>
                    <a:pt x="14" y="88"/>
                    <a:pt x="14" y="88"/>
                    <a:pt x="14" y="88"/>
                  </a:cubicBezTo>
                  <a:cubicBezTo>
                    <a:pt x="14" y="31"/>
                    <a:pt x="60" y="0"/>
                    <a:pt x="115" y="0"/>
                  </a:cubicBezTo>
                  <a:cubicBezTo>
                    <a:pt x="150" y="0"/>
                    <a:pt x="188" y="12"/>
                    <a:pt x="218" y="32"/>
                  </a:cubicBezTo>
                  <a:cubicBezTo>
                    <a:pt x="188" y="86"/>
                    <a:pt x="188" y="86"/>
                    <a:pt x="188" y="86"/>
                  </a:cubicBezTo>
                  <a:cubicBezTo>
                    <a:pt x="161" y="70"/>
                    <a:pt x="134" y="60"/>
                    <a:pt x="114" y="60"/>
                  </a:cubicBezTo>
                  <a:cubicBezTo>
                    <a:pt x="95" y="60"/>
                    <a:pt x="85" y="69"/>
                    <a:pt x="85" y="79"/>
                  </a:cubicBezTo>
                  <a:cubicBezTo>
                    <a:pt x="85" y="80"/>
                    <a:pt x="85" y="80"/>
                    <a:pt x="85" y="80"/>
                  </a:cubicBezTo>
                  <a:cubicBezTo>
                    <a:pt x="85" y="96"/>
                    <a:pt x="111" y="103"/>
                    <a:pt x="141" y="113"/>
                  </a:cubicBezTo>
                  <a:cubicBezTo>
                    <a:pt x="180" y="126"/>
                    <a:pt x="225" y="145"/>
                    <a:pt x="225" y="195"/>
                  </a:cubicBezTo>
                  <a:cubicBezTo>
                    <a:pt x="225" y="196"/>
                    <a:pt x="225" y="196"/>
                    <a:pt x="225" y="196"/>
                  </a:cubicBezTo>
                  <a:cubicBezTo>
                    <a:pt x="225" y="258"/>
                    <a:pt x="179" y="285"/>
                    <a:pt x="119" y="285"/>
                  </a:cubicBezTo>
                  <a:cubicBezTo>
                    <a:pt x="80" y="285"/>
                    <a:pt x="37" y="272"/>
                    <a:pt x="0"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5"/>
            <p:cNvSpPr>
              <a:spLocks noEditPoints="1"/>
            </p:cNvSpPr>
            <p:nvPr userDrawn="1"/>
          </p:nvSpPr>
          <p:spPr bwMode="auto">
            <a:xfrm>
              <a:off x="8143875" y="887413"/>
              <a:ext cx="831850" cy="1101725"/>
            </a:xfrm>
            <a:custGeom>
              <a:avLst/>
              <a:gdLst>
                <a:gd name="T0" fmla="*/ 78 w 290"/>
                <a:gd name="T1" fmla="*/ 340 h 381"/>
                <a:gd name="T2" fmla="*/ 78 w 290"/>
                <a:gd name="T3" fmla="*/ 376 h 381"/>
                <a:gd name="T4" fmla="*/ 0 w 290"/>
                <a:gd name="T5" fmla="*/ 376 h 381"/>
                <a:gd name="T6" fmla="*/ 0 w 290"/>
                <a:gd name="T7" fmla="*/ 0 h 381"/>
                <a:gd name="T8" fmla="*/ 78 w 290"/>
                <a:gd name="T9" fmla="*/ 0 h 381"/>
                <a:gd name="T10" fmla="*/ 78 w 290"/>
                <a:gd name="T11" fmla="*/ 140 h 381"/>
                <a:gd name="T12" fmla="*/ 164 w 290"/>
                <a:gd name="T13" fmla="*/ 95 h 381"/>
                <a:gd name="T14" fmla="*/ 290 w 290"/>
                <a:gd name="T15" fmla="*/ 238 h 381"/>
                <a:gd name="T16" fmla="*/ 290 w 290"/>
                <a:gd name="T17" fmla="*/ 239 h 381"/>
                <a:gd name="T18" fmla="*/ 164 w 290"/>
                <a:gd name="T19" fmla="*/ 381 h 381"/>
                <a:gd name="T20" fmla="*/ 78 w 290"/>
                <a:gd name="T21" fmla="*/ 340 h 381"/>
                <a:gd name="T22" fmla="*/ 212 w 290"/>
                <a:gd name="T23" fmla="*/ 239 h 381"/>
                <a:gd name="T24" fmla="*/ 212 w 290"/>
                <a:gd name="T25" fmla="*/ 238 h 381"/>
                <a:gd name="T26" fmla="*/ 144 w 290"/>
                <a:gd name="T27" fmla="*/ 161 h 381"/>
                <a:gd name="T28" fmla="*/ 77 w 290"/>
                <a:gd name="T29" fmla="*/ 238 h 381"/>
                <a:gd name="T30" fmla="*/ 77 w 290"/>
                <a:gd name="T31" fmla="*/ 239 h 381"/>
                <a:gd name="T32" fmla="*/ 144 w 290"/>
                <a:gd name="T33" fmla="*/ 315 h 381"/>
                <a:gd name="T34" fmla="*/ 212 w 290"/>
                <a:gd name="T35" fmla="*/ 23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81">
                  <a:moveTo>
                    <a:pt x="78" y="340"/>
                  </a:moveTo>
                  <a:cubicBezTo>
                    <a:pt x="78" y="376"/>
                    <a:pt x="78" y="376"/>
                    <a:pt x="78" y="376"/>
                  </a:cubicBezTo>
                  <a:cubicBezTo>
                    <a:pt x="0" y="376"/>
                    <a:pt x="0" y="376"/>
                    <a:pt x="0" y="376"/>
                  </a:cubicBezTo>
                  <a:cubicBezTo>
                    <a:pt x="0" y="0"/>
                    <a:pt x="0" y="0"/>
                    <a:pt x="0" y="0"/>
                  </a:cubicBezTo>
                  <a:cubicBezTo>
                    <a:pt x="78" y="0"/>
                    <a:pt x="78" y="0"/>
                    <a:pt x="78" y="0"/>
                  </a:cubicBezTo>
                  <a:cubicBezTo>
                    <a:pt x="78" y="140"/>
                    <a:pt x="78" y="140"/>
                    <a:pt x="78" y="140"/>
                  </a:cubicBezTo>
                  <a:cubicBezTo>
                    <a:pt x="97" y="114"/>
                    <a:pt x="123" y="95"/>
                    <a:pt x="164" y="95"/>
                  </a:cubicBezTo>
                  <a:cubicBezTo>
                    <a:pt x="229" y="95"/>
                    <a:pt x="290" y="145"/>
                    <a:pt x="290" y="238"/>
                  </a:cubicBezTo>
                  <a:cubicBezTo>
                    <a:pt x="290" y="239"/>
                    <a:pt x="290" y="239"/>
                    <a:pt x="290" y="239"/>
                  </a:cubicBezTo>
                  <a:cubicBezTo>
                    <a:pt x="290" y="331"/>
                    <a:pt x="230" y="381"/>
                    <a:pt x="164" y="381"/>
                  </a:cubicBezTo>
                  <a:cubicBezTo>
                    <a:pt x="122" y="381"/>
                    <a:pt x="97" y="362"/>
                    <a:pt x="78" y="340"/>
                  </a:cubicBezTo>
                  <a:close/>
                  <a:moveTo>
                    <a:pt x="212" y="239"/>
                  </a:moveTo>
                  <a:cubicBezTo>
                    <a:pt x="212" y="238"/>
                    <a:pt x="212" y="238"/>
                    <a:pt x="212" y="238"/>
                  </a:cubicBezTo>
                  <a:cubicBezTo>
                    <a:pt x="212" y="192"/>
                    <a:pt x="181" y="161"/>
                    <a:pt x="144" y="161"/>
                  </a:cubicBezTo>
                  <a:cubicBezTo>
                    <a:pt x="108" y="161"/>
                    <a:pt x="77" y="192"/>
                    <a:pt x="77" y="238"/>
                  </a:cubicBezTo>
                  <a:cubicBezTo>
                    <a:pt x="77" y="239"/>
                    <a:pt x="77" y="239"/>
                    <a:pt x="77" y="239"/>
                  </a:cubicBezTo>
                  <a:cubicBezTo>
                    <a:pt x="77" y="285"/>
                    <a:pt x="108" y="315"/>
                    <a:pt x="144" y="315"/>
                  </a:cubicBezTo>
                  <a:cubicBezTo>
                    <a:pt x="181" y="315"/>
                    <a:pt x="212" y="285"/>
                    <a:pt x="212"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
            <p:cNvSpPr>
              <a:spLocks noEditPoints="1"/>
            </p:cNvSpPr>
            <p:nvPr userDrawn="1"/>
          </p:nvSpPr>
          <p:spPr bwMode="auto">
            <a:xfrm>
              <a:off x="9040813" y="1162050"/>
              <a:ext cx="777875" cy="830263"/>
            </a:xfrm>
            <a:custGeom>
              <a:avLst/>
              <a:gdLst>
                <a:gd name="T0" fmla="*/ 0 w 271"/>
                <a:gd name="T1" fmla="*/ 145 h 287"/>
                <a:gd name="T2" fmla="*/ 0 w 271"/>
                <a:gd name="T3" fmla="*/ 144 h 287"/>
                <a:gd name="T4" fmla="*/ 137 w 271"/>
                <a:gd name="T5" fmla="*/ 0 h 287"/>
                <a:gd name="T6" fmla="*/ 271 w 271"/>
                <a:gd name="T7" fmla="*/ 150 h 287"/>
                <a:gd name="T8" fmla="*/ 270 w 271"/>
                <a:gd name="T9" fmla="*/ 170 h 287"/>
                <a:gd name="T10" fmla="*/ 78 w 271"/>
                <a:gd name="T11" fmla="*/ 170 h 287"/>
                <a:gd name="T12" fmla="*/ 146 w 271"/>
                <a:gd name="T13" fmla="*/ 225 h 287"/>
                <a:gd name="T14" fmla="*/ 213 w 271"/>
                <a:gd name="T15" fmla="*/ 196 h 287"/>
                <a:gd name="T16" fmla="*/ 257 w 271"/>
                <a:gd name="T17" fmla="*/ 236 h 287"/>
                <a:gd name="T18" fmla="*/ 145 w 271"/>
                <a:gd name="T19" fmla="*/ 287 h 287"/>
                <a:gd name="T20" fmla="*/ 0 w 271"/>
                <a:gd name="T21" fmla="*/ 145 h 287"/>
                <a:gd name="T22" fmla="*/ 195 w 271"/>
                <a:gd name="T23" fmla="*/ 122 h 287"/>
                <a:gd name="T24" fmla="*/ 137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7" y="0"/>
                    <a:pt x="137" y="0"/>
                  </a:cubicBezTo>
                  <a:cubicBezTo>
                    <a:pt x="229" y="0"/>
                    <a:pt x="271" y="72"/>
                    <a:pt x="271" y="150"/>
                  </a:cubicBezTo>
                  <a:cubicBezTo>
                    <a:pt x="271" y="156"/>
                    <a:pt x="271" y="163"/>
                    <a:pt x="270" y="170"/>
                  </a:cubicBezTo>
                  <a:cubicBezTo>
                    <a:pt x="78" y="170"/>
                    <a:pt x="78" y="170"/>
                    <a:pt x="78" y="170"/>
                  </a:cubicBezTo>
                  <a:cubicBezTo>
                    <a:pt x="86" y="206"/>
                    <a:pt x="111" y="225"/>
                    <a:pt x="146" y="225"/>
                  </a:cubicBezTo>
                  <a:cubicBezTo>
                    <a:pt x="172" y="225"/>
                    <a:pt x="191" y="216"/>
                    <a:pt x="213" y="196"/>
                  </a:cubicBezTo>
                  <a:cubicBezTo>
                    <a:pt x="257" y="236"/>
                    <a:pt x="257" y="236"/>
                    <a:pt x="257" y="236"/>
                  </a:cubicBezTo>
                  <a:cubicBezTo>
                    <a:pt x="232" y="268"/>
                    <a:pt x="195" y="287"/>
                    <a:pt x="145" y="287"/>
                  </a:cubicBezTo>
                  <a:cubicBezTo>
                    <a:pt x="62" y="287"/>
                    <a:pt x="0" y="229"/>
                    <a:pt x="0" y="145"/>
                  </a:cubicBezTo>
                  <a:close/>
                  <a:moveTo>
                    <a:pt x="195" y="122"/>
                  </a:moveTo>
                  <a:cubicBezTo>
                    <a:pt x="190" y="87"/>
                    <a:pt x="170" y="63"/>
                    <a:pt x="137" y="63"/>
                  </a:cubicBezTo>
                  <a:cubicBezTo>
                    <a:pt x="104" y="63"/>
                    <a:pt x="83" y="86"/>
                    <a:pt x="77" y="122"/>
                  </a:cubicBezTo>
                  <a:lnTo>
                    <a:pt x="195"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7"/>
            <p:cNvSpPr>
              <a:spLocks/>
            </p:cNvSpPr>
            <p:nvPr userDrawn="1"/>
          </p:nvSpPr>
          <p:spPr bwMode="auto">
            <a:xfrm>
              <a:off x="98710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8"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8"/>
            <p:cNvSpPr>
              <a:spLocks/>
            </p:cNvSpPr>
            <p:nvPr userDrawn="1"/>
          </p:nvSpPr>
          <p:spPr bwMode="auto">
            <a:xfrm>
              <a:off x="10425113"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9"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9"/>
            <p:cNvSpPr>
              <a:spLocks noEditPoints="1"/>
            </p:cNvSpPr>
            <p:nvPr userDrawn="1"/>
          </p:nvSpPr>
          <p:spPr bwMode="auto">
            <a:xfrm>
              <a:off x="10975975" y="1162050"/>
              <a:ext cx="776288"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8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5 w 271"/>
                <a:gd name="T23" fmla="*/ 122 h 287"/>
                <a:gd name="T24" fmla="*/ 136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9" y="0"/>
                    <a:pt x="271" y="72"/>
                    <a:pt x="271" y="150"/>
                  </a:cubicBezTo>
                  <a:cubicBezTo>
                    <a:pt x="271" y="156"/>
                    <a:pt x="270" y="163"/>
                    <a:pt x="270" y="170"/>
                  </a:cubicBezTo>
                  <a:cubicBezTo>
                    <a:pt x="78" y="170"/>
                    <a:pt x="78" y="170"/>
                    <a:pt x="78" y="170"/>
                  </a:cubicBezTo>
                  <a:cubicBezTo>
                    <a:pt x="85" y="206"/>
                    <a:pt x="110" y="225"/>
                    <a:pt x="145" y="225"/>
                  </a:cubicBezTo>
                  <a:cubicBezTo>
                    <a:pt x="171" y="225"/>
                    <a:pt x="191" y="216"/>
                    <a:pt x="212" y="196"/>
                  </a:cubicBezTo>
                  <a:cubicBezTo>
                    <a:pt x="257" y="236"/>
                    <a:pt x="257" y="236"/>
                    <a:pt x="257" y="236"/>
                  </a:cubicBezTo>
                  <a:cubicBezTo>
                    <a:pt x="231" y="268"/>
                    <a:pt x="194" y="287"/>
                    <a:pt x="144" y="287"/>
                  </a:cubicBezTo>
                  <a:cubicBezTo>
                    <a:pt x="61" y="287"/>
                    <a:pt x="0" y="229"/>
                    <a:pt x="0" y="145"/>
                  </a:cubicBezTo>
                  <a:close/>
                  <a:moveTo>
                    <a:pt x="195" y="122"/>
                  </a:moveTo>
                  <a:cubicBezTo>
                    <a:pt x="190" y="87"/>
                    <a:pt x="169" y="63"/>
                    <a:pt x="136" y="63"/>
                  </a:cubicBezTo>
                  <a:cubicBezTo>
                    <a:pt x="104" y="63"/>
                    <a:pt x="83" y="86"/>
                    <a:pt x="77" y="122"/>
                  </a:cubicBezTo>
                  <a:lnTo>
                    <a:pt x="195"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0"/>
            <p:cNvSpPr>
              <a:spLocks/>
            </p:cNvSpPr>
            <p:nvPr userDrawn="1"/>
          </p:nvSpPr>
          <p:spPr bwMode="auto">
            <a:xfrm>
              <a:off x="11858625" y="1157288"/>
              <a:ext cx="479425" cy="817563"/>
            </a:xfrm>
            <a:custGeom>
              <a:avLst/>
              <a:gdLst>
                <a:gd name="T0" fmla="*/ 0 w 167"/>
                <a:gd name="T1" fmla="*/ 7 h 283"/>
                <a:gd name="T2" fmla="*/ 79 w 167"/>
                <a:gd name="T3" fmla="*/ 7 h 283"/>
                <a:gd name="T4" fmla="*/ 79 w 167"/>
                <a:gd name="T5" fmla="*/ 63 h 283"/>
                <a:gd name="T6" fmla="*/ 167 w 167"/>
                <a:gd name="T7" fmla="*/ 2 h 283"/>
                <a:gd name="T8" fmla="*/ 167 w 167"/>
                <a:gd name="T9" fmla="*/ 84 h 283"/>
                <a:gd name="T10" fmla="*/ 163 w 167"/>
                <a:gd name="T11" fmla="*/ 84 h 283"/>
                <a:gd name="T12" fmla="*/ 79 w 167"/>
                <a:gd name="T13" fmla="*/ 181 h 283"/>
                <a:gd name="T14" fmla="*/ 79 w 167"/>
                <a:gd name="T15" fmla="*/ 283 h 283"/>
                <a:gd name="T16" fmla="*/ 0 w 167"/>
                <a:gd name="T17" fmla="*/ 283 h 283"/>
                <a:gd name="T18" fmla="*/ 0 w 167"/>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283">
                  <a:moveTo>
                    <a:pt x="0" y="7"/>
                  </a:moveTo>
                  <a:cubicBezTo>
                    <a:pt x="79" y="7"/>
                    <a:pt x="79" y="7"/>
                    <a:pt x="79" y="7"/>
                  </a:cubicBezTo>
                  <a:cubicBezTo>
                    <a:pt x="79" y="63"/>
                    <a:pt x="79" y="63"/>
                    <a:pt x="79" y="63"/>
                  </a:cubicBezTo>
                  <a:cubicBezTo>
                    <a:pt x="95" y="25"/>
                    <a:pt x="120" y="0"/>
                    <a:pt x="167" y="2"/>
                  </a:cubicBezTo>
                  <a:cubicBezTo>
                    <a:pt x="167" y="84"/>
                    <a:pt x="167" y="84"/>
                    <a:pt x="167" y="84"/>
                  </a:cubicBezTo>
                  <a:cubicBezTo>
                    <a:pt x="163" y="84"/>
                    <a:pt x="163" y="84"/>
                    <a:pt x="163" y="84"/>
                  </a:cubicBezTo>
                  <a:cubicBezTo>
                    <a:pt x="111" y="84"/>
                    <a:pt x="79" y="115"/>
                    <a:pt x="79" y="181"/>
                  </a:cubicBezTo>
                  <a:cubicBezTo>
                    <a:pt x="79" y="283"/>
                    <a:pt x="79" y="283"/>
                    <a:pt x="79" y="283"/>
                  </a:cubicBezTo>
                  <a:cubicBezTo>
                    <a:pt x="0" y="283"/>
                    <a:pt x="0" y="283"/>
                    <a:pt x="0" y="283"/>
                  </a:cubicBez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99771323"/>
      </p:ext>
    </p:extLst>
  </p:cSld>
  <p:clrMapOvr>
    <a:masterClrMapping/>
  </p:clrMapOvr>
  <p:transition spd="med"/>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_Black">
    <p:bg>
      <p:bgPr>
        <a:solidFill>
          <a:schemeClr val="tx1"/>
        </a:solidFill>
        <a:effectLst/>
      </p:bgPr>
    </p:bg>
    <p:spTree>
      <p:nvGrpSpPr>
        <p:cNvPr id="1" name=""/>
        <p:cNvGrpSpPr/>
        <p:nvPr/>
      </p:nvGrpSpPr>
      <p:grpSpPr>
        <a:xfrm>
          <a:off x="0" y="0"/>
          <a:ext cx="0" cy="0"/>
          <a:chOff x="0" y="0"/>
          <a:chExt cx="0" cy="0"/>
        </a:xfrm>
      </p:grpSpPr>
      <p:grpSp>
        <p:nvGrpSpPr>
          <p:cNvPr id="81" name="Group 80"/>
          <p:cNvGrpSpPr/>
          <p:nvPr userDrawn="1"/>
        </p:nvGrpSpPr>
        <p:grpSpPr>
          <a:xfrm>
            <a:off x="541049" y="2649538"/>
            <a:ext cx="9285724" cy="2092325"/>
            <a:chOff x="541049" y="2649538"/>
            <a:chExt cx="9285724" cy="2092325"/>
          </a:xfrm>
          <a:solidFill>
            <a:schemeClr val="bg1"/>
          </a:solidFill>
        </p:grpSpPr>
        <p:sp>
          <p:nvSpPr>
            <p:cNvPr id="5" name="Freeform 5"/>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1"/>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userDrawn="1"/>
        </p:nvGrpSpPr>
        <p:grpSpPr>
          <a:xfrm rot="16200000">
            <a:off x="10815105" y="3319884"/>
            <a:ext cx="2060313" cy="687126"/>
            <a:chOff x="12801600" y="2792413"/>
            <a:chExt cx="3070226" cy="1023937"/>
          </a:xfrm>
        </p:grpSpPr>
        <p:sp>
          <p:nvSpPr>
            <p:cNvPr id="18"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79"/>
          <p:cNvGrpSpPr/>
          <p:nvPr userDrawn="1"/>
        </p:nvGrpSpPr>
        <p:grpSpPr>
          <a:xfrm>
            <a:off x="570712" y="5119163"/>
            <a:ext cx="3076727" cy="280831"/>
            <a:chOff x="146050" y="879475"/>
            <a:chExt cx="12192000" cy="1112838"/>
          </a:xfrm>
          <a:solidFill>
            <a:schemeClr val="accent6"/>
          </a:solidFill>
        </p:grpSpPr>
        <p:sp>
          <p:nvSpPr>
            <p:cNvPr id="64" name="Freeform 15"/>
            <p:cNvSpPr>
              <a:spLocks noEditPoints="1"/>
            </p:cNvSpPr>
            <p:nvPr userDrawn="1"/>
          </p:nvSpPr>
          <p:spPr bwMode="auto">
            <a:xfrm>
              <a:off x="146050" y="935038"/>
              <a:ext cx="952500" cy="1039813"/>
            </a:xfrm>
            <a:custGeom>
              <a:avLst/>
              <a:gdLst>
                <a:gd name="T0" fmla="*/ 0 w 332"/>
                <a:gd name="T1" fmla="*/ 0 h 360"/>
                <a:gd name="T2" fmla="*/ 140 w 332"/>
                <a:gd name="T3" fmla="*/ 0 h 360"/>
                <a:gd name="T4" fmla="*/ 332 w 332"/>
                <a:gd name="T5" fmla="*/ 179 h 360"/>
                <a:gd name="T6" fmla="*/ 332 w 332"/>
                <a:gd name="T7" fmla="*/ 180 h 360"/>
                <a:gd name="T8" fmla="*/ 140 w 332"/>
                <a:gd name="T9" fmla="*/ 360 h 360"/>
                <a:gd name="T10" fmla="*/ 0 w 332"/>
                <a:gd name="T11" fmla="*/ 360 h 360"/>
                <a:gd name="T12" fmla="*/ 0 w 332"/>
                <a:gd name="T13" fmla="*/ 0 h 360"/>
                <a:gd name="T14" fmla="*/ 79 w 332"/>
                <a:gd name="T15" fmla="*/ 71 h 360"/>
                <a:gd name="T16" fmla="*/ 79 w 332"/>
                <a:gd name="T17" fmla="*/ 289 h 360"/>
                <a:gd name="T18" fmla="*/ 140 w 332"/>
                <a:gd name="T19" fmla="*/ 289 h 360"/>
                <a:gd name="T20" fmla="*/ 249 w 332"/>
                <a:gd name="T21" fmla="*/ 181 h 360"/>
                <a:gd name="T22" fmla="*/ 249 w 332"/>
                <a:gd name="T23" fmla="*/ 180 h 360"/>
                <a:gd name="T24" fmla="*/ 140 w 332"/>
                <a:gd name="T25" fmla="*/ 71 h 360"/>
                <a:gd name="T26" fmla="*/ 79 w 332"/>
                <a:gd name="T27" fmla="*/ 71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2" h="360">
                  <a:moveTo>
                    <a:pt x="0" y="0"/>
                  </a:moveTo>
                  <a:cubicBezTo>
                    <a:pt x="140" y="0"/>
                    <a:pt x="140" y="0"/>
                    <a:pt x="140" y="0"/>
                  </a:cubicBezTo>
                  <a:cubicBezTo>
                    <a:pt x="254" y="0"/>
                    <a:pt x="332" y="77"/>
                    <a:pt x="332" y="179"/>
                  </a:cubicBezTo>
                  <a:cubicBezTo>
                    <a:pt x="332" y="180"/>
                    <a:pt x="332" y="180"/>
                    <a:pt x="332" y="180"/>
                  </a:cubicBezTo>
                  <a:cubicBezTo>
                    <a:pt x="332" y="281"/>
                    <a:pt x="254" y="360"/>
                    <a:pt x="140" y="360"/>
                  </a:cubicBezTo>
                  <a:cubicBezTo>
                    <a:pt x="0" y="360"/>
                    <a:pt x="0" y="360"/>
                    <a:pt x="0" y="360"/>
                  </a:cubicBezTo>
                  <a:lnTo>
                    <a:pt x="0" y="0"/>
                  </a:lnTo>
                  <a:close/>
                  <a:moveTo>
                    <a:pt x="79" y="71"/>
                  </a:moveTo>
                  <a:cubicBezTo>
                    <a:pt x="79" y="289"/>
                    <a:pt x="79" y="289"/>
                    <a:pt x="79" y="289"/>
                  </a:cubicBezTo>
                  <a:cubicBezTo>
                    <a:pt x="140" y="289"/>
                    <a:pt x="140" y="289"/>
                    <a:pt x="140" y="289"/>
                  </a:cubicBezTo>
                  <a:cubicBezTo>
                    <a:pt x="205" y="289"/>
                    <a:pt x="249" y="245"/>
                    <a:pt x="249" y="181"/>
                  </a:cubicBezTo>
                  <a:cubicBezTo>
                    <a:pt x="249" y="180"/>
                    <a:pt x="249" y="180"/>
                    <a:pt x="249" y="180"/>
                  </a:cubicBezTo>
                  <a:cubicBezTo>
                    <a:pt x="249" y="116"/>
                    <a:pt x="205" y="71"/>
                    <a:pt x="140" y="71"/>
                  </a:cubicBezTo>
                  <a:lnTo>
                    <a:pt x="79"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6"/>
            <p:cNvSpPr>
              <a:spLocks noEditPoints="1"/>
            </p:cNvSpPr>
            <p:nvPr userDrawn="1"/>
          </p:nvSpPr>
          <p:spPr bwMode="auto">
            <a:xfrm>
              <a:off x="1222375"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4 w 148"/>
                <a:gd name="T11" fmla="*/ 182 h 685"/>
                <a:gd name="T12" fmla="*/ 145 w 148"/>
                <a:gd name="T13" fmla="*/ 182 h 685"/>
                <a:gd name="T14" fmla="*/ 145 w 148"/>
                <a:gd name="T15" fmla="*/ 685 h 685"/>
                <a:gd name="T16" fmla="*/ 4 w 148"/>
                <a:gd name="T17" fmla="*/ 685 h 685"/>
                <a:gd name="T18" fmla="*/ 4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4" y="182"/>
                  </a:moveTo>
                  <a:lnTo>
                    <a:pt x="145" y="182"/>
                  </a:lnTo>
                  <a:lnTo>
                    <a:pt x="145" y="685"/>
                  </a:lnTo>
                  <a:lnTo>
                    <a:pt x="4" y="685"/>
                  </a:lnTo>
                  <a:lnTo>
                    <a:pt x="4"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7"/>
            <p:cNvSpPr>
              <a:spLocks noEditPoints="1"/>
            </p:cNvSpPr>
            <p:nvPr userDrawn="1"/>
          </p:nvSpPr>
          <p:spPr bwMode="auto">
            <a:xfrm>
              <a:off x="1549400" y="879475"/>
              <a:ext cx="1065213" cy="1095375"/>
            </a:xfrm>
            <a:custGeom>
              <a:avLst/>
              <a:gdLst>
                <a:gd name="T0" fmla="*/ 33 w 371"/>
                <a:gd name="T1" fmla="*/ 170 h 379"/>
                <a:gd name="T2" fmla="*/ 0 w 371"/>
                <a:gd name="T3" fmla="*/ 170 h 379"/>
                <a:gd name="T4" fmla="*/ 0 w 371"/>
                <a:gd name="T5" fmla="*/ 106 h 379"/>
                <a:gd name="T6" fmla="*/ 33 w 371"/>
                <a:gd name="T7" fmla="*/ 106 h 379"/>
                <a:gd name="T8" fmla="*/ 33 w 371"/>
                <a:gd name="T9" fmla="*/ 88 h 379"/>
                <a:gd name="T10" fmla="*/ 55 w 371"/>
                <a:gd name="T11" fmla="*/ 21 h 379"/>
                <a:gd name="T12" fmla="*/ 118 w 371"/>
                <a:gd name="T13" fmla="*/ 0 h 379"/>
                <a:gd name="T14" fmla="*/ 174 w 371"/>
                <a:gd name="T15" fmla="*/ 7 h 379"/>
                <a:gd name="T16" fmla="*/ 174 w 371"/>
                <a:gd name="T17" fmla="*/ 72 h 379"/>
                <a:gd name="T18" fmla="*/ 138 w 371"/>
                <a:gd name="T19" fmla="*/ 66 h 379"/>
                <a:gd name="T20" fmla="*/ 110 w 371"/>
                <a:gd name="T21" fmla="*/ 95 h 379"/>
                <a:gd name="T22" fmla="*/ 110 w 371"/>
                <a:gd name="T23" fmla="*/ 106 h 379"/>
                <a:gd name="T24" fmla="*/ 173 w 371"/>
                <a:gd name="T25" fmla="*/ 106 h 379"/>
                <a:gd name="T26" fmla="*/ 173 w 371"/>
                <a:gd name="T27" fmla="*/ 170 h 379"/>
                <a:gd name="T28" fmla="*/ 111 w 371"/>
                <a:gd name="T29" fmla="*/ 170 h 379"/>
                <a:gd name="T30" fmla="*/ 111 w 371"/>
                <a:gd name="T31" fmla="*/ 379 h 379"/>
                <a:gd name="T32" fmla="*/ 33 w 371"/>
                <a:gd name="T33" fmla="*/ 379 h 379"/>
                <a:gd name="T34" fmla="*/ 33 w 371"/>
                <a:gd name="T35" fmla="*/ 170 h 379"/>
                <a:gd name="T36" fmla="*/ 230 w 371"/>
                <a:gd name="T37" fmla="*/ 170 h 379"/>
                <a:gd name="T38" fmla="*/ 197 w 371"/>
                <a:gd name="T39" fmla="*/ 170 h 379"/>
                <a:gd name="T40" fmla="*/ 197 w 371"/>
                <a:gd name="T41" fmla="*/ 106 h 379"/>
                <a:gd name="T42" fmla="*/ 230 w 371"/>
                <a:gd name="T43" fmla="*/ 106 h 379"/>
                <a:gd name="T44" fmla="*/ 230 w 371"/>
                <a:gd name="T45" fmla="*/ 88 h 379"/>
                <a:gd name="T46" fmla="*/ 252 w 371"/>
                <a:gd name="T47" fmla="*/ 21 h 379"/>
                <a:gd name="T48" fmla="*/ 315 w 371"/>
                <a:gd name="T49" fmla="*/ 0 h 379"/>
                <a:gd name="T50" fmla="*/ 371 w 371"/>
                <a:gd name="T51" fmla="*/ 7 h 379"/>
                <a:gd name="T52" fmla="*/ 371 w 371"/>
                <a:gd name="T53" fmla="*/ 72 h 379"/>
                <a:gd name="T54" fmla="*/ 335 w 371"/>
                <a:gd name="T55" fmla="*/ 66 h 379"/>
                <a:gd name="T56" fmla="*/ 307 w 371"/>
                <a:gd name="T57" fmla="*/ 95 h 379"/>
                <a:gd name="T58" fmla="*/ 307 w 371"/>
                <a:gd name="T59" fmla="*/ 106 h 379"/>
                <a:gd name="T60" fmla="*/ 370 w 371"/>
                <a:gd name="T61" fmla="*/ 106 h 379"/>
                <a:gd name="T62" fmla="*/ 370 w 371"/>
                <a:gd name="T63" fmla="*/ 170 h 379"/>
                <a:gd name="T64" fmla="*/ 308 w 371"/>
                <a:gd name="T65" fmla="*/ 170 h 379"/>
                <a:gd name="T66" fmla="*/ 308 w 371"/>
                <a:gd name="T67" fmla="*/ 379 h 379"/>
                <a:gd name="T68" fmla="*/ 230 w 371"/>
                <a:gd name="T69" fmla="*/ 379 h 379"/>
                <a:gd name="T70" fmla="*/ 230 w 371"/>
                <a:gd name="T71" fmla="*/ 1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1" h="379">
                  <a:moveTo>
                    <a:pt x="33" y="170"/>
                  </a:moveTo>
                  <a:cubicBezTo>
                    <a:pt x="0" y="170"/>
                    <a:pt x="0" y="170"/>
                    <a:pt x="0" y="170"/>
                  </a:cubicBezTo>
                  <a:cubicBezTo>
                    <a:pt x="0" y="106"/>
                    <a:pt x="0" y="106"/>
                    <a:pt x="0" y="106"/>
                  </a:cubicBezTo>
                  <a:cubicBezTo>
                    <a:pt x="33" y="106"/>
                    <a:pt x="33" y="106"/>
                    <a:pt x="33" y="106"/>
                  </a:cubicBezTo>
                  <a:cubicBezTo>
                    <a:pt x="33" y="88"/>
                    <a:pt x="33" y="88"/>
                    <a:pt x="33" y="88"/>
                  </a:cubicBezTo>
                  <a:cubicBezTo>
                    <a:pt x="33" y="58"/>
                    <a:pt x="41" y="36"/>
                    <a:pt x="55" y="21"/>
                  </a:cubicBezTo>
                  <a:cubicBezTo>
                    <a:pt x="69" y="7"/>
                    <a:pt x="91" y="0"/>
                    <a:pt x="118" y="0"/>
                  </a:cubicBezTo>
                  <a:cubicBezTo>
                    <a:pt x="143" y="0"/>
                    <a:pt x="160" y="3"/>
                    <a:pt x="174" y="7"/>
                  </a:cubicBezTo>
                  <a:cubicBezTo>
                    <a:pt x="174" y="72"/>
                    <a:pt x="174" y="72"/>
                    <a:pt x="174" y="72"/>
                  </a:cubicBezTo>
                  <a:cubicBezTo>
                    <a:pt x="163" y="68"/>
                    <a:pt x="152" y="66"/>
                    <a:pt x="138" y="66"/>
                  </a:cubicBezTo>
                  <a:cubicBezTo>
                    <a:pt x="120" y="66"/>
                    <a:pt x="110" y="75"/>
                    <a:pt x="110" y="95"/>
                  </a:cubicBezTo>
                  <a:cubicBezTo>
                    <a:pt x="110" y="106"/>
                    <a:pt x="110" y="106"/>
                    <a:pt x="110" y="106"/>
                  </a:cubicBezTo>
                  <a:cubicBezTo>
                    <a:pt x="173" y="106"/>
                    <a:pt x="173" y="106"/>
                    <a:pt x="173" y="106"/>
                  </a:cubicBezTo>
                  <a:cubicBezTo>
                    <a:pt x="173" y="170"/>
                    <a:pt x="173" y="170"/>
                    <a:pt x="173" y="170"/>
                  </a:cubicBezTo>
                  <a:cubicBezTo>
                    <a:pt x="111" y="170"/>
                    <a:pt x="111" y="170"/>
                    <a:pt x="111" y="170"/>
                  </a:cubicBezTo>
                  <a:cubicBezTo>
                    <a:pt x="111" y="379"/>
                    <a:pt x="111" y="379"/>
                    <a:pt x="111" y="379"/>
                  </a:cubicBezTo>
                  <a:cubicBezTo>
                    <a:pt x="33" y="379"/>
                    <a:pt x="33" y="379"/>
                    <a:pt x="33" y="379"/>
                  </a:cubicBezTo>
                  <a:lnTo>
                    <a:pt x="33" y="170"/>
                  </a:lnTo>
                  <a:close/>
                  <a:moveTo>
                    <a:pt x="230" y="170"/>
                  </a:moveTo>
                  <a:cubicBezTo>
                    <a:pt x="197" y="170"/>
                    <a:pt x="197" y="170"/>
                    <a:pt x="197" y="170"/>
                  </a:cubicBezTo>
                  <a:cubicBezTo>
                    <a:pt x="197" y="106"/>
                    <a:pt x="197" y="106"/>
                    <a:pt x="197" y="106"/>
                  </a:cubicBezTo>
                  <a:cubicBezTo>
                    <a:pt x="230" y="106"/>
                    <a:pt x="230" y="106"/>
                    <a:pt x="230" y="106"/>
                  </a:cubicBezTo>
                  <a:cubicBezTo>
                    <a:pt x="230" y="88"/>
                    <a:pt x="230" y="88"/>
                    <a:pt x="230" y="88"/>
                  </a:cubicBezTo>
                  <a:cubicBezTo>
                    <a:pt x="230" y="58"/>
                    <a:pt x="237" y="36"/>
                    <a:pt x="252" y="21"/>
                  </a:cubicBezTo>
                  <a:cubicBezTo>
                    <a:pt x="266" y="7"/>
                    <a:pt x="287" y="0"/>
                    <a:pt x="315" y="0"/>
                  </a:cubicBezTo>
                  <a:cubicBezTo>
                    <a:pt x="340" y="0"/>
                    <a:pt x="356" y="3"/>
                    <a:pt x="371" y="7"/>
                  </a:cubicBezTo>
                  <a:cubicBezTo>
                    <a:pt x="371" y="72"/>
                    <a:pt x="371" y="72"/>
                    <a:pt x="371" y="72"/>
                  </a:cubicBezTo>
                  <a:cubicBezTo>
                    <a:pt x="359" y="68"/>
                    <a:pt x="349" y="66"/>
                    <a:pt x="335" y="66"/>
                  </a:cubicBezTo>
                  <a:cubicBezTo>
                    <a:pt x="317" y="66"/>
                    <a:pt x="307" y="75"/>
                    <a:pt x="307" y="95"/>
                  </a:cubicBezTo>
                  <a:cubicBezTo>
                    <a:pt x="307" y="106"/>
                    <a:pt x="307" y="106"/>
                    <a:pt x="307" y="106"/>
                  </a:cubicBezTo>
                  <a:cubicBezTo>
                    <a:pt x="370" y="106"/>
                    <a:pt x="370" y="106"/>
                    <a:pt x="370" y="106"/>
                  </a:cubicBezTo>
                  <a:cubicBezTo>
                    <a:pt x="370" y="170"/>
                    <a:pt x="370" y="170"/>
                    <a:pt x="370" y="170"/>
                  </a:cubicBezTo>
                  <a:cubicBezTo>
                    <a:pt x="308" y="170"/>
                    <a:pt x="308" y="170"/>
                    <a:pt x="308" y="170"/>
                  </a:cubicBezTo>
                  <a:cubicBezTo>
                    <a:pt x="308" y="379"/>
                    <a:pt x="308" y="379"/>
                    <a:pt x="308" y="379"/>
                  </a:cubicBezTo>
                  <a:cubicBezTo>
                    <a:pt x="230" y="379"/>
                    <a:pt x="230" y="379"/>
                    <a:pt x="230" y="379"/>
                  </a:cubicBezTo>
                  <a:lnTo>
                    <a:pt x="230"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8"/>
            <p:cNvSpPr>
              <a:spLocks noEditPoints="1"/>
            </p:cNvSpPr>
            <p:nvPr userDrawn="1"/>
          </p:nvSpPr>
          <p:spPr bwMode="auto">
            <a:xfrm>
              <a:off x="2622550"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9"/>
            <p:cNvSpPr>
              <a:spLocks/>
            </p:cNvSpPr>
            <p:nvPr userDrawn="1"/>
          </p:nvSpPr>
          <p:spPr bwMode="auto">
            <a:xfrm>
              <a:off x="3506788" y="1157288"/>
              <a:ext cx="476250" cy="817563"/>
            </a:xfrm>
            <a:custGeom>
              <a:avLst/>
              <a:gdLst>
                <a:gd name="T0" fmla="*/ 0 w 166"/>
                <a:gd name="T1" fmla="*/ 7 h 283"/>
                <a:gd name="T2" fmla="*/ 78 w 166"/>
                <a:gd name="T3" fmla="*/ 7 h 283"/>
                <a:gd name="T4" fmla="*/ 78 w 166"/>
                <a:gd name="T5" fmla="*/ 63 h 283"/>
                <a:gd name="T6" fmla="*/ 166 w 166"/>
                <a:gd name="T7" fmla="*/ 2 h 283"/>
                <a:gd name="T8" fmla="*/ 166 w 166"/>
                <a:gd name="T9" fmla="*/ 84 h 283"/>
                <a:gd name="T10" fmla="*/ 162 w 166"/>
                <a:gd name="T11" fmla="*/ 84 h 283"/>
                <a:gd name="T12" fmla="*/ 78 w 166"/>
                <a:gd name="T13" fmla="*/ 181 h 283"/>
                <a:gd name="T14" fmla="*/ 78 w 166"/>
                <a:gd name="T15" fmla="*/ 283 h 283"/>
                <a:gd name="T16" fmla="*/ 0 w 166"/>
                <a:gd name="T17" fmla="*/ 283 h 283"/>
                <a:gd name="T18" fmla="*/ 0 w 166"/>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83">
                  <a:moveTo>
                    <a:pt x="0" y="7"/>
                  </a:moveTo>
                  <a:cubicBezTo>
                    <a:pt x="78" y="7"/>
                    <a:pt x="78" y="7"/>
                    <a:pt x="78" y="7"/>
                  </a:cubicBezTo>
                  <a:cubicBezTo>
                    <a:pt x="78" y="63"/>
                    <a:pt x="78" y="63"/>
                    <a:pt x="78" y="63"/>
                  </a:cubicBezTo>
                  <a:cubicBezTo>
                    <a:pt x="94" y="25"/>
                    <a:pt x="120" y="0"/>
                    <a:pt x="166" y="2"/>
                  </a:cubicBezTo>
                  <a:cubicBezTo>
                    <a:pt x="166" y="84"/>
                    <a:pt x="166" y="84"/>
                    <a:pt x="166" y="84"/>
                  </a:cubicBezTo>
                  <a:cubicBezTo>
                    <a:pt x="162" y="84"/>
                    <a:pt x="162" y="84"/>
                    <a:pt x="162" y="84"/>
                  </a:cubicBezTo>
                  <a:cubicBezTo>
                    <a:pt x="110" y="84"/>
                    <a:pt x="78" y="115"/>
                    <a:pt x="78" y="181"/>
                  </a:cubicBezTo>
                  <a:cubicBezTo>
                    <a:pt x="78" y="283"/>
                    <a:pt x="78" y="283"/>
                    <a:pt x="78" y="283"/>
                  </a:cubicBezTo>
                  <a:cubicBezTo>
                    <a:pt x="0" y="283"/>
                    <a:pt x="0" y="283"/>
                    <a:pt x="0" y="283"/>
                  </a:cubicBez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p:cNvSpPr>
              <a:spLocks noEditPoints="1"/>
            </p:cNvSpPr>
            <p:nvPr userDrawn="1"/>
          </p:nvSpPr>
          <p:spPr bwMode="auto">
            <a:xfrm>
              <a:off x="4005263"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1"/>
            <p:cNvSpPr>
              <a:spLocks/>
            </p:cNvSpPr>
            <p:nvPr userDrawn="1"/>
          </p:nvSpPr>
          <p:spPr bwMode="auto">
            <a:xfrm>
              <a:off x="4889500" y="1162050"/>
              <a:ext cx="725488" cy="812800"/>
            </a:xfrm>
            <a:custGeom>
              <a:avLst/>
              <a:gdLst>
                <a:gd name="T0" fmla="*/ 0 w 253"/>
                <a:gd name="T1" fmla="*/ 5 h 281"/>
                <a:gd name="T2" fmla="*/ 78 w 253"/>
                <a:gd name="T3" fmla="*/ 5 h 281"/>
                <a:gd name="T4" fmla="*/ 78 w 253"/>
                <a:gd name="T5" fmla="*/ 44 h 281"/>
                <a:gd name="T6" fmla="*/ 159 w 253"/>
                <a:gd name="T7" fmla="*/ 0 h 281"/>
                <a:gd name="T8" fmla="*/ 253 w 253"/>
                <a:gd name="T9" fmla="*/ 102 h 281"/>
                <a:gd name="T10" fmla="*/ 253 w 253"/>
                <a:gd name="T11" fmla="*/ 281 h 281"/>
                <a:gd name="T12" fmla="*/ 175 w 253"/>
                <a:gd name="T13" fmla="*/ 281 h 281"/>
                <a:gd name="T14" fmla="*/ 175 w 253"/>
                <a:gd name="T15" fmla="*/ 127 h 281"/>
                <a:gd name="T16" fmla="*/ 127 w 253"/>
                <a:gd name="T17" fmla="*/ 71 h 281"/>
                <a:gd name="T18" fmla="*/ 78 w 253"/>
                <a:gd name="T19" fmla="*/ 127 h 281"/>
                <a:gd name="T20" fmla="*/ 78 w 253"/>
                <a:gd name="T21" fmla="*/ 281 h 281"/>
                <a:gd name="T22" fmla="*/ 0 w 253"/>
                <a:gd name="T23" fmla="*/ 281 h 281"/>
                <a:gd name="T24" fmla="*/ 0 w 253"/>
                <a:gd name="T25" fmla="*/ 5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3" h="281">
                  <a:moveTo>
                    <a:pt x="0" y="5"/>
                  </a:moveTo>
                  <a:cubicBezTo>
                    <a:pt x="78" y="5"/>
                    <a:pt x="78" y="5"/>
                    <a:pt x="78" y="5"/>
                  </a:cubicBezTo>
                  <a:cubicBezTo>
                    <a:pt x="78" y="44"/>
                    <a:pt x="78" y="44"/>
                    <a:pt x="78" y="44"/>
                  </a:cubicBezTo>
                  <a:cubicBezTo>
                    <a:pt x="96" y="21"/>
                    <a:pt x="120" y="0"/>
                    <a:pt x="159" y="0"/>
                  </a:cubicBezTo>
                  <a:cubicBezTo>
                    <a:pt x="218" y="0"/>
                    <a:pt x="253" y="39"/>
                    <a:pt x="253" y="102"/>
                  </a:cubicBezTo>
                  <a:cubicBezTo>
                    <a:pt x="253" y="281"/>
                    <a:pt x="253" y="281"/>
                    <a:pt x="253" y="281"/>
                  </a:cubicBezTo>
                  <a:cubicBezTo>
                    <a:pt x="175" y="281"/>
                    <a:pt x="175" y="281"/>
                    <a:pt x="175" y="281"/>
                  </a:cubicBezTo>
                  <a:cubicBezTo>
                    <a:pt x="175" y="127"/>
                    <a:pt x="175" y="127"/>
                    <a:pt x="175" y="127"/>
                  </a:cubicBezTo>
                  <a:cubicBezTo>
                    <a:pt x="175" y="90"/>
                    <a:pt x="157" y="71"/>
                    <a:pt x="127" y="71"/>
                  </a:cubicBezTo>
                  <a:cubicBezTo>
                    <a:pt x="97" y="71"/>
                    <a:pt x="78" y="90"/>
                    <a:pt x="78" y="127"/>
                  </a:cubicBezTo>
                  <a:cubicBezTo>
                    <a:pt x="78" y="281"/>
                    <a:pt x="78" y="281"/>
                    <a:pt x="78" y="281"/>
                  </a:cubicBezTo>
                  <a:cubicBezTo>
                    <a:pt x="0" y="281"/>
                    <a:pt x="0" y="281"/>
                    <a:pt x="0" y="281"/>
                  </a:cubicBez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p:cNvSpPr>
              <a:spLocks/>
            </p:cNvSpPr>
            <p:nvPr userDrawn="1"/>
          </p:nvSpPr>
          <p:spPr bwMode="auto">
            <a:xfrm>
              <a:off x="56927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7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7" y="282"/>
                  </a:cubicBezTo>
                  <a:cubicBezTo>
                    <a:pt x="151" y="282"/>
                    <a:pt x="164" y="278"/>
                    <a:pt x="175" y="272"/>
                  </a:cubicBezTo>
                  <a:cubicBezTo>
                    <a:pt x="175" y="335"/>
                    <a:pt x="175" y="335"/>
                    <a:pt x="175" y="335"/>
                  </a:cubicBezTo>
                  <a:cubicBezTo>
                    <a:pt x="159" y="345"/>
                    <a:pt x="140" y="351"/>
                    <a:pt x="113" y="351"/>
                  </a:cubicBezTo>
                  <a:cubicBezTo>
                    <a:pt x="66"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3"/>
            <p:cNvSpPr>
              <a:spLocks noEditPoints="1"/>
            </p:cNvSpPr>
            <p:nvPr userDrawn="1"/>
          </p:nvSpPr>
          <p:spPr bwMode="auto">
            <a:xfrm>
              <a:off x="6694488"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3 w 148"/>
                <a:gd name="T11" fmla="*/ 182 h 685"/>
                <a:gd name="T12" fmla="*/ 144 w 148"/>
                <a:gd name="T13" fmla="*/ 182 h 685"/>
                <a:gd name="T14" fmla="*/ 144 w 148"/>
                <a:gd name="T15" fmla="*/ 685 h 685"/>
                <a:gd name="T16" fmla="*/ 3 w 148"/>
                <a:gd name="T17" fmla="*/ 685 h 685"/>
                <a:gd name="T18" fmla="*/ 3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3" y="182"/>
                  </a:moveTo>
                  <a:lnTo>
                    <a:pt x="144" y="182"/>
                  </a:lnTo>
                  <a:lnTo>
                    <a:pt x="144" y="685"/>
                  </a:lnTo>
                  <a:lnTo>
                    <a:pt x="3" y="685"/>
                  </a:lnTo>
                  <a:lnTo>
                    <a:pt x="3"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
            <p:cNvSpPr>
              <a:spLocks/>
            </p:cNvSpPr>
            <p:nvPr userDrawn="1"/>
          </p:nvSpPr>
          <p:spPr bwMode="auto">
            <a:xfrm>
              <a:off x="7013575" y="1165225"/>
              <a:ext cx="644525" cy="823913"/>
            </a:xfrm>
            <a:custGeom>
              <a:avLst/>
              <a:gdLst>
                <a:gd name="T0" fmla="*/ 0 w 225"/>
                <a:gd name="T1" fmla="*/ 244 h 285"/>
                <a:gd name="T2" fmla="*/ 34 w 225"/>
                <a:gd name="T3" fmla="*/ 192 h 285"/>
                <a:gd name="T4" fmla="*/ 121 w 225"/>
                <a:gd name="T5" fmla="*/ 225 h 285"/>
                <a:gd name="T6" fmla="*/ 154 w 225"/>
                <a:gd name="T7" fmla="*/ 205 h 285"/>
                <a:gd name="T8" fmla="*/ 154 w 225"/>
                <a:gd name="T9" fmla="*/ 203 h 285"/>
                <a:gd name="T10" fmla="*/ 97 w 225"/>
                <a:gd name="T11" fmla="*/ 172 h 285"/>
                <a:gd name="T12" fmla="*/ 14 w 225"/>
                <a:gd name="T13" fmla="*/ 89 h 285"/>
                <a:gd name="T14" fmla="*/ 14 w 225"/>
                <a:gd name="T15" fmla="*/ 88 h 285"/>
                <a:gd name="T16" fmla="*/ 115 w 225"/>
                <a:gd name="T17" fmla="*/ 0 h 285"/>
                <a:gd name="T18" fmla="*/ 218 w 225"/>
                <a:gd name="T19" fmla="*/ 32 h 285"/>
                <a:gd name="T20" fmla="*/ 188 w 225"/>
                <a:gd name="T21" fmla="*/ 86 h 285"/>
                <a:gd name="T22" fmla="*/ 114 w 225"/>
                <a:gd name="T23" fmla="*/ 60 h 285"/>
                <a:gd name="T24" fmla="*/ 85 w 225"/>
                <a:gd name="T25" fmla="*/ 79 h 285"/>
                <a:gd name="T26" fmla="*/ 85 w 225"/>
                <a:gd name="T27" fmla="*/ 80 h 285"/>
                <a:gd name="T28" fmla="*/ 141 w 225"/>
                <a:gd name="T29" fmla="*/ 113 h 285"/>
                <a:gd name="T30" fmla="*/ 225 w 225"/>
                <a:gd name="T31" fmla="*/ 195 h 285"/>
                <a:gd name="T32" fmla="*/ 225 w 225"/>
                <a:gd name="T33" fmla="*/ 196 h 285"/>
                <a:gd name="T34" fmla="*/ 119 w 225"/>
                <a:gd name="T35" fmla="*/ 285 h 285"/>
                <a:gd name="T36" fmla="*/ 0 w 225"/>
                <a:gd name="T37" fmla="*/ 24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 h="285">
                  <a:moveTo>
                    <a:pt x="0" y="244"/>
                  </a:moveTo>
                  <a:cubicBezTo>
                    <a:pt x="34" y="192"/>
                    <a:pt x="34" y="192"/>
                    <a:pt x="34" y="192"/>
                  </a:cubicBezTo>
                  <a:cubicBezTo>
                    <a:pt x="64" y="214"/>
                    <a:pt x="95" y="225"/>
                    <a:pt x="121" y="225"/>
                  </a:cubicBezTo>
                  <a:cubicBezTo>
                    <a:pt x="144" y="225"/>
                    <a:pt x="154" y="217"/>
                    <a:pt x="154" y="205"/>
                  </a:cubicBezTo>
                  <a:cubicBezTo>
                    <a:pt x="154" y="203"/>
                    <a:pt x="154" y="203"/>
                    <a:pt x="154" y="203"/>
                  </a:cubicBezTo>
                  <a:cubicBezTo>
                    <a:pt x="154" y="186"/>
                    <a:pt x="127" y="181"/>
                    <a:pt x="97" y="172"/>
                  </a:cubicBezTo>
                  <a:cubicBezTo>
                    <a:pt x="58" y="160"/>
                    <a:pt x="14" y="142"/>
                    <a:pt x="14" y="89"/>
                  </a:cubicBezTo>
                  <a:cubicBezTo>
                    <a:pt x="14" y="88"/>
                    <a:pt x="14" y="88"/>
                    <a:pt x="14" y="88"/>
                  </a:cubicBezTo>
                  <a:cubicBezTo>
                    <a:pt x="14" y="31"/>
                    <a:pt x="60" y="0"/>
                    <a:pt x="115" y="0"/>
                  </a:cubicBezTo>
                  <a:cubicBezTo>
                    <a:pt x="150" y="0"/>
                    <a:pt x="188" y="12"/>
                    <a:pt x="218" y="32"/>
                  </a:cubicBezTo>
                  <a:cubicBezTo>
                    <a:pt x="188" y="86"/>
                    <a:pt x="188" y="86"/>
                    <a:pt x="188" y="86"/>
                  </a:cubicBezTo>
                  <a:cubicBezTo>
                    <a:pt x="161" y="70"/>
                    <a:pt x="134" y="60"/>
                    <a:pt x="114" y="60"/>
                  </a:cubicBezTo>
                  <a:cubicBezTo>
                    <a:pt x="95" y="60"/>
                    <a:pt x="85" y="69"/>
                    <a:pt x="85" y="79"/>
                  </a:cubicBezTo>
                  <a:cubicBezTo>
                    <a:pt x="85" y="80"/>
                    <a:pt x="85" y="80"/>
                    <a:pt x="85" y="80"/>
                  </a:cubicBezTo>
                  <a:cubicBezTo>
                    <a:pt x="85" y="96"/>
                    <a:pt x="111" y="103"/>
                    <a:pt x="141" y="113"/>
                  </a:cubicBezTo>
                  <a:cubicBezTo>
                    <a:pt x="180" y="126"/>
                    <a:pt x="225" y="145"/>
                    <a:pt x="225" y="195"/>
                  </a:cubicBezTo>
                  <a:cubicBezTo>
                    <a:pt x="225" y="196"/>
                    <a:pt x="225" y="196"/>
                    <a:pt x="225" y="196"/>
                  </a:cubicBezTo>
                  <a:cubicBezTo>
                    <a:pt x="225" y="258"/>
                    <a:pt x="179" y="285"/>
                    <a:pt x="119" y="285"/>
                  </a:cubicBezTo>
                  <a:cubicBezTo>
                    <a:pt x="80" y="285"/>
                    <a:pt x="37" y="272"/>
                    <a:pt x="0"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5"/>
            <p:cNvSpPr>
              <a:spLocks noEditPoints="1"/>
            </p:cNvSpPr>
            <p:nvPr userDrawn="1"/>
          </p:nvSpPr>
          <p:spPr bwMode="auto">
            <a:xfrm>
              <a:off x="8143875" y="887413"/>
              <a:ext cx="831850" cy="1101725"/>
            </a:xfrm>
            <a:custGeom>
              <a:avLst/>
              <a:gdLst>
                <a:gd name="T0" fmla="*/ 78 w 290"/>
                <a:gd name="T1" fmla="*/ 340 h 381"/>
                <a:gd name="T2" fmla="*/ 78 w 290"/>
                <a:gd name="T3" fmla="*/ 376 h 381"/>
                <a:gd name="T4" fmla="*/ 0 w 290"/>
                <a:gd name="T5" fmla="*/ 376 h 381"/>
                <a:gd name="T6" fmla="*/ 0 w 290"/>
                <a:gd name="T7" fmla="*/ 0 h 381"/>
                <a:gd name="T8" fmla="*/ 78 w 290"/>
                <a:gd name="T9" fmla="*/ 0 h 381"/>
                <a:gd name="T10" fmla="*/ 78 w 290"/>
                <a:gd name="T11" fmla="*/ 140 h 381"/>
                <a:gd name="T12" fmla="*/ 164 w 290"/>
                <a:gd name="T13" fmla="*/ 95 h 381"/>
                <a:gd name="T14" fmla="*/ 290 w 290"/>
                <a:gd name="T15" fmla="*/ 238 h 381"/>
                <a:gd name="T16" fmla="*/ 290 w 290"/>
                <a:gd name="T17" fmla="*/ 239 h 381"/>
                <a:gd name="T18" fmla="*/ 164 w 290"/>
                <a:gd name="T19" fmla="*/ 381 h 381"/>
                <a:gd name="T20" fmla="*/ 78 w 290"/>
                <a:gd name="T21" fmla="*/ 340 h 381"/>
                <a:gd name="T22" fmla="*/ 212 w 290"/>
                <a:gd name="T23" fmla="*/ 239 h 381"/>
                <a:gd name="T24" fmla="*/ 212 w 290"/>
                <a:gd name="T25" fmla="*/ 238 h 381"/>
                <a:gd name="T26" fmla="*/ 144 w 290"/>
                <a:gd name="T27" fmla="*/ 161 h 381"/>
                <a:gd name="T28" fmla="*/ 77 w 290"/>
                <a:gd name="T29" fmla="*/ 238 h 381"/>
                <a:gd name="T30" fmla="*/ 77 w 290"/>
                <a:gd name="T31" fmla="*/ 239 h 381"/>
                <a:gd name="T32" fmla="*/ 144 w 290"/>
                <a:gd name="T33" fmla="*/ 315 h 381"/>
                <a:gd name="T34" fmla="*/ 212 w 290"/>
                <a:gd name="T35" fmla="*/ 23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81">
                  <a:moveTo>
                    <a:pt x="78" y="340"/>
                  </a:moveTo>
                  <a:cubicBezTo>
                    <a:pt x="78" y="376"/>
                    <a:pt x="78" y="376"/>
                    <a:pt x="78" y="376"/>
                  </a:cubicBezTo>
                  <a:cubicBezTo>
                    <a:pt x="0" y="376"/>
                    <a:pt x="0" y="376"/>
                    <a:pt x="0" y="376"/>
                  </a:cubicBezTo>
                  <a:cubicBezTo>
                    <a:pt x="0" y="0"/>
                    <a:pt x="0" y="0"/>
                    <a:pt x="0" y="0"/>
                  </a:cubicBezTo>
                  <a:cubicBezTo>
                    <a:pt x="78" y="0"/>
                    <a:pt x="78" y="0"/>
                    <a:pt x="78" y="0"/>
                  </a:cubicBezTo>
                  <a:cubicBezTo>
                    <a:pt x="78" y="140"/>
                    <a:pt x="78" y="140"/>
                    <a:pt x="78" y="140"/>
                  </a:cubicBezTo>
                  <a:cubicBezTo>
                    <a:pt x="97" y="114"/>
                    <a:pt x="123" y="95"/>
                    <a:pt x="164" y="95"/>
                  </a:cubicBezTo>
                  <a:cubicBezTo>
                    <a:pt x="229" y="95"/>
                    <a:pt x="290" y="145"/>
                    <a:pt x="290" y="238"/>
                  </a:cubicBezTo>
                  <a:cubicBezTo>
                    <a:pt x="290" y="239"/>
                    <a:pt x="290" y="239"/>
                    <a:pt x="290" y="239"/>
                  </a:cubicBezTo>
                  <a:cubicBezTo>
                    <a:pt x="290" y="331"/>
                    <a:pt x="230" y="381"/>
                    <a:pt x="164" y="381"/>
                  </a:cubicBezTo>
                  <a:cubicBezTo>
                    <a:pt x="122" y="381"/>
                    <a:pt x="97" y="362"/>
                    <a:pt x="78" y="340"/>
                  </a:cubicBezTo>
                  <a:close/>
                  <a:moveTo>
                    <a:pt x="212" y="239"/>
                  </a:moveTo>
                  <a:cubicBezTo>
                    <a:pt x="212" y="238"/>
                    <a:pt x="212" y="238"/>
                    <a:pt x="212" y="238"/>
                  </a:cubicBezTo>
                  <a:cubicBezTo>
                    <a:pt x="212" y="192"/>
                    <a:pt x="181" y="161"/>
                    <a:pt x="144" y="161"/>
                  </a:cubicBezTo>
                  <a:cubicBezTo>
                    <a:pt x="108" y="161"/>
                    <a:pt x="77" y="192"/>
                    <a:pt x="77" y="238"/>
                  </a:cubicBezTo>
                  <a:cubicBezTo>
                    <a:pt x="77" y="239"/>
                    <a:pt x="77" y="239"/>
                    <a:pt x="77" y="239"/>
                  </a:cubicBezTo>
                  <a:cubicBezTo>
                    <a:pt x="77" y="285"/>
                    <a:pt x="108" y="315"/>
                    <a:pt x="144" y="315"/>
                  </a:cubicBezTo>
                  <a:cubicBezTo>
                    <a:pt x="181" y="315"/>
                    <a:pt x="212" y="285"/>
                    <a:pt x="212"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
            <p:cNvSpPr>
              <a:spLocks noEditPoints="1"/>
            </p:cNvSpPr>
            <p:nvPr userDrawn="1"/>
          </p:nvSpPr>
          <p:spPr bwMode="auto">
            <a:xfrm>
              <a:off x="9040813" y="1162050"/>
              <a:ext cx="777875" cy="830263"/>
            </a:xfrm>
            <a:custGeom>
              <a:avLst/>
              <a:gdLst>
                <a:gd name="T0" fmla="*/ 0 w 271"/>
                <a:gd name="T1" fmla="*/ 145 h 287"/>
                <a:gd name="T2" fmla="*/ 0 w 271"/>
                <a:gd name="T3" fmla="*/ 144 h 287"/>
                <a:gd name="T4" fmla="*/ 137 w 271"/>
                <a:gd name="T5" fmla="*/ 0 h 287"/>
                <a:gd name="T6" fmla="*/ 271 w 271"/>
                <a:gd name="T7" fmla="*/ 150 h 287"/>
                <a:gd name="T8" fmla="*/ 270 w 271"/>
                <a:gd name="T9" fmla="*/ 170 h 287"/>
                <a:gd name="T10" fmla="*/ 78 w 271"/>
                <a:gd name="T11" fmla="*/ 170 h 287"/>
                <a:gd name="T12" fmla="*/ 146 w 271"/>
                <a:gd name="T13" fmla="*/ 225 h 287"/>
                <a:gd name="T14" fmla="*/ 213 w 271"/>
                <a:gd name="T15" fmla="*/ 196 h 287"/>
                <a:gd name="T16" fmla="*/ 257 w 271"/>
                <a:gd name="T17" fmla="*/ 236 h 287"/>
                <a:gd name="T18" fmla="*/ 145 w 271"/>
                <a:gd name="T19" fmla="*/ 287 h 287"/>
                <a:gd name="T20" fmla="*/ 0 w 271"/>
                <a:gd name="T21" fmla="*/ 145 h 287"/>
                <a:gd name="T22" fmla="*/ 195 w 271"/>
                <a:gd name="T23" fmla="*/ 122 h 287"/>
                <a:gd name="T24" fmla="*/ 137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7" y="0"/>
                    <a:pt x="137" y="0"/>
                  </a:cubicBezTo>
                  <a:cubicBezTo>
                    <a:pt x="229" y="0"/>
                    <a:pt x="271" y="72"/>
                    <a:pt x="271" y="150"/>
                  </a:cubicBezTo>
                  <a:cubicBezTo>
                    <a:pt x="271" y="156"/>
                    <a:pt x="271" y="163"/>
                    <a:pt x="270" y="170"/>
                  </a:cubicBezTo>
                  <a:cubicBezTo>
                    <a:pt x="78" y="170"/>
                    <a:pt x="78" y="170"/>
                    <a:pt x="78" y="170"/>
                  </a:cubicBezTo>
                  <a:cubicBezTo>
                    <a:pt x="86" y="206"/>
                    <a:pt x="111" y="225"/>
                    <a:pt x="146" y="225"/>
                  </a:cubicBezTo>
                  <a:cubicBezTo>
                    <a:pt x="172" y="225"/>
                    <a:pt x="191" y="216"/>
                    <a:pt x="213" y="196"/>
                  </a:cubicBezTo>
                  <a:cubicBezTo>
                    <a:pt x="257" y="236"/>
                    <a:pt x="257" y="236"/>
                    <a:pt x="257" y="236"/>
                  </a:cubicBezTo>
                  <a:cubicBezTo>
                    <a:pt x="232" y="268"/>
                    <a:pt x="195" y="287"/>
                    <a:pt x="145" y="287"/>
                  </a:cubicBezTo>
                  <a:cubicBezTo>
                    <a:pt x="62" y="287"/>
                    <a:pt x="0" y="229"/>
                    <a:pt x="0" y="145"/>
                  </a:cubicBezTo>
                  <a:close/>
                  <a:moveTo>
                    <a:pt x="195" y="122"/>
                  </a:moveTo>
                  <a:cubicBezTo>
                    <a:pt x="190" y="87"/>
                    <a:pt x="170" y="63"/>
                    <a:pt x="137" y="63"/>
                  </a:cubicBezTo>
                  <a:cubicBezTo>
                    <a:pt x="104" y="63"/>
                    <a:pt x="83" y="86"/>
                    <a:pt x="77" y="122"/>
                  </a:cubicBezTo>
                  <a:lnTo>
                    <a:pt x="195"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7"/>
            <p:cNvSpPr>
              <a:spLocks/>
            </p:cNvSpPr>
            <p:nvPr userDrawn="1"/>
          </p:nvSpPr>
          <p:spPr bwMode="auto">
            <a:xfrm>
              <a:off x="98710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8"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8"/>
            <p:cNvSpPr>
              <a:spLocks/>
            </p:cNvSpPr>
            <p:nvPr userDrawn="1"/>
          </p:nvSpPr>
          <p:spPr bwMode="auto">
            <a:xfrm>
              <a:off x="10425113"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9"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9"/>
            <p:cNvSpPr>
              <a:spLocks noEditPoints="1"/>
            </p:cNvSpPr>
            <p:nvPr userDrawn="1"/>
          </p:nvSpPr>
          <p:spPr bwMode="auto">
            <a:xfrm>
              <a:off x="10975975" y="1162050"/>
              <a:ext cx="776288"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8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5 w 271"/>
                <a:gd name="T23" fmla="*/ 122 h 287"/>
                <a:gd name="T24" fmla="*/ 136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9" y="0"/>
                    <a:pt x="271" y="72"/>
                    <a:pt x="271" y="150"/>
                  </a:cubicBezTo>
                  <a:cubicBezTo>
                    <a:pt x="271" y="156"/>
                    <a:pt x="270" y="163"/>
                    <a:pt x="270" y="170"/>
                  </a:cubicBezTo>
                  <a:cubicBezTo>
                    <a:pt x="78" y="170"/>
                    <a:pt x="78" y="170"/>
                    <a:pt x="78" y="170"/>
                  </a:cubicBezTo>
                  <a:cubicBezTo>
                    <a:pt x="85" y="206"/>
                    <a:pt x="110" y="225"/>
                    <a:pt x="145" y="225"/>
                  </a:cubicBezTo>
                  <a:cubicBezTo>
                    <a:pt x="171" y="225"/>
                    <a:pt x="191" y="216"/>
                    <a:pt x="212" y="196"/>
                  </a:cubicBezTo>
                  <a:cubicBezTo>
                    <a:pt x="257" y="236"/>
                    <a:pt x="257" y="236"/>
                    <a:pt x="257" y="236"/>
                  </a:cubicBezTo>
                  <a:cubicBezTo>
                    <a:pt x="231" y="268"/>
                    <a:pt x="194" y="287"/>
                    <a:pt x="144" y="287"/>
                  </a:cubicBezTo>
                  <a:cubicBezTo>
                    <a:pt x="61" y="287"/>
                    <a:pt x="0" y="229"/>
                    <a:pt x="0" y="145"/>
                  </a:cubicBezTo>
                  <a:close/>
                  <a:moveTo>
                    <a:pt x="195" y="122"/>
                  </a:moveTo>
                  <a:cubicBezTo>
                    <a:pt x="190" y="87"/>
                    <a:pt x="169" y="63"/>
                    <a:pt x="136" y="63"/>
                  </a:cubicBezTo>
                  <a:cubicBezTo>
                    <a:pt x="104" y="63"/>
                    <a:pt x="83" y="86"/>
                    <a:pt x="77" y="122"/>
                  </a:cubicBezTo>
                  <a:lnTo>
                    <a:pt x="195"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0"/>
            <p:cNvSpPr>
              <a:spLocks/>
            </p:cNvSpPr>
            <p:nvPr userDrawn="1"/>
          </p:nvSpPr>
          <p:spPr bwMode="auto">
            <a:xfrm>
              <a:off x="11858625" y="1157288"/>
              <a:ext cx="479425" cy="817563"/>
            </a:xfrm>
            <a:custGeom>
              <a:avLst/>
              <a:gdLst>
                <a:gd name="T0" fmla="*/ 0 w 167"/>
                <a:gd name="T1" fmla="*/ 7 h 283"/>
                <a:gd name="T2" fmla="*/ 79 w 167"/>
                <a:gd name="T3" fmla="*/ 7 h 283"/>
                <a:gd name="T4" fmla="*/ 79 w 167"/>
                <a:gd name="T5" fmla="*/ 63 h 283"/>
                <a:gd name="T6" fmla="*/ 167 w 167"/>
                <a:gd name="T7" fmla="*/ 2 h 283"/>
                <a:gd name="T8" fmla="*/ 167 w 167"/>
                <a:gd name="T9" fmla="*/ 84 h 283"/>
                <a:gd name="T10" fmla="*/ 163 w 167"/>
                <a:gd name="T11" fmla="*/ 84 h 283"/>
                <a:gd name="T12" fmla="*/ 79 w 167"/>
                <a:gd name="T13" fmla="*/ 181 h 283"/>
                <a:gd name="T14" fmla="*/ 79 w 167"/>
                <a:gd name="T15" fmla="*/ 283 h 283"/>
                <a:gd name="T16" fmla="*/ 0 w 167"/>
                <a:gd name="T17" fmla="*/ 283 h 283"/>
                <a:gd name="T18" fmla="*/ 0 w 167"/>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283">
                  <a:moveTo>
                    <a:pt x="0" y="7"/>
                  </a:moveTo>
                  <a:cubicBezTo>
                    <a:pt x="79" y="7"/>
                    <a:pt x="79" y="7"/>
                    <a:pt x="79" y="7"/>
                  </a:cubicBezTo>
                  <a:cubicBezTo>
                    <a:pt x="79" y="63"/>
                    <a:pt x="79" y="63"/>
                    <a:pt x="79" y="63"/>
                  </a:cubicBezTo>
                  <a:cubicBezTo>
                    <a:pt x="95" y="25"/>
                    <a:pt x="120" y="0"/>
                    <a:pt x="167" y="2"/>
                  </a:cubicBezTo>
                  <a:cubicBezTo>
                    <a:pt x="167" y="84"/>
                    <a:pt x="167" y="84"/>
                    <a:pt x="167" y="84"/>
                  </a:cubicBezTo>
                  <a:cubicBezTo>
                    <a:pt x="163" y="84"/>
                    <a:pt x="163" y="84"/>
                    <a:pt x="163" y="84"/>
                  </a:cubicBezTo>
                  <a:cubicBezTo>
                    <a:pt x="111" y="84"/>
                    <a:pt x="79" y="115"/>
                    <a:pt x="79" y="181"/>
                  </a:cubicBezTo>
                  <a:cubicBezTo>
                    <a:pt x="79" y="283"/>
                    <a:pt x="79" y="283"/>
                    <a:pt x="79" y="283"/>
                  </a:cubicBezTo>
                  <a:cubicBezTo>
                    <a:pt x="0" y="283"/>
                    <a:pt x="0" y="283"/>
                    <a:pt x="0" y="283"/>
                  </a:cubicBez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69672361"/>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548639" y="1391543"/>
            <a:ext cx="9957816" cy="2405203"/>
          </a:xfrm>
          <a:prstGeom prst="rect">
            <a:avLst/>
          </a:prstGeom>
        </p:spPr>
        <p:txBody>
          <a:bodyPr lIns="0" tIns="0" rIns="0" bIns="0" anchor="b" anchorCtr="0"/>
          <a:lstStyle>
            <a:lvl1pPr marL="0" algn="l" defTabSz="1218987" rtl="0" eaLnBrk="1" latinLnBrk="0" hangingPunct="1">
              <a:lnSpc>
                <a:spcPts val="5000"/>
              </a:lnSpc>
              <a:spcBef>
                <a:spcPct val="0"/>
              </a:spcBef>
              <a:buNone/>
              <a:defRPr lang="en-US" sz="6000" b="1" kern="1200" cap="none" spc="-150" baseline="0" dirty="0">
                <a:solidFill>
                  <a:schemeClr val="tx1"/>
                </a:solidFill>
                <a:latin typeface="Arial" pitchFamily="34" charset="0"/>
                <a:ea typeface="+mn-ea"/>
                <a:cs typeface="Arial" pitchFamily="34" charset="0"/>
              </a:defRPr>
            </a:lvl1pPr>
          </a:lstStyle>
          <a:p>
            <a:r>
              <a:rPr lang="en-US" dirty="0" smtClean="0"/>
              <a:t>Section Header</a:t>
            </a:r>
            <a:endParaRPr lang="en-US" dirty="0"/>
          </a:p>
        </p:txBody>
      </p:sp>
      <p:sp>
        <p:nvSpPr>
          <p:cNvPr id="11" name="Text Placeholder 2"/>
          <p:cNvSpPr>
            <a:spLocks noGrp="1"/>
          </p:cNvSpPr>
          <p:nvPr>
            <p:ph type="body" idx="1" hasCustomPrompt="1"/>
          </p:nvPr>
        </p:nvSpPr>
        <p:spPr bwMode="white">
          <a:xfrm>
            <a:off x="548640" y="3999750"/>
            <a:ext cx="9957816" cy="462018"/>
          </a:xfrm>
          <a:prstGeom prst="rect">
            <a:avLst/>
          </a:prstGeom>
        </p:spPr>
        <p:txBody>
          <a:bodyPr lIns="0" tIns="0" rIns="0" bIns="0"/>
          <a:lstStyle>
            <a:lvl1pPr marL="0" indent="0">
              <a:lnSpc>
                <a:spcPts val="2400"/>
              </a:lnSpc>
              <a:spcBef>
                <a:spcPts val="0"/>
              </a:spcBef>
              <a:buNone/>
              <a:defRPr sz="2500" spc="0"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Subhead here</a:t>
            </a:r>
          </a:p>
        </p:txBody>
      </p:sp>
      <p:grpSp>
        <p:nvGrpSpPr>
          <p:cNvPr id="29" name="Group 28"/>
          <p:cNvGrpSpPr/>
          <p:nvPr userDrawn="1"/>
        </p:nvGrpSpPr>
        <p:grpSpPr>
          <a:xfrm rot="16200000">
            <a:off x="10141743" y="2414686"/>
            <a:ext cx="3070226" cy="1023937"/>
            <a:chOff x="12801600" y="2792413"/>
            <a:chExt cx="3070226" cy="1023937"/>
          </a:xfrm>
        </p:grpSpPr>
        <p:sp>
          <p:nvSpPr>
            <p:cNvPr id="30"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3" name="Footer Placeholder 1"/>
          <p:cNvSpPr>
            <a:spLocks noGrp="1"/>
          </p:cNvSpPr>
          <p:nvPr>
            <p:ph type="ftr" sz="quarter" idx="10"/>
          </p:nvPr>
        </p:nvSpPr>
        <p:spPr>
          <a:xfrm>
            <a:off x="548640" y="6473952"/>
            <a:ext cx="4114800" cy="153888"/>
          </a:xfrm>
        </p:spPr>
        <p:txBody>
          <a:bodyPr/>
          <a:lstStyle>
            <a:lvl1pPr>
              <a:defRPr>
                <a:solidFill>
                  <a:schemeClr val="tx1"/>
                </a:solidFill>
              </a:defRPr>
            </a:lvl1pPr>
          </a:lstStyle>
          <a:p>
            <a:r>
              <a:rPr lang="en-US" dirty="0" smtClean="0"/>
              <a:t>2018 Lenovo Internal. All rights reserved.</a:t>
            </a:r>
            <a:endParaRPr lang="en-US" dirty="0"/>
          </a:p>
        </p:txBody>
      </p:sp>
      <p:sp>
        <p:nvSpPr>
          <p:cNvPr id="5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18669218"/>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_Black">
    <p:bg>
      <p:bgPr>
        <a:solidFill>
          <a:schemeClr val="tx1"/>
        </a:solidFill>
        <a:effectLst/>
      </p:bgPr>
    </p:bg>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548639" y="1391543"/>
            <a:ext cx="9957816" cy="2405203"/>
          </a:xfrm>
          <a:prstGeom prst="rect">
            <a:avLst/>
          </a:prstGeom>
        </p:spPr>
        <p:txBody>
          <a:bodyPr lIns="0" tIns="0" rIns="0" bIns="0" anchor="b" anchorCtr="0"/>
          <a:lstStyle>
            <a:lvl1pPr marL="0" algn="l" defTabSz="1218987" rtl="0" eaLnBrk="1" latinLnBrk="0" hangingPunct="1">
              <a:lnSpc>
                <a:spcPts val="5000"/>
              </a:lnSpc>
              <a:spcBef>
                <a:spcPct val="0"/>
              </a:spcBef>
              <a:buNone/>
              <a:defRPr lang="en-US" sz="6000" b="1" kern="1200" cap="none" spc="-150" baseline="0" dirty="0">
                <a:solidFill>
                  <a:schemeClr val="bg1"/>
                </a:solidFill>
                <a:latin typeface="Arial" pitchFamily="34" charset="0"/>
                <a:ea typeface="+mn-ea"/>
                <a:cs typeface="Arial" pitchFamily="34" charset="0"/>
              </a:defRPr>
            </a:lvl1pPr>
          </a:lstStyle>
          <a:p>
            <a:r>
              <a:rPr lang="en-US" dirty="0" smtClean="0"/>
              <a:t>Section Header</a:t>
            </a:r>
            <a:endParaRPr lang="en-US" dirty="0"/>
          </a:p>
        </p:txBody>
      </p:sp>
      <p:sp>
        <p:nvSpPr>
          <p:cNvPr id="11" name="Text Placeholder 2"/>
          <p:cNvSpPr>
            <a:spLocks noGrp="1"/>
          </p:cNvSpPr>
          <p:nvPr>
            <p:ph type="body" idx="1" hasCustomPrompt="1"/>
          </p:nvPr>
        </p:nvSpPr>
        <p:spPr bwMode="white">
          <a:xfrm>
            <a:off x="548640" y="3999750"/>
            <a:ext cx="9957816" cy="462018"/>
          </a:xfrm>
          <a:prstGeom prst="rect">
            <a:avLst/>
          </a:prstGeom>
        </p:spPr>
        <p:txBody>
          <a:bodyPr lIns="0" tIns="0" rIns="0" bIns="0"/>
          <a:lstStyle>
            <a:lvl1pPr marL="0" indent="0">
              <a:lnSpc>
                <a:spcPts val="2400"/>
              </a:lnSpc>
              <a:spcBef>
                <a:spcPts val="0"/>
              </a:spcBef>
              <a:buNone/>
              <a:defRPr sz="2500" spc="0" baseline="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Subhead here</a:t>
            </a:r>
          </a:p>
        </p:txBody>
      </p:sp>
      <p:grpSp>
        <p:nvGrpSpPr>
          <p:cNvPr id="29" name="Group 28"/>
          <p:cNvGrpSpPr/>
          <p:nvPr userDrawn="1"/>
        </p:nvGrpSpPr>
        <p:grpSpPr>
          <a:xfrm rot="16200000">
            <a:off x="10141743" y="2414686"/>
            <a:ext cx="3070226" cy="1023937"/>
            <a:chOff x="12801600" y="2792413"/>
            <a:chExt cx="3070226" cy="1023937"/>
          </a:xfrm>
        </p:grpSpPr>
        <p:sp>
          <p:nvSpPr>
            <p:cNvPr id="30"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Footer Placeholder 1"/>
          <p:cNvSpPr>
            <a:spLocks noGrp="1"/>
          </p:cNvSpPr>
          <p:nvPr>
            <p:ph type="ftr" sz="quarter" idx="10"/>
          </p:nvPr>
        </p:nvSpPr>
        <p:spPr>
          <a:xfrm>
            <a:off x="548640" y="6473952"/>
            <a:ext cx="4114800" cy="153888"/>
          </a:xfrm>
        </p:spPr>
        <p:txBody>
          <a:bodyPr/>
          <a:lstStyle>
            <a:lvl1pPr>
              <a:defRPr>
                <a:solidFill>
                  <a:schemeClr val="bg1"/>
                </a:solidFill>
              </a:defRPr>
            </a:lvl1pPr>
          </a:lstStyle>
          <a:p>
            <a:r>
              <a:rPr lang="en-US" smtClean="0"/>
              <a:t>2018 Lenovo Internal. All rights reserved.</a:t>
            </a:r>
            <a:endParaRPr lang="en-US" dirty="0"/>
          </a:p>
        </p:txBody>
      </p:sp>
      <p:sp>
        <p:nvSpPr>
          <p:cNvPr id="5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1239310"/>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4" name="Footer Placeholder 3"/>
          <p:cNvSpPr>
            <a:spLocks noGrp="1"/>
          </p:cNvSpPr>
          <p:nvPr>
            <p:ph type="ftr" sz="quarter" idx="10"/>
          </p:nvPr>
        </p:nvSpPr>
        <p:spPr/>
        <p:txBody>
          <a:bodyPr/>
          <a:lstStyle/>
          <a:p>
            <a:r>
              <a:rPr lang="en-US" smtClean="0"/>
              <a:t>2018 Lenovo Internal. All rights reserved.</a:t>
            </a:r>
            <a:endParaRPr lang="en-US" dirty="0"/>
          </a:p>
        </p:txBody>
      </p:sp>
      <p:sp>
        <p:nvSpPr>
          <p:cNvPr id="1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09395853"/>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_Black">
    <p:bg>
      <p:bgPr>
        <a:solidFill>
          <a:schemeClr val="tx1"/>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4" name="Footer Placeholder 3"/>
          <p:cNvSpPr>
            <a:spLocks noGrp="1"/>
          </p:cNvSpPr>
          <p:nvPr>
            <p:ph type="ftr" sz="quarter" idx="10"/>
          </p:nvPr>
        </p:nvSpPr>
        <p:spPr/>
        <p:txBody>
          <a:bodyPr/>
          <a:lstStyle>
            <a:lvl1pPr>
              <a:defRPr>
                <a:solidFill>
                  <a:schemeClr val="bg1"/>
                </a:solidFill>
              </a:defRPr>
            </a:lvl1pPr>
          </a:lstStyle>
          <a:p>
            <a:r>
              <a:rPr lang="en-US" dirty="0" smtClean="0"/>
              <a:t>2018 Lenovo Internal. All rights reserved.</a:t>
            </a:r>
            <a:endParaRPr lang="en-US" dirty="0"/>
          </a:p>
        </p:txBody>
      </p:sp>
      <p:sp>
        <p:nvSpPr>
          <p:cNvPr id="10"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0322121"/>
      </p:ext>
    </p:extLst>
  </p:cSld>
  <p:clrMapOvr>
    <a:masterClrMapping/>
  </p:clrMapOvr>
  <p:transition spd="med"/>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22"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0"/>
          </p:nvPr>
        </p:nvSpPr>
        <p:spPr/>
        <p:txBody>
          <a:bodyPr/>
          <a:lstStyle/>
          <a:p>
            <a:r>
              <a:rPr lang="en-US" smtClean="0"/>
              <a:t>2018 Lenovo Internal. All rights reserved.</a:t>
            </a:r>
            <a:endParaRPr lang="en-US" dirty="0"/>
          </a:p>
        </p:txBody>
      </p:sp>
      <p:sp>
        <p:nvSpPr>
          <p:cNvPr id="15"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11416382"/>
      </p:ext>
    </p:extLst>
  </p:cSld>
  <p:clrMapOvr>
    <a:masterClrMapping/>
  </p:clrMapOvr>
  <p:transition spd="med"/>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22"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en-US" dirty="0" smtClean="0"/>
              <a:t>2018 Lenovo Internal. All rights reserved.</a:t>
            </a:r>
            <a:endParaRPr lang="en-US" dirty="0"/>
          </a:p>
        </p:txBody>
      </p:sp>
      <p:sp>
        <p:nvSpPr>
          <p:cNvPr id="1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0975778"/>
      </p:ext>
    </p:extLst>
  </p:cSld>
  <p:clrMapOvr>
    <a:masterClrMapping/>
  </p:clrMapOvr>
  <p:transition spd="med"/>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Subtitle Content">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640" y="1591056"/>
            <a:ext cx="11073384"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2"/>
          <p:cNvSpPr>
            <a:spLocks noGrp="1"/>
          </p:cNvSpPr>
          <p:nvPr>
            <p:ph type="body" idx="10"/>
          </p:nvPr>
        </p:nvSpPr>
        <p:spPr bwMode="gray">
          <a:xfrm>
            <a:off x="557784" y="914400"/>
            <a:ext cx="11073384" cy="292608"/>
          </a:xfrm>
          <a:prstGeom prst="rect">
            <a:avLst/>
          </a:prstGeom>
        </p:spPr>
        <p:txBody>
          <a:bodyPr lIns="0" tIns="0" rIns="0" bIns="0" anchor="ctr" anchorCtr="0">
            <a:noAutofit/>
          </a:bodyPr>
          <a:lstStyle>
            <a:lvl1pPr marL="0" indent="0">
              <a:spcBef>
                <a:spcPts val="0"/>
              </a:spcBef>
              <a:buNone/>
              <a:defRPr sz="22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dirty="0" smtClean="0"/>
              <a:t>Click to edit Master text styles</a:t>
            </a:r>
          </a:p>
        </p:txBody>
      </p:sp>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2" name="Footer Placeholder 1"/>
          <p:cNvSpPr>
            <a:spLocks noGrp="1"/>
          </p:cNvSpPr>
          <p:nvPr>
            <p:ph type="ftr" sz="quarter" idx="11"/>
          </p:nvPr>
        </p:nvSpPr>
        <p:spPr/>
        <p:txBody>
          <a:bodyPr/>
          <a:lstStyle/>
          <a:p>
            <a:r>
              <a:rPr lang="en-US" smtClean="0"/>
              <a:t>2018 Lenovo Internal. All rights reserved.</a:t>
            </a:r>
            <a:endParaRPr lang="en-US" dirty="0"/>
          </a:p>
        </p:txBody>
      </p:sp>
      <p:sp>
        <p:nvSpPr>
          <p:cNvPr id="16"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81479330"/>
      </p:ext>
    </p:extLst>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ooter Placeholder 6"/>
          <p:cNvSpPr>
            <a:spLocks noGrp="1"/>
          </p:cNvSpPr>
          <p:nvPr>
            <p:ph type="ftr" sz="quarter" idx="3"/>
          </p:nvPr>
        </p:nvSpPr>
        <p:spPr>
          <a:xfrm>
            <a:off x="1396214" y="6473952"/>
            <a:ext cx="4114800" cy="153888"/>
          </a:xfrm>
          <a:prstGeom prst="rect">
            <a:avLst/>
          </a:prstGeom>
        </p:spPr>
        <p:txBody>
          <a:bodyPr vert="horz" lIns="0" tIns="0" rIns="0" bIns="0" rtlCol="0" anchor="ctr">
            <a:noAutofit/>
          </a:bodyPr>
          <a:lstStyle>
            <a:lvl1pPr algn="l">
              <a:defRPr sz="1000">
                <a:solidFill>
                  <a:schemeClr val="tx1"/>
                </a:solidFill>
              </a:defRPr>
            </a:lvl1pPr>
          </a:lstStyle>
          <a:p>
            <a:r>
              <a:rPr lang="en-US" dirty="0" smtClean="0"/>
              <a:t>2018 Lenovo Internal. All rights reserved.</a:t>
            </a:r>
            <a:endParaRPr lang="en-US" dirty="0"/>
          </a:p>
        </p:txBody>
      </p:sp>
      <p:sp>
        <p:nvSpPr>
          <p:cNvPr id="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grpSp>
        <p:nvGrpSpPr>
          <p:cNvPr id="5" name="Group 4"/>
          <p:cNvGrpSpPr/>
          <p:nvPr userDrawn="1"/>
        </p:nvGrpSpPr>
        <p:grpSpPr>
          <a:xfrm>
            <a:off x="554338" y="6421482"/>
            <a:ext cx="734356" cy="245008"/>
            <a:chOff x="547688" y="952500"/>
            <a:chExt cx="12190413" cy="4067175"/>
          </a:xfrm>
        </p:grpSpPr>
        <p:sp>
          <p:nvSpPr>
            <p:cNvPr id="6" name="Rectangle 5"/>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633027268"/>
      </p:ext>
    </p:extLst>
  </p:cSld>
  <p:clrMap bg1="lt1" tx1="dk1" bg2="lt2" tx2="dk2" accent1="accent1" accent2="accent2" accent3="accent3" accent4="accent4" accent5="accent5" accent6="accent6" hlink="hlink" folHlink="folHlink"/>
  <p:sldLayoutIdLst>
    <p:sldLayoutId id="2147483669" r:id="rId1"/>
    <p:sldLayoutId id="2147483723" r:id="rId2"/>
    <p:sldLayoutId id="2147483670" r:id="rId3"/>
    <p:sldLayoutId id="2147483724" r:id="rId4"/>
    <p:sldLayoutId id="2147483654" r:id="rId5"/>
    <p:sldLayoutId id="2147483725" r:id="rId6"/>
    <p:sldLayoutId id="2147483661" r:id="rId7"/>
    <p:sldLayoutId id="2147483726" r:id="rId8"/>
    <p:sldLayoutId id="2147483673" r:id="rId9"/>
    <p:sldLayoutId id="2147483727" r:id="rId10"/>
    <p:sldLayoutId id="2147483662" r:id="rId11"/>
    <p:sldLayoutId id="2147483728" r:id="rId12"/>
    <p:sldLayoutId id="2147483691" r:id="rId13"/>
    <p:sldLayoutId id="2147483729" r:id="rId14"/>
    <p:sldLayoutId id="2147483692" r:id="rId15"/>
    <p:sldLayoutId id="2147483730" r:id="rId16"/>
    <p:sldLayoutId id="2147483711" r:id="rId17"/>
    <p:sldLayoutId id="2147483731" r:id="rId18"/>
    <p:sldLayoutId id="2147483722" r:id="rId19"/>
    <p:sldLayoutId id="2147483732" r:id="rId20"/>
    <p:sldLayoutId id="2147483657" r:id="rId21"/>
    <p:sldLayoutId id="2147483733" r:id="rId22"/>
    <p:sldLayoutId id="2147483659" r:id="rId23"/>
    <p:sldLayoutId id="2147483734" r:id="rId24"/>
    <p:sldLayoutId id="2147483668" r:id="rId25"/>
    <p:sldLayoutId id="2147483735" r:id="rId26"/>
  </p:sldLayoutIdLst>
  <p:transition spd="med"/>
  <p:timing>
    <p:tnLst>
      <p:par>
        <p:cTn id="1" dur="indefinite" restart="never" nodeType="tmRoot"/>
      </p:par>
    </p:tnLst>
  </p:timing>
  <p:hf hd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437136"/>
            <a:ext cx="10215154" cy="3026868"/>
          </a:xfrm>
        </p:spPr>
        <p:txBody>
          <a:bodyPr/>
          <a:lstStyle/>
          <a:p>
            <a:r>
              <a:rPr lang="zh-CN" altLang="en-US" sz="6600" dirty="0" smtClean="0"/>
              <a:t>考生身份验证系统解决方案</a:t>
            </a:r>
            <a:endParaRPr lang="en-US" sz="6600" dirty="0"/>
          </a:p>
        </p:txBody>
      </p:sp>
      <p:sp>
        <p:nvSpPr>
          <p:cNvPr id="6" name="Subtitle 5"/>
          <p:cNvSpPr>
            <a:spLocks noGrp="1"/>
          </p:cNvSpPr>
          <p:nvPr>
            <p:ph type="subTitle" idx="1"/>
          </p:nvPr>
        </p:nvSpPr>
        <p:spPr/>
        <p:txBody>
          <a:bodyPr/>
          <a:lstStyle/>
          <a:p>
            <a:r>
              <a:rPr lang="zh-CN" altLang="en-US" dirty="0" smtClean="0"/>
              <a:t>李 辉</a:t>
            </a:r>
            <a:r>
              <a:rPr lang="en-US" dirty="0" smtClean="0"/>
              <a:t>  |  </a:t>
            </a:r>
            <a:r>
              <a:rPr lang="en-US" altLang="zh-CN" dirty="0" smtClean="0"/>
              <a:t>2019</a:t>
            </a:r>
            <a:endParaRPr lang="en-US" dirty="0"/>
          </a:p>
        </p:txBody>
      </p:sp>
    </p:spTree>
    <p:extLst>
      <p:ext uri="{BB962C8B-B14F-4D97-AF65-F5344CB8AC3E}">
        <p14:creationId xmlns:p14="http://schemas.microsoft.com/office/powerpoint/2010/main" val="2516393441"/>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91863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6" name="Slide Number Placeholder 5"/>
          <p:cNvSpPr>
            <a:spLocks noGrp="1"/>
          </p:cNvSpPr>
          <p:nvPr>
            <p:ph type="sldNum" sz="quarter" idx="4"/>
          </p:nvPr>
        </p:nvSpPr>
        <p:spPr/>
        <p:txBody>
          <a:bodyPr/>
          <a:lstStyle/>
          <a:p>
            <a:fld id="{6D22F896-40B5-4ADD-8801-0D06FADFA095}" type="slidenum">
              <a:rPr lang="en-US" smtClean="0"/>
              <a:pPr/>
              <a:t>2</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a:solidFill>
                  <a:schemeClr val="bg1"/>
                </a:solidFill>
              </a:rPr>
              <a:t>拜访客户三板斧</a:t>
            </a:r>
          </a:p>
        </p:txBody>
      </p:sp>
      <p:pic>
        <p:nvPicPr>
          <p:cNvPr id="11" name="图片 10"/>
          <p:cNvPicPr>
            <a:picLocks noChangeAspect="1"/>
          </p:cNvPicPr>
          <p:nvPr/>
        </p:nvPicPr>
        <p:blipFill>
          <a:blip r:embed="rId3"/>
          <a:stretch>
            <a:fillRect/>
          </a:stretch>
        </p:blipFill>
        <p:spPr>
          <a:xfrm>
            <a:off x="127893" y="4278992"/>
            <a:ext cx="3764667" cy="19186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3" name="图示 12"/>
          <p:cNvGraphicFramePr/>
          <p:nvPr>
            <p:extLst>
              <p:ext uri="{D42A27DB-BD31-4B8C-83A1-F6EECF244321}">
                <p14:modId xmlns:p14="http://schemas.microsoft.com/office/powerpoint/2010/main" val="1604256311"/>
              </p:ext>
            </p:extLst>
          </p:nvPr>
        </p:nvGraphicFramePr>
        <p:xfrm>
          <a:off x="4191762" y="565329"/>
          <a:ext cx="7516401" cy="54143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0638686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574767"/>
            <a:ext cx="7398367" cy="5816508"/>
          </a:xfrm>
        </p:spPr>
        <p:txBody>
          <a:bodyPr/>
          <a:lstStyle/>
          <a:p>
            <a:pPr>
              <a:lnSpc>
                <a:spcPct val="150000"/>
              </a:lnSpc>
              <a:spcBef>
                <a:spcPts val="1800"/>
              </a:spcBef>
              <a:buFont typeface="Wingdings" panose="05000000000000000000" pitchFamily="2" charset="2"/>
              <a:buChar char="Ø"/>
            </a:pPr>
            <a:r>
              <a:rPr lang="zh-CN" altLang="en-US" sz="2000" dirty="0" smtClean="0"/>
              <a:t>国家强制要求，高考</a:t>
            </a:r>
            <a:r>
              <a:rPr lang="zh-CN" altLang="en-US" sz="2000" smtClean="0"/>
              <a:t>每个</a:t>
            </a:r>
            <a:r>
              <a:rPr lang="zh-CN" altLang="en-US" sz="2000" smtClean="0"/>
              <a:t>考场（教室）必备</a:t>
            </a:r>
            <a:r>
              <a:rPr lang="zh-CN" altLang="en-US" sz="2000" dirty="0" smtClean="0"/>
              <a:t>一台，用于验证考生身份信息（身份证、指纹、人脸）。</a:t>
            </a:r>
            <a:endParaRPr lang="en-US" altLang="zh-CN" sz="2000" dirty="0" smtClean="0"/>
          </a:p>
          <a:p>
            <a:pPr>
              <a:lnSpc>
                <a:spcPct val="150000"/>
              </a:lnSpc>
              <a:spcBef>
                <a:spcPts val="1800"/>
              </a:spcBef>
              <a:buFont typeface="Wingdings" panose="05000000000000000000" pitchFamily="2" charset="2"/>
              <a:buChar char="Ø"/>
            </a:pPr>
            <a:r>
              <a:rPr lang="zh-CN" altLang="en-US" sz="2000" dirty="0" smtClean="0"/>
              <a:t>联想智能考务终端专为高考身份验证定制产品，内置经过公安部认证的身份证模块、指纹模块。</a:t>
            </a:r>
            <a:endParaRPr lang="en-US" altLang="zh-CN" sz="2000" dirty="0"/>
          </a:p>
          <a:p>
            <a:pPr>
              <a:lnSpc>
                <a:spcPct val="150000"/>
              </a:lnSpc>
              <a:spcBef>
                <a:spcPts val="1800"/>
              </a:spcBef>
              <a:buFont typeface="Wingdings" panose="05000000000000000000" pitchFamily="2" charset="2"/>
              <a:buChar char="Ø"/>
            </a:pPr>
            <a:r>
              <a:rPr lang="zh-CN" altLang="en-US" sz="2000" dirty="0"/>
              <a:t>有效</a:t>
            </a:r>
            <a:r>
              <a:rPr lang="zh-CN" altLang="en-US" sz="2000" dirty="0" smtClean="0"/>
              <a:t>解决</a:t>
            </a:r>
            <a:r>
              <a:rPr lang="zh-CN" altLang="en-US" sz="2000" dirty="0"/>
              <a:t>国家教育考试各环节 “防替考”问题，最大程度的保障教育考试公开、公平、公正</a:t>
            </a:r>
            <a:r>
              <a:rPr lang="zh-CN" altLang="en-US" sz="2000" dirty="0" smtClean="0"/>
              <a:t>。</a:t>
            </a:r>
            <a:endParaRPr lang="en-US" altLang="zh-CN" sz="2000" dirty="0" smtClean="0"/>
          </a:p>
          <a:p>
            <a:pPr>
              <a:lnSpc>
                <a:spcPct val="150000"/>
              </a:lnSpc>
              <a:spcBef>
                <a:spcPts val="1800"/>
              </a:spcBef>
              <a:buFont typeface="Wingdings" panose="05000000000000000000" pitchFamily="2" charset="2"/>
              <a:buChar char="Ø"/>
            </a:pPr>
            <a:r>
              <a:rPr lang="zh-CN" altLang="en-US" sz="2000" dirty="0" smtClean="0"/>
              <a:t>联想</a:t>
            </a:r>
            <a:r>
              <a:rPr lang="zh-CN" altLang="en-US" sz="2000" dirty="0"/>
              <a:t>可提供考生身份验证系统软硬件一体化建设，也可单独提供智能考务终端</a:t>
            </a:r>
            <a:r>
              <a:rPr lang="zh-CN" altLang="en-US" sz="2000" dirty="0" smtClean="0"/>
              <a:t>硬件。</a:t>
            </a:r>
            <a:endParaRPr lang="en-US" altLang="zh-CN" sz="2000" dirty="0" smtClean="0"/>
          </a:p>
          <a:p>
            <a:pPr>
              <a:lnSpc>
                <a:spcPct val="150000"/>
              </a:lnSpc>
              <a:spcBef>
                <a:spcPts val="1800"/>
              </a:spcBef>
              <a:buFont typeface="Wingdings" panose="05000000000000000000" pitchFamily="2" charset="2"/>
              <a:buChar char="Ø"/>
            </a:pPr>
            <a:r>
              <a:rPr lang="zh-CN" altLang="en-US" sz="2000" dirty="0" smtClean="0"/>
              <a:t>联想身份验证系统已在河南等多省市投入使用，并经过了</a:t>
            </a:r>
            <a:r>
              <a:rPr lang="en-US" altLang="zh-CN" sz="2000" dirty="0" smtClean="0"/>
              <a:t>2019</a:t>
            </a:r>
            <a:r>
              <a:rPr lang="zh-CN" altLang="en-US" sz="2000" dirty="0" smtClean="0"/>
              <a:t>年高考考场实际应用验证。</a:t>
            </a:r>
            <a:endParaRPr lang="en-US" altLang="zh-CN" sz="2000" dirty="0"/>
          </a:p>
          <a:p>
            <a:pPr>
              <a:lnSpc>
                <a:spcPct val="150000"/>
              </a:lnSpc>
              <a:spcBef>
                <a:spcPts val="1800"/>
              </a:spcBef>
              <a:buFont typeface="Wingdings" panose="05000000000000000000" pitchFamily="2" charset="2"/>
              <a:buChar char="Ø"/>
            </a:pPr>
            <a:endParaRPr lang="en-US" sz="2000" dirty="0"/>
          </a:p>
        </p:txBody>
      </p:sp>
      <p:sp>
        <p:nvSpPr>
          <p:cNvPr id="6" name="Slide Number Placeholder 5"/>
          <p:cNvSpPr>
            <a:spLocks noGrp="1"/>
          </p:cNvSpPr>
          <p:nvPr>
            <p:ph type="sldNum" sz="quarter" idx="4"/>
          </p:nvPr>
        </p:nvSpPr>
        <p:spPr/>
        <p:txBody>
          <a:bodyPr/>
          <a:lstStyle/>
          <a:p>
            <a:fld id="{6D22F896-40B5-4ADD-8801-0D06FADFA095}" type="slidenum">
              <a:rPr lang="en-US" smtClean="0"/>
              <a:pPr/>
              <a:t>3</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销售话术</a:t>
            </a:r>
            <a:endParaRPr lang="zh-CN" altLang="en-US" b="1" dirty="0">
              <a:solidFill>
                <a:schemeClr val="bg1"/>
              </a:solidFill>
            </a:endParaRPr>
          </a:p>
        </p:txBody>
      </p:sp>
      <p:pic>
        <p:nvPicPr>
          <p:cNvPr id="9" name="图片占位符 9" descr="捕获.JPG"/>
          <p:cNvPicPr>
            <a:picLocks noChangeAspect="1"/>
          </p:cNvPicPr>
          <p:nvPr/>
        </p:nvPicPr>
        <p:blipFill>
          <a:blip r:embed="rId3"/>
          <a:stretch>
            <a:fillRect/>
          </a:stretch>
        </p:blipFill>
        <p:spPr>
          <a:xfrm>
            <a:off x="133000" y="3030127"/>
            <a:ext cx="3790604" cy="30576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2515022"/>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535577"/>
            <a:ext cx="7398367" cy="5855697"/>
          </a:xfrm>
        </p:spPr>
        <p:txBody>
          <a:bodyPr/>
          <a:lstStyle/>
          <a:p>
            <a:pPr>
              <a:spcBef>
                <a:spcPts val="1800"/>
              </a:spcBef>
              <a:buFont typeface="Wingdings" panose="05000000000000000000" pitchFamily="2" charset="2"/>
              <a:buChar char="Ø"/>
            </a:pPr>
            <a:r>
              <a:rPr lang="en-US" altLang="zh-CN" sz="2000" dirty="0" smtClean="0"/>
              <a:t>2011</a:t>
            </a:r>
            <a:r>
              <a:rPr lang="zh-CN" altLang="en-US" sz="2000" dirty="0"/>
              <a:t>年教育部、财政部联合</a:t>
            </a:r>
            <a:r>
              <a:rPr lang="zh-CN" altLang="en-US" sz="2000" dirty="0" smtClean="0"/>
              <a:t>下发</a:t>
            </a:r>
            <a:r>
              <a:rPr lang="en-US" altLang="zh-CN" sz="2000" dirty="0" smtClean="0"/>
              <a:t>《</a:t>
            </a:r>
            <a:r>
              <a:rPr lang="zh-CN" altLang="en-US" sz="2000" dirty="0"/>
              <a:t>教育部、财政部关于大力推进国家教育考试标准化考点建设工作的通知</a:t>
            </a:r>
            <a:r>
              <a:rPr lang="en-US" altLang="zh-CN" sz="2000" dirty="0"/>
              <a:t>》</a:t>
            </a:r>
            <a:r>
              <a:rPr lang="zh-CN" altLang="en-US" sz="2000" dirty="0"/>
              <a:t>，实现“建设并完善考生身份验证系统”。</a:t>
            </a:r>
          </a:p>
          <a:p>
            <a:pPr>
              <a:spcBef>
                <a:spcPts val="1800"/>
              </a:spcBef>
              <a:buFont typeface="Wingdings" panose="05000000000000000000" pitchFamily="2" charset="2"/>
              <a:buChar char="Ø"/>
            </a:pPr>
            <a:r>
              <a:rPr lang="zh-CN" altLang="en-US" sz="2000" dirty="0"/>
              <a:t>考生身份验证系统：采用身份证、指纹、人脸识别</a:t>
            </a:r>
            <a:r>
              <a:rPr lang="zh-CN" altLang="en-US" sz="2000" dirty="0" smtClean="0"/>
              <a:t>等技术</a:t>
            </a:r>
            <a:r>
              <a:rPr lang="zh-CN" altLang="en-US" sz="2000" dirty="0"/>
              <a:t>，准确对考生身份进行采集和验证，并能把考生数据实时上传到考试业务管理系统</a:t>
            </a:r>
            <a:r>
              <a:rPr lang="zh-CN" altLang="en-US" sz="2000" dirty="0" smtClean="0"/>
              <a:t>。</a:t>
            </a:r>
            <a:endParaRPr lang="zh-CN" altLang="en-US" sz="2000" dirty="0"/>
          </a:p>
          <a:p>
            <a:pPr>
              <a:spcBef>
                <a:spcPts val="1800"/>
              </a:spcBef>
              <a:buFont typeface="Wingdings" panose="05000000000000000000" pitchFamily="2" charset="2"/>
              <a:buChar char="Ø"/>
            </a:pPr>
            <a:r>
              <a:rPr lang="zh-CN" altLang="en-US" sz="2000" dirty="0"/>
              <a:t>全国高考考场数量</a:t>
            </a:r>
            <a:r>
              <a:rPr lang="en-US" altLang="zh-CN" sz="2000" dirty="0"/>
              <a:t>30</a:t>
            </a:r>
            <a:r>
              <a:rPr lang="zh-CN" altLang="en-US" sz="2000" dirty="0"/>
              <a:t>万个以上，河南</a:t>
            </a:r>
            <a:r>
              <a:rPr lang="en-US" altLang="zh-CN" sz="2000" dirty="0"/>
              <a:t>3.28</a:t>
            </a:r>
            <a:r>
              <a:rPr lang="zh-CN" altLang="en-US" sz="2000" dirty="0"/>
              <a:t>万居首</a:t>
            </a:r>
            <a:r>
              <a:rPr lang="zh-CN" altLang="en-US" sz="2000" dirty="0" smtClean="0"/>
              <a:t>。</a:t>
            </a:r>
            <a:endParaRPr lang="en-US" altLang="zh-CN" sz="2000" dirty="0" smtClean="0"/>
          </a:p>
          <a:p>
            <a:pPr>
              <a:spcBef>
                <a:spcPts val="1800"/>
              </a:spcBef>
              <a:buFont typeface="Wingdings" panose="05000000000000000000" pitchFamily="2" charset="2"/>
              <a:buChar char="Ø"/>
            </a:pPr>
            <a:r>
              <a:rPr lang="zh-CN" altLang="en-US" sz="2000" dirty="0"/>
              <a:t>各</a:t>
            </a:r>
            <a:r>
              <a:rPr lang="zh-CN" altLang="en-US" sz="2000" dirty="0" smtClean="0"/>
              <a:t>省都在陆续建设，比如河南、山东、陕西、贵阳等。</a:t>
            </a:r>
            <a:endParaRPr lang="zh-CN" altLang="en-US" sz="2000" dirty="0"/>
          </a:p>
          <a:p>
            <a:pPr>
              <a:spcBef>
                <a:spcPts val="1800"/>
              </a:spcBef>
              <a:buFont typeface="Wingdings" panose="05000000000000000000" pitchFamily="2" charset="2"/>
              <a:buChar char="Ø"/>
            </a:pPr>
            <a:endParaRPr lang="en-US" sz="2000" dirty="0"/>
          </a:p>
        </p:txBody>
      </p:sp>
      <p:sp>
        <p:nvSpPr>
          <p:cNvPr id="6" name="Slide Number Placeholder 5"/>
          <p:cNvSpPr>
            <a:spLocks noGrp="1"/>
          </p:cNvSpPr>
          <p:nvPr>
            <p:ph type="sldNum" sz="quarter" idx="4"/>
          </p:nvPr>
        </p:nvSpPr>
        <p:spPr/>
        <p:txBody>
          <a:bodyPr/>
          <a:lstStyle/>
          <a:p>
            <a:fld id="{6D22F896-40B5-4ADD-8801-0D06FADFA095}" type="slidenum">
              <a:rPr lang="en-US" smtClean="0"/>
              <a:pPr/>
              <a:t>4</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a:solidFill>
                  <a:schemeClr val="bg1"/>
                </a:solidFill>
              </a:rPr>
              <a:t>政策</a:t>
            </a:r>
            <a:r>
              <a:rPr lang="zh-CN" altLang="en-US" b="1" dirty="0" smtClean="0">
                <a:solidFill>
                  <a:schemeClr val="bg1"/>
                </a:solidFill>
              </a:rPr>
              <a:t>背景</a:t>
            </a:r>
            <a:endParaRPr lang="zh-CN" altLang="en-US" b="1" dirty="0">
              <a:solidFill>
                <a:schemeClr val="bg1"/>
              </a:solidFill>
            </a:endParaRP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endParaRPr lang="zh-CN" altLang="en-US" b="1" dirty="0">
              <a:solidFill>
                <a:schemeClr val="bg1"/>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715" y="3659035"/>
            <a:ext cx="3468912" cy="28977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图片 8"/>
          <p:cNvPicPr>
            <a:picLocks noChangeAspect="1"/>
          </p:cNvPicPr>
          <p:nvPr/>
        </p:nvPicPr>
        <p:blipFill>
          <a:blip r:embed="rId4"/>
          <a:stretch>
            <a:fillRect/>
          </a:stretch>
        </p:blipFill>
        <p:spPr>
          <a:xfrm>
            <a:off x="8109411" y="4599118"/>
            <a:ext cx="3922998" cy="1499457"/>
          </a:xfrm>
          <a:prstGeom prst="rect">
            <a:avLst/>
          </a:prstGeom>
        </p:spPr>
      </p:pic>
      <p:grpSp>
        <p:nvGrpSpPr>
          <p:cNvPr id="10" name="组合 9"/>
          <p:cNvGrpSpPr/>
          <p:nvPr/>
        </p:nvGrpSpPr>
        <p:grpSpPr>
          <a:xfrm>
            <a:off x="4223656" y="4188805"/>
            <a:ext cx="3682556" cy="2362871"/>
            <a:chOff x="348464" y="904410"/>
            <a:chExt cx="6838950" cy="4388137"/>
          </a:xfrm>
        </p:grpSpPr>
        <p:pic>
          <p:nvPicPr>
            <p:cNvPr id="11" name="图片 10"/>
            <p:cNvPicPr>
              <a:picLocks noChangeAspect="1"/>
            </p:cNvPicPr>
            <p:nvPr/>
          </p:nvPicPr>
          <p:blipFill>
            <a:blip r:embed="rId5"/>
            <a:stretch>
              <a:fillRect/>
            </a:stretch>
          </p:blipFill>
          <p:spPr>
            <a:xfrm>
              <a:off x="348464" y="904410"/>
              <a:ext cx="6838950" cy="762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图片 11"/>
            <p:cNvPicPr>
              <a:picLocks noChangeAspect="1"/>
            </p:cNvPicPr>
            <p:nvPr/>
          </p:nvPicPr>
          <p:blipFill>
            <a:blip r:embed="rId6"/>
            <a:stretch>
              <a:fillRect/>
            </a:stretch>
          </p:blipFill>
          <p:spPr>
            <a:xfrm>
              <a:off x="348464" y="1625422"/>
              <a:ext cx="6838950" cy="3667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23701434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404949"/>
            <a:ext cx="7398367" cy="5986325"/>
          </a:xfrm>
        </p:spPr>
        <p:txBody>
          <a:bodyPr/>
          <a:lstStyle/>
          <a:p>
            <a:pPr marL="0" indent="457200">
              <a:lnSpc>
                <a:spcPct val="150000"/>
              </a:lnSpc>
              <a:buNone/>
            </a:pPr>
            <a:r>
              <a:rPr lang="zh-CN" altLang="en-US" sz="1800" dirty="0" smtClean="0"/>
              <a:t>考生</a:t>
            </a:r>
            <a:r>
              <a:rPr lang="zh-CN" altLang="en-US" sz="1800" dirty="0"/>
              <a:t>身份验证系统是国家教育考试标准化考场建设的重要组成部分，是维护国家教育考试公平、公正的</a:t>
            </a:r>
            <a:r>
              <a:rPr lang="zh-CN" altLang="en-US" sz="1800" dirty="0" smtClean="0"/>
              <a:t>第一道防线。通过借助先进的信息识别技术和多模块集成的设计，考生身份核验系统可以</a:t>
            </a:r>
            <a:r>
              <a:rPr lang="zh-CN" altLang="en-US" sz="1800" dirty="0"/>
              <a:t>在有限的时间内快速、准确地对考生身份进行采集、入场核</a:t>
            </a:r>
            <a:r>
              <a:rPr lang="zh-CN" altLang="en-US" sz="1800" dirty="0" smtClean="0"/>
              <a:t>验，</a:t>
            </a:r>
            <a:r>
              <a:rPr lang="zh-CN" altLang="en-US" sz="1800" dirty="0"/>
              <a:t>既能为各考生提供快速、准确的身份核验通道，又方便使用与维护，全程实现前端自动化操作及后端数据自动上报、汇总和分析。</a:t>
            </a:r>
            <a:endParaRPr lang="en-US" altLang="zh-CN" sz="1800" dirty="0"/>
          </a:p>
          <a:p>
            <a:pPr marL="0" indent="457200">
              <a:lnSpc>
                <a:spcPct val="150000"/>
              </a:lnSpc>
              <a:buNone/>
            </a:pPr>
            <a:r>
              <a:rPr lang="zh-CN" altLang="en-US" sz="1800" dirty="0"/>
              <a:t>终端使用方式灵活多样，支持桌面、挂壁、手持三种使用方式</a:t>
            </a:r>
            <a:r>
              <a:rPr lang="zh-CN" altLang="en-US" sz="1800" dirty="0" smtClean="0"/>
              <a:t>。</a:t>
            </a:r>
            <a:endParaRPr lang="zh-CN" altLang="en-US" sz="1800" dirty="0"/>
          </a:p>
        </p:txBody>
      </p:sp>
      <p:sp>
        <p:nvSpPr>
          <p:cNvPr id="6" name="Slide Number Placeholder 5"/>
          <p:cNvSpPr>
            <a:spLocks noGrp="1"/>
          </p:cNvSpPr>
          <p:nvPr>
            <p:ph type="sldNum" sz="quarter" idx="4"/>
          </p:nvPr>
        </p:nvSpPr>
        <p:spPr/>
        <p:txBody>
          <a:bodyPr/>
          <a:lstStyle/>
          <a:p>
            <a:fld id="{6D22F896-40B5-4ADD-8801-0D06FADFA095}" type="slidenum">
              <a:rPr lang="en-US" smtClean="0"/>
              <a:pPr/>
              <a:t>5</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方案简介</a:t>
            </a:r>
            <a:endParaRPr lang="zh-CN" altLang="en-US" b="1" dirty="0">
              <a:solidFill>
                <a:schemeClr val="bg1"/>
              </a:solidFill>
            </a:endParaRPr>
          </a:p>
        </p:txBody>
      </p:sp>
      <p:pic>
        <p:nvPicPr>
          <p:cNvPr id="10" name="图片 9" descr="C:\Users\lenovo\AppData\Local\Temp\WeChat Files\8c2f9b12a86b6a43da571459c44672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6" y="4190744"/>
            <a:ext cx="3832516" cy="21338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412" y="3694176"/>
            <a:ext cx="3810000" cy="2857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022021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404949"/>
            <a:ext cx="7650481" cy="5986325"/>
          </a:xfrm>
        </p:spPr>
        <p:txBody>
          <a:bodyPr/>
          <a:lstStyle/>
          <a:p>
            <a:pPr>
              <a:lnSpc>
                <a:spcPct val="150000"/>
              </a:lnSpc>
              <a:spcBef>
                <a:spcPts val="1200"/>
              </a:spcBef>
              <a:buFont typeface="Wingdings" panose="05000000000000000000" pitchFamily="2" charset="2"/>
              <a:buChar char="Ø"/>
            </a:pPr>
            <a:r>
              <a:rPr lang="zh-CN" altLang="en-US" sz="1800" dirty="0" smtClean="0"/>
              <a:t>考生</a:t>
            </a:r>
            <a:r>
              <a:rPr lang="zh-CN" altLang="en-US" sz="1800" dirty="0"/>
              <a:t>身份核验系统采用“考场终端、省端平台、专线接入”的部署方式；</a:t>
            </a:r>
          </a:p>
          <a:p>
            <a:pPr>
              <a:lnSpc>
                <a:spcPct val="150000"/>
              </a:lnSpc>
              <a:spcBef>
                <a:spcPts val="1200"/>
              </a:spcBef>
              <a:buFont typeface="Wingdings" panose="05000000000000000000" pitchFamily="2" charset="2"/>
              <a:buChar char="Ø"/>
            </a:pPr>
            <a:r>
              <a:rPr lang="zh-CN" altLang="en-US" sz="1800" dirty="0"/>
              <a:t>终端按实际考场数量部署在各考场入口，并提供国家教育考试专</a:t>
            </a:r>
            <a:r>
              <a:rPr lang="zh-CN" altLang="en-US" sz="1800" dirty="0" smtClean="0"/>
              <a:t>网接入。</a:t>
            </a:r>
            <a:endParaRPr lang="zh-CN" altLang="en-US" sz="1800" dirty="0"/>
          </a:p>
          <a:p>
            <a:pPr>
              <a:lnSpc>
                <a:spcPct val="150000"/>
              </a:lnSpc>
              <a:spcBef>
                <a:spcPts val="1200"/>
              </a:spcBef>
              <a:buFont typeface="Wingdings" panose="05000000000000000000" pitchFamily="2" charset="2"/>
              <a:buChar char="Ø"/>
            </a:pPr>
            <a:r>
              <a:rPr lang="zh-CN" altLang="en-US" sz="1800" dirty="0"/>
              <a:t>省级招生考试管理机构部署考生身份核验应用平台，对各终端上传的数据进行处理</a:t>
            </a:r>
            <a:r>
              <a:rPr lang="zh-CN" altLang="en-US" sz="1800" dirty="0" smtClean="0"/>
              <a:t>；</a:t>
            </a:r>
          </a:p>
          <a:p>
            <a:pPr>
              <a:lnSpc>
                <a:spcPct val="150000"/>
              </a:lnSpc>
              <a:spcBef>
                <a:spcPts val="1200"/>
              </a:spcBef>
              <a:buFont typeface="Wingdings" panose="05000000000000000000" pitchFamily="2" charset="2"/>
              <a:buChar char="Ø"/>
            </a:pPr>
            <a:r>
              <a:rPr lang="zh-CN" altLang="en-US" sz="1800" dirty="0" smtClean="0"/>
              <a:t>所有身份核验终端与省级身份核验平台均部署在国家教育考试专网中。</a:t>
            </a:r>
          </a:p>
        </p:txBody>
      </p:sp>
      <p:sp>
        <p:nvSpPr>
          <p:cNvPr id="6" name="Slide Number Placeholder 5"/>
          <p:cNvSpPr>
            <a:spLocks noGrp="1"/>
          </p:cNvSpPr>
          <p:nvPr>
            <p:ph type="sldNum" sz="quarter" idx="4"/>
          </p:nvPr>
        </p:nvSpPr>
        <p:spPr/>
        <p:txBody>
          <a:bodyPr/>
          <a:lstStyle/>
          <a:p>
            <a:fld id="{6D22F896-40B5-4ADD-8801-0D06FADFA095}" type="slidenum">
              <a:rPr lang="en-US" smtClean="0"/>
              <a:pPr/>
              <a:t>6</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方案架构</a:t>
            </a:r>
            <a:endParaRPr lang="zh-CN" altLang="en-US" b="1" dirty="0">
              <a:solidFill>
                <a:schemeClr val="bg1"/>
              </a:solidFill>
            </a:endParaRPr>
          </a:p>
        </p:txBody>
      </p:sp>
      <p:pic>
        <p:nvPicPr>
          <p:cNvPr id="10" name="图片 9" descr="C:\Users\lenovo\AppData\Local\Temp\WeChat Files\8c2f9b12a86b6a43da571459c44672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6" y="4190744"/>
            <a:ext cx="3832516" cy="21338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图片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1950" y="3026331"/>
            <a:ext cx="4946470" cy="3831669"/>
          </a:xfrm>
          <a:prstGeom prst="rect">
            <a:avLst/>
          </a:prstGeom>
          <a:noFill/>
          <a:ln>
            <a:noFill/>
          </a:ln>
        </p:spPr>
      </p:pic>
    </p:spTree>
    <p:extLst>
      <p:ext uri="{BB962C8B-B14F-4D97-AF65-F5344CB8AC3E}">
        <p14:creationId xmlns:p14="http://schemas.microsoft.com/office/powerpoint/2010/main" val="951665895"/>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核心功能</a:t>
            </a:r>
            <a:endParaRPr lang="zh-CN" altLang="en-US" b="1" dirty="0">
              <a:solidFill>
                <a:schemeClr val="bg1"/>
              </a:solidFill>
            </a:endParaRP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endParaRPr lang="zh-CN" altLang="en-US" b="1" dirty="0">
              <a:solidFill>
                <a:schemeClr val="bg1"/>
              </a:solidFill>
            </a:endParaRPr>
          </a:p>
        </p:txBody>
      </p:sp>
      <p:pic>
        <p:nvPicPr>
          <p:cNvPr id="11" name="图片 10" descr="C:\Users\lenovo\AppData\Local\Temp\WeChat Files\9124e5172c9ed7aa818d1e4eff05f9f.png"/>
          <p:cNvPicPr/>
          <p:nvPr/>
        </p:nvPicPr>
        <p:blipFill>
          <a:blip r:embed="rId3">
            <a:extLst>
              <a:ext uri="{28A0092B-C50C-407E-A947-70E740481C1C}">
                <a14:useLocalDpi xmlns:a14="http://schemas.microsoft.com/office/drawing/2010/main" val="0"/>
              </a:ext>
            </a:extLst>
          </a:blip>
          <a:srcRect/>
          <a:stretch>
            <a:fillRect/>
          </a:stretch>
        </p:blipFill>
        <p:spPr bwMode="auto">
          <a:xfrm>
            <a:off x="152354" y="4454434"/>
            <a:ext cx="3592542" cy="1936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2" name="图示 11"/>
          <p:cNvGraphicFramePr/>
          <p:nvPr>
            <p:extLst>
              <p:ext uri="{D42A27DB-BD31-4B8C-83A1-F6EECF244321}">
                <p14:modId xmlns:p14="http://schemas.microsoft.com/office/powerpoint/2010/main" val="1555765295"/>
              </p:ext>
            </p:extLst>
          </p:nvPr>
        </p:nvGraphicFramePr>
        <p:xfrm>
          <a:off x="4249781" y="-543420"/>
          <a:ext cx="7398368" cy="69970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3" name="图示 12"/>
          <p:cNvGraphicFramePr/>
          <p:nvPr>
            <p:extLst>
              <p:ext uri="{D42A27DB-BD31-4B8C-83A1-F6EECF244321}">
                <p14:modId xmlns:p14="http://schemas.microsoft.com/office/powerpoint/2010/main" val="1148037325"/>
              </p:ext>
            </p:extLst>
          </p:nvPr>
        </p:nvGraphicFramePr>
        <p:xfrm>
          <a:off x="2711800" y="5272157"/>
          <a:ext cx="10422078" cy="151931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48798493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431075"/>
            <a:ext cx="7398367" cy="5960200"/>
          </a:xfrm>
        </p:spPr>
        <p:txBody>
          <a:bodyPr/>
          <a:lstStyle/>
          <a:p>
            <a:pPr>
              <a:spcBef>
                <a:spcPts val="1800"/>
              </a:spcBef>
              <a:buFont typeface="Wingdings" panose="05000000000000000000" pitchFamily="2" charset="2"/>
              <a:buChar char="Ø"/>
            </a:pPr>
            <a:r>
              <a:rPr lang="zh-CN" altLang="en-US" dirty="0" smtClean="0"/>
              <a:t>考生</a:t>
            </a:r>
            <a:r>
              <a:rPr lang="zh-CN" altLang="en-US" dirty="0"/>
              <a:t>身份信息采集：</a:t>
            </a:r>
          </a:p>
          <a:p>
            <a:pPr marL="0" indent="0">
              <a:spcBef>
                <a:spcPts val="1800"/>
              </a:spcBef>
              <a:buNone/>
            </a:pPr>
            <a:r>
              <a:rPr lang="zh-CN" altLang="en-US" sz="1800" dirty="0"/>
              <a:t>考生报名时，考生身份核验终端采集考生有效照片、指纹和身份证信息作为身份识别的依据，结合编排的考场、考生号等信息生成考生身份信息数据库。</a:t>
            </a:r>
          </a:p>
          <a:p>
            <a:pPr>
              <a:spcBef>
                <a:spcPts val="1800"/>
              </a:spcBef>
              <a:buFont typeface="Wingdings" panose="05000000000000000000" pitchFamily="2" charset="2"/>
              <a:buChar char="Ø"/>
            </a:pPr>
            <a:r>
              <a:rPr lang="zh-CN" altLang="en-US" dirty="0" smtClean="0"/>
              <a:t>考生</a:t>
            </a:r>
            <a:r>
              <a:rPr lang="zh-CN" altLang="en-US" dirty="0"/>
              <a:t>身份信息核查</a:t>
            </a:r>
            <a:r>
              <a:rPr lang="zh-CN" altLang="en-US" dirty="0" smtClean="0"/>
              <a:t>：</a:t>
            </a:r>
            <a:endParaRPr lang="en-US" altLang="zh-CN" dirty="0" smtClean="0"/>
          </a:p>
          <a:p>
            <a:pPr marL="0" indent="0">
              <a:spcBef>
                <a:spcPts val="1800"/>
              </a:spcBef>
              <a:buNone/>
            </a:pPr>
            <a:r>
              <a:rPr lang="zh-CN" altLang="en-US" sz="1800" dirty="0" smtClean="0"/>
              <a:t>考</a:t>
            </a:r>
            <a:r>
              <a:rPr lang="zh-CN" altLang="en-US" sz="1800" dirty="0"/>
              <a:t>前通过网络下发考生身份信息数据库至各考场的身份核验终端。考生进入考场时无法验证指纹的考生可使用异常通道参加考试。考生入场前经过身份核验终端进行身份核查和验证，通过后方可入场考试，验证异常考生经视频核验通过后也可入场考试。</a:t>
            </a:r>
          </a:p>
          <a:p>
            <a:endParaRPr lang="en-US" sz="1800" dirty="0"/>
          </a:p>
        </p:txBody>
      </p:sp>
      <p:sp>
        <p:nvSpPr>
          <p:cNvPr id="6" name="Slide Number Placeholder 5"/>
          <p:cNvSpPr>
            <a:spLocks noGrp="1"/>
          </p:cNvSpPr>
          <p:nvPr>
            <p:ph type="sldNum" sz="quarter" idx="4"/>
          </p:nvPr>
        </p:nvSpPr>
        <p:spPr/>
        <p:txBody>
          <a:bodyPr/>
          <a:lstStyle/>
          <a:p>
            <a:fld id="{6D22F896-40B5-4ADD-8801-0D06FADFA095}" type="slidenum">
              <a:rPr lang="en-US" smtClean="0"/>
              <a:pPr/>
              <a:t>8</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a:solidFill>
                  <a:schemeClr val="bg1"/>
                </a:solidFill>
              </a:rPr>
              <a:t>应用场景</a:t>
            </a: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endParaRPr lang="zh-CN" altLang="en-US" b="1" dirty="0">
              <a:solidFill>
                <a:schemeClr val="bg1"/>
              </a:solidFill>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533" y="4708657"/>
            <a:ext cx="3624822" cy="2038963"/>
          </a:xfrm>
          <a:prstGeom prst="rect">
            <a:avLst/>
          </a:prstGeom>
          <a:ln>
            <a:noFill/>
          </a:ln>
          <a:effectLst>
            <a:outerShdw blurRad="292100" dist="139700" dir="2700000" algn="tl" rotWithShape="0">
              <a:srgbClr val="333333">
                <a:alpha val="65000"/>
              </a:srgbClr>
            </a:outerShdw>
          </a:effectLst>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533" y="2604218"/>
            <a:ext cx="3624822" cy="2038963"/>
          </a:xfrm>
          <a:prstGeom prst="rect">
            <a:avLst/>
          </a:prstGeom>
          <a:ln>
            <a:noFill/>
          </a:ln>
          <a:effectLst>
            <a:outerShdw blurRad="292100" dist="139700" dir="2700000" algn="tl" rotWithShape="0">
              <a:srgbClr val="333333">
                <a:alpha val="65000"/>
              </a:srgbClr>
            </a:outerShdw>
          </a:effectLst>
        </p:spPr>
      </p:pic>
      <p:pic>
        <p:nvPicPr>
          <p:cNvPr id="13" name="图片 12"/>
          <p:cNvPicPr/>
          <p:nvPr/>
        </p:nvPicPr>
        <p:blipFill>
          <a:blip r:embed="rId5">
            <a:extLst>
              <a:ext uri="{28A0092B-C50C-407E-A947-70E740481C1C}">
                <a14:useLocalDpi xmlns:a14="http://schemas.microsoft.com/office/drawing/2010/main" val="0"/>
              </a:ext>
            </a:extLst>
          </a:blip>
          <a:srcRect/>
          <a:stretch>
            <a:fillRect/>
          </a:stretch>
        </p:blipFill>
        <p:spPr bwMode="auto">
          <a:xfrm>
            <a:off x="4242528" y="3616668"/>
            <a:ext cx="7638015" cy="3231999"/>
          </a:xfrm>
          <a:prstGeom prst="rect">
            <a:avLst/>
          </a:prstGeom>
          <a:noFill/>
          <a:ln>
            <a:noFill/>
          </a:ln>
        </p:spPr>
      </p:pic>
    </p:spTree>
    <p:extLst>
      <p:ext uri="{BB962C8B-B14F-4D97-AF65-F5344CB8AC3E}">
        <p14:creationId xmlns:p14="http://schemas.microsoft.com/office/powerpoint/2010/main" val="213194785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sp>
        <p:nvSpPr>
          <p:cNvPr id="4" name="Content Placeholder 3"/>
          <p:cNvSpPr>
            <a:spLocks noGrp="1"/>
          </p:cNvSpPr>
          <p:nvPr>
            <p:ph sz="half" idx="1"/>
          </p:nvPr>
        </p:nvSpPr>
        <p:spPr>
          <a:xfrm>
            <a:off x="4223656" y="431075"/>
            <a:ext cx="7398367" cy="5960200"/>
          </a:xfrm>
        </p:spPr>
        <p:txBody>
          <a:bodyPr/>
          <a:lstStyle/>
          <a:p>
            <a:pPr marL="0" indent="0">
              <a:buNone/>
            </a:pPr>
            <a:r>
              <a:rPr lang="zh-CN" altLang="en-US" dirty="0" smtClean="0"/>
              <a:t>客户需求：</a:t>
            </a:r>
            <a:endParaRPr lang="en-US" altLang="zh-CN" dirty="0" smtClean="0"/>
          </a:p>
          <a:p>
            <a:pPr>
              <a:spcBef>
                <a:spcPts val="1800"/>
              </a:spcBef>
              <a:buFont typeface="Wingdings" panose="05000000000000000000" pitchFamily="2" charset="2"/>
              <a:buChar char="Ø"/>
            </a:pPr>
            <a:r>
              <a:rPr lang="zh-CN" altLang="en-US" sz="2000" dirty="0" smtClean="0"/>
              <a:t>河南</a:t>
            </a:r>
            <a:r>
              <a:rPr lang="en-US" altLang="zh-CN" sz="2000" dirty="0" smtClean="0"/>
              <a:t>2013</a:t>
            </a:r>
            <a:r>
              <a:rPr lang="zh-CN" altLang="en-US" sz="2000" dirty="0" smtClean="0"/>
              <a:t>年开始率先建设考生身份验证系统，硬件终端采用了</a:t>
            </a:r>
            <a:r>
              <a:rPr lang="en-US" altLang="zh-CN" sz="2000" dirty="0" err="1" smtClean="0"/>
              <a:t>linux</a:t>
            </a:r>
            <a:r>
              <a:rPr lang="zh-CN" altLang="en-US" sz="2000" dirty="0" smtClean="0"/>
              <a:t>系统的指纹验证设备。</a:t>
            </a:r>
            <a:endParaRPr lang="en-US" altLang="zh-CN" sz="2000" dirty="0" smtClean="0"/>
          </a:p>
          <a:p>
            <a:pPr>
              <a:spcBef>
                <a:spcPts val="1800"/>
              </a:spcBef>
              <a:buFont typeface="Wingdings" panose="05000000000000000000" pitchFamily="2" charset="2"/>
              <a:buChar char="Ø"/>
            </a:pPr>
            <a:r>
              <a:rPr lang="zh-CN" altLang="en-US" sz="2000" dirty="0" smtClean="0"/>
              <a:t>经过</a:t>
            </a:r>
            <a:r>
              <a:rPr lang="en-US" altLang="zh-CN" sz="2000" dirty="0" smtClean="0"/>
              <a:t>5</a:t>
            </a:r>
            <a:r>
              <a:rPr lang="zh-CN" altLang="en-US" sz="2000" dirty="0" smtClean="0"/>
              <a:t>年的使用，一是设备到了更换期，二是</a:t>
            </a:r>
            <a:r>
              <a:rPr lang="en-US" altLang="zh-CN" sz="2000" dirty="0" err="1" smtClean="0"/>
              <a:t>linux</a:t>
            </a:r>
            <a:r>
              <a:rPr lang="zh-CN" altLang="en-US" sz="2000" dirty="0" smtClean="0"/>
              <a:t>系统扩展性收到限制，三是硬件设备的售后问题严重凸显。</a:t>
            </a:r>
            <a:endParaRPr lang="en-US" altLang="zh-CN" sz="2000" dirty="0" smtClean="0"/>
          </a:p>
          <a:p>
            <a:pPr>
              <a:spcBef>
                <a:spcPts val="1800"/>
              </a:spcBef>
              <a:buFont typeface="Wingdings" panose="05000000000000000000" pitchFamily="2" charset="2"/>
              <a:buChar char="Ø"/>
            </a:pPr>
            <a:r>
              <a:rPr lang="zh-CN" altLang="en-US" sz="2000" dirty="0" smtClean="0"/>
              <a:t>客户急需找到有生产能力和售后保障能力的厂商，根据考生身份验证需求，全新设计一款智能考务终端。</a:t>
            </a:r>
            <a:endParaRPr lang="en-US" altLang="zh-CN" sz="2000" dirty="0" smtClean="0"/>
          </a:p>
          <a:p>
            <a:pPr>
              <a:spcBef>
                <a:spcPts val="1800"/>
              </a:spcBef>
              <a:buFont typeface="Wingdings" panose="05000000000000000000" pitchFamily="2" charset="2"/>
              <a:buChar char="Ø"/>
            </a:pPr>
            <a:endParaRPr lang="en-US" altLang="zh-CN" sz="2000" dirty="0" smtClean="0"/>
          </a:p>
          <a:p>
            <a:pPr marL="0" indent="0">
              <a:buNone/>
            </a:pPr>
            <a:r>
              <a:rPr lang="zh-CN" altLang="en-US" dirty="0"/>
              <a:t>联想方案：</a:t>
            </a:r>
            <a:endParaRPr lang="en-US" altLang="zh-CN" dirty="0"/>
          </a:p>
          <a:p>
            <a:pPr>
              <a:spcBef>
                <a:spcPts val="1800"/>
              </a:spcBef>
              <a:buFont typeface="Wingdings" panose="05000000000000000000" pitchFamily="2" charset="2"/>
              <a:buChar char="Ø"/>
            </a:pPr>
            <a:r>
              <a:rPr lang="zh-CN" altLang="en-US" sz="2000" dirty="0"/>
              <a:t>经过多轮的需求沟通，近</a:t>
            </a:r>
            <a:r>
              <a:rPr lang="en-US" altLang="zh-CN" sz="2000" dirty="0"/>
              <a:t>6</a:t>
            </a:r>
            <a:r>
              <a:rPr lang="zh-CN" altLang="en-US" sz="2000" dirty="0"/>
              <a:t>个月的设计、生产、测试、验证，最终联想智能考务终端完成了</a:t>
            </a:r>
            <a:r>
              <a:rPr lang="en-US" altLang="zh-CN" sz="2000" dirty="0"/>
              <a:t>2000</a:t>
            </a:r>
            <a:r>
              <a:rPr lang="zh-CN" altLang="en-US" sz="2000" dirty="0"/>
              <a:t>台交付，用于</a:t>
            </a:r>
            <a:r>
              <a:rPr lang="en-US" altLang="zh-CN" sz="2000" dirty="0"/>
              <a:t>2019</a:t>
            </a:r>
            <a:r>
              <a:rPr lang="zh-CN" altLang="en-US" sz="2000" dirty="0"/>
              <a:t>年的高考考生身份系统验证</a:t>
            </a:r>
            <a:r>
              <a:rPr lang="zh-CN" altLang="en-US" sz="2000" dirty="0" smtClean="0"/>
              <a:t>。</a:t>
            </a:r>
            <a:endParaRPr lang="en-US" altLang="zh-CN" sz="2000" dirty="0" smtClean="0"/>
          </a:p>
          <a:p>
            <a:pPr>
              <a:spcBef>
                <a:spcPts val="1800"/>
              </a:spcBef>
              <a:buFont typeface="Wingdings" panose="05000000000000000000" pitchFamily="2" charset="2"/>
              <a:buChar char="Ø"/>
            </a:pPr>
            <a:r>
              <a:rPr lang="zh-CN" altLang="en-US" sz="2000" dirty="0" smtClean="0"/>
              <a:t>同时联想也将河南现有的考生身份验证系统引入到联想产品组，为其他客户提供软硬件一体的考生身份验证系统解决方案。</a:t>
            </a:r>
            <a:endParaRPr lang="en-US" sz="2000" dirty="0"/>
          </a:p>
        </p:txBody>
      </p:sp>
      <p:sp>
        <p:nvSpPr>
          <p:cNvPr id="6" name="Slide Number Placeholder 5"/>
          <p:cNvSpPr>
            <a:spLocks noGrp="1"/>
          </p:cNvSpPr>
          <p:nvPr>
            <p:ph type="sldNum" sz="quarter" idx="4"/>
          </p:nvPr>
        </p:nvSpPr>
        <p:spPr/>
        <p:txBody>
          <a:bodyPr/>
          <a:lstStyle/>
          <a:p>
            <a:fld id="{6D22F896-40B5-4ADD-8801-0D06FADFA095}" type="slidenum">
              <a:rPr lang="en-US" smtClean="0"/>
              <a:pPr/>
              <a:t>9</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成功案例</a:t>
            </a:r>
            <a:endParaRPr lang="zh-CN" altLang="en-US" b="1" dirty="0">
              <a:solidFill>
                <a:schemeClr val="bg1"/>
              </a:solidFill>
            </a:endParaRP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endParaRPr lang="zh-CN" altLang="en-US" b="1" dirty="0">
              <a:solidFill>
                <a:schemeClr val="bg1"/>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27" y="3542211"/>
            <a:ext cx="3048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itle 2"/>
          <p:cNvSpPr txBox="1">
            <a:spLocks/>
          </p:cNvSpPr>
          <p:nvPr/>
        </p:nvSpPr>
        <p:spPr bwMode="gray">
          <a:xfrm>
            <a:off x="156753" y="1323170"/>
            <a:ext cx="3759200"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nSpc>
                <a:spcPct val="150000"/>
              </a:lnSpc>
            </a:pPr>
            <a:r>
              <a:rPr lang="en-US" altLang="zh-CN" sz="2000" b="1" dirty="0" smtClean="0">
                <a:solidFill>
                  <a:schemeClr val="bg1"/>
                </a:solidFill>
              </a:rPr>
              <a:t>2019</a:t>
            </a:r>
            <a:r>
              <a:rPr lang="zh-CN" altLang="en-US" sz="2000" b="1" dirty="0">
                <a:solidFill>
                  <a:schemeClr val="bg1"/>
                </a:solidFill>
              </a:rPr>
              <a:t>年河南高考身份验证系统软硬件均采用了联想方案，硬件投入使用数量近</a:t>
            </a:r>
            <a:r>
              <a:rPr lang="en-US" altLang="zh-CN" sz="2000" b="1" dirty="0">
                <a:solidFill>
                  <a:schemeClr val="bg1"/>
                </a:solidFill>
              </a:rPr>
              <a:t>2</a:t>
            </a:r>
            <a:r>
              <a:rPr lang="zh-CN" altLang="en-US" sz="2000" b="1" dirty="0">
                <a:solidFill>
                  <a:schemeClr val="bg1"/>
                </a:solidFill>
              </a:rPr>
              <a:t>万台</a:t>
            </a:r>
            <a:r>
              <a:rPr lang="zh-CN" altLang="en-US" sz="2000" b="1" dirty="0" smtClean="0">
                <a:solidFill>
                  <a:schemeClr val="bg1"/>
                </a:solidFill>
              </a:rPr>
              <a:t>。</a:t>
            </a:r>
            <a:endParaRPr lang="zh-CN" altLang="en-US" sz="2000" b="1" dirty="0">
              <a:solidFill>
                <a:schemeClr val="bg1"/>
              </a:solidFill>
            </a:endParaRPr>
          </a:p>
        </p:txBody>
      </p:sp>
    </p:spTree>
    <p:extLst>
      <p:ext uri="{BB962C8B-B14F-4D97-AF65-F5344CB8AC3E}">
        <p14:creationId xmlns:p14="http://schemas.microsoft.com/office/powerpoint/2010/main" val="1644170169"/>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Lenovo Master">
  <a:themeElements>
    <a:clrScheme name="Lenovo Colors">
      <a:dk1>
        <a:srgbClr val="000000"/>
      </a:dk1>
      <a:lt1>
        <a:sysClr val="window" lastClr="FFFFFF"/>
      </a:lt1>
      <a:dk2>
        <a:srgbClr val="8246AF"/>
      </a:dk2>
      <a:lt2>
        <a:srgbClr val="333F48"/>
      </a:lt2>
      <a:accent1>
        <a:srgbClr val="E1140A"/>
      </a:accent1>
      <a:accent2>
        <a:srgbClr val="FF6A00"/>
      </a:accent2>
      <a:accent3>
        <a:srgbClr val="F04187"/>
      </a:accent3>
      <a:accent4>
        <a:srgbClr val="3E8DDD"/>
      </a:accent4>
      <a:accent5>
        <a:srgbClr val="46C8E1"/>
      </a:accent5>
      <a:accent6>
        <a:srgbClr val="6AC346"/>
      </a:accent6>
      <a:hlink>
        <a:srgbClr val="4AC0E0"/>
      </a:hlink>
      <a:folHlink>
        <a:srgbClr val="4AC0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11424</TotalTime>
  <Words>884</Words>
  <Application>Microsoft Office PowerPoint</Application>
  <PresentationFormat>自定义</PresentationFormat>
  <Paragraphs>63</Paragraphs>
  <Slides>10</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黑体</vt:lpstr>
      <vt:lpstr>宋体</vt:lpstr>
      <vt:lpstr>Arial</vt:lpstr>
      <vt:lpstr>Calibri</vt:lpstr>
      <vt:lpstr>Wingdings</vt:lpstr>
      <vt:lpstr>Lenovo Master</vt:lpstr>
      <vt:lpstr>考生身份验证系统解决方案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 and Goes up to Two Lines</dc:title>
  <dc:creator>Lenovo</dc:creator>
  <cp:lastModifiedBy>Hui Hui15 Li</cp:lastModifiedBy>
  <cp:revision>235</cp:revision>
  <dcterms:created xsi:type="dcterms:W3CDTF">2015-04-23T17:39:45Z</dcterms:created>
  <dcterms:modified xsi:type="dcterms:W3CDTF">2019-05-27T02:43:33Z</dcterms:modified>
</cp:coreProperties>
</file>