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4" r:id="rId2"/>
    <p:sldId id="303" r:id="rId3"/>
    <p:sldId id="316" r:id="rId4"/>
    <p:sldId id="317" r:id="rId5"/>
    <p:sldId id="318" r:id="rId6"/>
    <p:sldId id="319" r:id="rId7"/>
    <p:sldId id="320" r:id="rId8"/>
    <p:sldId id="321" r:id="rId9"/>
    <p:sldId id="277" r:id="rId1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4212">
          <p15:clr>
            <a:srgbClr val="A4A3A4"/>
          </p15:clr>
        </p15:guide>
        <p15:guide id="3" orient="horz" pos="3887">
          <p15:clr>
            <a:srgbClr val="A4A3A4"/>
          </p15:clr>
        </p15:guide>
        <p15:guide id="4" pos="3943">
          <p15:clr>
            <a:srgbClr val="A4A3A4"/>
          </p15:clr>
        </p15:guide>
        <p15:guide id="5" pos="2279">
          <p15:clr>
            <a:srgbClr val="A4A3A4"/>
          </p15:clr>
        </p15:guide>
        <p15:guide id="6" pos="54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BEB6"/>
    <a:srgbClr val="6F7170"/>
    <a:srgbClr val="8246AF"/>
    <a:srgbClr val="F36C21"/>
    <a:srgbClr val="4CC2E2"/>
    <a:srgbClr val="707372"/>
    <a:srgbClr val="E74783"/>
    <a:srgbClr val="498BCA"/>
    <a:srgbClr val="E32726"/>
    <a:srgbClr val="FF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41" autoAdjust="0"/>
    <p:restoredTop sz="95238" autoAdjust="0"/>
  </p:normalViewPr>
  <p:slideViewPr>
    <p:cSldViewPr snapToGrid="0" snapToObjects="1">
      <p:cViewPr varScale="1">
        <p:scale>
          <a:sx n="73" d="100"/>
          <a:sy n="73" d="100"/>
        </p:scale>
        <p:origin x="828" y="60"/>
      </p:cViewPr>
      <p:guideLst>
        <p:guide orient="horz" pos="463"/>
        <p:guide orient="horz" pos="4212"/>
        <p:guide orient="horz" pos="3887"/>
        <p:guide pos="3943"/>
        <p:guide pos="2279"/>
        <p:guide pos="54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34"/>
    </p:cViewPr>
  </p:sorterViewPr>
  <p:notesViewPr>
    <p:cSldViewPr snapToGrid="0" snapToObjects="1">
      <p:cViewPr varScale="1">
        <p:scale>
          <a:sx n="86" d="100"/>
          <a:sy n="86" d="100"/>
        </p:scale>
        <p:origin x="-383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BBD77A-0334-4D59-BCBD-30E6840D983E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0FB6BEE2-4C42-4FC4-AF8F-4F174EE099EF}">
      <dgm:prSet phldrT="[文本]" custT="1"/>
      <dgm:spPr/>
      <dgm:t>
        <a:bodyPr/>
        <a:lstStyle/>
        <a:p>
          <a:r>
            <a:rPr lang="zh-CN" altLang="en-US" sz="3200" b="1" dirty="0" smtClean="0"/>
            <a:t>找对人</a:t>
          </a:r>
          <a:endParaRPr lang="zh-CN" altLang="en-US" sz="3200" b="1" dirty="0"/>
        </a:p>
      </dgm:t>
    </dgm:pt>
    <dgm:pt modelId="{EE747B4C-CCE8-4E41-A70D-974A26E06435}" type="parTrans" cxnId="{70A18B80-6558-4C6E-BDA1-06874F960144}">
      <dgm:prSet/>
      <dgm:spPr/>
      <dgm:t>
        <a:bodyPr/>
        <a:lstStyle/>
        <a:p>
          <a:endParaRPr lang="zh-CN" altLang="en-US"/>
        </a:p>
      </dgm:t>
    </dgm:pt>
    <dgm:pt modelId="{442A95B1-4E6A-478B-8319-A222B054574F}" type="sibTrans" cxnId="{70A18B80-6558-4C6E-BDA1-06874F960144}">
      <dgm:prSet/>
      <dgm:spPr/>
      <dgm:t>
        <a:bodyPr/>
        <a:lstStyle/>
        <a:p>
          <a:endParaRPr lang="zh-CN" altLang="en-US"/>
        </a:p>
      </dgm:t>
    </dgm:pt>
    <dgm:pt modelId="{437F2CB0-EC09-4475-BE45-FCDB2CB07D0B}">
      <dgm:prSet phldrT="[文本]" custT="1"/>
      <dgm:spPr/>
      <dgm:t>
        <a:bodyPr/>
        <a:lstStyle/>
        <a:p>
          <a:r>
            <a:rPr lang="zh-CN" altLang="en-US" sz="1800" dirty="0" smtClean="0"/>
            <a:t>业务接口：各省、市、区</a:t>
          </a:r>
          <a:r>
            <a:rPr lang="en-US" altLang="zh-CN" sz="1800" dirty="0" smtClean="0"/>
            <a:t>/</a:t>
          </a:r>
          <a:r>
            <a:rPr lang="zh-CN" altLang="en-US" sz="1800" dirty="0" smtClean="0"/>
            <a:t>县的电教馆</a:t>
          </a:r>
          <a:r>
            <a:rPr lang="en-US" altLang="zh-CN" sz="1800" dirty="0" smtClean="0"/>
            <a:t>-</a:t>
          </a:r>
          <a:r>
            <a:rPr lang="zh-CN" altLang="en-US" sz="1800" dirty="0" smtClean="0"/>
            <a:t>教研员（负责用）</a:t>
          </a:r>
          <a:endParaRPr lang="zh-CN" altLang="en-US" sz="1800" dirty="0"/>
        </a:p>
      </dgm:t>
    </dgm:pt>
    <dgm:pt modelId="{09DFB58A-E283-4CEA-8A48-4208DF96ADCB}" type="parTrans" cxnId="{6524CFA2-6D70-479B-9C53-986E1C3E0D9D}">
      <dgm:prSet/>
      <dgm:spPr/>
      <dgm:t>
        <a:bodyPr/>
        <a:lstStyle/>
        <a:p>
          <a:endParaRPr lang="zh-CN" altLang="en-US"/>
        </a:p>
      </dgm:t>
    </dgm:pt>
    <dgm:pt modelId="{A643EC07-F80C-46C1-BD17-29131A474914}" type="sibTrans" cxnId="{6524CFA2-6D70-479B-9C53-986E1C3E0D9D}">
      <dgm:prSet/>
      <dgm:spPr/>
      <dgm:t>
        <a:bodyPr/>
        <a:lstStyle/>
        <a:p>
          <a:endParaRPr lang="zh-CN" altLang="en-US"/>
        </a:p>
      </dgm:t>
    </dgm:pt>
    <dgm:pt modelId="{B276B51A-0976-49D0-80D6-1C51331957C8}">
      <dgm:prSet phldrT="[文本]" custT="1"/>
      <dgm:spPr/>
      <dgm:t>
        <a:bodyPr/>
        <a:lstStyle/>
        <a:p>
          <a:r>
            <a:rPr lang="zh-CN" altLang="en-US" sz="3200" b="1" dirty="0" smtClean="0"/>
            <a:t>说清事</a:t>
          </a:r>
          <a:endParaRPr lang="zh-CN" altLang="en-US" sz="3200" b="1" dirty="0"/>
        </a:p>
      </dgm:t>
    </dgm:pt>
    <dgm:pt modelId="{EB0D3F2C-1F34-4F75-BA31-58488246C6D8}" type="parTrans" cxnId="{089A63C5-7B50-403D-AB0D-92CCBEC7BDB7}">
      <dgm:prSet/>
      <dgm:spPr/>
      <dgm:t>
        <a:bodyPr/>
        <a:lstStyle/>
        <a:p>
          <a:endParaRPr lang="zh-CN" altLang="en-US"/>
        </a:p>
      </dgm:t>
    </dgm:pt>
    <dgm:pt modelId="{A4DD7C0A-0041-4BF7-BC84-B9118E4BE079}" type="sibTrans" cxnId="{089A63C5-7B50-403D-AB0D-92CCBEC7BDB7}">
      <dgm:prSet/>
      <dgm:spPr/>
      <dgm:t>
        <a:bodyPr/>
        <a:lstStyle/>
        <a:p>
          <a:endParaRPr lang="zh-CN" altLang="en-US"/>
        </a:p>
      </dgm:t>
    </dgm:pt>
    <dgm:pt modelId="{21F8A99C-9292-460F-B01E-1E2C3CA763C9}">
      <dgm:prSet phldrT="[文本]" custT="1"/>
      <dgm:spPr/>
      <dgm:t>
        <a:bodyPr/>
        <a:lstStyle/>
        <a:p>
          <a:r>
            <a:rPr lang="zh-CN" altLang="en-US" sz="3200" b="1" dirty="0" smtClean="0"/>
            <a:t>收商机</a:t>
          </a:r>
          <a:endParaRPr lang="zh-CN" altLang="en-US" sz="3200" b="1" dirty="0"/>
        </a:p>
      </dgm:t>
    </dgm:pt>
    <dgm:pt modelId="{A22DE45D-013D-4208-BD54-186AEE31185D}" type="parTrans" cxnId="{5CAAC572-55CF-4E32-A49C-D4D32C494A07}">
      <dgm:prSet/>
      <dgm:spPr/>
      <dgm:t>
        <a:bodyPr/>
        <a:lstStyle/>
        <a:p>
          <a:endParaRPr lang="zh-CN" altLang="en-US"/>
        </a:p>
      </dgm:t>
    </dgm:pt>
    <dgm:pt modelId="{976CF119-5DFC-4D10-9D3A-8270CD5DB715}" type="sibTrans" cxnId="{5CAAC572-55CF-4E32-A49C-D4D32C494A07}">
      <dgm:prSet/>
      <dgm:spPr/>
      <dgm:t>
        <a:bodyPr/>
        <a:lstStyle/>
        <a:p>
          <a:endParaRPr lang="zh-CN" altLang="en-US"/>
        </a:p>
      </dgm:t>
    </dgm:pt>
    <dgm:pt modelId="{A73F35C2-15BE-4F80-AF07-BED1B82CE746}">
      <dgm:prSet phldrT="[文本]" custT="1"/>
      <dgm:spPr/>
      <dgm:t>
        <a:bodyPr/>
        <a:lstStyle/>
        <a:p>
          <a:r>
            <a:rPr lang="zh-CN" altLang="en-US" sz="1800" dirty="0" smtClean="0"/>
            <a:t>反馈商机、方案中心协同跟进、保证任务达成</a:t>
          </a:r>
          <a:endParaRPr lang="zh-CN" altLang="en-US" sz="1800" dirty="0"/>
        </a:p>
      </dgm:t>
    </dgm:pt>
    <dgm:pt modelId="{D30A5F18-525E-4CA3-9937-F76292629D6A}" type="parTrans" cxnId="{5B678795-6ADB-4775-8296-2C53D7CF4DF6}">
      <dgm:prSet/>
      <dgm:spPr/>
      <dgm:t>
        <a:bodyPr/>
        <a:lstStyle/>
        <a:p>
          <a:endParaRPr lang="zh-CN" altLang="en-US"/>
        </a:p>
      </dgm:t>
    </dgm:pt>
    <dgm:pt modelId="{850C943F-A6E1-4AF7-B055-F90C2C844903}" type="sibTrans" cxnId="{5B678795-6ADB-4775-8296-2C53D7CF4DF6}">
      <dgm:prSet/>
      <dgm:spPr/>
      <dgm:t>
        <a:bodyPr/>
        <a:lstStyle/>
        <a:p>
          <a:endParaRPr lang="zh-CN" altLang="en-US"/>
        </a:p>
      </dgm:t>
    </dgm:pt>
    <dgm:pt modelId="{12382351-E0CE-4E9A-9544-186773C3B121}">
      <dgm:prSet phldrT="[文本]" custT="1"/>
      <dgm:spPr/>
      <dgm:t>
        <a:bodyPr/>
        <a:lstStyle/>
        <a:p>
          <a:r>
            <a:rPr lang="zh-CN" altLang="en-US" sz="1800" dirty="0" smtClean="0"/>
            <a:t>输出简明扼要的销售话术</a:t>
          </a:r>
          <a:endParaRPr lang="zh-CN" altLang="en-US" sz="1800" dirty="0"/>
        </a:p>
      </dgm:t>
    </dgm:pt>
    <dgm:pt modelId="{856D8F75-9968-4D38-9337-38F29E45A657}" type="parTrans" cxnId="{9BE72E66-C0E9-423E-8EB9-92091F2C4A8A}">
      <dgm:prSet/>
      <dgm:spPr/>
      <dgm:t>
        <a:bodyPr/>
        <a:lstStyle/>
        <a:p>
          <a:endParaRPr lang="zh-CN" altLang="en-US"/>
        </a:p>
      </dgm:t>
    </dgm:pt>
    <dgm:pt modelId="{D49F0E6B-C3AD-4520-8C5A-EEDB63D3E260}" type="sibTrans" cxnId="{9BE72E66-C0E9-423E-8EB9-92091F2C4A8A}">
      <dgm:prSet/>
      <dgm:spPr/>
      <dgm:t>
        <a:bodyPr/>
        <a:lstStyle/>
        <a:p>
          <a:endParaRPr lang="zh-CN" altLang="en-US"/>
        </a:p>
      </dgm:t>
    </dgm:pt>
    <dgm:pt modelId="{FBEF3B62-9E1B-446C-ABD6-BFE0B7CC1AFA}">
      <dgm:prSet phldrT="[文本]" custT="1"/>
      <dgm:spPr/>
      <dgm:t>
        <a:bodyPr/>
        <a:lstStyle/>
        <a:p>
          <a:r>
            <a:rPr lang="zh-CN" altLang="en-US" sz="1800" dirty="0" smtClean="0"/>
            <a:t>采购接口：各省、市、区</a:t>
          </a:r>
          <a:r>
            <a:rPr lang="en-US" altLang="zh-CN" sz="1800" dirty="0" smtClean="0"/>
            <a:t>/</a:t>
          </a:r>
          <a:r>
            <a:rPr lang="zh-CN" altLang="en-US" sz="1800" dirty="0" smtClean="0"/>
            <a:t>县的装备站负责采购（负责买）</a:t>
          </a:r>
          <a:endParaRPr lang="zh-CN" altLang="en-US" sz="1800" dirty="0"/>
        </a:p>
      </dgm:t>
    </dgm:pt>
    <dgm:pt modelId="{CF02BFBF-5605-491A-9C6C-B2678AE9138E}" type="parTrans" cxnId="{6FFD9465-DEC9-4C7E-B920-CC265BF4D805}">
      <dgm:prSet/>
      <dgm:spPr/>
      <dgm:t>
        <a:bodyPr/>
        <a:lstStyle/>
        <a:p>
          <a:endParaRPr lang="zh-CN" altLang="en-US"/>
        </a:p>
      </dgm:t>
    </dgm:pt>
    <dgm:pt modelId="{D37C7EE3-1A27-46F2-8D92-EBFCB80A757B}" type="sibTrans" cxnId="{6FFD9465-DEC9-4C7E-B920-CC265BF4D805}">
      <dgm:prSet/>
      <dgm:spPr/>
      <dgm:t>
        <a:bodyPr/>
        <a:lstStyle/>
        <a:p>
          <a:endParaRPr lang="zh-CN" altLang="en-US"/>
        </a:p>
      </dgm:t>
    </dgm:pt>
    <dgm:pt modelId="{AD0AAD64-1080-4AA4-8455-E069EEBBB566}" type="pres">
      <dgm:prSet presAssocID="{B5BBD77A-0334-4D59-BCBD-30E6840D98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BCAD3FD3-37FA-48A0-BBDA-E68288C7831A}" type="pres">
      <dgm:prSet presAssocID="{0FB6BEE2-4C42-4FC4-AF8F-4F174EE099EF}" presName="composite" presStyleCnt="0"/>
      <dgm:spPr/>
    </dgm:pt>
    <dgm:pt modelId="{1A67BE21-AB18-4507-A425-14B8E69E3BF8}" type="pres">
      <dgm:prSet presAssocID="{0FB6BEE2-4C42-4FC4-AF8F-4F174EE099E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6000499-EE48-42C9-A4AC-66EEBA2391A3}" type="pres">
      <dgm:prSet presAssocID="{0FB6BEE2-4C42-4FC4-AF8F-4F174EE099E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6BDD83-8C94-4F34-B1C7-6A53D620E540}" type="pres">
      <dgm:prSet presAssocID="{442A95B1-4E6A-478B-8319-A222B054574F}" presName="sp" presStyleCnt="0"/>
      <dgm:spPr/>
    </dgm:pt>
    <dgm:pt modelId="{A234C707-B2D1-42D3-A852-5A6ED9CA2C0C}" type="pres">
      <dgm:prSet presAssocID="{B276B51A-0976-49D0-80D6-1C51331957C8}" presName="composite" presStyleCnt="0"/>
      <dgm:spPr/>
    </dgm:pt>
    <dgm:pt modelId="{328E0436-DD09-477C-AA6E-81676AD31C9F}" type="pres">
      <dgm:prSet presAssocID="{B276B51A-0976-49D0-80D6-1C51331957C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48866D-8A16-4FC7-9FD7-ADA373A6DF31}" type="pres">
      <dgm:prSet presAssocID="{B276B51A-0976-49D0-80D6-1C51331957C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D31F8C0-234B-4040-9951-DAD924E918BA}" type="pres">
      <dgm:prSet presAssocID="{A4DD7C0A-0041-4BF7-BC84-B9118E4BE079}" presName="sp" presStyleCnt="0"/>
      <dgm:spPr/>
    </dgm:pt>
    <dgm:pt modelId="{51A55AC1-498E-4737-81B8-C40F136A5869}" type="pres">
      <dgm:prSet presAssocID="{21F8A99C-9292-460F-B01E-1E2C3CA763C9}" presName="composite" presStyleCnt="0"/>
      <dgm:spPr/>
    </dgm:pt>
    <dgm:pt modelId="{9A18B59F-0C24-4EE3-9EC5-158EDD397A4B}" type="pres">
      <dgm:prSet presAssocID="{21F8A99C-9292-460F-B01E-1E2C3CA763C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D2BCDDB-5975-4792-8FD2-D8EC89A3183A}" type="pres">
      <dgm:prSet presAssocID="{21F8A99C-9292-460F-B01E-1E2C3CA763C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F9EA094-F1CE-47AD-95E9-3A9565E062E2}" type="presOf" srcId="{B276B51A-0976-49D0-80D6-1C51331957C8}" destId="{328E0436-DD09-477C-AA6E-81676AD31C9F}" srcOrd="0" destOrd="0" presId="urn:microsoft.com/office/officeart/2005/8/layout/chevron2"/>
    <dgm:cxn modelId="{A62EA48E-6296-473D-BA1D-937EE970FB61}" type="presOf" srcId="{FBEF3B62-9E1B-446C-ABD6-BFE0B7CC1AFA}" destId="{06000499-EE48-42C9-A4AC-66EEBA2391A3}" srcOrd="0" destOrd="1" presId="urn:microsoft.com/office/officeart/2005/8/layout/chevron2"/>
    <dgm:cxn modelId="{5CAAC572-55CF-4E32-A49C-D4D32C494A07}" srcId="{B5BBD77A-0334-4D59-BCBD-30E6840D983E}" destId="{21F8A99C-9292-460F-B01E-1E2C3CA763C9}" srcOrd="2" destOrd="0" parTransId="{A22DE45D-013D-4208-BD54-186AEE31185D}" sibTransId="{976CF119-5DFC-4D10-9D3A-8270CD5DB715}"/>
    <dgm:cxn modelId="{F36D39FF-9AA8-486D-AA77-372B2F8A8831}" type="presOf" srcId="{437F2CB0-EC09-4475-BE45-FCDB2CB07D0B}" destId="{06000499-EE48-42C9-A4AC-66EEBA2391A3}" srcOrd="0" destOrd="0" presId="urn:microsoft.com/office/officeart/2005/8/layout/chevron2"/>
    <dgm:cxn modelId="{6FFD9465-DEC9-4C7E-B920-CC265BF4D805}" srcId="{0FB6BEE2-4C42-4FC4-AF8F-4F174EE099EF}" destId="{FBEF3B62-9E1B-446C-ABD6-BFE0B7CC1AFA}" srcOrd="1" destOrd="0" parTransId="{CF02BFBF-5605-491A-9C6C-B2678AE9138E}" sibTransId="{D37C7EE3-1A27-46F2-8D92-EBFCB80A757B}"/>
    <dgm:cxn modelId="{CADA8C09-05B5-4889-B75E-DEFA2FB38522}" type="presOf" srcId="{21F8A99C-9292-460F-B01E-1E2C3CA763C9}" destId="{9A18B59F-0C24-4EE3-9EC5-158EDD397A4B}" srcOrd="0" destOrd="0" presId="urn:microsoft.com/office/officeart/2005/8/layout/chevron2"/>
    <dgm:cxn modelId="{70A18B80-6558-4C6E-BDA1-06874F960144}" srcId="{B5BBD77A-0334-4D59-BCBD-30E6840D983E}" destId="{0FB6BEE2-4C42-4FC4-AF8F-4F174EE099EF}" srcOrd="0" destOrd="0" parTransId="{EE747B4C-CCE8-4E41-A70D-974A26E06435}" sibTransId="{442A95B1-4E6A-478B-8319-A222B054574F}"/>
    <dgm:cxn modelId="{6524CFA2-6D70-479B-9C53-986E1C3E0D9D}" srcId="{0FB6BEE2-4C42-4FC4-AF8F-4F174EE099EF}" destId="{437F2CB0-EC09-4475-BE45-FCDB2CB07D0B}" srcOrd="0" destOrd="0" parTransId="{09DFB58A-E283-4CEA-8A48-4208DF96ADCB}" sibTransId="{A643EC07-F80C-46C1-BD17-29131A474914}"/>
    <dgm:cxn modelId="{CA859E62-16BA-4D4B-B0BF-2BFB9ACAD2B8}" type="presOf" srcId="{A73F35C2-15BE-4F80-AF07-BED1B82CE746}" destId="{5D2BCDDB-5975-4792-8FD2-D8EC89A3183A}" srcOrd="0" destOrd="0" presId="urn:microsoft.com/office/officeart/2005/8/layout/chevron2"/>
    <dgm:cxn modelId="{DD8210EC-1F01-4345-8ADC-A417EDEE27EB}" type="presOf" srcId="{12382351-E0CE-4E9A-9544-186773C3B121}" destId="{0D48866D-8A16-4FC7-9FD7-ADA373A6DF31}" srcOrd="0" destOrd="0" presId="urn:microsoft.com/office/officeart/2005/8/layout/chevron2"/>
    <dgm:cxn modelId="{089A63C5-7B50-403D-AB0D-92CCBEC7BDB7}" srcId="{B5BBD77A-0334-4D59-BCBD-30E6840D983E}" destId="{B276B51A-0976-49D0-80D6-1C51331957C8}" srcOrd="1" destOrd="0" parTransId="{EB0D3F2C-1F34-4F75-BA31-58488246C6D8}" sibTransId="{A4DD7C0A-0041-4BF7-BC84-B9118E4BE079}"/>
    <dgm:cxn modelId="{5B678795-6ADB-4775-8296-2C53D7CF4DF6}" srcId="{21F8A99C-9292-460F-B01E-1E2C3CA763C9}" destId="{A73F35C2-15BE-4F80-AF07-BED1B82CE746}" srcOrd="0" destOrd="0" parTransId="{D30A5F18-525E-4CA3-9937-F76292629D6A}" sibTransId="{850C943F-A6E1-4AF7-B055-F90C2C844903}"/>
    <dgm:cxn modelId="{C52AACC7-5787-45C4-891C-56BFFDA0F196}" type="presOf" srcId="{0FB6BEE2-4C42-4FC4-AF8F-4F174EE099EF}" destId="{1A67BE21-AB18-4507-A425-14B8E69E3BF8}" srcOrd="0" destOrd="0" presId="urn:microsoft.com/office/officeart/2005/8/layout/chevron2"/>
    <dgm:cxn modelId="{9BE72E66-C0E9-423E-8EB9-92091F2C4A8A}" srcId="{B276B51A-0976-49D0-80D6-1C51331957C8}" destId="{12382351-E0CE-4E9A-9544-186773C3B121}" srcOrd="0" destOrd="0" parTransId="{856D8F75-9968-4D38-9337-38F29E45A657}" sibTransId="{D49F0E6B-C3AD-4520-8C5A-EEDB63D3E260}"/>
    <dgm:cxn modelId="{4F8F4F56-049F-4E15-9F56-C62C59360303}" type="presOf" srcId="{B5BBD77A-0334-4D59-BCBD-30E6840D983E}" destId="{AD0AAD64-1080-4AA4-8455-E069EEBBB566}" srcOrd="0" destOrd="0" presId="urn:microsoft.com/office/officeart/2005/8/layout/chevron2"/>
    <dgm:cxn modelId="{BEE85F5B-9A02-4657-AECB-B331AE9D3C31}" type="presParOf" srcId="{AD0AAD64-1080-4AA4-8455-E069EEBBB566}" destId="{BCAD3FD3-37FA-48A0-BBDA-E68288C7831A}" srcOrd="0" destOrd="0" presId="urn:microsoft.com/office/officeart/2005/8/layout/chevron2"/>
    <dgm:cxn modelId="{89540A09-BA14-4E0E-8AF3-0A8CADF69D3C}" type="presParOf" srcId="{BCAD3FD3-37FA-48A0-BBDA-E68288C7831A}" destId="{1A67BE21-AB18-4507-A425-14B8E69E3BF8}" srcOrd="0" destOrd="0" presId="urn:microsoft.com/office/officeart/2005/8/layout/chevron2"/>
    <dgm:cxn modelId="{6EF2B564-CBC6-48E1-A4B8-F055A44F38C5}" type="presParOf" srcId="{BCAD3FD3-37FA-48A0-BBDA-E68288C7831A}" destId="{06000499-EE48-42C9-A4AC-66EEBA2391A3}" srcOrd="1" destOrd="0" presId="urn:microsoft.com/office/officeart/2005/8/layout/chevron2"/>
    <dgm:cxn modelId="{338569CC-63C6-49D0-8FC2-2F5EF3D37B7C}" type="presParOf" srcId="{AD0AAD64-1080-4AA4-8455-E069EEBBB566}" destId="{096BDD83-8C94-4F34-B1C7-6A53D620E540}" srcOrd="1" destOrd="0" presId="urn:microsoft.com/office/officeart/2005/8/layout/chevron2"/>
    <dgm:cxn modelId="{4277ABCD-652A-4D05-B9A8-3FDE95AD899A}" type="presParOf" srcId="{AD0AAD64-1080-4AA4-8455-E069EEBBB566}" destId="{A234C707-B2D1-42D3-A852-5A6ED9CA2C0C}" srcOrd="2" destOrd="0" presId="urn:microsoft.com/office/officeart/2005/8/layout/chevron2"/>
    <dgm:cxn modelId="{B89896DE-D3AA-442D-9191-348CC33F2AF1}" type="presParOf" srcId="{A234C707-B2D1-42D3-A852-5A6ED9CA2C0C}" destId="{328E0436-DD09-477C-AA6E-81676AD31C9F}" srcOrd="0" destOrd="0" presId="urn:microsoft.com/office/officeart/2005/8/layout/chevron2"/>
    <dgm:cxn modelId="{900755C3-60FF-465A-BA1D-3D59035E6CDD}" type="presParOf" srcId="{A234C707-B2D1-42D3-A852-5A6ED9CA2C0C}" destId="{0D48866D-8A16-4FC7-9FD7-ADA373A6DF31}" srcOrd="1" destOrd="0" presId="urn:microsoft.com/office/officeart/2005/8/layout/chevron2"/>
    <dgm:cxn modelId="{81BD4300-88D0-44D8-AA63-166E53AB2792}" type="presParOf" srcId="{AD0AAD64-1080-4AA4-8455-E069EEBBB566}" destId="{9D31F8C0-234B-4040-9951-DAD924E918BA}" srcOrd="3" destOrd="0" presId="urn:microsoft.com/office/officeart/2005/8/layout/chevron2"/>
    <dgm:cxn modelId="{C996302A-4869-45A2-9871-7AE487ECB426}" type="presParOf" srcId="{AD0AAD64-1080-4AA4-8455-E069EEBBB566}" destId="{51A55AC1-498E-4737-81B8-C40F136A5869}" srcOrd="4" destOrd="0" presId="urn:microsoft.com/office/officeart/2005/8/layout/chevron2"/>
    <dgm:cxn modelId="{62F4D7D7-C6AA-4AA4-B4C3-9851FCEF7B4D}" type="presParOf" srcId="{51A55AC1-498E-4737-81B8-C40F136A5869}" destId="{9A18B59F-0C24-4EE3-9EC5-158EDD397A4B}" srcOrd="0" destOrd="0" presId="urn:microsoft.com/office/officeart/2005/8/layout/chevron2"/>
    <dgm:cxn modelId="{CD0B428D-D47F-4595-9A52-E29A48C724DA}" type="presParOf" srcId="{51A55AC1-498E-4737-81B8-C40F136A5869}" destId="{5D2BCDDB-5975-4792-8FD2-D8EC89A318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67BE21-AB18-4507-A425-14B8E69E3BF8}">
      <dsp:nvSpPr>
        <dsp:cNvPr id="0" name=""/>
        <dsp:cNvSpPr/>
      </dsp:nvSpPr>
      <dsp:spPr>
        <a:xfrm rot="5400000">
          <a:off x="-303554" y="304945"/>
          <a:ext cx="2023694" cy="141658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找对人</a:t>
          </a:r>
          <a:endParaRPr lang="zh-CN" altLang="en-US" sz="3200" b="1" kern="1200" dirty="0"/>
        </a:p>
      </dsp:txBody>
      <dsp:txXfrm rot="-5400000">
        <a:off x="1" y="709684"/>
        <a:ext cx="1416585" cy="607109"/>
      </dsp:txXfrm>
    </dsp:sp>
    <dsp:sp modelId="{06000499-EE48-42C9-A4AC-66EEBA2391A3}">
      <dsp:nvSpPr>
        <dsp:cNvPr id="0" name=""/>
        <dsp:cNvSpPr/>
      </dsp:nvSpPr>
      <dsp:spPr>
        <a:xfrm rot="5400000">
          <a:off x="3808792" y="-2390815"/>
          <a:ext cx="1315401" cy="6099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 smtClean="0"/>
            <a:t>业务接口：各省、市、区</a:t>
          </a:r>
          <a:r>
            <a:rPr lang="en-US" altLang="zh-CN" sz="1800" kern="1200" dirty="0" smtClean="0"/>
            <a:t>/</a:t>
          </a:r>
          <a:r>
            <a:rPr lang="zh-CN" altLang="en-US" sz="1800" kern="1200" dirty="0" smtClean="0"/>
            <a:t>县的电教馆</a:t>
          </a:r>
          <a:r>
            <a:rPr lang="en-US" altLang="zh-CN" sz="1800" kern="1200" dirty="0" smtClean="0"/>
            <a:t>-</a:t>
          </a:r>
          <a:r>
            <a:rPr lang="zh-CN" altLang="en-US" sz="1800" kern="1200" dirty="0" smtClean="0"/>
            <a:t>教研员（负责用）</a:t>
          </a:r>
          <a:endParaRPr lang="zh-CN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 smtClean="0"/>
            <a:t>采购接口：各省、市、区</a:t>
          </a:r>
          <a:r>
            <a:rPr lang="en-US" altLang="zh-CN" sz="1800" kern="1200" dirty="0" smtClean="0"/>
            <a:t>/</a:t>
          </a:r>
          <a:r>
            <a:rPr lang="zh-CN" altLang="en-US" sz="1800" kern="1200" dirty="0" smtClean="0"/>
            <a:t>县的装备站负责采购（负责买）</a:t>
          </a:r>
          <a:endParaRPr lang="zh-CN" altLang="en-US" sz="1800" kern="1200" dirty="0"/>
        </a:p>
      </dsp:txBody>
      <dsp:txXfrm rot="-5400000">
        <a:off x="1416586" y="65604"/>
        <a:ext cx="6035602" cy="1186975"/>
      </dsp:txXfrm>
    </dsp:sp>
    <dsp:sp modelId="{328E0436-DD09-477C-AA6E-81676AD31C9F}">
      <dsp:nvSpPr>
        <dsp:cNvPr id="0" name=""/>
        <dsp:cNvSpPr/>
      </dsp:nvSpPr>
      <dsp:spPr>
        <a:xfrm rot="5400000">
          <a:off x="-303554" y="2138222"/>
          <a:ext cx="2023694" cy="1416585"/>
        </a:xfrm>
        <a:prstGeom prst="chevron">
          <a:avLst/>
        </a:prstGeom>
        <a:solidFill>
          <a:schemeClr val="accent5">
            <a:hueOff val="-2608712"/>
            <a:satOff val="-10536"/>
            <a:lumOff val="-2942"/>
            <a:alphaOff val="0"/>
          </a:schemeClr>
        </a:solidFill>
        <a:ln w="25400" cap="flat" cmpd="sng" algn="ctr">
          <a:solidFill>
            <a:schemeClr val="accent5">
              <a:hueOff val="-2608712"/>
              <a:satOff val="-10536"/>
              <a:lumOff val="-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说清事</a:t>
          </a:r>
          <a:endParaRPr lang="zh-CN" altLang="en-US" sz="3200" b="1" kern="1200" dirty="0"/>
        </a:p>
      </dsp:txBody>
      <dsp:txXfrm rot="-5400000">
        <a:off x="1" y="2542961"/>
        <a:ext cx="1416585" cy="607109"/>
      </dsp:txXfrm>
    </dsp:sp>
    <dsp:sp modelId="{0D48866D-8A16-4FC7-9FD7-ADA373A6DF31}">
      <dsp:nvSpPr>
        <dsp:cNvPr id="0" name=""/>
        <dsp:cNvSpPr/>
      </dsp:nvSpPr>
      <dsp:spPr>
        <a:xfrm rot="5400000">
          <a:off x="3808792" y="-557539"/>
          <a:ext cx="1315401" cy="6099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608712"/>
              <a:satOff val="-10536"/>
              <a:lumOff val="-2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 smtClean="0"/>
            <a:t>输出简明扼要的销售话术</a:t>
          </a:r>
          <a:endParaRPr lang="zh-CN" altLang="en-US" sz="1800" kern="1200" dirty="0"/>
        </a:p>
      </dsp:txBody>
      <dsp:txXfrm rot="-5400000">
        <a:off x="1416586" y="1898880"/>
        <a:ext cx="6035602" cy="1186975"/>
      </dsp:txXfrm>
    </dsp:sp>
    <dsp:sp modelId="{9A18B59F-0C24-4EE3-9EC5-158EDD397A4B}">
      <dsp:nvSpPr>
        <dsp:cNvPr id="0" name=""/>
        <dsp:cNvSpPr/>
      </dsp:nvSpPr>
      <dsp:spPr>
        <a:xfrm rot="5400000">
          <a:off x="-303554" y="3971498"/>
          <a:ext cx="2023694" cy="1416585"/>
        </a:xfrm>
        <a:prstGeom prst="chevron">
          <a:avLst/>
        </a:prstGeom>
        <a:solidFill>
          <a:schemeClr val="accent5">
            <a:hueOff val="-5217423"/>
            <a:satOff val="-21072"/>
            <a:lumOff val="-5883"/>
            <a:alphaOff val="0"/>
          </a:schemeClr>
        </a:solidFill>
        <a:ln w="25400" cap="flat" cmpd="sng" algn="ctr">
          <a:solidFill>
            <a:schemeClr val="accent5">
              <a:hueOff val="-5217423"/>
              <a:satOff val="-21072"/>
              <a:lumOff val="-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200" b="1" kern="1200" dirty="0" smtClean="0"/>
            <a:t>收商机</a:t>
          </a:r>
          <a:endParaRPr lang="zh-CN" altLang="en-US" sz="3200" b="1" kern="1200" dirty="0"/>
        </a:p>
      </dsp:txBody>
      <dsp:txXfrm rot="-5400000">
        <a:off x="1" y="4376237"/>
        <a:ext cx="1416585" cy="607109"/>
      </dsp:txXfrm>
    </dsp:sp>
    <dsp:sp modelId="{5D2BCDDB-5975-4792-8FD2-D8EC89A3183A}">
      <dsp:nvSpPr>
        <dsp:cNvPr id="0" name=""/>
        <dsp:cNvSpPr/>
      </dsp:nvSpPr>
      <dsp:spPr>
        <a:xfrm rot="5400000">
          <a:off x="3808792" y="1275737"/>
          <a:ext cx="1315401" cy="6099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217423"/>
              <a:satOff val="-21072"/>
              <a:lumOff val="-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CN" altLang="en-US" sz="1800" kern="1200" dirty="0" smtClean="0"/>
            <a:t>反馈商机、方案中心协同跟进、保证任务达成</a:t>
          </a:r>
          <a:endParaRPr lang="zh-CN" altLang="en-US" sz="1800" kern="1200" dirty="0"/>
        </a:p>
      </dsp:txBody>
      <dsp:txXfrm rot="-5400000">
        <a:off x="1416586" y="3732157"/>
        <a:ext cx="6035602" cy="1186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C0EDC-3B04-4D43-AC98-A606493C474D}" type="datetimeFigureOut">
              <a:rPr lang="en-US" sz="1000" smtClean="0">
                <a:latin typeface="Arial" pitchFamily="34" charset="0"/>
                <a:cs typeface="Arial" pitchFamily="34" charset="0"/>
              </a:rPr>
              <a:pPr/>
              <a:t>5/27/2019</a:t>
            </a:fld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lvl="0"/>
            <a:r>
              <a:rPr lang="en-US" sz="800" cap="all" dirty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2011 LENOVO CONFIDENTIAL. All rights reserved</a:t>
            </a:r>
            <a:r>
              <a:rPr lang="en-US" sz="800" cap="all" dirty="0" smtClean="0">
                <a:solidFill>
                  <a:srgbClr val="939598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800" cap="all" dirty="0">
              <a:solidFill>
                <a:srgbClr val="93959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F3538-DD9D-4F25-8311-592750C50641}" type="slidenum">
              <a:rPr lang="en-US" sz="800" smtClean="0">
                <a:latin typeface="Arial" pitchFamily="34" charset="0"/>
                <a:cs typeface="Arial" pitchFamily="34" charset="0"/>
              </a:rPr>
              <a:pPr/>
              <a:t>‹#›</a:t>
            </a:fld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5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F23CF275-28B3-497F-9AED-85D5F023BA5C}" type="datetimeFigureOut">
              <a:rPr lang="en-US" smtClean="0"/>
              <a:pPr/>
              <a:t>5/27/2019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800" cap="all" dirty="0" smtClean="0">
                <a:solidFill>
                  <a:srgbClr val="939598"/>
                </a:solidFill>
              </a:rPr>
              <a:t>2011 LENOVO CONFIDENTIAL.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fld id="{4AED87EB-65D7-4500-873C-410831173A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13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109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437136"/>
            <a:ext cx="9960236" cy="30268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7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Presentation</a:t>
            </a:r>
            <a:br>
              <a:rPr lang="en-US" dirty="0" smtClean="0"/>
            </a:br>
            <a:r>
              <a:rPr lang="en-US" dirty="0" smtClean="0"/>
              <a:t>Title Here</a:t>
            </a:r>
            <a:br>
              <a:rPr lang="en-US" dirty="0" smtClean="0"/>
            </a:br>
            <a:r>
              <a:rPr lang="en-US" dirty="0" smtClean="0"/>
              <a:t>Three Lines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994979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accent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 | Date</a:t>
            </a:r>
          </a:p>
        </p:txBody>
      </p:sp>
      <p:grpSp>
        <p:nvGrpSpPr>
          <p:cNvPr id="2118" name="Group 2117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122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3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4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5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6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7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98876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453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3513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4"/>
          </p:nvPr>
        </p:nvSpPr>
        <p:spPr bwMode="gray">
          <a:xfrm>
            <a:off x="6243066" y="1188761"/>
            <a:ext cx="537895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999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55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/Imag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6036718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6036718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835285" y="0"/>
            <a:ext cx="535353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4962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Photo Plus</a:t>
            </a:r>
            <a:br>
              <a:rPr lang="en-US" dirty="0" smtClean="0"/>
            </a:br>
            <a:r>
              <a:rPr lang="en-US" dirty="0" smtClean="0"/>
              <a:t>Statement</a:t>
            </a:r>
            <a:br>
              <a:rPr lang="en-US" dirty="0" smtClean="0"/>
            </a:br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0842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Statem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406179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1791" y="0"/>
            <a:ext cx="8127034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48640" y="849535"/>
            <a:ext cx="3513151" cy="1926795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Font typeface="Arial" panose="020B0604020202020204" pitchFamily="34" charset="0"/>
              <a:buNone/>
              <a:defRPr sz="4600" b="1" strike="noStrike" spc="-15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Photo Plus</a:t>
            </a:r>
            <a:br>
              <a:rPr lang="en-US" dirty="0" smtClean="0"/>
            </a:br>
            <a:r>
              <a:rPr lang="en-US" dirty="0" smtClean="0"/>
              <a:t>Statement</a:t>
            </a:r>
            <a:br>
              <a:rPr lang="en-US" dirty="0" smtClean="0"/>
            </a:br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1" y="2943638"/>
            <a:ext cx="3513150" cy="16416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609494" indent="0">
              <a:buNone/>
              <a:defRPr/>
            </a:lvl2pPr>
            <a:lvl3pPr marL="1218986" indent="0">
              <a:buNone/>
              <a:defRPr/>
            </a:lvl3pPr>
            <a:lvl4pPr marL="1828480" indent="0">
              <a:buNone/>
              <a:defRPr/>
            </a:lvl4pPr>
            <a:lvl5pPr marL="2437973" indent="0">
              <a:buNone/>
              <a:defRPr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360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tx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spc="0" baseline="0">
                <a:solidFill>
                  <a:schemeClr val="tx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57226" y="398463"/>
            <a:ext cx="990600" cy="735013"/>
            <a:chOff x="657226" y="398463"/>
            <a:chExt cx="990600" cy="735013"/>
          </a:xfrm>
          <a:solidFill>
            <a:schemeClr val="accent6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60165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you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7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548640" y="1276349"/>
            <a:ext cx="10165080" cy="32426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4400" b="1" spc="-150">
                <a:solidFill>
                  <a:schemeClr val="bg1"/>
                </a:solidFill>
              </a:defRPr>
            </a:lvl1pPr>
            <a:lvl2pPr marL="341313" indent="0" algn="ctr">
              <a:buNone/>
              <a:defRPr>
                <a:solidFill>
                  <a:schemeClr val="bg1"/>
                </a:solidFill>
              </a:defRPr>
            </a:lvl2pPr>
            <a:lvl3pPr marL="679450" indent="0" algn="ctr">
              <a:buNone/>
              <a:defRPr>
                <a:solidFill>
                  <a:schemeClr val="bg1"/>
                </a:solidFill>
              </a:defRPr>
            </a:lvl3pPr>
            <a:lvl4pPr marL="966787" indent="0" algn="ctr">
              <a:buNone/>
              <a:defRPr>
                <a:solidFill>
                  <a:schemeClr val="bg1"/>
                </a:solidFill>
              </a:defRPr>
            </a:lvl4pPr>
            <a:lvl5pPr marL="1146175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quote</a:t>
            </a:r>
            <a:endParaRPr lang="en-US" dirty="0"/>
          </a:p>
        </p:txBody>
      </p:sp>
      <p:sp>
        <p:nvSpPr>
          <p:cNvPr id="17" name="Text Placeholder 110"/>
          <p:cNvSpPr>
            <a:spLocks noGrp="1"/>
          </p:cNvSpPr>
          <p:nvPr>
            <p:ph type="body" sz="quarter" idx="19" hasCustomPrompt="1"/>
          </p:nvPr>
        </p:nvSpPr>
        <p:spPr>
          <a:xfrm>
            <a:off x="554337" y="4623890"/>
            <a:ext cx="10159383" cy="8763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spc="0" baseline="0">
                <a:solidFill>
                  <a:schemeClr val="bg1"/>
                </a:solidFill>
              </a:defRPr>
            </a:lvl1pPr>
            <a:lvl2pPr marL="341313" indent="0">
              <a:buNone/>
              <a:defRPr/>
            </a:lvl2pPr>
            <a:lvl3pPr marL="679450" indent="0">
              <a:buNone/>
              <a:defRPr/>
            </a:lvl3pPr>
            <a:lvl4pPr marL="966787" indent="0">
              <a:buNone/>
              <a:defRPr/>
            </a:lvl4pPr>
            <a:lvl5pPr marL="1146175" indent="0">
              <a:buNone/>
              <a:defRPr/>
            </a:lvl5pPr>
          </a:lstStyle>
          <a:p>
            <a:pPr lvl="0"/>
            <a:r>
              <a:rPr lang="en-US" dirty="0" smtClean="0"/>
              <a:t>Click to edit quote source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657226" y="398463"/>
            <a:ext cx="990600" cy="735013"/>
            <a:chOff x="657226" y="398463"/>
            <a:chExt cx="990600" cy="735013"/>
          </a:xfrm>
          <a:solidFill>
            <a:schemeClr val="accent6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57226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195388" y="398463"/>
              <a:ext cx="452438" cy="735013"/>
            </a:xfrm>
            <a:custGeom>
              <a:avLst/>
              <a:gdLst>
                <a:gd name="T0" fmla="*/ 0 w 452"/>
                <a:gd name="T1" fmla="*/ 428 h 736"/>
                <a:gd name="T2" fmla="*/ 422 w 452"/>
                <a:gd name="T3" fmla="*/ 0 h 736"/>
                <a:gd name="T4" fmla="*/ 452 w 452"/>
                <a:gd name="T5" fmla="*/ 144 h 736"/>
                <a:gd name="T6" fmla="*/ 228 w 452"/>
                <a:gd name="T7" fmla="*/ 370 h 736"/>
                <a:gd name="T8" fmla="*/ 370 w 452"/>
                <a:gd name="T9" fmla="*/ 370 h 736"/>
                <a:gd name="T10" fmla="*/ 370 w 452"/>
                <a:gd name="T11" fmla="*/ 736 h 736"/>
                <a:gd name="T12" fmla="*/ 0 w 452"/>
                <a:gd name="T13" fmla="*/ 736 h 736"/>
                <a:gd name="T14" fmla="*/ 0 w 452"/>
                <a:gd name="T15" fmla="*/ 428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736">
                  <a:moveTo>
                    <a:pt x="0" y="428"/>
                  </a:moveTo>
                  <a:cubicBezTo>
                    <a:pt x="0" y="126"/>
                    <a:pt x="151" y="5"/>
                    <a:pt x="422" y="0"/>
                  </a:cubicBezTo>
                  <a:cubicBezTo>
                    <a:pt x="452" y="144"/>
                    <a:pt x="452" y="144"/>
                    <a:pt x="452" y="144"/>
                  </a:cubicBezTo>
                  <a:cubicBezTo>
                    <a:pt x="294" y="160"/>
                    <a:pt x="217" y="240"/>
                    <a:pt x="228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736"/>
                    <a:pt x="370" y="736"/>
                    <a:pt x="370" y="736"/>
                  </a:cubicBezTo>
                  <a:cubicBezTo>
                    <a:pt x="0" y="736"/>
                    <a:pt x="0" y="736"/>
                    <a:pt x="0" y="736"/>
                  </a:cubicBezTo>
                  <a:lnTo>
                    <a:pt x="0" y="4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540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0556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6" name="Title 16"/>
          <p:cNvSpPr>
            <a:spLocks noGrp="1"/>
          </p:cNvSpPr>
          <p:nvPr userDrawn="1">
            <p:ph type="title" hasCustomPrompt="1"/>
          </p:nvPr>
        </p:nvSpPr>
        <p:spPr bwMode="gray">
          <a:xfrm>
            <a:off x="548640" y="1437136"/>
            <a:ext cx="9960236" cy="3026868"/>
          </a:xfrm>
          <a:prstGeom prst="rect">
            <a:avLst/>
          </a:prstGeom>
        </p:spPr>
        <p:txBody>
          <a:bodyPr lIns="0" tIns="60949" rIns="121899" bIns="60949" anchor="b" anchorCtr="0"/>
          <a:lstStyle>
            <a:lvl1pPr marL="0" algn="l" defTabSz="1218987" rtl="0" eaLnBrk="1" latinLnBrk="0" hangingPunct="1">
              <a:lnSpc>
                <a:spcPts val="7000"/>
              </a:lnSpc>
              <a:spcBef>
                <a:spcPct val="0"/>
              </a:spcBef>
              <a:buNone/>
              <a:defRPr lang="en-US" sz="8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Presentation</a:t>
            </a:r>
            <a:br>
              <a:rPr lang="en-US" dirty="0" smtClean="0"/>
            </a:br>
            <a:r>
              <a:rPr lang="en-US" dirty="0" smtClean="0"/>
              <a:t>Title Here</a:t>
            </a:r>
            <a:br>
              <a:rPr lang="en-US" dirty="0" smtClean="0"/>
            </a:br>
            <a:r>
              <a:rPr lang="en-US" dirty="0" smtClean="0"/>
              <a:t>Three Lines</a:t>
            </a:r>
            <a:endParaRPr lang="en-US" dirty="0"/>
          </a:p>
        </p:txBody>
      </p:sp>
      <p:sp>
        <p:nvSpPr>
          <p:cNvPr id="55" name="Subtitle 2"/>
          <p:cNvSpPr>
            <a:spLocks noGrp="1"/>
          </p:cNvSpPr>
          <p:nvPr userDrawn="1">
            <p:ph type="subTitle" idx="1" hasCustomPrompt="1"/>
          </p:nvPr>
        </p:nvSpPr>
        <p:spPr bwMode="gray">
          <a:xfrm>
            <a:off x="548640" y="5205790"/>
            <a:ext cx="9949796" cy="4572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600" b="0" kern="1200" cap="none" spc="0" baseline="0" dirty="0">
                <a:solidFill>
                  <a:schemeClr val="accent6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Speaker Name | Date</a:t>
            </a:r>
          </a:p>
        </p:txBody>
      </p:sp>
      <p:grpSp>
        <p:nvGrpSpPr>
          <p:cNvPr id="2118" name="Group 2117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122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3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4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5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6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7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68027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Produc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566888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8"/>
          </p:nvPr>
        </p:nvSpPr>
        <p:spPr bwMode="gray">
          <a:xfrm>
            <a:off x="6835284" y="1179575"/>
            <a:ext cx="4707555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6835283" y="274320"/>
            <a:ext cx="4707555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97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766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10" hasCustomPrompt="1"/>
          </p:nvPr>
        </p:nvSpPr>
        <p:spPr bwMode="gray">
          <a:xfrm>
            <a:off x="548639" y="1179575"/>
            <a:ext cx="11073385" cy="5212835"/>
          </a:xfrm>
          <a:prstGeom prst="rect">
            <a:avLst/>
          </a:prstGeom>
        </p:spPr>
        <p:txBody>
          <a:bodyPr lIns="121899" tIns="853291" rIns="121899" bIns="60949" anchor="ctr" anchorCtr="0"/>
          <a:lstStyle>
            <a:lvl1pPr marL="0" indent="0" algn="ctr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icon to create chart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3332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8359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768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 userDrawn="1"/>
        </p:nvGrpSpPr>
        <p:grpSpPr>
          <a:xfrm>
            <a:off x="541049" y="2649538"/>
            <a:ext cx="9285724" cy="2092325"/>
            <a:chOff x="541049" y="2649538"/>
            <a:chExt cx="9285724" cy="2092325"/>
          </a:xfrm>
          <a:solidFill>
            <a:schemeClr val="tx1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11"/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>
            <a:off x="10815105" y="3319884"/>
            <a:ext cx="2060313" cy="687126"/>
            <a:chOff x="12801600" y="2792413"/>
            <a:chExt cx="3070226" cy="1023937"/>
          </a:xfrm>
        </p:grpSpPr>
        <p:sp>
          <p:nvSpPr>
            <p:cNvPr id="18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79"/>
          <p:cNvGrpSpPr/>
          <p:nvPr userDrawn="1"/>
        </p:nvGrpSpPr>
        <p:grpSpPr>
          <a:xfrm>
            <a:off x="570712" y="5119163"/>
            <a:ext cx="3076727" cy="280831"/>
            <a:chOff x="146050" y="879475"/>
            <a:chExt cx="12192000" cy="1112838"/>
          </a:xfrm>
          <a:solidFill>
            <a:schemeClr val="accent1"/>
          </a:solidFill>
        </p:grpSpPr>
        <p:sp>
          <p:nvSpPr>
            <p:cNvPr id="64" name="Freeform 15"/>
            <p:cNvSpPr>
              <a:spLocks noEditPoints="1"/>
            </p:cNvSpPr>
            <p:nvPr userDrawn="1"/>
          </p:nvSpPr>
          <p:spPr bwMode="auto">
            <a:xfrm>
              <a:off x="146050" y="935038"/>
              <a:ext cx="952500" cy="1039813"/>
            </a:xfrm>
            <a:custGeom>
              <a:avLst/>
              <a:gdLst>
                <a:gd name="T0" fmla="*/ 0 w 332"/>
                <a:gd name="T1" fmla="*/ 0 h 360"/>
                <a:gd name="T2" fmla="*/ 140 w 332"/>
                <a:gd name="T3" fmla="*/ 0 h 360"/>
                <a:gd name="T4" fmla="*/ 332 w 332"/>
                <a:gd name="T5" fmla="*/ 179 h 360"/>
                <a:gd name="T6" fmla="*/ 332 w 332"/>
                <a:gd name="T7" fmla="*/ 180 h 360"/>
                <a:gd name="T8" fmla="*/ 140 w 332"/>
                <a:gd name="T9" fmla="*/ 360 h 360"/>
                <a:gd name="T10" fmla="*/ 0 w 332"/>
                <a:gd name="T11" fmla="*/ 360 h 360"/>
                <a:gd name="T12" fmla="*/ 0 w 332"/>
                <a:gd name="T13" fmla="*/ 0 h 360"/>
                <a:gd name="T14" fmla="*/ 79 w 332"/>
                <a:gd name="T15" fmla="*/ 71 h 360"/>
                <a:gd name="T16" fmla="*/ 79 w 332"/>
                <a:gd name="T17" fmla="*/ 289 h 360"/>
                <a:gd name="T18" fmla="*/ 140 w 332"/>
                <a:gd name="T19" fmla="*/ 289 h 360"/>
                <a:gd name="T20" fmla="*/ 249 w 332"/>
                <a:gd name="T21" fmla="*/ 181 h 360"/>
                <a:gd name="T22" fmla="*/ 249 w 332"/>
                <a:gd name="T23" fmla="*/ 180 h 360"/>
                <a:gd name="T24" fmla="*/ 140 w 332"/>
                <a:gd name="T25" fmla="*/ 71 h 360"/>
                <a:gd name="T26" fmla="*/ 79 w 332"/>
                <a:gd name="T27" fmla="*/ 7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360">
                  <a:moveTo>
                    <a:pt x="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254" y="0"/>
                    <a:pt x="332" y="77"/>
                    <a:pt x="332" y="179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2" y="281"/>
                    <a:pt x="254" y="360"/>
                    <a:pt x="140" y="360"/>
                  </a:cubicBezTo>
                  <a:cubicBezTo>
                    <a:pt x="0" y="360"/>
                    <a:pt x="0" y="360"/>
                    <a:pt x="0" y="360"/>
                  </a:cubicBezTo>
                  <a:lnTo>
                    <a:pt x="0" y="0"/>
                  </a:lnTo>
                  <a:close/>
                  <a:moveTo>
                    <a:pt x="79" y="71"/>
                  </a:moveTo>
                  <a:cubicBezTo>
                    <a:pt x="79" y="289"/>
                    <a:pt x="79" y="289"/>
                    <a:pt x="79" y="289"/>
                  </a:cubicBezTo>
                  <a:cubicBezTo>
                    <a:pt x="140" y="289"/>
                    <a:pt x="140" y="289"/>
                    <a:pt x="140" y="289"/>
                  </a:cubicBezTo>
                  <a:cubicBezTo>
                    <a:pt x="205" y="289"/>
                    <a:pt x="249" y="245"/>
                    <a:pt x="249" y="181"/>
                  </a:cubicBezTo>
                  <a:cubicBezTo>
                    <a:pt x="249" y="180"/>
                    <a:pt x="249" y="180"/>
                    <a:pt x="249" y="180"/>
                  </a:cubicBezTo>
                  <a:cubicBezTo>
                    <a:pt x="249" y="116"/>
                    <a:pt x="205" y="71"/>
                    <a:pt x="140" y="71"/>
                  </a:cubicBezTo>
                  <a:lnTo>
                    <a:pt x="7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 noEditPoints="1"/>
            </p:cNvSpPr>
            <p:nvPr userDrawn="1"/>
          </p:nvSpPr>
          <p:spPr bwMode="auto">
            <a:xfrm>
              <a:off x="1222375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4 w 148"/>
                <a:gd name="T11" fmla="*/ 182 h 685"/>
                <a:gd name="T12" fmla="*/ 145 w 148"/>
                <a:gd name="T13" fmla="*/ 182 h 685"/>
                <a:gd name="T14" fmla="*/ 145 w 148"/>
                <a:gd name="T15" fmla="*/ 685 h 685"/>
                <a:gd name="T16" fmla="*/ 4 w 148"/>
                <a:gd name="T17" fmla="*/ 685 h 685"/>
                <a:gd name="T18" fmla="*/ 4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4" y="182"/>
                  </a:moveTo>
                  <a:lnTo>
                    <a:pt x="145" y="182"/>
                  </a:lnTo>
                  <a:lnTo>
                    <a:pt x="145" y="685"/>
                  </a:lnTo>
                  <a:lnTo>
                    <a:pt x="4" y="685"/>
                  </a:lnTo>
                  <a:lnTo>
                    <a:pt x="4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 noEditPoints="1"/>
            </p:cNvSpPr>
            <p:nvPr userDrawn="1"/>
          </p:nvSpPr>
          <p:spPr bwMode="auto">
            <a:xfrm>
              <a:off x="1549400" y="879475"/>
              <a:ext cx="1065213" cy="1095375"/>
            </a:xfrm>
            <a:custGeom>
              <a:avLst/>
              <a:gdLst>
                <a:gd name="T0" fmla="*/ 33 w 371"/>
                <a:gd name="T1" fmla="*/ 170 h 379"/>
                <a:gd name="T2" fmla="*/ 0 w 371"/>
                <a:gd name="T3" fmla="*/ 170 h 379"/>
                <a:gd name="T4" fmla="*/ 0 w 371"/>
                <a:gd name="T5" fmla="*/ 106 h 379"/>
                <a:gd name="T6" fmla="*/ 33 w 371"/>
                <a:gd name="T7" fmla="*/ 106 h 379"/>
                <a:gd name="T8" fmla="*/ 33 w 371"/>
                <a:gd name="T9" fmla="*/ 88 h 379"/>
                <a:gd name="T10" fmla="*/ 55 w 371"/>
                <a:gd name="T11" fmla="*/ 21 h 379"/>
                <a:gd name="T12" fmla="*/ 118 w 371"/>
                <a:gd name="T13" fmla="*/ 0 h 379"/>
                <a:gd name="T14" fmla="*/ 174 w 371"/>
                <a:gd name="T15" fmla="*/ 7 h 379"/>
                <a:gd name="T16" fmla="*/ 174 w 371"/>
                <a:gd name="T17" fmla="*/ 72 h 379"/>
                <a:gd name="T18" fmla="*/ 138 w 371"/>
                <a:gd name="T19" fmla="*/ 66 h 379"/>
                <a:gd name="T20" fmla="*/ 110 w 371"/>
                <a:gd name="T21" fmla="*/ 95 h 379"/>
                <a:gd name="T22" fmla="*/ 110 w 371"/>
                <a:gd name="T23" fmla="*/ 106 h 379"/>
                <a:gd name="T24" fmla="*/ 173 w 371"/>
                <a:gd name="T25" fmla="*/ 106 h 379"/>
                <a:gd name="T26" fmla="*/ 173 w 371"/>
                <a:gd name="T27" fmla="*/ 170 h 379"/>
                <a:gd name="T28" fmla="*/ 111 w 371"/>
                <a:gd name="T29" fmla="*/ 170 h 379"/>
                <a:gd name="T30" fmla="*/ 111 w 371"/>
                <a:gd name="T31" fmla="*/ 379 h 379"/>
                <a:gd name="T32" fmla="*/ 33 w 371"/>
                <a:gd name="T33" fmla="*/ 379 h 379"/>
                <a:gd name="T34" fmla="*/ 33 w 371"/>
                <a:gd name="T35" fmla="*/ 170 h 379"/>
                <a:gd name="T36" fmla="*/ 230 w 371"/>
                <a:gd name="T37" fmla="*/ 170 h 379"/>
                <a:gd name="T38" fmla="*/ 197 w 371"/>
                <a:gd name="T39" fmla="*/ 170 h 379"/>
                <a:gd name="T40" fmla="*/ 197 w 371"/>
                <a:gd name="T41" fmla="*/ 106 h 379"/>
                <a:gd name="T42" fmla="*/ 230 w 371"/>
                <a:gd name="T43" fmla="*/ 106 h 379"/>
                <a:gd name="T44" fmla="*/ 230 w 371"/>
                <a:gd name="T45" fmla="*/ 88 h 379"/>
                <a:gd name="T46" fmla="*/ 252 w 371"/>
                <a:gd name="T47" fmla="*/ 21 h 379"/>
                <a:gd name="T48" fmla="*/ 315 w 371"/>
                <a:gd name="T49" fmla="*/ 0 h 379"/>
                <a:gd name="T50" fmla="*/ 371 w 371"/>
                <a:gd name="T51" fmla="*/ 7 h 379"/>
                <a:gd name="T52" fmla="*/ 371 w 371"/>
                <a:gd name="T53" fmla="*/ 72 h 379"/>
                <a:gd name="T54" fmla="*/ 335 w 371"/>
                <a:gd name="T55" fmla="*/ 66 h 379"/>
                <a:gd name="T56" fmla="*/ 307 w 371"/>
                <a:gd name="T57" fmla="*/ 95 h 379"/>
                <a:gd name="T58" fmla="*/ 307 w 371"/>
                <a:gd name="T59" fmla="*/ 106 h 379"/>
                <a:gd name="T60" fmla="*/ 370 w 371"/>
                <a:gd name="T61" fmla="*/ 106 h 379"/>
                <a:gd name="T62" fmla="*/ 370 w 371"/>
                <a:gd name="T63" fmla="*/ 170 h 379"/>
                <a:gd name="T64" fmla="*/ 308 w 371"/>
                <a:gd name="T65" fmla="*/ 170 h 379"/>
                <a:gd name="T66" fmla="*/ 308 w 371"/>
                <a:gd name="T67" fmla="*/ 379 h 379"/>
                <a:gd name="T68" fmla="*/ 230 w 371"/>
                <a:gd name="T69" fmla="*/ 379 h 379"/>
                <a:gd name="T70" fmla="*/ 230 w 371"/>
                <a:gd name="T71" fmla="*/ 17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71" h="379">
                  <a:moveTo>
                    <a:pt x="33" y="17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58"/>
                    <a:pt x="41" y="36"/>
                    <a:pt x="55" y="21"/>
                  </a:cubicBezTo>
                  <a:cubicBezTo>
                    <a:pt x="69" y="7"/>
                    <a:pt x="91" y="0"/>
                    <a:pt x="118" y="0"/>
                  </a:cubicBezTo>
                  <a:cubicBezTo>
                    <a:pt x="143" y="0"/>
                    <a:pt x="160" y="3"/>
                    <a:pt x="174" y="7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63" y="68"/>
                    <a:pt x="152" y="66"/>
                    <a:pt x="138" y="66"/>
                  </a:cubicBezTo>
                  <a:cubicBezTo>
                    <a:pt x="120" y="66"/>
                    <a:pt x="110" y="75"/>
                    <a:pt x="110" y="95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11" y="170"/>
                    <a:pt x="111" y="170"/>
                    <a:pt x="111" y="170"/>
                  </a:cubicBezTo>
                  <a:cubicBezTo>
                    <a:pt x="111" y="379"/>
                    <a:pt x="111" y="379"/>
                    <a:pt x="111" y="379"/>
                  </a:cubicBezTo>
                  <a:cubicBezTo>
                    <a:pt x="33" y="379"/>
                    <a:pt x="33" y="379"/>
                    <a:pt x="33" y="379"/>
                  </a:cubicBezTo>
                  <a:lnTo>
                    <a:pt x="33" y="170"/>
                  </a:lnTo>
                  <a:close/>
                  <a:moveTo>
                    <a:pt x="230" y="170"/>
                  </a:moveTo>
                  <a:cubicBezTo>
                    <a:pt x="197" y="170"/>
                    <a:pt x="197" y="170"/>
                    <a:pt x="197" y="170"/>
                  </a:cubicBezTo>
                  <a:cubicBezTo>
                    <a:pt x="197" y="106"/>
                    <a:pt x="197" y="106"/>
                    <a:pt x="197" y="106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30" y="88"/>
                    <a:pt x="230" y="88"/>
                    <a:pt x="230" y="88"/>
                  </a:cubicBezTo>
                  <a:cubicBezTo>
                    <a:pt x="230" y="58"/>
                    <a:pt x="237" y="36"/>
                    <a:pt x="252" y="21"/>
                  </a:cubicBezTo>
                  <a:cubicBezTo>
                    <a:pt x="266" y="7"/>
                    <a:pt x="287" y="0"/>
                    <a:pt x="315" y="0"/>
                  </a:cubicBezTo>
                  <a:cubicBezTo>
                    <a:pt x="340" y="0"/>
                    <a:pt x="356" y="3"/>
                    <a:pt x="371" y="7"/>
                  </a:cubicBezTo>
                  <a:cubicBezTo>
                    <a:pt x="371" y="72"/>
                    <a:pt x="371" y="72"/>
                    <a:pt x="371" y="72"/>
                  </a:cubicBezTo>
                  <a:cubicBezTo>
                    <a:pt x="359" y="68"/>
                    <a:pt x="349" y="66"/>
                    <a:pt x="335" y="66"/>
                  </a:cubicBezTo>
                  <a:cubicBezTo>
                    <a:pt x="317" y="66"/>
                    <a:pt x="307" y="75"/>
                    <a:pt x="307" y="95"/>
                  </a:cubicBezTo>
                  <a:cubicBezTo>
                    <a:pt x="307" y="106"/>
                    <a:pt x="307" y="106"/>
                    <a:pt x="307" y="106"/>
                  </a:cubicBezTo>
                  <a:cubicBezTo>
                    <a:pt x="370" y="106"/>
                    <a:pt x="370" y="106"/>
                    <a:pt x="370" y="106"/>
                  </a:cubicBezTo>
                  <a:cubicBezTo>
                    <a:pt x="370" y="170"/>
                    <a:pt x="370" y="170"/>
                    <a:pt x="370" y="170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8" y="379"/>
                    <a:pt x="308" y="379"/>
                    <a:pt x="308" y="379"/>
                  </a:cubicBezTo>
                  <a:cubicBezTo>
                    <a:pt x="230" y="379"/>
                    <a:pt x="230" y="379"/>
                    <a:pt x="230" y="379"/>
                  </a:cubicBezTo>
                  <a:lnTo>
                    <a:pt x="23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 noEditPoints="1"/>
            </p:cNvSpPr>
            <p:nvPr userDrawn="1"/>
          </p:nvSpPr>
          <p:spPr bwMode="auto">
            <a:xfrm>
              <a:off x="2622550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9"/>
            <p:cNvSpPr>
              <a:spLocks/>
            </p:cNvSpPr>
            <p:nvPr userDrawn="1"/>
          </p:nvSpPr>
          <p:spPr bwMode="auto">
            <a:xfrm>
              <a:off x="3506788" y="1157288"/>
              <a:ext cx="476250" cy="817563"/>
            </a:xfrm>
            <a:custGeom>
              <a:avLst/>
              <a:gdLst>
                <a:gd name="T0" fmla="*/ 0 w 166"/>
                <a:gd name="T1" fmla="*/ 7 h 283"/>
                <a:gd name="T2" fmla="*/ 78 w 166"/>
                <a:gd name="T3" fmla="*/ 7 h 283"/>
                <a:gd name="T4" fmla="*/ 78 w 166"/>
                <a:gd name="T5" fmla="*/ 63 h 283"/>
                <a:gd name="T6" fmla="*/ 166 w 166"/>
                <a:gd name="T7" fmla="*/ 2 h 283"/>
                <a:gd name="T8" fmla="*/ 166 w 166"/>
                <a:gd name="T9" fmla="*/ 84 h 283"/>
                <a:gd name="T10" fmla="*/ 162 w 166"/>
                <a:gd name="T11" fmla="*/ 84 h 283"/>
                <a:gd name="T12" fmla="*/ 78 w 166"/>
                <a:gd name="T13" fmla="*/ 181 h 283"/>
                <a:gd name="T14" fmla="*/ 78 w 166"/>
                <a:gd name="T15" fmla="*/ 283 h 283"/>
                <a:gd name="T16" fmla="*/ 0 w 166"/>
                <a:gd name="T17" fmla="*/ 283 h 283"/>
                <a:gd name="T18" fmla="*/ 0 w 166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283">
                  <a:moveTo>
                    <a:pt x="0" y="7"/>
                  </a:moveTo>
                  <a:cubicBezTo>
                    <a:pt x="78" y="7"/>
                    <a:pt x="78" y="7"/>
                    <a:pt x="78" y="7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94" y="25"/>
                    <a:pt x="120" y="0"/>
                    <a:pt x="166" y="2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10" y="84"/>
                    <a:pt x="78" y="115"/>
                    <a:pt x="78" y="181"/>
                  </a:cubicBezTo>
                  <a:cubicBezTo>
                    <a:pt x="78" y="283"/>
                    <a:pt x="78" y="283"/>
                    <a:pt x="78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 noEditPoints="1"/>
            </p:cNvSpPr>
            <p:nvPr userDrawn="1"/>
          </p:nvSpPr>
          <p:spPr bwMode="auto">
            <a:xfrm>
              <a:off x="400526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"/>
            <p:cNvSpPr>
              <a:spLocks/>
            </p:cNvSpPr>
            <p:nvPr userDrawn="1"/>
          </p:nvSpPr>
          <p:spPr bwMode="auto">
            <a:xfrm>
              <a:off x="4889500" y="1162050"/>
              <a:ext cx="725488" cy="812800"/>
            </a:xfrm>
            <a:custGeom>
              <a:avLst/>
              <a:gdLst>
                <a:gd name="T0" fmla="*/ 0 w 253"/>
                <a:gd name="T1" fmla="*/ 5 h 281"/>
                <a:gd name="T2" fmla="*/ 78 w 253"/>
                <a:gd name="T3" fmla="*/ 5 h 281"/>
                <a:gd name="T4" fmla="*/ 78 w 253"/>
                <a:gd name="T5" fmla="*/ 44 h 281"/>
                <a:gd name="T6" fmla="*/ 159 w 253"/>
                <a:gd name="T7" fmla="*/ 0 h 281"/>
                <a:gd name="T8" fmla="*/ 253 w 253"/>
                <a:gd name="T9" fmla="*/ 102 h 281"/>
                <a:gd name="T10" fmla="*/ 253 w 253"/>
                <a:gd name="T11" fmla="*/ 281 h 281"/>
                <a:gd name="T12" fmla="*/ 175 w 253"/>
                <a:gd name="T13" fmla="*/ 281 h 281"/>
                <a:gd name="T14" fmla="*/ 175 w 253"/>
                <a:gd name="T15" fmla="*/ 127 h 281"/>
                <a:gd name="T16" fmla="*/ 127 w 253"/>
                <a:gd name="T17" fmla="*/ 71 h 281"/>
                <a:gd name="T18" fmla="*/ 78 w 253"/>
                <a:gd name="T19" fmla="*/ 127 h 281"/>
                <a:gd name="T20" fmla="*/ 78 w 253"/>
                <a:gd name="T21" fmla="*/ 281 h 281"/>
                <a:gd name="T22" fmla="*/ 0 w 253"/>
                <a:gd name="T23" fmla="*/ 281 h 281"/>
                <a:gd name="T24" fmla="*/ 0 w 253"/>
                <a:gd name="T25" fmla="*/ 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281">
                  <a:moveTo>
                    <a:pt x="0" y="5"/>
                  </a:moveTo>
                  <a:cubicBezTo>
                    <a:pt x="78" y="5"/>
                    <a:pt x="78" y="5"/>
                    <a:pt x="78" y="5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96" y="21"/>
                    <a:pt x="120" y="0"/>
                    <a:pt x="159" y="0"/>
                  </a:cubicBezTo>
                  <a:cubicBezTo>
                    <a:pt x="218" y="0"/>
                    <a:pt x="253" y="39"/>
                    <a:pt x="253" y="102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5" y="127"/>
                    <a:pt x="175" y="127"/>
                    <a:pt x="175" y="127"/>
                  </a:cubicBezTo>
                  <a:cubicBezTo>
                    <a:pt x="175" y="90"/>
                    <a:pt x="157" y="71"/>
                    <a:pt x="127" y="71"/>
                  </a:cubicBezTo>
                  <a:cubicBezTo>
                    <a:pt x="97" y="71"/>
                    <a:pt x="78" y="90"/>
                    <a:pt x="78" y="127"/>
                  </a:cubicBezTo>
                  <a:cubicBezTo>
                    <a:pt x="78" y="281"/>
                    <a:pt x="78" y="281"/>
                    <a:pt x="78" y="281"/>
                  </a:cubicBezTo>
                  <a:cubicBezTo>
                    <a:pt x="0" y="281"/>
                    <a:pt x="0" y="281"/>
                    <a:pt x="0" y="28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2"/>
            <p:cNvSpPr>
              <a:spLocks/>
            </p:cNvSpPr>
            <p:nvPr userDrawn="1"/>
          </p:nvSpPr>
          <p:spPr bwMode="auto">
            <a:xfrm>
              <a:off x="56927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7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7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40" y="351"/>
                    <a:pt x="113" y="351"/>
                  </a:cubicBezTo>
                  <a:cubicBezTo>
                    <a:pt x="66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3"/>
            <p:cNvSpPr>
              <a:spLocks noEditPoints="1"/>
            </p:cNvSpPr>
            <p:nvPr userDrawn="1"/>
          </p:nvSpPr>
          <p:spPr bwMode="auto">
            <a:xfrm>
              <a:off x="6694488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3 w 148"/>
                <a:gd name="T11" fmla="*/ 182 h 685"/>
                <a:gd name="T12" fmla="*/ 144 w 148"/>
                <a:gd name="T13" fmla="*/ 182 h 685"/>
                <a:gd name="T14" fmla="*/ 144 w 148"/>
                <a:gd name="T15" fmla="*/ 685 h 685"/>
                <a:gd name="T16" fmla="*/ 3 w 148"/>
                <a:gd name="T17" fmla="*/ 685 h 685"/>
                <a:gd name="T18" fmla="*/ 3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3" y="182"/>
                  </a:moveTo>
                  <a:lnTo>
                    <a:pt x="144" y="182"/>
                  </a:lnTo>
                  <a:lnTo>
                    <a:pt x="144" y="685"/>
                  </a:lnTo>
                  <a:lnTo>
                    <a:pt x="3" y="685"/>
                  </a:lnTo>
                  <a:lnTo>
                    <a:pt x="3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4"/>
            <p:cNvSpPr>
              <a:spLocks/>
            </p:cNvSpPr>
            <p:nvPr userDrawn="1"/>
          </p:nvSpPr>
          <p:spPr bwMode="auto">
            <a:xfrm>
              <a:off x="7013575" y="1165225"/>
              <a:ext cx="644525" cy="823913"/>
            </a:xfrm>
            <a:custGeom>
              <a:avLst/>
              <a:gdLst>
                <a:gd name="T0" fmla="*/ 0 w 225"/>
                <a:gd name="T1" fmla="*/ 244 h 285"/>
                <a:gd name="T2" fmla="*/ 34 w 225"/>
                <a:gd name="T3" fmla="*/ 192 h 285"/>
                <a:gd name="T4" fmla="*/ 121 w 225"/>
                <a:gd name="T5" fmla="*/ 225 h 285"/>
                <a:gd name="T6" fmla="*/ 154 w 225"/>
                <a:gd name="T7" fmla="*/ 205 h 285"/>
                <a:gd name="T8" fmla="*/ 154 w 225"/>
                <a:gd name="T9" fmla="*/ 203 h 285"/>
                <a:gd name="T10" fmla="*/ 97 w 225"/>
                <a:gd name="T11" fmla="*/ 172 h 285"/>
                <a:gd name="T12" fmla="*/ 14 w 225"/>
                <a:gd name="T13" fmla="*/ 89 h 285"/>
                <a:gd name="T14" fmla="*/ 14 w 225"/>
                <a:gd name="T15" fmla="*/ 88 h 285"/>
                <a:gd name="T16" fmla="*/ 115 w 225"/>
                <a:gd name="T17" fmla="*/ 0 h 285"/>
                <a:gd name="T18" fmla="*/ 218 w 225"/>
                <a:gd name="T19" fmla="*/ 32 h 285"/>
                <a:gd name="T20" fmla="*/ 188 w 225"/>
                <a:gd name="T21" fmla="*/ 86 h 285"/>
                <a:gd name="T22" fmla="*/ 114 w 225"/>
                <a:gd name="T23" fmla="*/ 60 h 285"/>
                <a:gd name="T24" fmla="*/ 85 w 225"/>
                <a:gd name="T25" fmla="*/ 79 h 285"/>
                <a:gd name="T26" fmla="*/ 85 w 225"/>
                <a:gd name="T27" fmla="*/ 80 h 285"/>
                <a:gd name="T28" fmla="*/ 141 w 225"/>
                <a:gd name="T29" fmla="*/ 113 h 285"/>
                <a:gd name="T30" fmla="*/ 225 w 225"/>
                <a:gd name="T31" fmla="*/ 195 h 285"/>
                <a:gd name="T32" fmla="*/ 225 w 225"/>
                <a:gd name="T33" fmla="*/ 196 h 285"/>
                <a:gd name="T34" fmla="*/ 119 w 225"/>
                <a:gd name="T35" fmla="*/ 285 h 285"/>
                <a:gd name="T36" fmla="*/ 0 w 225"/>
                <a:gd name="T37" fmla="*/ 24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5" h="285">
                  <a:moveTo>
                    <a:pt x="0" y="244"/>
                  </a:moveTo>
                  <a:cubicBezTo>
                    <a:pt x="34" y="192"/>
                    <a:pt x="34" y="192"/>
                    <a:pt x="34" y="192"/>
                  </a:cubicBezTo>
                  <a:cubicBezTo>
                    <a:pt x="64" y="214"/>
                    <a:pt x="95" y="225"/>
                    <a:pt x="121" y="225"/>
                  </a:cubicBezTo>
                  <a:cubicBezTo>
                    <a:pt x="144" y="225"/>
                    <a:pt x="154" y="217"/>
                    <a:pt x="154" y="205"/>
                  </a:cubicBezTo>
                  <a:cubicBezTo>
                    <a:pt x="154" y="203"/>
                    <a:pt x="154" y="203"/>
                    <a:pt x="154" y="203"/>
                  </a:cubicBezTo>
                  <a:cubicBezTo>
                    <a:pt x="154" y="186"/>
                    <a:pt x="127" y="181"/>
                    <a:pt x="97" y="172"/>
                  </a:cubicBezTo>
                  <a:cubicBezTo>
                    <a:pt x="58" y="160"/>
                    <a:pt x="14" y="142"/>
                    <a:pt x="14" y="8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31"/>
                    <a:pt x="60" y="0"/>
                    <a:pt x="115" y="0"/>
                  </a:cubicBezTo>
                  <a:cubicBezTo>
                    <a:pt x="150" y="0"/>
                    <a:pt x="188" y="12"/>
                    <a:pt x="218" y="32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61" y="70"/>
                    <a:pt x="134" y="60"/>
                    <a:pt x="114" y="60"/>
                  </a:cubicBezTo>
                  <a:cubicBezTo>
                    <a:pt x="95" y="60"/>
                    <a:pt x="85" y="69"/>
                    <a:pt x="85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6"/>
                    <a:pt x="111" y="103"/>
                    <a:pt x="141" y="113"/>
                  </a:cubicBezTo>
                  <a:cubicBezTo>
                    <a:pt x="180" y="126"/>
                    <a:pt x="225" y="145"/>
                    <a:pt x="225" y="195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5" y="258"/>
                    <a:pt x="179" y="285"/>
                    <a:pt x="119" y="285"/>
                  </a:cubicBezTo>
                  <a:cubicBezTo>
                    <a:pt x="80" y="285"/>
                    <a:pt x="37" y="272"/>
                    <a:pt x="0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5"/>
            <p:cNvSpPr>
              <a:spLocks noEditPoints="1"/>
            </p:cNvSpPr>
            <p:nvPr userDrawn="1"/>
          </p:nvSpPr>
          <p:spPr bwMode="auto">
            <a:xfrm>
              <a:off x="8143875" y="887413"/>
              <a:ext cx="831850" cy="1101725"/>
            </a:xfrm>
            <a:custGeom>
              <a:avLst/>
              <a:gdLst>
                <a:gd name="T0" fmla="*/ 78 w 290"/>
                <a:gd name="T1" fmla="*/ 340 h 381"/>
                <a:gd name="T2" fmla="*/ 78 w 290"/>
                <a:gd name="T3" fmla="*/ 376 h 381"/>
                <a:gd name="T4" fmla="*/ 0 w 290"/>
                <a:gd name="T5" fmla="*/ 376 h 381"/>
                <a:gd name="T6" fmla="*/ 0 w 290"/>
                <a:gd name="T7" fmla="*/ 0 h 381"/>
                <a:gd name="T8" fmla="*/ 78 w 290"/>
                <a:gd name="T9" fmla="*/ 0 h 381"/>
                <a:gd name="T10" fmla="*/ 78 w 290"/>
                <a:gd name="T11" fmla="*/ 140 h 381"/>
                <a:gd name="T12" fmla="*/ 164 w 290"/>
                <a:gd name="T13" fmla="*/ 95 h 381"/>
                <a:gd name="T14" fmla="*/ 290 w 290"/>
                <a:gd name="T15" fmla="*/ 238 h 381"/>
                <a:gd name="T16" fmla="*/ 290 w 290"/>
                <a:gd name="T17" fmla="*/ 239 h 381"/>
                <a:gd name="T18" fmla="*/ 164 w 290"/>
                <a:gd name="T19" fmla="*/ 381 h 381"/>
                <a:gd name="T20" fmla="*/ 78 w 290"/>
                <a:gd name="T21" fmla="*/ 340 h 381"/>
                <a:gd name="T22" fmla="*/ 212 w 290"/>
                <a:gd name="T23" fmla="*/ 239 h 381"/>
                <a:gd name="T24" fmla="*/ 212 w 290"/>
                <a:gd name="T25" fmla="*/ 238 h 381"/>
                <a:gd name="T26" fmla="*/ 144 w 290"/>
                <a:gd name="T27" fmla="*/ 161 h 381"/>
                <a:gd name="T28" fmla="*/ 77 w 290"/>
                <a:gd name="T29" fmla="*/ 238 h 381"/>
                <a:gd name="T30" fmla="*/ 77 w 290"/>
                <a:gd name="T31" fmla="*/ 239 h 381"/>
                <a:gd name="T32" fmla="*/ 144 w 290"/>
                <a:gd name="T33" fmla="*/ 315 h 381"/>
                <a:gd name="T34" fmla="*/ 212 w 290"/>
                <a:gd name="T35" fmla="*/ 23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81">
                  <a:moveTo>
                    <a:pt x="78" y="340"/>
                  </a:moveTo>
                  <a:cubicBezTo>
                    <a:pt x="78" y="376"/>
                    <a:pt x="78" y="376"/>
                    <a:pt x="78" y="376"/>
                  </a:cubicBezTo>
                  <a:cubicBezTo>
                    <a:pt x="0" y="376"/>
                    <a:pt x="0" y="376"/>
                    <a:pt x="0" y="3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97" y="114"/>
                    <a:pt x="123" y="95"/>
                    <a:pt x="164" y="95"/>
                  </a:cubicBezTo>
                  <a:cubicBezTo>
                    <a:pt x="229" y="95"/>
                    <a:pt x="290" y="145"/>
                    <a:pt x="290" y="238"/>
                  </a:cubicBezTo>
                  <a:cubicBezTo>
                    <a:pt x="290" y="239"/>
                    <a:pt x="290" y="239"/>
                    <a:pt x="290" y="239"/>
                  </a:cubicBezTo>
                  <a:cubicBezTo>
                    <a:pt x="290" y="331"/>
                    <a:pt x="230" y="381"/>
                    <a:pt x="164" y="381"/>
                  </a:cubicBezTo>
                  <a:cubicBezTo>
                    <a:pt x="122" y="381"/>
                    <a:pt x="97" y="362"/>
                    <a:pt x="78" y="340"/>
                  </a:cubicBezTo>
                  <a:close/>
                  <a:moveTo>
                    <a:pt x="212" y="239"/>
                  </a:moveTo>
                  <a:cubicBezTo>
                    <a:pt x="212" y="238"/>
                    <a:pt x="212" y="238"/>
                    <a:pt x="212" y="238"/>
                  </a:cubicBezTo>
                  <a:cubicBezTo>
                    <a:pt x="212" y="192"/>
                    <a:pt x="181" y="161"/>
                    <a:pt x="144" y="161"/>
                  </a:cubicBezTo>
                  <a:cubicBezTo>
                    <a:pt x="108" y="161"/>
                    <a:pt x="77" y="192"/>
                    <a:pt x="77" y="238"/>
                  </a:cubicBezTo>
                  <a:cubicBezTo>
                    <a:pt x="77" y="239"/>
                    <a:pt x="77" y="239"/>
                    <a:pt x="77" y="239"/>
                  </a:cubicBezTo>
                  <a:cubicBezTo>
                    <a:pt x="77" y="285"/>
                    <a:pt x="108" y="315"/>
                    <a:pt x="144" y="315"/>
                  </a:cubicBezTo>
                  <a:cubicBezTo>
                    <a:pt x="181" y="315"/>
                    <a:pt x="212" y="285"/>
                    <a:pt x="212" y="2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6"/>
            <p:cNvSpPr>
              <a:spLocks noEditPoints="1"/>
            </p:cNvSpPr>
            <p:nvPr userDrawn="1"/>
          </p:nvSpPr>
          <p:spPr bwMode="auto">
            <a:xfrm>
              <a:off x="904081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7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6 w 271"/>
                <a:gd name="T13" fmla="*/ 225 h 287"/>
                <a:gd name="T14" fmla="*/ 213 w 271"/>
                <a:gd name="T15" fmla="*/ 196 h 287"/>
                <a:gd name="T16" fmla="*/ 257 w 271"/>
                <a:gd name="T17" fmla="*/ 236 h 287"/>
                <a:gd name="T18" fmla="*/ 145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7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7" y="0"/>
                    <a:pt x="137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1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6" y="206"/>
                    <a:pt x="111" y="225"/>
                    <a:pt x="146" y="225"/>
                  </a:cubicBezTo>
                  <a:cubicBezTo>
                    <a:pt x="172" y="225"/>
                    <a:pt x="191" y="216"/>
                    <a:pt x="213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2" y="268"/>
                    <a:pt x="195" y="287"/>
                    <a:pt x="145" y="287"/>
                  </a:cubicBezTo>
                  <a:cubicBezTo>
                    <a:pt x="62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70" y="63"/>
                    <a:pt x="137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7"/>
            <p:cNvSpPr>
              <a:spLocks/>
            </p:cNvSpPr>
            <p:nvPr userDrawn="1"/>
          </p:nvSpPr>
          <p:spPr bwMode="auto">
            <a:xfrm>
              <a:off x="98710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8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8"/>
            <p:cNvSpPr>
              <a:spLocks/>
            </p:cNvSpPr>
            <p:nvPr userDrawn="1"/>
          </p:nvSpPr>
          <p:spPr bwMode="auto">
            <a:xfrm>
              <a:off x="10425113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9"/>
            <p:cNvSpPr>
              <a:spLocks noEditPoints="1"/>
            </p:cNvSpPr>
            <p:nvPr userDrawn="1"/>
          </p:nvSpPr>
          <p:spPr bwMode="auto">
            <a:xfrm>
              <a:off x="10975975" y="1162050"/>
              <a:ext cx="776288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6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1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30"/>
            <p:cNvSpPr>
              <a:spLocks/>
            </p:cNvSpPr>
            <p:nvPr userDrawn="1"/>
          </p:nvSpPr>
          <p:spPr bwMode="auto">
            <a:xfrm>
              <a:off x="11858625" y="1157288"/>
              <a:ext cx="479425" cy="817563"/>
            </a:xfrm>
            <a:custGeom>
              <a:avLst/>
              <a:gdLst>
                <a:gd name="T0" fmla="*/ 0 w 167"/>
                <a:gd name="T1" fmla="*/ 7 h 283"/>
                <a:gd name="T2" fmla="*/ 79 w 167"/>
                <a:gd name="T3" fmla="*/ 7 h 283"/>
                <a:gd name="T4" fmla="*/ 79 w 167"/>
                <a:gd name="T5" fmla="*/ 63 h 283"/>
                <a:gd name="T6" fmla="*/ 167 w 167"/>
                <a:gd name="T7" fmla="*/ 2 h 283"/>
                <a:gd name="T8" fmla="*/ 167 w 167"/>
                <a:gd name="T9" fmla="*/ 84 h 283"/>
                <a:gd name="T10" fmla="*/ 163 w 167"/>
                <a:gd name="T11" fmla="*/ 84 h 283"/>
                <a:gd name="T12" fmla="*/ 79 w 167"/>
                <a:gd name="T13" fmla="*/ 181 h 283"/>
                <a:gd name="T14" fmla="*/ 79 w 167"/>
                <a:gd name="T15" fmla="*/ 283 h 283"/>
                <a:gd name="T16" fmla="*/ 0 w 167"/>
                <a:gd name="T17" fmla="*/ 283 h 283"/>
                <a:gd name="T18" fmla="*/ 0 w 167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283">
                  <a:moveTo>
                    <a:pt x="0" y="7"/>
                  </a:moveTo>
                  <a:cubicBezTo>
                    <a:pt x="79" y="7"/>
                    <a:pt x="79" y="7"/>
                    <a:pt x="79" y="7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95" y="25"/>
                    <a:pt x="120" y="0"/>
                    <a:pt x="167" y="2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11" y="84"/>
                    <a:pt x="79" y="115"/>
                    <a:pt x="79" y="181"/>
                  </a:cubicBezTo>
                  <a:cubicBezTo>
                    <a:pt x="79" y="283"/>
                    <a:pt x="79" y="283"/>
                    <a:pt x="79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997713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/>
          <p:cNvGrpSpPr/>
          <p:nvPr userDrawn="1"/>
        </p:nvGrpSpPr>
        <p:grpSpPr>
          <a:xfrm>
            <a:off x="541049" y="2649538"/>
            <a:ext cx="9285724" cy="2092325"/>
            <a:chOff x="541049" y="2649538"/>
            <a:chExt cx="9285724" cy="2092325"/>
          </a:xfrm>
          <a:solidFill>
            <a:schemeClr val="bg1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541049" y="2809876"/>
              <a:ext cx="963613" cy="1928813"/>
            </a:xfrm>
            <a:custGeom>
              <a:avLst/>
              <a:gdLst>
                <a:gd name="T0" fmla="*/ 57 w 301"/>
                <a:gd name="T1" fmla="*/ 458 h 600"/>
                <a:gd name="T2" fmla="*/ 57 w 301"/>
                <a:gd name="T3" fmla="*/ 235 h 600"/>
                <a:gd name="T4" fmla="*/ 0 w 301"/>
                <a:gd name="T5" fmla="*/ 235 h 600"/>
                <a:gd name="T6" fmla="*/ 0 w 301"/>
                <a:gd name="T7" fmla="*/ 121 h 600"/>
                <a:gd name="T8" fmla="*/ 57 w 301"/>
                <a:gd name="T9" fmla="*/ 121 h 600"/>
                <a:gd name="T10" fmla="*/ 57 w 301"/>
                <a:gd name="T11" fmla="*/ 0 h 600"/>
                <a:gd name="T12" fmla="*/ 190 w 301"/>
                <a:gd name="T13" fmla="*/ 0 h 600"/>
                <a:gd name="T14" fmla="*/ 190 w 301"/>
                <a:gd name="T15" fmla="*/ 121 h 600"/>
                <a:gd name="T16" fmla="*/ 301 w 301"/>
                <a:gd name="T17" fmla="*/ 121 h 600"/>
                <a:gd name="T18" fmla="*/ 301 w 301"/>
                <a:gd name="T19" fmla="*/ 235 h 600"/>
                <a:gd name="T20" fmla="*/ 190 w 301"/>
                <a:gd name="T21" fmla="*/ 235 h 600"/>
                <a:gd name="T22" fmla="*/ 190 w 301"/>
                <a:gd name="T23" fmla="*/ 436 h 600"/>
                <a:gd name="T24" fmla="*/ 233 w 301"/>
                <a:gd name="T25" fmla="*/ 482 h 600"/>
                <a:gd name="T26" fmla="*/ 299 w 301"/>
                <a:gd name="T27" fmla="*/ 465 h 600"/>
                <a:gd name="T28" fmla="*/ 299 w 301"/>
                <a:gd name="T29" fmla="*/ 573 h 600"/>
                <a:gd name="T30" fmla="*/ 194 w 301"/>
                <a:gd name="T31" fmla="*/ 600 h 600"/>
                <a:gd name="T32" fmla="*/ 57 w 301"/>
                <a:gd name="T33" fmla="*/ 458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1" h="600">
                  <a:moveTo>
                    <a:pt x="57" y="458"/>
                  </a:moveTo>
                  <a:cubicBezTo>
                    <a:pt x="57" y="235"/>
                    <a:pt x="57" y="235"/>
                    <a:pt x="57" y="235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301" y="121"/>
                    <a:pt x="301" y="121"/>
                    <a:pt x="301" y="121"/>
                  </a:cubicBezTo>
                  <a:cubicBezTo>
                    <a:pt x="301" y="235"/>
                    <a:pt x="301" y="235"/>
                    <a:pt x="301" y="235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0" y="436"/>
                    <a:pt x="190" y="436"/>
                    <a:pt x="190" y="436"/>
                  </a:cubicBezTo>
                  <a:cubicBezTo>
                    <a:pt x="190" y="467"/>
                    <a:pt x="203" y="482"/>
                    <a:pt x="233" y="482"/>
                  </a:cubicBezTo>
                  <a:cubicBezTo>
                    <a:pt x="258" y="482"/>
                    <a:pt x="280" y="476"/>
                    <a:pt x="299" y="465"/>
                  </a:cubicBezTo>
                  <a:cubicBezTo>
                    <a:pt x="299" y="573"/>
                    <a:pt x="299" y="573"/>
                    <a:pt x="299" y="573"/>
                  </a:cubicBezTo>
                  <a:cubicBezTo>
                    <a:pt x="271" y="590"/>
                    <a:pt x="239" y="600"/>
                    <a:pt x="194" y="600"/>
                  </a:cubicBezTo>
                  <a:cubicBezTo>
                    <a:pt x="112" y="600"/>
                    <a:pt x="57" y="568"/>
                    <a:pt x="57" y="4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1708151" y="2649538"/>
              <a:ext cx="1382713" cy="2063750"/>
            </a:xfrm>
            <a:custGeom>
              <a:avLst/>
              <a:gdLst>
                <a:gd name="T0" fmla="*/ 0 w 432"/>
                <a:gd name="T1" fmla="*/ 0 h 642"/>
                <a:gd name="T2" fmla="*/ 134 w 432"/>
                <a:gd name="T3" fmla="*/ 0 h 642"/>
                <a:gd name="T4" fmla="*/ 134 w 432"/>
                <a:gd name="T5" fmla="*/ 237 h 642"/>
                <a:gd name="T6" fmla="*/ 272 w 432"/>
                <a:gd name="T7" fmla="*/ 162 h 642"/>
                <a:gd name="T8" fmla="*/ 432 w 432"/>
                <a:gd name="T9" fmla="*/ 337 h 642"/>
                <a:gd name="T10" fmla="*/ 432 w 432"/>
                <a:gd name="T11" fmla="*/ 642 h 642"/>
                <a:gd name="T12" fmla="*/ 298 w 432"/>
                <a:gd name="T13" fmla="*/ 642 h 642"/>
                <a:gd name="T14" fmla="*/ 298 w 432"/>
                <a:gd name="T15" fmla="*/ 379 h 642"/>
                <a:gd name="T16" fmla="*/ 218 w 432"/>
                <a:gd name="T17" fmla="*/ 283 h 642"/>
                <a:gd name="T18" fmla="*/ 134 w 432"/>
                <a:gd name="T19" fmla="*/ 379 h 642"/>
                <a:gd name="T20" fmla="*/ 134 w 432"/>
                <a:gd name="T21" fmla="*/ 642 h 642"/>
                <a:gd name="T22" fmla="*/ 0 w 432"/>
                <a:gd name="T23" fmla="*/ 642 h 642"/>
                <a:gd name="T24" fmla="*/ 0 w 432"/>
                <a:gd name="T25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642">
                  <a:moveTo>
                    <a:pt x="0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34" y="237"/>
                    <a:pt x="134" y="237"/>
                    <a:pt x="134" y="237"/>
                  </a:cubicBezTo>
                  <a:cubicBezTo>
                    <a:pt x="165" y="198"/>
                    <a:pt x="204" y="162"/>
                    <a:pt x="272" y="162"/>
                  </a:cubicBezTo>
                  <a:cubicBezTo>
                    <a:pt x="373" y="162"/>
                    <a:pt x="432" y="229"/>
                    <a:pt x="432" y="337"/>
                  </a:cubicBezTo>
                  <a:cubicBezTo>
                    <a:pt x="432" y="642"/>
                    <a:pt x="432" y="642"/>
                    <a:pt x="432" y="642"/>
                  </a:cubicBezTo>
                  <a:cubicBezTo>
                    <a:pt x="298" y="642"/>
                    <a:pt x="298" y="642"/>
                    <a:pt x="298" y="642"/>
                  </a:cubicBezTo>
                  <a:cubicBezTo>
                    <a:pt x="298" y="379"/>
                    <a:pt x="298" y="379"/>
                    <a:pt x="298" y="379"/>
                  </a:cubicBezTo>
                  <a:cubicBezTo>
                    <a:pt x="298" y="316"/>
                    <a:pt x="269" y="283"/>
                    <a:pt x="218" y="283"/>
                  </a:cubicBezTo>
                  <a:cubicBezTo>
                    <a:pt x="166" y="283"/>
                    <a:pt x="134" y="316"/>
                    <a:pt x="134" y="379"/>
                  </a:cubicBezTo>
                  <a:cubicBezTo>
                    <a:pt x="134" y="642"/>
                    <a:pt x="134" y="642"/>
                    <a:pt x="134" y="642"/>
                  </a:cubicBezTo>
                  <a:cubicBezTo>
                    <a:pt x="0" y="642"/>
                    <a:pt x="0" y="642"/>
                    <a:pt x="0" y="64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3261304" y="3179763"/>
              <a:ext cx="1390650" cy="1562100"/>
            </a:xfrm>
            <a:custGeom>
              <a:avLst/>
              <a:gdLst>
                <a:gd name="T0" fmla="*/ 0 w 434"/>
                <a:gd name="T1" fmla="*/ 342 h 486"/>
                <a:gd name="T2" fmla="*/ 0 w 434"/>
                <a:gd name="T3" fmla="*/ 340 h 486"/>
                <a:gd name="T4" fmla="*/ 190 w 434"/>
                <a:gd name="T5" fmla="*/ 189 h 486"/>
                <a:gd name="T6" fmla="*/ 305 w 434"/>
                <a:gd name="T7" fmla="*/ 209 h 486"/>
                <a:gd name="T8" fmla="*/ 305 w 434"/>
                <a:gd name="T9" fmla="*/ 201 h 486"/>
                <a:gd name="T10" fmla="*/ 204 w 434"/>
                <a:gd name="T11" fmla="*/ 115 h 486"/>
                <a:gd name="T12" fmla="*/ 74 w 434"/>
                <a:gd name="T13" fmla="*/ 140 h 486"/>
                <a:gd name="T14" fmla="*/ 40 w 434"/>
                <a:gd name="T15" fmla="*/ 38 h 486"/>
                <a:gd name="T16" fmla="*/ 223 w 434"/>
                <a:gd name="T17" fmla="*/ 0 h 486"/>
                <a:gd name="T18" fmla="*/ 383 w 434"/>
                <a:gd name="T19" fmla="*/ 53 h 486"/>
                <a:gd name="T20" fmla="*/ 434 w 434"/>
                <a:gd name="T21" fmla="*/ 204 h 486"/>
                <a:gd name="T22" fmla="*/ 434 w 434"/>
                <a:gd name="T23" fmla="*/ 477 h 486"/>
                <a:gd name="T24" fmla="*/ 304 w 434"/>
                <a:gd name="T25" fmla="*/ 477 h 486"/>
                <a:gd name="T26" fmla="*/ 304 w 434"/>
                <a:gd name="T27" fmla="*/ 426 h 486"/>
                <a:gd name="T28" fmla="*/ 162 w 434"/>
                <a:gd name="T29" fmla="*/ 486 h 486"/>
                <a:gd name="T30" fmla="*/ 0 w 434"/>
                <a:gd name="T31" fmla="*/ 342 h 486"/>
                <a:gd name="T32" fmla="*/ 307 w 434"/>
                <a:gd name="T33" fmla="*/ 311 h 486"/>
                <a:gd name="T34" fmla="*/ 307 w 434"/>
                <a:gd name="T35" fmla="*/ 287 h 486"/>
                <a:gd name="T36" fmla="*/ 222 w 434"/>
                <a:gd name="T37" fmla="*/ 270 h 486"/>
                <a:gd name="T38" fmla="*/ 129 w 434"/>
                <a:gd name="T39" fmla="*/ 335 h 486"/>
                <a:gd name="T40" fmla="*/ 129 w 434"/>
                <a:gd name="T41" fmla="*/ 336 h 486"/>
                <a:gd name="T42" fmla="*/ 202 w 434"/>
                <a:gd name="T43" fmla="*/ 394 h 486"/>
                <a:gd name="T44" fmla="*/ 307 w 434"/>
                <a:gd name="T45" fmla="*/ 31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4" h="486">
                  <a:moveTo>
                    <a:pt x="0" y="342"/>
                  </a:moveTo>
                  <a:cubicBezTo>
                    <a:pt x="0" y="340"/>
                    <a:pt x="0" y="340"/>
                    <a:pt x="0" y="340"/>
                  </a:cubicBezTo>
                  <a:cubicBezTo>
                    <a:pt x="0" y="237"/>
                    <a:pt x="78" y="189"/>
                    <a:pt x="190" y="189"/>
                  </a:cubicBezTo>
                  <a:cubicBezTo>
                    <a:pt x="237" y="189"/>
                    <a:pt x="272" y="197"/>
                    <a:pt x="305" y="209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5" y="145"/>
                    <a:pt x="271" y="115"/>
                    <a:pt x="204" y="115"/>
                  </a:cubicBezTo>
                  <a:cubicBezTo>
                    <a:pt x="153" y="115"/>
                    <a:pt x="117" y="124"/>
                    <a:pt x="74" y="140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92" y="15"/>
                    <a:pt x="143" y="0"/>
                    <a:pt x="223" y="0"/>
                  </a:cubicBezTo>
                  <a:cubicBezTo>
                    <a:pt x="296" y="0"/>
                    <a:pt x="349" y="20"/>
                    <a:pt x="383" y="53"/>
                  </a:cubicBezTo>
                  <a:cubicBezTo>
                    <a:pt x="418" y="88"/>
                    <a:pt x="434" y="140"/>
                    <a:pt x="434" y="204"/>
                  </a:cubicBezTo>
                  <a:cubicBezTo>
                    <a:pt x="434" y="477"/>
                    <a:pt x="434" y="477"/>
                    <a:pt x="434" y="477"/>
                  </a:cubicBezTo>
                  <a:cubicBezTo>
                    <a:pt x="304" y="477"/>
                    <a:pt x="304" y="477"/>
                    <a:pt x="304" y="477"/>
                  </a:cubicBezTo>
                  <a:cubicBezTo>
                    <a:pt x="304" y="426"/>
                    <a:pt x="304" y="426"/>
                    <a:pt x="304" y="426"/>
                  </a:cubicBezTo>
                  <a:cubicBezTo>
                    <a:pt x="272" y="462"/>
                    <a:pt x="227" y="486"/>
                    <a:pt x="162" y="486"/>
                  </a:cubicBezTo>
                  <a:cubicBezTo>
                    <a:pt x="73" y="486"/>
                    <a:pt x="0" y="435"/>
                    <a:pt x="0" y="342"/>
                  </a:cubicBezTo>
                  <a:close/>
                  <a:moveTo>
                    <a:pt x="307" y="311"/>
                  </a:moveTo>
                  <a:cubicBezTo>
                    <a:pt x="307" y="287"/>
                    <a:pt x="307" y="287"/>
                    <a:pt x="307" y="287"/>
                  </a:cubicBezTo>
                  <a:cubicBezTo>
                    <a:pt x="284" y="277"/>
                    <a:pt x="254" y="270"/>
                    <a:pt x="222" y="270"/>
                  </a:cubicBezTo>
                  <a:cubicBezTo>
                    <a:pt x="164" y="270"/>
                    <a:pt x="129" y="292"/>
                    <a:pt x="129" y="335"/>
                  </a:cubicBezTo>
                  <a:cubicBezTo>
                    <a:pt x="129" y="336"/>
                    <a:pt x="129" y="336"/>
                    <a:pt x="129" y="336"/>
                  </a:cubicBezTo>
                  <a:cubicBezTo>
                    <a:pt x="129" y="372"/>
                    <a:pt x="159" y="394"/>
                    <a:pt x="202" y="394"/>
                  </a:cubicBezTo>
                  <a:cubicBezTo>
                    <a:pt x="265" y="394"/>
                    <a:pt x="307" y="359"/>
                    <a:pt x="307" y="3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4859916" y="3170238"/>
              <a:ext cx="1384300" cy="1543050"/>
            </a:xfrm>
            <a:custGeom>
              <a:avLst/>
              <a:gdLst>
                <a:gd name="T0" fmla="*/ 0 w 432"/>
                <a:gd name="T1" fmla="*/ 9 h 480"/>
                <a:gd name="T2" fmla="*/ 133 w 432"/>
                <a:gd name="T3" fmla="*/ 9 h 480"/>
                <a:gd name="T4" fmla="*/ 133 w 432"/>
                <a:gd name="T5" fmla="*/ 75 h 480"/>
                <a:gd name="T6" fmla="*/ 272 w 432"/>
                <a:gd name="T7" fmla="*/ 0 h 480"/>
                <a:gd name="T8" fmla="*/ 432 w 432"/>
                <a:gd name="T9" fmla="*/ 175 h 480"/>
                <a:gd name="T10" fmla="*/ 432 w 432"/>
                <a:gd name="T11" fmla="*/ 480 h 480"/>
                <a:gd name="T12" fmla="*/ 298 w 432"/>
                <a:gd name="T13" fmla="*/ 480 h 480"/>
                <a:gd name="T14" fmla="*/ 298 w 432"/>
                <a:gd name="T15" fmla="*/ 217 h 480"/>
                <a:gd name="T16" fmla="*/ 217 w 432"/>
                <a:gd name="T17" fmla="*/ 121 h 480"/>
                <a:gd name="T18" fmla="*/ 133 w 432"/>
                <a:gd name="T19" fmla="*/ 217 h 480"/>
                <a:gd name="T20" fmla="*/ 133 w 432"/>
                <a:gd name="T21" fmla="*/ 480 h 480"/>
                <a:gd name="T22" fmla="*/ 0 w 432"/>
                <a:gd name="T23" fmla="*/ 480 h 480"/>
                <a:gd name="T24" fmla="*/ 0 w 432"/>
                <a:gd name="T25" fmla="*/ 9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2" h="480">
                  <a:moveTo>
                    <a:pt x="0" y="9"/>
                  </a:moveTo>
                  <a:cubicBezTo>
                    <a:pt x="133" y="9"/>
                    <a:pt x="133" y="9"/>
                    <a:pt x="133" y="9"/>
                  </a:cubicBezTo>
                  <a:cubicBezTo>
                    <a:pt x="133" y="75"/>
                    <a:pt x="133" y="75"/>
                    <a:pt x="133" y="75"/>
                  </a:cubicBezTo>
                  <a:cubicBezTo>
                    <a:pt x="164" y="36"/>
                    <a:pt x="204" y="0"/>
                    <a:pt x="272" y="0"/>
                  </a:cubicBezTo>
                  <a:cubicBezTo>
                    <a:pt x="373" y="0"/>
                    <a:pt x="432" y="67"/>
                    <a:pt x="432" y="175"/>
                  </a:cubicBezTo>
                  <a:cubicBezTo>
                    <a:pt x="432" y="480"/>
                    <a:pt x="432" y="480"/>
                    <a:pt x="432" y="480"/>
                  </a:cubicBezTo>
                  <a:cubicBezTo>
                    <a:pt x="298" y="480"/>
                    <a:pt x="298" y="480"/>
                    <a:pt x="298" y="480"/>
                  </a:cubicBezTo>
                  <a:cubicBezTo>
                    <a:pt x="298" y="217"/>
                    <a:pt x="298" y="217"/>
                    <a:pt x="298" y="217"/>
                  </a:cubicBezTo>
                  <a:cubicBezTo>
                    <a:pt x="298" y="154"/>
                    <a:pt x="268" y="121"/>
                    <a:pt x="217" y="121"/>
                  </a:cubicBezTo>
                  <a:cubicBezTo>
                    <a:pt x="166" y="121"/>
                    <a:pt x="133" y="154"/>
                    <a:pt x="133" y="217"/>
                  </a:cubicBezTo>
                  <a:cubicBezTo>
                    <a:pt x="133" y="480"/>
                    <a:pt x="133" y="480"/>
                    <a:pt x="133" y="480"/>
                  </a:cubicBezTo>
                  <a:cubicBezTo>
                    <a:pt x="0" y="480"/>
                    <a:pt x="0" y="480"/>
                    <a:pt x="0" y="480"/>
                  </a:cubicBezTo>
                  <a:lnTo>
                    <a:pt x="0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6436593" y="2649538"/>
              <a:ext cx="1460500" cy="2063750"/>
            </a:xfrm>
            <a:custGeom>
              <a:avLst/>
              <a:gdLst>
                <a:gd name="T0" fmla="*/ 0 w 920"/>
                <a:gd name="T1" fmla="*/ 0 h 1300"/>
                <a:gd name="T2" fmla="*/ 270 w 920"/>
                <a:gd name="T3" fmla="*/ 0 h 1300"/>
                <a:gd name="T4" fmla="*/ 270 w 920"/>
                <a:gd name="T5" fmla="*/ 692 h 1300"/>
                <a:gd name="T6" fmla="*/ 585 w 920"/>
                <a:gd name="T7" fmla="*/ 346 h 1300"/>
                <a:gd name="T8" fmla="*/ 908 w 920"/>
                <a:gd name="T9" fmla="*/ 346 h 1300"/>
                <a:gd name="T10" fmla="*/ 547 w 920"/>
                <a:gd name="T11" fmla="*/ 721 h 1300"/>
                <a:gd name="T12" fmla="*/ 920 w 920"/>
                <a:gd name="T13" fmla="*/ 1300 h 1300"/>
                <a:gd name="T14" fmla="*/ 609 w 920"/>
                <a:gd name="T15" fmla="*/ 1300 h 1300"/>
                <a:gd name="T16" fmla="*/ 365 w 920"/>
                <a:gd name="T17" fmla="*/ 909 h 1300"/>
                <a:gd name="T18" fmla="*/ 270 w 920"/>
                <a:gd name="T19" fmla="*/ 1010 h 1300"/>
                <a:gd name="T20" fmla="*/ 270 w 920"/>
                <a:gd name="T21" fmla="*/ 1300 h 1300"/>
                <a:gd name="T22" fmla="*/ 0 w 920"/>
                <a:gd name="T23" fmla="*/ 1300 h 1300"/>
                <a:gd name="T24" fmla="*/ 0 w 920"/>
                <a:gd name="T25" fmla="*/ 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20" h="1300">
                  <a:moveTo>
                    <a:pt x="0" y="0"/>
                  </a:moveTo>
                  <a:lnTo>
                    <a:pt x="270" y="0"/>
                  </a:lnTo>
                  <a:lnTo>
                    <a:pt x="270" y="692"/>
                  </a:lnTo>
                  <a:lnTo>
                    <a:pt x="585" y="346"/>
                  </a:lnTo>
                  <a:lnTo>
                    <a:pt x="908" y="346"/>
                  </a:lnTo>
                  <a:lnTo>
                    <a:pt x="547" y="721"/>
                  </a:lnTo>
                  <a:lnTo>
                    <a:pt x="920" y="1300"/>
                  </a:lnTo>
                  <a:lnTo>
                    <a:pt x="609" y="1300"/>
                  </a:lnTo>
                  <a:lnTo>
                    <a:pt x="365" y="909"/>
                  </a:lnTo>
                  <a:lnTo>
                    <a:pt x="270" y="1010"/>
                  </a:lnTo>
                  <a:lnTo>
                    <a:pt x="270" y="1300"/>
                  </a:lnTo>
                  <a:lnTo>
                    <a:pt x="0" y="13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7919896" y="3173413"/>
              <a:ext cx="1227138" cy="1568450"/>
            </a:xfrm>
            <a:custGeom>
              <a:avLst/>
              <a:gdLst>
                <a:gd name="T0" fmla="*/ 0 w 383"/>
                <a:gd name="T1" fmla="*/ 417 h 488"/>
                <a:gd name="T2" fmla="*/ 57 w 383"/>
                <a:gd name="T3" fmla="*/ 329 h 488"/>
                <a:gd name="T4" fmla="*/ 206 w 383"/>
                <a:gd name="T5" fmla="*/ 385 h 488"/>
                <a:gd name="T6" fmla="*/ 262 w 383"/>
                <a:gd name="T7" fmla="*/ 350 h 488"/>
                <a:gd name="T8" fmla="*/ 262 w 383"/>
                <a:gd name="T9" fmla="*/ 348 h 488"/>
                <a:gd name="T10" fmla="*/ 165 w 383"/>
                <a:gd name="T11" fmla="*/ 294 h 488"/>
                <a:gd name="T12" fmla="*/ 24 w 383"/>
                <a:gd name="T13" fmla="*/ 152 h 488"/>
                <a:gd name="T14" fmla="*/ 24 w 383"/>
                <a:gd name="T15" fmla="*/ 150 h 488"/>
                <a:gd name="T16" fmla="*/ 196 w 383"/>
                <a:gd name="T17" fmla="*/ 0 h 488"/>
                <a:gd name="T18" fmla="*/ 372 w 383"/>
                <a:gd name="T19" fmla="*/ 55 h 488"/>
                <a:gd name="T20" fmla="*/ 321 w 383"/>
                <a:gd name="T21" fmla="*/ 147 h 488"/>
                <a:gd name="T22" fmla="*/ 194 w 383"/>
                <a:gd name="T23" fmla="*/ 103 h 488"/>
                <a:gd name="T24" fmla="*/ 144 w 383"/>
                <a:gd name="T25" fmla="*/ 136 h 488"/>
                <a:gd name="T26" fmla="*/ 144 w 383"/>
                <a:gd name="T27" fmla="*/ 138 h 488"/>
                <a:gd name="T28" fmla="*/ 240 w 383"/>
                <a:gd name="T29" fmla="*/ 194 h 488"/>
                <a:gd name="T30" fmla="*/ 383 w 383"/>
                <a:gd name="T31" fmla="*/ 334 h 488"/>
                <a:gd name="T32" fmla="*/ 383 w 383"/>
                <a:gd name="T33" fmla="*/ 336 h 488"/>
                <a:gd name="T34" fmla="*/ 203 w 383"/>
                <a:gd name="T35" fmla="*/ 488 h 488"/>
                <a:gd name="T36" fmla="*/ 0 w 383"/>
                <a:gd name="T37" fmla="*/ 417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3" h="488">
                  <a:moveTo>
                    <a:pt x="0" y="417"/>
                  </a:moveTo>
                  <a:cubicBezTo>
                    <a:pt x="57" y="329"/>
                    <a:pt x="57" y="329"/>
                    <a:pt x="57" y="329"/>
                  </a:cubicBezTo>
                  <a:cubicBezTo>
                    <a:pt x="108" y="366"/>
                    <a:pt x="162" y="385"/>
                    <a:pt x="206" y="385"/>
                  </a:cubicBezTo>
                  <a:cubicBezTo>
                    <a:pt x="245" y="385"/>
                    <a:pt x="262" y="371"/>
                    <a:pt x="262" y="350"/>
                  </a:cubicBezTo>
                  <a:cubicBezTo>
                    <a:pt x="262" y="348"/>
                    <a:pt x="262" y="348"/>
                    <a:pt x="262" y="348"/>
                  </a:cubicBezTo>
                  <a:cubicBezTo>
                    <a:pt x="262" y="319"/>
                    <a:pt x="217" y="309"/>
                    <a:pt x="165" y="294"/>
                  </a:cubicBezTo>
                  <a:cubicBezTo>
                    <a:pt x="99" y="274"/>
                    <a:pt x="24" y="243"/>
                    <a:pt x="24" y="152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54"/>
                    <a:pt x="101" y="0"/>
                    <a:pt x="196" y="0"/>
                  </a:cubicBezTo>
                  <a:cubicBezTo>
                    <a:pt x="256" y="0"/>
                    <a:pt x="321" y="21"/>
                    <a:pt x="372" y="55"/>
                  </a:cubicBezTo>
                  <a:cubicBezTo>
                    <a:pt x="321" y="147"/>
                    <a:pt x="321" y="147"/>
                    <a:pt x="321" y="147"/>
                  </a:cubicBezTo>
                  <a:cubicBezTo>
                    <a:pt x="275" y="120"/>
                    <a:pt x="228" y="103"/>
                    <a:pt x="194" y="103"/>
                  </a:cubicBezTo>
                  <a:cubicBezTo>
                    <a:pt x="161" y="103"/>
                    <a:pt x="144" y="118"/>
                    <a:pt x="144" y="136"/>
                  </a:cubicBezTo>
                  <a:cubicBezTo>
                    <a:pt x="144" y="138"/>
                    <a:pt x="144" y="138"/>
                    <a:pt x="144" y="138"/>
                  </a:cubicBezTo>
                  <a:cubicBezTo>
                    <a:pt x="144" y="164"/>
                    <a:pt x="189" y="176"/>
                    <a:pt x="240" y="194"/>
                  </a:cubicBezTo>
                  <a:cubicBezTo>
                    <a:pt x="306" y="216"/>
                    <a:pt x="383" y="248"/>
                    <a:pt x="383" y="334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440"/>
                    <a:pt x="305" y="488"/>
                    <a:pt x="203" y="488"/>
                  </a:cubicBezTo>
                  <a:cubicBezTo>
                    <a:pt x="137" y="488"/>
                    <a:pt x="63" y="466"/>
                    <a:pt x="0" y="4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11"/>
            <p:cNvSpPr>
              <a:spLocks noChangeArrowheads="1"/>
            </p:cNvSpPr>
            <p:nvPr userDrawn="1"/>
          </p:nvSpPr>
          <p:spPr bwMode="auto">
            <a:xfrm>
              <a:off x="9282260" y="4167188"/>
              <a:ext cx="544513" cy="5461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 rot="16200000">
            <a:off x="10815105" y="3319884"/>
            <a:ext cx="2060313" cy="687126"/>
            <a:chOff x="12801600" y="2792413"/>
            <a:chExt cx="3070226" cy="1023937"/>
          </a:xfrm>
        </p:grpSpPr>
        <p:sp>
          <p:nvSpPr>
            <p:cNvPr id="18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79"/>
          <p:cNvGrpSpPr/>
          <p:nvPr userDrawn="1"/>
        </p:nvGrpSpPr>
        <p:grpSpPr>
          <a:xfrm>
            <a:off x="570712" y="5119163"/>
            <a:ext cx="3076727" cy="280831"/>
            <a:chOff x="146050" y="879475"/>
            <a:chExt cx="12192000" cy="1112838"/>
          </a:xfrm>
          <a:solidFill>
            <a:schemeClr val="accent6"/>
          </a:solidFill>
        </p:grpSpPr>
        <p:sp>
          <p:nvSpPr>
            <p:cNvPr id="64" name="Freeform 15"/>
            <p:cNvSpPr>
              <a:spLocks noEditPoints="1"/>
            </p:cNvSpPr>
            <p:nvPr userDrawn="1"/>
          </p:nvSpPr>
          <p:spPr bwMode="auto">
            <a:xfrm>
              <a:off x="146050" y="935038"/>
              <a:ext cx="952500" cy="1039813"/>
            </a:xfrm>
            <a:custGeom>
              <a:avLst/>
              <a:gdLst>
                <a:gd name="T0" fmla="*/ 0 w 332"/>
                <a:gd name="T1" fmla="*/ 0 h 360"/>
                <a:gd name="T2" fmla="*/ 140 w 332"/>
                <a:gd name="T3" fmla="*/ 0 h 360"/>
                <a:gd name="T4" fmla="*/ 332 w 332"/>
                <a:gd name="T5" fmla="*/ 179 h 360"/>
                <a:gd name="T6" fmla="*/ 332 w 332"/>
                <a:gd name="T7" fmla="*/ 180 h 360"/>
                <a:gd name="T8" fmla="*/ 140 w 332"/>
                <a:gd name="T9" fmla="*/ 360 h 360"/>
                <a:gd name="T10" fmla="*/ 0 w 332"/>
                <a:gd name="T11" fmla="*/ 360 h 360"/>
                <a:gd name="T12" fmla="*/ 0 w 332"/>
                <a:gd name="T13" fmla="*/ 0 h 360"/>
                <a:gd name="T14" fmla="*/ 79 w 332"/>
                <a:gd name="T15" fmla="*/ 71 h 360"/>
                <a:gd name="T16" fmla="*/ 79 w 332"/>
                <a:gd name="T17" fmla="*/ 289 h 360"/>
                <a:gd name="T18" fmla="*/ 140 w 332"/>
                <a:gd name="T19" fmla="*/ 289 h 360"/>
                <a:gd name="T20" fmla="*/ 249 w 332"/>
                <a:gd name="T21" fmla="*/ 181 h 360"/>
                <a:gd name="T22" fmla="*/ 249 w 332"/>
                <a:gd name="T23" fmla="*/ 180 h 360"/>
                <a:gd name="T24" fmla="*/ 140 w 332"/>
                <a:gd name="T25" fmla="*/ 71 h 360"/>
                <a:gd name="T26" fmla="*/ 79 w 332"/>
                <a:gd name="T27" fmla="*/ 7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360">
                  <a:moveTo>
                    <a:pt x="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254" y="0"/>
                    <a:pt x="332" y="77"/>
                    <a:pt x="332" y="179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2" y="281"/>
                    <a:pt x="254" y="360"/>
                    <a:pt x="140" y="360"/>
                  </a:cubicBezTo>
                  <a:cubicBezTo>
                    <a:pt x="0" y="360"/>
                    <a:pt x="0" y="360"/>
                    <a:pt x="0" y="360"/>
                  </a:cubicBezTo>
                  <a:lnTo>
                    <a:pt x="0" y="0"/>
                  </a:lnTo>
                  <a:close/>
                  <a:moveTo>
                    <a:pt x="79" y="71"/>
                  </a:moveTo>
                  <a:cubicBezTo>
                    <a:pt x="79" y="289"/>
                    <a:pt x="79" y="289"/>
                    <a:pt x="79" y="289"/>
                  </a:cubicBezTo>
                  <a:cubicBezTo>
                    <a:pt x="140" y="289"/>
                    <a:pt x="140" y="289"/>
                    <a:pt x="140" y="289"/>
                  </a:cubicBezTo>
                  <a:cubicBezTo>
                    <a:pt x="205" y="289"/>
                    <a:pt x="249" y="245"/>
                    <a:pt x="249" y="181"/>
                  </a:cubicBezTo>
                  <a:cubicBezTo>
                    <a:pt x="249" y="180"/>
                    <a:pt x="249" y="180"/>
                    <a:pt x="249" y="180"/>
                  </a:cubicBezTo>
                  <a:cubicBezTo>
                    <a:pt x="249" y="116"/>
                    <a:pt x="205" y="71"/>
                    <a:pt x="140" y="71"/>
                  </a:cubicBezTo>
                  <a:lnTo>
                    <a:pt x="79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6"/>
            <p:cNvSpPr>
              <a:spLocks noEditPoints="1"/>
            </p:cNvSpPr>
            <p:nvPr userDrawn="1"/>
          </p:nvSpPr>
          <p:spPr bwMode="auto">
            <a:xfrm>
              <a:off x="1222375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4 w 148"/>
                <a:gd name="T11" fmla="*/ 182 h 685"/>
                <a:gd name="T12" fmla="*/ 145 w 148"/>
                <a:gd name="T13" fmla="*/ 182 h 685"/>
                <a:gd name="T14" fmla="*/ 145 w 148"/>
                <a:gd name="T15" fmla="*/ 685 h 685"/>
                <a:gd name="T16" fmla="*/ 4 w 148"/>
                <a:gd name="T17" fmla="*/ 685 h 685"/>
                <a:gd name="T18" fmla="*/ 4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4" y="182"/>
                  </a:moveTo>
                  <a:lnTo>
                    <a:pt x="145" y="182"/>
                  </a:lnTo>
                  <a:lnTo>
                    <a:pt x="145" y="685"/>
                  </a:lnTo>
                  <a:lnTo>
                    <a:pt x="4" y="685"/>
                  </a:lnTo>
                  <a:lnTo>
                    <a:pt x="4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"/>
            <p:cNvSpPr>
              <a:spLocks noEditPoints="1"/>
            </p:cNvSpPr>
            <p:nvPr userDrawn="1"/>
          </p:nvSpPr>
          <p:spPr bwMode="auto">
            <a:xfrm>
              <a:off x="1549400" y="879475"/>
              <a:ext cx="1065213" cy="1095375"/>
            </a:xfrm>
            <a:custGeom>
              <a:avLst/>
              <a:gdLst>
                <a:gd name="T0" fmla="*/ 33 w 371"/>
                <a:gd name="T1" fmla="*/ 170 h 379"/>
                <a:gd name="T2" fmla="*/ 0 w 371"/>
                <a:gd name="T3" fmla="*/ 170 h 379"/>
                <a:gd name="T4" fmla="*/ 0 w 371"/>
                <a:gd name="T5" fmla="*/ 106 h 379"/>
                <a:gd name="T6" fmla="*/ 33 w 371"/>
                <a:gd name="T7" fmla="*/ 106 h 379"/>
                <a:gd name="T8" fmla="*/ 33 w 371"/>
                <a:gd name="T9" fmla="*/ 88 h 379"/>
                <a:gd name="T10" fmla="*/ 55 w 371"/>
                <a:gd name="T11" fmla="*/ 21 h 379"/>
                <a:gd name="T12" fmla="*/ 118 w 371"/>
                <a:gd name="T13" fmla="*/ 0 h 379"/>
                <a:gd name="T14" fmla="*/ 174 w 371"/>
                <a:gd name="T15" fmla="*/ 7 h 379"/>
                <a:gd name="T16" fmla="*/ 174 w 371"/>
                <a:gd name="T17" fmla="*/ 72 h 379"/>
                <a:gd name="T18" fmla="*/ 138 w 371"/>
                <a:gd name="T19" fmla="*/ 66 h 379"/>
                <a:gd name="T20" fmla="*/ 110 w 371"/>
                <a:gd name="T21" fmla="*/ 95 h 379"/>
                <a:gd name="T22" fmla="*/ 110 w 371"/>
                <a:gd name="T23" fmla="*/ 106 h 379"/>
                <a:gd name="T24" fmla="*/ 173 w 371"/>
                <a:gd name="T25" fmla="*/ 106 h 379"/>
                <a:gd name="T26" fmla="*/ 173 w 371"/>
                <a:gd name="T27" fmla="*/ 170 h 379"/>
                <a:gd name="T28" fmla="*/ 111 w 371"/>
                <a:gd name="T29" fmla="*/ 170 h 379"/>
                <a:gd name="T30" fmla="*/ 111 w 371"/>
                <a:gd name="T31" fmla="*/ 379 h 379"/>
                <a:gd name="T32" fmla="*/ 33 w 371"/>
                <a:gd name="T33" fmla="*/ 379 h 379"/>
                <a:gd name="T34" fmla="*/ 33 w 371"/>
                <a:gd name="T35" fmla="*/ 170 h 379"/>
                <a:gd name="T36" fmla="*/ 230 w 371"/>
                <a:gd name="T37" fmla="*/ 170 h 379"/>
                <a:gd name="T38" fmla="*/ 197 w 371"/>
                <a:gd name="T39" fmla="*/ 170 h 379"/>
                <a:gd name="T40" fmla="*/ 197 w 371"/>
                <a:gd name="T41" fmla="*/ 106 h 379"/>
                <a:gd name="T42" fmla="*/ 230 w 371"/>
                <a:gd name="T43" fmla="*/ 106 h 379"/>
                <a:gd name="T44" fmla="*/ 230 w 371"/>
                <a:gd name="T45" fmla="*/ 88 h 379"/>
                <a:gd name="T46" fmla="*/ 252 w 371"/>
                <a:gd name="T47" fmla="*/ 21 h 379"/>
                <a:gd name="T48" fmla="*/ 315 w 371"/>
                <a:gd name="T49" fmla="*/ 0 h 379"/>
                <a:gd name="T50" fmla="*/ 371 w 371"/>
                <a:gd name="T51" fmla="*/ 7 h 379"/>
                <a:gd name="T52" fmla="*/ 371 w 371"/>
                <a:gd name="T53" fmla="*/ 72 h 379"/>
                <a:gd name="T54" fmla="*/ 335 w 371"/>
                <a:gd name="T55" fmla="*/ 66 h 379"/>
                <a:gd name="T56" fmla="*/ 307 w 371"/>
                <a:gd name="T57" fmla="*/ 95 h 379"/>
                <a:gd name="T58" fmla="*/ 307 w 371"/>
                <a:gd name="T59" fmla="*/ 106 h 379"/>
                <a:gd name="T60" fmla="*/ 370 w 371"/>
                <a:gd name="T61" fmla="*/ 106 h 379"/>
                <a:gd name="T62" fmla="*/ 370 w 371"/>
                <a:gd name="T63" fmla="*/ 170 h 379"/>
                <a:gd name="T64" fmla="*/ 308 w 371"/>
                <a:gd name="T65" fmla="*/ 170 h 379"/>
                <a:gd name="T66" fmla="*/ 308 w 371"/>
                <a:gd name="T67" fmla="*/ 379 h 379"/>
                <a:gd name="T68" fmla="*/ 230 w 371"/>
                <a:gd name="T69" fmla="*/ 379 h 379"/>
                <a:gd name="T70" fmla="*/ 230 w 371"/>
                <a:gd name="T71" fmla="*/ 17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71" h="379">
                  <a:moveTo>
                    <a:pt x="33" y="170"/>
                  </a:moveTo>
                  <a:cubicBezTo>
                    <a:pt x="0" y="170"/>
                    <a:pt x="0" y="170"/>
                    <a:pt x="0" y="170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58"/>
                    <a:pt x="41" y="36"/>
                    <a:pt x="55" y="21"/>
                  </a:cubicBezTo>
                  <a:cubicBezTo>
                    <a:pt x="69" y="7"/>
                    <a:pt x="91" y="0"/>
                    <a:pt x="118" y="0"/>
                  </a:cubicBezTo>
                  <a:cubicBezTo>
                    <a:pt x="143" y="0"/>
                    <a:pt x="160" y="3"/>
                    <a:pt x="174" y="7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63" y="68"/>
                    <a:pt x="152" y="66"/>
                    <a:pt x="138" y="66"/>
                  </a:cubicBezTo>
                  <a:cubicBezTo>
                    <a:pt x="120" y="66"/>
                    <a:pt x="110" y="75"/>
                    <a:pt x="110" y="95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11" y="170"/>
                    <a:pt x="111" y="170"/>
                    <a:pt x="111" y="170"/>
                  </a:cubicBezTo>
                  <a:cubicBezTo>
                    <a:pt x="111" y="379"/>
                    <a:pt x="111" y="379"/>
                    <a:pt x="111" y="379"/>
                  </a:cubicBezTo>
                  <a:cubicBezTo>
                    <a:pt x="33" y="379"/>
                    <a:pt x="33" y="379"/>
                    <a:pt x="33" y="379"/>
                  </a:cubicBezTo>
                  <a:lnTo>
                    <a:pt x="33" y="170"/>
                  </a:lnTo>
                  <a:close/>
                  <a:moveTo>
                    <a:pt x="230" y="170"/>
                  </a:moveTo>
                  <a:cubicBezTo>
                    <a:pt x="197" y="170"/>
                    <a:pt x="197" y="170"/>
                    <a:pt x="197" y="170"/>
                  </a:cubicBezTo>
                  <a:cubicBezTo>
                    <a:pt x="197" y="106"/>
                    <a:pt x="197" y="106"/>
                    <a:pt x="197" y="106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30" y="88"/>
                    <a:pt x="230" y="88"/>
                    <a:pt x="230" y="88"/>
                  </a:cubicBezTo>
                  <a:cubicBezTo>
                    <a:pt x="230" y="58"/>
                    <a:pt x="237" y="36"/>
                    <a:pt x="252" y="21"/>
                  </a:cubicBezTo>
                  <a:cubicBezTo>
                    <a:pt x="266" y="7"/>
                    <a:pt x="287" y="0"/>
                    <a:pt x="315" y="0"/>
                  </a:cubicBezTo>
                  <a:cubicBezTo>
                    <a:pt x="340" y="0"/>
                    <a:pt x="356" y="3"/>
                    <a:pt x="371" y="7"/>
                  </a:cubicBezTo>
                  <a:cubicBezTo>
                    <a:pt x="371" y="72"/>
                    <a:pt x="371" y="72"/>
                    <a:pt x="371" y="72"/>
                  </a:cubicBezTo>
                  <a:cubicBezTo>
                    <a:pt x="359" y="68"/>
                    <a:pt x="349" y="66"/>
                    <a:pt x="335" y="66"/>
                  </a:cubicBezTo>
                  <a:cubicBezTo>
                    <a:pt x="317" y="66"/>
                    <a:pt x="307" y="75"/>
                    <a:pt x="307" y="95"/>
                  </a:cubicBezTo>
                  <a:cubicBezTo>
                    <a:pt x="307" y="106"/>
                    <a:pt x="307" y="106"/>
                    <a:pt x="307" y="106"/>
                  </a:cubicBezTo>
                  <a:cubicBezTo>
                    <a:pt x="370" y="106"/>
                    <a:pt x="370" y="106"/>
                    <a:pt x="370" y="106"/>
                  </a:cubicBezTo>
                  <a:cubicBezTo>
                    <a:pt x="370" y="170"/>
                    <a:pt x="370" y="170"/>
                    <a:pt x="370" y="170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8" y="379"/>
                    <a:pt x="308" y="379"/>
                    <a:pt x="308" y="379"/>
                  </a:cubicBezTo>
                  <a:cubicBezTo>
                    <a:pt x="230" y="379"/>
                    <a:pt x="230" y="379"/>
                    <a:pt x="230" y="379"/>
                  </a:cubicBezTo>
                  <a:lnTo>
                    <a:pt x="230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8"/>
            <p:cNvSpPr>
              <a:spLocks noEditPoints="1"/>
            </p:cNvSpPr>
            <p:nvPr userDrawn="1"/>
          </p:nvSpPr>
          <p:spPr bwMode="auto">
            <a:xfrm>
              <a:off x="2622550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9"/>
            <p:cNvSpPr>
              <a:spLocks/>
            </p:cNvSpPr>
            <p:nvPr userDrawn="1"/>
          </p:nvSpPr>
          <p:spPr bwMode="auto">
            <a:xfrm>
              <a:off x="3506788" y="1157288"/>
              <a:ext cx="476250" cy="817563"/>
            </a:xfrm>
            <a:custGeom>
              <a:avLst/>
              <a:gdLst>
                <a:gd name="T0" fmla="*/ 0 w 166"/>
                <a:gd name="T1" fmla="*/ 7 h 283"/>
                <a:gd name="T2" fmla="*/ 78 w 166"/>
                <a:gd name="T3" fmla="*/ 7 h 283"/>
                <a:gd name="T4" fmla="*/ 78 w 166"/>
                <a:gd name="T5" fmla="*/ 63 h 283"/>
                <a:gd name="T6" fmla="*/ 166 w 166"/>
                <a:gd name="T7" fmla="*/ 2 h 283"/>
                <a:gd name="T8" fmla="*/ 166 w 166"/>
                <a:gd name="T9" fmla="*/ 84 h 283"/>
                <a:gd name="T10" fmla="*/ 162 w 166"/>
                <a:gd name="T11" fmla="*/ 84 h 283"/>
                <a:gd name="T12" fmla="*/ 78 w 166"/>
                <a:gd name="T13" fmla="*/ 181 h 283"/>
                <a:gd name="T14" fmla="*/ 78 w 166"/>
                <a:gd name="T15" fmla="*/ 283 h 283"/>
                <a:gd name="T16" fmla="*/ 0 w 166"/>
                <a:gd name="T17" fmla="*/ 283 h 283"/>
                <a:gd name="T18" fmla="*/ 0 w 166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6" h="283">
                  <a:moveTo>
                    <a:pt x="0" y="7"/>
                  </a:moveTo>
                  <a:cubicBezTo>
                    <a:pt x="78" y="7"/>
                    <a:pt x="78" y="7"/>
                    <a:pt x="78" y="7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94" y="25"/>
                    <a:pt x="120" y="0"/>
                    <a:pt x="166" y="2"/>
                  </a:cubicBezTo>
                  <a:cubicBezTo>
                    <a:pt x="166" y="84"/>
                    <a:pt x="166" y="84"/>
                    <a:pt x="166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10" y="84"/>
                    <a:pt x="78" y="115"/>
                    <a:pt x="78" y="181"/>
                  </a:cubicBezTo>
                  <a:cubicBezTo>
                    <a:pt x="78" y="283"/>
                    <a:pt x="78" y="283"/>
                    <a:pt x="78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0"/>
            <p:cNvSpPr>
              <a:spLocks noEditPoints="1"/>
            </p:cNvSpPr>
            <p:nvPr userDrawn="1"/>
          </p:nvSpPr>
          <p:spPr bwMode="auto">
            <a:xfrm>
              <a:off x="400526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7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4 w 271"/>
                <a:gd name="T23" fmla="*/ 122 h 287"/>
                <a:gd name="T24" fmla="*/ 136 w 271"/>
                <a:gd name="T25" fmla="*/ 63 h 287"/>
                <a:gd name="T26" fmla="*/ 76 w 271"/>
                <a:gd name="T27" fmla="*/ 122 h 287"/>
                <a:gd name="T28" fmla="*/ 194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8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0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4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6" y="122"/>
                  </a:cubicBezTo>
                  <a:lnTo>
                    <a:pt x="19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21"/>
            <p:cNvSpPr>
              <a:spLocks/>
            </p:cNvSpPr>
            <p:nvPr userDrawn="1"/>
          </p:nvSpPr>
          <p:spPr bwMode="auto">
            <a:xfrm>
              <a:off x="4889500" y="1162050"/>
              <a:ext cx="725488" cy="812800"/>
            </a:xfrm>
            <a:custGeom>
              <a:avLst/>
              <a:gdLst>
                <a:gd name="T0" fmla="*/ 0 w 253"/>
                <a:gd name="T1" fmla="*/ 5 h 281"/>
                <a:gd name="T2" fmla="*/ 78 w 253"/>
                <a:gd name="T3" fmla="*/ 5 h 281"/>
                <a:gd name="T4" fmla="*/ 78 w 253"/>
                <a:gd name="T5" fmla="*/ 44 h 281"/>
                <a:gd name="T6" fmla="*/ 159 w 253"/>
                <a:gd name="T7" fmla="*/ 0 h 281"/>
                <a:gd name="T8" fmla="*/ 253 w 253"/>
                <a:gd name="T9" fmla="*/ 102 h 281"/>
                <a:gd name="T10" fmla="*/ 253 w 253"/>
                <a:gd name="T11" fmla="*/ 281 h 281"/>
                <a:gd name="T12" fmla="*/ 175 w 253"/>
                <a:gd name="T13" fmla="*/ 281 h 281"/>
                <a:gd name="T14" fmla="*/ 175 w 253"/>
                <a:gd name="T15" fmla="*/ 127 h 281"/>
                <a:gd name="T16" fmla="*/ 127 w 253"/>
                <a:gd name="T17" fmla="*/ 71 h 281"/>
                <a:gd name="T18" fmla="*/ 78 w 253"/>
                <a:gd name="T19" fmla="*/ 127 h 281"/>
                <a:gd name="T20" fmla="*/ 78 w 253"/>
                <a:gd name="T21" fmla="*/ 281 h 281"/>
                <a:gd name="T22" fmla="*/ 0 w 253"/>
                <a:gd name="T23" fmla="*/ 281 h 281"/>
                <a:gd name="T24" fmla="*/ 0 w 253"/>
                <a:gd name="T25" fmla="*/ 5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281">
                  <a:moveTo>
                    <a:pt x="0" y="5"/>
                  </a:moveTo>
                  <a:cubicBezTo>
                    <a:pt x="78" y="5"/>
                    <a:pt x="78" y="5"/>
                    <a:pt x="78" y="5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96" y="21"/>
                    <a:pt x="120" y="0"/>
                    <a:pt x="159" y="0"/>
                  </a:cubicBezTo>
                  <a:cubicBezTo>
                    <a:pt x="218" y="0"/>
                    <a:pt x="253" y="39"/>
                    <a:pt x="253" y="102"/>
                  </a:cubicBezTo>
                  <a:cubicBezTo>
                    <a:pt x="253" y="281"/>
                    <a:pt x="253" y="281"/>
                    <a:pt x="253" y="281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5" y="127"/>
                    <a:pt x="175" y="127"/>
                    <a:pt x="175" y="127"/>
                  </a:cubicBezTo>
                  <a:cubicBezTo>
                    <a:pt x="175" y="90"/>
                    <a:pt x="157" y="71"/>
                    <a:pt x="127" y="71"/>
                  </a:cubicBezTo>
                  <a:cubicBezTo>
                    <a:pt x="97" y="71"/>
                    <a:pt x="78" y="90"/>
                    <a:pt x="78" y="127"/>
                  </a:cubicBezTo>
                  <a:cubicBezTo>
                    <a:pt x="78" y="281"/>
                    <a:pt x="78" y="281"/>
                    <a:pt x="78" y="281"/>
                  </a:cubicBezTo>
                  <a:cubicBezTo>
                    <a:pt x="0" y="281"/>
                    <a:pt x="0" y="281"/>
                    <a:pt x="0" y="28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22"/>
            <p:cNvSpPr>
              <a:spLocks/>
            </p:cNvSpPr>
            <p:nvPr userDrawn="1"/>
          </p:nvSpPr>
          <p:spPr bwMode="auto">
            <a:xfrm>
              <a:off x="56927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7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7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40" y="351"/>
                    <a:pt x="113" y="351"/>
                  </a:cubicBezTo>
                  <a:cubicBezTo>
                    <a:pt x="66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23"/>
            <p:cNvSpPr>
              <a:spLocks noEditPoints="1"/>
            </p:cNvSpPr>
            <p:nvPr userDrawn="1"/>
          </p:nvSpPr>
          <p:spPr bwMode="auto">
            <a:xfrm>
              <a:off x="6694488" y="887413"/>
              <a:ext cx="234950" cy="1087438"/>
            </a:xfrm>
            <a:custGeom>
              <a:avLst/>
              <a:gdLst>
                <a:gd name="T0" fmla="*/ 0 w 148"/>
                <a:gd name="T1" fmla="*/ 0 h 685"/>
                <a:gd name="T2" fmla="*/ 148 w 148"/>
                <a:gd name="T3" fmla="*/ 0 h 685"/>
                <a:gd name="T4" fmla="*/ 148 w 148"/>
                <a:gd name="T5" fmla="*/ 128 h 685"/>
                <a:gd name="T6" fmla="*/ 0 w 148"/>
                <a:gd name="T7" fmla="*/ 128 h 685"/>
                <a:gd name="T8" fmla="*/ 0 w 148"/>
                <a:gd name="T9" fmla="*/ 0 h 685"/>
                <a:gd name="T10" fmla="*/ 3 w 148"/>
                <a:gd name="T11" fmla="*/ 182 h 685"/>
                <a:gd name="T12" fmla="*/ 144 w 148"/>
                <a:gd name="T13" fmla="*/ 182 h 685"/>
                <a:gd name="T14" fmla="*/ 144 w 148"/>
                <a:gd name="T15" fmla="*/ 685 h 685"/>
                <a:gd name="T16" fmla="*/ 3 w 148"/>
                <a:gd name="T17" fmla="*/ 685 h 685"/>
                <a:gd name="T18" fmla="*/ 3 w 148"/>
                <a:gd name="T19" fmla="*/ 18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685">
                  <a:moveTo>
                    <a:pt x="0" y="0"/>
                  </a:moveTo>
                  <a:lnTo>
                    <a:pt x="148" y="0"/>
                  </a:lnTo>
                  <a:lnTo>
                    <a:pt x="148" y="128"/>
                  </a:lnTo>
                  <a:lnTo>
                    <a:pt x="0" y="128"/>
                  </a:lnTo>
                  <a:lnTo>
                    <a:pt x="0" y="0"/>
                  </a:lnTo>
                  <a:close/>
                  <a:moveTo>
                    <a:pt x="3" y="182"/>
                  </a:moveTo>
                  <a:lnTo>
                    <a:pt x="144" y="182"/>
                  </a:lnTo>
                  <a:lnTo>
                    <a:pt x="144" y="685"/>
                  </a:lnTo>
                  <a:lnTo>
                    <a:pt x="3" y="685"/>
                  </a:lnTo>
                  <a:lnTo>
                    <a:pt x="3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24"/>
            <p:cNvSpPr>
              <a:spLocks/>
            </p:cNvSpPr>
            <p:nvPr userDrawn="1"/>
          </p:nvSpPr>
          <p:spPr bwMode="auto">
            <a:xfrm>
              <a:off x="7013575" y="1165225"/>
              <a:ext cx="644525" cy="823913"/>
            </a:xfrm>
            <a:custGeom>
              <a:avLst/>
              <a:gdLst>
                <a:gd name="T0" fmla="*/ 0 w 225"/>
                <a:gd name="T1" fmla="*/ 244 h 285"/>
                <a:gd name="T2" fmla="*/ 34 w 225"/>
                <a:gd name="T3" fmla="*/ 192 h 285"/>
                <a:gd name="T4" fmla="*/ 121 w 225"/>
                <a:gd name="T5" fmla="*/ 225 h 285"/>
                <a:gd name="T6" fmla="*/ 154 w 225"/>
                <a:gd name="T7" fmla="*/ 205 h 285"/>
                <a:gd name="T8" fmla="*/ 154 w 225"/>
                <a:gd name="T9" fmla="*/ 203 h 285"/>
                <a:gd name="T10" fmla="*/ 97 w 225"/>
                <a:gd name="T11" fmla="*/ 172 h 285"/>
                <a:gd name="T12" fmla="*/ 14 w 225"/>
                <a:gd name="T13" fmla="*/ 89 h 285"/>
                <a:gd name="T14" fmla="*/ 14 w 225"/>
                <a:gd name="T15" fmla="*/ 88 h 285"/>
                <a:gd name="T16" fmla="*/ 115 w 225"/>
                <a:gd name="T17" fmla="*/ 0 h 285"/>
                <a:gd name="T18" fmla="*/ 218 w 225"/>
                <a:gd name="T19" fmla="*/ 32 h 285"/>
                <a:gd name="T20" fmla="*/ 188 w 225"/>
                <a:gd name="T21" fmla="*/ 86 h 285"/>
                <a:gd name="T22" fmla="*/ 114 w 225"/>
                <a:gd name="T23" fmla="*/ 60 h 285"/>
                <a:gd name="T24" fmla="*/ 85 w 225"/>
                <a:gd name="T25" fmla="*/ 79 h 285"/>
                <a:gd name="T26" fmla="*/ 85 w 225"/>
                <a:gd name="T27" fmla="*/ 80 h 285"/>
                <a:gd name="T28" fmla="*/ 141 w 225"/>
                <a:gd name="T29" fmla="*/ 113 h 285"/>
                <a:gd name="T30" fmla="*/ 225 w 225"/>
                <a:gd name="T31" fmla="*/ 195 h 285"/>
                <a:gd name="T32" fmla="*/ 225 w 225"/>
                <a:gd name="T33" fmla="*/ 196 h 285"/>
                <a:gd name="T34" fmla="*/ 119 w 225"/>
                <a:gd name="T35" fmla="*/ 285 h 285"/>
                <a:gd name="T36" fmla="*/ 0 w 225"/>
                <a:gd name="T37" fmla="*/ 244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5" h="285">
                  <a:moveTo>
                    <a:pt x="0" y="244"/>
                  </a:moveTo>
                  <a:cubicBezTo>
                    <a:pt x="34" y="192"/>
                    <a:pt x="34" y="192"/>
                    <a:pt x="34" y="192"/>
                  </a:cubicBezTo>
                  <a:cubicBezTo>
                    <a:pt x="64" y="214"/>
                    <a:pt x="95" y="225"/>
                    <a:pt x="121" y="225"/>
                  </a:cubicBezTo>
                  <a:cubicBezTo>
                    <a:pt x="144" y="225"/>
                    <a:pt x="154" y="217"/>
                    <a:pt x="154" y="205"/>
                  </a:cubicBezTo>
                  <a:cubicBezTo>
                    <a:pt x="154" y="203"/>
                    <a:pt x="154" y="203"/>
                    <a:pt x="154" y="203"/>
                  </a:cubicBezTo>
                  <a:cubicBezTo>
                    <a:pt x="154" y="186"/>
                    <a:pt x="127" y="181"/>
                    <a:pt x="97" y="172"/>
                  </a:cubicBezTo>
                  <a:cubicBezTo>
                    <a:pt x="58" y="160"/>
                    <a:pt x="14" y="142"/>
                    <a:pt x="14" y="8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31"/>
                    <a:pt x="60" y="0"/>
                    <a:pt x="115" y="0"/>
                  </a:cubicBezTo>
                  <a:cubicBezTo>
                    <a:pt x="150" y="0"/>
                    <a:pt x="188" y="12"/>
                    <a:pt x="218" y="32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61" y="70"/>
                    <a:pt x="134" y="60"/>
                    <a:pt x="114" y="60"/>
                  </a:cubicBezTo>
                  <a:cubicBezTo>
                    <a:pt x="95" y="60"/>
                    <a:pt x="85" y="69"/>
                    <a:pt x="85" y="79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5" y="96"/>
                    <a:pt x="111" y="103"/>
                    <a:pt x="141" y="113"/>
                  </a:cubicBezTo>
                  <a:cubicBezTo>
                    <a:pt x="180" y="126"/>
                    <a:pt x="225" y="145"/>
                    <a:pt x="225" y="195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5" y="258"/>
                    <a:pt x="179" y="285"/>
                    <a:pt x="119" y="285"/>
                  </a:cubicBezTo>
                  <a:cubicBezTo>
                    <a:pt x="80" y="285"/>
                    <a:pt x="37" y="272"/>
                    <a:pt x="0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25"/>
            <p:cNvSpPr>
              <a:spLocks noEditPoints="1"/>
            </p:cNvSpPr>
            <p:nvPr userDrawn="1"/>
          </p:nvSpPr>
          <p:spPr bwMode="auto">
            <a:xfrm>
              <a:off x="8143875" y="887413"/>
              <a:ext cx="831850" cy="1101725"/>
            </a:xfrm>
            <a:custGeom>
              <a:avLst/>
              <a:gdLst>
                <a:gd name="T0" fmla="*/ 78 w 290"/>
                <a:gd name="T1" fmla="*/ 340 h 381"/>
                <a:gd name="T2" fmla="*/ 78 w 290"/>
                <a:gd name="T3" fmla="*/ 376 h 381"/>
                <a:gd name="T4" fmla="*/ 0 w 290"/>
                <a:gd name="T5" fmla="*/ 376 h 381"/>
                <a:gd name="T6" fmla="*/ 0 w 290"/>
                <a:gd name="T7" fmla="*/ 0 h 381"/>
                <a:gd name="T8" fmla="*/ 78 w 290"/>
                <a:gd name="T9" fmla="*/ 0 h 381"/>
                <a:gd name="T10" fmla="*/ 78 w 290"/>
                <a:gd name="T11" fmla="*/ 140 h 381"/>
                <a:gd name="T12" fmla="*/ 164 w 290"/>
                <a:gd name="T13" fmla="*/ 95 h 381"/>
                <a:gd name="T14" fmla="*/ 290 w 290"/>
                <a:gd name="T15" fmla="*/ 238 h 381"/>
                <a:gd name="T16" fmla="*/ 290 w 290"/>
                <a:gd name="T17" fmla="*/ 239 h 381"/>
                <a:gd name="T18" fmla="*/ 164 w 290"/>
                <a:gd name="T19" fmla="*/ 381 h 381"/>
                <a:gd name="T20" fmla="*/ 78 w 290"/>
                <a:gd name="T21" fmla="*/ 340 h 381"/>
                <a:gd name="T22" fmla="*/ 212 w 290"/>
                <a:gd name="T23" fmla="*/ 239 h 381"/>
                <a:gd name="T24" fmla="*/ 212 w 290"/>
                <a:gd name="T25" fmla="*/ 238 h 381"/>
                <a:gd name="T26" fmla="*/ 144 w 290"/>
                <a:gd name="T27" fmla="*/ 161 h 381"/>
                <a:gd name="T28" fmla="*/ 77 w 290"/>
                <a:gd name="T29" fmla="*/ 238 h 381"/>
                <a:gd name="T30" fmla="*/ 77 w 290"/>
                <a:gd name="T31" fmla="*/ 239 h 381"/>
                <a:gd name="T32" fmla="*/ 144 w 290"/>
                <a:gd name="T33" fmla="*/ 315 h 381"/>
                <a:gd name="T34" fmla="*/ 212 w 290"/>
                <a:gd name="T35" fmla="*/ 23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81">
                  <a:moveTo>
                    <a:pt x="78" y="340"/>
                  </a:moveTo>
                  <a:cubicBezTo>
                    <a:pt x="78" y="376"/>
                    <a:pt x="78" y="376"/>
                    <a:pt x="78" y="376"/>
                  </a:cubicBezTo>
                  <a:cubicBezTo>
                    <a:pt x="0" y="376"/>
                    <a:pt x="0" y="376"/>
                    <a:pt x="0" y="37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97" y="114"/>
                    <a:pt x="123" y="95"/>
                    <a:pt x="164" y="95"/>
                  </a:cubicBezTo>
                  <a:cubicBezTo>
                    <a:pt x="229" y="95"/>
                    <a:pt x="290" y="145"/>
                    <a:pt x="290" y="238"/>
                  </a:cubicBezTo>
                  <a:cubicBezTo>
                    <a:pt x="290" y="239"/>
                    <a:pt x="290" y="239"/>
                    <a:pt x="290" y="239"/>
                  </a:cubicBezTo>
                  <a:cubicBezTo>
                    <a:pt x="290" y="331"/>
                    <a:pt x="230" y="381"/>
                    <a:pt x="164" y="381"/>
                  </a:cubicBezTo>
                  <a:cubicBezTo>
                    <a:pt x="122" y="381"/>
                    <a:pt x="97" y="362"/>
                    <a:pt x="78" y="340"/>
                  </a:cubicBezTo>
                  <a:close/>
                  <a:moveTo>
                    <a:pt x="212" y="239"/>
                  </a:moveTo>
                  <a:cubicBezTo>
                    <a:pt x="212" y="238"/>
                    <a:pt x="212" y="238"/>
                    <a:pt x="212" y="238"/>
                  </a:cubicBezTo>
                  <a:cubicBezTo>
                    <a:pt x="212" y="192"/>
                    <a:pt x="181" y="161"/>
                    <a:pt x="144" y="161"/>
                  </a:cubicBezTo>
                  <a:cubicBezTo>
                    <a:pt x="108" y="161"/>
                    <a:pt x="77" y="192"/>
                    <a:pt x="77" y="238"/>
                  </a:cubicBezTo>
                  <a:cubicBezTo>
                    <a:pt x="77" y="239"/>
                    <a:pt x="77" y="239"/>
                    <a:pt x="77" y="239"/>
                  </a:cubicBezTo>
                  <a:cubicBezTo>
                    <a:pt x="77" y="285"/>
                    <a:pt x="108" y="315"/>
                    <a:pt x="144" y="315"/>
                  </a:cubicBezTo>
                  <a:cubicBezTo>
                    <a:pt x="181" y="315"/>
                    <a:pt x="212" y="285"/>
                    <a:pt x="212" y="2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26"/>
            <p:cNvSpPr>
              <a:spLocks noEditPoints="1"/>
            </p:cNvSpPr>
            <p:nvPr userDrawn="1"/>
          </p:nvSpPr>
          <p:spPr bwMode="auto">
            <a:xfrm>
              <a:off x="9040813" y="1162050"/>
              <a:ext cx="777875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7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6 w 271"/>
                <a:gd name="T13" fmla="*/ 225 h 287"/>
                <a:gd name="T14" fmla="*/ 213 w 271"/>
                <a:gd name="T15" fmla="*/ 196 h 287"/>
                <a:gd name="T16" fmla="*/ 257 w 271"/>
                <a:gd name="T17" fmla="*/ 236 h 287"/>
                <a:gd name="T18" fmla="*/ 145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7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7" y="0"/>
                    <a:pt x="137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1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6" y="206"/>
                    <a:pt x="111" y="225"/>
                    <a:pt x="146" y="225"/>
                  </a:cubicBezTo>
                  <a:cubicBezTo>
                    <a:pt x="172" y="225"/>
                    <a:pt x="191" y="216"/>
                    <a:pt x="213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2" y="268"/>
                    <a:pt x="195" y="287"/>
                    <a:pt x="145" y="287"/>
                  </a:cubicBezTo>
                  <a:cubicBezTo>
                    <a:pt x="62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70" y="63"/>
                    <a:pt x="137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7"/>
            <p:cNvSpPr>
              <a:spLocks/>
            </p:cNvSpPr>
            <p:nvPr userDrawn="1"/>
          </p:nvSpPr>
          <p:spPr bwMode="auto">
            <a:xfrm>
              <a:off x="9871075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8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8"/>
            <p:cNvSpPr>
              <a:spLocks/>
            </p:cNvSpPr>
            <p:nvPr userDrawn="1"/>
          </p:nvSpPr>
          <p:spPr bwMode="auto">
            <a:xfrm>
              <a:off x="10425113" y="974725"/>
              <a:ext cx="504825" cy="1014413"/>
            </a:xfrm>
            <a:custGeom>
              <a:avLst/>
              <a:gdLst>
                <a:gd name="T0" fmla="*/ 33 w 176"/>
                <a:gd name="T1" fmla="*/ 268 h 351"/>
                <a:gd name="T2" fmla="*/ 33 w 176"/>
                <a:gd name="T3" fmla="*/ 137 h 351"/>
                <a:gd name="T4" fmla="*/ 0 w 176"/>
                <a:gd name="T5" fmla="*/ 137 h 351"/>
                <a:gd name="T6" fmla="*/ 0 w 176"/>
                <a:gd name="T7" fmla="*/ 70 h 351"/>
                <a:gd name="T8" fmla="*/ 33 w 176"/>
                <a:gd name="T9" fmla="*/ 70 h 351"/>
                <a:gd name="T10" fmla="*/ 33 w 176"/>
                <a:gd name="T11" fmla="*/ 0 h 351"/>
                <a:gd name="T12" fmla="*/ 111 w 176"/>
                <a:gd name="T13" fmla="*/ 0 h 351"/>
                <a:gd name="T14" fmla="*/ 111 w 176"/>
                <a:gd name="T15" fmla="*/ 70 h 351"/>
                <a:gd name="T16" fmla="*/ 176 w 176"/>
                <a:gd name="T17" fmla="*/ 70 h 351"/>
                <a:gd name="T18" fmla="*/ 176 w 176"/>
                <a:gd name="T19" fmla="*/ 137 h 351"/>
                <a:gd name="T20" fmla="*/ 111 w 176"/>
                <a:gd name="T21" fmla="*/ 137 h 351"/>
                <a:gd name="T22" fmla="*/ 111 w 176"/>
                <a:gd name="T23" fmla="*/ 255 h 351"/>
                <a:gd name="T24" fmla="*/ 136 w 176"/>
                <a:gd name="T25" fmla="*/ 282 h 351"/>
                <a:gd name="T26" fmla="*/ 175 w 176"/>
                <a:gd name="T27" fmla="*/ 272 h 351"/>
                <a:gd name="T28" fmla="*/ 175 w 176"/>
                <a:gd name="T29" fmla="*/ 335 h 351"/>
                <a:gd name="T30" fmla="*/ 113 w 176"/>
                <a:gd name="T31" fmla="*/ 351 h 351"/>
                <a:gd name="T32" fmla="*/ 33 w 176"/>
                <a:gd name="T33" fmla="*/ 268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6" h="351">
                  <a:moveTo>
                    <a:pt x="33" y="268"/>
                  </a:moveTo>
                  <a:cubicBezTo>
                    <a:pt x="33" y="137"/>
                    <a:pt x="33" y="137"/>
                    <a:pt x="33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176" y="137"/>
                    <a:pt x="176" y="137"/>
                    <a:pt x="176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1" y="273"/>
                    <a:pt x="119" y="282"/>
                    <a:pt x="136" y="282"/>
                  </a:cubicBezTo>
                  <a:cubicBezTo>
                    <a:pt x="151" y="282"/>
                    <a:pt x="164" y="278"/>
                    <a:pt x="175" y="272"/>
                  </a:cubicBezTo>
                  <a:cubicBezTo>
                    <a:pt x="175" y="335"/>
                    <a:pt x="175" y="335"/>
                    <a:pt x="175" y="335"/>
                  </a:cubicBezTo>
                  <a:cubicBezTo>
                    <a:pt x="159" y="345"/>
                    <a:pt x="139" y="351"/>
                    <a:pt x="113" y="351"/>
                  </a:cubicBezTo>
                  <a:cubicBezTo>
                    <a:pt x="65" y="351"/>
                    <a:pt x="33" y="332"/>
                    <a:pt x="33" y="2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9"/>
            <p:cNvSpPr>
              <a:spLocks noEditPoints="1"/>
            </p:cNvSpPr>
            <p:nvPr userDrawn="1"/>
          </p:nvSpPr>
          <p:spPr bwMode="auto">
            <a:xfrm>
              <a:off x="10975975" y="1162050"/>
              <a:ext cx="776288" cy="830263"/>
            </a:xfrm>
            <a:custGeom>
              <a:avLst/>
              <a:gdLst>
                <a:gd name="T0" fmla="*/ 0 w 271"/>
                <a:gd name="T1" fmla="*/ 145 h 287"/>
                <a:gd name="T2" fmla="*/ 0 w 271"/>
                <a:gd name="T3" fmla="*/ 144 h 287"/>
                <a:gd name="T4" fmla="*/ 136 w 271"/>
                <a:gd name="T5" fmla="*/ 0 h 287"/>
                <a:gd name="T6" fmla="*/ 271 w 271"/>
                <a:gd name="T7" fmla="*/ 150 h 287"/>
                <a:gd name="T8" fmla="*/ 270 w 271"/>
                <a:gd name="T9" fmla="*/ 170 h 287"/>
                <a:gd name="T10" fmla="*/ 78 w 271"/>
                <a:gd name="T11" fmla="*/ 170 h 287"/>
                <a:gd name="T12" fmla="*/ 145 w 271"/>
                <a:gd name="T13" fmla="*/ 225 h 287"/>
                <a:gd name="T14" fmla="*/ 212 w 271"/>
                <a:gd name="T15" fmla="*/ 196 h 287"/>
                <a:gd name="T16" fmla="*/ 257 w 271"/>
                <a:gd name="T17" fmla="*/ 236 h 287"/>
                <a:gd name="T18" fmla="*/ 144 w 271"/>
                <a:gd name="T19" fmla="*/ 287 h 287"/>
                <a:gd name="T20" fmla="*/ 0 w 271"/>
                <a:gd name="T21" fmla="*/ 145 h 287"/>
                <a:gd name="T22" fmla="*/ 195 w 271"/>
                <a:gd name="T23" fmla="*/ 122 h 287"/>
                <a:gd name="T24" fmla="*/ 136 w 271"/>
                <a:gd name="T25" fmla="*/ 63 h 287"/>
                <a:gd name="T26" fmla="*/ 77 w 271"/>
                <a:gd name="T27" fmla="*/ 122 h 287"/>
                <a:gd name="T28" fmla="*/ 195 w 271"/>
                <a:gd name="T29" fmla="*/ 122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287">
                  <a:moveTo>
                    <a:pt x="0" y="145"/>
                  </a:moveTo>
                  <a:cubicBezTo>
                    <a:pt x="0" y="144"/>
                    <a:pt x="0" y="144"/>
                    <a:pt x="0" y="144"/>
                  </a:cubicBezTo>
                  <a:cubicBezTo>
                    <a:pt x="0" y="65"/>
                    <a:pt x="56" y="0"/>
                    <a:pt x="136" y="0"/>
                  </a:cubicBezTo>
                  <a:cubicBezTo>
                    <a:pt x="229" y="0"/>
                    <a:pt x="271" y="72"/>
                    <a:pt x="271" y="150"/>
                  </a:cubicBezTo>
                  <a:cubicBezTo>
                    <a:pt x="271" y="156"/>
                    <a:pt x="270" y="163"/>
                    <a:pt x="270" y="170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5" y="206"/>
                    <a:pt x="110" y="225"/>
                    <a:pt x="145" y="225"/>
                  </a:cubicBezTo>
                  <a:cubicBezTo>
                    <a:pt x="171" y="225"/>
                    <a:pt x="191" y="216"/>
                    <a:pt x="212" y="196"/>
                  </a:cubicBezTo>
                  <a:cubicBezTo>
                    <a:pt x="257" y="236"/>
                    <a:pt x="257" y="236"/>
                    <a:pt x="257" y="236"/>
                  </a:cubicBezTo>
                  <a:cubicBezTo>
                    <a:pt x="231" y="268"/>
                    <a:pt x="194" y="287"/>
                    <a:pt x="144" y="287"/>
                  </a:cubicBezTo>
                  <a:cubicBezTo>
                    <a:pt x="61" y="287"/>
                    <a:pt x="0" y="229"/>
                    <a:pt x="0" y="145"/>
                  </a:cubicBezTo>
                  <a:close/>
                  <a:moveTo>
                    <a:pt x="195" y="122"/>
                  </a:moveTo>
                  <a:cubicBezTo>
                    <a:pt x="190" y="87"/>
                    <a:pt x="169" y="63"/>
                    <a:pt x="136" y="63"/>
                  </a:cubicBezTo>
                  <a:cubicBezTo>
                    <a:pt x="104" y="63"/>
                    <a:pt x="83" y="86"/>
                    <a:pt x="77" y="122"/>
                  </a:cubicBezTo>
                  <a:lnTo>
                    <a:pt x="195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30"/>
            <p:cNvSpPr>
              <a:spLocks/>
            </p:cNvSpPr>
            <p:nvPr userDrawn="1"/>
          </p:nvSpPr>
          <p:spPr bwMode="auto">
            <a:xfrm>
              <a:off x="11858625" y="1157288"/>
              <a:ext cx="479425" cy="817563"/>
            </a:xfrm>
            <a:custGeom>
              <a:avLst/>
              <a:gdLst>
                <a:gd name="T0" fmla="*/ 0 w 167"/>
                <a:gd name="T1" fmla="*/ 7 h 283"/>
                <a:gd name="T2" fmla="*/ 79 w 167"/>
                <a:gd name="T3" fmla="*/ 7 h 283"/>
                <a:gd name="T4" fmla="*/ 79 w 167"/>
                <a:gd name="T5" fmla="*/ 63 h 283"/>
                <a:gd name="T6" fmla="*/ 167 w 167"/>
                <a:gd name="T7" fmla="*/ 2 h 283"/>
                <a:gd name="T8" fmla="*/ 167 w 167"/>
                <a:gd name="T9" fmla="*/ 84 h 283"/>
                <a:gd name="T10" fmla="*/ 163 w 167"/>
                <a:gd name="T11" fmla="*/ 84 h 283"/>
                <a:gd name="T12" fmla="*/ 79 w 167"/>
                <a:gd name="T13" fmla="*/ 181 h 283"/>
                <a:gd name="T14" fmla="*/ 79 w 167"/>
                <a:gd name="T15" fmla="*/ 283 h 283"/>
                <a:gd name="T16" fmla="*/ 0 w 167"/>
                <a:gd name="T17" fmla="*/ 283 h 283"/>
                <a:gd name="T18" fmla="*/ 0 w 167"/>
                <a:gd name="T19" fmla="*/ 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7" h="283">
                  <a:moveTo>
                    <a:pt x="0" y="7"/>
                  </a:moveTo>
                  <a:cubicBezTo>
                    <a:pt x="79" y="7"/>
                    <a:pt x="79" y="7"/>
                    <a:pt x="79" y="7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95" y="25"/>
                    <a:pt x="120" y="0"/>
                    <a:pt x="167" y="2"/>
                  </a:cubicBezTo>
                  <a:cubicBezTo>
                    <a:pt x="167" y="84"/>
                    <a:pt x="167" y="84"/>
                    <a:pt x="167" y="84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11" y="84"/>
                    <a:pt x="79" y="115"/>
                    <a:pt x="79" y="181"/>
                  </a:cubicBezTo>
                  <a:cubicBezTo>
                    <a:pt x="79" y="283"/>
                    <a:pt x="79" y="283"/>
                    <a:pt x="79" y="283"/>
                  </a:cubicBezTo>
                  <a:cubicBezTo>
                    <a:pt x="0" y="283"/>
                    <a:pt x="0" y="283"/>
                    <a:pt x="0" y="283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96723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here</a:t>
            </a:r>
          </a:p>
        </p:txBody>
      </p:sp>
      <p:grpSp>
        <p:nvGrpSpPr>
          <p:cNvPr id="29" name="Group 28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30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3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6692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548639" y="1391543"/>
            <a:ext cx="9957816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Section Header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548640" y="3999750"/>
            <a:ext cx="9957816" cy="46201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500" spc="0" baseline="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Subhead here</a:t>
            </a:r>
          </a:p>
        </p:txBody>
      </p:sp>
      <p:grpSp>
        <p:nvGrpSpPr>
          <p:cNvPr id="29" name="Group 28"/>
          <p:cNvGrpSpPr/>
          <p:nvPr userDrawn="1"/>
        </p:nvGrpSpPr>
        <p:grpSpPr>
          <a:xfrm rot="16200000">
            <a:off x="10141743" y="2414686"/>
            <a:ext cx="3070226" cy="1023937"/>
            <a:chOff x="12801600" y="2792413"/>
            <a:chExt cx="3070226" cy="1023937"/>
          </a:xfrm>
        </p:grpSpPr>
        <p:sp>
          <p:nvSpPr>
            <p:cNvPr id="30" name="Freeform 137"/>
            <p:cNvSpPr>
              <a:spLocks/>
            </p:cNvSpPr>
            <p:nvPr userDrawn="1"/>
          </p:nvSpPr>
          <p:spPr bwMode="auto">
            <a:xfrm>
              <a:off x="15401925" y="3484563"/>
              <a:ext cx="469900" cy="293687"/>
            </a:xfrm>
            <a:custGeom>
              <a:avLst/>
              <a:gdLst>
                <a:gd name="T0" fmla="*/ 295 w 296"/>
                <a:gd name="T1" fmla="*/ 0 h 185"/>
                <a:gd name="T2" fmla="*/ 0 w 296"/>
                <a:gd name="T3" fmla="*/ 2 h 185"/>
                <a:gd name="T4" fmla="*/ 108 w 296"/>
                <a:gd name="T5" fmla="*/ 185 h 185"/>
                <a:gd name="T6" fmla="*/ 295 w 296"/>
                <a:gd name="T7" fmla="*/ 128 h 185"/>
                <a:gd name="T8" fmla="*/ 296 w 296"/>
                <a:gd name="T9" fmla="*/ 128 h 185"/>
                <a:gd name="T10" fmla="*/ 296 w 296"/>
                <a:gd name="T11" fmla="*/ 0 h 185"/>
                <a:gd name="T12" fmla="*/ 295 w 296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185">
                  <a:moveTo>
                    <a:pt x="295" y="0"/>
                  </a:moveTo>
                  <a:lnTo>
                    <a:pt x="0" y="2"/>
                  </a:lnTo>
                  <a:lnTo>
                    <a:pt x="108" y="185"/>
                  </a:lnTo>
                  <a:lnTo>
                    <a:pt x="295" y="128"/>
                  </a:lnTo>
                  <a:lnTo>
                    <a:pt x="296" y="128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8"/>
            <p:cNvSpPr>
              <a:spLocks/>
            </p:cNvSpPr>
            <p:nvPr userDrawn="1"/>
          </p:nvSpPr>
          <p:spPr bwMode="auto">
            <a:xfrm>
              <a:off x="14303375" y="2792413"/>
              <a:ext cx="806450" cy="171450"/>
            </a:xfrm>
            <a:custGeom>
              <a:avLst/>
              <a:gdLst>
                <a:gd name="T0" fmla="*/ 100 w 508"/>
                <a:gd name="T1" fmla="*/ 9 h 108"/>
                <a:gd name="T2" fmla="*/ 0 w 508"/>
                <a:gd name="T3" fmla="*/ 108 h 108"/>
                <a:gd name="T4" fmla="*/ 465 w 508"/>
                <a:gd name="T5" fmla="*/ 9 h 108"/>
                <a:gd name="T6" fmla="*/ 508 w 508"/>
                <a:gd name="T7" fmla="*/ 0 h 108"/>
                <a:gd name="T8" fmla="*/ 109 w 508"/>
                <a:gd name="T9" fmla="*/ 0 h 108"/>
                <a:gd name="T10" fmla="*/ 100 w 508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8" h="108">
                  <a:moveTo>
                    <a:pt x="100" y="9"/>
                  </a:moveTo>
                  <a:lnTo>
                    <a:pt x="0" y="108"/>
                  </a:lnTo>
                  <a:lnTo>
                    <a:pt x="465" y="9"/>
                  </a:lnTo>
                  <a:lnTo>
                    <a:pt x="508" y="0"/>
                  </a:lnTo>
                  <a:lnTo>
                    <a:pt x="109" y="0"/>
                  </a:lnTo>
                  <a:lnTo>
                    <a:pt x="100" y="9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39"/>
            <p:cNvSpPr>
              <a:spLocks/>
            </p:cNvSpPr>
            <p:nvPr userDrawn="1"/>
          </p:nvSpPr>
          <p:spPr bwMode="auto">
            <a:xfrm>
              <a:off x="12812713" y="3275013"/>
              <a:ext cx="393700" cy="541337"/>
            </a:xfrm>
            <a:custGeom>
              <a:avLst/>
              <a:gdLst>
                <a:gd name="T0" fmla="*/ 66 w 248"/>
                <a:gd name="T1" fmla="*/ 0 h 341"/>
                <a:gd name="T2" fmla="*/ 3 w 248"/>
                <a:gd name="T3" fmla="*/ 329 h 341"/>
                <a:gd name="T4" fmla="*/ 0 w 248"/>
                <a:gd name="T5" fmla="*/ 341 h 341"/>
                <a:gd name="T6" fmla="*/ 3 w 248"/>
                <a:gd name="T7" fmla="*/ 341 h 341"/>
                <a:gd name="T8" fmla="*/ 192 w 248"/>
                <a:gd name="T9" fmla="*/ 341 h 341"/>
                <a:gd name="T10" fmla="*/ 248 w 248"/>
                <a:gd name="T11" fmla="*/ 341 h 341"/>
                <a:gd name="T12" fmla="*/ 245 w 248"/>
                <a:gd name="T13" fmla="*/ 336 h 341"/>
                <a:gd name="T14" fmla="*/ 66 w 248"/>
                <a:gd name="T15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341">
                  <a:moveTo>
                    <a:pt x="66" y="0"/>
                  </a:moveTo>
                  <a:lnTo>
                    <a:pt x="3" y="329"/>
                  </a:lnTo>
                  <a:lnTo>
                    <a:pt x="0" y="341"/>
                  </a:lnTo>
                  <a:lnTo>
                    <a:pt x="3" y="341"/>
                  </a:lnTo>
                  <a:lnTo>
                    <a:pt x="192" y="341"/>
                  </a:lnTo>
                  <a:lnTo>
                    <a:pt x="248" y="341"/>
                  </a:lnTo>
                  <a:lnTo>
                    <a:pt x="245" y="336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FDC00"/>
            </a:solidFill>
            <a:ln w="3175">
              <a:solidFill>
                <a:srgbClr val="FFDC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0"/>
            <p:cNvSpPr>
              <a:spLocks/>
            </p:cNvSpPr>
            <p:nvPr userDrawn="1"/>
          </p:nvSpPr>
          <p:spPr bwMode="auto">
            <a:xfrm>
              <a:off x="15241588" y="3487738"/>
              <a:ext cx="168275" cy="328612"/>
            </a:xfrm>
            <a:custGeom>
              <a:avLst/>
              <a:gdLst>
                <a:gd name="T0" fmla="*/ 101 w 106"/>
                <a:gd name="T1" fmla="*/ 0 h 207"/>
                <a:gd name="T2" fmla="*/ 0 w 106"/>
                <a:gd name="T3" fmla="*/ 171 h 207"/>
                <a:gd name="T4" fmla="*/ 20 w 106"/>
                <a:gd name="T5" fmla="*/ 207 h 207"/>
                <a:gd name="T6" fmla="*/ 106 w 106"/>
                <a:gd name="T7" fmla="*/ 207 h 207"/>
                <a:gd name="T8" fmla="*/ 101 w 1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207">
                  <a:moveTo>
                    <a:pt x="101" y="0"/>
                  </a:moveTo>
                  <a:lnTo>
                    <a:pt x="0" y="171"/>
                  </a:lnTo>
                  <a:lnTo>
                    <a:pt x="20" y="207"/>
                  </a:lnTo>
                  <a:lnTo>
                    <a:pt x="106" y="207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41"/>
            <p:cNvSpPr>
              <a:spLocks/>
            </p:cNvSpPr>
            <p:nvPr userDrawn="1"/>
          </p:nvSpPr>
          <p:spPr bwMode="auto">
            <a:xfrm>
              <a:off x="14303375" y="2963863"/>
              <a:ext cx="268288" cy="741362"/>
            </a:xfrm>
            <a:custGeom>
              <a:avLst/>
              <a:gdLst>
                <a:gd name="T0" fmla="*/ 30 w 169"/>
                <a:gd name="T1" fmla="*/ 467 h 467"/>
                <a:gd name="T2" fmla="*/ 169 w 169"/>
                <a:gd name="T3" fmla="*/ 103 h 467"/>
                <a:gd name="T4" fmla="*/ 0 w 169"/>
                <a:gd name="T5" fmla="*/ 0 h 467"/>
                <a:gd name="T6" fmla="*/ 30 w 169"/>
                <a:gd name="T7" fmla="*/ 46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467">
                  <a:moveTo>
                    <a:pt x="30" y="467"/>
                  </a:moveTo>
                  <a:lnTo>
                    <a:pt x="169" y="103"/>
                  </a:lnTo>
                  <a:lnTo>
                    <a:pt x="0" y="0"/>
                  </a:lnTo>
                  <a:lnTo>
                    <a:pt x="30" y="467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2"/>
            <p:cNvSpPr>
              <a:spLocks/>
            </p:cNvSpPr>
            <p:nvPr userDrawn="1"/>
          </p:nvSpPr>
          <p:spPr bwMode="auto">
            <a:xfrm>
              <a:off x="12801600" y="3275013"/>
              <a:ext cx="115888" cy="541337"/>
            </a:xfrm>
            <a:custGeom>
              <a:avLst/>
              <a:gdLst>
                <a:gd name="T0" fmla="*/ 0 w 73"/>
                <a:gd name="T1" fmla="*/ 82 h 341"/>
                <a:gd name="T2" fmla="*/ 0 w 73"/>
                <a:gd name="T3" fmla="*/ 341 h 341"/>
                <a:gd name="T4" fmla="*/ 6 w 73"/>
                <a:gd name="T5" fmla="*/ 341 h 341"/>
                <a:gd name="T6" fmla="*/ 7 w 73"/>
                <a:gd name="T7" fmla="*/ 341 h 341"/>
                <a:gd name="T8" fmla="*/ 10 w 73"/>
                <a:gd name="T9" fmla="*/ 329 h 341"/>
                <a:gd name="T10" fmla="*/ 73 w 73"/>
                <a:gd name="T11" fmla="*/ 0 h 341"/>
                <a:gd name="T12" fmla="*/ 10 w 73"/>
                <a:gd name="T13" fmla="*/ 71 h 341"/>
                <a:gd name="T14" fmla="*/ 0 w 73"/>
                <a:gd name="T15" fmla="*/ 8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341">
                  <a:moveTo>
                    <a:pt x="0" y="82"/>
                  </a:moveTo>
                  <a:lnTo>
                    <a:pt x="0" y="341"/>
                  </a:lnTo>
                  <a:lnTo>
                    <a:pt x="6" y="341"/>
                  </a:lnTo>
                  <a:lnTo>
                    <a:pt x="7" y="341"/>
                  </a:lnTo>
                  <a:lnTo>
                    <a:pt x="10" y="329"/>
                  </a:lnTo>
                  <a:lnTo>
                    <a:pt x="73" y="0"/>
                  </a:lnTo>
                  <a:lnTo>
                    <a:pt x="10" y="71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36C21"/>
            </a:solidFill>
            <a:ln w="3175">
              <a:solidFill>
                <a:srgbClr val="F36C2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43"/>
            <p:cNvSpPr>
              <a:spLocks/>
            </p:cNvSpPr>
            <p:nvPr userDrawn="1"/>
          </p:nvSpPr>
          <p:spPr bwMode="auto">
            <a:xfrm>
              <a:off x="12917488" y="2963863"/>
              <a:ext cx="1385888" cy="311150"/>
            </a:xfrm>
            <a:custGeom>
              <a:avLst/>
              <a:gdLst>
                <a:gd name="T0" fmla="*/ 655 w 873"/>
                <a:gd name="T1" fmla="*/ 187 h 196"/>
                <a:gd name="T2" fmla="*/ 873 w 873"/>
                <a:gd name="T3" fmla="*/ 0 h 196"/>
                <a:gd name="T4" fmla="*/ 0 w 873"/>
                <a:gd name="T5" fmla="*/ 196 h 196"/>
                <a:gd name="T6" fmla="*/ 655 w 873"/>
                <a:gd name="T7" fmla="*/ 187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3" h="196">
                  <a:moveTo>
                    <a:pt x="655" y="187"/>
                  </a:moveTo>
                  <a:lnTo>
                    <a:pt x="873" y="0"/>
                  </a:lnTo>
                  <a:lnTo>
                    <a:pt x="0" y="196"/>
                  </a:lnTo>
                  <a:lnTo>
                    <a:pt x="655" y="187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4"/>
            <p:cNvSpPr>
              <a:spLocks/>
            </p:cNvSpPr>
            <p:nvPr userDrawn="1"/>
          </p:nvSpPr>
          <p:spPr bwMode="auto">
            <a:xfrm>
              <a:off x="14351000" y="2792413"/>
              <a:ext cx="822325" cy="912812"/>
            </a:xfrm>
            <a:custGeom>
              <a:avLst/>
              <a:gdLst>
                <a:gd name="T0" fmla="*/ 513 w 518"/>
                <a:gd name="T1" fmla="*/ 0 h 575"/>
                <a:gd name="T2" fmla="*/ 505 w 518"/>
                <a:gd name="T3" fmla="*/ 9 h 575"/>
                <a:gd name="T4" fmla="*/ 499 w 518"/>
                <a:gd name="T5" fmla="*/ 16 h 575"/>
                <a:gd name="T6" fmla="*/ 0 w 518"/>
                <a:gd name="T7" fmla="*/ 575 h 575"/>
                <a:gd name="T8" fmla="*/ 410 w 518"/>
                <a:gd name="T9" fmla="*/ 246 h 575"/>
                <a:gd name="T10" fmla="*/ 512 w 518"/>
                <a:gd name="T11" fmla="*/ 14 h 575"/>
                <a:gd name="T12" fmla="*/ 514 w 518"/>
                <a:gd name="T13" fmla="*/ 9 h 575"/>
                <a:gd name="T14" fmla="*/ 518 w 518"/>
                <a:gd name="T15" fmla="*/ 0 h 575"/>
                <a:gd name="T16" fmla="*/ 513 w 518"/>
                <a:gd name="T17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8" h="575">
                  <a:moveTo>
                    <a:pt x="513" y="0"/>
                  </a:moveTo>
                  <a:lnTo>
                    <a:pt x="505" y="9"/>
                  </a:lnTo>
                  <a:lnTo>
                    <a:pt x="499" y="16"/>
                  </a:lnTo>
                  <a:lnTo>
                    <a:pt x="0" y="575"/>
                  </a:lnTo>
                  <a:lnTo>
                    <a:pt x="410" y="246"/>
                  </a:lnTo>
                  <a:lnTo>
                    <a:pt x="512" y="14"/>
                  </a:lnTo>
                  <a:lnTo>
                    <a:pt x="514" y="9"/>
                  </a:lnTo>
                  <a:lnTo>
                    <a:pt x="518" y="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45"/>
            <p:cNvSpPr>
              <a:spLocks/>
            </p:cNvSpPr>
            <p:nvPr userDrawn="1"/>
          </p:nvSpPr>
          <p:spPr bwMode="auto">
            <a:xfrm>
              <a:off x="12801600" y="3143250"/>
              <a:ext cx="115888" cy="131762"/>
            </a:xfrm>
            <a:custGeom>
              <a:avLst/>
              <a:gdLst>
                <a:gd name="T0" fmla="*/ 0 w 73"/>
                <a:gd name="T1" fmla="*/ 0 h 83"/>
                <a:gd name="T2" fmla="*/ 0 w 73"/>
                <a:gd name="T3" fmla="*/ 52 h 83"/>
                <a:gd name="T4" fmla="*/ 10 w 73"/>
                <a:gd name="T5" fmla="*/ 56 h 83"/>
                <a:gd name="T6" fmla="*/ 73 w 73"/>
                <a:gd name="T7" fmla="*/ 83 h 83"/>
                <a:gd name="T8" fmla="*/ 10 w 73"/>
                <a:gd name="T9" fmla="*/ 11 h 83"/>
                <a:gd name="T10" fmla="*/ 0 w 73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3">
                  <a:moveTo>
                    <a:pt x="0" y="0"/>
                  </a:moveTo>
                  <a:lnTo>
                    <a:pt x="0" y="52"/>
                  </a:lnTo>
                  <a:lnTo>
                    <a:pt x="10" y="56"/>
                  </a:lnTo>
                  <a:lnTo>
                    <a:pt x="73" y="83"/>
                  </a:lnTo>
                  <a:lnTo>
                    <a:pt x="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BE4C"/>
            </a:solidFill>
            <a:ln w="3175">
              <a:solidFill>
                <a:srgbClr val="6EBE4C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46"/>
            <p:cNvSpPr>
              <a:spLocks/>
            </p:cNvSpPr>
            <p:nvPr userDrawn="1"/>
          </p:nvSpPr>
          <p:spPr bwMode="auto">
            <a:xfrm>
              <a:off x="15228888" y="2792413"/>
              <a:ext cx="642938" cy="136525"/>
            </a:xfrm>
            <a:custGeom>
              <a:avLst/>
              <a:gdLst>
                <a:gd name="T0" fmla="*/ 404 w 405"/>
                <a:gd name="T1" fmla="*/ 0 h 86"/>
                <a:gd name="T2" fmla="*/ 40 w 405"/>
                <a:gd name="T3" fmla="*/ 0 h 86"/>
                <a:gd name="T4" fmla="*/ 0 w 405"/>
                <a:gd name="T5" fmla="*/ 0 h 86"/>
                <a:gd name="T6" fmla="*/ 14 w 405"/>
                <a:gd name="T7" fmla="*/ 4 h 86"/>
                <a:gd name="T8" fmla="*/ 30 w 405"/>
                <a:gd name="T9" fmla="*/ 9 h 86"/>
                <a:gd name="T10" fmla="*/ 290 w 405"/>
                <a:gd name="T11" fmla="*/ 86 h 86"/>
                <a:gd name="T12" fmla="*/ 404 w 405"/>
                <a:gd name="T13" fmla="*/ 44 h 86"/>
                <a:gd name="T14" fmla="*/ 405 w 405"/>
                <a:gd name="T15" fmla="*/ 43 h 86"/>
                <a:gd name="T16" fmla="*/ 405 w 405"/>
                <a:gd name="T17" fmla="*/ 9 h 86"/>
                <a:gd name="T18" fmla="*/ 405 w 405"/>
                <a:gd name="T19" fmla="*/ 0 h 86"/>
                <a:gd name="T20" fmla="*/ 404 w 405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5" h="86">
                  <a:moveTo>
                    <a:pt x="404" y="0"/>
                  </a:moveTo>
                  <a:lnTo>
                    <a:pt x="40" y="0"/>
                  </a:lnTo>
                  <a:lnTo>
                    <a:pt x="0" y="0"/>
                  </a:lnTo>
                  <a:lnTo>
                    <a:pt x="14" y="4"/>
                  </a:lnTo>
                  <a:lnTo>
                    <a:pt x="30" y="9"/>
                  </a:lnTo>
                  <a:lnTo>
                    <a:pt x="290" y="86"/>
                  </a:lnTo>
                  <a:lnTo>
                    <a:pt x="404" y="44"/>
                  </a:lnTo>
                  <a:lnTo>
                    <a:pt x="405" y="43"/>
                  </a:lnTo>
                  <a:lnTo>
                    <a:pt x="405" y="9"/>
                  </a:lnTo>
                  <a:lnTo>
                    <a:pt x="405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47"/>
            <p:cNvSpPr>
              <a:spLocks/>
            </p:cNvSpPr>
            <p:nvPr userDrawn="1"/>
          </p:nvSpPr>
          <p:spPr bwMode="auto">
            <a:xfrm>
              <a:off x="12917488" y="3260725"/>
              <a:ext cx="1433513" cy="444500"/>
            </a:xfrm>
            <a:custGeom>
              <a:avLst/>
              <a:gdLst>
                <a:gd name="T0" fmla="*/ 0 w 903"/>
                <a:gd name="T1" fmla="*/ 9 h 280"/>
                <a:gd name="T2" fmla="*/ 903 w 903"/>
                <a:gd name="T3" fmla="*/ 280 h 280"/>
                <a:gd name="T4" fmla="*/ 655 w 903"/>
                <a:gd name="T5" fmla="*/ 0 h 280"/>
                <a:gd name="T6" fmla="*/ 0 w 903"/>
                <a:gd name="T7" fmla="*/ 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3" h="280">
                  <a:moveTo>
                    <a:pt x="0" y="9"/>
                  </a:moveTo>
                  <a:lnTo>
                    <a:pt x="903" y="280"/>
                  </a:lnTo>
                  <a:lnTo>
                    <a:pt x="655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48"/>
            <p:cNvSpPr>
              <a:spLocks/>
            </p:cNvSpPr>
            <p:nvPr userDrawn="1"/>
          </p:nvSpPr>
          <p:spPr bwMode="auto">
            <a:xfrm>
              <a:off x="14303375" y="2792413"/>
              <a:ext cx="173038" cy="171450"/>
            </a:xfrm>
            <a:custGeom>
              <a:avLst/>
              <a:gdLst>
                <a:gd name="T0" fmla="*/ 109 w 109"/>
                <a:gd name="T1" fmla="*/ 0 h 108"/>
                <a:gd name="T2" fmla="*/ 26 w 109"/>
                <a:gd name="T3" fmla="*/ 0 h 108"/>
                <a:gd name="T4" fmla="*/ 24 w 109"/>
                <a:gd name="T5" fmla="*/ 9 h 108"/>
                <a:gd name="T6" fmla="*/ 0 w 109"/>
                <a:gd name="T7" fmla="*/ 108 h 108"/>
                <a:gd name="T8" fmla="*/ 100 w 109"/>
                <a:gd name="T9" fmla="*/ 9 h 108"/>
                <a:gd name="T10" fmla="*/ 109 w 109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108">
                  <a:moveTo>
                    <a:pt x="109" y="0"/>
                  </a:moveTo>
                  <a:lnTo>
                    <a:pt x="26" y="0"/>
                  </a:lnTo>
                  <a:lnTo>
                    <a:pt x="24" y="9"/>
                  </a:lnTo>
                  <a:lnTo>
                    <a:pt x="0" y="108"/>
                  </a:lnTo>
                  <a:lnTo>
                    <a:pt x="100" y="9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chemeClr val="accent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49"/>
            <p:cNvSpPr>
              <a:spLocks/>
            </p:cNvSpPr>
            <p:nvPr userDrawn="1"/>
          </p:nvSpPr>
          <p:spPr bwMode="auto">
            <a:xfrm>
              <a:off x="14351000" y="3487738"/>
              <a:ext cx="1050925" cy="271462"/>
            </a:xfrm>
            <a:custGeom>
              <a:avLst/>
              <a:gdLst>
                <a:gd name="T0" fmla="*/ 561 w 662"/>
                <a:gd name="T1" fmla="*/ 171 h 171"/>
                <a:gd name="T2" fmla="*/ 662 w 662"/>
                <a:gd name="T3" fmla="*/ 0 h 171"/>
                <a:gd name="T4" fmla="*/ 0 w 662"/>
                <a:gd name="T5" fmla="*/ 137 h 171"/>
                <a:gd name="T6" fmla="*/ 561 w 662"/>
                <a:gd name="T7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171">
                  <a:moveTo>
                    <a:pt x="561" y="171"/>
                  </a:moveTo>
                  <a:lnTo>
                    <a:pt x="662" y="0"/>
                  </a:lnTo>
                  <a:lnTo>
                    <a:pt x="0" y="137"/>
                  </a:lnTo>
                  <a:lnTo>
                    <a:pt x="561" y="171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50"/>
            <p:cNvSpPr>
              <a:spLocks/>
            </p:cNvSpPr>
            <p:nvPr userDrawn="1"/>
          </p:nvSpPr>
          <p:spPr bwMode="auto">
            <a:xfrm>
              <a:off x="12801600" y="3275013"/>
              <a:ext cx="115888" cy="130175"/>
            </a:xfrm>
            <a:custGeom>
              <a:avLst/>
              <a:gdLst>
                <a:gd name="T0" fmla="*/ 0 w 73"/>
                <a:gd name="T1" fmla="*/ 29 h 82"/>
                <a:gd name="T2" fmla="*/ 0 w 73"/>
                <a:gd name="T3" fmla="*/ 82 h 82"/>
                <a:gd name="T4" fmla="*/ 10 w 73"/>
                <a:gd name="T5" fmla="*/ 71 h 82"/>
                <a:gd name="T6" fmla="*/ 73 w 73"/>
                <a:gd name="T7" fmla="*/ 0 h 82"/>
                <a:gd name="T8" fmla="*/ 10 w 73"/>
                <a:gd name="T9" fmla="*/ 25 h 82"/>
                <a:gd name="T10" fmla="*/ 0 w 73"/>
                <a:gd name="T11" fmla="*/ 29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82">
                  <a:moveTo>
                    <a:pt x="0" y="29"/>
                  </a:moveTo>
                  <a:lnTo>
                    <a:pt x="0" y="82"/>
                  </a:lnTo>
                  <a:lnTo>
                    <a:pt x="10" y="71"/>
                  </a:lnTo>
                  <a:lnTo>
                    <a:pt x="73" y="0"/>
                  </a:lnTo>
                  <a:lnTo>
                    <a:pt x="10" y="25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51"/>
            <p:cNvSpPr>
              <a:spLocks/>
            </p:cNvSpPr>
            <p:nvPr userDrawn="1"/>
          </p:nvSpPr>
          <p:spPr bwMode="auto">
            <a:xfrm>
              <a:off x="12801600" y="2792413"/>
              <a:ext cx="322263" cy="482600"/>
            </a:xfrm>
            <a:custGeom>
              <a:avLst/>
              <a:gdLst>
                <a:gd name="T0" fmla="*/ 203 w 203"/>
                <a:gd name="T1" fmla="*/ 0 h 304"/>
                <a:gd name="T2" fmla="*/ 0 w 203"/>
                <a:gd name="T3" fmla="*/ 0 h 304"/>
                <a:gd name="T4" fmla="*/ 0 w 203"/>
                <a:gd name="T5" fmla="*/ 98 h 304"/>
                <a:gd name="T6" fmla="*/ 10 w 203"/>
                <a:gd name="T7" fmla="*/ 126 h 304"/>
                <a:gd name="T8" fmla="*/ 73 w 203"/>
                <a:gd name="T9" fmla="*/ 304 h 304"/>
                <a:gd name="T10" fmla="*/ 199 w 203"/>
                <a:gd name="T11" fmla="*/ 9 h 304"/>
                <a:gd name="T12" fmla="*/ 203 w 203"/>
                <a:gd name="T13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3" h="304">
                  <a:moveTo>
                    <a:pt x="203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" y="126"/>
                  </a:lnTo>
                  <a:lnTo>
                    <a:pt x="73" y="304"/>
                  </a:lnTo>
                  <a:lnTo>
                    <a:pt x="199" y="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4CC2E2"/>
            </a:solidFill>
            <a:ln w="3175">
              <a:solidFill>
                <a:srgbClr val="4CC2E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52"/>
            <p:cNvSpPr>
              <a:spLocks/>
            </p:cNvSpPr>
            <p:nvPr userDrawn="1"/>
          </p:nvSpPr>
          <p:spPr bwMode="auto">
            <a:xfrm>
              <a:off x="14351000" y="2792413"/>
              <a:ext cx="814388" cy="912812"/>
            </a:xfrm>
            <a:custGeom>
              <a:avLst/>
              <a:gdLst>
                <a:gd name="T0" fmla="*/ 490 w 513"/>
                <a:gd name="T1" fmla="*/ 9 h 575"/>
                <a:gd name="T2" fmla="*/ 468 w 513"/>
                <a:gd name="T3" fmla="*/ 22 h 575"/>
                <a:gd name="T4" fmla="*/ 139 w 513"/>
                <a:gd name="T5" fmla="*/ 211 h 575"/>
                <a:gd name="T6" fmla="*/ 0 w 513"/>
                <a:gd name="T7" fmla="*/ 575 h 575"/>
                <a:gd name="T8" fmla="*/ 499 w 513"/>
                <a:gd name="T9" fmla="*/ 16 h 575"/>
                <a:gd name="T10" fmla="*/ 505 w 513"/>
                <a:gd name="T11" fmla="*/ 9 h 575"/>
                <a:gd name="T12" fmla="*/ 513 w 513"/>
                <a:gd name="T13" fmla="*/ 0 h 575"/>
                <a:gd name="T14" fmla="*/ 505 w 513"/>
                <a:gd name="T15" fmla="*/ 0 h 575"/>
                <a:gd name="T16" fmla="*/ 490 w 513"/>
                <a:gd name="T17" fmla="*/ 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3" h="575">
                  <a:moveTo>
                    <a:pt x="490" y="9"/>
                  </a:moveTo>
                  <a:lnTo>
                    <a:pt x="468" y="22"/>
                  </a:lnTo>
                  <a:lnTo>
                    <a:pt x="139" y="211"/>
                  </a:lnTo>
                  <a:lnTo>
                    <a:pt x="0" y="575"/>
                  </a:lnTo>
                  <a:lnTo>
                    <a:pt x="499" y="16"/>
                  </a:lnTo>
                  <a:lnTo>
                    <a:pt x="505" y="9"/>
                  </a:lnTo>
                  <a:lnTo>
                    <a:pt x="513" y="0"/>
                  </a:lnTo>
                  <a:lnTo>
                    <a:pt x="505" y="0"/>
                  </a:lnTo>
                  <a:lnTo>
                    <a:pt x="490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53"/>
            <p:cNvSpPr>
              <a:spLocks/>
            </p:cNvSpPr>
            <p:nvPr userDrawn="1"/>
          </p:nvSpPr>
          <p:spPr bwMode="auto">
            <a:xfrm>
              <a:off x="15184438" y="2792413"/>
              <a:ext cx="504825" cy="695325"/>
            </a:xfrm>
            <a:custGeom>
              <a:avLst/>
              <a:gdLst>
                <a:gd name="T0" fmla="*/ 58 w 318"/>
                <a:gd name="T1" fmla="*/ 9 h 438"/>
                <a:gd name="T2" fmla="*/ 42 w 318"/>
                <a:gd name="T3" fmla="*/ 4 h 438"/>
                <a:gd name="T4" fmla="*/ 28 w 318"/>
                <a:gd name="T5" fmla="*/ 0 h 438"/>
                <a:gd name="T6" fmla="*/ 0 w 318"/>
                <a:gd name="T7" fmla="*/ 0 h 438"/>
                <a:gd name="T8" fmla="*/ 3 w 318"/>
                <a:gd name="T9" fmla="*/ 9 h 438"/>
                <a:gd name="T10" fmla="*/ 3 w 318"/>
                <a:gd name="T11" fmla="*/ 11 h 438"/>
                <a:gd name="T12" fmla="*/ 137 w 318"/>
                <a:gd name="T13" fmla="*/ 438 h 438"/>
                <a:gd name="T14" fmla="*/ 318 w 318"/>
                <a:gd name="T15" fmla="*/ 86 h 438"/>
                <a:gd name="T16" fmla="*/ 58 w 318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8" h="438">
                  <a:moveTo>
                    <a:pt x="58" y="9"/>
                  </a:moveTo>
                  <a:lnTo>
                    <a:pt x="42" y="4"/>
                  </a:lnTo>
                  <a:lnTo>
                    <a:pt x="28" y="0"/>
                  </a:lnTo>
                  <a:lnTo>
                    <a:pt x="0" y="0"/>
                  </a:lnTo>
                  <a:lnTo>
                    <a:pt x="3" y="9"/>
                  </a:lnTo>
                  <a:lnTo>
                    <a:pt x="3" y="11"/>
                  </a:lnTo>
                  <a:lnTo>
                    <a:pt x="137" y="438"/>
                  </a:lnTo>
                  <a:lnTo>
                    <a:pt x="318" y="86"/>
                  </a:lnTo>
                  <a:lnTo>
                    <a:pt x="58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4"/>
            <p:cNvSpPr>
              <a:spLocks/>
            </p:cNvSpPr>
            <p:nvPr userDrawn="1"/>
          </p:nvSpPr>
          <p:spPr bwMode="auto">
            <a:xfrm>
              <a:off x="13995400" y="3705225"/>
              <a:ext cx="639763" cy="111125"/>
            </a:xfrm>
            <a:custGeom>
              <a:avLst/>
              <a:gdLst>
                <a:gd name="T0" fmla="*/ 403 w 403"/>
                <a:gd name="T1" fmla="*/ 70 h 70"/>
                <a:gd name="T2" fmla="*/ 224 w 403"/>
                <a:gd name="T3" fmla="*/ 0 h 70"/>
                <a:gd name="T4" fmla="*/ 0 w 403"/>
                <a:gd name="T5" fmla="*/ 70 h 70"/>
                <a:gd name="T6" fmla="*/ 403 w 403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3" h="70">
                  <a:moveTo>
                    <a:pt x="403" y="70"/>
                  </a:moveTo>
                  <a:lnTo>
                    <a:pt x="224" y="0"/>
                  </a:lnTo>
                  <a:lnTo>
                    <a:pt x="0" y="70"/>
                  </a:lnTo>
                  <a:lnTo>
                    <a:pt x="403" y="7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5"/>
            <p:cNvSpPr>
              <a:spLocks/>
            </p:cNvSpPr>
            <p:nvPr userDrawn="1"/>
          </p:nvSpPr>
          <p:spPr bwMode="auto">
            <a:xfrm>
              <a:off x="12801600" y="2949575"/>
              <a:ext cx="115888" cy="325437"/>
            </a:xfrm>
            <a:custGeom>
              <a:avLst/>
              <a:gdLst>
                <a:gd name="T0" fmla="*/ 0 w 73"/>
                <a:gd name="T1" fmla="*/ 0 h 205"/>
                <a:gd name="T2" fmla="*/ 0 w 73"/>
                <a:gd name="T3" fmla="*/ 122 h 205"/>
                <a:gd name="T4" fmla="*/ 10 w 73"/>
                <a:gd name="T5" fmla="*/ 133 h 205"/>
                <a:gd name="T6" fmla="*/ 73 w 73"/>
                <a:gd name="T7" fmla="*/ 205 h 205"/>
                <a:gd name="T8" fmla="*/ 10 w 73"/>
                <a:gd name="T9" fmla="*/ 28 h 205"/>
                <a:gd name="T10" fmla="*/ 0 w 73"/>
                <a:gd name="T11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205">
                  <a:moveTo>
                    <a:pt x="0" y="0"/>
                  </a:moveTo>
                  <a:lnTo>
                    <a:pt x="0" y="122"/>
                  </a:lnTo>
                  <a:lnTo>
                    <a:pt x="10" y="133"/>
                  </a:lnTo>
                  <a:lnTo>
                    <a:pt x="73" y="205"/>
                  </a:lnTo>
                  <a:lnTo>
                    <a:pt x="1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6"/>
            <p:cNvSpPr>
              <a:spLocks/>
            </p:cNvSpPr>
            <p:nvPr userDrawn="1"/>
          </p:nvSpPr>
          <p:spPr bwMode="auto">
            <a:xfrm>
              <a:off x="13708063" y="2792413"/>
              <a:ext cx="595313" cy="171450"/>
            </a:xfrm>
            <a:custGeom>
              <a:avLst/>
              <a:gdLst>
                <a:gd name="T0" fmla="*/ 236 w 375"/>
                <a:gd name="T1" fmla="*/ 9 h 108"/>
                <a:gd name="T2" fmla="*/ 223 w 375"/>
                <a:gd name="T3" fmla="*/ 0 h 108"/>
                <a:gd name="T4" fmla="*/ 0 w 375"/>
                <a:gd name="T5" fmla="*/ 0 h 108"/>
                <a:gd name="T6" fmla="*/ 31 w 375"/>
                <a:gd name="T7" fmla="*/ 9 h 108"/>
                <a:gd name="T8" fmla="*/ 375 w 375"/>
                <a:gd name="T9" fmla="*/ 108 h 108"/>
                <a:gd name="T10" fmla="*/ 236 w 375"/>
                <a:gd name="T11" fmla="*/ 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5" h="108">
                  <a:moveTo>
                    <a:pt x="236" y="9"/>
                  </a:moveTo>
                  <a:lnTo>
                    <a:pt x="223" y="0"/>
                  </a:lnTo>
                  <a:lnTo>
                    <a:pt x="0" y="0"/>
                  </a:lnTo>
                  <a:lnTo>
                    <a:pt x="31" y="9"/>
                  </a:lnTo>
                  <a:lnTo>
                    <a:pt x="375" y="108"/>
                  </a:lnTo>
                  <a:lnTo>
                    <a:pt x="236" y="9"/>
                  </a:lnTo>
                  <a:close/>
                </a:path>
              </a:pathLst>
            </a:custGeom>
            <a:solidFill>
              <a:srgbClr val="707372"/>
            </a:solidFill>
            <a:ln w="3175">
              <a:solidFill>
                <a:srgbClr val="70737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7"/>
            <p:cNvSpPr>
              <a:spLocks/>
            </p:cNvSpPr>
            <p:nvPr userDrawn="1"/>
          </p:nvSpPr>
          <p:spPr bwMode="auto">
            <a:xfrm>
              <a:off x="15401925" y="2860675"/>
              <a:ext cx="469900" cy="627062"/>
            </a:xfrm>
            <a:custGeom>
              <a:avLst/>
              <a:gdLst>
                <a:gd name="T0" fmla="*/ 295 w 296"/>
                <a:gd name="T1" fmla="*/ 1 h 395"/>
                <a:gd name="T2" fmla="*/ 181 w 296"/>
                <a:gd name="T3" fmla="*/ 43 h 395"/>
                <a:gd name="T4" fmla="*/ 0 w 296"/>
                <a:gd name="T5" fmla="*/ 395 h 395"/>
                <a:gd name="T6" fmla="*/ 295 w 296"/>
                <a:gd name="T7" fmla="*/ 120 h 395"/>
                <a:gd name="T8" fmla="*/ 296 w 296"/>
                <a:gd name="T9" fmla="*/ 119 h 395"/>
                <a:gd name="T10" fmla="*/ 296 w 296"/>
                <a:gd name="T11" fmla="*/ 0 h 395"/>
                <a:gd name="T12" fmla="*/ 295 w 296"/>
                <a:gd name="T13" fmla="*/ 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6" h="395">
                  <a:moveTo>
                    <a:pt x="295" y="1"/>
                  </a:moveTo>
                  <a:lnTo>
                    <a:pt x="181" y="43"/>
                  </a:lnTo>
                  <a:lnTo>
                    <a:pt x="0" y="395"/>
                  </a:lnTo>
                  <a:lnTo>
                    <a:pt x="295" y="120"/>
                  </a:lnTo>
                  <a:lnTo>
                    <a:pt x="296" y="119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58"/>
            <p:cNvSpPr>
              <a:spLocks/>
            </p:cNvSpPr>
            <p:nvPr userDrawn="1"/>
          </p:nvSpPr>
          <p:spPr bwMode="auto">
            <a:xfrm>
              <a:off x="15552738" y="3687763"/>
              <a:ext cx="319088" cy="128587"/>
            </a:xfrm>
            <a:custGeom>
              <a:avLst/>
              <a:gdLst>
                <a:gd name="T0" fmla="*/ 13 w 201"/>
                <a:gd name="T1" fmla="*/ 57 h 81"/>
                <a:gd name="T2" fmla="*/ 0 w 201"/>
                <a:gd name="T3" fmla="*/ 81 h 81"/>
                <a:gd name="T4" fmla="*/ 200 w 201"/>
                <a:gd name="T5" fmla="*/ 81 h 81"/>
                <a:gd name="T6" fmla="*/ 201 w 201"/>
                <a:gd name="T7" fmla="*/ 81 h 81"/>
                <a:gd name="T8" fmla="*/ 201 w 201"/>
                <a:gd name="T9" fmla="*/ 0 h 81"/>
                <a:gd name="T10" fmla="*/ 200 w 201"/>
                <a:gd name="T11" fmla="*/ 0 h 81"/>
                <a:gd name="T12" fmla="*/ 13 w 201"/>
                <a:gd name="T13" fmla="*/ 5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81">
                  <a:moveTo>
                    <a:pt x="13" y="57"/>
                  </a:moveTo>
                  <a:lnTo>
                    <a:pt x="0" y="81"/>
                  </a:lnTo>
                  <a:lnTo>
                    <a:pt x="200" y="81"/>
                  </a:lnTo>
                  <a:lnTo>
                    <a:pt x="201" y="81"/>
                  </a:lnTo>
                  <a:lnTo>
                    <a:pt x="201" y="0"/>
                  </a:lnTo>
                  <a:lnTo>
                    <a:pt x="200" y="0"/>
                  </a:lnTo>
                  <a:lnTo>
                    <a:pt x="13" y="57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59"/>
            <p:cNvSpPr>
              <a:spLocks/>
            </p:cNvSpPr>
            <p:nvPr userDrawn="1"/>
          </p:nvSpPr>
          <p:spPr bwMode="auto">
            <a:xfrm>
              <a:off x="13303250" y="3705225"/>
              <a:ext cx="1047750" cy="111125"/>
            </a:xfrm>
            <a:custGeom>
              <a:avLst/>
              <a:gdLst>
                <a:gd name="T0" fmla="*/ 436 w 660"/>
                <a:gd name="T1" fmla="*/ 70 h 70"/>
                <a:gd name="T2" fmla="*/ 660 w 660"/>
                <a:gd name="T3" fmla="*/ 0 h 70"/>
                <a:gd name="T4" fmla="*/ 0 w 660"/>
                <a:gd name="T5" fmla="*/ 70 h 70"/>
                <a:gd name="T6" fmla="*/ 436 w 660"/>
                <a:gd name="T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0" h="70">
                  <a:moveTo>
                    <a:pt x="436" y="70"/>
                  </a:moveTo>
                  <a:lnTo>
                    <a:pt x="660" y="0"/>
                  </a:lnTo>
                  <a:lnTo>
                    <a:pt x="0" y="70"/>
                  </a:lnTo>
                  <a:lnTo>
                    <a:pt x="436" y="7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60"/>
            <p:cNvSpPr>
              <a:spLocks/>
            </p:cNvSpPr>
            <p:nvPr userDrawn="1"/>
          </p:nvSpPr>
          <p:spPr bwMode="auto">
            <a:xfrm>
              <a:off x="12917488" y="2792413"/>
              <a:ext cx="555625" cy="482600"/>
            </a:xfrm>
            <a:custGeom>
              <a:avLst/>
              <a:gdLst>
                <a:gd name="T0" fmla="*/ 350 w 350"/>
                <a:gd name="T1" fmla="*/ 0 h 304"/>
                <a:gd name="T2" fmla="*/ 130 w 350"/>
                <a:gd name="T3" fmla="*/ 0 h 304"/>
                <a:gd name="T4" fmla="*/ 126 w 350"/>
                <a:gd name="T5" fmla="*/ 9 h 304"/>
                <a:gd name="T6" fmla="*/ 0 w 350"/>
                <a:gd name="T7" fmla="*/ 304 h 304"/>
                <a:gd name="T8" fmla="*/ 339 w 350"/>
                <a:gd name="T9" fmla="*/ 9 h 304"/>
                <a:gd name="T10" fmla="*/ 350 w 350"/>
                <a:gd name="T11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0" h="304">
                  <a:moveTo>
                    <a:pt x="350" y="0"/>
                  </a:moveTo>
                  <a:lnTo>
                    <a:pt x="130" y="0"/>
                  </a:lnTo>
                  <a:lnTo>
                    <a:pt x="126" y="9"/>
                  </a:lnTo>
                  <a:lnTo>
                    <a:pt x="0" y="304"/>
                  </a:lnTo>
                  <a:lnTo>
                    <a:pt x="339" y="9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E74783"/>
            </a:solidFill>
            <a:ln w="3175">
              <a:solidFill>
                <a:srgbClr val="E7478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61"/>
            <p:cNvSpPr>
              <a:spLocks/>
            </p:cNvSpPr>
            <p:nvPr userDrawn="1"/>
          </p:nvSpPr>
          <p:spPr bwMode="auto">
            <a:xfrm>
              <a:off x="15401925" y="3276600"/>
              <a:ext cx="469900" cy="211137"/>
            </a:xfrm>
            <a:custGeom>
              <a:avLst/>
              <a:gdLst>
                <a:gd name="T0" fmla="*/ 295 w 296"/>
                <a:gd name="T1" fmla="*/ 0 h 133"/>
                <a:gd name="T2" fmla="*/ 0 w 296"/>
                <a:gd name="T3" fmla="*/ 133 h 133"/>
                <a:gd name="T4" fmla="*/ 295 w 296"/>
                <a:gd name="T5" fmla="*/ 131 h 133"/>
                <a:gd name="T6" fmla="*/ 296 w 296"/>
                <a:gd name="T7" fmla="*/ 131 h 133"/>
                <a:gd name="T8" fmla="*/ 296 w 296"/>
                <a:gd name="T9" fmla="*/ 0 h 133"/>
                <a:gd name="T10" fmla="*/ 295 w 296"/>
                <a:gd name="T11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133">
                  <a:moveTo>
                    <a:pt x="295" y="0"/>
                  </a:moveTo>
                  <a:lnTo>
                    <a:pt x="0" y="133"/>
                  </a:lnTo>
                  <a:lnTo>
                    <a:pt x="295" y="131"/>
                  </a:lnTo>
                  <a:lnTo>
                    <a:pt x="296" y="131"/>
                  </a:lnTo>
                  <a:lnTo>
                    <a:pt x="296" y="0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62"/>
            <p:cNvSpPr>
              <a:spLocks/>
            </p:cNvSpPr>
            <p:nvPr userDrawn="1"/>
          </p:nvSpPr>
          <p:spPr bwMode="auto">
            <a:xfrm>
              <a:off x="14303375" y="2792413"/>
              <a:ext cx="849313" cy="334962"/>
            </a:xfrm>
            <a:custGeom>
              <a:avLst/>
              <a:gdLst>
                <a:gd name="T0" fmla="*/ 498 w 535"/>
                <a:gd name="T1" fmla="*/ 22 h 211"/>
                <a:gd name="T2" fmla="*/ 520 w 535"/>
                <a:gd name="T3" fmla="*/ 9 h 211"/>
                <a:gd name="T4" fmla="*/ 535 w 535"/>
                <a:gd name="T5" fmla="*/ 0 h 211"/>
                <a:gd name="T6" fmla="*/ 508 w 535"/>
                <a:gd name="T7" fmla="*/ 0 h 211"/>
                <a:gd name="T8" fmla="*/ 465 w 535"/>
                <a:gd name="T9" fmla="*/ 9 h 211"/>
                <a:gd name="T10" fmla="*/ 0 w 535"/>
                <a:gd name="T11" fmla="*/ 108 h 211"/>
                <a:gd name="T12" fmla="*/ 169 w 535"/>
                <a:gd name="T13" fmla="*/ 211 h 211"/>
                <a:gd name="T14" fmla="*/ 498 w 535"/>
                <a:gd name="T15" fmla="*/ 22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211">
                  <a:moveTo>
                    <a:pt x="498" y="22"/>
                  </a:moveTo>
                  <a:lnTo>
                    <a:pt x="520" y="9"/>
                  </a:lnTo>
                  <a:lnTo>
                    <a:pt x="535" y="0"/>
                  </a:lnTo>
                  <a:lnTo>
                    <a:pt x="508" y="0"/>
                  </a:lnTo>
                  <a:lnTo>
                    <a:pt x="465" y="9"/>
                  </a:lnTo>
                  <a:lnTo>
                    <a:pt x="0" y="108"/>
                  </a:lnTo>
                  <a:lnTo>
                    <a:pt x="169" y="211"/>
                  </a:lnTo>
                  <a:lnTo>
                    <a:pt x="498" y="22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63"/>
            <p:cNvSpPr>
              <a:spLocks/>
            </p:cNvSpPr>
            <p:nvPr userDrawn="1"/>
          </p:nvSpPr>
          <p:spPr bwMode="auto">
            <a:xfrm>
              <a:off x="14270038" y="2792413"/>
              <a:ext cx="74613" cy="171450"/>
            </a:xfrm>
            <a:custGeom>
              <a:avLst/>
              <a:gdLst>
                <a:gd name="T0" fmla="*/ 47 w 47"/>
                <a:gd name="T1" fmla="*/ 0 h 108"/>
                <a:gd name="T2" fmla="*/ 0 w 47"/>
                <a:gd name="T3" fmla="*/ 0 h 108"/>
                <a:gd name="T4" fmla="*/ 2 w 47"/>
                <a:gd name="T5" fmla="*/ 9 h 108"/>
                <a:gd name="T6" fmla="*/ 21 w 47"/>
                <a:gd name="T7" fmla="*/ 108 h 108"/>
                <a:gd name="T8" fmla="*/ 45 w 47"/>
                <a:gd name="T9" fmla="*/ 9 h 108"/>
                <a:gd name="T10" fmla="*/ 47 w 47"/>
                <a:gd name="T1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108">
                  <a:moveTo>
                    <a:pt x="4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21" y="108"/>
                  </a:lnTo>
                  <a:lnTo>
                    <a:pt x="45" y="9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64"/>
            <p:cNvSpPr>
              <a:spLocks/>
            </p:cNvSpPr>
            <p:nvPr userDrawn="1"/>
          </p:nvSpPr>
          <p:spPr bwMode="auto">
            <a:xfrm>
              <a:off x="14351000" y="3182938"/>
              <a:ext cx="1050925" cy="522287"/>
            </a:xfrm>
            <a:custGeom>
              <a:avLst/>
              <a:gdLst>
                <a:gd name="T0" fmla="*/ 0 w 662"/>
                <a:gd name="T1" fmla="*/ 329 h 329"/>
                <a:gd name="T2" fmla="*/ 662 w 662"/>
                <a:gd name="T3" fmla="*/ 192 h 329"/>
                <a:gd name="T4" fmla="*/ 410 w 662"/>
                <a:gd name="T5" fmla="*/ 0 h 329"/>
                <a:gd name="T6" fmla="*/ 0 w 662"/>
                <a:gd name="T7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2" h="329">
                  <a:moveTo>
                    <a:pt x="0" y="329"/>
                  </a:moveTo>
                  <a:lnTo>
                    <a:pt x="662" y="192"/>
                  </a:lnTo>
                  <a:lnTo>
                    <a:pt x="410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65"/>
            <p:cNvSpPr>
              <a:spLocks/>
            </p:cNvSpPr>
            <p:nvPr userDrawn="1"/>
          </p:nvSpPr>
          <p:spPr bwMode="auto">
            <a:xfrm>
              <a:off x="15401925" y="3487738"/>
              <a:ext cx="171450" cy="328612"/>
            </a:xfrm>
            <a:custGeom>
              <a:avLst/>
              <a:gdLst>
                <a:gd name="T0" fmla="*/ 95 w 108"/>
                <a:gd name="T1" fmla="*/ 207 h 207"/>
                <a:gd name="T2" fmla="*/ 108 w 108"/>
                <a:gd name="T3" fmla="*/ 183 h 207"/>
                <a:gd name="T4" fmla="*/ 0 w 108"/>
                <a:gd name="T5" fmla="*/ 0 h 207"/>
                <a:gd name="T6" fmla="*/ 5 w 108"/>
                <a:gd name="T7" fmla="*/ 207 h 207"/>
                <a:gd name="T8" fmla="*/ 95 w 108"/>
                <a:gd name="T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207">
                  <a:moveTo>
                    <a:pt x="95" y="207"/>
                  </a:moveTo>
                  <a:lnTo>
                    <a:pt x="108" y="183"/>
                  </a:lnTo>
                  <a:lnTo>
                    <a:pt x="0" y="0"/>
                  </a:lnTo>
                  <a:lnTo>
                    <a:pt x="5" y="207"/>
                  </a:lnTo>
                  <a:lnTo>
                    <a:pt x="95" y="20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66"/>
            <p:cNvSpPr>
              <a:spLocks/>
            </p:cNvSpPr>
            <p:nvPr userDrawn="1"/>
          </p:nvSpPr>
          <p:spPr bwMode="auto">
            <a:xfrm>
              <a:off x="13957300" y="2963863"/>
              <a:ext cx="393700" cy="741362"/>
            </a:xfrm>
            <a:custGeom>
              <a:avLst/>
              <a:gdLst>
                <a:gd name="T0" fmla="*/ 0 w 248"/>
                <a:gd name="T1" fmla="*/ 187 h 467"/>
                <a:gd name="T2" fmla="*/ 248 w 248"/>
                <a:gd name="T3" fmla="*/ 467 h 467"/>
                <a:gd name="T4" fmla="*/ 218 w 248"/>
                <a:gd name="T5" fmla="*/ 0 h 467"/>
                <a:gd name="T6" fmla="*/ 0 w 248"/>
                <a:gd name="T7" fmla="*/ 18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467">
                  <a:moveTo>
                    <a:pt x="0" y="187"/>
                  </a:moveTo>
                  <a:lnTo>
                    <a:pt x="248" y="467"/>
                  </a:lnTo>
                  <a:lnTo>
                    <a:pt x="218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67"/>
            <p:cNvSpPr>
              <a:spLocks/>
            </p:cNvSpPr>
            <p:nvPr userDrawn="1"/>
          </p:nvSpPr>
          <p:spPr bwMode="auto">
            <a:xfrm>
              <a:off x="12801600" y="3225800"/>
              <a:ext cx="115888" cy="95250"/>
            </a:xfrm>
            <a:custGeom>
              <a:avLst/>
              <a:gdLst>
                <a:gd name="T0" fmla="*/ 0 w 73"/>
                <a:gd name="T1" fmla="*/ 0 h 60"/>
                <a:gd name="T2" fmla="*/ 0 w 73"/>
                <a:gd name="T3" fmla="*/ 60 h 60"/>
                <a:gd name="T4" fmla="*/ 10 w 73"/>
                <a:gd name="T5" fmla="*/ 56 h 60"/>
                <a:gd name="T6" fmla="*/ 73 w 73"/>
                <a:gd name="T7" fmla="*/ 31 h 60"/>
                <a:gd name="T8" fmla="*/ 10 w 73"/>
                <a:gd name="T9" fmla="*/ 4 h 60"/>
                <a:gd name="T10" fmla="*/ 0 w 73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0">
                  <a:moveTo>
                    <a:pt x="0" y="0"/>
                  </a:moveTo>
                  <a:lnTo>
                    <a:pt x="0" y="60"/>
                  </a:lnTo>
                  <a:lnTo>
                    <a:pt x="10" y="56"/>
                  </a:lnTo>
                  <a:lnTo>
                    <a:pt x="73" y="31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68"/>
            <p:cNvSpPr>
              <a:spLocks/>
            </p:cNvSpPr>
            <p:nvPr userDrawn="1"/>
          </p:nvSpPr>
          <p:spPr bwMode="auto">
            <a:xfrm>
              <a:off x="12917488" y="2792413"/>
              <a:ext cx="1385888" cy="482600"/>
            </a:xfrm>
            <a:custGeom>
              <a:avLst/>
              <a:gdLst>
                <a:gd name="T0" fmla="*/ 498 w 873"/>
                <a:gd name="T1" fmla="*/ 0 h 304"/>
                <a:gd name="T2" fmla="*/ 351 w 873"/>
                <a:gd name="T3" fmla="*/ 0 h 304"/>
                <a:gd name="T4" fmla="*/ 350 w 873"/>
                <a:gd name="T5" fmla="*/ 0 h 304"/>
                <a:gd name="T6" fmla="*/ 339 w 873"/>
                <a:gd name="T7" fmla="*/ 9 h 304"/>
                <a:gd name="T8" fmla="*/ 0 w 873"/>
                <a:gd name="T9" fmla="*/ 304 h 304"/>
                <a:gd name="T10" fmla="*/ 873 w 873"/>
                <a:gd name="T11" fmla="*/ 108 h 304"/>
                <a:gd name="T12" fmla="*/ 529 w 873"/>
                <a:gd name="T13" fmla="*/ 9 h 304"/>
                <a:gd name="T14" fmla="*/ 498 w 873"/>
                <a:gd name="T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3" h="304">
                  <a:moveTo>
                    <a:pt x="498" y="0"/>
                  </a:moveTo>
                  <a:lnTo>
                    <a:pt x="351" y="0"/>
                  </a:lnTo>
                  <a:lnTo>
                    <a:pt x="350" y="0"/>
                  </a:lnTo>
                  <a:lnTo>
                    <a:pt x="339" y="9"/>
                  </a:lnTo>
                  <a:lnTo>
                    <a:pt x="0" y="304"/>
                  </a:lnTo>
                  <a:lnTo>
                    <a:pt x="873" y="108"/>
                  </a:lnTo>
                  <a:lnTo>
                    <a:pt x="529" y="9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E32726"/>
            </a:solidFill>
            <a:ln w="3175">
              <a:solidFill>
                <a:srgbClr val="E3272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69"/>
            <p:cNvSpPr>
              <a:spLocks/>
            </p:cNvSpPr>
            <p:nvPr userDrawn="1"/>
          </p:nvSpPr>
          <p:spPr bwMode="auto">
            <a:xfrm>
              <a:off x="15401925" y="3049588"/>
              <a:ext cx="469900" cy="438150"/>
            </a:xfrm>
            <a:custGeom>
              <a:avLst/>
              <a:gdLst>
                <a:gd name="T0" fmla="*/ 295 w 296"/>
                <a:gd name="T1" fmla="*/ 1 h 276"/>
                <a:gd name="T2" fmla="*/ 0 w 296"/>
                <a:gd name="T3" fmla="*/ 276 h 276"/>
                <a:gd name="T4" fmla="*/ 295 w 296"/>
                <a:gd name="T5" fmla="*/ 143 h 276"/>
                <a:gd name="T6" fmla="*/ 296 w 296"/>
                <a:gd name="T7" fmla="*/ 143 h 276"/>
                <a:gd name="T8" fmla="*/ 296 w 296"/>
                <a:gd name="T9" fmla="*/ 0 h 276"/>
                <a:gd name="T10" fmla="*/ 295 w 296"/>
                <a:gd name="T11" fmla="*/ 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6" h="276">
                  <a:moveTo>
                    <a:pt x="295" y="1"/>
                  </a:moveTo>
                  <a:lnTo>
                    <a:pt x="0" y="276"/>
                  </a:lnTo>
                  <a:lnTo>
                    <a:pt x="295" y="143"/>
                  </a:lnTo>
                  <a:lnTo>
                    <a:pt x="296" y="143"/>
                  </a:lnTo>
                  <a:lnTo>
                    <a:pt x="296" y="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70"/>
            <p:cNvSpPr>
              <a:spLocks/>
            </p:cNvSpPr>
            <p:nvPr userDrawn="1"/>
          </p:nvSpPr>
          <p:spPr bwMode="auto">
            <a:xfrm>
              <a:off x="15001875" y="2792413"/>
              <a:ext cx="400050" cy="695325"/>
            </a:xfrm>
            <a:custGeom>
              <a:avLst/>
              <a:gdLst>
                <a:gd name="T0" fmla="*/ 118 w 252"/>
                <a:gd name="T1" fmla="*/ 9 h 438"/>
                <a:gd name="T2" fmla="*/ 115 w 252"/>
                <a:gd name="T3" fmla="*/ 0 h 438"/>
                <a:gd name="T4" fmla="*/ 108 w 252"/>
                <a:gd name="T5" fmla="*/ 0 h 438"/>
                <a:gd name="T6" fmla="*/ 104 w 252"/>
                <a:gd name="T7" fmla="*/ 9 h 438"/>
                <a:gd name="T8" fmla="*/ 102 w 252"/>
                <a:gd name="T9" fmla="*/ 14 h 438"/>
                <a:gd name="T10" fmla="*/ 0 w 252"/>
                <a:gd name="T11" fmla="*/ 246 h 438"/>
                <a:gd name="T12" fmla="*/ 252 w 252"/>
                <a:gd name="T13" fmla="*/ 438 h 438"/>
                <a:gd name="T14" fmla="*/ 118 w 252"/>
                <a:gd name="T15" fmla="*/ 11 h 438"/>
                <a:gd name="T16" fmla="*/ 118 w 252"/>
                <a:gd name="T17" fmla="*/ 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" h="438">
                  <a:moveTo>
                    <a:pt x="118" y="9"/>
                  </a:moveTo>
                  <a:lnTo>
                    <a:pt x="115" y="0"/>
                  </a:lnTo>
                  <a:lnTo>
                    <a:pt x="108" y="0"/>
                  </a:lnTo>
                  <a:lnTo>
                    <a:pt x="104" y="9"/>
                  </a:lnTo>
                  <a:lnTo>
                    <a:pt x="102" y="14"/>
                  </a:lnTo>
                  <a:lnTo>
                    <a:pt x="0" y="246"/>
                  </a:lnTo>
                  <a:lnTo>
                    <a:pt x="252" y="438"/>
                  </a:lnTo>
                  <a:lnTo>
                    <a:pt x="118" y="11"/>
                  </a:lnTo>
                  <a:lnTo>
                    <a:pt x="118" y="9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1"/>
            <p:cNvSpPr>
              <a:spLocks/>
            </p:cNvSpPr>
            <p:nvPr userDrawn="1"/>
          </p:nvSpPr>
          <p:spPr bwMode="auto">
            <a:xfrm>
              <a:off x="14351000" y="3705225"/>
              <a:ext cx="922338" cy="111125"/>
            </a:xfrm>
            <a:custGeom>
              <a:avLst/>
              <a:gdLst>
                <a:gd name="T0" fmla="*/ 0 w 581"/>
                <a:gd name="T1" fmla="*/ 0 h 70"/>
                <a:gd name="T2" fmla="*/ 179 w 581"/>
                <a:gd name="T3" fmla="*/ 70 h 70"/>
                <a:gd name="T4" fmla="*/ 581 w 581"/>
                <a:gd name="T5" fmla="*/ 70 h 70"/>
                <a:gd name="T6" fmla="*/ 561 w 581"/>
                <a:gd name="T7" fmla="*/ 34 h 70"/>
                <a:gd name="T8" fmla="*/ 0 w 581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1" h="70">
                  <a:moveTo>
                    <a:pt x="0" y="0"/>
                  </a:moveTo>
                  <a:lnTo>
                    <a:pt x="179" y="70"/>
                  </a:lnTo>
                  <a:lnTo>
                    <a:pt x="581" y="70"/>
                  </a:lnTo>
                  <a:lnTo>
                    <a:pt x="561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72"/>
            <p:cNvSpPr>
              <a:spLocks/>
            </p:cNvSpPr>
            <p:nvPr userDrawn="1"/>
          </p:nvSpPr>
          <p:spPr bwMode="auto">
            <a:xfrm>
              <a:off x="12917488" y="3275013"/>
              <a:ext cx="1433513" cy="541337"/>
            </a:xfrm>
            <a:custGeom>
              <a:avLst/>
              <a:gdLst>
                <a:gd name="T0" fmla="*/ 179 w 903"/>
                <a:gd name="T1" fmla="*/ 336 h 341"/>
                <a:gd name="T2" fmla="*/ 182 w 903"/>
                <a:gd name="T3" fmla="*/ 341 h 341"/>
                <a:gd name="T4" fmla="*/ 243 w 903"/>
                <a:gd name="T5" fmla="*/ 341 h 341"/>
                <a:gd name="T6" fmla="*/ 903 w 903"/>
                <a:gd name="T7" fmla="*/ 271 h 341"/>
                <a:gd name="T8" fmla="*/ 0 w 903"/>
                <a:gd name="T9" fmla="*/ 0 h 341"/>
                <a:gd name="T10" fmla="*/ 179 w 903"/>
                <a:gd name="T11" fmla="*/ 33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3" h="341">
                  <a:moveTo>
                    <a:pt x="179" y="336"/>
                  </a:moveTo>
                  <a:lnTo>
                    <a:pt x="182" y="341"/>
                  </a:lnTo>
                  <a:lnTo>
                    <a:pt x="243" y="341"/>
                  </a:lnTo>
                  <a:lnTo>
                    <a:pt x="903" y="271"/>
                  </a:lnTo>
                  <a:lnTo>
                    <a:pt x="0" y="0"/>
                  </a:lnTo>
                  <a:lnTo>
                    <a:pt x="179" y="336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73"/>
            <p:cNvSpPr>
              <a:spLocks/>
            </p:cNvSpPr>
            <p:nvPr userDrawn="1"/>
          </p:nvSpPr>
          <p:spPr bwMode="auto">
            <a:xfrm>
              <a:off x="14062075" y="2792413"/>
              <a:ext cx="241300" cy="171450"/>
            </a:xfrm>
            <a:custGeom>
              <a:avLst/>
              <a:gdLst>
                <a:gd name="T0" fmla="*/ 152 w 152"/>
                <a:gd name="T1" fmla="*/ 108 h 108"/>
                <a:gd name="T2" fmla="*/ 133 w 152"/>
                <a:gd name="T3" fmla="*/ 9 h 108"/>
                <a:gd name="T4" fmla="*/ 131 w 152"/>
                <a:gd name="T5" fmla="*/ 0 h 108"/>
                <a:gd name="T6" fmla="*/ 0 w 152"/>
                <a:gd name="T7" fmla="*/ 0 h 108"/>
                <a:gd name="T8" fmla="*/ 13 w 152"/>
                <a:gd name="T9" fmla="*/ 9 h 108"/>
                <a:gd name="T10" fmla="*/ 152 w 152"/>
                <a:gd name="T11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108">
                  <a:moveTo>
                    <a:pt x="152" y="108"/>
                  </a:moveTo>
                  <a:lnTo>
                    <a:pt x="133" y="9"/>
                  </a:lnTo>
                  <a:lnTo>
                    <a:pt x="131" y="0"/>
                  </a:lnTo>
                  <a:lnTo>
                    <a:pt x="0" y="0"/>
                  </a:lnTo>
                  <a:lnTo>
                    <a:pt x="13" y="9"/>
                  </a:lnTo>
                  <a:lnTo>
                    <a:pt x="152" y="108"/>
                  </a:lnTo>
                  <a:close/>
                </a:path>
              </a:pathLst>
            </a:custGeom>
            <a:solidFill>
              <a:srgbClr val="498BCA"/>
            </a:solidFill>
            <a:ln w="3175">
              <a:solidFill>
                <a:srgbClr val="498BC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74"/>
            <p:cNvSpPr>
              <a:spLocks/>
            </p:cNvSpPr>
            <p:nvPr userDrawn="1"/>
          </p:nvSpPr>
          <p:spPr bwMode="auto">
            <a:xfrm>
              <a:off x="13903325" y="3136900"/>
              <a:ext cx="395288" cy="400050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75"/>
            <p:cNvSpPr>
              <a:spLocks/>
            </p:cNvSpPr>
            <p:nvPr userDrawn="1"/>
          </p:nvSpPr>
          <p:spPr bwMode="auto">
            <a:xfrm>
              <a:off x="14747875" y="3143250"/>
              <a:ext cx="441325" cy="393700"/>
            </a:xfrm>
            <a:custGeom>
              <a:avLst/>
              <a:gdLst>
                <a:gd name="T0" fmla="*/ 200 w 278"/>
                <a:gd name="T1" fmla="*/ 0 h 248"/>
                <a:gd name="T2" fmla="*/ 139 w 278"/>
                <a:gd name="T3" fmla="*/ 169 h 248"/>
                <a:gd name="T4" fmla="*/ 77 w 278"/>
                <a:gd name="T5" fmla="*/ 0 h 248"/>
                <a:gd name="T6" fmla="*/ 0 w 278"/>
                <a:gd name="T7" fmla="*/ 0 h 248"/>
                <a:gd name="T8" fmla="*/ 102 w 278"/>
                <a:gd name="T9" fmla="*/ 248 h 248"/>
                <a:gd name="T10" fmla="*/ 176 w 278"/>
                <a:gd name="T11" fmla="*/ 248 h 248"/>
                <a:gd name="T12" fmla="*/ 278 w 278"/>
                <a:gd name="T13" fmla="*/ 0 h 248"/>
                <a:gd name="T14" fmla="*/ 200 w 278"/>
                <a:gd name="T15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" h="248">
                  <a:moveTo>
                    <a:pt x="200" y="0"/>
                  </a:moveTo>
                  <a:lnTo>
                    <a:pt x="139" y="169"/>
                  </a:lnTo>
                  <a:lnTo>
                    <a:pt x="77" y="0"/>
                  </a:lnTo>
                  <a:lnTo>
                    <a:pt x="0" y="0"/>
                  </a:lnTo>
                  <a:lnTo>
                    <a:pt x="102" y="248"/>
                  </a:lnTo>
                  <a:lnTo>
                    <a:pt x="176" y="248"/>
                  </a:lnTo>
                  <a:lnTo>
                    <a:pt x="278" y="0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76"/>
            <p:cNvSpPr>
              <a:spLocks noEditPoints="1"/>
            </p:cNvSpPr>
            <p:nvPr userDrawn="1"/>
          </p:nvSpPr>
          <p:spPr bwMode="auto">
            <a:xfrm>
              <a:off x="13454063" y="3136900"/>
              <a:ext cx="409575" cy="406400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77"/>
            <p:cNvSpPr>
              <a:spLocks/>
            </p:cNvSpPr>
            <p:nvPr userDrawn="1"/>
          </p:nvSpPr>
          <p:spPr bwMode="auto">
            <a:xfrm>
              <a:off x="13087350" y="3025775"/>
              <a:ext cx="355600" cy="511175"/>
            </a:xfrm>
            <a:custGeom>
              <a:avLst/>
              <a:gdLst>
                <a:gd name="T0" fmla="*/ 224 w 224"/>
                <a:gd name="T1" fmla="*/ 259 h 322"/>
                <a:gd name="T2" fmla="*/ 69 w 224"/>
                <a:gd name="T3" fmla="*/ 259 h 322"/>
                <a:gd name="T4" fmla="*/ 69 w 224"/>
                <a:gd name="T5" fmla="*/ 0 h 322"/>
                <a:gd name="T6" fmla="*/ 0 w 224"/>
                <a:gd name="T7" fmla="*/ 0 h 322"/>
                <a:gd name="T8" fmla="*/ 0 w 224"/>
                <a:gd name="T9" fmla="*/ 322 h 322"/>
                <a:gd name="T10" fmla="*/ 224 w 224"/>
                <a:gd name="T11" fmla="*/ 322 h 322"/>
                <a:gd name="T12" fmla="*/ 224 w 224"/>
                <a:gd name="T13" fmla="*/ 25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322">
                  <a:moveTo>
                    <a:pt x="224" y="259"/>
                  </a:moveTo>
                  <a:lnTo>
                    <a:pt x="69" y="259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322"/>
                  </a:lnTo>
                  <a:lnTo>
                    <a:pt x="224" y="322"/>
                  </a:lnTo>
                  <a:lnTo>
                    <a:pt x="224" y="2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78"/>
            <p:cNvSpPr>
              <a:spLocks noEditPoints="1"/>
            </p:cNvSpPr>
            <p:nvPr userDrawn="1"/>
          </p:nvSpPr>
          <p:spPr bwMode="auto">
            <a:xfrm>
              <a:off x="15173325" y="3136900"/>
              <a:ext cx="422275" cy="406400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79"/>
            <p:cNvSpPr>
              <a:spLocks noEditPoints="1"/>
            </p:cNvSpPr>
            <p:nvPr userDrawn="1"/>
          </p:nvSpPr>
          <p:spPr bwMode="auto">
            <a:xfrm>
              <a:off x="14341475" y="3136900"/>
              <a:ext cx="422275" cy="406400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5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548640" y="6473952"/>
            <a:ext cx="411480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93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958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221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63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179575"/>
            <a:ext cx="11073384" cy="5211699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9757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>
            <a:spLocks noGrp="1"/>
          </p:cNvSpPr>
          <p:nvPr>
            <p:ph sz="half" idx="1"/>
          </p:nvPr>
        </p:nvSpPr>
        <p:spPr bwMode="gray">
          <a:xfrm>
            <a:off x="548640" y="1591056"/>
            <a:ext cx="11073384" cy="4798202"/>
          </a:xfrm>
          <a:prstGeom prst="rect">
            <a:avLst/>
          </a:prstGeom>
        </p:spPr>
        <p:txBody>
          <a:bodyPr lIns="0" tIns="0" rIns="0" bIns="0"/>
          <a:lstStyle>
            <a:lvl1pPr marL="171450" indent="-171450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-228560">
              <a:lnSpc>
                <a:spcPct val="90000"/>
              </a:lnSpc>
              <a:spcBef>
                <a:spcPts val="500"/>
              </a:spcBef>
              <a:buClrTx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35938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147033" indent="-156606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445431" indent="-150258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0"/>
          </p:nvPr>
        </p:nvSpPr>
        <p:spPr bwMode="gray">
          <a:xfrm>
            <a:off x="557784" y="914400"/>
            <a:ext cx="11073384" cy="29260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28"/>
          <p:cNvSpPr>
            <a:spLocks noGrp="1"/>
          </p:cNvSpPr>
          <p:nvPr>
            <p:ph type="title" hasCustomPrompt="1"/>
          </p:nvPr>
        </p:nvSpPr>
        <p:spPr bwMode="gray">
          <a:xfrm>
            <a:off x="548640" y="274320"/>
            <a:ext cx="11073384" cy="521208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2018 Lenovo Internal. All rights reserved.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793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96214" y="6473952"/>
            <a:ext cx="4114800" cy="1538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2018 Lenovo Internal. All rights reserved.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73952"/>
            <a:ext cx="438912" cy="1554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554338" y="6421482"/>
            <a:ext cx="734356" cy="245008"/>
            <a:chOff x="547688" y="952500"/>
            <a:chExt cx="12190413" cy="40671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302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23" r:id="rId2"/>
    <p:sldLayoutId id="2147483670" r:id="rId3"/>
    <p:sldLayoutId id="2147483724" r:id="rId4"/>
    <p:sldLayoutId id="2147483654" r:id="rId5"/>
    <p:sldLayoutId id="2147483725" r:id="rId6"/>
    <p:sldLayoutId id="2147483661" r:id="rId7"/>
    <p:sldLayoutId id="2147483726" r:id="rId8"/>
    <p:sldLayoutId id="2147483673" r:id="rId9"/>
    <p:sldLayoutId id="2147483727" r:id="rId10"/>
    <p:sldLayoutId id="2147483662" r:id="rId11"/>
    <p:sldLayoutId id="2147483728" r:id="rId12"/>
    <p:sldLayoutId id="2147483691" r:id="rId13"/>
    <p:sldLayoutId id="2147483729" r:id="rId14"/>
    <p:sldLayoutId id="2147483692" r:id="rId15"/>
    <p:sldLayoutId id="2147483730" r:id="rId16"/>
    <p:sldLayoutId id="2147483711" r:id="rId17"/>
    <p:sldLayoutId id="2147483731" r:id="rId18"/>
    <p:sldLayoutId id="2147483722" r:id="rId19"/>
    <p:sldLayoutId id="2147483732" r:id="rId20"/>
    <p:sldLayoutId id="2147483657" r:id="rId21"/>
    <p:sldLayoutId id="2147483733" r:id="rId22"/>
    <p:sldLayoutId id="2147483659" r:id="rId23"/>
    <p:sldLayoutId id="2147483734" r:id="rId24"/>
    <p:sldLayoutId id="2147483668" r:id="rId25"/>
    <p:sldLayoutId id="2147483735" r:id="rId26"/>
  </p:sldLayoutIdLst>
  <p:transition spd="med"/>
  <p:timing>
    <p:tnLst>
      <p:par>
        <p:cTn id="1" dur="indefinite" restart="never" nodeType="tmRoot"/>
      </p:par>
    </p:tnLst>
  </p:timing>
  <p:hf hdr="0" dt="0"/>
  <p:txStyles>
    <p:titleStyle>
      <a:lvl1pPr algn="ctr" defTabSz="1218987" rtl="0" eaLnBrk="1" latinLnBrk="0" hangingPunct="1">
        <a:spcBef>
          <a:spcPct val="0"/>
        </a:spcBef>
        <a:buNone/>
        <a:defRPr sz="4300" kern="1200" cap="all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4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990427" indent="-380933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733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227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720" indent="-304747" algn="l" defTabSz="1218987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8640" y="1437136"/>
            <a:ext cx="10215154" cy="3026868"/>
          </a:xfrm>
        </p:spPr>
        <p:txBody>
          <a:bodyPr/>
          <a:lstStyle/>
          <a:p>
            <a:r>
              <a:rPr lang="zh-CN" altLang="en-US" sz="5400" dirty="0" smtClean="0"/>
              <a:t>计算机教室智慧课堂</a:t>
            </a:r>
            <a:r>
              <a:rPr lang="zh-CN" altLang="en-US" sz="5400" dirty="0" smtClean="0"/>
              <a:t>平台解决方案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李 辉</a:t>
            </a:r>
            <a:r>
              <a:rPr lang="en-US" dirty="0" smtClean="0"/>
              <a:t>  |  </a:t>
            </a:r>
            <a:r>
              <a:rPr lang="en-US" altLang="zh-CN" dirty="0" smtClean="0"/>
              <a:t>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3934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拜访客户三板斧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93" y="4278992"/>
            <a:ext cx="3764667" cy="1918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3" name="图示 12"/>
          <p:cNvGraphicFramePr/>
          <p:nvPr>
            <p:extLst>
              <p:ext uri="{D42A27DB-BD31-4B8C-83A1-F6EECF244321}">
                <p14:modId xmlns:p14="http://schemas.microsoft.com/office/powerpoint/2010/main" val="2630301077"/>
              </p:ext>
            </p:extLst>
          </p:nvPr>
        </p:nvGraphicFramePr>
        <p:xfrm>
          <a:off x="4191762" y="504569"/>
          <a:ext cx="7516401" cy="569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063868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508001"/>
            <a:ext cx="7398367" cy="5883274"/>
          </a:xfrm>
        </p:spPr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最大化</a:t>
            </a:r>
            <a:r>
              <a:rPr lang="en-US" altLang="zh-CN" dirty="0" smtClean="0"/>
              <a:t>PC</a:t>
            </a:r>
            <a:r>
              <a:rPr lang="zh-CN" altLang="en-US" dirty="0"/>
              <a:t>的教育作用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sz="1800" dirty="0" smtClean="0"/>
              <a:t>促进</a:t>
            </a:r>
            <a:r>
              <a:rPr lang="zh-CN" altLang="en-US" sz="1800" dirty="0"/>
              <a:t>学校新配及原有</a:t>
            </a:r>
            <a:r>
              <a:rPr lang="en-US" altLang="zh-CN" sz="1800" dirty="0"/>
              <a:t>PC</a:t>
            </a:r>
            <a:r>
              <a:rPr lang="zh-CN" altLang="en-US" sz="1800" dirty="0"/>
              <a:t>的常态化应用，改变</a:t>
            </a:r>
            <a:r>
              <a:rPr lang="en-US" altLang="zh-CN" sz="1800" dirty="0"/>
              <a:t>PC</a:t>
            </a:r>
            <a:r>
              <a:rPr lang="zh-CN" altLang="en-US" sz="1800" dirty="0"/>
              <a:t>应用水平低、利用率不高的现状，充分发挥</a:t>
            </a:r>
            <a:r>
              <a:rPr lang="en-US" altLang="zh-CN" sz="1800" dirty="0"/>
              <a:t>PC</a:t>
            </a:r>
            <a:r>
              <a:rPr lang="zh-CN" altLang="en-US" sz="1800" dirty="0"/>
              <a:t>的教育作用，打造“经常用、</a:t>
            </a:r>
            <a:r>
              <a:rPr lang="zh-CN" altLang="en-US" sz="1800" dirty="0" smtClean="0"/>
              <a:t>普遍用、常态用”教育信息化新常态；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提供优质教学资源：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1800" dirty="0"/>
              <a:t>提供精准匹配的优质授课及学习资源，匹配备授课与作业辅学环节，同时不断沉淀校本资源，形成校本特色及优势。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实现课堂师生互动：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1800" dirty="0"/>
              <a:t>通过以互动为核心的高效课堂，有效激发学生学习兴趣，提升教师授课效果，从而促进学校教学质量整体提升；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教学数据汇总分析：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1800" dirty="0"/>
              <a:t>教师、学生使用过程中产生的相关行为数据会被翔实记录汇总，为教育大数据分析奠定基础。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支撑计算机教室开展智慧课堂公开课：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1800" dirty="0"/>
              <a:t>通过联想智慧课堂软件平台及学校现有机房</a:t>
            </a:r>
            <a:r>
              <a:rPr lang="en-US" altLang="zh-CN" sz="1800" dirty="0"/>
              <a:t>PC</a:t>
            </a:r>
            <a:r>
              <a:rPr lang="zh-CN" altLang="en-US" sz="1800" dirty="0"/>
              <a:t>，满足学校开展智慧课堂公开课需求</a:t>
            </a:r>
            <a:r>
              <a:rPr lang="zh-CN" altLang="en-US" sz="1800" dirty="0" smtClean="0"/>
              <a:t>。</a:t>
            </a:r>
            <a:endParaRPr lang="zh-CN" altLang="en-US" sz="1800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销售话术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-1" y="916044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9" name="图片占位符 9" descr="捕获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0" y="3030127"/>
            <a:ext cx="3790604" cy="3057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025150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566057"/>
            <a:ext cx="7398367" cy="5825217"/>
          </a:xfrm>
        </p:spPr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altLang="zh-CN" sz="1600" dirty="0"/>
              <a:t>《</a:t>
            </a:r>
            <a:r>
              <a:rPr lang="zh-CN" altLang="en-US" sz="1600" dirty="0"/>
              <a:t>教育信息化</a:t>
            </a:r>
            <a:r>
              <a:rPr lang="en-US" altLang="zh-CN" sz="1600" dirty="0"/>
              <a:t>2.0</a:t>
            </a:r>
            <a:r>
              <a:rPr lang="zh-CN" altLang="en-US" sz="1600" dirty="0"/>
              <a:t>行动计划</a:t>
            </a:r>
            <a:r>
              <a:rPr lang="en-US" altLang="zh-CN" sz="1600" dirty="0"/>
              <a:t>》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zh-CN" altLang="en-US" sz="1600" dirty="0"/>
              <a:t>教学应用覆盖全体教师、学习应用覆盖全体适龄学生、数字校园建设覆盖全体学校，提升学校</a:t>
            </a:r>
            <a:r>
              <a:rPr lang="zh-CN" altLang="en-US" sz="1600" dirty="0">
                <a:solidFill>
                  <a:srgbClr val="FF0000"/>
                </a:solidFill>
              </a:rPr>
              <a:t>信息化应用水平</a:t>
            </a:r>
            <a:r>
              <a:rPr lang="zh-CN" altLang="en-US" sz="1600" dirty="0"/>
              <a:t>和</a:t>
            </a:r>
            <a:r>
              <a:rPr lang="zh-CN" altLang="en-US" sz="1600" dirty="0">
                <a:solidFill>
                  <a:srgbClr val="FF0000"/>
                </a:solidFill>
              </a:rPr>
              <a:t>师生信息素养</a:t>
            </a:r>
            <a:r>
              <a:rPr lang="zh-CN" altLang="en-US" sz="1600" dirty="0" smtClean="0"/>
              <a:t>。</a:t>
            </a:r>
            <a:endParaRPr lang="en-US" altLang="zh-CN" sz="2000" dirty="0" smtClean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altLang="zh-CN" sz="1600" dirty="0" smtClean="0"/>
              <a:t>《</a:t>
            </a:r>
            <a:r>
              <a:rPr lang="zh-CN" altLang="en-US" sz="1600" dirty="0" smtClean="0"/>
              <a:t>教育信息化“十三五”规划</a:t>
            </a:r>
            <a:r>
              <a:rPr lang="en-US" altLang="zh-CN" sz="1600" dirty="0" smtClean="0"/>
              <a:t>》</a:t>
            </a:r>
          </a:p>
          <a:p>
            <a:pPr marL="0" indent="0">
              <a:buNone/>
            </a:pPr>
            <a:r>
              <a:rPr lang="zh-CN" altLang="en-US" sz="1600" dirty="0" smtClean="0"/>
              <a:t>将</a:t>
            </a:r>
            <a:r>
              <a:rPr lang="zh-CN" altLang="en-US" sz="1600" dirty="0"/>
              <a:t>学校网络</a:t>
            </a:r>
            <a:r>
              <a:rPr lang="zh-CN" altLang="en-US" sz="1600" dirty="0">
                <a:solidFill>
                  <a:srgbClr val="FF0000"/>
                </a:solidFill>
              </a:rPr>
              <a:t>教学环境</a:t>
            </a:r>
            <a:r>
              <a:rPr lang="zh-CN" altLang="en-US" sz="1600" dirty="0"/>
              <a:t>和</a:t>
            </a:r>
            <a:r>
              <a:rPr lang="zh-CN" altLang="en-US" sz="1600" dirty="0">
                <a:solidFill>
                  <a:srgbClr val="FF0000"/>
                </a:solidFill>
              </a:rPr>
              <a:t>备课环境</a:t>
            </a:r>
            <a:r>
              <a:rPr lang="zh-CN" altLang="en-US" sz="1600" dirty="0"/>
              <a:t>建设纳入义务教育学校建设标准，鼓励具备条件的学校配备</a:t>
            </a:r>
            <a:r>
              <a:rPr lang="zh-CN" altLang="en-US" sz="1600" dirty="0">
                <a:solidFill>
                  <a:srgbClr val="FF0000"/>
                </a:solidFill>
              </a:rPr>
              <a:t>师生用学习终端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sz="1600" dirty="0" smtClean="0"/>
              <a:t>信息化教与学应用覆盖全体师生</a:t>
            </a:r>
            <a:endParaRPr lang="en-US" altLang="zh-CN" sz="1600" dirty="0" smtClean="0"/>
          </a:p>
          <a:p>
            <a:pPr marL="0" indent="0">
              <a:spcBef>
                <a:spcPts val="1800"/>
              </a:spcBef>
              <a:buNone/>
            </a:pPr>
            <a:r>
              <a:rPr lang="zh-CN" altLang="en-US" sz="1600" dirty="0" smtClean="0"/>
              <a:t>计算机</a:t>
            </a:r>
            <a:r>
              <a:rPr lang="zh-CN" altLang="en-US" sz="1600" dirty="0"/>
              <a:t>是学校的必备设备，而新的政策文件，对传统计算机机房的建设与应用提出了更高的</a:t>
            </a:r>
            <a:r>
              <a:rPr lang="zh-CN" altLang="en-US" sz="1600" dirty="0" smtClean="0"/>
              <a:t>要求，要满足更多的使用场景，并用于提升师生信息化应用水平。</a:t>
            </a:r>
            <a:endParaRPr lang="zh-CN" alt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49913" y="6402836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政策</a:t>
            </a:r>
            <a:r>
              <a:rPr lang="zh-CN" altLang="en-US" b="1" dirty="0" smtClean="0">
                <a:solidFill>
                  <a:schemeClr val="bg1"/>
                </a:solidFill>
              </a:rPr>
              <a:t>背景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3659035"/>
            <a:ext cx="3468912" cy="2897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37AE111-0AAF-41C8-A9B8-7CCC7BCACF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6"/>
          <a:stretch/>
        </p:blipFill>
        <p:spPr>
          <a:xfrm>
            <a:off x="8282454" y="4063175"/>
            <a:ext cx="3742688" cy="26110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B956E9B-1B0E-4378-9269-98CBA73B02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355" y="4063174"/>
            <a:ext cx="3741784" cy="261106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95E4388-54CC-489D-BFFF-1FAF3476CC16}"/>
              </a:ext>
            </a:extLst>
          </p:cNvPr>
          <p:cNvSpPr txBox="1"/>
          <p:nvPr/>
        </p:nvSpPr>
        <p:spPr>
          <a:xfrm>
            <a:off x="3944436" y="3642522"/>
            <a:ext cx="7899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E8DDD">
                    <a:lumMod val="50000"/>
                  </a:srgbClr>
                </a:solidFill>
                <a:effectLst/>
                <a:uLnTx/>
                <a:uFillTx/>
                <a:latin typeface="Microsoft YaHei"/>
                <a:ea typeface="Microsoft YaHei"/>
              </a:rPr>
              <a:t>传统计算机教室 </a:t>
            </a:r>
            <a:r>
              <a:rPr lang="en-US" altLang="zh-CN" sz="2000" b="1" dirty="0">
                <a:solidFill>
                  <a:srgbClr val="FF0000"/>
                </a:solidFill>
                <a:latin typeface="Microsoft YaHei"/>
                <a:ea typeface="Microsoft YaHei"/>
              </a:rPr>
              <a:t>VS </a:t>
            </a:r>
            <a:r>
              <a:rPr lang="zh-CN" altLang="en-US" sz="2000" b="1" dirty="0">
                <a:solidFill>
                  <a:srgbClr val="3E8DDD">
                    <a:lumMod val="50000"/>
                  </a:srgbClr>
                </a:solidFill>
                <a:latin typeface="Microsoft YaHei"/>
                <a:ea typeface="Microsoft YaHei"/>
              </a:rPr>
              <a:t>智慧课堂教室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3E8DDD">
                  <a:lumMod val="50000"/>
                </a:srgbClr>
              </a:solidFill>
              <a:effectLst/>
              <a:uLnTx/>
              <a:uFillTx/>
              <a:latin typeface="Microsoft YaHei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2370143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435429"/>
            <a:ext cx="7398367" cy="5955845"/>
          </a:xfrm>
        </p:spPr>
        <p:txBody>
          <a:bodyPr/>
          <a:lstStyle/>
          <a:p>
            <a:pPr marL="0" indent="457200">
              <a:lnSpc>
                <a:spcPct val="150000"/>
              </a:lnSpc>
              <a:buNone/>
            </a:pPr>
            <a:r>
              <a:rPr lang="zh-CN" altLang="en-US" sz="2000" dirty="0" smtClean="0"/>
              <a:t>计算机</a:t>
            </a:r>
            <a:r>
              <a:rPr lang="zh-CN" altLang="en-US" sz="2000" dirty="0"/>
              <a:t>教室智慧课堂平台，是基于</a:t>
            </a:r>
            <a:r>
              <a:rPr lang="en-US" altLang="zh-CN" sz="2000" dirty="0"/>
              <a:t>【</a:t>
            </a:r>
            <a:r>
              <a:rPr lang="zh-CN" altLang="en-US" sz="2000" dirty="0"/>
              <a:t>云 </a:t>
            </a:r>
            <a:r>
              <a:rPr lang="en-US" altLang="zh-CN" sz="2000" dirty="0"/>
              <a:t>+ </a:t>
            </a:r>
            <a:r>
              <a:rPr lang="zh-CN" altLang="en-US" sz="2000" dirty="0"/>
              <a:t>端 </a:t>
            </a:r>
            <a:r>
              <a:rPr lang="en-US" altLang="zh-CN" sz="2000" dirty="0"/>
              <a:t>+ </a:t>
            </a:r>
            <a:r>
              <a:rPr lang="zh-CN" altLang="en-US" sz="2000" dirty="0"/>
              <a:t>资源 </a:t>
            </a:r>
            <a:r>
              <a:rPr lang="en-US" altLang="zh-CN" sz="2000" dirty="0"/>
              <a:t>+ </a:t>
            </a:r>
            <a:r>
              <a:rPr lang="zh-CN" altLang="en-US" sz="2000" dirty="0"/>
              <a:t>服务</a:t>
            </a:r>
            <a:r>
              <a:rPr lang="en-US" altLang="zh-CN" sz="2000" dirty="0"/>
              <a:t>】</a:t>
            </a:r>
            <a:r>
              <a:rPr lang="zh-CN" altLang="en-US" sz="2000" dirty="0"/>
              <a:t>的产品架构与服务模式，聚焦课程与课堂的应用，融合丰富的教学资源，面向教与学的常态应用。师生用专用计算机智能终端的课堂环境，实现课堂的交互式教学，构建以学习者为中心的高效课堂模式。</a:t>
            </a:r>
            <a:endParaRPr lang="en-US" sz="2000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方案架构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-1" y="916044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43" y="3750769"/>
            <a:ext cx="3620385" cy="2575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图片 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084" y="2201545"/>
            <a:ext cx="5731510" cy="465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202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464459"/>
            <a:ext cx="7398367" cy="586876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zh-CN" altLang="en-US" sz="2000" dirty="0" smtClean="0"/>
              <a:t>课</a:t>
            </a:r>
            <a:r>
              <a:rPr lang="zh-CN" altLang="en-US" sz="2000" dirty="0"/>
              <a:t>前，提供课前导学，服务学生预习；教师通过云平台一课一网资源，完成协作备课，通过平台分享、参与师生互动</a:t>
            </a:r>
            <a:r>
              <a:rPr lang="en-US" altLang="zh-CN" sz="2000" dirty="0"/>
              <a:t>.</a:t>
            </a:r>
          </a:p>
          <a:p>
            <a:pPr>
              <a:spcBef>
                <a:spcPts val="1800"/>
              </a:spcBef>
            </a:pPr>
            <a:r>
              <a:rPr lang="zh-CN" altLang="en-US" sz="2000" dirty="0"/>
              <a:t>课中，智慧课堂平台构建的数字化学习环境，服务于教学、分享、测评的互动平台，实现学生在课中的分组互动、协作分享、随堂测验。教师通过构建的课件、一课一网资源以及课堂提供的多样化教学工具，完成课堂教学，实现教学数据的实时记录、统计、反馈，课堂交互的即时达成。课中教学数据，汇总统计，汇入教学报表与云端数据记录。</a:t>
            </a:r>
          </a:p>
          <a:p>
            <a:pPr>
              <a:spcBef>
                <a:spcPts val="1800"/>
              </a:spcBef>
            </a:pPr>
            <a:r>
              <a:rPr lang="zh-CN" altLang="en-US" sz="2000" dirty="0"/>
              <a:t>课后，根据课前、课中的教学情况，学生展开课堂复习与基于题库测评系统的自主练习，通过云平台构建交流圈子，进行在线互动、接受教师的点拨指导。</a:t>
            </a:r>
          </a:p>
          <a:p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核心功能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-1" y="916044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27" name="图片 26"/>
          <p:cNvPicPr/>
          <p:nvPr/>
        </p:nvPicPr>
        <p:blipFill>
          <a:blip r:embed="rId3"/>
          <a:stretch>
            <a:fillRect/>
          </a:stretch>
        </p:blipFill>
        <p:spPr>
          <a:xfrm>
            <a:off x="4578486" y="3938406"/>
            <a:ext cx="6447824" cy="2919594"/>
          </a:xfrm>
          <a:prstGeom prst="rect">
            <a:avLst/>
          </a:prstGeom>
        </p:spPr>
      </p:pic>
      <p:sp>
        <p:nvSpPr>
          <p:cNvPr id="28" name="Title 2"/>
          <p:cNvSpPr txBox="1">
            <a:spLocks/>
          </p:cNvSpPr>
          <p:nvPr/>
        </p:nvSpPr>
        <p:spPr bwMode="gray">
          <a:xfrm>
            <a:off x="232231" y="1481372"/>
            <a:ext cx="3624552" cy="4469485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</a:rPr>
              <a:t>计算机教室智慧课堂平台融合数字资源、教学工具与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教学</a:t>
            </a:r>
            <a:r>
              <a:rPr lang="zh-CN" altLang="en-US" sz="2000" b="1" dirty="0">
                <a:solidFill>
                  <a:schemeClr val="bg1"/>
                </a:solidFill>
              </a:rPr>
              <a:t>互动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，</a:t>
            </a:r>
            <a:r>
              <a:rPr lang="zh-CN" altLang="en-US" sz="2000" b="1" dirty="0">
                <a:solidFill>
                  <a:schemeClr val="bg1"/>
                </a:solidFill>
              </a:rPr>
              <a:t>优化教师教学、学生学习的各个环节，助力常态课堂环境，打造以资源、互动为核心的高效教学模式。</a:t>
            </a:r>
          </a:p>
        </p:txBody>
      </p:sp>
    </p:spTree>
    <p:extLst>
      <p:ext uri="{BB962C8B-B14F-4D97-AF65-F5344CB8AC3E}">
        <p14:creationId xmlns:p14="http://schemas.microsoft.com/office/powerpoint/2010/main" val="24879849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1179575"/>
            <a:ext cx="7398367" cy="5211699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暂时没有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成功案例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-1" y="916044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27" y="3503676"/>
            <a:ext cx="3048000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441701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20457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223656" y="544286"/>
            <a:ext cx="7398367" cy="578167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联想</a:t>
            </a:r>
            <a:r>
              <a:rPr lang="en-US" altLang="zh-CN" dirty="0" smtClean="0"/>
              <a:t>PC</a:t>
            </a:r>
            <a:r>
              <a:rPr lang="zh-CN" altLang="en-US" dirty="0" smtClean="0"/>
              <a:t>教育行业市场份额</a:t>
            </a:r>
            <a:r>
              <a:rPr lang="en-US" altLang="zh-CN" dirty="0" smtClean="0"/>
              <a:t>60%</a:t>
            </a:r>
            <a:r>
              <a:rPr lang="zh-CN" altLang="en-US" dirty="0"/>
              <a:t>。</a:t>
            </a:r>
            <a:endParaRPr lang="en-US" altLang="zh-CN" dirty="0"/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计算机教室智慧课堂平台所依托的终端设备为</a:t>
            </a:r>
            <a:r>
              <a:rPr lang="en-US" altLang="zh-CN" dirty="0" smtClean="0"/>
              <a:t>PC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联想智慧课堂市场占比第一，功能经过了近</a:t>
            </a:r>
            <a:r>
              <a:rPr lang="en-US" altLang="zh-CN" dirty="0" smtClean="0"/>
              <a:t>10000</a:t>
            </a:r>
            <a:r>
              <a:rPr lang="zh-CN" altLang="en-US" dirty="0" smtClean="0"/>
              <a:t>个教室的使用验证。</a:t>
            </a:r>
            <a:endParaRPr lang="en-US" altLang="zh-CN" dirty="0" smtClean="0"/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联想有足够的硬件基础用于搭建</a:t>
            </a:r>
            <a:r>
              <a:rPr lang="zh-CN" altLang="en-US" dirty="0"/>
              <a:t>计算机教室智慧课堂</a:t>
            </a:r>
            <a:r>
              <a:rPr lang="zh-CN" altLang="en-US" dirty="0" smtClean="0"/>
              <a:t>平台，并可通过软件或硬件产生客户粘性，实现互补。</a:t>
            </a:r>
            <a:endParaRPr lang="en-US" altLang="zh-CN" dirty="0" smtClean="0"/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借助</a:t>
            </a:r>
            <a:r>
              <a:rPr lang="zh-CN" altLang="en-US" dirty="0"/>
              <a:t>计算机教室智慧课堂</a:t>
            </a:r>
            <a:r>
              <a:rPr lang="zh-CN" altLang="en-US" dirty="0" smtClean="0"/>
              <a:t>平台方案，整合软件</a:t>
            </a:r>
            <a:r>
              <a:rPr lang="en-US" altLang="zh-CN" dirty="0" smtClean="0"/>
              <a:t>+</a:t>
            </a:r>
            <a:r>
              <a:rPr lang="zh-CN" altLang="en-US" dirty="0" smtClean="0"/>
              <a:t>硬件，为客户提供交钥匙工程。</a:t>
            </a:r>
            <a:endParaRPr lang="en-US" altLang="zh-CN" dirty="0" smtClean="0"/>
          </a:p>
          <a:p>
            <a:pPr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CN" altLang="en-US" dirty="0" smtClean="0"/>
              <a:t>目前，</a:t>
            </a:r>
            <a:r>
              <a:rPr lang="zh-CN" altLang="en-US" dirty="0"/>
              <a:t>计算机教室智慧课堂</a:t>
            </a:r>
            <a:r>
              <a:rPr lang="zh-CN" altLang="en-US" dirty="0" smtClean="0"/>
              <a:t>平台方案，行业内无竞品</a:t>
            </a:r>
            <a:r>
              <a:rPr lang="zh-CN" altLang="en-US" dirty="0"/>
              <a:t>。</a:t>
            </a: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itle 2"/>
          <p:cNvSpPr txBox="1">
            <a:spLocks/>
          </p:cNvSpPr>
          <p:nvPr/>
        </p:nvSpPr>
        <p:spPr bwMode="gray">
          <a:xfrm>
            <a:off x="1" y="158202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联想优势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gray">
          <a:xfrm>
            <a:off x="-1" y="916044"/>
            <a:ext cx="4020456" cy="814253"/>
          </a:xfrm>
          <a:prstGeom prst="rect">
            <a:avLst/>
          </a:prstGeom>
        </p:spPr>
        <p:txBody>
          <a:bodyPr wrap="square" lIns="0" tIns="0" rIns="0" bIns="0" anchor="ctr" anchorCtr="0"/>
          <a:lstStyle>
            <a:lvl1pPr marL="0" algn="l" defTabSz="1218987" rtl="0" eaLnBrk="1" latinLnBrk="0" hangingPunct="1">
              <a:lnSpc>
                <a:spcPct val="100000"/>
              </a:lnSpc>
              <a:spcBef>
                <a:spcPct val="0"/>
              </a:spcBef>
              <a:buNone/>
              <a:tabLst>
                <a:tab pos="1218987" algn="l"/>
              </a:tabLst>
              <a:defRPr lang="en-US" sz="3600" kern="1200" cap="none" spc="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algn="ctr"/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87" y="3921306"/>
            <a:ext cx="3106879" cy="246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96233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9186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novo Master">
  <a:themeElements>
    <a:clrScheme name="Lenovo Colors">
      <a:dk1>
        <a:srgbClr val="000000"/>
      </a:dk1>
      <a:lt1>
        <a:sysClr val="window" lastClr="FFFFFF"/>
      </a:lt1>
      <a:dk2>
        <a:srgbClr val="8246AF"/>
      </a:dk2>
      <a:lt2>
        <a:srgbClr val="333F48"/>
      </a:lt2>
      <a:accent1>
        <a:srgbClr val="E1140A"/>
      </a:accent1>
      <a:accent2>
        <a:srgbClr val="FF6A00"/>
      </a:accent2>
      <a:accent3>
        <a:srgbClr val="F04187"/>
      </a:accent3>
      <a:accent4>
        <a:srgbClr val="3E8DDD"/>
      </a:accent4>
      <a:accent5>
        <a:srgbClr val="46C8E1"/>
      </a:accent5>
      <a:accent6>
        <a:srgbClr val="6AC346"/>
      </a:accent6>
      <a:hlink>
        <a:srgbClr val="4AC0E0"/>
      </a:hlink>
      <a:folHlink>
        <a:srgbClr val="4AC0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11427</TotalTime>
  <Words>792</Words>
  <Application>Microsoft Office PowerPoint</Application>
  <PresentationFormat>自定义</PresentationFormat>
  <Paragraphs>52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黑体</vt:lpstr>
      <vt:lpstr>Microsoft YaHei</vt:lpstr>
      <vt:lpstr>Arial</vt:lpstr>
      <vt:lpstr>Calibri</vt:lpstr>
      <vt:lpstr>Wingdings</vt:lpstr>
      <vt:lpstr>Lenovo Master</vt:lpstr>
      <vt:lpstr>计算机教室智慧课堂平台解决方案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and Goes up to Two Lines</dc:title>
  <dc:creator>Lenovo</dc:creator>
  <cp:lastModifiedBy>Hui Hui15 Li</cp:lastModifiedBy>
  <cp:revision>235</cp:revision>
  <dcterms:created xsi:type="dcterms:W3CDTF">2015-04-23T17:39:45Z</dcterms:created>
  <dcterms:modified xsi:type="dcterms:W3CDTF">2019-05-27T02:46:45Z</dcterms:modified>
</cp:coreProperties>
</file>